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326" r:id="rId4"/>
    <p:sldId id="327" r:id="rId5"/>
    <p:sldId id="256" r:id="rId6"/>
    <p:sldId id="269" r:id="rId7"/>
    <p:sldId id="318" r:id="rId8"/>
    <p:sldId id="328" r:id="rId9"/>
    <p:sldId id="307" r:id="rId10"/>
    <p:sldId id="317" r:id="rId11"/>
    <p:sldId id="319" r:id="rId12"/>
    <p:sldId id="291" r:id="rId13"/>
    <p:sldId id="329" r:id="rId14"/>
    <p:sldId id="330" r:id="rId15"/>
    <p:sldId id="331" r:id="rId16"/>
    <p:sldId id="321" r:id="rId17"/>
    <p:sldId id="322" r:id="rId18"/>
    <p:sldId id="323" r:id="rId19"/>
    <p:sldId id="324" r:id="rId20"/>
    <p:sldId id="288" r:id="rId21"/>
    <p:sldId id="306" r:id="rId22"/>
  </p:sldIdLst>
  <p:sldSz cx="18288000" cy="10287000"/>
  <p:notesSz cx="6858000" cy="9144000"/>
  <p:embeddedFontLst>
    <p:embeddedFont>
      <p:font typeface="#9Slide03 AmpleSoft Bold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VN-Lolapeluza Black" panose="020B0604020202020204" charset="0"/>
      <p:regular r:id="rId28"/>
    </p:embeddedFont>
    <p:embeddedFont>
      <p:font typeface="#9Slide03 BoosterNextFYBlack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44D5DC25-A1D2-4286-8B5E-C0833CAABEA0}">
          <p14:sldIdLst>
            <p14:sldId id="326"/>
          </p14:sldIdLst>
        </p14:section>
        <p14:section name="Mục Tóm tắt" id="{845021D5-9ED7-4FB8-ACDF-402AF2054332}">
          <p14:sldIdLst>
            <p14:sldId id="327"/>
          </p14:sldIdLst>
        </p14:section>
        <p14:section name="Mục 1" id="{5DA3AE86-4A84-440B-99A4-CD6E6CC072A5}">
          <p14:sldIdLst>
            <p14:sldId id="256"/>
            <p14:sldId id="269"/>
            <p14:sldId id="318"/>
            <p14:sldId id="328"/>
          </p14:sldIdLst>
        </p14:section>
        <p14:section name="Mục 2" id="{56C1D4F9-1627-4AC2-9F0B-839FE3BB6048}">
          <p14:sldIdLst>
            <p14:sldId id="307"/>
            <p14:sldId id="317"/>
            <p14:sldId id="319"/>
            <p14:sldId id="291"/>
            <p14:sldId id="329"/>
            <p14:sldId id="330"/>
            <p14:sldId id="331"/>
          </p14:sldIdLst>
        </p14:section>
        <p14:section name="Mục 3" id="{5E7FE20D-5E9A-4399-81C2-09B01B8CDA7A}">
          <p14:sldIdLst>
            <p14:sldId id="321"/>
            <p14:sldId id="322"/>
            <p14:sldId id="323"/>
            <p14:sldId id="324"/>
          </p14:sldIdLst>
        </p14:section>
        <p14:section name="Mục 4" id="{2C3BE266-BEAA-4677-AFA6-8C903FCF90DE}">
          <p14:sldIdLst>
            <p14:sldId id="288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6"/>
    <a:srgbClr val="E33548"/>
    <a:srgbClr val="FF0066"/>
    <a:srgbClr val="5271FF"/>
    <a:srgbClr val="FF0000"/>
    <a:srgbClr val="5E64AC"/>
    <a:srgbClr val="FFFFCC"/>
    <a:srgbClr val="E2ABCA"/>
    <a:srgbClr val="F2BB44"/>
    <a:srgbClr val="EEB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31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7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02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28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1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35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8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67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6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20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98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05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6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15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34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61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87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68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5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56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67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67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6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="" xmlns:a16="http://schemas.microsoft.com/office/drawing/2014/main" id="{E04CF81F-D17D-38A7-425A-5D8D7BFF8179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="" xmlns:a16="http://schemas.microsoft.com/office/drawing/2014/main" id="{B2D573D0-1525-C1FF-AD45-FD46C760C444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9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="" xmlns:a16="http://schemas.microsoft.com/office/drawing/2014/main" id="{F233AC22-7172-C804-6992-2DEE9CBB9A0C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7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9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3.svg"/><Relationship Id="rId3" Type="http://schemas.openxmlformats.org/officeDocument/2006/relationships/image" Target="../media/image48.svg"/><Relationship Id="rId7" Type="http://schemas.openxmlformats.org/officeDocument/2006/relationships/image" Target="../media/image50.svg"/><Relationship Id="rId12" Type="http://schemas.openxmlformats.org/officeDocument/2006/relationships/image" Target="../media/image16.png"/><Relationship Id="rId17" Type="http://schemas.openxmlformats.org/officeDocument/2006/relationships/image" Target="../media/image39.svg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2.svg"/><Relationship Id="rId5" Type="http://schemas.openxmlformats.org/officeDocument/2006/relationships/image" Target="../media/image49.svg"/><Relationship Id="rId15" Type="http://schemas.openxmlformats.org/officeDocument/2006/relationships/image" Target="../media/image54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51.sv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68.svg"/><Relationship Id="rId12" Type="http://schemas.openxmlformats.org/officeDocument/2006/relationships/image" Target="../media/image7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39.svg"/><Relationship Id="rId10" Type="http://schemas.openxmlformats.org/officeDocument/2006/relationships/image" Target="../media/image35.png"/><Relationship Id="rId4" Type="http://schemas.openxmlformats.org/officeDocument/2006/relationships/image" Target="../media/image18.png"/><Relationship Id="rId9" Type="http://schemas.openxmlformats.org/officeDocument/2006/relationships/image" Target="../media/image70.svg"/><Relationship Id="rId14" Type="http://schemas.openxmlformats.org/officeDocument/2006/relationships/image" Target="../media/image7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0.png"/><Relationship Id="rId4" Type="http://schemas.openxmlformats.org/officeDocument/2006/relationships/image" Target="../media/image3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3.svg"/><Relationship Id="rId3" Type="http://schemas.openxmlformats.org/officeDocument/2006/relationships/image" Target="../media/image48.svg"/><Relationship Id="rId7" Type="http://schemas.openxmlformats.org/officeDocument/2006/relationships/image" Target="../media/image50.svg"/><Relationship Id="rId12" Type="http://schemas.openxmlformats.org/officeDocument/2006/relationships/image" Target="../media/image16.png"/><Relationship Id="rId17" Type="http://schemas.openxmlformats.org/officeDocument/2006/relationships/image" Target="../media/image39.svg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2.svg"/><Relationship Id="rId5" Type="http://schemas.openxmlformats.org/officeDocument/2006/relationships/image" Target="../media/image49.svg"/><Relationship Id="rId15" Type="http://schemas.openxmlformats.org/officeDocument/2006/relationships/image" Target="../media/image54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51.svg"/><Relationship Id="rId1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16.png"/><Relationship Id="rId18" Type="http://schemas.openxmlformats.org/officeDocument/2006/relationships/image" Target="../media/image35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9.sv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33.svg"/><Relationship Id="rId1" Type="http://schemas.openxmlformats.org/officeDocument/2006/relationships/tags" Target="../tags/tag1.xml"/><Relationship Id="rId6" Type="http://schemas.openxmlformats.org/officeDocument/2006/relationships/image" Target="../media/image23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14.png"/><Relationship Id="rId14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18.png"/><Relationship Id="rId10" Type="http://schemas.openxmlformats.org/officeDocument/2006/relationships/image" Target="../media/image43.svg"/><Relationship Id="rId4" Type="http://schemas.openxmlformats.org/officeDocument/2006/relationships/image" Target="../media/image38.sv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18.png"/><Relationship Id="rId10" Type="http://schemas.openxmlformats.org/officeDocument/2006/relationships/image" Target="../media/image25.png"/><Relationship Id="rId4" Type="http://schemas.openxmlformats.org/officeDocument/2006/relationships/image" Target="../media/image38.svg"/><Relationship Id="rId9" Type="http://schemas.openxmlformats.org/officeDocument/2006/relationships/image" Target="../media/image4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3.svg"/><Relationship Id="rId3" Type="http://schemas.openxmlformats.org/officeDocument/2006/relationships/image" Target="../media/image48.svg"/><Relationship Id="rId7" Type="http://schemas.openxmlformats.org/officeDocument/2006/relationships/image" Target="../media/image50.svg"/><Relationship Id="rId12" Type="http://schemas.openxmlformats.org/officeDocument/2006/relationships/image" Target="../media/image16.png"/><Relationship Id="rId17" Type="http://schemas.openxmlformats.org/officeDocument/2006/relationships/image" Target="../media/image39.svg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2.svg"/><Relationship Id="rId5" Type="http://schemas.openxmlformats.org/officeDocument/2006/relationships/image" Target="../media/image49.svg"/><Relationship Id="rId15" Type="http://schemas.openxmlformats.org/officeDocument/2006/relationships/image" Target="../media/image54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51.sv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8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svg"/><Relationship Id="rId5" Type="http://schemas.openxmlformats.org/officeDocument/2006/relationships/image" Target="../media/image29.png"/><Relationship Id="rId4" Type="http://schemas.openxmlformats.org/officeDocument/2006/relationships/image" Target="../media/image5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38"/>
          <p:cNvSpPr>
            <a:spLocks noGrp="1" noChangeArrowheads="1" noChangeShapeType="1" noTextEdit="1"/>
          </p:cNvSpPr>
          <p:nvPr/>
        </p:nvSpPr>
        <p:spPr bwMode="auto">
          <a:xfrm>
            <a:off x="4112420" y="571501"/>
            <a:ext cx="9998868" cy="1052513"/>
          </a:xfrm>
          <a:prstGeom prst="rect">
            <a:avLst/>
          </a:prstGeom>
        </p:spPr>
        <p:txBody>
          <a:bodyPr wrap="none" fromWordArt="1" anchor="ctr"/>
          <a:lstStyle/>
          <a:p>
            <a:pPr algn="ctr">
              <a:defRPr/>
            </a:pPr>
            <a:r>
              <a:rPr lang="vi-VN" sz="405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UBND HUYỆN CẨM MỸ</a:t>
            </a:r>
          </a:p>
          <a:p>
            <a:pPr algn="ctr">
              <a:defRPr/>
            </a:pPr>
            <a:r>
              <a:rPr lang="vi-VN" sz="405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TRƯỜNG TIỂU HỌC LONG GIAO</a:t>
            </a:r>
            <a:endParaRPr lang="en-US" sz="405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051" name="Group 18"/>
          <p:cNvGrpSpPr>
            <a:grpSpLocks/>
          </p:cNvGrpSpPr>
          <p:nvPr/>
        </p:nvGrpSpPr>
        <p:grpSpPr bwMode="auto">
          <a:xfrm>
            <a:off x="6743701" y="1685926"/>
            <a:ext cx="3093245" cy="2452688"/>
            <a:chOff x="5225" y="9335"/>
            <a:chExt cx="2520" cy="1750"/>
          </a:xfrm>
        </p:grpSpPr>
        <p:sp>
          <p:nvSpPr>
            <p:cNvPr id="7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864" tIns="51434" rIns="102864" bIns="51434"/>
            <a:lstStyle/>
            <a:p>
              <a:pPr eaLnBrk="1" hangingPunct="1">
                <a:defRPr/>
              </a:pPr>
              <a:endParaRPr lang="vi-VN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pic>
          <p:nvPicPr>
            <p:cNvPr id="2129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0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1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2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64" tIns="51434" rIns="102864" bIns="51434"/>
            <a:lstStyle>
              <a:lvl1pPr>
                <a:defRPr sz="2000">
                  <a:solidFill>
                    <a:srgbClr val="3333CC"/>
                  </a:solidFill>
                  <a:latin typeface=".VnTime" pitchFamily="34" charset="0"/>
                </a:defRPr>
              </a:lvl1pPr>
              <a:lvl2pPr marL="742950" indent="-285750">
                <a:defRPr sz="2000">
                  <a:solidFill>
                    <a:srgbClr val="3333CC"/>
                  </a:solidFill>
                  <a:latin typeface=".VnTime" pitchFamily="34" charset="0"/>
                </a:defRPr>
              </a:lvl2pPr>
              <a:lvl3pPr marL="1143000" indent="-228600">
                <a:defRPr sz="2000">
                  <a:solidFill>
                    <a:srgbClr val="3333CC"/>
                  </a:solidFill>
                  <a:latin typeface=".VnTime" pitchFamily="34" charset="0"/>
                </a:defRPr>
              </a:lvl3pPr>
              <a:lvl4pPr marL="1600200" indent="-228600">
                <a:defRPr sz="2000">
                  <a:solidFill>
                    <a:srgbClr val="3333CC"/>
                  </a:solidFill>
                  <a:latin typeface=".VnTime" pitchFamily="34" charset="0"/>
                </a:defRPr>
              </a:lvl4pPr>
              <a:lvl5pPr marL="2057400" indent="-228600">
                <a:defRPr sz="2000">
                  <a:solidFill>
                    <a:srgbClr val="3333CC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3333CC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3333CC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3333CC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3333CC"/>
                  </a:solidFill>
                  <a:latin typeface=".VnTime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n-US" sz="9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5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6664" y="9863"/>
              <a:ext cx="578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64" tIns="51434" rIns="102864" bIns="51434"/>
            <a:lstStyle>
              <a:lvl1pPr>
                <a:defRPr sz="2000">
                  <a:solidFill>
                    <a:srgbClr val="3333CC"/>
                  </a:solidFill>
                  <a:latin typeface=".VnTime" pitchFamily="34" charset="0"/>
                </a:defRPr>
              </a:lvl1pPr>
              <a:lvl2pPr marL="742950" indent="-285750">
                <a:defRPr sz="2000">
                  <a:solidFill>
                    <a:srgbClr val="3333CC"/>
                  </a:solidFill>
                  <a:latin typeface=".VnTime" pitchFamily="34" charset="0"/>
                </a:defRPr>
              </a:lvl2pPr>
              <a:lvl3pPr marL="1143000" indent="-228600">
                <a:defRPr sz="2000">
                  <a:solidFill>
                    <a:srgbClr val="3333CC"/>
                  </a:solidFill>
                  <a:latin typeface=".VnTime" pitchFamily="34" charset="0"/>
                </a:defRPr>
              </a:lvl3pPr>
              <a:lvl4pPr marL="1600200" indent="-228600">
                <a:defRPr sz="2000">
                  <a:solidFill>
                    <a:srgbClr val="3333CC"/>
                  </a:solidFill>
                  <a:latin typeface=".VnTime" pitchFamily="34" charset="0"/>
                </a:defRPr>
              </a:lvl4pPr>
              <a:lvl5pPr marL="2057400" indent="-228600">
                <a:defRPr sz="2000">
                  <a:solidFill>
                    <a:srgbClr val="3333CC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3333CC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3333CC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3333CC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3333CC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defRPr/>
              </a:pPr>
              <a:endParaRPr lang="vi-VN" sz="5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35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2025" b="1" kern="10">
                  <a:solidFill>
                    <a:srgbClr val="FFFFFF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6624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64" tIns="51434" rIns="102864" bIns="51434"/>
            <a:lstStyle>
              <a:lvl1pPr>
                <a:defRPr sz="2000">
                  <a:solidFill>
                    <a:srgbClr val="3333CC"/>
                  </a:solidFill>
                  <a:latin typeface=".VnTime" pitchFamily="34" charset="0"/>
                </a:defRPr>
              </a:lvl1pPr>
              <a:lvl2pPr marL="742950" indent="-285750">
                <a:defRPr sz="2000">
                  <a:solidFill>
                    <a:srgbClr val="3333CC"/>
                  </a:solidFill>
                  <a:latin typeface=".VnTime" pitchFamily="34" charset="0"/>
                </a:defRPr>
              </a:lvl2pPr>
              <a:lvl3pPr marL="1143000" indent="-228600">
                <a:defRPr sz="2000">
                  <a:solidFill>
                    <a:srgbClr val="3333CC"/>
                  </a:solidFill>
                  <a:latin typeface=".VnTime" pitchFamily="34" charset="0"/>
                </a:defRPr>
              </a:lvl3pPr>
              <a:lvl4pPr marL="1600200" indent="-228600">
                <a:defRPr sz="2000">
                  <a:solidFill>
                    <a:srgbClr val="3333CC"/>
                  </a:solidFill>
                  <a:latin typeface=".VnTime" pitchFamily="34" charset="0"/>
                </a:defRPr>
              </a:lvl4pPr>
              <a:lvl5pPr marL="2057400" indent="-228600">
                <a:defRPr sz="2000">
                  <a:solidFill>
                    <a:srgbClr val="3333CC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3333CC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3333CC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3333CC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3333CC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defRPr/>
              </a:pPr>
              <a:endParaRPr lang="vi-VN" sz="5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052" name="WordArt 121"/>
          <p:cNvSpPr>
            <a:spLocks noChangeArrowheads="1" noChangeShapeType="1" noTextEdit="1"/>
          </p:cNvSpPr>
          <p:nvPr/>
        </p:nvSpPr>
        <p:spPr bwMode="auto">
          <a:xfrm>
            <a:off x="5757863" y="4669633"/>
            <a:ext cx="5676900" cy="10120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5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HOẠT ĐỘNG TRẢI NGHIỆM</a:t>
            </a:r>
          </a:p>
        </p:txBody>
      </p:sp>
      <p:sp>
        <p:nvSpPr>
          <p:cNvPr id="2053" name="WordArt 35"/>
          <p:cNvSpPr>
            <a:spLocks noChangeArrowheads="1" noChangeShapeType="1" noTextEdit="1"/>
          </p:cNvSpPr>
          <p:nvPr/>
        </p:nvSpPr>
        <p:spPr bwMode="auto">
          <a:xfrm>
            <a:off x="5624513" y="7681913"/>
            <a:ext cx="6972300" cy="10310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5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GIÁO VIÊN: TỐNG THỊ HOA</a:t>
            </a:r>
          </a:p>
          <a:p>
            <a:pPr algn="ctr"/>
            <a:r>
              <a:rPr lang="en-US" sz="405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LỚP 5A1 </a:t>
            </a:r>
          </a:p>
        </p:txBody>
      </p:sp>
      <p:pic>
        <p:nvPicPr>
          <p:cNvPr id="2054" name="Picture 1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340520"/>
            <a:ext cx="962025" cy="31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1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425" y="266700"/>
            <a:ext cx="103108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2056" name="Picture 1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82" y="7410450"/>
            <a:ext cx="1321593" cy="145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grpSp>
        <p:nvGrpSpPr>
          <p:cNvPr id="2057" name="Group 19"/>
          <p:cNvGrpSpPr>
            <a:grpSpLocks noChangeAspect="1"/>
          </p:cNvGrpSpPr>
          <p:nvPr/>
        </p:nvGrpSpPr>
        <p:grpSpPr bwMode="auto">
          <a:xfrm flipH="1">
            <a:off x="14580395" y="6500813"/>
            <a:ext cx="1371600" cy="2486025"/>
            <a:chOff x="4080" y="1392"/>
            <a:chExt cx="1296" cy="2784"/>
          </a:xfrm>
        </p:grpSpPr>
        <p:sp>
          <p:nvSpPr>
            <p:cNvPr id="22" name="AutoShape 20"/>
            <p:cNvSpPr>
              <a:spLocks noChangeAspect="1" noChangeArrowheads="1" noTextEdit="1"/>
            </p:cNvSpPr>
            <p:nvPr/>
          </p:nvSpPr>
          <p:spPr bwMode="auto">
            <a:xfrm>
              <a:off x="4080" y="1392"/>
              <a:ext cx="1296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35" y="3557"/>
              <a:ext cx="383" cy="587"/>
            </a:xfrm>
            <a:custGeom>
              <a:avLst/>
              <a:gdLst>
                <a:gd name="T0" fmla="*/ 134 w 382"/>
                <a:gd name="T1" fmla="*/ 507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2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4 h 586"/>
                <a:gd name="T32" fmla="*/ 302 w 382"/>
                <a:gd name="T33" fmla="*/ 206 h 586"/>
                <a:gd name="T34" fmla="*/ 351 w 382"/>
                <a:gd name="T35" fmla="*/ 319 h 586"/>
                <a:gd name="T36" fmla="*/ 382 w 382"/>
                <a:gd name="T37" fmla="*/ 460 h 586"/>
                <a:gd name="T38" fmla="*/ 360 w 382"/>
                <a:gd name="T39" fmla="*/ 471 h 586"/>
                <a:gd name="T40" fmla="*/ 369 w 382"/>
                <a:gd name="T41" fmla="*/ 517 h 586"/>
                <a:gd name="T42" fmla="*/ 325 w 382"/>
                <a:gd name="T43" fmla="*/ 546 h 586"/>
                <a:gd name="T44" fmla="*/ 325 w 382"/>
                <a:gd name="T45" fmla="*/ 576 h 586"/>
                <a:gd name="T46" fmla="*/ 222 w 382"/>
                <a:gd name="T47" fmla="*/ 559 h 586"/>
                <a:gd name="T48" fmla="*/ 220 w 382"/>
                <a:gd name="T49" fmla="*/ 586 h 586"/>
                <a:gd name="T50" fmla="*/ 165 w 382"/>
                <a:gd name="T51" fmla="*/ 439 h 586"/>
                <a:gd name="T52" fmla="*/ 138 w 382"/>
                <a:gd name="T53" fmla="*/ 450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7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2" h="586">
                  <a:moveTo>
                    <a:pt x="134" y="507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2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4"/>
                  </a:lnTo>
                  <a:lnTo>
                    <a:pt x="302" y="206"/>
                  </a:lnTo>
                  <a:lnTo>
                    <a:pt x="351" y="319"/>
                  </a:lnTo>
                  <a:lnTo>
                    <a:pt x="382" y="460"/>
                  </a:lnTo>
                  <a:lnTo>
                    <a:pt x="360" y="471"/>
                  </a:lnTo>
                  <a:lnTo>
                    <a:pt x="369" y="517"/>
                  </a:lnTo>
                  <a:lnTo>
                    <a:pt x="325" y="546"/>
                  </a:lnTo>
                  <a:lnTo>
                    <a:pt x="325" y="576"/>
                  </a:lnTo>
                  <a:lnTo>
                    <a:pt x="222" y="559"/>
                  </a:lnTo>
                  <a:lnTo>
                    <a:pt x="220" y="586"/>
                  </a:lnTo>
                  <a:lnTo>
                    <a:pt x="165" y="439"/>
                  </a:lnTo>
                  <a:lnTo>
                    <a:pt x="138" y="450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7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235" y="3557"/>
              <a:ext cx="383" cy="587"/>
            </a:xfrm>
            <a:custGeom>
              <a:avLst/>
              <a:gdLst>
                <a:gd name="T0" fmla="*/ 134 w 382"/>
                <a:gd name="T1" fmla="*/ 505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1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2 h 586"/>
                <a:gd name="T32" fmla="*/ 302 w 382"/>
                <a:gd name="T33" fmla="*/ 206 h 586"/>
                <a:gd name="T34" fmla="*/ 350 w 382"/>
                <a:gd name="T35" fmla="*/ 317 h 586"/>
                <a:gd name="T36" fmla="*/ 382 w 382"/>
                <a:gd name="T37" fmla="*/ 458 h 586"/>
                <a:gd name="T38" fmla="*/ 359 w 382"/>
                <a:gd name="T39" fmla="*/ 469 h 586"/>
                <a:gd name="T40" fmla="*/ 368 w 382"/>
                <a:gd name="T41" fmla="*/ 515 h 586"/>
                <a:gd name="T42" fmla="*/ 324 w 382"/>
                <a:gd name="T43" fmla="*/ 544 h 586"/>
                <a:gd name="T44" fmla="*/ 325 w 382"/>
                <a:gd name="T45" fmla="*/ 574 h 586"/>
                <a:gd name="T46" fmla="*/ 222 w 382"/>
                <a:gd name="T47" fmla="*/ 557 h 586"/>
                <a:gd name="T48" fmla="*/ 220 w 382"/>
                <a:gd name="T49" fmla="*/ 586 h 586"/>
                <a:gd name="T50" fmla="*/ 163 w 382"/>
                <a:gd name="T51" fmla="*/ 439 h 586"/>
                <a:gd name="T52" fmla="*/ 138 w 382"/>
                <a:gd name="T53" fmla="*/ 448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5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2" h="586">
                  <a:moveTo>
                    <a:pt x="134" y="505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1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2"/>
                  </a:lnTo>
                  <a:lnTo>
                    <a:pt x="302" y="206"/>
                  </a:lnTo>
                  <a:lnTo>
                    <a:pt x="350" y="317"/>
                  </a:lnTo>
                  <a:lnTo>
                    <a:pt x="382" y="458"/>
                  </a:lnTo>
                  <a:lnTo>
                    <a:pt x="359" y="469"/>
                  </a:lnTo>
                  <a:lnTo>
                    <a:pt x="368" y="515"/>
                  </a:lnTo>
                  <a:lnTo>
                    <a:pt x="324" y="544"/>
                  </a:lnTo>
                  <a:lnTo>
                    <a:pt x="325" y="574"/>
                  </a:lnTo>
                  <a:lnTo>
                    <a:pt x="222" y="557"/>
                  </a:lnTo>
                  <a:lnTo>
                    <a:pt x="220" y="586"/>
                  </a:lnTo>
                  <a:lnTo>
                    <a:pt x="163" y="439"/>
                  </a:lnTo>
                  <a:lnTo>
                    <a:pt x="138" y="448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242" y="3539"/>
              <a:ext cx="385" cy="536"/>
            </a:xfrm>
            <a:custGeom>
              <a:avLst/>
              <a:gdLst>
                <a:gd name="T0" fmla="*/ 369 w 383"/>
                <a:gd name="T1" fmla="*/ 418 h 536"/>
                <a:gd name="T2" fmla="*/ 352 w 383"/>
                <a:gd name="T3" fmla="*/ 345 h 536"/>
                <a:gd name="T4" fmla="*/ 320 w 383"/>
                <a:gd name="T5" fmla="*/ 261 h 536"/>
                <a:gd name="T6" fmla="*/ 285 w 383"/>
                <a:gd name="T7" fmla="*/ 216 h 536"/>
                <a:gd name="T8" fmla="*/ 257 w 383"/>
                <a:gd name="T9" fmla="*/ 179 h 536"/>
                <a:gd name="T10" fmla="*/ 229 w 383"/>
                <a:gd name="T11" fmla="*/ 113 h 536"/>
                <a:gd name="T12" fmla="*/ 189 w 383"/>
                <a:gd name="T13" fmla="*/ 48 h 536"/>
                <a:gd name="T14" fmla="*/ 153 w 383"/>
                <a:gd name="T15" fmla="*/ 61 h 536"/>
                <a:gd name="T16" fmla="*/ 96 w 383"/>
                <a:gd name="T17" fmla="*/ 52 h 536"/>
                <a:gd name="T18" fmla="*/ 49 w 383"/>
                <a:gd name="T19" fmla="*/ 34 h 536"/>
                <a:gd name="T20" fmla="*/ 24 w 383"/>
                <a:gd name="T21" fmla="*/ 4 h 536"/>
                <a:gd name="T22" fmla="*/ 6 w 383"/>
                <a:gd name="T23" fmla="*/ 34 h 536"/>
                <a:gd name="T24" fmla="*/ 0 w 383"/>
                <a:gd name="T25" fmla="*/ 92 h 536"/>
                <a:gd name="T26" fmla="*/ 6 w 383"/>
                <a:gd name="T27" fmla="*/ 57 h 536"/>
                <a:gd name="T28" fmla="*/ 19 w 383"/>
                <a:gd name="T29" fmla="*/ 15 h 536"/>
                <a:gd name="T30" fmla="*/ 55 w 383"/>
                <a:gd name="T31" fmla="*/ 52 h 536"/>
                <a:gd name="T32" fmla="*/ 96 w 383"/>
                <a:gd name="T33" fmla="*/ 55 h 536"/>
                <a:gd name="T34" fmla="*/ 98 w 383"/>
                <a:gd name="T35" fmla="*/ 61 h 536"/>
                <a:gd name="T36" fmla="*/ 77 w 383"/>
                <a:gd name="T37" fmla="*/ 74 h 536"/>
                <a:gd name="T38" fmla="*/ 58 w 383"/>
                <a:gd name="T39" fmla="*/ 78 h 536"/>
                <a:gd name="T40" fmla="*/ 31 w 383"/>
                <a:gd name="T41" fmla="*/ 46 h 536"/>
                <a:gd name="T42" fmla="*/ 14 w 383"/>
                <a:gd name="T43" fmla="*/ 55 h 536"/>
                <a:gd name="T44" fmla="*/ 7 w 383"/>
                <a:gd name="T45" fmla="*/ 103 h 536"/>
                <a:gd name="T46" fmla="*/ 18 w 383"/>
                <a:gd name="T47" fmla="*/ 179 h 536"/>
                <a:gd name="T48" fmla="*/ 30 w 383"/>
                <a:gd name="T49" fmla="*/ 235 h 536"/>
                <a:gd name="T50" fmla="*/ 97 w 383"/>
                <a:gd name="T51" fmla="*/ 473 h 536"/>
                <a:gd name="T52" fmla="*/ 110 w 383"/>
                <a:gd name="T53" fmla="*/ 494 h 536"/>
                <a:gd name="T54" fmla="*/ 89 w 383"/>
                <a:gd name="T55" fmla="*/ 477 h 536"/>
                <a:gd name="T56" fmla="*/ 72 w 383"/>
                <a:gd name="T57" fmla="*/ 443 h 536"/>
                <a:gd name="T58" fmla="*/ 58 w 383"/>
                <a:gd name="T59" fmla="*/ 372 h 536"/>
                <a:gd name="T60" fmla="*/ 34 w 383"/>
                <a:gd name="T61" fmla="*/ 280 h 536"/>
                <a:gd name="T62" fmla="*/ 17 w 383"/>
                <a:gd name="T63" fmla="*/ 197 h 536"/>
                <a:gd name="T64" fmla="*/ 8 w 383"/>
                <a:gd name="T65" fmla="*/ 139 h 536"/>
                <a:gd name="T66" fmla="*/ 7 w 383"/>
                <a:gd name="T67" fmla="*/ 145 h 536"/>
                <a:gd name="T68" fmla="*/ 25 w 383"/>
                <a:gd name="T69" fmla="*/ 248 h 536"/>
                <a:gd name="T70" fmla="*/ 55 w 383"/>
                <a:gd name="T71" fmla="*/ 359 h 536"/>
                <a:gd name="T72" fmla="*/ 69 w 383"/>
                <a:gd name="T73" fmla="*/ 444 h 536"/>
                <a:gd name="T74" fmla="*/ 86 w 383"/>
                <a:gd name="T75" fmla="*/ 479 h 536"/>
                <a:gd name="T76" fmla="*/ 126 w 383"/>
                <a:gd name="T77" fmla="*/ 515 h 536"/>
                <a:gd name="T78" fmla="*/ 94 w 383"/>
                <a:gd name="T79" fmla="*/ 462 h 536"/>
                <a:gd name="T80" fmla="*/ 69 w 383"/>
                <a:gd name="T81" fmla="*/ 393 h 536"/>
                <a:gd name="T82" fmla="*/ 41 w 383"/>
                <a:gd name="T83" fmla="*/ 267 h 536"/>
                <a:gd name="T84" fmla="*/ 27 w 383"/>
                <a:gd name="T85" fmla="*/ 206 h 536"/>
                <a:gd name="T86" fmla="*/ 14 w 383"/>
                <a:gd name="T87" fmla="*/ 126 h 536"/>
                <a:gd name="T88" fmla="*/ 14 w 383"/>
                <a:gd name="T89" fmla="*/ 86 h 536"/>
                <a:gd name="T90" fmla="*/ 18 w 383"/>
                <a:gd name="T91" fmla="*/ 46 h 536"/>
                <a:gd name="T92" fmla="*/ 38 w 383"/>
                <a:gd name="T93" fmla="*/ 65 h 536"/>
                <a:gd name="T94" fmla="*/ 72 w 383"/>
                <a:gd name="T95" fmla="*/ 86 h 536"/>
                <a:gd name="T96" fmla="*/ 87 w 383"/>
                <a:gd name="T97" fmla="*/ 78 h 536"/>
                <a:gd name="T98" fmla="*/ 111 w 383"/>
                <a:gd name="T99" fmla="*/ 65 h 536"/>
                <a:gd name="T100" fmla="*/ 146 w 383"/>
                <a:gd name="T101" fmla="*/ 90 h 536"/>
                <a:gd name="T102" fmla="*/ 176 w 383"/>
                <a:gd name="T103" fmla="*/ 74 h 536"/>
                <a:gd name="T104" fmla="*/ 218 w 383"/>
                <a:gd name="T105" fmla="*/ 137 h 536"/>
                <a:gd name="T106" fmla="*/ 255 w 383"/>
                <a:gd name="T107" fmla="*/ 214 h 536"/>
                <a:gd name="T108" fmla="*/ 267 w 383"/>
                <a:gd name="T109" fmla="*/ 225 h 536"/>
                <a:gd name="T110" fmla="*/ 279 w 383"/>
                <a:gd name="T111" fmla="*/ 235 h 536"/>
                <a:gd name="T112" fmla="*/ 298 w 383"/>
                <a:gd name="T113" fmla="*/ 244 h 536"/>
                <a:gd name="T114" fmla="*/ 317 w 383"/>
                <a:gd name="T115" fmla="*/ 288 h 536"/>
                <a:gd name="T116" fmla="*/ 342 w 383"/>
                <a:gd name="T117" fmla="*/ 353 h 536"/>
                <a:gd name="T118" fmla="*/ 371 w 383"/>
                <a:gd name="T119" fmla="*/ 473 h 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3" h="536">
                  <a:moveTo>
                    <a:pt x="383" y="496"/>
                  </a:moveTo>
                  <a:lnTo>
                    <a:pt x="381" y="486"/>
                  </a:lnTo>
                  <a:lnTo>
                    <a:pt x="380" y="479"/>
                  </a:lnTo>
                  <a:lnTo>
                    <a:pt x="378" y="471"/>
                  </a:lnTo>
                  <a:lnTo>
                    <a:pt x="377" y="462"/>
                  </a:lnTo>
                  <a:lnTo>
                    <a:pt x="374" y="452"/>
                  </a:lnTo>
                  <a:lnTo>
                    <a:pt x="373" y="444"/>
                  </a:lnTo>
                  <a:lnTo>
                    <a:pt x="371" y="435"/>
                  </a:lnTo>
                  <a:lnTo>
                    <a:pt x="370" y="425"/>
                  </a:lnTo>
                  <a:lnTo>
                    <a:pt x="369" y="422"/>
                  </a:lnTo>
                  <a:lnTo>
                    <a:pt x="369" y="418"/>
                  </a:lnTo>
                  <a:lnTo>
                    <a:pt x="368" y="412"/>
                  </a:lnTo>
                  <a:lnTo>
                    <a:pt x="368" y="408"/>
                  </a:lnTo>
                  <a:lnTo>
                    <a:pt x="367" y="402"/>
                  </a:lnTo>
                  <a:lnTo>
                    <a:pt x="365" y="397"/>
                  </a:lnTo>
                  <a:lnTo>
                    <a:pt x="365" y="393"/>
                  </a:lnTo>
                  <a:lnTo>
                    <a:pt x="364" y="387"/>
                  </a:lnTo>
                  <a:lnTo>
                    <a:pt x="362" y="378"/>
                  </a:lnTo>
                  <a:lnTo>
                    <a:pt x="360" y="370"/>
                  </a:lnTo>
                  <a:lnTo>
                    <a:pt x="358" y="361"/>
                  </a:lnTo>
                  <a:lnTo>
                    <a:pt x="355" y="353"/>
                  </a:lnTo>
                  <a:lnTo>
                    <a:pt x="352" y="345"/>
                  </a:lnTo>
                  <a:lnTo>
                    <a:pt x="350" y="338"/>
                  </a:lnTo>
                  <a:lnTo>
                    <a:pt x="346" y="330"/>
                  </a:lnTo>
                  <a:lnTo>
                    <a:pt x="343" y="322"/>
                  </a:lnTo>
                  <a:lnTo>
                    <a:pt x="340" y="315"/>
                  </a:lnTo>
                  <a:lnTo>
                    <a:pt x="338" y="307"/>
                  </a:lnTo>
                  <a:lnTo>
                    <a:pt x="334" y="301"/>
                  </a:lnTo>
                  <a:lnTo>
                    <a:pt x="331" y="292"/>
                  </a:lnTo>
                  <a:lnTo>
                    <a:pt x="327" y="286"/>
                  </a:lnTo>
                  <a:lnTo>
                    <a:pt x="325" y="277"/>
                  </a:lnTo>
                  <a:lnTo>
                    <a:pt x="322" y="269"/>
                  </a:lnTo>
                  <a:lnTo>
                    <a:pt x="320" y="261"/>
                  </a:lnTo>
                  <a:lnTo>
                    <a:pt x="316" y="256"/>
                  </a:lnTo>
                  <a:lnTo>
                    <a:pt x="314" y="248"/>
                  </a:lnTo>
                  <a:lnTo>
                    <a:pt x="311" y="240"/>
                  </a:lnTo>
                  <a:lnTo>
                    <a:pt x="308" y="233"/>
                  </a:lnTo>
                  <a:lnTo>
                    <a:pt x="305" y="225"/>
                  </a:lnTo>
                  <a:lnTo>
                    <a:pt x="302" y="219"/>
                  </a:lnTo>
                  <a:lnTo>
                    <a:pt x="300" y="214"/>
                  </a:lnTo>
                  <a:lnTo>
                    <a:pt x="296" y="208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5" y="216"/>
                  </a:lnTo>
                  <a:lnTo>
                    <a:pt x="283" y="212"/>
                  </a:lnTo>
                  <a:lnTo>
                    <a:pt x="281" y="210"/>
                  </a:lnTo>
                  <a:lnTo>
                    <a:pt x="279" y="208"/>
                  </a:lnTo>
                  <a:lnTo>
                    <a:pt x="277" y="204"/>
                  </a:lnTo>
                  <a:lnTo>
                    <a:pt x="275" y="202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6" y="193"/>
                  </a:lnTo>
                  <a:lnTo>
                    <a:pt x="263" y="189"/>
                  </a:lnTo>
                  <a:lnTo>
                    <a:pt x="259" y="185"/>
                  </a:lnTo>
                  <a:lnTo>
                    <a:pt x="257" y="179"/>
                  </a:lnTo>
                  <a:lnTo>
                    <a:pt x="254" y="176"/>
                  </a:lnTo>
                  <a:lnTo>
                    <a:pt x="250" y="170"/>
                  </a:lnTo>
                  <a:lnTo>
                    <a:pt x="248" y="164"/>
                  </a:lnTo>
                  <a:lnTo>
                    <a:pt x="246" y="158"/>
                  </a:lnTo>
                  <a:lnTo>
                    <a:pt x="243" y="153"/>
                  </a:lnTo>
                  <a:lnTo>
                    <a:pt x="240" y="147"/>
                  </a:lnTo>
                  <a:lnTo>
                    <a:pt x="238" y="141"/>
                  </a:lnTo>
                  <a:lnTo>
                    <a:pt x="235" y="134"/>
                  </a:lnTo>
                  <a:lnTo>
                    <a:pt x="234" y="126"/>
                  </a:lnTo>
                  <a:lnTo>
                    <a:pt x="231" y="120"/>
                  </a:lnTo>
                  <a:lnTo>
                    <a:pt x="229" y="113"/>
                  </a:lnTo>
                  <a:lnTo>
                    <a:pt x="228" y="101"/>
                  </a:lnTo>
                  <a:lnTo>
                    <a:pt x="227" y="92"/>
                  </a:lnTo>
                  <a:lnTo>
                    <a:pt x="225" y="82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1"/>
                  </a:lnTo>
                  <a:lnTo>
                    <a:pt x="222" y="71"/>
                  </a:lnTo>
                  <a:lnTo>
                    <a:pt x="198" y="38"/>
                  </a:lnTo>
                  <a:lnTo>
                    <a:pt x="195" y="40"/>
                  </a:lnTo>
                  <a:lnTo>
                    <a:pt x="191" y="44"/>
                  </a:lnTo>
                  <a:lnTo>
                    <a:pt x="189" y="48"/>
                  </a:lnTo>
                  <a:lnTo>
                    <a:pt x="186" y="50"/>
                  </a:lnTo>
                  <a:lnTo>
                    <a:pt x="182" y="52"/>
                  </a:lnTo>
                  <a:lnTo>
                    <a:pt x="179" y="54"/>
                  </a:lnTo>
                  <a:lnTo>
                    <a:pt x="176" y="55"/>
                  </a:lnTo>
                  <a:lnTo>
                    <a:pt x="173" y="55"/>
                  </a:lnTo>
                  <a:lnTo>
                    <a:pt x="170" y="57"/>
                  </a:lnTo>
                  <a:lnTo>
                    <a:pt x="167" y="57"/>
                  </a:lnTo>
                  <a:lnTo>
                    <a:pt x="163" y="59"/>
                  </a:lnTo>
                  <a:lnTo>
                    <a:pt x="160" y="59"/>
                  </a:lnTo>
                  <a:lnTo>
                    <a:pt x="157" y="59"/>
                  </a:lnTo>
                  <a:lnTo>
                    <a:pt x="153" y="61"/>
                  </a:lnTo>
                  <a:lnTo>
                    <a:pt x="150" y="63"/>
                  </a:lnTo>
                  <a:lnTo>
                    <a:pt x="146" y="63"/>
                  </a:lnTo>
                  <a:lnTo>
                    <a:pt x="141" y="57"/>
                  </a:lnTo>
                  <a:lnTo>
                    <a:pt x="135" y="54"/>
                  </a:lnTo>
                  <a:lnTo>
                    <a:pt x="130" y="50"/>
                  </a:lnTo>
                  <a:lnTo>
                    <a:pt x="124" y="48"/>
                  </a:lnTo>
                  <a:lnTo>
                    <a:pt x="119" y="48"/>
                  </a:lnTo>
                  <a:lnTo>
                    <a:pt x="113" y="48"/>
                  </a:lnTo>
                  <a:lnTo>
                    <a:pt x="107" y="50"/>
                  </a:lnTo>
                  <a:lnTo>
                    <a:pt x="102" y="50"/>
                  </a:lnTo>
                  <a:lnTo>
                    <a:pt x="96" y="52"/>
                  </a:lnTo>
                  <a:lnTo>
                    <a:pt x="91" y="54"/>
                  </a:lnTo>
                  <a:lnTo>
                    <a:pt x="85" y="55"/>
                  </a:lnTo>
                  <a:lnTo>
                    <a:pt x="81" y="55"/>
                  </a:lnTo>
                  <a:lnTo>
                    <a:pt x="75" y="55"/>
                  </a:lnTo>
                  <a:lnTo>
                    <a:pt x="69" y="54"/>
                  </a:lnTo>
                  <a:lnTo>
                    <a:pt x="65" y="52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5" y="42"/>
                  </a:lnTo>
                  <a:lnTo>
                    <a:pt x="52" y="38"/>
                  </a:lnTo>
                  <a:lnTo>
                    <a:pt x="49" y="34"/>
                  </a:lnTo>
                  <a:lnTo>
                    <a:pt x="47" y="33"/>
                  </a:lnTo>
                  <a:lnTo>
                    <a:pt x="45" y="29"/>
                  </a:lnTo>
                  <a:lnTo>
                    <a:pt x="43" y="25"/>
                  </a:lnTo>
                  <a:lnTo>
                    <a:pt x="41" y="21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5" y="44"/>
                  </a:lnTo>
                  <a:lnTo>
                    <a:pt x="5" y="54"/>
                  </a:lnTo>
                  <a:lnTo>
                    <a:pt x="5" y="63"/>
                  </a:lnTo>
                  <a:lnTo>
                    <a:pt x="5" y="73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5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7" y="71"/>
                  </a:lnTo>
                  <a:lnTo>
                    <a:pt x="7" y="63"/>
                  </a:lnTo>
                  <a:lnTo>
                    <a:pt x="6" y="57"/>
                  </a:lnTo>
                  <a:lnTo>
                    <a:pt x="6" y="50"/>
                  </a:lnTo>
                  <a:lnTo>
                    <a:pt x="6" y="44"/>
                  </a:lnTo>
                  <a:lnTo>
                    <a:pt x="7" y="38"/>
                  </a:lnTo>
                  <a:lnTo>
                    <a:pt x="8" y="33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7" y="10"/>
                  </a:lnTo>
                  <a:lnTo>
                    <a:pt x="31" y="15"/>
                  </a:lnTo>
                  <a:lnTo>
                    <a:pt x="35" y="21"/>
                  </a:lnTo>
                  <a:lnTo>
                    <a:pt x="39" y="27"/>
                  </a:lnTo>
                  <a:lnTo>
                    <a:pt x="43" y="33"/>
                  </a:lnTo>
                  <a:lnTo>
                    <a:pt x="47" y="38"/>
                  </a:lnTo>
                  <a:lnTo>
                    <a:pt x="50" y="46"/>
                  </a:lnTo>
                  <a:lnTo>
                    <a:pt x="55" y="52"/>
                  </a:lnTo>
                  <a:lnTo>
                    <a:pt x="59" y="55"/>
                  </a:lnTo>
                  <a:lnTo>
                    <a:pt x="63" y="61"/>
                  </a:lnTo>
                  <a:lnTo>
                    <a:pt x="67" y="65"/>
                  </a:lnTo>
                  <a:lnTo>
                    <a:pt x="72" y="67"/>
                  </a:lnTo>
                  <a:lnTo>
                    <a:pt x="76" y="67"/>
                  </a:lnTo>
                  <a:lnTo>
                    <a:pt x="82" y="67"/>
                  </a:lnTo>
                  <a:lnTo>
                    <a:pt x="86" y="65"/>
                  </a:lnTo>
                  <a:lnTo>
                    <a:pt x="92" y="61"/>
                  </a:lnTo>
                  <a:lnTo>
                    <a:pt x="93" y="59"/>
                  </a:lnTo>
                  <a:lnTo>
                    <a:pt x="94" y="57"/>
                  </a:lnTo>
                  <a:lnTo>
                    <a:pt x="96" y="55"/>
                  </a:lnTo>
                  <a:lnTo>
                    <a:pt x="97" y="54"/>
                  </a:lnTo>
                  <a:lnTo>
                    <a:pt x="98" y="54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2" y="55"/>
                  </a:lnTo>
                  <a:lnTo>
                    <a:pt x="101" y="59"/>
                  </a:lnTo>
                  <a:lnTo>
                    <a:pt x="98" y="61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2" y="65"/>
                  </a:lnTo>
                  <a:lnTo>
                    <a:pt x="91" y="65"/>
                  </a:lnTo>
                  <a:lnTo>
                    <a:pt x="88" y="67"/>
                  </a:lnTo>
                  <a:lnTo>
                    <a:pt x="86" y="71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6"/>
                  </a:lnTo>
                  <a:lnTo>
                    <a:pt x="73" y="74"/>
                  </a:lnTo>
                  <a:lnTo>
                    <a:pt x="71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8" y="78"/>
                  </a:lnTo>
                  <a:lnTo>
                    <a:pt x="56" y="76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48" y="67"/>
                  </a:lnTo>
                  <a:lnTo>
                    <a:pt x="46" y="63"/>
                  </a:lnTo>
                  <a:lnTo>
                    <a:pt x="44" y="59"/>
                  </a:lnTo>
                  <a:lnTo>
                    <a:pt x="41" y="57"/>
                  </a:lnTo>
                  <a:lnTo>
                    <a:pt x="39" y="54"/>
                  </a:lnTo>
                  <a:lnTo>
                    <a:pt x="37" y="50"/>
                  </a:lnTo>
                  <a:lnTo>
                    <a:pt x="34" y="48"/>
                  </a:lnTo>
                  <a:lnTo>
                    <a:pt x="31" y="46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4" y="38"/>
                  </a:lnTo>
                  <a:lnTo>
                    <a:pt x="21" y="36"/>
                  </a:lnTo>
                  <a:lnTo>
                    <a:pt x="18" y="34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5" y="42"/>
                  </a:lnTo>
                  <a:lnTo>
                    <a:pt x="14" y="50"/>
                  </a:lnTo>
                  <a:lnTo>
                    <a:pt x="14" y="55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0" y="84"/>
                  </a:lnTo>
                  <a:lnTo>
                    <a:pt x="9" y="88"/>
                  </a:lnTo>
                  <a:lnTo>
                    <a:pt x="7" y="92"/>
                  </a:lnTo>
                  <a:lnTo>
                    <a:pt x="6" y="95"/>
                  </a:lnTo>
                  <a:lnTo>
                    <a:pt x="5" y="99"/>
                  </a:lnTo>
                  <a:lnTo>
                    <a:pt x="6" y="101"/>
                  </a:lnTo>
                  <a:lnTo>
                    <a:pt x="7" y="103"/>
                  </a:lnTo>
                  <a:lnTo>
                    <a:pt x="7" y="105"/>
                  </a:lnTo>
                  <a:lnTo>
                    <a:pt x="8" y="107"/>
                  </a:lnTo>
                  <a:lnTo>
                    <a:pt x="10" y="124"/>
                  </a:lnTo>
                  <a:lnTo>
                    <a:pt x="11" y="130"/>
                  </a:lnTo>
                  <a:lnTo>
                    <a:pt x="12" y="137"/>
                  </a:lnTo>
                  <a:lnTo>
                    <a:pt x="14" y="145"/>
                  </a:lnTo>
                  <a:lnTo>
                    <a:pt x="14" y="153"/>
                  </a:lnTo>
                  <a:lnTo>
                    <a:pt x="15" y="160"/>
                  </a:lnTo>
                  <a:lnTo>
                    <a:pt x="16" y="166"/>
                  </a:lnTo>
                  <a:lnTo>
                    <a:pt x="17" y="174"/>
                  </a:lnTo>
                  <a:lnTo>
                    <a:pt x="18" y="179"/>
                  </a:lnTo>
                  <a:lnTo>
                    <a:pt x="19" y="185"/>
                  </a:lnTo>
                  <a:lnTo>
                    <a:pt x="20" y="193"/>
                  </a:lnTo>
                  <a:lnTo>
                    <a:pt x="21" y="198"/>
                  </a:lnTo>
                  <a:lnTo>
                    <a:pt x="24" y="206"/>
                  </a:lnTo>
                  <a:lnTo>
                    <a:pt x="25" y="212"/>
                  </a:lnTo>
                  <a:lnTo>
                    <a:pt x="26" y="217"/>
                  </a:lnTo>
                  <a:lnTo>
                    <a:pt x="28" y="223"/>
                  </a:lnTo>
                  <a:lnTo>
                    <a:pt x="29" y="229"/>
                  </a:lnTo>
                  <a:lnTo>
                    <a:pt x="29" y="231"/>
                  </a:lnTo>
                  <a:lnTo>
                    <a:pt x="29" y="233"/>
                  </a:lnTo>
                  <a:lnTo>
                    <a:pt x="30" y="235"/>
                  </a:lnTo>
                  <a:lnTo>
                    <a:pt x="30" y="237"/>
                  </a:lnTo>
                  <a:lnTo>
                    <a:pt x="30" y="238"/>
                  </a:lnTo>
                  <a:lnTo>
                    <a:pt x="82" y="456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7" y="462"/>
                  </a:lnTo>
                  <a:lnTo>
                    <a:pt x="89" y="463"/>
                  </a:lnTo>
                  <a:lnTo>
                    <a:pt x="92" y="467"/>
                  </a:lnTo>
                  <a:lnTo>
                    <a:pt x="93" y="469"/>
                  </a:lnTo>
                  <a:lnTo>
                    <a:pt x="95" y="471"/>
                  </a:lnTo>
                  <a:lnTo>
                    <a:pt x="97" y="473"/>
                  </a:lnTo>
                  <a:lnTo>
                    <a:pt x="100" y="477"/>
                  </a:lnTo>
                  <a:lnTo>
                    <a:pt x="101" y="479"/>
                  </a:lnTo>
                  <a:lnTo>
                    <a:pt x="103" y="483"/>
                  </a:lnTo>
                  <a:lnTo>
                    <a:pt x="104" y="484"/>
                  </a:lnTo>
                  <a:lnTo>
                    <a:pt x="106" y="486"/>
                  </a:lnTo>
                  <a:lnTo>
                    <a:pt x="107" y="490"/>
                  </a:lnTo>
                  <a:lnTo>
                    <a:pt x="110" y="494"/>
                  </a:lnTo>
                  <a:lnTo>
                    <a:pt x="111" y="498"/>
                  </a:lnTo>
                  <a:lnTo>
                    <a:pt x="111" y="500"/>
                  </a:lnTo>
                  <a:lnTo>
                    <a:pt x="111" y="498"/>
                  </a:lnTo>
                  <a:lnTo>
                    <a:pt x="110" y="494"/>
                  </a:lnTo>
                  <a:lnTo>
                    <a:pt x="107" y="492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3" y="486"/>
                  </a:lnTo>
                  <a:lnTo>
                    <a:pt x="101" y="484"/>
                  </a:lnTo>
                  <a:lnTo>
                    <a:pt x="100" y="484"/>
                  </a:lnTo>
                  <a:lnTo>
                    <a:pt x="97" y="483"/>
                  </a:lnTo>
                  <a:lnTo>
                    <a:pt x="95" y="483"/>
                  </a:lnTo>
                  <a:lnTo>
                    <a:pt x="93" y="481"/>
                  </a:lnTo>
                  <a:lnTo>
                    <a:pt x="92" y="479"/>
                  </a:lnTo>
                  <a:lnTo>
                    <a:pt x="89" y="477"/>
                  </a:lnTo>
                  <a:lnTo>
                    <a:pt x="87" y="477"/>
                  </a:lnTo>
                  <a:lnTo>
                    <a:pt x="85" y="475"/>
                  </a:lnTo>
                  <a:lnTo>
                    <a:pt x="83" y="473"/>
                  </a:lnTo>
                  <a:lnTo>
                    <a:pt x="81" y="471"/>
                  </a:lnTo>
                  <a:lnTo>
                    <a:pt x="79" y="471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7"/>
                  </a:lnTo>
                  <a:lnTo>
                    <a:pt x="75" y="460"/>
                  </a:lnTo>
                  <a:lnTo>
                    <a:pt x="74" y="450"/>
                  </a:lnTo>
                  <a:lnTo>
                    <a:pt x="72" y="443"/>
                  </a:lnTo>
                  <a:lnTo>
                    <a:pt x="71" y="433"/>
                  </a:lnTo>
                  <a:lnTo>
                    <a:pt x="68" y="423"/>
                  </a:lnTo>
                  <a:lnTo>
                    <a:pt x="66" y="416"/>
                  </a:lnTo>
                  <a:lnTo>
                    <a:pt x="64" y="408"/>
                  </a:lnTo>
                  <a:lnTo>
                    <a:pt x="62" y="399"/>
                  </a:lnTo>
                  <a:lnTo>
                    <a:pt x="62" y="395"/>
                  </a:lnTo>
                  <a:lnTo>
                    <a:pt x="60" y="389"/>
                  </a:lnTo>
                  <a:lnTo>
                    <a:pt x="59" y="385"/>
                  </a:lnTo>
                  <a:lnTo>
                    <a:pt x="59" y="381"/>
                  </a:lnTo>
                  <a:lnTo>
                    <a:pt x="58" y="376"/>
                  </a:lnTo>
                  <a:lnTo>
                    <a:pt x="58" y="372"/>
                  </a:lnTo>
                  <a:lnTo>
                    <a:pt x="57" y="366"/>
                  </a:lnTo>
                  <a:lnTo>
                    <a:pt x="57" y="362"/>
                  </a:lnTo>
                  <a:lnTo>
                    <a:pt x="55" y="353"/>
                  </a:lnTo>
                  <a:lnTo>
                    <a:pt x="54" y="345"/>
                  </a:lnTo>
                  <a:lnTo>
                    <a:pt x="52" y="338"/>
                  </a:lnTo>
                  <a:lnTo>
                    <a:pt x="50" y="330"/>
                  </a:lnTo>
                  <a:lnTo>
                    <a:pt x="48" y="322"/>
                  </a:lnTo>
                  <a:lnTo>
                    <a:pt x="47" y="315"/>
                  </a:lnTo>
                  <a:lnTo>
                    <a:pt x="45" y="307"/>
                  </a:lnTo>
                  <a:lnTo>
                    <a:pt x="44" y="299"/>
                  </a:lnTo>
                  <a:lnTo>
                    <a:pt x="34" y="280"/>
                  </a:lnTo>
                  <a:lnTo>
                    <a:pt x="33" y="271"/>
                  </a:lnTo>
                  <a:lnTo>
                    <a:pt x="31" y="261"/>
                  </a:lnTo>
                  <a:lnTo>
                    <a:pt x="29" y="252"/>
                  </a:lnTo>
                  <a:lnTo>
                    <a:pt x="28" y="242"/>
                  </a:lnTo>
                  <a:lnTo>
                    <a:pt x="26" y="233"/>
                  </a:lnTo>
                  <a:lnTo>
                    <a:pt x="24" y="225"/>
                  </a:lnTo>
                  <a:lnTo>
                    <a:pt x="21" y="217"/>
                  </a:lnTo>
                  <a:lnTo>
                    <a:pt x="19" y="210"/>
                  </a:lnTo>
                  <a:lnTo>
                    <a:pt x="18" y="204"/>
                  </a:lnTo>
                  <a:lnTo>
                    <a:pt x="17" y="200"/>
                  </a:lnTo>
                  <a:lnTo>
                    <a:pt x="17" y="197"/>
                  </a:lnTo>
                  <a:lnTo>
                    <a:pt x="16" y="193"/>
                  </a:lnTo>
                  <a:lnTo>
                    <a:pt x="15" y="185"/>
                  </a:lnTo>
                  <a:lnTo>
                    <a:pt x="14" y="177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1" y="158"/>
                  </a:lnTo>
                  <a:lnTo>
                    <a:pt x="10" y="155"/>
                  </a:lnTo>
                  <a:lnTo>
                    <a:pt x="10" y="151"/>
                  </a:lnTo>
                  <a:lnTo>
                    <a:pt x="9" y="147"/>
                  </a:lnTo>
                  <a:lnTo>
                    <a:pt x="9" y="143"/>
                  </a:lnTo>
                  <a:lnTo>
                    <a:pt x="8" y="139"/>
                  </a:lnTo>
                  <a:lnTo>
                    <a:pt x="7" y="135"/>
                  </a:lnTo>
                  <a:lnTo>
                    <a:pt x="6" y="132"/>
                  </a:lnTo>
                  <a:lnTo>
                    <a:pt x="6" y="124"/>
                  </a:lnTo>
                  <a:lnTo>
                    <a:pt x="5" y="118"/>
                  </a:lnTo>
                  <a:lnTo>
                    <a:pt x="3" y="113"/>
                  </a:lnTo>
                  <a:lnTo>
                    <a:pt x="2" y="107"/>
                  </a:lnTo>
                  <a:lnTo>
                    <a:pt x="3" y="115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6" y="137"/>
                  </a:lnTo>
                  <a:lnTo>
                    <a:pt x="7" y="145"/>
                  </a:lnTo>
                  <a:lnTo>
                    <a:pt x="8" y="151"/>
                  </a:lnTo>
                  <a:lnTo>
                    <a:pt x="9" y="158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4" y="189"/>
                  </a:lnTo>
                  <a:lnTo>
                    <a:pt x="14" y="198"/>
                  </a:lnTo>
                  <a:lnTo>
                    <a:pt x="15" y="210"/>
                  </a:lnTo>
                  <a:lnTo>
                    <a:pt x="17" y="219"/>
                  </a:lnTo>
                  <a:lnTo>
                    <a:pt x="20" y="229"/>
                  </a:lnTo>
                  <a:lnTo>
                    <a:pt x="22" y="238"/>
                  </a:lnTo>
                  <a:lnTo>
                    <a:pt x="25" y="248"/>
                  </a:lnTo>
                  <a:lnTo>
                    <a:pt x="27" y="259"/>
                  </a:lnTo>
                  <a:lnTo>
                    <a:pt x="28" y="269"/>
                  </a:lnTo>
                  <a:lnTo>
                    <a:pt x="30" y="280"/>
                  </a:lnTo>
                  <a:lnTo>
                    <a:pt x="30" y="292"/>
                  </a:lnTo>
                  <a:lnTo>
                    <a:pt x="43" y="311"/>
                  </a:lnTo>
                  <a:lnTo>
                    <a:pt x="44" y="320"/>
                  </a:lnTo>
                  <a:lnTo>
                    <a:pt x="46" y="328"/>
                  </a:lnTo>
                  <a:lnTo>
                    <a:pt x="48" y="336"/>
                  </a:lnTo>
                  <a:lnTo>
                    <a:pt x="50" y="343"/>
                  </a:lnTo>
                  <a:lnTo>
                    <a:pt x="53" y="351"/>
                  </a:lnTo>
                  <a:lnTo>
                    <a:pt x="55" y="359"/>
                  </a:lnTo>
                  <a:lnTo>
                    <a:pt x="56" y="368"/>
                  </a:lnTo>
                  <a:lnTo>
                    <a:pt x="57" y="378"/>
                  </a:lnTo>
                  <a:lnTo>
                    <a:pt x="58" y="385"/>
                  </a:lnTo>
                  <a:lnTo>
                    <a:pt x="59" y="395"/>
                  </a:lnTo>
                  <a:lnTo>
                    <a:pt x="60" y="402"/>
                  </a:lnTo>
                  <a:lnTo>
                    <a:pt x="62" y="410"/>
                  </a:lnTo>
                  <a:lnTo>
                    <a:pt x="63" y="418"/>
                  </a:lnTo>
                  <a:lnTo>
                    <a:pt x="65" y="425"/>
                  </a:lnTo>
                  <a:lnTo>
                    <a:pt x="66" y="433"/>
                  </a:lnTo>
                  <a:lnTo>
                    <a:pt x="68" y="441"/>
                  </a:lnTo>
                  <a:lnTo>
                    <a:pt x="69" y="444"/>
                  </a:lnTo>
                  <a:lnTo>
                    <a:pt x="69" y="450"/>
                  </a:lnTo>
                  <a:lnTo>
                    <a:pt x="71" y="454"/>
                  </a:lnTo>
                  <a:lnTo>
                    <a:pt x="73" y="458"/>
                  </a:lnTo>
                  <a:lnTo>
                    <a:pt x="73" y="462"/>
                  </a:lnTo>
                  <a:lnTo>
                    <a:pt x="74" y="465"/>
                  </a:lnTo>
                  <a:lnTo>
                    <a:pt x="75" y="471"/>
                  </a:lnTo>
                  <a:lnTo>
                    <a:pt x="75" y="475"/>
                  </a:lnTo>
                  <a:lnTo>
                    <a:pt x="78" y="475"/>
                  </a:lnTo>
                  <a:lnTo>
                    <a:pt x="81" y="475"/>
                  </a:lnTo>
                  <a:lnTo>
                    <a:pt x="83" y="477"/>
                  </a:lnTo>
                  <a:lnTo>
                    <a:pt x="86" y="479"/>
                  </a:lnTo>
                  <a:lnTo>
                    <a:pt x="88" y="481"/>
                  </a:lnTo>
                  <a:lnTo>
                    <a:pt x="91" y="483"/>
                  </a:lnTo>
                  <a:lnTo>
                    <a:pt x="94" y="486"/>
                  </a:lnTo>
                  <a:lnTo>
                    <a:pt x="96" y="488"/>
                  </a:lnTo>
                  <a:lnTo>
                    <a:pt x="102" y="494"/>
                  </a:lnTo>
                  <a:lnTo>
                    <a:pt x="129" y="536"/>
                  </a:lnTo>
                  <a:lnTo>
                    <a:pt x="130" y="532"/>
                  </a:lnTo>
                  <a:lnTo>
                    <a:pt x="131" y="530"/>
                  </a:lnTo>
                  <a:lnTo>
                    <a:pt x="131" y="528"/>
                  </a:lnTo>
                  <a:lnTo>
                    <a:pt x="129" y="523"/>
                  </a:lnTo>
                  <a:lnTo>
                    <a:pt x="126" y="515"/>
                  </a:lnTo>
                  <a:lnTo>
                    <a:pt x="123" y="509"/>
                  </a:lnTo>
                  <a:lnTo>
                    <a:pt x="121" y="502"/>
                  </a:lnTo>
                  <a:lnTo>
                    <a:pt x="117" y="496"/>
                  </a:lnTo>
                  <a:lnTo>
                    <a:pt x="115" y="490"/>
                  </a:lnTo>
                  <a:lnTo>
                    <a:pt x="113" y="484"/>
                  </a:lnTo>
                  <a:lnTo>
                    <a:pt x="110" y="481"/>
                  </a:lnTo>
                  <a:lnTo>
                    <a:pt x="106" y="477"/>
                  </a:lnTo>
                  <a:lnTo>
                    <a:pt x="103" y="475"/>
                  </a:lnTo>
                  <a:lnTo>
                    <a:pt x="101" y="469"/>
                  </a:lnTo>
                  <a:lnTo>
                    <a:pt x="97" y="465"/>
                  </a:lnTo>
                  <a:lnTo>
                    <a:pt x="94" y="462"/>
                  </a:lnTo>
                  <a:lnTo>
                    <a:pt x="92" y="458"/>
                  </a:lnTo>
                  <a:lnTo>
                    <a:pt x="88" y="452"/>
                  </a:lnTo>
                  <a:lnTo>
                    <a:pt x="86" y="446"/>
                  </a:lnTo>
                  <a:lnTo>
                    <a:pt x="84" y="441"/>
                  </a:lnTo>
                  <a:lnTo>
                    <a:pt x="82" y="435"/>
                  </a:lnTo>
                  <a:lnTo>
                    <a:pt x="79" y="429"/>
                  </a:lnTo>
                  <a:lnTo>
                    <a:pt x="77" y="422"/>
                  </a:lnTo>
                  <a:lnTo>
                    <a:pt x="75" y="416"/>
                  </a:lnTo>
                  <a:lnTo>
                    <a:pt x="73" y="408"/>
                  </a:lnTo>
                  <a:lnTo>
                    <a:pt x="72" y="401"/>
                  </a:lnTo>
                  <a:lnTo>
                    <a:pt x="69" y="393"/>
                  </a:lnTo>
                  <a:lnTo>
                    <a:pt x="66" y="380"/>
                  </a:lnTo>
                  <a:lnTo>
                    <a:pt x="63" y="366"/>
                  </a:lnTo>
                  <a:lnTo>
                    <a:pt x="60" y="353"/>
                  </a:lnTo>
                  <a:lnTo>
                    <a:pt x="58" y="340"/>
                  </a:lnTo>
                  <a:lnTo>
                    <a:pt x="56" y="326"/>
                  </a:lnTo>
                  <a:lnTo>
                    <a:pt x="53" y="313"/>
                  </a:lnTo>
                  <a:lnTo>
                    <a:pt x="50" y="299"/>
                  </a:lnTo>
                  <a:lnTo>
                    <a:pt x="47" y="290"/>
                  </a:lnTo>
                  <a:lnTo>
                    <a:pt x="45" y="282"/>
                  </a:lnTo>
                  <a:lnTo>
                    <a:pt x="43" y="275"/>
                  </a:lnTo>
                  <a:lnTo>
                    <a:pt x="41" y="267"/>
                  </a:lnTo>
                  <a:lnTo>
                    <a:pt x="40" y="259"/>
                  </a:lnTo>
                  <a:lnTo>
                    <a:pt x="38" y="250"/>
                  </a:lnTo>
                  <a:lnTo>
                    <a:pt x="37" y="244"/>
                  </a:lnTo>
                  <a:lnTo>
                    <a:pt x="35" y="237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1" y="223"/>
                  </a:lnTo>
                  <a:lnTo>
                    <a:pt x="30" y="223"/>
                  </a:lnTo>
                  <a:lnTo>
                    <a:pt x="28" y="214"/>
                  </a:lnTo>
                  <a:lnTo>
                    <a:pt x="27" y="206"/>
                  </a:lnTo>
                  <a:lnTo>
                    <a:pt x="25" y="197"/>
                  </a:lnTo>
                  <a:lnTo>
                    <a:pt x="22" y="187"/>
                  </a:lnTo>
                  <a:lnTo>
                    <a:pt x="21" y="177"/>
                  </a:lnTo>
                  <a:lnTo>
                    <a:pt x="19" y="168"/>
                  </a:lnTo>
                  <a:lnTo>
                    <a:pt x="18" y="158"/>
                  </a:lnTo>
                  <a:lnTo>
                    <a:pt x="17" y="149"/>
                  </a:lnTo>
                  <a:lnTo>
                    <a:pt x="17" y="145"/>
                  </a:lnTo>
                  <a:lnTo>
                    <a:pt x="16" y="139"/>
                  </a:lnTo>
                  <a:lnTo>
                    <a:pt x="16" y="135"/>
                  </a:lnTo>
                  <a:lnTo>
                    <a:pt x="15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2" y="116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10" y="107"/>
                  </a:lnTo>
                  <a:lnTo>
                    <a:pt x="9" y="103"/>
                  </a:lnTo>
                  <a:lnTo>
                    <a:pt x="8" y="99"/>
                  </a:lnTo>
                  <a:lnTo>
                    <a:pt x="9" y="95"/>
                  </a:lnTo>
                  <a:lnTo>
                    <a:pt x="11" y="92"/>
                  </a:lnTo>
                  <a:lnTo>
                    <a:pt x="12" y="90"/>
                  </a:lnTo>
                  <a:lnTo>
                    <a:pt x="14" y="86"/>
                  </a:lnTo>
                  <a:lnTo>
                    <a:pt x="15" y="82"/>
                  </a:lnTo>
                  <a:lnTo>
                    <a:pt x="16" y="76"/>
                  </a:lnTo>
                  <a:lnTo>
                    <a:pt x="16" y="73"/>
                  </a:lnTo>
                  <a:lnTo>
                    <a:pt x="16" y="67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7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3" y="57"/>
                  </a:lnTo>
                  <a:lnTo>
                    <a:pt x="36" y="63"/>
                  </a:lnTo>
                  <a:lnTo>
                    <a:pt x="38" y="65"/>
                  </a:lnTo>
                  <a:lnTo>
                    <a:pt x="41" y="69"/>
                  </a:lnTo>
                  <a:lnTo>
                    <a:pt x="44" y="73"/>
                  </a:lnTo>
                  <a:lnTo>
                    <a:pt x="47" y="76"/>
                  </a:lnTo>
                  <a:lnTo>
                    <a:pt x="50" y="78"/>
                  </a:lnTo>
                  <a:lnTo>
                    <a:pt x="53" y="80"/>
                  </a:lnTo>
                  <a:lnTo>
                    <a:pt x="56" y="84"/>
                  </a:lnTo>
                  <a:lnTo>
                    <a:pt x="59" y="84"/>
                  </a:lnTo>
                  <a:lnTo>
                    <a:pt x="62" y="86"/>
                  </a:lnTo>
                  <a:lnTo>
                    <a:pt x="65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79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2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6"/>
                  </a:lnTo>
                  <a:lnTo>
                    <a:pt x="89" y="76"/>
                  </a:lnTo>
                  <a:lnTo>
                    <a:pt x="92" y="74"/>
                  </a:lnTo>
                  <a:lnTo>
                    <a:pt x="94" y="73"/>
                  </a:lnTo>
                  <a:lnTo>
                    <a:pt x="96" y="71"/>
                  </a:lnTo>
                  <a:lnTo>
                    <a:pt x="98" y="67"/>
                  </a:lnTo>
                  <a:lnTo>
                    <a:pt x="101" y="67"/>
                  </a:lnTo>
                  <a:lnTo>
                    <a:pt x="103" y="65"/>
                  </a:lnTo>
                  <a:lnTo>
                    <a:pt x="105" y="63"/>
                  </a:lnTo>
                  <a:lnTo>
                    <a:pt x="107" y="65"/>
                  </a:lnTo>
                  <a:lnTo>
                    <a:pt x="111" y="65"/>
                  </a:lnTo>
                  <a:lnTo>
                    <a:pt x="114" y="67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3" y="74"/>
                  </a:lnTo>
                  <a:lnTo>
                    <a:pt x="126" y="76"/>
                  </a:lnTo>
                  <a:lnTo>
                    <a:pt x="130" y="80"/>
                  </a:lnTo>
                  <a:lnTo>
                    <a:pt x="133" y="82"/>
                  </a:lnTo>
                  <a:lnTo>
                    <a:pt x="136" y="84"/>
                  </a:lnTo>
                  <a:lnTo>
                    <a:pt x="140" y="88"/>
                  </a:lnTo>
                  <a:lnTo>
                    <a:pt x="143" y="88"/>
                  </a:lnTo>
                  <a:lnTo>
                    <a:pt x="146" y="90"/>
                  </a:lnTo>
                  <a:lnTo>
                    <a:pt x="150" y="90"/>
                  </a:lnTo>
                  <a:lnTo>
                    <a:pt x="153" y="90"/>
                  </a:lnTo>
                  <a:lnTo>
                    <a:pt x="155" y="88"/>
                  </a:lnTo>
                  <a:lnTo>
                    <a:pt x="159" y="86"/>
                  </a:lnTo>
                  <a:lnTo>
                    <a:pt x="161" y="84"/>
                  </a:lnTo>
                  <a:lnTo>
                    <a:pt x="164" y="84"/>
                  </a:lnTo>
                  <a:lnTo>
                    <a:pt x="167" y="82"/>
                  </a:lnTo>
                  <a:lnTo>
                    <a:pt x="169" y="80"/>
                  </a:lnTo>
                  <a:lnTo>
                    <a:pt x="171" y="78"/>
                  </a:lnTo>
                  <a:lnTo>
                    <a:pt x="173" y="76"/>
                  </a:lnTo>
                  <a:lnTo>
                    <a:pt x="176" y="74"/>
                  </a:lnTo>
                  <a:lnTo>
                    <a:pt x="178" y="74"/>
                  </a:lnTo>
                  <a:lnTo>
                    <a:pt x="180" y="73"/>
                  </a:lnTo>
                  <a:lnTo>
                    <a:pt x="182" y="71"/>
                  </a:lnTo>
                  <a:lnTo>
                    <a:pt x="184" y="69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5" y="67"/>
                  </a:lnTo>
                  <a:lnTo>
                    <a:pt x="197" y="67"/>
                  </a:lnTo>
                  <a:lnTo>
                    <a:pt x="206" y="86"/>
                  </a:lnTo>
                  <a:lnTo>
                    <a:pt x="218" y="137"/>
                  </a:lnTo>
                  <a:lnTo>
                    <a:pt x="226" y="172"/>
                  </a:lnTo>
                  <a:lnTo>
                    <a:pt x="229" y="176"/>
                  </a:lnTo>
                  <a:lnTo>
                    <a:pt x="233" y="181"/>
                  </a:lnTo>
                  <a:lnTo>
                    <a:pt x="236" y="185"/>
                  </a:lnTo>
                  <a:lnTo>
                    <a:pt x="239" y="191"/>
                  </a:lnTo>
                  <a:lnTo>
                    <a:pt x="243" y="197"/>
                  </a:lnTo>
                  <a:lnTo>
                    <a:pt x="246" y="200"/>
                  </a:lnTo>
                  <a:lnTo>
                    <a:pt x="249" y="206"/>
                  </a:lnTo>
                  <a:lnTo>
                    <a:pt x="253" y="212"/>
                  </a:lnTo>
                  <a:lnTo>
                    <a:pt x="254" y="214"/>
                  </a:lnTo>
                  <a:lnTo>
                    <a:pt x="255" y="214"/>
                  </a:lnTo>
                  <a:lnTo>
                    <a:pt x="256" y="214"/>
                  </a:lnTo>
                  <a:lnTo>
                    <a:pt x="257" y="216"/>
                  </a:lnTo>
                  <a:lnTo>
                    <a:pt x="258" y="216"/>
                  </a:lnTo>
                  <a:lnTo>
                    <a:pt x="259" y="217"/>
                  </a:lnTo>
                  <a:lnTo>
                    <a:pt x="260" y="217"/>
                  </a:lnTo>
                  <a:lnTo>
                    <a:pt x="262" y="219"/>
                  </a:lnTo>
                  <a:lnTo>
                    <a:pt x="263" y="221"/>
                  </a:lnTo>
                  <a:lnTo>
                    <a:pt x="264" y="221"/>
                  </a:lnTo>
                  <a:lnTo>
                    <a:pt x="265" y="223"/>
                  </a:lnTo>
                  <a:lnTo>
                    <a:pt x="266" y="223"/>
                  </a:lnTo>
                  <a:lnTo>
                    <a:pt x="267" y="225"/>
                  </a:lnTo>
                  <a:lnTo>
                    <a:pt x="268" y="225"/>
                  </a:lnTo>
                  <a:lnTo>
                    <a:pt x="269" y="227"/>
                  </a:lnTo>
                  <a:lnTo>
                    <a:pt x="270" y="227"/>
                  </a:lnTo>
                  <a:lnTo>
                    <a:pt x="272" y="229"/>
                  </a:lnTo>
                  <a:lnTo>
                    <a:pt x="273" y="229"/>
                  </a:lnTo>
                  <a:lnTo>
                    <a:pt x="274" y="231"/>
                  </a:lnTo>
                  <a:lnTo>
                    <a:pt x="275" y="231"/>
                  </a:lnTo>
                  <a:lnTo>
                    <a:pt x="276" y="231"/>
                  </a:lnTo>
                  <a:lnTo>
                    <a:pt x="277" y="233"/>
                  </a:lnTo>
                  <a:lnTo>
                    <a:pt x="278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2" y="235"/>
                  </a:lnTo>
                  <a:lnTo>
                    <a:pt x="284" y="235"/>
                  </a:lnTo>
                  <a:lnTo>
                    <a:pt x="285" y="237"/>
                  </a:lnTo>
                  <a:lnTo>
                    <a:pt x="286" y="237"/>
                  </a:lnTo>
                  <a:lnTo>
                    <a:pt x="288" y="237"/>
                  </a:lnTo>
                  <a:lnTo>
                    <a:pt x="291" y="237"/>
                  </a:lnTo>
                  <a:lnTo>
                    <a:pt x="293" y="238"/>
                  </a:lnTo>
                  <a:lnTo>
                    <a:pt x="295" y="240"/>
                  </a:lnTo>
                  <a:lnTo>
                    <a:pt x="297" y="242"/>
                  </a:lnTo>
                  <a:lnTo>
                    <a:pt x="298" y="244"/>
                  </a:lnTo>
                  <a:lnTo>
                    <a:pt x="301" y="248"/>
                  </a:lnTo>
                  <a:lnTo>
                    <a:pt x="303" y="250"/>
                  </a:lnTo>
                  <a:lnTo>
                    <a:pt x="304" y="256"/>
                  </a:lnTo>
                  <a:lnTo>
                    <a:pt x="306" y="258"/>
                  </a:lnTo>
                  <a:lnTo>
                    <a:pt x="307" y="261"/>
                  </a:lnTo>
                  <a:lnTo>
                    <a:pt x="308" y="267"/>
                  </a:lnTo>
                  <a:lnTo>
                    <a:pt x="311" y="271"/>
                  </a:lnTo>
                  <a:lnTo>
                    <a:pt x="312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17" y="288"/>
                  </a:lnTo>
                  <a:lnTo>
                    <a:pt x="320" y="294"/>
                  </a:lnTo>
                  <a:lnTo>
                    <a:pt x="322" y="299"/>
                  </a:lnTo>
                  <a:lnTo>
                    <a:pt x="324" y="307"/>
                  </a:lnTo>
                  <a:lnTo>
                    <a:pt x="326" y="311"/>
                  </a:lnTo>
                  <a:lnTo>
                    <a:pt x="329" y="317"/>
                  </a:lnTo>
                  <a:lnTo>
                    <a:pt x="331" y="324"/>
                  </a:lnTo>
                  <a:lnTo>
                    <a:pt x="333" y="328"/>
                  </a:lnTo>
                  <a:lnTo>
                    <a:pt x="335" y="334"/>
                  </a:lnTo>
                  <a:lnTo>
                    <a:pt x="338" y="341"/>
                  </a:lnTo>
                  <a:lnTo>
                    <a:pt x="340" y="345"/>
                  </a:lnTo>
                  <a:lnTo>
                    <a:pt x="342" y="353"/>
                  </a:lnTo>
                  <a:lnTo>
                    <a:pt x="344" y="359"/>
                  </a:lnTo>
                  <a:lnTo>
                    <a:pt x="346" y="364"/>
                  </a:lnTo>
                  <a:lnTo>
                    <a:pt x="348" y="372"/>
                  </a:lnTo>
                  <a:lnTo>
                    <a:pt x="350" y="378"/>
                  </a:lnTo>
                  <a:lnTo>
                    <a:pt x="353" y="393"/>
                  </a:lnTo>
                  <a:lnTo>
                    <a:pt x="357" y="406"/>
                  </a:lnTo>
                  <a:lnTo>
                    <a:pt x="359" y="420"/>
                  </a:lnTo>
                  <a:lnTo>
                    <a:pt x="362" y="433"/>
                  </a:lnTo>
                  <a:lnTo>
                    <a:pt x="365" y="446"/>
                  </a:lnTo>
                  <a:lnTo>
                    <a:pt x="368" y="460"/>
                  </a:lnTo>
                  <a:lnTo>
                    <a:pt x="371" y="473"/>
                  </a:lnTo>
                  <a:lnTo>
                    <a:pt x="374" y="486"/>
                  </a:lnTo>
                  <a:lnTo>
                    <a:pt x="376" y="490"/>
                  </a:lnTo>
                  <a:lnTo>
                    <a:pt x="377" y="494"/>
                  </a:lnTo>
                  <a:lnTo>
                    <a:pt x="378" y="500"/>
                  </a:lnTo>
                  <a:lnTo>
                    <a:pt x="378" y="504"/>
                  </a:lnTo>
                  <a:lnTo>
                    <a:pt x="383" y="502"/>
                  </a:lnTo>
                  <a:lnTo>
                    <a:pt x="383" y="500"/>
                  </a:lnTo>
                  <a:lnTo>
                    <a:pt x="383" y="49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566" y="3819"/>
              <a:ext cx="45" cy="141"/>
            </a:xfrm>
            <a:custGeom>
              <a:avLst/>
              <a:gdLst>
                <a:gd name="T0" fmla="*/ 44 w 44"/>
                <a:gd name="T1" fmla="*/ 143 h 143"/>
                <a:gd name="T2" fmla="*/ 41 w 44"/>
                <a:gd name="T3" fmla="*/ 133 h 143"/>
                <a:gd name="T4" fmla="*/ 40 w 44"/>
                <a:gd name="T5" fmla="*/ 123 h 143"/>
                <a:gd name="T6" fmla="*/ 39 w 44"/>
                <a:gd name="T7" fmla="*/ 116 h 143"/>
                <a:gd name="T8" fmla="*/ 37 w 44"/>
                <a:gd name="T9" fmla="*/ 106 h 143"/>
                <a:gd name="T10" fmla="*/ 35 w 44"/>
                <a:gd name="T11" fmla="*/ 99 h 143"/>
                <a:gd name="T12" fmla="*/ 32 w 44"/>
                <a:gd name="T13" fmla="*/ 89 h 143"/>
                <a:gd name="T14" fmla="*/ 30 w 44"/>
                <a:gd name="T15" fmla="*/ 82 h 143"/>
                <a:gd name="T16" fmla="*/ 28 w 44"/>
                <a:gd name="T17" fmla="*/ 74 h 143"/>
                <a:gd name="T18" fmla="*/ 26 w 44"/>
                <a:gd name="T19" fmla="*/ 66 h 143"/>
                <a:gd name="T20" fmla="*/ 23 w 44"/>
                <a:gd name="T21" fmla="*/ 59 h 143"/>
                <a:gd name="T22" fmla="*/ 21 w 44"/>
                <a:gd name="T23" fmla="*/ 51 h 143"/>
                <a:gd name="T24" fmla="*/ 18 w 44"/>
                <a:gd name="T25" fmla="*/ 43 h 143"/>
                <a:gd name="T26" fmla="*/ 16 w 44"/>
                <a:gd name="T27" fmla="*/ 36 h 143"/>
                <a:gd name="T28" fmla="*/ 12 w 44"/>
                <a:gd name="T29" fmla="*/ 28 h 143"/>
                <a:gd name="T30" fmla="*/ 9 w 44"/>
                <a:gd name="T31" fmla="*/ 22 h 143"/>
                <a:gd name="T32" fmla="*/ 7 w 44"/>
                <a:gd name="T33" fmla="*/ 15 h 143"/>
                <a:gd name="T34" fmla="*/ 6 w 44"/>
                <a:gd name="T35" fmla="*/ 13 h 143"/>
                <a:gd name="T36" fmla="*/ 4 w 44"/>
                <a:gd name="T37" fmla="*/ 11 h 143"/>
                <a:gd name="T38" fmla="*/ 3 w 44"/>
                <a:gd name="T39" fmla="*/ 9 h 143"/>
                <a:gd name="T40" fmla="*/ 2 w 44"/>
                <a:gd name="T41" fmla="*/ 7 h 143"/>
                <a:gd name="T42" fmla="*/ 2 w 44"/>
                <a:gd name="T43" fmla="*/ 5 h 143"/>
                <a:gd name="T44" fmla="*/ 1 w 44"/>
                <a:gd name="T45" fmla="*/ 5 h 143"/>
                <a:gd name="T46" fmla="*/ 0 w 44"/>
                <a:gd name="T47" fmla="*/ 3 h 143"/>
                <a:gd name="T48" fmla="*/ 0 w 44"/>
                <a:gd name="T49" fmla="*/ 0 h 143"/>
                <a:gd name="T50" fmla="*/ 2 w 44"/>
                <a:gd name="T51" fmla="*/ 9 h 143"/>
                <a:gd name="T52" fmla="*/ 6 w 44"/>
                <a:gd name="T53" fmla="*/ 19 h 143"/>
                <a:gd name="T54" fmla="*/ 8 w 44"/>
                <a:gd name="T55" fmla="*/ 26 h 143"/>
                <a:gd name="T56" fmla="*/ 11 w 44"/>
                <a:gd name="T57" fmla="*/ 34 h 143"/>
                <a:gd name="T58" fmla="*/ 15 w 44"/>
                <a:gd name="T59" fmla="*/ 43 h 143"/>
                <a:gd name="T60" fmla="*/ 17 w 44"/>
                <a:gd name="T61" fmla="*/ 51 h 143"/>
                <a:gd name="T62" fmla="*/ 20 w 44"/>
                <a:gd name="T63" fmla="*/ 61 h 143"/>
                <a:gd name="T64" fmla="*/ 23 w 44"/>
                <a:gd name="T65" fmla="*/ 68 h 143"/>
                <a:gd name="T66" fmla="*/ 26 w 44"/>
                <a:gd name="T67" fmla="*/ 78 h 143"/>
                <a:gd name="T68" fmla="*/ 29 w 44"/>
                <a:gd name="T69" fmla="*/ 87 h 143"/>
                <a:gd name="T70" fmla="*/ 31 w 44"/>
                <a:gd name="T71" fmla="*/ 95 h 143"/>
                <a:gd name="T72" fmla="*/ 34 w 44"/>
                <a:gd name="T73" fmla="*/ 104 h 143"/>
                <a:gd name="T74" fmla="*/ 37 w 44"/>
                <a:gd name="T75" fmla="*/ 114 h 143"/>
                <a:gd name="T76" fmla="*/ 39 w 44"/>
                <a:gd name="T77" fmla="*/ 123 h 143"/>
                <a:gd name="T78" fmla="*/ 41 w 44"/>
                <a:gd name="T79" fmla="*/ 133 h 143"/>
                <a:gd name="T80" fmla="*/ 44 w 44"/>
                <a:gd name="T81" fmla="*/ 143 h 1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4" h="143">
                  <a:moveTo>
                    <a:pt x="44" y="143"/>
                  </a:moveTo>
                  <a:lnTo>
                    <a:pt x="41" y="133"/>
                  </a:lnTo>
                  <a:lnTo>
                    <a:pt x="40" y="123"/>
                  </a:lnTo>
                  <a:lnTo>
                    <a:pt x="39" y="116"/>
                  </a:lnTo>
                  <a:lnTo>
                    <a:pt x="37" y="106"/>
                  </a:lnTo>
                  <a:lnTo>
                    <a:pt x="35" y="99"/>
                  </a:lnTo>
                  <a:lnTo>
                    <a:pt x="32" y="89"/>
                  </a:lnTo>
                  <a:lnTo>
                    <a:pt x="30" y="82"/>
                  </a:lnTo>
                  <a:lnTo>
                    <a:pt x="28" y="74"/>
                  </a:lnTo>
                  <a:lnTo>
                    <a:pt x="26" y="66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8" y="43"/>
                  </a:lnTo>
                  <a:lnTo>
                    <a:pt x="16" y="36"/>
                  </a:lnTo>
                  <a:lnTo>
                    <a:pt x="12" y="28"/>
                  </a:lnTo>
                  <a:lnTo>
                    <a:pt x="9" y="22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9"/>
                  </a:lnTo>
                  <a:lnTo>
                    <a:pt x="6" y="19"/>
                  </a:lnTo>
                  <a:lnTo>
                    <a:pt x="8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17" y="51"/>
                  </a:lnTo>
                  <a:lnTo>
                    <a:pt x="20" y="61"/>
                  </a:lnTo>
                  <a:lnTo>
                    <a:pt x="23" y="68"/>
                  </a:lnTo>
                  <a:lnTo>
                    <a:pt x="26" y="78"/>
                  </a:lnTo>
                  <a:lnTo>
                    <a:pt x="29" y="87"/>
                  </a:lnTo>
                  <a:lnTo>
                    <a:pt x="31" y="95"/>
                  </a:lnTo>
                  <a:lnTo>
                    <a:pt x="34" y="104"/>
                  </a:lnTo>
                  <a:lnTo>
                    <a:pt x="37" y="114"/>
                  </a:lnTo>
                  <a:lnTo>
                    <a:pt x="39" y="123"/>
                  </a:lnTo>
                  <a:lnTo>
                    <a:pt x="41" y="133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5" y="3784"/>
              <a:ext cx="72" cy="307"/>
            </a:xfrm>
            <a:custGeom>
              <a:avLst/>
              <a:gdLst>
                <a:gd name="T0" fmla="*/ 72 w 72"/>
                <a:gd name="T1" fmla="*/ 292 h 307"/>
                <a:gd name="T2" fmla="*/ 71 w 72"/>
                <a:gd name="T3" fmla="*/ 273 h 307"/>
                <a:gd name="T4" fmla="*/ 71 w 72"/>
                <a:gd name="T5" fmla="*/ 260 h 307"/>
                <a:gd name="T6" fmla="*/ 71 w 72"/>
                <a:gd name="T7" fmla="*/ 250 h 307"/>
                <a:gd name="T8" fmla="*/ 69 w 72"/>
                <a:gd name="T9" fmla="*/ 231 h 307"/>
                <a:gd name="T10" fmla="*/ 62 w 72"/>
                <a:gd name="T11" fmla="*/ 202 h 307"/>
                <a:gd name="T12" fmla="*/ 57 w 72"/>
                <a:gd name="T13" fmla="*/ 176 h 307"/>
                <a:gd name="T14" fmla="*/ 50 w 72"/>
                <a:gd name="T15" fmla="*/ 147 h 307"/>
                <a:gd name="T16" fmla="*/ 44 w 72"/>
                <a:gd name="T17" fmla="*/ 124 h 307"/>
                <a:gd name="T18" fmla="*/ 39 w 72"/>
                <a:gd name="T19" fmla="*/ 107 h 307"/>
                <a:gd name="T20" fmla="*/ 33 w 72"/>
                <a:gd name="T21" fmla="*/ 90 h 307"/>
                <a:gd name="T22" fmla="*/ 27 w 72"/>
                <a:gd name="T23" fmla="*/ 73 h 307"/>
                <a:gd name="T24" fmla="*/ 21 w 72"/>
                <a:gd name="T25" fmla="*/ 55 h 307"/>
                <a:gd name="T26" fmla="*/ 14 w 72"/>
                <a:gd name="T27" fmla="*/ 40 h 307"/>
                <a:gd name="T28" fmla="*/ 9 w 72"/>
                <a:gd name="T29" fmla="*/ 23 h 307"/>
                <a:gd name="T30" fmla="*/ 2 w 72"/>
                <a:gd name="T31" fmla="*/ 8 h 307"/>
                <a:gd name="T32" fmla="*/ 2 w 72"/>
                <a:gd name="T33" fmla="*/ 8 h 307"/>
                <a:gd name="T34" fmla="*/ 6 w 72"/>
                <a:gd name="T35" fmla="*/ 21 h 307"/>
                <a:gd name="T36" fmla="*/ 11 w 72"/>
                <a:gd name="T37" fmla="*/ 35 h 307"/>
                <a:gd name="T38" fmla="*/ 15 w 72"/>
                <a:gd name="T39" fmla="*/ 50 h 307"/>
                <a:gd name="T40" fmla="*/ 20 w 72"/>
                <a:gd name="T41" fmla="*/ 65 h 307"/>
                <a:gd name="T42" fmla="*/ 24 w 72"/>
                <a:gd name="T43" fmla="*/ 82 h 307"/>
                <a:gd name="T44" fmla="*/ 28 w 72"/>
                <a:gd name="T45" fmla="*/ 99 h 307"/>
                <a:gd name="T46" fmla="*/ 30 w 72"/>
                <a:gd name="T47" fmla="*/ 118 h 307"/>
                <a:gd name="T48" fmla="*/ 33 w 72"/>
                <a:gd name="T49" fmla="*/ 137 h 307"/>
                <a:gd name="T50" fmla="*/ 37 w 72"/>
                <a:gd name="T51" fmla="*/ 155 h 307"/>
                <a:gd name="T52" fmla="*/ 40 w 72"/>
                <a:gd name="T53" fmla="*/ 172 h 307"/>
                <a:gd name="T54" fmla="*/ 43 w 72"/>
                <a:gd name="T55" fmla="*/ 189 h 307"/>
                <a:gd name="T56" fmla="*/ 46 w 72"/>
                <a:gd name="T57" fmla="*/ 206 h 307"/>
                <a:gd name="T58" fmla="*/ 49 w 72"/>
                <a:gd name="T59" fmla="*/ 221 h 307"/>
                <a:gd name="T60" fmla="*/ 53 w 72"/>
                <a:gd name="T61" fmla="*/ 239 h 307"/>
                <a:gd name="T62" fmla="*/ 57 w 72"/>
                <a:gd name="T63" fmla="*/ 254 h 307"/>
                <a:gd name="T64" fmla="*/ 60 w 72"/>
                <a:gd name="T65" fmla="*/ 267 h 307"/>
                <a:gd name="T66" fmla="*/ 62 w 72"/>
                <a:gd name="T67" fmla="*/ 277 h 307"/>
                <a:gd name="T68" fmla="*/ 66 w 72"/>
                <a:gd name="T69" fmla="*/ 286 h 307"/>
                <a:gd name="T70" fmla="*/ 68 w 72"/>
                <a:gd name="T71" fmla="*/ 298 h 307"/>
                <a:gd name="T72" fmla="*/ 69 w 72"/>
                <a:gd name="T73" fmla="*/ 305 h 307"/>
                <a:gd name="T74" fmla="*/ 71 w 72"/>
                <a:gd name="T75" fmla="*/ 307 h 307"/>
                <a:gd name="T76" fmla="*/ 72 w 72"/>
                <a:gd name="T77" fmla="*/ 303 h 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2" h="307">
                  <a:moveTo>
                    <a:pt x="72" y="301"/>
                  </a:moveTo>
                  <a:lnTo>
                    <a:pt x="72" y="292"/>
                  </a:lnTo>
                  <a:lnTo>
                    <a:pt x="72" y="282"/>
                  </a:lnTo>
                  <a:lnTo>
                    <a:pt x="71" y="273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254"/>
                  </a:lnTo>
                  <a:lnTo>
                    <a:pt x="71" y="250"/>
                  </a:lnTo>
                  <a:lnTo>
                    <a:pt x="72" y="244"/>
                  </a:lnTo>
                  <a:lnTo>
                    <a:pt x="69" y="231"/>
                  </a:lnTo>
                  <a:lnTo>
                    <a:pt x="66" y="218"/>
                  </a:lnTo>
                  <a:lnTo>
                    <a:pt x="62" y="202"/>
                  </a:lnTo>
                  <a:lnTo>
                    <a:pt x="60" y="189"/>
                  </a:lnTo>
                  <a:lnTo>
                    <a:pt x="57" y="176"/>
                  </a:lnTo>
                  <a:lnTo>
                    <a:pt x="52" y="162"/>
                  </a:lnTo>
                  <a:lnTo>
                    <a:pt x="50" y="147"/>
                  </a:lnTo>
                  <a:lnTo>
                    <a:pt x="47" y="134"/>
                  </a:lnTo>
                  <a:lnTo>
                    <a:pt x="44" y="124"/>
                  </a:lnTo>
                  <a:lnTo>
                    <a:pt x="42" y="117"/>
                  </a:lnTo>
                  <a:lnTo>
                    <a:pt x="39" y="107"/>
                  </a:lnTo>
                  <a:lnTo>
                    <a:pt x="37" y="97"/>
                  </a:lnTo>
                  <a:lnTo>
                    <a:pt x="33" y="90"/>
                  </a:lnTo>
                  <a:lnTo>
                    <a:pt x="30" y="80"/>
                  </a:lnTo>
                  <a:lnTo>
                    <a:pt x="27" y="73"/>
                  </a:lnTo>
                  <a:lnTo>
                    <a:pt x="24" y="63"/>
                  </a:lnTo>
                  <a:lnTo>
                    <a:pt x="21" y="55"/>
                  </a:lnTo>
                  <a:lnTo>
                    <a:pt x="18" y="48"/>
                  </a:lnTo>
                  <a:lnTo>
                    <a:pt x="14" y="40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5" y="15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8"/>
                  </a:lnTo>
                  <a:lnTo>
                    <a:pt x="4" y="14"/>
                  </a:lnTo>
                  <a:lnTo>
                    <a:pt x="6" y="21"/>
                  </a:lnTo>
                  <a:lnTo>
                    <a:pt x="9" y="29"/>
                  </a:lnTo>
                  <a:lnTo>
                    <a:pt x="11" y="35"/>
                  </a:lnTo>
                  <a:lnTo>
                    <a:pt x="13" y="42"/>
                  </a:lnTo>
                  <a:lnTo>
                    <a:pt x="15" y="50"/>
                  </a:lnTo>
                  <a:lnTo>
                    <a:pt x="18" y="57"/>
                  </a:lnTo>
                  <a:lnTo>
                    <a:pt x="20" y="65"/>
                  </a:lnTo>
                  <a:lnTo>
                    <a:pt x="22" y="75"/>
                  </a:lnTo>
                  <a:lnTo>
                    <a:pt x="24" y="82"/>
                  </a:lnTo>
                  <a:lnTo>
                    <a:pt x="25" y="92"/>
                  </a:lnTo>
                  <a:lnTo>
                    <a:pt x="28" y="99"/>
                  </a:lnTo>
                  <a:lnTo>
                    <a:pt x="29" y="109"/>
                  </a:lnTo>
                  <a:lnTo>
                    <a:pt x="30" y="118"/>
                  </a:lnTo>
                  <a:lnTo>
                    <a:pt x="31" y="128"/>
                  </a:lnTo>
                  <a:lnTo>
                    <a:pt x="33" y="137"/>
                  </a:lnTo>
                  <a:lnTo>
                    <a:pt x="34" y="145"/>
                  </a:lnTo>
                  <a:lnTo>
                    <a:pt x="37" y="155"/>
                  </a:lnTo>
                  <a:lnTo>
                    <a:pt x="38" y="162"/>
                  </a:lnTo>
                  <a:lnTo>
                    <a:pt x="40" y="172"/>
                  </a:lnTo>
                  <a:lnTo>
                    <a:pt x="41" y="179"/>
                  </a:lnTo>
                  <a:lnTo>
                    <a:pt x="43" y="189"/>
                  </a:lnTo>
                  <a:lnTo>
                    <a:pt x="44" y="197"/>
                  </a:lnTo>
                  <a:lnTo>
                    <a:pt x="46" y="206"/>
                  </a:lnTo>
                  <a:lnTo>
                    <a:pt x="48" y="214"/>
                  </a:lnTo>
                  <a:lnTo>
                    <a:pt x="49" y="221"/>
                  </a:lnTo>
                  <a:lnTo>
                    <a:pt x="51" y="229"/>
                  </a:lnTo>
                  <a:lnTo>
                    <a:pt x="53" y="239"/>
                  </a:lnTo>
                  <a:lnTo>
                    <a:pt x="56" y="246"/>
                  </a:lnTo>
                  <a:lnTo>
                    <a:pt x="57" y="254"/>
                  </a:lnTo>
                  <a:lnTo>
                    <a:pt x="60" y="260"/>
                  </a:lnTo>
                  <a:lnTo>
                    <a:pt x="60" y="267"/>
                  </a:lnTo>
                  <a:lnTo>
                    <a:pt x="61" y="273"/>
                  </a:lnTo>
                  <a:lnTo>
                    <a:pt x="62" y="277"/>
                  </a:lnTo>
                  <a:lnTo>
                    <a:pt x="65" y="282"/>
                  </a:lnTo>
                  <a:lnTo>
                    <a:pt x="66" y="286"/>
                  </a:lnTo>
                  <a:lnTo>
                    <a:pt x="67" y="292"/>
                  </a:lnTo>
                  <a:lnTo>
                    <a:pt x="68" y="298"/>
                  </a:lnTo>
                  <a:lnTo>
                    <a:pt x="68" y="303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1" y="307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2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505" y="3880"/>
              <a:ext cx="63" cy="272"/>
            </a:xfrm>
            <a:custGeom>
              <a:avLst/>
              <a:gdLst>
                <a:gd name="T0" fmla="*/ 63 w 63"/>
                <a:gd name="T1" fmla="*/ 225 h 273"/>
                <a:gd name="T2" fmla="*/ 60 w 63"/>
                <a:gd name="T3" fmla="*/ 212 h 273"/>
                <a:gd name="T4" fmla="*/ 56 w 63"/>
                <a:gd name="T5" fmla="*/ 199 h 273"/>
                <a:gd name="T6" fmla="*/ 51 w 63"/>
                <a:gd name="T7" fmla="*/ 185 h 273"/>
                <a:gd name="T8" fmla="*/ 47 w 63"/>
                <a:gd name="T9" fmla="*/ 170 h 273"/>
                <a:gd name="T10" fmla="*/ 43 w 63"/>
                <a:gd name="T11" fmla="*/ 157 h 273"/>
                <a:gd name="T12" fmla="*/ 39 w 63"/>
                <a:gd name="T13" fmla="*/ 142 h 273"/>
                <a:gd name="T14" fmla="*/ 35 w 63"/>
                <a:gd name="T15" fmla="*/ 128 h 273"/>
                <a:gd name="T16" fmla="*/ 31 w 63"/>
                <a:gd name="T17" fmla="*/ 113 h 273"/>
                <a:gd name="T18" fmla="*/ 28 w 63"/>
                <a:gd name="T19" fmla="*/ 100 h 273"/>
                <a:gd name="T20" fmla="*/ 24 w 63"/>
                <a:gd name="T21" fmla="*/ 84 h 273"/>
                <a:gd name="T22" fmla="*/ 20 w 63"/>
                <a:gd name="T23" fmla="*/ 69 h 273"/>
                <a:gd name="T24" fmla="*/ 16 w 63"/>
                <a:gd name="T25" fmla="*/ 54 h 273"/>
                <a:gd name="T26" fmla="*/ 12 w 63"/>
                <a:gd name="T27" fmla="*/ 40 h 273"/>
                <a:gd name="T28" fmla="*/ 7 w 63"/>
                <a:gd name="T29" fmla="*/ 27 h 273"/>
                <a:gd name="T30" fmla="*/ 3 w 63"/>
                <a:gd name="T31" fmla="*/ 14 h 273"/>
                <a:gd name="T32" fmla="*/ 0 w 63"/>
                <a:gd name="T33" fmla="*/ 0 h 273"/>
                <a:gd name="T34" fmla="*/ 9 w 63"/>
                <a:gd name="T35" fmla="*/ 54 h 273"/>
                <a:gd name="T36" fmla="*/ 10 w 63"/>
                <a:gd name="T37" fmla="*/ 61 h 273"/>
                <a:gd name="T38" fmla="*/ 11 w 63"/>
                <a:gd name="T39" fmla="*/ 71 h 273"/>
                <a:gd name="T40" fmla="*/ 12 w 63"/>
                <a:gd name="T41" fmla="*/ 79 h 273"/>
                <a:gd name="T42" fmla="*/ 13 w 63"/>
                <a:gd name="T43" fmla="*/ 88 h 273"/>
                <a:gd name="T44" fmla="*/ 13 w 63"/>
                <a:gd name="T45" fmla="*/ 96 h 273"/>
                <a:gd name="T46" fmla="*/ 14 w 63"/>
                <a:gd name="T47" fmla="*/ 103 h 273"/>
                <a:gd name="T48" fmla="*/ 15 w 63"/>
                <a:gd name="T49" fmla="*/ 113 h 273"/>
                <a:gd name="T50" fmla="*/ 16 w 63"/>
                <a:gd name="T51" fmla="*/ 121 h 273"/>
                <a:gd name="T52" fmla="*/ 18 w 63"/>
                <a:gd name="T53" fmla="*/ 130 h 273"/>
                <a:gd name="T54" fmla="*/ 20 w 63"/>
                <a:gd name="T55" fmla="*/ 142 h 273"/>
                <a:gd name="T56" fmla="*/ 22 w 63"/>
                <a:gd name="T57" fmla="*/ 151 h 273"/>
                <a:gd name="T58" fmla="*/ 24 w 63"/>
                <a:gd name="T59" fmla="*/ 161 h 273"/>
                <a:gd name="T60" fmla="*/ 26 w 63"/>
                <a:gd name="T61" fmla="*/ 170 h 273"/>
                <a:gd name="T62" fmla="*/ 30 w 63"/>
                <a:gd name="T63" fmla="*/ 178 h 273"/>
                <a:gd name="T64" fmla="*/ 32 w 63"/>
                <a:gd name="T65" fmla="*/ 187 h 273"/>
                <a:gd name="T66" fmla="*/ 34 w 63"/>
                <a:gd name="T67" fmla="*/ 195 h 273"/>
                <a:gd name="T68" fmla="*/ 38 w 63"/>
                <a:gd name="T69" fmla="*/ 204 h 273"/>
                <a:gd name="T70" fmla="*/ 40 w 63"/>
                <a:gd name="T71" fmla="*/ 212 h 273"/>
                <a:gd name="T72" fmla="*/ 43 w 63"/>
                <a:gd name="T73" fmla="*/ 222 h 273"/>
                <a:gd name="T74" fmla="*/ 45 w 63"/>
                <a:gd name="T75" fmla="*/ 229 h 273"/>
                <a:gd name="T76" fmla="*/ 48 w 63"/>
                <a:gd name="T77" fmla="*/ 237 h 273"/>
                <a:gd name="T78" fmla="*/ 51 w 63"/>
                <a:gd name="T79" fmla="*/ 246 h 273"/>
                <a:gd name="T80" fmla="*/ 53 w 63"/>
                <a:gd name="T81" fmla="*/ 256 h 273"/>
                <a:gd name="T82" fmla="*/ 54 w 63"/>
                <a:gd name="T83" fmla="*/ 264 h 273"/>
                <a:gd name="T84" fmla="*/ 56 w 63"/>
                <a:gd name="T85" fmla="*/ 265 h 273"/>
                <a:gd name="T86" fmla="*/ 57 w 63"/>
                <a:gd name="T87" fmla="*/ 269 h 273"/>
                <a:gd name="T88" fmla="*/ 58 w 63"/>
                <a:gd name="T89" fmla="*/ 271 h 273"/>
                <a:gd name="T90" fmla="*/ 59 w 63"/>
                <a:gd name="T91" fmla="*/ 273 h 273"/>
                <a:gd name="T92" fmla="*/ 59 w 63"/>
                <a:gd name="T93" fmla="*/ 271 h 273"/>
                <a:gd name="T94" fmla="*/ 60 w 63"/>
                <a:gd name="T95" fmla="*/ 271 h 273"/>
                <a:gd name="T96" fmla="*/ 60 w 63"/>
                <a:gd name="T97" fmla="*/ 269 h 273"/>
                <a:gd name="T98" fmla="*/ 63 w 63"/>
                <a:gd name="T99" fmla="*/ 225 h 2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3" h="273">
                  <a:moveTo>
                    <a:pt x="63" y="225"/>
                  </a:moveTo>
                  <a:lnTo>
                    <a:pt x="60" y="212"/>
                  </a:lnTo>
                  <a:lnTo>
                    <a:pt x="56" y="199"/>
                  </a:lnTo>
                  <a:lnTo>
                    <a:pt x="51" y="185"/>
                  </a:lnTo>
                  <a:lnTo>
                    <a:pt x="47" y="170"/>
                  </a:lnTo>
                  <a:lnTo>
                    <a:pt x="43" y="157"/>
                  </a:lnTo>
                  <a:lnTo>
                    <a:pt x="39" y="142"/>
                  </a:lnTo>
                  <a:lnTo>
                    <a:pt x="35" y="128"/>
                  </a:lnTo>
                  <a:lnTo>
                    <a:pt x="31" y="113"/>
                  </a:lnTo>
                  <a:lnTo>
                    <a:pt x="28" y="100"/>
                  </a:lnTo>
                  <a:lnTo>
                    <a:pt x="24" y="84"/>
                  </a:lnTo>
                  <a:lnTo>
                    <a:pt x="20" y="69"/>
                  </a:lnTo>
                  <a:lnTo>
                    <a:pt x="16" y="54"/>
                  </a:lnTo>
                  <a:lnTo>
                    <a:pt x="12" y="40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lnTo>
                    <a:pt x="9" y="54"/>
                  </a:lnTo>
                  <a:lnTo>
                    <a:pt x="10" y="61"/>
                  </a:lnTo>
                  <a:lnTo>
                    <a:pt x="11" y="71"/>
                  </a:lnTo>
                  <a:lnTo>
                    <a:pt x="12" y="79"/>
                  </a:lnTo>
                  <a:lnTo>
                    <a:pt x="13" y="88"/>
                  </a:lnTo>
                  <a:lnTo>
                    <a:pt x="13" y="96"/>
                  </a:lnTo>
                  <a:lnTo>
                    <a:pt x="14" y="103"/>
                  </a:lnTo>
                  <a:lnTo>
                    <a:pt x="15" y="113"/>
                  </a:lnTo>
                  <a:lnTo>
                    <a:pt x="16" y="121"/>
                  </a:lnTo>
                  <a:lnTo>
                    <a:pt x="18" y="130"/>
                  </a:lnTo>
                  <a:lnTo>
                    <a:pt x="20" y="142"/>
                  </a:lnTo>
                  <a:lnTo>
                    <a:pt x="22" y="151"/>
                  </a:lnTo>
                  <a:lnTo>
                    <a:pt x="24" y="161"/>
                  </a:lnTo>
                  <a:lnTo>
                    <a:pt x="26" y="170"/>
                  </a:lnTo>
                  <a:lnTo>
                    <a:pt x="30" y="178"/>
                  </a:lnTo>
                  <a:lnTo>
                    <a:pt x="32" y="187"/>
                  </a:lnTo>
                  <a:lnTo>
                    <a:pt x="34" y="195"/>
                  </a:lnTo>
                  <a:lnTo>
                    <a:pt x="38" y="204"/>
                  </a:lnTo>
                  <a:lnTo>
                    <a:pt x="40" y="212"/>
                  </a:lnTo>
                  <a:lnTo>
                    <a:pt x="43" y="222"/>
                  </a:lnTo>
                  <a:lnTo>
                    <a:pt x="45" y="229"/>
                  </a:lnTo>
                  <a:lnTo>
                    <a:pt x="48" y="237"/>
                  </a:lnTo>
                  <a:lnTo>
                    <a:pt x="51" y="246"/>
                  </a:lnTo>
                  <a:lnTo>
                    <a:pt x="53" y="256"/>
                  </a:lnTo>
                  <a:lnTo>
                    <a:pt x="54" y="264"/>
                  </a:lnTo>
                  <a:lnTo>
                    <a:pt x="56" y="265"/>
                  </a:lnTo>
                  <a:lnTo>
                    <a:pt x="57" y="269"/>
                  </a:lnTo>
                  <a:lnTo>
                    <a:pt x="58" y="271"/>
                  </a:lnTo>
                  <a:lnTo>
                    <a:pt x="59" y="273"/>
                  </a:lnTo>
                  <a:lnTo>
                    <a:pt x="59" y="271"/>
                  </a:lnTo>
                  <a:lnTo>
                    <a:pt x="60" y="271"/>
                  </a:lnTo>
                  <a:lnTo>
                    <a:pt x="60" y="269"/>
                  </a:lnTo>
                  <a:lnTo>
                    <a:pt x="63" y="2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429" y="3576"/>
              <a:ext cx="117" cy="189"/>
            </a:xfrm>
            <a:custGeom>
              <a:avLst/>
              <a:gdLst>
                <a:gd name="T0" fmla="*/ 116 w 117"/>
                <a:gd name="T1" fmla="*/ 185 h 189"/>
                <a:gd name="T2" fmla="*/ 112 w 117"/>
                <a:gd name="T3" fmla="*/ 181 h 189"/>
                <a:gd name="T4" fmla="*/ 110 w 117"/>
                <a:gd name="T5" fmla="*/ 178 h 189"/>
                <a:gd name="T6" fmla="*/ 108 w 117"/>
                <a:gd name="T7" fmla="*/ 176 h 189"/>
                <a:gd name="T8" fmla="*/ 105 w 117"/>
                <a:gd name="T9" fmla="*/ 178 h 189"/>
                <a:gd name="T10" fmla="*/ 101 w 117"/>
                <a:gd name="T11" fmla="*/ 178 h 189"/>
                <a:gd name="T12" fmla="*/ 99 w 117"/>
                <a:gd name="T13" fmla="*/ 176 h 189"/>
                <a:gd name="T14" fmla="*/ 96 w 117"/>
                <a:gd name="T15" fmla="*/ 174 h 189"/>
                <a:gd name="T16" fmla="*/ 91 w 117"/>
                <a:gd name="T17" fmla="*/ 170 h 189"/>
                <a:gd name="T18" fmla="*/ 86 w 117"/>
                <a:gd name="T19" fmla="*/ 164 h 189"/>
                <a:gd name="T20" fmla="*/ 80 w 117"/>
                <a:gd name="T21" fmla="*/ 159 h 189"/>
                <a:gd name="T22" fmla="*/ 76 w 117"/>
                <a:gd name="T23" fmla="*/ 153 h 189"/>
                <a:gd name="T24" fmla="*/ 71 w 117"/>
                <a:gd name="T25" fmla="*/ 147 h 189"/>
                <a:gd name="T26" fmla="*/ 67 w 117"/>
                <a:gd name="T27" fmla="*/ 138 h 189"/>
                <a:gd name="T28" fmla="*/ 62 w 117"/>
                <a:gd name="T29" fmla="*/ 130 h 189"/>
                <a:gd name="T30" fmla="*/ 58 w 117"/>
                <a:gd name="T31" fmla="*/ 122 h 189"/>
                <a:gd name="T32" fmla="*/ 53 w 117"/>
                <a:gd name="T33" fmla="*/ 113 h 189"/>
                <a:gd name="T34" fmla="*/ 49 w 117"/>
                <a:gd name="T35" fmla="*/ 105 h 189"/>
                <a:gd name="T36" fmla="*/ 45 w 117"/>
                <a:gd name="T37" fmla="*/ 96 h 189"/>
                <a:gd name="T38" fmla="*/ 41 w 117"/>
                <a:gd name="T39" fmla="*/ 86 h 189"/>
                <a:gd name="T40" fmla="*/ 38 w 117"/>
                <a:gd name="T41" fmla="*/ 77 h 189"/>
                <a:gd name="T42" fmla="*/ 35 w 117"/>
                <a:gd name="T43" fmla="*/ 61 h 189"/>
                <a:gd name="T44" fmla="*/ 33 w 117"/>
                <a:gd name="T45" fmla="*/ 44 h 189"/>
                <a:gd name="T46" fmla="*/ 31 w 117"/>
                <a:gd name="T47" fmla="*/ 29 h 189"/>
                <a:gd name="T48" fmla="*/ 28 w 117"/>
                <a:gd name="T49" fmla="*/ 19 h 189"/>
                <a:gd name="T50" fmla="*/ 24 w 117"/>
                <a:gd name="T51" fmla="*/ 16 h 189"/>
                <a:gd name="T52" fmla="*/ 20 w 117"/>
                <a:gd name="T53" fmla="*/ 12 h 189"/>
                <a:gd name="T54" fmla="*/ 17 w 117"/>
                <a:gd name="T55" fmla="*/ 6 h 189"/>
                <a:gd name="T56" fmla="*/ 13 w 117"/>
                <a:gd name="T57" fmla="*/ 2 h 189"/>
                <a:gd name="T58" fmla="*/ 10 w 117"/>
                <a:gd name="T59" fmla="*/ 0 h 189"/>
                <a:gd name="T60" fmla="*/ 5 w 117"/>
                <a:gd name="T61" fmla="*/ 0 h 189"/>
                <a:gd name="T62" fmla="*/ 2 w 117"/>
                <a:gd name="T63" fmla="*/ 2 h 189"/>
                <a:gd name="T64" fmla="*/ 3 w 117"/>
                <a:gd name="T65" fmla="*/ 4 h 189"/>
                <a:gd name="T66" fmla="*/ 9 w 117"/>
                <a:gd name="T67" fmla="*/ 8 h 189"/>
                <a:gd name="T68" fmla="*/ 12 w 117"/>
                <a:gd name="T69" fmla="*/ 16 h 189"/>
                <a:gd name="T70" fmla="*/ 16 w 117"/>
                <a:gd name="T71" fmla="*/ 27 h 189"/>
                <a:gd name="T72" fmla="*/ 20 w 117"/>
                <a:gd name="T73" fmla="*/ 38 h 189"/>
                <a:gd name="T74" fmla="*/ 22 w 117"/>
                <a:gd name="T75" fmla="*/ 48 h 189"/>
                <a:gd name="T76" fmla="*/ 25 w 117"/>
                <a:gd name="T77" fmla="*/ 56 h 189"/>
                <a:gd name="T78" fmla="*/ 28 w 117"/>
                <a:gd name="T79" fmla="*/ 67 h 189"/>
                <a:gd name="T80" fmla="*/ 31 w 117"/>
                <a:gd name="T81" fmla="*/ 80 h 189"/>
                <a:gd name="T82" fmla="*/ 34 w 117"/>
                <a:gd name="T83" fmla="*/ 97 h 189"/>
                <a:gd name="T84" fmla="*/ 40 w 117"/>
                <a:gd name="T85" fmla="*/ 111 h 189"/>
                <a:gd name="T86" fmla="*/ 45 w 117"/>
                <a:gd name="T87" fmla="*/ 124 h 189"/>
                <a:gd name="T88" fmla="*/ 51 w 117"/>
                <a:gd name="T89" fmla="*/ 136 h 189"/>
                <a:gd name="T90" fmla="*/ 58 w 117"/>
                <a:gd name="T91" fmla="*/ 145 h 189"/>
                <a:gd name="T92" fmla="*/ 64 w 117"/>
                <a:gd name="T93" fmla="*/ 155 h 189"/>
                <a:gd name="T94" fmla="*/ 70 w 117"/>
                <a:gd name="T95" fmla="*/ 164 h 189"/>
                <a:gd name="T96" fmla="*/ 76 w 117"/>
                <a:gd name="T97" fmla="*/ 170 h 189"/>
                <a:gd name="T98" fmla="*/ 80 w 117"/>
                <a:gd name="T99" fmla="*/ 172 h 189"/>
                <a:gd name="T100" fmla="*/ 83 w 117"/>
                <a:gd name="T101" fmla="*/ 176 h 189"/>
                <a:gd name="T102" fmla="*/ 88 w 117"/>
                <a:gd name="T103" fmla="*/ 178 h 189"/>
                <a:gd name="T104" fmla="*/ 92 w 117"/>
                <a:gd name="T105" fmla="*/ 179 h 189"/>
                <a:gd name="T106" fmla="*/ 96 w 117"/>
                <a:gd name="T107" fmla="*/ 179 h 189"/>
                <a:gd name="T108" fmla="*/ 99 w 117"/>
                <a:gd name="T109" fmla="*/ 181 h 189"/>
                <a:gd name="T110" fmla="*/ 103 w 117"/>
                <a:gd name="T111" fmla="*/ 181 h 189"/>
                <a:gd name="T112" fmla="*/ 107 w 117"/>
                <a:gd name="T113" fmla="*/ 183 h 189"/>
                <a:gd name="T114" fmla="*/ 110 w 117"/>
                <a:gd name="T115" fmla="*/ 185 h 189"/>
                <a:gd name="T116" fmla="*/ 114 w 117"/>
                <a:gd name="T117" fmla="*/ 187 h 189"/>
                <a:gd name="T118" fmla="*/ 116 w 117"/>
                <a:gd name="T119" fmla="*/ 189 h 189"/>
                <a:gd name="T120" fmla="*/ 117 w 117"/>
                <a:gd name="T121" fmla="*/ 187 h 1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7" h="189">
                  <a:moveTo>
                    <a:pt x="117" y="187"/>
                  </a:moveTo>
                  <a:lnTo>
                    <a:pt x="116" y="185"/>
                  </a:lnTo>
                  <a:lnTo>
                    <a:pt x="114" y="183"/>
                  </a:lnTo>
                  <a:lnTo>
                    <a:pt x="112" y="181"/>
                  </a:lnTo>
                  <a:lnTo>
                    <a:pt x="111" y="179"/>
                  </a:lnTo>
                  <a:lnTo>
                    <a:pt x="110" y="178"/>
                  </a:lnTo>
                  <a:lnTo>
                    <a:pt x="109" y="176"/>
                  </a:lnTo>
                  <a:lnTo>
                    <a:pt x="108" y="176"/>
                  </a:lnTo>
                  <a:lnTo>
                    <a:pt x="106" y="176"/>
                  </a:lnTo>
                  <a:lnTo>
                    <a:pt x="105" y="178"/>
                  </a:lnTo>
                  <a:lnTo>
                    <a:pt x="103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6" y="174"/>
                  </a:lnTo>
                  <a:lnTo>
                    <a:pt x="95" y="172"/>
                  </a:lnTo>
                  <a:lnTo>
                    <a:pt x="91" y="170"/>
                  </a:lnTo>
                  <a:lnTo>
                    <a:pt x="89" y="168"/>
                  </a:lnTo>
                  <a:lnTo>
                    <a:pt x="86" y="164"/>
                  </a:lnTo>
                  <a:lnTo>
                    <a:pt x="83" y="162"/>
                  </a:lnTo>
                  <a:lnTo>
                    <a:pt x="80" y="159"/>
                  </a:lnTo>
                  <a:lnTo>
                    <a:pt x="78" y="155"/>
                  </a:lnTo>
                  <a:lnTo>
                    <a:pt x="76" y="153"/>
                  </a:lnTo>
                  <a:lnTo>
                    <a:pt x="73" y="151"/>
                  </a:lnTo>
                  <a:lnTo>
                    <a:pt x="71" y="147"/>
                  </a:lnTo>
                  <a:lnTo>
                    <a:pt x="69" y="143"/>
                  </a:lnTo>
                  <a:lnTo>
                    <a:pt x="67" y="138"/>
                  </a:lnTo>
                  <a:lnTo>
                    <a:pt x="64" y="136"/>
                  </a:lnTo>
                  <a:lnTo>
                    <a:pt x="62" y="130"/>
                  </a:lnTo>
                  <a:lnTo>
                    <a:pt x="60" y="126"/>
                  </a:lnTo>
                  <a:lnTo>
                    <a:pt x="58" y="122"/>
                  </a:lnTo>
                  <a:lnTo>
                    <a:pt x="55" y="118"/>
                  </a:lnTo>
                  <a:lnTo>
                    <a:pt x="53" y="113"/>
                  </a:lnTo>
                  <a:lnTo>
                    <a:pt x="51" y="109"/>
                  </a:lnTo>
                  <a:lnTo>
                    <a:pt x="49" y="105"/>
                  </a:lnTo>
                  <a:lnTo>
                    <a:pt x="48" y="101"/>
                  </a:lnTo>
                  <a:lnTo>
                    <a:pt x="45" y="96"/>
                  </a:lnTo>
                  <a:lnTo>
                    <a:pt x="43" y="92"/>
                  </a:lnTo>
                  <a:lnTo>
                    <a:pt x="41" y="86"/>
                  </a:lnTo>
                  <a:lnTo>
                    <a:pt x="40" y="82"/>
                  </a:lnTo>
                  <a:lnTo>
                    <a:pt x="38" y="77"/>
                  </a:lnTo>
                  <a:lnTo>
                    <a:pt x="36" y="69"/>
                  </a:lnTo>
                  <a:lnTo>
                    <a:pt x="35" y="61"/>
                  </a:lnTo>
                  <a:lnTo>
                    <a:pt x="34" y="54"/>
                  </a:lnTo>
                  <a:lnTo>
                    <a:pt x="33" y="44"/>
                  </a:lnTo>
                  <a:lnTo>
                    <a:pt x="32" y="36"/>
                  </a:lnTo>
                  <a:lnTo>
                    <a:pt x="31" y="29"/>
                  </a:lnTo>
                  <a:lnTo>
                    <a:pt x="30" y="21"/>
                  </a:lnTo>
                  <a:lnTo>
                    <a:pt x="28" y="19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9" y="10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4" y="21"/>
                  </a:lnTo>
                  <a:lnTo>
                    <a:pt x="16" y="27"/>
                  </a:lnTo>
                  <a:lnTo>
                    <a:pt x="19" y="35"/>
                  </a:lnTo>
                  <a:lnTo>
                    <a:pt x="20" y="38"/>
                  </a:lnTo>
                  <a:lnTo>
                    <a:pt x="21" y="44"/>
                  </a:lnTo>
                  <a:lnTo>
                    <a:pt x="22" y="48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6" y="61"/>
                  </a:lnTo>
                  <a:lnTo>
                    <a:pt x="28" y="67"/>
                  </a:lnTo>
                  <a:lnTo>
                    <a:pt x="29" y="71"/>
                  </a:lnTo>
                  <a:lnTo>
                    <a:pt x="31" y="80"/>
                  </a:lnTo>
                  <a:lnTo>
                    <a:pt x="33" y="90"/>
                  </a:lnTo>
                  <a:lnTo>
                    <a:pt x="34" y="97"/>
                  </a:lnTo>
                  <a:lnTo>
                    <a:pt x="38" y="105"/>
                  </a:lnTo>
                  <a:lnTo>
                    <a:pt x="40" y="111"/>
                  </a:lnTo>
                  <a:lnTo>
                    <a:pt x="42" y="118"/>
                  </a:lnTo>
                  <a:lnTo>
                    <a:pt x="45" y="124"/>
                  </a:lnTo>
                  <a:lnTo>
                    <a:pt x="49" y="130"/>
                  </a:lnTo>
                  <a:lnTo>
                    <a:pt x="51" y="136"/>
                  </a:lnTo>
                  <a:lnTo>
                    <a:pt x="54" y="139"/>
                  </a:lnTo>
                  <a:lnTo>
                    <a:pt x="58" y="145"/>
                  </a:lnTo>
                  <a:lnTo>
                    <a:pt x="61" y="151"/>
                  </a:lnTo>
                  <a:lnTo>
                    <a:pt x="64" y="155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8"/>
                  </a:lnTo>
                  <a:lnTo>
                    <a:pt x="76" y="170"/>
                  </a:lnTo>
                  <a:lnTo>
                    <a:pt x="78" y="170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3" y="176"/>
                  </a:lnTo>
                  <a:lnTo>
                    <a:pt x="86" y="176"/>
                  </a:lnTo>
                  <a:lnTo>
                    <a:pt x="88" y="178"/>
                  </a:lnTo>
                  <a:lnTo>
                    <a:pt x="90" y="178"/>
                  </a:lnTo>
                  <a:lnTo>
                    <a:pt x="92" y="179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101" y="181"/>
                  </a:lnTo>
                  <a:lnTo>
                    <a:pt x="103" y="181"/>
                  </a:lnTo>
                  <a:lnTo>
                    <a:pt x="106" y="181"/>
                  </a:lnTo>
                  <a:lnTo>
                    <a:pt x="107" y="183"/>
                  </a:lnTo>
                  <a:lnTo>
                    <a:pt x="108" y="185"/>
                  </a:lnTo>
                  <a:lnTo>
                    <a:pt x="110" y="185"/>
                  </a:lnTo>
                  <a:lnTo>
                    <a:pt x="111" y="187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6" y="189"/>
                  </a:lnTo>
                  <a:lnTo>
                    <a:pt x="117" y="189"/>
                  </a:lnTo>
                  <a:lnTo>
                    <a:pt x="117" y="18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359" y="3669"/>
              <a:ext cx="106" cy="507"/>
            </a:xfrm>
            <a:custGeom>
              <a:avLst/>
              <a:gdLst>
                <a:gd name="T0" fmla="*/ 104 w 106"/>
                <a:gd name="T1" fmla="*/ 490 h 507"/>
                <a:gd name="T2" fmla="*/ 102 w 106"/>
                <a:gd name="T3" fmla="*/ 463 h 507"/>
                <a:gd name="T4" fmla="*/ 104 w 106"/>
                <a:gd name="T5" fmla="*/ 438 h 507"/>
                <a:gd name="T6" fmla="*/ 102 w 106"/>
                <a:gd name="T7" fmla="*/ 400 h 507"/>
                <a:gd name="T8" fmla="*/ 93 w 106"/>
                <a:gd name="T9" fmla="*/ 412 h 507"/>
                <a:gd name="T10" fmla="*/ 91 w 106"/>
                <a:gd name="T11" fmla="*/ 402 h 507"/>
                <a:gd name="T12" fmla="*/ 91 w 106"/>
                <a:gd name="T13" fmla="*/ 387 h 507"/>
                <a:gd name="T14" fmla="*/ 88 w 106"/>
                <a:gd name="T15" fmla="*/ 370 h 507"/>
                <a:gd name="T16" fmla="*/ 86 w 106"/>
                <a:gd name="T17" fmla="*/ 353 h 507"/>
                <a:gd name="T18" fmla="*/ 84 w 106"/>
                <a:gd name="T19" fmla="*/ 337 h 507"/>
                <a:gd name="T20" fmla="*/ 82 w 106"/>
                <a:gd name="T21" fmla="*/ 318 h 507"/>
                <a:gd name="T22" fmla="*/ 78 w 106"/>
                <a:gd name="T23" fmla="*/ 299 h 507"/>
                <a:gd name="T24" fmla="*/ 77 w 106"/>
                <a:gd name="T25" fmla="*/ 284 h 507"/>
                <a:gd name="T26" fmla="*/ 75 w 106"/>
                <a:gd name="T27" fmla="*/ 272 h 507"/>
                <a:gd name="T28" fmla="*/ 74 w 106"/>
                <a:gd name="T29" fmla="*/ 261 h 507"/>
                <a:gd name="T30" fmla="*/ 69 w 106"/>
                <a:gd name="T31" fmla="*/ 236 h 507"/>
                <a:gd name="T32" fmla="*/ 64 w 106"/>
                <a:gd name="T33" fmla="*/ 210 h 507"/>
                <a:gd name="T34" fmla="*/ 57 w 106"/>
                <a:gd name="T35" fmla="*/ 181 h 507"/>
                <a:gd name="T36" fmla="*/ 50 w 106"/>
                <a:gd name="T37" fmla="*/ 156 h 507"/>
                <a:gd name="T38" fmla="*/ 45 w 106"/>
                <a:gd name="T39" fmla="*/ 129 h 507"/>
                <a:gd name="T40" fmla="*/ 39 w 106"/>
                <a:gd name="T41" fmla="*/ 103 h 507"/>
                <a:gd name="T42" fmla="*/ 35 w 106"/>
                <a:gd name="T43" fmla="*/ 86 h 507"/>
                <a:gd name="T44" fmla="*/ 30 w 106"/>
                <a:gd name="T45" fmla="*/ 67 h 507"/>
                <a:gd name="T46" fmla="*/ 24 w 106"/>
                <a:gd name="T47" fmla="*/ 46 h 507"/>
                <a:gd name="T48" fmla="*/ 17 w 106"/>
                <a:gd name="T49" fmla="*/ 25 h 507"/>
                <a:gd name="T50" fmla="*/ 10 w 106"/>
                <a:gd name="T51" fmla="*/ 2 h 507"/>
                <a:gd name="T52" fmla="*/ 8 w 106"/>
                <a:gd name="T53" fmla="*/ 2 h 507"/>
                <a:gd name="T54" fmla="*/ 17 w 106"/>
                <a:gd name="T55" fmla="*/ 44 h 507"/>
                <a:gd name="T56" fmla="*/ 19 w 106"/>
                <a:gd name="T57" fmla="*/ 55 h 507"/>
                <a:gd name="T58" fmla="*/ 21 w 106"/>
                <a:gd name="T59" fmla="*/ 70 h 507"/>
                <a:gd name="T60" fmla="*/ 26 w 106"/>
                <a:gd name="T61" fmla="*/ 87 h 507"/>
                <a:gd name="T62" fmla="*/ 31 w 106"/>
                <a:gd name="T63" fmla="*/ 120 h 507"/>
                <a:gd name="T64" fmla="*/ 38 w 106"/>
                <a:gd name="T65" fmla="*/ 150 h 507"/>
                <a:gd name="T66" fmla="*/ 45 w 106"/>
                <a:gd name="T67" fmla="*/ 181 h 507"/>
                <a:gd name="T68" fmla="*/ 50 w 106"/>
                <a:gd name="T69" fmla="*/ 210 h 507"/>
                <a:gd name="T70" fmla="*/ 57 w 106"/>
                <a:gd name="T71" fmla="*/ 242 h 507"/>
                <a:gd name="T72" fmla="*/ 56 w 106"/>
                <a:gd name="T73" fmla="*/ 242 h 507"/>
                <a:gd name="T74" fmla="*/ 42 w 106"/>
                <a:gd name="T75" fmla="*/ 210 h 507"/>
                <a:gd name="T76" fmla="*/ 42 w 106"/>
                <a:gd name="T77" fmla="*/ 217 h 507"/>
                <a:gd name="T78" fmla="*/ 31 w 106"/>
                <a:gd name="T79" fmla="*/ 179 h 507"/>
                <a:gd name="T80" fmla="*/ 31 w 106"/>
                <a:gd name="T81" fmla="*/ 198 h 507"/>
                <a:gd name="T82" fmla="*/ 30 w 106"/>
                <a:gd name="T83" fmla="*/ 204 h 507"/>
                <a:gd name="T84" fmla="*/ 25 w 106"/>
                <a:gd name="T85" fmla="*/ 181 h 507"/>
                <a:gd name="T86" fmla="*/ 20 w 106"/>
                <a:gd name="T87" fmla="*/ 158 h 507"/>
                <a:gd name="T88" fmla="*/ 16 w 106"/>
                <a:gd name="T89" fmla="*/ 133 h 507"/>
                <a:gd name="T90" fmla="*/ 11 w 106"/>
                <a:gd name="T91" fmla="*/ 107 h 507"/>
                <a:gd name="T92" fmla="*/ 6 w 106"/>
                <a:gd name="T93" fmla="*/ 80 h 507"/>
                <a:gd name="T94" fmla="*/ 2 w 106"/>
                <a:gd name="T95" fmla="*/ 63 h 507"/>
                <a:gd name="T96" fmla="*/ 15 w 106"/>
                <a:gd name="T97" fmla="*/ 156 h 507"/>
                <a:gd name="T98" fmla="*/ 49 w 106"/>
                <a:gd name="T99" fmla="*/ 360 h 507"/>
                <a:gd name="T100" fmla="*/ 55 w 106"/>
                <a:gd name="T101" fmla="*/ 383 h 507"/>
                <a:gd name="T102" fmla="*/ 62 w 106"/>
                <a:gd name="T103" fmla="*/ 406 h 507"/>
                <a:gd name="T104" fmla="*/ 69 w 106"/>
                <a:gd name="T105" fmla="*/ 429 h 507"/>
                <a:gd name="T106" fmla="*/ 77 w 106"/>
                <a:gd name="T107" fmla="*/ 450 h 507"/>
                <a:gd name="T108" fmla="*/ 87 w 106"/>
                <a:gd name="T109" fmla="*/ 471 h 507"/>
                <a:gd name="T110" fmla="*/ 94 w 106"/>
                <a:gd name="T111" fmla="*/ 482 h 507"/>
                <a:gd name="T112" fmla="*/ 101 w 106"/>
                <a:gd name="T113" fmla="*/ 496 h 507"/>
                <a:gd name="T114" fmla="*/ 105 w 106"/>
                <a:gd name="T115" fmla="*/ 507 h 5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6" h="507">
                  <a:moveTo>
                    <a:pt x="106" y="505"/>
                  </a:moveTo>
                  <a:lnTo>
                    <a:pt x="105" y="497"/>
                  </a:lnTo>
                  <a:lnTo>
                    <a:pt x="104" y="490"/>
                  </a:lnTo>
                  <a:lnTo>
                    <a:pt x="103" y="480"/>
                  </a:lnTo>
                  <a:lnTo>
                    <a:pt x="102" y="473"/>
                  </a:lnTo>
                  <a:lnTo>
                    <a:pt x="102" y="463"/>
                  </a:lnTo>
                  <a:lnTo>
                    <a:pt x="103" y="454"/>
                  </a:lnTo>
                  <a:lnTo>
                    <a:pt x="103" y="446"/>
                  </a:lnTo>
                  <a:lnTo>
                    <a:pt x="104" y="438"/>
                  </a:lnTo>
                  <a:lnTo>
                    <a:pt x="103" y="425"/>
                  </a:lnTo>
                  <a:lnTo>
                    <a:pt x="102" y="414"/>
                  </a:lnTo>
                  <a:lnTo>
                    <a:pt x="102" y="400"/>
                  </a:lnTo>
                  <a:lnTo>
                    <a:pt x="102" y="387"/>
                  </a:lnTo>
                  <a:lnTo>
                    <a:pt x="95" y="412"/>
                  </a:lnTo>
                  <a:lnTo>
                    <a:pt x="93" y="412"/>
                  </a:lnTo>
                  <a:lnTo>
                    <a:pt x="92" y="410"/>
                  </a:lnTo>
                  <a:lnTo>
                    <a:pt x="92" y="406"/>
                  </a:lnTo>
                  <a:lnTo>
                    <a:pt x="91" y="402"/>
                  </a:lnTo>
                  <a:lnTo>
                    <a:pt x="92" y="396"/>
                  </a:lnTo>
                  <a:lnTo>
                    <a:pt x="92" y="393"/>
                  </a:lnTo>
                  <a:lnTo>
                    <a:pt x="91" y="387"/>
                  </a:lnTo>
                  <a:lnTo>
                    <a:pt x="91" y="381"/>
                  </a:lnTo>
                  <a:lnTo>
                    <a:pt x="90" y="375"/>
                  </a:lnTo>
                  <a:lnTo>
                    <a:pt x="88" y="370"/>
                  </a:lnTo>
                  <a:lnTo>
                    <a:pt x="87" y="364"/>
                  </a:lnTo>
                  <a:lnTo>
                    <a:pt x="87" y="356"/>
                  </a:lnTo>
                  <a:lnTo>
                    <a:pt x="86" y="353"/>
                  </a:lnTo>
                  <a:lnTo>
                    <a:pt x="85" y="347"/>
                  </a:lnTo>
                  <a:lnTo>
                    <a:pt x="85" y="341"/>
                  </a:lnTo>
                  <a:lnTo>
                    <a:pt x="84" y="337"/>
                  </a:lnTo>
                  <a:lnTo>
                    <a:pt x="83" y="330"/>
                  </a:lnTo>
                  <a:lnTo>
                    <a:pt x="82" y="324"/>
                  </a:lnTo>
                  <a:lnTo>
                    <a:pt x="82" y="318"/>
                  </a:lnTo>
                  <a:lnTo>
                    <a:pt x="81" y="313"/>
                  </a:lnTo>
                  <a:lnTo>
                    <a:pt x="80" y="305"/>
                  </a:lnTo>
                  <a:lnTo>
                    <a:pt x="78" y="299"/>
                  </a:lnTo>
                  <a:lnTo>
                    <a:pt x="78" y="293"/>
                  </a:lnTo>
                  <a:lnTo>
                    <a:pt x="77" y="288"/>
                  </a:lnTo>
                  <a:lnTo>
                    <a:pt x="77" y="284"/>
                  </a:lnTo>
                  <a:lnTo>
                    <a:pt x="76" y="280"/>
                  </a:lnTo>
                  <a:lnTo>
                    <a:pt x="76" y="276"/>
                  </a:lnTo>
                  <a:lnTo>
                    <a:pt x="75" y="272"/>
                  </a:lnTo>
                  <a:lnTo>
                    <a:pt x="75" y="269"/>
                  </a:lnTo>
                  <a:lnTo>
                    <a:pt x="74" y="265"/>
                  </a:lnTo>
                  <a:lnTo>
                    <a:pt x="74" y="261"/>
                  </a:lnTo>
                  <a:lnTo>
                    <a:pt x="73" y="257"/>
                  </a:lnTo>
                  <a:lnTo>
                    <a:pt x="72" y="246"/>
                  </a:lnTo>
                  <a:lnTo>
                    <a:pt x="69" y="236"/>
                  </a:lnTo>
                  <a:lnTo>
                    <a:pt x="68" y="227"/>
                  </a:lnTo>
                  <a:lnTo>
                    <a:pt x="66" y="217"/>
                  </a:lnTo>
                  <a:lnTo>
                    <a:pt x="64" y="210"/>
                  </a:lnTo>
                  <a:lnTo>
                    <a:pt x="62" y="198"/>
                  </a:lnTo>
                  <a:lnTo>
                    <a:pt x="59" y="190"/>
                  </a:lnTo>
                  <a:lnTo>
                    <a:pt x="57" y="181"/>
                  </a:lnTo>
                  <a:lnTo>
                    <a:pt x="55" y="173"/>
                  </a:lnTo>
                  <a:lnTo>
                    <a:pt x="53" y="166"/>
                  </a:lnTo>
                  <a:lnTo>
                    <a:pt x="50" y="156"/>
                  </a:lnTo>
                  <a:lnTo>
                    <a:pt x="48" y="147"/>
                  </a:lnTo>
                  <a:lnTo>
                    <a:pt x="46" y="137"/>
                  </a:lnTo>
                  <a:lnTo>
                    <a:pt x="45" y="129"/>
                  </a:lnTo>
                  <a:lnTo>
                    <a:pt x="43" y="118"/>
                  </a:lnTo>
                  <a:lnTo>
                    <a:pt x="40" y="108"/>
                  </a:lnTo>
                  <a:lnTo>
                    <a:pt x="39" y="103"/>
                  </a:lnTo>
                  <a:lnTo>
                    <a:pt x="38" y="97"/>
                  </a:lnTo>
                  <a:lnTo>
                    <a:pt x="36" y="89"/>
                  </a:lnTo>
                  <a:lnTo>
                    <a:pt x="35" y="86"/>
                  </a:lnTo>
                  <a:lnTo>
                    <a:pt x="34" y="78"/>
                  </a:lnTo>
                  <a:lnTo>
                    <a:pt x="31" y="72"/>
                  </a:lnTo>
                  <a:lnTo>
                    <a:pt x="30" y="67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21" y="38"/>
                  </a:lnTo>
                  <a:lnTo>
                    <a:pt x="19" y="30"/>
                  </a:lnTo>
                  <a:lnTo>
                    <a:pt x="17" y="25"/>
                  </a:lnTo>
                  <a:lnTo>
                    <a:pt x="15" y="17"/>
                  </a:lnTo>
                  <a:lnTo>
                    <a:pt x="12" y="9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17" y="44"/>
                  </a:lnTo>
                  <a:lnTo>
                    <a:pt x="17" y="47"/>
                  </a:lnTo>
                  <a:lnTo>
                    <a:pt x="18" y="51"/>
                  </a:lnTo>
                  <a:lnTo>
                    <a:pt x="19" y="55"/>
                  </a:lnTo>
                  <a:lnTo>
                    <a:pt x="20" y="61"/>
                  </a:lnTo>
                  <a:lnTo>
                    <a:pt x="21" y="65"/>
                  </a:lnTo>
                  <a:lnTo>
                    <a:pt x="21" y="70"/>
                  </a:lnTo>
                  <a:lnTo>
                    <a:pt x="23" y="74"/>
                  </a:lnTo>
                  <a:lnTo>
                    <a:pt x="24" y="78"/>
                  </a:lnTo>
                  <a:lnTo>
                    <a:pt x="26" y="87"/>
                  </a:lnTo>
                  <a:lnTo>
                    <a:pt x="28" y="99"/>
                  </a:lnTo>
                  <a:lnTo>
                    <a:pt x="30" y="110"/>
                  </a:lnTo>
                  <a:lnTo>
                    <a:pt x="31" y="120"/>
                  </a:lnTo>
                  <a:lnTo>
                    <a:pt x="34" y="129"/>
                  </a:lnTo>
                  <a:lnTo>
                    <a:pt x="36" y="141"/>
                  </a:lnTo>
                  <a:lnTo>
                    <a:pt x="38" y="150"/>
                  </a:lnTo>
                  <a:lnTo>
                    <a:pt x="40" y="160"/>
                  </a:lnTo>
                  <a:lnTo>
                    <a:pt x="43" y="169"/>
                  </a:lnTo>
                  <a:lnTo>
                    <a:pt x="45" y="181"/>
                  </a:lnTo>
                  <a:lnTo>
                    <a:pt x="46" y="190"/>
                  </a:lnTo>
                  <a:lnTo>
                    <a:pt x="48" y="200"/>
                  </a:lnTo>
                  <a:lnTo>
                    <a:pt x="50" y="210"/>
                  </a:lnTo>
                  <a:lnTo>
                    <a:pt x="53" y="221"/>
                  </a:lnTo>
                  <a:lnTo>
                    <a:pt x="55" y="231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6" y="244"/>
                  </a:lnTo>
                  <a:lnTo>
                    <a:pt x="56" y="242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42" y="210"/>
                  </a:lnTo>
                  <a:lnTo>
                    <a:pt x="43" y="213"/>
                  </a:lnTo>
                  <a:lnTo>
                    <a:pt x="43" y="217"/>
                  </a:lnTo>
                  <a:lnTo>
                    <a:pt x="42" y="217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1" y="179"/>
                  </a:lnTo>
                  <a:lnTo>
                    <a:pt x="30" y="185"/>
                  </a:lnTo>
                  <a:lnTo>
                    <a:pt x="30" y="190"/>
                  </a:lnTo>
                  <a:lnTo>
                    <a:pt x="31" y="198"/>
                  </a:lnTo>
                  <a:lnTo>
                    <a:pt x="31" y="206"/>
                  </a:lnTo>
                  <a:lnTo>
                    <a:pt x="31" y="204"/>
                  </a:lnTo>
                  <a:lnTo>
                    <a:pt x="30" y="204"/>
                  </a:lnTo>
                  <a:lnTo>
                    <a:pt x="29" y="196"/>
                  </a:lnTo>
                  <a:lnTo>
                    <a:pt x="27" y="189"/>
                  </a:lnTo>
                  <a:lnTo>
                    <a:pt x="25" y="181"/>
                  </a:lnTo>
                  <a:lnTo>
                    <a:pt x="24" y="173"/>
                  </a:lnTo>
                  <a:lnTo>
                    <a:pt x="23" y="166"/>
                  </a:lnTo>
                  <a:lnTo>
                    <a:pt x="20" y="158"/>
                  </a:lnTo>
                  <a:lnTo>
                    <a:pt x="19" y="149"/>
                  </a:lnTo>
                  <a:lnTo>
                    <a:pt x="17" y="143"/>
                  </a:lnTo>
                  <a:lnTo>
                    <a:pt x="16" y="133"/>
                  </a:lnTo>
                  <a:lnTo>
                    <a:pt x="14" y="124"/>
                  </a:lnTo>
                  <a:lnTo>
                    <a:pt x="12" y="116"/>
                  </a:lnTo>
                  <a:lnTo>
                    <a:pt x="11" y="107"/>
                  </a:lnTo>
                  <a:lnTo>
                    <a:pt x="9" y="99"/>
                  </a:lnTo>
                  <a:lnTo>
                    <a:pt x="8" y="89"/>
                  </a:lnTo>
                  <a:lnTo>
                    <a:pt x="6" y="80"/>
                  </a:lnTo>
                  <a:lnTo>
                    <a:pt x="5" y="70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5"/>
                  </a:lnTo>
                  <a:lnTo>
                    <a:pt x="15" y="156"/>
                  </a:lnTo>
                  <a:lnTo>
                    <a:pt x="40" y="332"/>
                  </a:lnTo>
                  <a:lnTo>
                    <a:pt x="47" y="353"/>
                  </a:lnTo>
                  <a:lnTo>
                    <a:pt x="49" y="360"/>
                  </a:lnTo>
                  <a:lnTo>
                    <a:pt x="52" y="366"/>
                  </a:lnTo>
                  <a:lnTo>
                    <a:pt x="53" y="375"/>
                  </a:lnTo>
                  <a:lnTo>
                    <a:pt x="55" y="383"/>
                  </a:lnTo>
                  <a:lnTo>
                    <a:pt x="57" y="391"/>
                  </a:lnTo>
                  <a:lnTo>
                    <a:pt x="59" y="398"/>
                  </a:lnTo>
                  <a:lnTo>
                    <a:pt x="62" y="406"/>
                  </a:lnTo>
                  <a:lnTo>
                    <a:pt x="64" y="414"/>
                  </a:lnTo>
                  <a:lnTo>
                    <a:pt x="67" y="421"/>
                  </a:lnTo>
                  <a:lnTo>
                    <a:pt x="69" y="429"/>
                  </a:lnTo>
                  <a:lnTo>
                    <a:pt x="72" y="436"/>
                  </a:lnTo>
                  <a:lnTo>
                    <a:pt x="75" y="444"/>
                  </a:lnTo>
                  <a:lnTo>
                    <a:pt x="77" y="450"/>
                  </a:lnTo>
                  <a:lnTo>
                    <a:pt x="81" y="457"/>
                  </a:lnTo>
                  <a:lnTo>
                    <a:pt x="84" y="463"/>
                  </a:lnTo>
                  <a:lnTo>
                    <a:pt x="87" y="471"/>
                  </a:lnTo>
                  <a:lnTo>
                    <a:pt x="90" y="475"/>
                  </a:lnTo>
                  <a:lnTo>
                    <a:pt x="92" y="478"/>
                  </a:lnTo>
                  <a:lnTo>
                    <a:pt x="94" y="482"/>
                  </a:lnTo>
                  <a:lnTo>
                    <a:pt x="96" y="486"/>
                  </a:lnTo>
                  <a:lnTo>
                    <a:pt x="99" y="490"/>
                  </a:lnTo>
                  <a:lnTo>
                    <a:pt x="101" y="496"/>
                  </a:lnTo>
                  <a:lnTo>
                    <a:pt x="103" y="501"/>
                  </a:lnTo>
                  <a:lnTo>
                    <a:pt x="104" y="507"/>
                  </a:lnTo>
                  <a:lnTo>
                    <a:pt x="105" y="507"/>
                  </a:lnTo>
                  <a:lnTo>
                    <a:pt x="106" y="507"/>
                  </a:lnTo>
                  <a:lnTo>
                    <a:pt x="106" y="50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366" y="3592"/>
              <a:ext cx="47" cy="16"/>
            </a:xfrm>
            <a:custGeom>
              <a:avLst/>
              <a:gdLst>
                <a:gd name="T0" fmla="*/ 48 w 48"/>
                <a:gd name="T1" fmla="*/ 0 h 15"/>
                <a:gd name="T2" fmla="*/ 23 w 48"/>
                <a:gd name="T3" fmla="*/ 9 h 15"/>
                <a:gd name="T4" fmla="*/ 21 w 48"/>
                <a:gd name="T5" fmla="*/ 9 h 15"/>
                <a:gd name="T6" fmla="*/ 18 w 48"/>
                <a:gd name="T7" fmla="*/ 9 h 15"/>
                <a:gd name="T8" fmla="*/ 16 w 48"/>
                <a:gd name="T9" fmla="*/ 7 h 15"/>
                <a:gd name="T10" fmla="*/ 12 w 48"/>
                <a:gd name="T11" fmla="*/ 7 h 15"/>
                <a:gd name="T12" fmla="*/ 9 w 48"/>
                <a:gd name="T13" fmla="*/ 5 h 15"/>
                <a:gd name="T14" fmla="*/ 7 w 48"/>
                <a:gd name="T15" fmla="*/ 3 h 15"/>
                <a:gd name="T16" fmla="*/ 3 w 48"/>
                <a:gd name="T17" fmla="*/ 1 h 15"/>
                <a:gd name="T18" fmla="*/ 0 w 48"/>
                <a:gd name="T19" fmla="*/ 0 h 15"/>
                <a:gd name="T20" fmla="*/ 2 w 48"/>
                <a:gd name="T21" fmla="*/ 1 h 15"/>
                <a:gd name="T22" fmla="*/ 3 w 48"/>
                <a:gd name="T23" fmla="*/ 3 h 15"/>
                <a:gd name="T24" fmla="*/ 5 w 48"/>
                <a:gd name="T25" fmla="*/ 5 h 15"/>
                <a:gd name="T26" fmla="*/ 7 w 48"/>
                <a:gd name="T27" fmla="*/ 7 h 15"/>
                <a:gd name="T28" fmla="*/ 9 w 48"/>
                <a:gd name="T29" fmla="*/ 9 h 15"/>
                <a:gd name="T30" fmla="*/ 10 w 48"/>
                <a:gd name="T31" fmla="*/ 9 h 15"/>
                <a:gd name="T32" fmla="*/ 12 w 48"/>
                <a:gd name="T33" fmla="*/ 11 h 15"/>
                <a:gd name="T34" fmla="*/ 14 w 48"/>
                <a:gd name="T35" fmla="*/ 13 h 15"/>
                <a:gd name="T36" fmla="*/ 16 w 48"/>
                <a:gd name="T37" fmla="*/ 13 h 15"/>
                <a:gd name="T38" fmla="*/ 18 w 48"/>
                <a:gd name="T39" fmla="*/ 13 h 15"/>
                <a:gd name="T40" fmla="*/ 20 w 48"/>
                <a:gd name="T41" fmla="*/ 15 h 15"/>
                <a:gd name="T42" fmla="*/ 21 w 48"/>
                <a:gd name="T43" fmla="*/ 15 h 15"/>
                <a:gd name="T44" fmla="*/ 23 w 48"/>
                <a:gd name="T45" fmla="*/ 15 h 15"/>
                <a:gd name="T46" fmla="*/ 24 w 48"/>
                <a:gd name="T47" fmla="*/ 15 h 15"/>
                <a:gd name="T48" fmla="*/ 27 w 48"/>
                <a:gd name="T49" fmla="*/ 15 h 15"/>
                <a:gd name="T50" fmla="*/ 29 w 48"/>
                <a:gd name="T51" fmla="*/ 13 h 15"/>
                <a:gd name="T52" fmla="*/ 31 w 48"/>
                <a:gd name="T53" fmla="*/ 11 h 15"/>
                <a:gd name="T54" fmla="*/ 33 w 48"/>
                <a:gd name="T55" fmla="*/ 11 h 15"/>
                <a:gd name="T56" fmla="*/ 37 w 48"/>
                <a:gd name="T57" fmla="*/ 9 h 15"/>
                <a:gd name="T58" fmla="*/ 39 w 48"/>
                <a:gd name="T59" fmla="*/ 7 h 15"/>
                <a:gd name="T60" fmla="*/ 41 w 48"/>
                <a:gd name="T61" fmla="*/ 5 h 15"/>
                <a:gd name="T62" fmla="*/ 43 w 48"/>
                <a:gd name="T63" fmla="*/ 3 h 15"/>
                <a:gd name="T64" fmla="*/ 46 w 48"/>
                <a:gd name="T65" fmla="*/ 1 h 15"/>
                <a:gd name="T66" fmla="*/ 48 w 48"/>
                <a:gd name="T67" fmla="*/ 0 h 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8" h="15">
                  <a:moveTo>
                    <a:pt x="48" y="0"/>
                  </a:moveTo>
                  <a:lnTo>
                    <a:pt x="23" y="9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328" y="3744"/>
              <a:ext cx="54" cy="307"/>
            </a:xfrm>
            <a:custGeom>
              <a:avLst/>
              <a:gdLst>
                <a:gd name="T0" fmla="*/ 50 w 54"/>
                <a:gd name="T1" fmla="*/ 231 h 305"/>
                <a:gd name="T2" fmla="*/ 47 w 54"/>
                <a:gd name="T3" fmla="*/ 212 h 305"/>
                <a:gd name="T4" fmla="*/ 43 w 54"/>
                <a:gd name="T5" fmla="*/ 189 h 305"/>
                <a:gd name="T6" fmla="*/ 39 w 54"/>
                <a:gd name="T7" fmla="*/ 168 h 305"/>
                <a:gd name="T8" fmla="*/ 36 w 54"/>
                <a:gd name="T9" fmla="*/ 145 h 305"/>
                <a:gd name="T10" fmla="*/ 35 w 54"/>
                <a:gd name="T11" fmla="*/ 137 h 305"/>
                <a:gd name="T12" fmla="*/ 33 w 54"/>
                <a:gd name="T13" fmla="*/ 132 h 305"/>
                <a:gd name="T14" fmla="*/ 31 w 54"/>
                <a:gd name="T15" fmla="*/ 118 h 305"/>
                <a:gd name="T16" fmla="*/ 30 w 54"/>
                <a:gd name="T17" fmla="*/ 103 h 305"/>
                <a:gd name="T18" fmla="*/ 2 w 54"/>
                <a:gd name="T19" fmla="*/ 10 h 305"/>
                <a:gd name="T20" fmla="*/ 5 w 54"/>
                <a:gd name="T21" fmla="*/ 27 h 305"/>
                <a:gd name="T22" fmla="*/ 10 w 54"/>
                <a:gd name="T23" fmla="*/ 44 h 305"/>
                <a:gd name="T24" fmla="*/ 16 w 54"/>
                <a:gd name="T25" fmla="*/ 61 h 305"/>
                <a:gd name="T26" fmla="*/ 20 w 54"/>
                <a:gd name="T27" fmla="*/ 78 h 305"/>
                <a:gd name="T28" fmla="*/ 26 w 54"/>
                <a:gd name="T29" fmla="*/ 97 h 305"/>
                <a:gd name="T30" fmla="*/ 30 w 54"/>
                <a:gd name="T31" fmla="*/ 118 h 305"/>
                <a:gd name="T32" fmla="*/ 32 w 54"/>
                <a:gd name="T33" fmla="*/ 141 h 305"/>
                <a:gd name="T34" fmla="*/ 37 w 54"/>
                <a:gd name="T35" fmla="*/ 168 h 305"/>
                <a:gd name="T36" fmla="*/ 42 w 54"/>
                <a:gd name="T37" fmla="*/ 196 h 305"/>
                <a:gd name="T38" fmla="*/ 46 w 54"/>
                <a:gd name="T39" fmla="*/ 225 h 305"/>
                <a:gd name="T40" fmla="*/ 48 w 54"/>
                <a:gd name="T41" fmla="*/ 256 h 305"/>
                <a:gd name="T42" fmla="*/ 48 w 54"/>
                <a:gd name="T43" fmla="*/ 273 h 305"/>
                <a:gd name="T44" fmla="*/ 41 w 54"/>
                <a:gd name="T45" fmla="*/ 244 h 305"/>
                <a:gd name="T46" fmla="*/ 35 w 54"/>
                <a:gd name="T47" fmla="*/ 214 h 305"/>
                <a:gd name="T48" fmla="*/ 29 w 54"/>
                <a:gd name="T49" fmla="*/ 181 h 305"/>
                <a:gd name="T50" fmla="*/ 24 w 54"/>
                <a:gd name="T51" fmla="*/ 149 h 305"/>
                <a:gd name="T52" fmla="*/ 23 w 54"/>
                <a:gd name="T53" fmla="*/ 134 h 305"/>
                <a:gd name="T54" fmla="*/ 21 w 54"/>
                <a:gd name="T55" fmla="*/ 118 h 305"/>
                <a:gd name="T56" fmla="*/ 18 w 54"/>
                <a:gd name="T57" fmla="*/ 97 h 305"/>
                <a:gd name="T58" fmla="*/ 13 w 54"/>
                <a:gd name="T59" fmla="*/ 80 h 305"/>
                <a:gd name="T60" fmla="*/ 9 w 54"/>
                <a:gd name="T61" fmla="*/ 61 h 305"/>
                <a:gd name="T62" fmla="*/ 4 w 54"/>
                <a:gd name="T63" fmla="*/ 42 h 305"/>
                <a:gd name="T64" fmla="*/ 19 w 54"/>
                <a:gd name="T65" fmla="*/ 120 h 305"/>
                <a:gd name="T66" fmla="*/ 20 w 54"/>
                <a:gd name="T67" fmla="*/ 134 h 305"/>
                <a:gd name="T68" fmla="*/ 22 w 54"/>
                <a:gd name="T69" fmla="*/ 145 h 305"/>
                <a:gd name="T70" fmla="*/ 24 w 54"/>
                <a:gd name="T71" fmla="*/ 160 h 305"/>
                <a:gd name="T72" fmla="*/ 27 w 54"/>
                <a:gd name="T73" fmla="*/ 179 h 305"/>
                <a:gd name="T74" fmla="*/ 30 w 54"/>
                <a:gd name="T75" fmla="*/ 200 h 305"/>
                <a:gd name="T76" fmla="*/ 35 w 54"/>
                <a:gd name="T77" fmla="*/ 221 h 305"/>
                <a:gd name="T78" fmla="*/ 37 w 54"/>
                <a:gd name="T79" fmla="*/ 244 h 305"/>
                <a:gd name="T80" fmla="*/ 39 w 54"/>
                <a:gd name="T81" fmla="*/ 263 h 305"/>
                <a:gd name="T82" fmla="*/ 52 w 54"/>
                <a:gd name="T83" fmla="*/ 305 h 305"/>
                <a:gd name="T84" fmla="*/ 54 w 54"/>
                <a:gd name="T85" fmla="*/ 303 h 3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4" h="305">
                  <a:moveTo>
                    <a:pt x="54" y="301"/>
                  </a:moveTo>
                  <a:lnTo>
                    <a:pt x="50" y="231"/>
                  </a:lnTo>
                  <a:lnTo>
                    <a:pt x="48" y="221"/>
                  </a:lnTo>
                  <a:lnTo>
                    <a:pt x="47" y="212"/>
                  </a:lnTo>
                  <a:lnTo>
                    <a:pt x="45" y="200"/>
                  </a:lnTo>
                  <a:lnTo>
                    <a:pt x="43" y="189"/>
                  </a:lnTo>
                  <a:lnTo>
                    <a:pt x="41" y="177"/>
                  </a:lnTo>
                  <a:lnTo>
                    <a:pt x="39" y="168"/>
                  </a:lnTo>
                  <a:lnTo>
                    <a:pt x="38" y="156"/>
                  </a:lnTo>
                  <a:lnTo>
                    <a:pt x="36" y="145"/>
                  </a:lnTo>
                  <a:lnTo>
                    <a:pt x="36" y="141"/>
                  </a:lnTo>
                  <a:lnTo>
                    <a:pt x="35" y="137"/>
                  </a:lnTo>
                  <a:lnTo>
                    <a:pt x="35" y="135"/>
                  </a:lnTo>
                  <a:lnTo>
                    <a:pt x="33" y="132"/>
                  </a:lnTo>
                  <a:lnTo>
                    <a:pt x="32" y="124"/>
                  </a:lnTo>
                  <a:lnTo>
                    <a:pt x="31" y="118"/>
                  </a:lnTo>
                  <a:lnTo>
                    <a:pt x="30" y="111"/>
                  </a:lnTo>
                  <a:lnTo>
                    <a:pt x="30" y="103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7"/>
                  </a:lnTo>
                  <a:lnTo>
                    <a:pt x="5" y="27"/>
                  </a:lnTo>
                  <a:lnTo>
                    <a:pt x="8" y="36"/>
                  </a:lnTo>
                  <a:lnTo>
                    <a:pt x="10" y="44"/>
                  </a:lnTo>
                  <a:lnTo>
                    <a:pt x="13" y="52"/>
                  </a:lnTo>
                  <a:lnTo>
                    <a:pt x="16" y="61"/>
                  </a:lnTo>
                  <a:lnTo>
                    <a:pt x="18" y="69"/>
                  </a:lnTo>
                  <a:lnTo>
                    <a:pt x="20" y="78"/>
                  </a:lnTo>
                  <a:lnTo>
                    <a:pt x="23" y="88"/>
                  </a:lnTo>
                  <a:lnTo>
                    <a:pt x="26" y="97"/>
                  </a:lnTo>
                  <a:lnTo>
                    <a:pt x="28" y="109"/>
                  </a:lnTo>
                  <a:lnTo>
                    <a:pt x="30" y="118"/>
                  </a:lnTo>
                  <a:lnTo>
                    <a:pt x="31" y="130"/>
                  </a:lnTo>
                  <a:lnTo>
                    <a:pt x="32" y="141"/>
                  </a:lnTo>
                  <a:lnTo>
                    <a:pt x="35" y="155"/>
                  </a:lnTo>
                  <a:lnTo>
                    <a:pt x="37" y="168"/>
                  </a:lnTo>
                  <a:lnTo>
                    <a:pt x="40" y="181"/>
                  </a:lnTo>
                  <a:lnTo>
                    <a:pt x="42" y="196"/>
                  </a:lnTo>
                  <a:lnTo>
                    <a:pt x="45" y="212"/>
                  </a:lnTo>
                  <a:lnTo>
                    <a:pt x="46" y="225"/>
                  </a:lnTo>
                  <a:lnTo>
                    <a:pt x="47" y="240"/>
                  </a:lnTo>
                  <a:lnTo>
                    <a:pt x="48" y="256"/>
                  </a:lnTo>
                  <a:lnTo>
                    <a:pt x="47" y="273"/>
                  </a:lnTo>
                  <a:lnTo>
                    <a:pt x="48" y="273"/>
                  </a:lnTo>
                  <a:lnTo>
                    <a:pt x="45" y="257"/>
                  </a:lnTo>
                  <a:lnTo>
                    <a:pt x="41" y="244"/>
                  </a:lnTo>
                  <a:lnTo>
                    <a:pt x="38" y="229"/>
                  </a:lnTo>
                  <a:lnTo>
                    <a:pt x="35" y="214"/>
                  </a:lnTo>
                  <a:lnTo>
                    <a:pt x="31" y="198"/>
                  </a:lnTo>
                  <a:lnTo>
                    <a:pt x="29" y="181"/>
                  </a:lnTo>
                  <a:lnTo>
                    <a:pt x="27" y="166"/>
                  </a:lnTo>
                  <a:lnTo>
                    <a:pt x="24" y="149"/>
                  </a:lnTo>
                  <a:lnTo>
                    <a:pt x="23" y="141"/>
                  </a:lnTo>
                  <a:lnTo>
                    <a:pt x="23" y="134"/>
                  </a:lnTo>
                  <a:lnTo>
                    <a:pt x="22" y="126"/>
                  </a:lnTo>
                  <a:lnTo>
                    <a:pt x="21" y="118"/>
                  </a:lnTo>
                  <a:lnTo>
                    <a:pt x="20" y="109"/>
                  </a:lnTo>
                  <a:lnTo>
                    <a:pt x="18" y="97"/>
                  </a:lnTo>
                  <a:lnTo>
                    <a:pt x="16" y="90"/>
                  </a:lnTo>
                  <a:lnTo>
                    <a:pt x="13" y="80"/>
                  </a:lnTo>
                  <a:lnTo>
                    <a:pt x="11" y="69"/>
                  </a:lnTo>
                  <a:lnTo>
                    <a:pt x="9" y="61"/>
                  </a:lnTo>
                  <a:lnTo>
                    <a:pt x="7" y="52"/>
                  </a:lnTo>
                  <a:lnTo>
                    <a:pt x="4" y="42"/>
                  </a:lnTo>
                  <a:lnTo>
                    <a:pt x="18" y="114"/>
                  </a:lnTo>
                  <a:lnTo>
                    <a:pt x="19" y="120"/>
                  </a:lnTo>
                  <a:lnTo>
                    <a:pt x="19" y="126"/>
                  </a:lnTo>
                  <a:lnTo>
                    <a:pt x="20" y="134"/>
                  </a:lnTo>
                  <a:lnTo>
                    <a:pt x="21" y="139"/>
                  </a:lnTo>
                  <a:lnTo>
                    <a:pt x="22" y="145"/>
                  </a:lnTo>
                  <a:lnTo>
                    <a:pt x="23" y="153"/>
                  </a:lnTo>
                  <a:lnTo>
                    <a:pt x="24" y="160"/>
                  </a:lnTo>
                  <a:lnTo>
                    <a:pt x="24" y="168"/>
                  </a:lnTo>
                  <a:lnTo>
                    <a:pt x="27" y="179"/>
                  </a:lnTo>
                  <a:lnTo>
                    <a:pt x="28" y="191"/>
                  </a:lnTo>
                  <a:lnTo>
                    <a:pt x="30" y="200"/>
                  </a:lnTo>
                  <a:lnTo>
                    <a:pt x="32" y="212"/>
                  </a:lnTo>
                  <a:lnTo>
                    <a:pt x="35" y="221"/>
                  </a:lnTo>
                  <a:lnTo>
                    <a:pt x="36" y="235"/>
                  </a:lnTo>
                  <a:lnTo>
                    <a:pt x="37" y="244"/>
                  </a:lnTo>
                  <a:lnTo>
                    <a:pt x="38" y="256"/>
                  </a:lnTo>
                  <a:lnTo>
                    <a:pt x="39" y="263"/>
                  </a:lnTo>
                  <a:lnTo>
                    <a:pt x="51" y="305"/>
                  </a:lnTo>
                  <a:lnTo>
                    <a:pt x="52" y="305"/>
                  </a:lnTo>
                  <a:lnTo>
                    <a:pt x="52" y="303"/>
                  </a:lnTo>
                  <a:lnTo>
                    <a:pt x="54" y="303"/>
                  </a:lnTo>
                  <a:lnTo>
                    <a:pt x="54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4314" y="3869"/>
              <a:ext cx="25" cy="101"/>
            </a:xfrm>
            <a:custGeom>
              <a:avLst/>
              <a:gdLst>
                <a:gd name="T0" fmla="*/ 24 w 24"/>
                <a:gd name="T1" fmla="*/ 97 h 101"/>
                <a:gd name="T2" fmla="*/ 0 w 24"/>
                <a:gd name="T3" fmla="*/ 0 h 101"/>
                <a:gd name="T4" fmla="*/ 7 w 24"/>
                <a:gd name="T5" fmla="*/ 38 h 101"/>
                <a:gd name="T6" fmla="*/ 6 w 24"/>
                <a:gd name="T7" fmla="*/ 40 h 101"/>
                <a:gd name="T8" fmla="*/ 5 w 24"/>
                <a:gd name="T9" fmla="*/ 40 h 101"/>
                <a:gd name="T10" fmla="*/ 5 w 24"/>
                <a:gd name="T11" fmla="*/ 38 h 101"/>
                <a:gd name="T12" fmla="*/ 4 w 24"/>
                <a:gd name="T13" fmla="*/ 38 h 101"/>
                <a:gd name="T14" fmla="*/ 21 w 24"/>
                <a:gd name="T15" fmla="*/ 101 h 101"/>
                <a:gd name="T16" fmla="*/ 22 w 24"/>
                <a:gd name="T17" fmla="*/ 101 h 101"/>
                <a:gd name="T18" fmla="*/ 23 w 24"/>
                <a:gd name="T19" fmla="*/ 101 h 101"/>
                <a:gd name="T20" fmla="*/ 24 w 24"/>
                <a:gd name="T21" fmla="*/ 99 h 101"/>
                <a:gd name="T22" fmla="*/ 24 w 24"/>
                <a:gd name="T23" fmla="*/ 97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101">
                  <a:moveTo>
                    <a:pt x="24" y="97"/>
                  </a:moveTo>
                  <a:lnTo>
                    <a:pt x="0" y="0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21" y="101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4" y="99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292" y="3899"/>
              <a:ext cx="41" cy="117"/>
            </a:xfrm>
            <a:custGeom>
              <a:avLst/>
              <a:gdLst>
                <a:gd name="T0" fmla="*/ 40 w 40"/>
                <a:gd name="T1" fmla="*/ 118 h 118"/>
                <a:gd name="T2" fmla="*/ 39 w 40"/>
                <a:gd name="T3" fmla="*/ 114 h 118"/>
                <a:gd name="T4" fmla="*/ 36 w 40"/>
                <a:gd name="T5" fmla="*/ 110 h 118"/>
                <a:gd name="T6" fmla="*/ 33 w 40"/>
                <a:gd name="T7" fmla="*/ 106 h 118"/>
                <a:gd name="T8" fmla="*/ 30 w 40"/>
                <a:gd name="T9" fmla="*/ 103 h 118"/>
                <a:gd name="T10" fmla="*/ 27 w 40"/>
                <a:gd name="T11" fmla="*/ 99 h 118"/>
                <a:gd name="T12" fmla="*/ 25 w 40"/>
                <a:gd name="T13" fmla="*/ 93 h 118"/>
                <a:gd name="T14" fmla="*/ 24 w 40"/>
                <a:gd name="T15" fmla="*/ 85 h 118"/>
                <a:gd name="T16" fmla="*/ 21 w 40"/>
                <a:gd name="T17" fmla="*/ 78 h 118"/>
                <a:gd name="T18" fmla="*/ 21 w 40"/>
                <a:gd name="T19" fmla="*/ 74 h 118"/>
                <a:gd name="T20" fmla="*/ 20 w 40"/>
                <a:gd name="T21" fmla="*/ 68 h 118"/>
                <a:gd name="T22" fmla="*/ 19 w 40"/>
                <a:gd name="T23" fmla="*/ 64 h 118"/>
                <a:gd name="T24" fmla="*/ 18 w 40"/>
                <a:gd name="T25" fmla="*/ 61 h 118"/>
                <a:gd name="T26" fmla="*/ 18 w 40"/>
                <a:gd name="T27" fmla="*/ 57 h 118"/>
                <a:gd name="T28" fmla="*/ 17 w 40"/>
                <a:gd name="T29" fmla="*/ 51 h 118"/>
                <a:gd name="T30" fmla="*/ 16 w 40"/>
                <a:gd name="T31" fmla="*/ 47 h 118"/>
                <a:gd name="T32" fmla="*/ 15 w 40"/>
                <a:gd name="T33" fmla="*/ 43 h 118"/>
                <a:gd name="T34" fmla="*/ 12 w 40"/>
                <a:gd name="T35" fmla="*/ 40 h 118"/>
                <a:gd name="T36" fmla="*/ 10 w 40"/>
                <a:gd name="T37" fmla="*/ 34 h 118"/>
                <a:gd name="T38" fmla="*/ 9 w 40"/>
                <a:gd name="T39" fmla="*/ 28 h 118"/>
                <a:gd name="T40" fmla="*/ 7 w 40"/>
                <a:gd name="T41" fmla="*/ 24 h 118"/>
                <a:gd name="T42" fmla="*/ 6 w 40"/>
                <a:gd name="T43" fmla="*/ 17 h 118"/>
                <a:gd name="T44" fmla="*/ 4 w 40"/>
                <a:gd name="T45" fmla="*/ 11 h 118"/>
                <a:gd name="T46" fmla="*/ 2 w 40"/>
                <a:gd name="T47" fmla="*/ 5 h 118"/>
                <a:gd name="T48" fmla="*/ 0 w 40"/>
                <a:gd name="T49" fmla="*/ 0 h 118"/>
                <a:gd name="T50" fmla="*/ 1 w 40"/>
                <a:gd name="T51" fmla="*/ 3 h 118"/>
                <a:gd name="T52" fmla="*/ 2 w 40"/>
                <a:gd name="T53" fmla="*/ 7 h 118"/>
                <a:gd name="T54" fmla="*/ 2 w 40"/>
                <a:gd name="T55" fmla="*/ 13 h 118"/>
                <a:gd name="T56" fmla="*/ 4 w 40"/>
                <a:gd name="T57" fmla="*/ 19 h 118"/>
                <a:gd name="T58" fmla="*/ 5 w 40"/>
                <a:gd name="T59" fmla="*/ 24 h 118"/>
                <a:gd name="T60" fmla="*/ 6 w 40"/>
                <a:gd name="T61" fmla="*/ 28 h 118"/>
                <a:gd name="T62" fmla="*/ 7 w 40"/>
                <a:gd name="T63" fmla="*/ 34 h 118"/>
                <a:gd name="T64" fmla="*/ 7 w 40"/>
                <a:gd name="T65" fmla="*/ 38 h 118"/>
                <a:gd name="T66" fmla="*/ 10 w 40"/>
                <a:gd name="T67" fmla="*/ 45 h 118"/>
                <a:gd name="T68" fmla="*/ 11 w 40"/>
                <a:gd name="T69" fmla="*/ 53 h 118"/>
                <a:gd name="T70" fmla="*/ 14 w 40"/>
                <a:gd name="T71" fmla="*/ 63 h 118"/>
                <a:gd name="T72" fmla="*/ 15 w 40"/>
                <a:gd name="T73" fmla="*/ 72 h 118"/>
                <a:gd name="T74" fmla="*/ 16 w 40"/>
                <a:gd name="T75" fmla="*/ 82 h 118"/>
                <a:gd name="T76" fmla="*/ 17 w 40"/>
                <a:gd name="T77" fmla="*/ 91 h 118"/>
                <a:gd name="T78" fmla="*/ 19 w 40"/>
                <a:gd name="T79" fmla="*/ 99 h 118"/>
                <a:gd name="T80" fmla="*/ 20 w 40"/>
                <a:gd name="T81" fmla="*/ 106 h 118"/>
                <a:gd name="T82" fmla="*/ 40 w 40"/>
                <a:gd name="T83" fmla="*/ 118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0" h="118">
                  <a:moveTo>
                    <a:pt x="40" y="118"/>
                  </a:moveTo>
                  <a:lnTo>
                    <a:pt x="39" y="114"/>
                  </a:lnTo>
                  <a:lnTo>
                    <a:pt x="36" y="110"/>
                  </a:lnTo>
                  <a:lnTo>
                    <a:pt x="33" y="106"/>
                  </a:lnTo>
                  <a:lnTo>
                    <a:pt x="30" y="103"/>
                  </a:lnTo>
                  <a:lnTo>
                    <a:pt x="27" y="99"/>
                  </a:lnTo>
                  <a:lnTo>
                    <a:pt x="25" y="93"/>
                  </a:lnTo>
                  <a:lnTo>
                    <a:pt x="24" y="85"/>
                  </a:lnTo>
                  <a:lnTo>
                    <a:pt x="21" y="78"/>
                  </a:lnTo>
                  <a:lnTo>
                    <a:pt x="21" y="74"/>
                  </a:lnTo>
                  <a:lnTo>
                    <a:pt x="20" y="68"/>
                  </a:lnTo>
                  <a:lnTo>
                    <a:pt x="19" y="64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7" y="51"/>
                  </a:lnTo>
                  <a:lnTo>
                    <a:pt x="16" y="47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9" y="28"/>
                  </a:lnTo>
                  <a:lnTo>
                    <a:pt x="7" y="24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10" y="45"/>
                  </a:lnTo>
                  <a:lnTo>
                    <a:pt x="11" y="53"/>
                  </a:lnTo>
                  <a:lnTo>
                    <a:pt x="14" y="63"/>
                  </a:lnTo>
                  <a:lnTo>
                    <a:pt x="15" y="72"/>
                  </a:lnTo>
                  <a:lnTo>
                    <a:pt x="16" y="82"/>
                  </a:lnTo>
                  <a:lnTo>
                    <a:pt x="17" y="91"/>
                  </a:lnTo>
                  <a:lnTo>
                    <a:pt x="19" y="99"/>
                  </a:lnTo>
                  <a:lnTo>
                    <a:pt x="20" y="106"/>
                  </a:lnTo>
                  <a:lnTo>
                    <a:pt x="40" y="11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4316" y="3717"/>
              <a:ext cx="14" cy="59"/>
            </a:xfrm>
            <a:custGeom>
              <a:avLst/>
              <a:gdLst>
                <a:gd name="T0" fmla="*/ 13 w 13"/>
                <a:gd name="T1" fmla="*/ 58 h 58"/>
                <a:gd name="T2" fmla="*/ 0 w 13"/>
                <a:gd name="T3" fmla="*/ 0 h 58"/>
                <a:gd name="T4" fmla="*/ 1 w 13"/>
                <a:gd name="T5" fmla="*/ 8 h 58"/>
                <a:gd name="T6" fmla="*/ 2 w 13"/>
                <a:gd name="T7" fmla="*/ 18 h 58"/>
                <a:gd name="T8" fmla="*/ 4 w 13"/>
                <a:gd name="T9" fmla="*/ 23 h 58"/>
                <a:gd name="T10" fmla="*/ 7 w 13"/>
                <a:gd name="T11" fmla="*/ 31 h 58"/>
                <a:gd name="T12" fmla="*/ 8 w 13"/>
                <a:gd name="T13" fmla="*/ 37 h 58"/>
                <a:gd name="T14" fmla="*/ 10 w 13"/>
                <a:gd name="T15" fmla="*/ 44 h 58"/>
                <a:gd name="T16" fmla="*/ 12 w 13"/>
                <a:gd name="T17" fmla="*/ 52 h 58"/>
                <a:gd name="T18" fmla="*/ 13 w 13"/>
                <a:gd name="T19" fmla="*/ 58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58">
                  <a:moveTo>
                    <a:pt x="13" y="58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31"/>
                  </a:lnTo>
                  <a:lnTo>
                    <a:pt x="8" y="37"/>
                  </a:lnTo>
                  <a:lnTo>
                    <a:pt x="10" y="44"/>
                  </a:lnTo>
                  <a:lnTo>
                    <a:pt x="12" y="52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4310" y="3637"/>
              <a:ext cx="20" cy="101"/>
            </a:xfrm>
            <a:custGeom>
              <a:avLst/>
              <a:gdLst>
                <a:gd name="T0" fmla="*/ 19 w 19"/>
                <a:gd name="T1" fmla="*/ 99 h 101"/>
                <a:gd name="T2" fmla="*/ 0 w 19"/>
                <a:gd name="T3" fmla="*/ 0 h 101"/>
                <a:gd name="T4" fmla="*/ 7 w 19"/>
                <a:gd name="T5" fmla="*/ 75 h 101"/>
                <a:gd name="T6" fmla="*/ 7 w 19"/>
                <a:gd name="T7" fmla="*/ 59 h 101"/>
                <a:gd name="T8" fmla="*/ 8 w 19"/>
                <a:gd name="T9" fmla="*/ 59 h 101"/>
                <a:gd name="T10" fmla="*/ 9 w 19"/>
                <a:gd name="T11" fmla="*/ 59 h 101"/>
                <a:gd name="T12" fmla="*/ 9 w 19"/>
                <a:gd name="T13" fmla="*/ 61 h 101"/>
                <a:gd name="T14" fmla="*/ 10 w 19"/>
                <a:gd name="T15" fmla="*/ 65 h 101"/>
                <a:gd name="T16" fmla="*/ 19 w 19"/>
                <a:gd name="T17" fmla="*/ 101 h 101"/>
                <a:gd name="T18" fmla="*/ 19 w 19"/>
                <a:gd name="T19" fmla="*/ 99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01">
                  <a:moveTo>
                    <a:pt x="19" y="99"/>
                  </a:moveTo>
                  <a:lnTo>
                    <a:pt x="0" y="0"/>
                  </a:lnTo>
                  <a:lnTo>
                    <a:pt x="7" y="75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10" y="65"/>
                  </a:lnTo>
                  <a:lnTo>
                    <a:pt x="19" y="101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4319" y="3715"/>
              <a:ext cx="2" cy="11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7 h 9"/>
                <a:gd name="T4" fmla="*/ 1 w 2"/>
                <a:gd name="T5" fmla="*/ 5 h 9"/>
                <a:gd name="T6" fmla="*/ 1 w 2"/>
                <a:gd name="T7" fmla="*/ 3 h 9"/>
                <a:gd name="T8" fmla="*/ 0 w 2"/>
                <a:gd name="T9" fmla="*/ 0 h 9"/>
                <a:gd name="T10" fmla="*/ 2 w 2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4233" y="3531"/>
              <a:ext cx="86" cy="299"/>
            </a:xfrm>
            <a:custGeom>
              <a:avLst/>
              <a:gdLst>
                <a:gd name="T0" fmla="*/ 80 w 84"/>
                <a:gd name="T1" fmla="*/ 67 h 298"/>
                <a:gd name="T2" fmla="*/ 71 w 84"/>
                <a:gd name="T3" fmla="*/ 65 h 298"/>
                <a:gd name="T4" fmla="*/ 63 w 84"/>
                <a:gd name="T5" fmla="*/ 60 h 298"/>
                <a:gd name="T6" fmla="*/ 55 w 84"/>
                <a:gd name="T7" fmla="*/ 50 h 298"/>
                <a:gd name="T8" fmla="*/ 47 w 84"/>
                <a:gd name="T9" fmla="*/ 39 h 298"/>
                <a:gd name="T10" fmla="*/ 40 w 84"/>
                <a:gd name="T11" fmla="*/ 25 h 298"/>
                <a:gd name="T12" fmla="*/ 34 w 84"/>
                <a:gd name="T13" fmla="*/ 14 h 298"/>
                <a:gd name="T14" fmla="*/ 26 w 84"/>
                <a:gd name="T15" fmla="*/ 4 h 298"/>
                <a:gd name="T16" fmla="*/ 8 w 84"/>
                <a:gd name="T17" fmla="*/ 25 h 298"/>
                <a:gd name="T18" fmla="*/ 7 w 84"/>
                <a:gd name="T19" fmla="*/ 52 h 298"/>
                <a:gd name="T20" fmla="*/ 5 w 84"/>
                <a:gd name="T21" fmla="*/ 77 h 298"/>
                <a:gd name="T22" fmla="*/ 0 w 84"/>
                <a:gd name="T23" fmla="*/ 94 h 298"/>
                <a:gd name="T24" fmla="*/ 1 w 84"/>
                <a:gd name="T25" fmla="*/ 105 h 298"/>
                <a:gd name="T26" fmla="*/ 5 w 84"/>
                <a:gd name="T27" fmla="*/ 115 h 298"/>
                <a:gd name="T28" fmla="*/ 7 w 84"/>
                <a:gd name="T29" fmla="*/ 126 h 298"/>
                <a:gd name="T30" fmla="*/ 8 w 84"/>
                <a:gd name="T31" fmla="*/ 140 h 298"/>
                <a:gd name="T32" fmla="*/ 10 w 84"/>
                <a:gd name="T33" fmla="*/ 157 h 298"/>
                <a:gd name="T34" fmla="*/ 12 w 84"/>
                <a:gd name="T35" fmla="*/ 172 h 298"/>
                <a:gd name="T36" fmla="*/ 15 w 84"/>
                <a:gd name="T37" fmla="*/ 189 h 298"/>
                <a:gd name="T38" fmla="*/ 18 w 84"/>
                <a:gd name="T39" fmla="*/ 206 h 298"/>
                <a:gd name="T40" fmla="*/ 23 w 84"/>
                <a:gd name="T41" fmla="*/ 222 h 298"/>
                <a:gd name="T42" fmla="*/ 27 w 84"/>
                <a:gd name="T43" fmla="*/ 239 h 298"/>
                <a:gd name="T44" fmla="*/ 31 w 84"/>
                <a:gd name="T45" fmla="*/ 256 h 298"/>
                <a:gd name="T46" fmla="*/ 33 w 84"/>
                <a:gd name="T47" fmla="*/ 267 h 298"/>
                <a:gd name="T48" fmla="*/ 33 w 84"/>
                <a:gd name="T49" fmla="*/ 275 h 298"/>
                <a:gd name="T50" fmla="*/ 40 w 84"/>
                <a:gd name="T51" fmla="*/ 298 h 298"/>
                <a:gd name="T52" fmla="*/ 36 w 84"/>
                <a:gd name="T53" fmla="*/ 275 h 298"/>
                <a:gd name="T54" fmla="*/ 33 w 84"/>
                <a:gd name="T55" fmla="*/ 252 h 298"/>
                <a:gd name="T56" fmla="*/ 28 w 84"/>
                <a:gd name="T57" fmla="*/ 227 h 298"/>
                <a:gd name="T58" fmla="*/ 23 w 84"/>
                <a:gd name="T59" fmla="*/ 206 h 298"/>
                <a:gd name="T60" fmla="*/ 19 w 84"/>
                <a:gd name="T61" fmla="*/ 185 h 298"/>
                <a:gd name="T62" fmla="*/ 16 w 84"/>
                <a:gd name="T63" fmla="*/ 168 h 298"/>
                <a:gd name="T64" fmla="*/ 12 w 84"/>
                <a:gd name="T65" fmla="*/ 149 h 298"/>
                <a:gd name="T66" fmla="*/ 10 w 84"/>
                <a:gd name="T67" fmla="*/ 130 h 298"/>
                <a:gd name="T68" fmla="*/ 8 w 84"/>
                <a:gd name="T69" fmla="*/ 117 h 298"/>
                <a:gd name="T70" fmla="*/ 7 w 84"/>
                <a:gd name="T71" fmla="*/ 107 h 298"/>
                <a:gd name="T72" fmla="*/ 5 w 84"/>
                <a:gd name="T73" fmla="*/ 102 h 298"/>
                <a:gd name="T74" fmla="*/ 2 w 84"/>
                <a:gd name="T75" fmla="*/ 96 h 298"/>
                <a:gd name="T76" fmla="*/ 6 w 84"/>
                <a:gd name="T77" fmla="*/ 86 h 298"/>
                <a:gd name="T78" fmla="*/ 9 w 84"/>
                <a:gd name="T79" fmla="*/ 79 h 298"/>
                <a:gd name="T80" fmla="*/ 11 w 84"/>
                <a:gd name="T81" fmla="*/ 67 h 298"/>
                <a:gd name="T82" fmla="*/ 12 w 84"/>
                <a:gd name="T83" fmla="*/ 56 h 298"/>
                <a:gd name="T84" fmla="*/ 12 w 84"/>
                <a:gd name="T85" fmla="*/ 41 h 298"/>
                <a:gd name="T86" fmla="*/ 16 w 84"/>
                <a:gd name="T87" fmla="*/ 29 h 298"/>
                <a:gd name="T88" fmla="*/ 25 w 84"/>
                <a:gd name="T89" fmla="*/ 35 h 298"/>
                <a:gd name="T90" fmla="*/ 34 w 84"/>
                <a:gd name="T91" fmla="*/ 42 h 298"/>
                <a:gd name="T92" fmla="*/ 42 w 84"/>
                <a:gd name="T93" fmla="*/ 50 h 298"/>
                <a:gd name="T94" fmla="*/ 49 w 84"/>
                <a:gd name="T95" fmla="*/ 60 h 298"/>
                <a:gd name="T96" fmla="*/ 57 w 84"/>
                <a:gd name="T97" fmla="*/ 67 h 298"/>
                <a:gd name="T98" fmla="*/ 65 w 84"/>
                <a:gd name="T99" fmla="*/ 73 h 298"/>
                <a:gd name="T100" fmla="*/ 74 w 84"/>
                <a:gd name="T101" fmla="*/ 73 h 298"/>
                <a:gd name="T102" fmla="*/ 83 w 84"/>
                <a:gd name="T103" fmla="*/ 67 h 298"/>
                <a:gd name="T104" fmla="*/ 84 w 84"/>
                <a:gd name="T105" fmla="*/ 65 h 2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4" h="298">
                  <a:moveTo>
                    <a:pt x="84" y="65"/>
                  </a:moveTo>
                  <a:lnTo>
                    <a:pt x="80" y="67"/>
                  </a:lnTo>
                  <a:lnTo>
                    <a:pt x="75" y="67"/>
                  </a:lnTo>
                  <a:lnTo>
                    <a:pt x="71" y="65"/>
                  </a:lnTo>
                  <a:lnTo>
                    <a:pt x="66" y="63"/>
                  </a:lnTo>
                  <a:lnTo>
                    <a:pt x="63" y="60"/>
                  </a:lnTo>
                  <a:lnTo>
                    <a:pt x="58" y="56"/>
                  </a:lnTo>
                  <a:lnTo>
                    <a:pt x="55" y="50"/>
                  </a:lnTo>
                  <a:lnTo>
                    <a:pt x="52" y="44"/>
                  </a:lnTo>
                  <a:lnTo>
                    <a:pt x="47" y="39"/>
                  </a:lnTo>
                  <a:lnTo>
                    <a:pt x="44" y="31"/>
                  </a:lnTo>
                  <a:lnTo>
                    <a:pt x="40" y="25"/>
                  </a:lnTo>
                  <a:lnTo>
                    <a:pt x="37" y="20"/>
                  </a:lnTo>
                  <a:lnTo>
                    <a:pt x="34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8" y="25"/>
                  </a:lnTo>
                  <a:lnTo>
                    <a:pt x="7" y="39"/>
                  </a:lnTo>
                  <a:lnTo>
                    <a:pt x="7" y="52"/>
                  </a:lnTo>
                  <a:lnTo>
                    <a:pt x="6" y="63"/>
                  </a:lnTo>
                  <a:lnTo>
                    <a:pt x="5" y="77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4" y="109"/>
                  </a:lnTo>
                  <a:lnTo>
                    <a:pt x="5" y="115"/>
                  </a:lnTo>
                  <a:lnTo>
                    <a:pt x="6" y="121"/>
                  </a:lnTo>
                  <a:lnTo>
                    <a:pt x="7" y="126"/>
                  </a:lnTo>
                  <a:lnTo>
                    <a:pt x="8" y="132"/>
                  </a:lnTo>
                  <a:lnTo>
                    <a:pt x="8" y="140"/>
                  </a:lnTo>
                  <a:lnTo>
                    <a:pt x="9" y="147"/>
                  </a:lnTo>
                  <a:lnTo>
                    <a:pt x="10" y="157"/>
                  </a:lnTo>
                  <a:lnTo>
                    <a:pt x="11" y="164"/>
                  </a:lnTo>
                  <a:lnTo>
                    <a:pt x="12" y="172"/>
                  </a:lnTo>
                  <a:lnTo>
                    <a:pt x="14" y="182"/>
                  </a:lnTo>
                  <a:lnTo>
                    <a:pt x="15" y="189"/>
                  </a:lnTo>
                  <a:lnTo>
                    <a:pt x="16" y="197"/>
                  </a:lnTo>
                  <a:lnTo>
                    <a:pt x="18" y="206"/>
                  </a:lnTo>
                  <a:lnTo>
                    <a:pt x="19" y="214"/>
                  </a:lnTo>
                  <a:lnTo>
                    <a:pt x="23" y="222"/>
                  </a:lnTo>
                  <a:lnTo>
                    <a:pt x="25" y="231"/>
                  </a:lnTo>
                  <a:lnTo>
                    <a:pt x="27" y="239"/>
                  </a:lnTo>
                  <a:lnTo>
                    <a:pt x="29" y="246"/>
                  </a:lnTo>
                  <a:lnTo>
                    <a:pt x="31" y="256"/>
                  </a:lnTo>
                  <a:lnTo>
                    <a:pt x="33" y="266"/>
                  </a:lnTo>
                  <a:lnTo>
                    <a:pt x="33" y="267"/>
                  </a:lnTo>
                  <a:lnTo>
                    <a:pt x="33" y="271"/>
                  </a:lnTo>
                  <a:lnTo>
                    <a:pt x="33" y="275"/>
                  </a:lnTo>
                  <a:lnTo>
                    <a:pt x="33" y="279"/>
                  </a:lnTo>
                  <a:lnTo>
                    <a:pt x="40" y="298"/>
                  </a:lnTo>
                  <a:lnTo>
                    <a:pt x="38" y="287"/>
                  </a:lnTo>
                  <a:lnTo>
                    <a:pt x="36" y="275"/>
                  </a:lnTo>
                  <a:lnTo>
                    <a:pt x="35" y="264"/>
                  </a:lnTo>
                  <a:lnTo>
                    <a:pt x="33" y="252"/>
                  </a:lnTo>
                  <a:lnTo>
                    <a:pt x="30" y="239"/>
                  </a:lnTo>
                  <a:lnTo>
                    <a:pt x="28" y="227"/>
                  </a:lnTo>
                  <a:lnTo>
                    <a:pt x="25" y="216"/>
                  </a:lnTo>
                  <a:lnTo>
                    <a:pt x="23" y="206"/>
                  </a:lnTo>
                  <a:lnTo>
                    <a:pt x="20" y="197"/>
                  </a:lnTo>
                  <a:lnTo>
                    <a:pt x="19" y="185"/>
                  </a:lnTo>
                  <a:lnTo>
                    <a:pt x="17" y="178"/>
                  </a:lnTo>
                  <a:lnTo>
                    <a:pt x="16" y="168"/>
                  </a:lnTo>
                  <a:lnTo>
                    <a:pt x="15" y="159"/>
                  </a:lnTo>
                  <a:lnTo>
                    <a:pt x="12" y="149"/>
                  </a:lnTo>
                  <a:lnTo>
                    <a:pt x="11" y="140"/>
                  </a:lnTo>
                  <a:lnTo>
                    <a:pt x="10" y="130"/>
                  </a:lnTo>
                  <a:lnTo>
                    <a:pt x="9" y="123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7" y="107"/>
                  </a:lnTo>
                  <a:lnTo>
                    <a:pt x="6" y="103"/>
                  </a:lnTo>
                  <a:lnTo>
                    <a:pt x="5" y="102"/>
                  </a:lnTo>
                  <a:lnTo>
                    <a:pt x="4" y="100"/>
                  </a:lnTo>
                  <a:lnTo>
                    <a:pt x="2" y="96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2"/>
                  </a:lnTo>
                  <a:lnTo>
                    <a:pt x="9" y="79"/>
                  </a:lnTo>
                  <a:lnTo>
                    <a:pt x="10" y="73"/>
                  </a:lnTo>
                  <a:lnTo>
                    <a:pt x="11" y="67"/>
                  </a:lnTo>
                  <a:lnTo>
                    <a:pt x="12" y="62"/>
                  </a:lnTo>
                  <a:lnTo>
                    <a:pt x="12" y="56"/>
                  </a:lnTo>
                  <a:lnTo>
                    <a:pt x="12" y="46"/>
                  </a:lnTo>
                  <a:lnTo>
                    <a:pt x="12" y="41"/>
                  </a:lnTo>
                  <a:lnTo>
                    <a:pt x="14" y="33"/>
                  </a:lnTo>
                  <a:lnTo>
                    <a:pt x="16" y="29"/>
                  </a:lnTo>
                  <a:lnTo>
                    <a:pt x="20" y="31"/>
                  </a:lnTo>
                  <a:lnTo>
                    <a:pt x="25" y="35"/>
                  </a:lnTo>
                  <a:lnTo>
                    <a:pt x="29" y="39"/>
                  </a:lnTo>
                  <a:lnTo>
                    <a:pt x="34" y="42"/>
                  </a:lnTo>
                  <a:lnTo>
                    <a:pt x="37" y="46"/>
                  </a:lnTo>
                  <a:lnTo>
                    <a:pt x="42" y="50"/>
                  </a:lnTo>
                  <a:lnTo>
                    <a:pt x="45" y="56"/>
                  </a:lnTo>
                  <a:lnTo>
                    <a:pt x="49" y="60"/>
                  </a:lnTo>
                  <a:lnTo>
                    <a:pt x="53" y="63"/>
                  </a:lnTo>
                  <a:lnTo>
                    <a:pt x="57" y="67"/>
                  </a:lnTo>
                  <a:lnTo>
                    <a:pt x="61" y="71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4" y="73"/>
                  </a:lnTo>
                  <a:lnTo>
                    <a:pt x="78" y="71"/>
                  </a:lnTo>
                  <a:lnTo>
                    <a:pt x="83" y="67"/>
                  </a:lnTo>
                  <a:lnTo>
                    <a:pt x="84" y="67"/>
                  </a:lnTo>
                  <a:lnTo>
                    <a:pt x="84" y="6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4319" y="3893"/>
              <a:ext cx="0" cy="5"/>
            </a:xfrm>
            <a:custGeom>
              <a:avLst/>
              <a:gdLst>
                <a:gd name="T0" fmla="*/ 1 w 1"/>
                <a:gd name="T1" fmla="*/ 6 h 6"/>
                <a:gd name="T2" fmla="*/ 1 w 1"/>
                <a:gd name="T3" fmla="*/ 4 h 6"/>
                <a:gd name="T4" fmla="*/ 0 w 1"/>
                <a:gd name="T5" fmla="*/ 2 h 6"/>
                <a:gd name="T6" fmla="*/ 0 w 1"/>
                <a:gd name="T7" fmla="*/ 0 h 6"/>
                <a:gd name="T8" fmla="*/ 1 w 1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6">
                  <a:moveTo>
                    <a:pt x="1" y="6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285" y="3755"/>
              <a:ext cx="32" cy="133"/>
            </a:xfrm>
            <a:custGeom>
              <a:avLst/>
              <a:gdLst>
                <a:gd name="T0" fmla="*/ 33 w 33"/>
                <a:gd name="T1" fmla="*/ 129 h 133"/>
                <a:gd name="T2" fmla="*/ 26 w 33"/>
                <a:gd name="T3" fmla="*/ 103 h 133"/>
                <a:gd name="T4" fmla="*/ 9 w 33"/>
                <a:gd name="T5" fmla="*/ 36 h 133"/>
                <a:gd name="T6" fmla="*/ 9 w 33"/>
                <a:gd name="T7" fmla="*/ 34 h 133"/>
                <a:gd name="T8" fmla="*/ 11 w 33"/>
                <a:gd name="T9" fmla="*/ 34 h 133"/>
                <a:gd name="T10" fmla="*/ 14 w 33"/>
                <a:gd name="T11" fmla="*/ 40 h 133"/>
                <a:gd name="T12" fmla="*/ 17 w 33"/>
                <a:gd name="T13" fmla="*/ 49 h 133"/>
                <a:gd name="T14" fmla="*/ 19 w 33"/>
                <a:gd name="T15" fmla="*/ 57 h 133"/>
                <a:gd name="T16" fmla="*/ 22 w 33"/>
                <a:gd name="T17" fmla="*/ 66 h 133"/>
                <a:gd name="T18" fmla="*/ 24 w 33"/>
                <a:gd name="T19" fmla="*/ 76 h 133"/>
                <a:gd name="T20" fmla="*/ 26 w 33"/>
                <a:gd name="T21" fmla="*/ 85 h 133"/>
                <a:gd name="T22" fmla="*/ 27 w 33"/>
                <a:gd name="T23" fmla="*/ 97 h 133"/>
                <a:gd name="T24" fmla="*/ 30 w 33"/>
                <a:gd name="T25" fmla="*/ 108 h 133"/>
                <a:gd name="T26" fmla="*/ 28 w 33"/>
                <a:gd name="T27" fmla="*/ 95 h 133"/>
                <a:gd name="T28" fmla="*/ 26 w 33"/>
                <a:gd name="T29" fmla="*/ 83 h 133"/>
                <a:gd name="T30" fmla="*/ 25 w 33"/>
                <a:gd name="T31" fmla="*/ 72 h 133"/>
                <a:gd name="T32" fmla="*/ 23 w 33"/>
                <a:gd name="T33" fmla="*/ 61 h 133"/>
                <a:gd name="T34" fmla="*/ 21 w 33"/>
                <a:gd name="T35" fmla="*/ 51 h 133"/>
                <a:gd name="T36" fmla="*/ 17 w 33"/>
                <a:gd name="T37" fmla="*/ 42 h 133"/>
                <a:gd name="T38" fmla="*/ 15 w 33"/>
                <a:gd name="T39" fmla="*/ 30 h 133"/>
                <a:gd name="T40" fmla="*/ 11 w 33"/>
                <a:gd name="T41" fmla="*/ 22 h 133"/>
                <a:gd name="T42" fmla="*/ 9 w 33"/>
                <a:gd name="T43" fmla="*/ 19 h 133"/>
                <a:gd name="T44" fmla="*/ 8 w 33"/>
                <a:gd name="T45" fmla="*/ 15 h 133"/>
                <a:gd name="T46" fmla="*/ 7 w 33"/>
                <a:gd name="T47" fmla="*/ 13 h 133"/>
                <a:gd name="T48" fmla="*/ 6 w 33"/>
                <a:gd name="T49" fmla="*/ 11 h 133"/>
                <a:gd name="T50" fmla="*/ 5 w 33"/>
                <a:gd name="T51" fmla="*/ 7 h 133"/>
                <a:gd name="T52" fmla="*/ 4 w 33"/>
                <a:gd name="T53" fmla="*/ 5 h 133"/>
                <a:gd name="T54" fmla="*/ 3 w 33"/>
                <a:gd name="T55" fmla="*/ 1 h 133"/>
                <a:gd name="T56" fmla="*/ 3 w 33"/>
                <a:gd name="T57" fmla="*/ 0 h 133"/>
                <a:gd name="T58" fmla="*/ 2 w 33"/>
                <a:gd name="T59" fmla="*/ 0 h 133"/>
                <a:gd name="T60" fmla="*/ 2 w 33"/>
                <a:gd name="T61" fmla="*/ 1 h 133"/>
                <a:gd name="T62" fmla="*/ 0 w 33"/>
                <a:gd name="T63" fmla="*/ 3 h 133"/>
                <a:gd name="T64" fmla="*/ 0 w 33"/>
                <a:gd name="T65" fmla="*/ 5 h 133"/>
                <a:gd name="T66" fmla="*/ 2 w 33"/>
                <a:gd name="T67" fmla="*/ 15 h 133"/>
                <a:gd name="T68" fmla="*/ 3 w 33"/>
                <a:gd name="T69" fmla="*/ 24 h 133"/>
                <a:gd name="T70" fmla="*/ 5 w 33"/>
                <a:gd name="T71" fmla="*/ 32 h 133"/>
                <a:gd name="T72" fmla="*/ 7 w 33"/>
                <a:gd name="T73" fmla="*/ 42 h 133"/>
                <a:gd name="T74" fmla="*/ 9 w 33"/>
                <a:gd name="T75" fmla="*/ 49 h 133"/>
                <a:gd name="T76" fmla="*/ 11 w 33"/>
                <a:gd name="T77" fmla="*/ 57 h 133"/>
                <a:gd name="T78" fmla="*/ 13 w 33"/>
                <a:gd name="T79" fmla="*/ 64 h 133"/>
                <a:gd name="T80" fmla="*/ 15 w 33"/>
                <a:gd name="T81" fmla="*/ 72 h 133"/>
                <a:gd name="T82" fmla="*/ 17 w 33"/>
                <a:gd name="T83" fmla="*/ 80 h 133"/>
                <a:gd name="T84" fmla="*/ 19 w 33"/>
                <a:gd name="T85" fmla="*/ 87 h 133"/>
                <a:gd name="T86" fmla="*/ 22 w 33"/>
                <a:gd name="T87" fmla="*/ 95 h 133"/>
                <a:gd name="T88" fmla="*/ 24 w 33"/>
                <a:gd name="T89" fmla="*/ 103 h 133"/>
                <a:gd name="T90" fmla="*/ 26 w 33"/>
                <a:gd name="T91" fmla="*/ 110 h 133"/>
                <a:gd name="T92" fmla="*/ 28 w 33"/>
                <a:gd name="T93" fmla="*/ 118 h 133"/>
                <a:gd name="T94" fmla="*/ 30 w 33"/>
                <a:gd name="T95" fmla="*/ 125 h 133"/>
                <a:gd name="T96" fmla="*/ 32 w 33"/>
                <a:gd name="T97" fmla="*/ 133 h 133"/>
                <a:gd name="T98" fmla="*/ 32 w 33"/>
                <a:gd name="T99" fmla="*/ 131 h 133"/>
                <a:gd name="T100" fmla="*/ 32 w 33"/>
                <a:gd name="T101" fmla="*/ 129 h 133"/>
                <a:gd name="T102" fmla="*/ 33 w 33"/>
                <a:gd name="T103" fmla="*/ 129 h 1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3" h="133">
                  <a:moveTo>
                    <a:pt x="33" y="129"/>
                  </a:moveTo>
                  <a:lnTo>
                    <a:pt x="26" y="103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4" y="40"/>
                  </a:lnTo>
                  <a:lnTo>
                    <a:pt x="17" y="49"/>
                  </a:lnTo>
                  <a:lnTo>
                    <a:pt x="19" y="57"/>
                  </a:lnTo>
                  <a:lnTo>
                    <a:pt x="22" y="66"/>
                  </a:lnTo>
                  <a:lnTo>
                    <a:pt x="24" y="76"/>
                  </a:lnTo>
                  <a:lnTo>
                    <a:pt x="26" y="85"/>
                  </a:lnTo>
                  <a:lnTo>
                    <a:pt x="27" y="97"/>
                  </a:lnTo>
                  <a:lnTo>
                    <a:pt x="30" y="108"/>
                  </a:lnTo>
                  <a:lnTo>
                    <a:pt x="28" y="95"/>
                  </a:lnTo>
                  <a:lnTo>
                    <a:pt x="26" y="83"/>
                  </a:lnTo>
                  <a:lnTo>
                    <a:pt x="25" y="72"/>
                  </a:lnTo>
                  <a:lnTo>
                    <a:pt x="23" y="61"/>
                  </a:lnTo>
                  <a:lnTo>
                    <a:pt x="21" y="51"/>
                  </a:lnTo>
                  <a:lnTo>
                    <a:pt x="17" y="42"/>
                  </a:lnTo>
                  <a:lnTo>
                    <a:pt x="15" y="30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11" y="57"/>
                  </a:lnTo>
                  <a:lnTo>
                    <a:pt x="13" y="64"/>
                  </a:lnTo>
                  <a:lnTo>
                    <a:pt x="15" y="72"/>
                  </a:lnTo>
                  <a:lnTo>
                    <a:pt x="17" y="80"/>
                  </a:lnTo>
                  <a:lnTo>
                    <a:pt x="19" y="87"/>
                  </a:lnTo>
                  <a:lnTo>
                    <a:pt x="22" y="95"/>
                  </a:lnTo>
                  <a:lnTo>
                    <a:pt x="24" y="103"/>
                  </a:lnTo>
                  <a:lnTo>
                    <a:pt x="26" y="110"/>
                  </a:lnTo>
                  <a:lnTo>
                    <a:pt x="28" y="118"/>
                  </a:lnTo>
                  <a:lnTo>
                    <a:pt x="30" y="125"/>
                  </a:lnTo>
                  <a:lnTo>
                    <a:pt x="32" y="133"/>
                  </a:lnTo>
                  <a:lnTo>
                    <a:pt x="32" y="131"/>
                  </a:lnTo>
                  <a:lnTo>
                    <a:pt x="32" y="129"/>
                  </a:lnTo>
                  <a:lnTo>
                    <a:pt x="33" y="12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280" y="3840"/>
              <a:ext cx="7" cy="29"/>
            </a:xfrm>
            <a:custGeom>
              <a:avLst/>
              <a:gdLst>
                <a:gd name="T0" fmla="*/ 7 w 7"/>
                <a:gd name="T1" fmla="*/ 25 h 29"/>
                <a:gd name="T2" fmla="*/ 0 w 7"/>
                <a:gd name="T3" fmla="*/ 0 h 29"/>
                <a:gd name="T4" fmla="*/ 4 w 7"/>
                <a:gd name="T5" fmla="*/ 29 h 29"/>
                <a:gd name="T6" fmla="*/ 4 w 7"/>
                <a:gd name="T7" fmla="*/ 27 h 29"/>
                <a:gd name="T8" fmla="*/ 6 w 7"/>
                <a:gd name="T9" fmla="*/ 27 h 29"/>
                <a:gd name="T10" fmla="*/ 7 w 7"/>
                <a:gd name="T11" fmla="*/ 2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9">
                  <a:moveTo>
                    <a:pt x="7" y="25"/>
                  </a:moveTo>
                  <a:lnTo>
                    <a:pt x="0" y="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4460" y="1392"/>
              <a:ext cx="916" cy="1277"/>
            </a:xfrm>
            <a:custGeom>
              <a:avLst/>
              <a:gdLst>
                <a:gd name="T0" fmla="*/ 61 w 915"/>
                <a:gd name="T1" fmla="*/ 917 h 1276"/>
                <a:gd name="T2" fmla="*/ 95 w 915"/>
                <a:gd name="T3" fmla="*/ 738 h 1276"/>
                <a:gd name="T4" fmla="*/ 127 w 915"/>
                <a:gd name="T5" fmla="*/ 614 h 1276"/>
                <a:gd name="T6" fmla="*/ 179 w 915"/>
                <a:gd name="T7" fmla="*/ 456 h 1276"/>
                <a:gd name="T8" fmla="*/ 251 w 915"/>
                <a:gd name="T9" fmla="*/ 301 h 1276"/>
                <a:gd name="T10" fmla="*/ 315 w 915"/>
                <a:gd name="T11" fmla="*/ 210 h 1276"/>
                <a:gd name="T12" fmla="*/ 372 w 915"/>
                <a:gd name="T13" fmla="*/ 132 h 1276"/>
                <a:gd name="T14" fmla="*/ 410 w 915"/>
                <a:gd name="T15" fmla="*/ 101 h 1276"/>
                <a:gd name="T16" fmla="*/ 461 w 915"/>
                <a:gd name="T17" fmla="*/ 67 h 1276"/>
                <a:gd name="T18" fmla="*/ 509 w 915"/>
                <a:gd name="T19" fmla="*/ 48 h 1276"/>
                <a:gd name="T20" fmla="*/ 600 w 915"/>
                <a:gd name="T21" fmla="*/ 48 h 1276"/>
                <a:gd name="T22" fmla="*/ 667 w 915"/>
                <a:gd name="T23" fmla="*/ 69 h 1276"/>
                <a:gd name="T24" fmla="*/ 737 w 915"/>
                <a:gd name="T25" fmla="*/ 111 h 1276"/>
                <a:gd name="T26" fmla="*/ 807 w 915"/>
                <a:gd name="T27" fmla="*/ 164 h 1276"/>
                <a:gd name="T28" fmla="*/ 841 w 915"/>
                <a:gd name="T29" fmla="*/ 194 h 1276"/>
                <a:gd name="T30" fmla="*/ 888 w 915"/>
                <a:gd name="T31" fmla="*/ 229 h 1276"/>
                <a:gd name="T32" fmla="*/ 906 w 915"/>
                <a:gd name="T33" fmla="*/ 229 h 1276"/>
                <a:gd name="T34" fmla="*/ 838 w 915"/>
                <a:gd name="T35" fmla="*/ 158 h 1276"/>
                <a:gd name="T36" fmla="*/ 751 w 915"/>
                <a:gd name="T37" fmla="*/ 80 h 1276"/>
                <a:gd name="T38" fmla="*/ 654 w 915"/>
                <a:gd name="T39" fmla="*/ 25 h 1276"/>
                <a:gd name="T40" fmla="*/ 576 w 915"/>
                <a:gd name="T41" fmla="*/ 6 h 1276"/>
                <a:gd name="T42" fmla="*/ 515 w 915"/>
                <a:gd name="T43" fmla="*/ 6 h 1276"/>
                <a:gd name="T44" fmla="*/ 442 w 915"/>
                <a:gd name="T45" fmla="*/ 36 h 1276"/>
                <a:gd name="T46" fmla="*/ 404 w 915"/>
                <a:gd name="T47" fmla="*/ 50 h 1276"/>
                <a:gd name="T48" fmla="*/ 337 w 915"/>
                <a:gd name="T49" fmla="*/ 114 h 1276"/>
                <a:gd name="T50" fmla="*/ 257 w 915"/>
                <a:gd name="T51" fmla="*/ 219 h 1276"/>
                <a:gd name="T52" fmla="*/ 191 w 915"/>
                <a:gd name="T53" fmla="*/ 355 h 1276"/>
                <a:gd name="T54" fmla="*/ 130 w 915"/>
                <a:gd name="T55" fmla="*/ 522 h 1276"/>
                <a:gd name="T56" fmla="*/ 87 w 915"/>
                <a:gd name="T57" fmla="*/ 692 h 1276"/>
                <a:gd name="T58" fmla="*/ 61 w 915"/>
                <a:gd name="T59" fmla="*/ 824 h 1276"/>
                <a:gd name="T60" fmla="*/ 37 w 915"/>
                <a:gd name="T61" fmla="*/ 986 h 1276"/>
                <a:gd name="T62" fmla="*/ 13 w 915"/>
                <a:gd name="T63" fmla="*/ 1173 h 1276"/>
                <a:gd name="T64" fmla="*/ 11 w 915"/>
                <a:gd name="T65" fmla="*/ 1217 h 1276"/>
                <a:gd name="T66" fmla="*/ 32 w 915"/>
                <a:gd name="T67" fmla="*/ 1045 h 1276"/>
                <a:gd name="T68" fmla="*/ 56 w 915"/>
                <a:gd name="T69" fmla="*/ 879 h 1276"/>
                <a:gd name="T70" fmla="*/ 104 w 915"/>
                <a:gd name="T71" fmla="*/ 645 h 1276"/>
                <a:gd name="T72" fmla="*/ 141 w 915"/>
                <a:gd name="T73" fmla="*/ 500 h 1276"/>
                <a:gd name="T74" fmla="*/ 183 w 915"/>
                <a:gd name="T75" fmla="*/ 379 h 1276"/>
                <a:gd name="T76" fmla="*/ 242 w 915"/>
                <a:gd name="T77" fmla="*/ 252 h 1276"/>
                <a:gd name="T78" fmla="*/ 297 w 915"/>
                <a:gd name="T79" fmla="*/ 168 h 1276"/>
                <a:gd name="T80" fmla="*/ 375 w 915"/>
                <a:gd name="T81" fmla="*/ 80 h 1276"/>
                <a:gd name="T82" fmla="*/ 422 w 915"/>
                <a:gd name="T83" fmla="*/ 51 h 1276"/>
                <a:gd name="T84" fmla="*/ 469 w 915"/>
                <a:gd name="T85" fmla="*/ 25 h 1276"/>
                <a:gd name="T86" fmla="*/ 546 w 915"/>
                <a:gd name="T87" fmla="*/ 8 h 1276"/>
                <a:gd name="T88" fmla="*/ 654 w 915"/>
                <a:gd name="T89" fmla="*/ 32 h 1276"/>
                <a:gd name="T90" fmla="*/ 698 w 915"/>
                <a:gd name="T91" fmla="*/ 51 h 1276"/>
                <a:gd name="T92" fmla="*/ 775 w 915"/>
                <a:gd name="T93" fmla="*/ 109 h 1276"/>
                <a:gd name="T94" fmla="*/ 873 w 915"/>
                <a:gd name="T95" fmla="*/ 196 h 1276"/>
                <a:gd name="T96" fmla="*/ 877 w 915"/>
                <a:gd name="T97" fmla="*/ 214 h 1276"/>
                <a:gd name="T98" fmla="*/ 810 w 915"/>
                <a:gd name="T99" fmla="*/ 162 h 1276"/>
                <a:gd name="T100" fmla="*/ 761 w 915"/>
                <a:gd name="T101" fmla="*/ 120 h 1276"/>
                <a:gd name="T102" fmla="*/ 724 w 915"/>
                <a:gd name="T103" fmla="*/ 97 h 1276"/>
                <a:gd name="T104" fmla="*/ 697 w 915"/>
                <a:gd name="T105" fmla="*/ 78 h 1276"/>
                <a:gd name="T106" fmla="*/ 602 w 915"/>
                <a:gd name="T107" fmla="*/ 42 h 1276"/>
                <a:gd name="T108" fmla="*/ 504 w 915"/>
                <a:gd name="T109" fmla="*/ 42 h 1276"/>
                <a:gd name="T110" fmla="*/ 427 w 915"/>
                <a:gd name="T111" fmla="*/ 84 h 1276"/>
                <a:gd name="T112" fmla="*/ 388 w 915"/>
                <a:gd name="T113" fmla="*/ 111 h 1276"/>
                <a:gd name="T114" fmla="*/ 247 w 915"/>
                <a:gd name="T115" fmla="*/ 299 h 1276"/>
                <a:gd name="T116" fmla="*/ 170 w 915"/>
                <a:gd name="T117" fmla="*/ 465 h 1276"/>
                <a:gd name="T118" fmla="*/ 98 w 915"/>
                <a:gd name="T119" fmla="*/ 698 h 1276"/>
                <a:gd name="T120" fmla="*/ 55 w 915"/>
                <a:gd name="T121" fmla="*/ 936 h 12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5" h="1276">
                  <a:moveTo>
                    <a:pt x="32" y="1133"/>
                  </a:moveTo>
                  <a:lnTo>
                    <a:pt x="35" y="1106"/>
                  </a:lnTo>
                  <a:lnTo>
                    <a:pt x="37" y="1083"/>
                  </a:lnTo>
                  <a:lnTo>
                    <a:pt x="40" y="1060"/>
                  </a:lnTo>
                  <a:lnTo>
                    <a:pt x="42" y="1039"/>
                  </a:lnTo>
                  <a:lnTo>
                    <a:pt x="46" y="1020"/>
                  </a:lnTo>
                  <a:lnTo>
                    <a:pt x="48" y="1001"/>
                  </a:lnTo>
                  <a:lnTo>
                    <a:pt x="51" y="982"/>
                  </a:lnTo>
                  <a:lnTo>
                    <a:pt x="55" y="963"/>
                  </a:lnTo>
                  <a:lnTo>
                    <a:pt x="55" y="957"/>
                  </a:lnTo>
                  <a:lnTo>
                    <a:pt x="56" y="952"/>
                  </a:lnTo>
                  <a:lnTo>
                    <a:pt x="56" y="946"/>
                  </a:lnTo>
                  <a:lnTo>
                    <a:pt x="57" y="940"/>
                  </a:lnTo>
                  <a:lnTo>
                    <a:pt x="58" y="934"/>
                  </a:lnTo>
                  <a:lnTo>
                    <a:pt x="59" y="931"/>
                  </a:lnTo>
                  <a:lnTo>
                    <a:pt x="60" y="925"/>
                  </a:lnTo>
                  <a:lnTo>
                    <a:pt x="60" y="921"/>
                  </a:lnTo>
                  <a:lnTo>
                    <a:pt x="60" y="919"/>
                  </a:lnTo>
                  <a:lnTo>
                    <a:pt x="61" y="919"/>
                  </a:lnTo>
                  <a:lnTo>
                    <a:pt x="61" y="917"/>
                  </a:lnTo>
                  <a:lnTo>
                    <a:pt x="63" y="911"/>
                  </a:lnTo>
                  <a:lnTo>
                    <a:pt x="64" y="908"/>
                  </a:lnTo>
                  <a:lnTo>
                    <a:pt x="64" y="900"/>
                  </a:lnTo>
                  <a:lnTo>
                    <a:pt x="66" y="894"/>
                  </a:lnTo>
                  <a:lnTo>
                    <a:pt x="67" y="890"/>
                  </a:lnTo>
                  <a:lnTo>
                    <a:pt x="67" y="885"/>
                  </a:lnTo>
                  <a:lnTo>
                    <a:pt x="68" y="877"/>
                  </a:lnTo>
                  <a:lnTo>
                    <a:pt x="68" y="871"/>
                  </a:lnTo>
                  <a:lnTo>
                    <a:pt x="70" y="858"/>
                  </a:lnTo>
                  <a:lnTo>
                    <a:pt x="73" y="847"/>
                  </a:lnTo>
                  <a:lnTo>
                    <a:pt x="74" y="835"/>
                  </a:lnTo>
                  <a:lnTo>
                    <a:pt x="76" y="824"/>
                  </a:lnTo>
                  <a:lnTo>
                    <a:pt x="78" y="814"/>
                  </a:lnTo>
                  <a:lnTo>
                    <a:pt x="80" y="803"/>
                  </a:lnTo>
                  <a:lnTo>
                    <a:pt x="83" y="793"/>
                  </a:lnTo>
                  <a:lnTo>
                    <a:pt x="86" y="782"/>
                  </a:lnTo>
                  <a:lnTo>
                    <a:pt x="88" y="772"/>
                  </a:lnTo>
                  <a:lnTo>
                    <a:pt x="90" y="759"/>
                  </a:lnTo>
                  <a:lnTo>
                    <a:pt x="92" y="749"/>
                  </a:lnTo>
                  <a:lnTo>
                    <a:pt x="95" y="738"/>
                  </a:lnTo>
                  <a:lnTo>
                    <a:pt x="97" y="727"/>
                  </a:lnTo>
                  <a:lnTo>
                    <a:pt x="99" y="717"/>
                  </a:lnTo>
                  <a:lnTo>
                    <a:pt x="102" y="706"/>
                  </a:lnTo>
                  <a:lnTo>
                    <a:pt x="104" y="696"/>
                  </a:lnTo>
                  <a:lnTo>
                    <a:pt x="106" y="688"/>
                  </a:lnTo>
                  <a:lnTo>
                    <a:pt x="107" y="681"/>
                  </a:lnTo>
                  <a:lnTo>
                    <a:pt x="109" y="673"/>
                  </a:lnTo>
                  <a:lnTo>
                    <a:pt x="112" y="665"/>
                  </a:lnTo>
                  <a:lnTo>
                    <a:pt x="114" y="658"/>
                  </a:lnTo>
                  <a:lnTo>
                    <a:pt x="117" y="650"/>
                  </a:lnTo>
                  <a:lnTo>
                    <a:pt x="120" y="645"/>
                  </a:lnTo>
                  <a:lnTo>
                    <a:pt x="122" y="637"/>
                  </a:lnTo>
                  <a:lnTo>
                    <a:pt x="122" y="635"/>
                  </a:lnTo>
                  <a:lnTo>
                    <a:pt x="123" y="631"/>
                  </a:lnTo>
                  <a:lnTo>
                    <a:pt x="124" y="629"/>
                  </a:lnTo>
                  <a:lnTo>
                    <a:pt x="124" y="625"/>
                  </a:lnTo>
                  <a:lnTo>
                    <a:pt x="125" y="624"/>
                  </a:lnTo>
                  <a:lnTo>
                    <a:pt x="126" y="620"/>
                  </a:lnTo>
                  <a:lnTo>
                    <a:pt x="126" y="616"/>
                  </a:lnTo>
                  <a:lnTo>
                    <a:pt x="127" y="614"/>
                  </a:lnTo>
                  <a:lnTo>
                    <a:pt x="130" y="606"/>
                  </a:lnTo>
                  <a:lnTo>
                    <a:pt x="132" y="599"/>
                  </a:lnTo>
                  <a:lnTo>
                    <a:pt x="134" y="591"/>
                  </a:lnTo>
                  <a:lnTo>
                    <a:pt x="136" y="585"/>
                  </a:lnTo>
                  <a:lnTo>
                    <a:pt x="139" y="578"/>
                  </a:lnTo>
                  <a:lnTo>
                    <a:pt x="141" y="572"/>
                  </a:lnTo>
                  <a:lnTo>
                    <a:pt x="143" y="564"/>
                  </a:lnTo>
                  <a:lnTo>
                    <a:pt x="145" y="557"/>
                  </a:lnTo>
                  <a:lnTo>
                    <a:pt x="147" y="547"/>
                  </a:lnTo>
                  <a:lnTo>
                    <a:pt x="150" y="540"/>
                  </a:lnTo>
                  <a:lnTo>
                    <a:pt x="153" y="532"/>
                  </a:lnTo>
                  <a:lnTo>
                    <a:pt x="155" y="524"/>
                  </a:lnTo>
                  <a:lnTo>
                    <a:pt x="158" y="517"/>
                  </a:lnTo>
                  <a:lnTo>
                    <a:pt x="160" y="509"/>
                  </a:lnTo>
                  <a:lnTo>
                    <a:pt x="162" y="502"/>
                  </a:lnTo>
                  <a:lnTo>
                    <a:pt x="165" y="494"/>
                  </a:lnTo>
                  <a:lnTo>
                    <a:pt x="169" y="484"/>
                  </a:lnTo>
                  <a:lnTo>
                    <a:pt x="172" y="473"/>
                  </a:lnTo>
                  <a:lnTo>
                    <a:pt x="175" y="463"/>
                  </a:lnTo>
                  <a:lnTo>
                    <a:pt x="179" y="456"/>
                  </a:lnTo>
                  <a:lnTo>
                    <a:pt x="182" y="446"/>
                  </a:lnTo>
                  <a:lnTo>
                    <a:pt x="185" y="437"/>
                  </a:lnTo>
                  <a:lnTo>
                    <a:pt x="189" y="429"/>
                  </a:lnTo>
                  <a:lnTo>
                    <a:pt x="192" y="420"/>
                  </a:lnTo>
                  <a:lnTo>
                    <a:pt x="195" y="412"/>
                  </a:lnTo>
                  <a:lnTo>
                    <a:pt x="199" y="402"/>
                  </a:lnTo>
                  <a:lnTo>
                    <a:pt x="203" y="395"/>
                  </a:lnTo>
                  <a:lnTo>
                    <a:pt x="207" y="387"/>
                  </a:lnTo>
                  <a:lnTo>
                    <a:pt x="210" y="379"/>
                  </a:lnTo>
                  <a:lnTo>
                    <a:pt x="213" y="372"/>
                  </a:lnTo>
                  <a:lnTo>
                    <a:pt x="218" y="364"/>
                  </a:lnTo>
                  <a:lnTo>
                    <a:pt x="221" y="357"/>
                  </a:lnTo>
                  <a:lnTo>
                    <a:pt x="225" y="349"/>
                  </a:lnTo>
                  <a:lnTo>
                    <a:pt x="228" y="341"/>
                  </a:lnTo>
                  <a:lnTo>
                    <a:pt x="232" y="336"/>
                  </a:lnTo>
                  <a:lnTo>
                    <a:pt x="236" y="328"/>
                  </a:lnTo>
                  <a:lnTo>
                    <a:pt x="240" y="320"/>
                  </a:lnTo>
                  <a:lnTo>
                    <a:pt x="244" y="313"/>
                  </a:lnTo>
                  <a:lnTo>
                    <a:pt x="248" y="307"/>
                  </a:lnTo>
                  <a:lnTo>
                    <a:pt x="251" y="301"/>
                  </a:lnTo>
                  <a:lnTo>
                    <a:pt x="255" y="294"/>
                  </a:lnTo>
                  <a:lnTo>
                    <a:pt x="259" y="288"/>
                  </a:lnTo>
                  <a:lnTo>
                    <a:pt x="263" y="282"/>
                  </a:lnTo>
                  <a:lnTo>
                    <a:pt x="267" y="276"/>
                  </a:lnTo>
                  <a:lnTo>
                    <a:pt x="270" y="269"/>
                  </a:lnTo>
                  <a:lnTo>
                    <a:pt x="275" y="263"/>
                  </a:lnTo>
                  <a:lnTo>
                    <a:pt x="279" y="257"/>
                  </a:lnTo>
                  <a:lnTo>
                    <a:pt x="283" y="252"/>
                  </a:lnTo>
                  <a:lnTo>
                    <a:pt x="286" y="248"/>
                  </a:lnTo>
                  <a:lnTo>
                    <a:pt x="288" y="244"/>
                  </a:lnTo>
                  <a:lnTo>
                    <a:pt x="292" y="240"/>
                  </a:lnTo>
                  <a:lnTo>
                    <a:pt x="295" y="236"/>
                  </a:lnTo>
                  <a:lnTo>
                    <a:pt x="297" y="233"/>
                  </a:lnTo>
                  <a:lnTo>
                    <a:pt x="301" y="229"/>
                  </a:lnTo>
                  <a:lnTo>
                    <a:pt x="303" y="227"/>
                  </a:lnTo>
                  <a:lnTo>
                    <a:pt x="305" y="223"/>
                  </a:lnTo>
                  <a:lnTo>
                    <a:pt x="308" y="219"/>
                  </a:lnTo>
                  <a:lnTo>
                    <a:pt x="311" y="215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7" y="206"/>
                  </a:lnTo>
                  <a:lnTo>
                    <a:pt x="320" y="202"/>
                  </a:lnTo>
                  <a:lnTo>
                    <a:pt x="322" y="198"/>
                  </a:lnTo>
                  <a:lnTo>
                    <a:pt x="324" y="194"/>
                  </a:lnTo>
                  <a:lnTo>
                    <a:pt x="327" y="193"/>
                  </a:lnTo>
                  <a:lnTo>
                    <a:pt x="330" y="189"/>
                  </a:lnTo>
                  <a:lnTo>
                    <a:pt x="333" y="185"/>
                  </a:lnTo>
                  <a:lnTo>
                    <a:pt x="336" y="179"/>
                  </a:lnTo>
                  <a:lnTo>
                    <a:pt x="339" y="175"/>
                  </a:lnTo>
                  <a:lnTo>
                    <a:pt x="342" y="172"/>
                  </a:lnTo>
                  <a:lnTo>
                    <a:pt x="344" y="168"/>
                  </a:lnTo>
                  <a:lnTo>
                    <a:pt x="347" y="162"/>
                  </a:lnTo>
                  <a:lnTo>
                    <a:pt x="351" y="158"/>
                  </a:lnTo>
                  <a:lnTo>
                    <a:pt x="353" y="154"/>
                  </a:lnTo>
                  <a:lnTo>
                    <a:pt x="356" y="149"/>
                  </a:lnTo>
                  <a:lnTo>
                    <a:pt x="359" y="145"/>
                  </a:lnTo>
                  <a:lnTo>
                    <a:pt x="362" y="141"/>
                  </a:lnTo>
                  <a:lnTo>
                    <a:pt x="365" y="137"/>
                  </a:lnTo>
                  <a:lnTo>
                    <a:pt x="369" y="135"/>
                  </a:lnTo>
                  <a:lnTo>
                    <a:pt x="372" y="132"/>
                  </a:lnTo>
                  <a:lnTo>
                    <a:pt x="373" y="130"/>
                  </a:lnTo>
                  <a:lnTo>
                    <a:pt x="375" y="128"/>
                  </a:lnTo>
                  <a:lnTo>
                    <a:pt x="378" y="124"/>
                  </a:lnTo>
                  <a:lnTo>
                    <a:pt x="380" y="122"/>
                  </a:lnTo>
                  <a:lnTo>
                    <a:pt x="382" y="120"/>
                  </a:lnTo>
                  <a:lnTo>
                    <a:pt x="383" y="118"/>
                  </a:lnTo>
                  <a:lnTo>
                    <a:pt x="385" y="116"/>
                  </a:lnTo>
                  <a:lnTo>
                    <a:pt x="388" y="116"/>
                  </a:lnTo>
                  <a:lnTo>
                    <a:pt x="390" y="113"/>
                  </a:lnTo>
                  <a:lnTo>
                    <a:pt x="391" y="113"/>
                  </a:lnTo>
                  <a:lnTo>
                    <a:pt x="393" y="111"/>
                  </a:lnTo>
                  <a:lnTo>
                    <a:pt x="395" y="109"/>
                  </a:lnTo>
                  <a:lnTo>
                    <a:pt x="398" y="107"/>
                  </a:lnTo>
                  <a:lnTo>
                    <a:pt x="400" y="107"/>
                  </a:lnTo>
                  <a:lnTo>
                    <a:pt x="401" y="105"/>
                  </a:lnTo>
                  <a:lnTo>
                    <a:pt x="404" y="103"/>
                  </a:lnTo>
                  <a:lnTo>
                    <a:pt x="406" y="103"/>
                  </a:lnTo>
                  <a:lnTo>
                    <a:pt x="407" y="103"/>
                  </a:lnTo>
                  <a:lnTo>
                    <a:pt x="408" y="101"/>
                  </a:lnTo>
                  <a:lnTo>
                    <a:pt x="410" y="101"/>
                  </a:lnTo>
                  <a:lnTo>
                    <a:pt x="411" y="101"/>
                  </a:lnTo>
                  <a:lnTo>
                    <a:pt x="413" y="99"/>
                  </a:lnTo>
                  <a:lnTo>
                    <a:pt x="414" y="99"/>
                  </a:lnTo>
                  <a:lnTo>
                    <a:pt x="418" y="95"/>
                  </a:lnTo>
                  <a:lnTo>
                    <a:pt x="421" y="93"/>
                  </a:lnTo>
                  <a:lnTo>
                    <a:pt x="425" y="92"/>
                  </a:lnTo>
                  <a:lnTo>
                    <a:pt x="428" y="90"/>
                  </a:lnTo>
                  <a:lnTo>
                    <a:pt x="430" y="86"/>
                  </a:lnTo>
                  <a:lnTo>
                    <a:pt x="433" y="84"/>
                  </a:lnTo>
                  <a:lnTo>
                    <a:pt x="437" y="82"/>
                  </a:lnTo>
                  <a:lnTo>
                    <a:pt x="440" y="78"/>
                  </a:lnTo>
                  <a:lnTo>
                    <a:pt x="442" y="76"/>
                  </a:lnTo>
                  <a:lnTo>
                    <a:pt x="445" y="76"/>
                  </a:lnTo>
                  <a:lnTo>
                    <a:pt x="447" y="74"/>
                  </a:lnTo>
                  <a:lnTo>
                    <a:pt x="449" y="72"/>
                  </a:lnTo>
                  <a:lnTo>
                    <a:pt x="452" y="71"/>
                  </a:lnTo>
                  <a:lnTo>
                    <a:pt x="455" y="69"/>
                  </a:lnTo>
                  <a:lnTo>
                    <a:pt x="457" y="69"/>
                  </a:lnTo>
                  <a:lnTo>
                    <a:pt x="459" y="67"/>
                  </a:lnTo>
                  <a:lnTo>
                    <a:pt x="461" y="67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8" y="63"/>
                  </a:lnTo>
                  <a:lnTo>
                    <a:pt x="471" y="61"/>
                  </a:lnTo>
                  <a:lnTo>
                    <a:pt x="474" y="61"/>
                  </a:lnTo>
                  <a:lnTo>
                    <a:pt x="476" y="61"/>
                  </a:lnTo>
                  <a:lnTo>
                    <a:pt x="478" y="61"/>
                  </a:lnTo>
                  <a:lnTo>
                    <a:pt x="480" y="59"/>
                  </a:lnTo>
                  <a:lnTo>
                    <a:pt x="482" y="57"/>
                  </a:lnTo>
                  <a:lnTo>
                    <a:pt x="484" y="57"/>
                  </a:lnTo>
                  <a:lnTo>
                    <a:pt x="485" y="57"/>
                  </a:lnTo>
                  <a:lnTo>
                    <a:pt x="487" y="55"/>
                  </a:lnTo>
                  <a:lnTo>
                    <a:pt x="488" y="55"/>
                  </a:lnTo>
                  <a:lnTo>
                    <a:pt x="489" y="53"/>
                  </a:lnTo>
                  <a:lnTo>
                    <a:pt x="492" y="51"/>
                  </a:lnTo>
                  <a:lnTo>
                    <a:pt x="495" y="51"/>
                  </a:lnTo>
                  <a:lnTo>
                    <a:pt x="498" y="50"/>
                  </a:lnTo>
                  <a:lnTo>
                    <a:pt x="502" y="50"/>
                  </a:lnTo>
                  <a:lnTo>
                    <a:pt x="505" y="48"/>
                  </a:lnTo>
                  <a:lnTo>
                    <a:pt x="509" y="48"/>
                  </a:lnTo>
                  <a:lnTo>
                    <a:pt x="513" y="46"/>
                  </a:lnTo>
                  <a:lnTo>
                    <a:pt x="516" y="46"/>
                  </a:lnTo>
                  <a:lnTo>
                    <a:pt x="519" y="44"/>
                  </a:lnTo>
                  <a:lnTo>
                    <a:pt x="523" y="44"/>
                  </a:lnTo>
                  <a:lnTo>
                    <a:pt x="526" y="44"/>
                  </a:lnTo>
                  <a:lnTo>
                    <a:pt x="531" y="44"/>
                  </a:lnTo>
                  <a:lnTo>
                    <a:pt x="534" y="44"/>
                  </a:lnTo>
                  <a:lnTo>
                    <a:pt x="537" y="44"/>
                  </a:lnTo>
                  <a:lnTo>
                    <a:pt x="541" y="44"/>
                  </a:lnTo>
                  <a:lnTo>
                    <a:pt x="544" y="44"/>
                  </a:lnTo>
                  <a:lnTo>
                    <a:pt x="547" y="44"/>
                  </a:lnTo>
                  <a:lnTo>
                    <a:pt x="553" y="44"/>
                  </a:lnTo>
                  <a:lnTo>
                    <a:pt x="560" y="44"/>
                  </a:lnTo>
                  <a:lnTo>
                    <a:pt x="565" y="44"/>
                  </a:lnTo>
                  <a:lnTo>
                    <a:pt x="571" y="44"/>
                  </a:lnTo>
                  <a:lnTo>
                    <a:pt x="576" y="44"/>
                  </a:lnTo>
                  <a:lnTo>
                    <a:pt x="582" y="46"/>
                  </a:lnTo>
                  <a:lnTo>
                    <a:pt x="589" y="46"/>
                  </a:lnTo>
                  <a:lnTo>
                    <a:pt x="594" y="46"/>
                  </a:lnTo>
                  <a:lnTo>
                    <a:pt x="600" y="48"/>
                  </a:lnTo>
                  <a:lnTo>
                    <a:pt x="606" y="50"/>
                  </a:lnTo>
                  <a:lnTo>
                    <a:pt x="611" y="50"/>
                  </a:lnTo>
                  <a:lnTo>
                    <a:pt x="617" y="51"/>
                  </a:lnTo>
                  <a:lnTo>
                    <a:pt x="622" y="53"/>
                  </a:lnTo>
                  <a:lnTo>
                    <a:pt x="629" y="53"/>
                  </a:lnTo>
                  <a:lnTo>
                    <a:pt x="635" y="57"/>
                  </a:lnTo>
                  <a:lnTo>
                    <a:pt x="640" y="59"/>
                  </a:lnTo>
                  <a:lnTo>
                    <a:pt x="642" y="59"/>
                  </a:lnTo>
                  <a:lnTo>
                    <a:pt x="645" y="59"/>
                  </a:lnTo>
                  <a:lnTo>
                    <a:pt x="647" y="61"/>
                  </a:lnTo>
                  <a:lnTo>
                    <a:pt x="649" y="61"/>
                  </a:lnTo>
                  <a:lnTo>
                    <a:pt x="650" y="61"/>
                  </a:lnTo>
                  <a:lnTo>
                    <a:pt x="652" y="61"/>
                  </a:lnTo>
                  <a:lnTo>
                    <a:pt x="655" y="63"/>
                  </a:lnTo>
                  <a:lnTo>
                    <a:pt x="657" y="63"/>
                  </a:lnTo>
                  <a:lnTo>
                    <a:pt x="659" y="65"/>
                  </a:lnTo>
                  <a:lnTo>
                    <a:pt x="661" y="65"/>
                  </a:lnTo>
                  <a:lnTo>
                    <a:pt x="664" y="67"/>
                  </a:lnTo>
                  <a:lnTo>
                    <a:pt x="666" y="67"/>
                  </a:lnTo>
                  <a:lnTo>
                    <a:pt x="667" y="69"/>
                  </a:lnTo>
                  <a:lnTo>
                    <a:pt x="669" y="69"/>
                  </a:lnTo>
                  <a:lnTo>
                    <a:pt x="671" y="71"/>
                  </a:lnTo>
                  <a:lnTo>
                    <a:pt x="674" y="71"/>
                  </a:lnTo>
                  <a:lnTo>
                    <a:pt x="677" y="74"/>
                  </a:lnTo>
                  <a:lnTo>
                    <a:pt x="680" y="76"/>
                  </a:lnTo>
                  <a:lnTo>
                    <a:pt x="683" y="76"/>
                  </a:lnTo>
                  <a:lnTo>
                    <a:pt x="687" y="78"/>
                  </a:lnTo>
                  <a:lnTo>
                    <a:pt x="690" y="80"/>
                  </a:lnTo>
                  <a:lnTo>
                    <a:pt x="693" y="82"/>
                  </a:lnTo>
                  <a:lnTo>
                    <a:pt x="696" y="84"/>
                  </a:lnTo>
                  <a:lnTo>
                    <a:pt x="699" y="88"/>
                  </a:lnTo>
                  <a:lnTo>
                    <a:pt x="704" y="90"/>
                  </a:lnTo>
                  <a:lnTo>
                    <a:pt x="708" y="92"/>
                  </a:lnTo>
                  <a:lnTo>
                    <a:pt x="712" y="95"/>
                  </a:lnTo>
                  <a:lnTo>
                    <a:pt x="716" y="97"/>
                  </a:lnTo>
                  <a:lnTo>
                    <a:pt x="721" y="101"/>
                  </a:lnTo>
                  <a:lnTo>
                    <a:pt x="725" y="103"/>
                  </a:lnTo>
                  <a:lnTo>
                    <a:pt x="730" y="105"/>
                  </a:lnTo>
                  <a:lnTo>
                    <a:pt x="734" y="107"/>
                  </a:lnTo>
                  <a:lnTo>
                    <a:pt x="737" y="111"/>
                  </a:lnTo>
                  <a:lnTo>
                    <a:pt x="742" y="113"/>
                  </a:lnTo>
                  <a:lnTo>
                    <a:pt x="746" y="116"/>
                  </a:lnTo>
                  <a:lnTo>
                    <a:pt x="751" y="118"/>
                  </a:lnTo>
                  <a:lnTo>
                    <a:pt x="754" y="120"/>
                  </a:lnTo>
                  <a:lnTo>
                    <a:pt x="759" y="124"/>
                  </a:lnTo>
                  <a:lnTo>
                    <a:pt x="762" y="128"/>
                  </a:lnTo>
                  <a:lnTo>
                    <a:pt x="766" y="132"/>
                  </a:lnTo>
                  <a:lnTo>
                    <a:pt x="770" y="133"/>
                  </a:lnTo>
                  <a:lnTo>
                    <a:pt x="772" y="135"/>
                  </a:lnTo>
                  <a:lnTo>
                    <a:pt x="775" y="139"/>
                  </a:lnTo>
                  <a:lnTo>
                    <a:pt x="779" y="141"/>
                  </a:lnTo>
                  <a:lnTo>
                    <a:pt x="781" y="145"/>
                  </a:lnTo>
                  <a:lnTo>
                    <a:pt x="784" y="147"/>
                  </a:lnTo>
                  <a:lnTo>
                    <a:pt x="788" y="149"/>
                  </a:lnTo>
                  <a:lnTo>
                    <a:pt x="791" y="153"/>
                  </a:lnTo>
                  <a:lnTo>
                    <a:pt x="793" y="154"/>
                  </a:lnTo>
                  <a:lnTo>
                    <a:pt x="797" y="156"/>
                  </a:lnTo>
                  <a:lnTo>
                    <a:pt x="800" y="158"/>
                  </a:lnTo>
                  <a:lnTo>
                    <a:pt x="803" y="160"/>
                  </a:lnTo>
                  <a:lnTo>
                    <a:pt x="807" y="164"/>
                  </a:lnTo>
                  <a:lnTo>
                    <a:pt x="810" y="166"/>
                  </a:lnTo>
                  <a:lnTo>
                    <a:pt x="812" y="170"/>
                  </a:lnTo>
                  <a:lnTo>
                    <a:pt x="816" y="172"/>
                  </a:lnTo>
                  <a:lnTo>
                    <a:pt x="817" y="172"/>
                  </a:lnTo>
                  <a:lnTo>
                    <a:pt x="818" y="172"/>
                  </a:lnTo>
                  <a:lnTo>
                    <a:pt x="818" y="174"/>
                  </a:lnTo>
                  <a:lnTo>
                    <a:pt x="819" y="174"/>
                  </a:lnTo>
                  <a:lnTo>
                    <a:pt x="819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5" y="177"/>
                  </a:lnTo>
                  <a:lnTo>
                    <a:pt x="827" y="179"/>
                  </a:lnTo>
                  <a:lnTo>
                    <a:pt x="828" y="183"/>
                  </a:lnTo>
                  <a:lnTo>
                    <a:pt x="830" y="185"/>
                  </a:lnTo>
                  <a:lnTo>
                    <a:pt x="832" y="187"/>
                  </a:lnTo>
                  <a:lnTo>
                    <a:pt x="835" y="189"/>
                  </a:lnTo>
                  <a:lnTo>
                    <a:pt x="837" y="191"/>
                  </a:lnTo>
                  <a:lnTo>
                    <a:pt x="839" y="193"/>
                  </a:lnTo>
                  <a:lnTo>
                    <a:pt x="841" y="194"/>
                  </a:lnTo>
                  <a:lnTo>
                    <a:pt x="843" y="196"/>
                  </a:lnTo>
                  <a:lnTo>
                    <a:pt x="846" y="198"/>
                  </a:lnTo>
                  <a:lnTo>
                    <a:pt x="848" y="200"/>
                  </a:lnTo>
                  <a:lnTo>
                    <a:pt x="850" y="202"/>
                  </a:lnTo>
                  <a:lnTo>
                    <a:pt x="852" y="204"/>
                  </a:lnTo>
                  <a:lnTo>
                    <a:pt x="855" y="204"/>
                  </a:lnTo>
                  <a:lnTo>
                    <a:pt x="857" y="206"/>
                  </a:lnTo>
                  <a:lnTo>
                    <a:pt x="859" y="208"/>
                  </a:lnTo>
                  <a:lnTo>
                    <a:pt x="862" y="210"/>
                  </a:lnTo>
                  <a:lnTo>
                    <a:pt x="865" y="212"/>
                  </a:lnTo>
                  <a:lnTo>
                    <a:pt x="867" y="212"/>
                  </a:lnTo>
                  <a:lnTo>
                    <a:pt x="869" y="215"/>
                  </a:lnTo>
                  <a:lnTo>
                    <a:pt x="871" y="217"/>
                  </a:lnTo>
                  <a:lnTo>
                    <a:pt x="874" y="219"/>
                  </a:lnTo>
                  <a:lnTo>
                    <a:pt x="877" y="221"/>
                  </a:lnTo>
                  <a:lnTo>
                    <a:pt x="879" y="221"/>
                  </a:lnTo>
                  <a:lnTo>
                    <a:pt x="881" y="225"/>
                  </a:lnTo>
                  <a:lnTo>
                    <a:pt x="884" y="225"/>
                  </a:lnTo>
                  <a:lnTo>
                    <a:pt x="886" y="227"/>
                  </a:lnTo>
                  <a:lnTo>
                    <a:pt x="888" y="229"/>
                  </a:lnTo>
                  <a:lnTo>
                    <a:pt x="892" y="229"/>
                  </a:lnTo>
                  <a:lnTo>
                    <a:pt x="894" y="231"/>
                  </a:lnTo>
                  <a:lnTo>
                    <a:pt x="896" y="231"/>
                  </a:lnTo>
                  <a:lnTo>
                    <a:pt x="898" y="233"/>
                  </a:lnTo>
                  <a:lnTo>
                    <a:pt x="900" y="235"/>
                  </a:lnTo>
                  <a:lnTo>
                    <a:pt x="903" y="235"/>
                  </a:lnTo>
                  <a:lnTo>
                    <a:pt x="905" y="236"/>
                  </a:lnTo>
                  <a:lnTo>
                    <a:pt x="906" y="238"/>
                  </a:lnTo>
                  <a:lnTo>
                    <a:pt x="908" y="240"/>
                  </a:lnTo>
                  <a:lnTo>
                    <a:pt x="911" y="242"/>
                  </a:lnTo>
                  <a:lnTo>
                    <a:pt x="912" y="244"/>
                  </a:lnTo>
                  <a:lnTo>
                    <a:pt x="915" y="240"/>
                  </a:lnTo>
                  <a:lnTo>
                    <a:pt x="915" y="238"/>
                  </a:lnTo>
                  <a:lnTo>
                    <a:pt x="914" y="238"/>
                  </a:lnTo>
                  <a:lnTo>
                    <a:pt x="914" y="236"/>
                  </a:lnTo>
                  <a:lnTo>
                    <a:pt x="913" y="235"/>
                  </a:lnTo>
                  <a:lnTo>
                    <a:pt x="911" y="235"/>
                  </a:lnTo>
                  <a:lnTo>
                    <a:pt x="908" y="233"/>
                  </a:lnTo>
                  <a:lnTo>
                    <a:pt x="907" y="231"/>
                  </a:lnTo>
                  <a:lnTo>
                    <a:pt x="906" y="229"/>
                  </a:lnTo>
                  <a:lnTo>
                    <a:pt x="904" y="225"/>
                  </a:lnTo>
                  <a:lnTo>
                    <a:pt x="903" y="223"/>
                  </a:lnTo>
                  <a:lnTo>
                    <a:pt x="900" y="221"/>
                  </a:lnTo>
                  <a:lnTo>
                    <a:pt x="899" y="219"/>
                  </a:lnTo>
                  <a:lnTo>
                    <a:pt x="896" y="215"/>
                  </a:lnTo>
                  <a:lnTo>
                    <a:pt x="892" y="210"/>
                  </a:lnTo>
                  <a:lnTo>
                    <a:pt x="888" y="206"/>
                  </a:lnTo>
                  <a:lnTo>
                    <a:pt x="885" y="202"/>
                  </a:lnTo>
                  <a:lnTo>
                    <a:pt x="880" y="196"/>
                  </a:lnTo>
                  <a:lnTo>
                    <a:pt x="877" y="193"/>
                  </a:lnTo>
                  <a:lnTo>
                    <a:pt x="873" y="189"/>
                  </a:lnTo>
                  <a:lnTo>
                    <a:pt x="869" y="185"/>
                  </a:lnTo>
                  <a:lnTo>
                    <a:pt x="866" y="181"/>
                  </a:lnTo>
                  <a:lnTo>
                    <a:pt x="861" y="177"/>
                  </a:lnTo>
                  <a:lnTo>
                    <a:pt x="858" y="175"/>
                  </a:lnTo>
                  <a:lnTo>
                    <a:pt x="854" y="172"/>
                  </a:lnTo>
                  <a:lnTo>
                    <a:pt x="850" y="168"/>
                  </a:lnTo>
                  <a:lnTo>
                    <a:pt x="846" y="164"/>
                  </a:lnTo>
                  <a:lnTo>
                    <a:pt x="842" y="160"/>
                  </a:lnTo>
                  <a:lnTo>
                    <a:pt x="838" y="158"/>
                  </a:lnTo>
                  <a:lnTo>
                    <a:pt x="833" y="154"/>
                  </a:lnTo>
                  <a:lnTo>
                    <a:pt x="829" y="151"/>
                  </a:lnTo>
                  <a:lnTo>
                    <a:pt x="826" y="147"/>
                  </a:lnTo>
                  <a:lnTo>
                    <a:pt x="821" y="143"/>
                  </a:lnTo>
                  <a:lnTo>
                    <a:pt x="817" y="139"/>
                  </a:lnTo>
                  <a:lnTo>
                    <a:pt x="812" y="135"/>
                  </a:lnTo>
                  <a:lnTo>
                    <a:pt x="808" y="132"/>
                  </a:lnTo>
                  <a:lnTo>
                    <a:pt x="803" y="128"/>
                  </a:lnTo>
                  <a:lnTo>
                    <a:pt x="799" y="124"/>
                  </a:lnTo>
                  <a:lnTo>
                    <a:pt x="795" y="120"/>
                  </a:lnTo>
                  <a:lnTo>
                    <a:pt x="791" y="116"/>
                  </a:lnTo>
                  <a:lnTo>
                    <a:pt x="787" y="111"/>
                  </a:lnTo>
                  <a:lnTo>
                    <a:pt x="782" y="107"/>
                  </a:lnTo>
                  <a:lnTo>
                    <a:pt x="778" y="103"/>
                  </a:lnTo>
                  <a:lnTo>
                    <a:pt x="773" y="99"/>
                  </a:lnTo>
                  <a:lnTo>
                    <a:pt x="769" y="95"/>
                  </a:lnTo>
                  <a:lnTo>
                    <a:pt x="764" y="92"/>
                  </a:lnTo>
                  <a:lnTo>
                    <a:pt x="760" y="88"/>
                  </a:lnTo>
                  <a:lnTo>
                    <a:pt x="755" y="84"/>
                  </a:lnTo>
                  <a:lnTo>
                    <a:pt x="751" y="80"/>
                  </a:lnTo>
                  <a:lnTo>
                    <a:pt x="747" y="76"/>
                  </a:lnTo>
                  <a:lnTo>
                    <a:pt x="742" y="72"/>
                  </a:lnTo>
                  <a:lnTo>
                    <a:pt x="738" y="69"/>
                  </a:lnTo>
                  <a:lnTo>
                    <a:pt x="734" y="67"/>
                  </a:lnTo>
                  <a:lnTo>
                    <a:pt x="728" y="63"/>
                  </a:lnTo>
                  <a:lnTo>
                    <a:pt x="724" y="59"/>
                  </a:lnTo>
                  <a:lnTo>
                    <a:pt x="719" y="57"/>
                  </a:lnTo>
                  <a:lnTo>
                    <a:pt x="715" y="53"/>
                  </a:lnTo>
                  <a:lnTo>
                    <a:pt x="711" y="51"/>
                  </a:lnTo>
                  <a:lnTo>
                    <a:pt x="706" y="48"/>
                  </a:lnTo>
                  <a:lnTo>
                    <a:pt x="702" y="46"/>
                  </a:lnTo>
                  <a:lnTo>
                    <a:pt x="697" y="42"/>
                  </a:lnTo>
                  <a:lnTo>
                    <a:pt x="692" y="40"/>
                  </a:lnTo>
                  <a:lnTo>
                    <a:pt x="686" y="38"/>
                  </a:lnTo>
                  <a:lnTo>
                    <a:pt x="680" y="36"/>
                  </a:lnTo>
                  <a:lnTo>
                    <a:pt x="675" y="32"/>
                  </a:lnTo>
                  <a:lnTo>
                    <a:pt x="670" y="31"/>
                  </a:lnTo>
                  <a:lnTo>
                    <a:pt x="665" y="29"/>
                  </a:lnTo>
                  <a:lnTo>
                    <a:pt x="659" y="27"/>
                  </a:lnTo>
                  <a:lnTo>
                    <a:pt x="654" y="25"/>
                  </a:lnTo>
                  <a:lnTo>
                    <a:pt x="649" y="23"/>
                  </a:lnTo>
                  <a:lnTo>
                    <a:pt x="644" y="21"/>
                  </a:lnTo>
                  <a:lnTo>
                    <a:pt x="638" y="19"/>
                  </a:lnTo>
                  <a:lnTo>
                    <a:pt x="632" y="17"/>
                  </a:lnTo>
                  <a:lnTo>
                    <a:pt x="627" y="15"/>
                  </a:lnTo>
                  <a:lnTo>
                    <a:pt x="622" y="11"/>
                  </a:lnTo>
                  <a:lnTo>
                    <a:pt x="617" y="10"/>
                  </a:lnTo>
                  <a:lnTo>
                    <a:pt x="611" y="8"/>
                  </a:lnTo>
                  <a:lnTo>
                    <a:pt x="609" y="6"/>
                  </a:lnTo>
                  <a:lnTo>
                    <a:pt x="606" y="6"/>
                  </a:lnTo>
                  <a:lnTo>
                    <a:pt x="602" y="4"/>
                  </a:lnTo>
                  <a:lnTo>
                    <a:pt x="600" y="4"/>
                  </a:lnTo>
                  <a:lnTo>
                    <a:pt x="597" y="4"/>
                  </a:lnTo>
                  <a:lnTo>
                    <a:pt x="594" y="4"/>
                  </a:lnTo>
                  <a:lnTo>
                    <a:pt x="591" y="4"/>
                  </a:lnTo>
                  <a:lnTo>
                    <a:pt x="589" y="4"/>
                  </a:lnTo>
                  <a:lnTo>
                    <a:pt x="585" y="4"/>
                  </a:lnTo>
                  <a:lnTo>
                    <a:pt x="582" y="4"/>
                  </a:lnTo>
                  <a:lnTo>
                    <a:pt x="580" y="4"/>
                  </a:lnTo>
                  <a:lnTo>
                    <a:pt x="576" y="6"/>
                  </a:lnTo>
                  <a:lnTo>
                    <a:pt x="574" y="6"/>
                  </a:lnTo>
                  <a:lnTo>
                    <a:pt x="571" y="4"/>
                  </a:lnTo>
                  <a:lnTo>
                    <a:pt x="569" y="4"/>
                  </a:lnTo>
                  <a:lnTo>
                    <a:pt x="565" y="4"/>
                  </a:lnTo>
                  <a:lnTo>
                    <a:pt x="563" y="2"/>
                  </a:lnTo>
                  <a:lnTo>
                    <a:pt x="561" y="2"/>
                  </a:lnTo>
                  <a:lnTo>
                    <a:pt x="557" y="2"/>
                  </a:lnTo>
                  <a:lnTo>
                    <a:pt x="555" y="2"/>
                  </a:lnTo>
                  <a:lnTo>
                    <a:pt x="553" y="2"/>
                  </a:lnTo>
                  <a:lnTo>
                    <a:pt x="550" y="2"/>
                  </a:lnTo>
                  <a:lnTo>
                    <a:pt x="547" y="0"/>
                  </a:lnTo>
                  <a:lnTo>
                    <a:pt x="545" y="0"/>
                  </a:lnTo>
                  <a:lnTo>
                    <a:pt x="542" y="0"/>
                  </a:lnTo>
                  <a:lnTo>
                    <a:pt x="537" y="0"/>
                  </a:lnTo>
                  <a:lnTo>
                    <a:pt x="534" y="2"/>
                  </a:lnTo>
                  <a:lnTo>
                    <a:pt x="531" y="2"/>
                  </a:lnTo>
                  <a:lnTo>
                    <a:pt x="526" y="2"/>
                  </a:lnTo>
                  <a:lnTo>
                    <a:pt x="523" y="2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6"/>
                  </a:lnTo>
                  <a:lnTo>
                    <a:pt x="507" y="8"/>
                  </a:lnTo>
                  <a:lnTo>
                    <a:pt x="504" y="8"/>
                  </a:lnTo>
                  <a:lnTo>
                    <a:pt x="501" y="10"/>
                  </a:lnTo>
                  <a:lnTo>
                    <a:pt x="496" y="10"/>
                  </a:lnTo>
                  <a:lnTo>
                    <a:pt x="493" y="11"/>
                  </a:lnTo>
                  <a:lnTo>
                    <a:pt x="489" y="13"/>
                  </a:lnTo>
                  <a:lnTo>
                    <a:pt x="486" y="15"/>
                  </a:lnTo>
                  <a:lnTo>
                    <a:pt x="482" y="15"/>
                  </a:lnTo>
                  <a:lnTo>
                    <a:pt x="478" y="17"/>
                  </a:lnTo>
                  <a:lnTo>
                    <a:pt x="475" y="19"/>
                  </a:lnTo>
                  <a:lnTo>
                    <a:pt x="471" y="21"/>
                  </a:lnTo>
                  <a:lnTo>
                    <a:pt x="467" y="23"/>
                  </a:lnTo>
                  <a:lnTo>
                    <a:pt x="464" y="25"/>
                  </a:lnTo>
                  <a:lnTo>
                    <a:pt x="460" y="27"/>
                  </a:lnTo>
                  <a:lnTo>
                    <a:pt x="456" y="29"/>
                  </a:lnTo>
                  <a:lnTo>
                    <a:pt x="452" y="31"/>
                  </a:lnTo>
                  <a:lnTo>
                    <a:pt x="449" y="32"/>
                  </a:lnTo>
                  <a:lnTo>
                    <a:pt x="446" y="32"/>
                  </a:lnTo>
                  <a:lnTo>
                    <a:pt x="442" y="36"/>
                  </a:lnTo>
                  <a:lnTo>
                    <a:pt x="438" y="36"/>
                  </a:lnTo>
                  <a:lnTo>
                    <a:pt x="435" y="40"/>
                  </a:lnTo>
                  <a:lnTo>
                    <a:pt x="430" y="42"/>
                  </a:lnTo>
                  <a:lnTo>
                    <a:pt x="427" y="44"/>
                  </a:lnTo>
                  <a:lnTo>
                    <a:pt x="426" y="44"/>
                  </a:lnTo>
                  <a:lnTo>
                    <a:pt x="425" y="44"/>
                  </a:lnTo>
                  <a:lnTo>
                    <a:pt x="423" y="44"/>
                  </a:lnTo>
                  <a:lnTo>
                    <a:pt x="422" y="44"/>
                  </a:lnTo>
                  <a:lnTo>
                    <a:pt x="421" y="44"/>
                  </a:lnTo>
                  <a:lnTo>
                    <a:pt x="420" y="44"/>
                  </a:lnTo>
                  <a:lnTo>
                    <a:pt x="419" y="44"/>
                  </a:lnTo>
                  <a:lnTo>
                    <a:pt x="418" y="46"/>
                  </a:lnTo>
                  <a:lnTo>
                    <a:pt x="417" y="46"/>
                  </a:lnTo>
                  <a:lnTo>
                    <a:pt x="416" y="48"/>
                  </a:lnTo>
                  <a:lnTo>
                    <a:pt x="414" y="48"/>
                  </a:lnTo>
                  <a:lnTo>
                    <a:pt x="413" y="48"/>
                  </a:lnTo>
                  <a:lnTo>
                    <a:pt x="412" y="50"/>
                  </a:lnTo>
                  <a:lnTo>
                    <a:pt x="409" y="44"/>
                  </a:lnTo>
                  <a:lnTo>
                    <a:pt x="407" y="48"/>
                  </a:lnTo>
                  <a:lnTo>
                    <a:pt x="404" y="50"/>
                  </a:lnTo>
                  <a:lnTo>
                    <a:pt x="402" y="50"/>
                  </a:lnTo>
                  <a:lnTo>
                    <a:pt x="400" y="51"/>
                  </a:lnTo>
                  <a:lnTo>
                    <a:pt x="398" y="51"/>
                  </a:lnTo>
                  <a:lnTo>
                    <a:pt x="395" y="53"/>
                  </a:lnTo>
                  <a:lnTo>
                    <a:pt x="393" y="57"/>
                  </a:lnTo>
                  <a:lnTo>
                    <a:pt x="391" y="59"/>
                  </a:lnTo>
                  <a:lnTo>
                    <a:pt x="389" y="61"/>
                  </a:lnTo>
                  <a:lnTo>
                    <a:pt x="387" y="63"/>
                  </a:lnTo>
                  <a:lnTo>
                    <a:pt x="385" y="65"/>
                  </a:lnTo>
                  <a:lnTo>
                    <a:pt x="384" y="67"/>
                  </a:lnTo>
                  <a:lnTo>
                    <a:pt x="382" y="69"/>
                  </a:lnTo>
                  <a:lnTo>
                    <a:pt x="381" y="72"/>
                  </a:lnTo>
                  <a:lnTo>
                    <a:pt x="379" y="74"/>
                  </a:lnTo>
                  <a:lnTo>
                    <a:pt x="376" y="74"/>
                  </a:lnTo>
                  <a:lnTo>
                    <a:pt x="370" y="82"/>
                  </a:lnTo>
                  <a:lnTo>
                    <a:pt x="364" y="88"/>
                  </a:lnTo>
                  <a:lnTo>
                    <a:pt x="357" y="93"/>
                  </a:lnTo>
                  <a:lnTo>
                    <a:pt x="351" y="101"/>
                  </a:lnTo>
                  <a:lnTo>
                    <a:pt x="344" y="109"/>
                  </a:lnTo>
                  <a:lnTo>
                    <a:pt x="337" y="114"/>
                  </a:lnTo>
                  <a:lnTo>
                    <a:pt x="332" y="122"/>
                  </a:lnTo>
                  <a:lnTo>
                    <a:pt x="325" y="130"/>
                  </a:lnTo>
                  <a:lnTo>
                    <a:pt x="318" y="135"/>
                  </a:lnTo>
                  <a:lnTo>
                    <a:pt x="313" y="143"/>
                  </a:lnTo>
                  <a:lnTo>
                    <a:pt x="306" y="151"/>
                  </a:lnTo>
                  <a:lnTo>
                    <a:pt x="301" y="158"/>
                  </a:lnTo>
                  <a:lnTo>
                    <a:pt x="294" y="168"/>
                  </a:lnTo>
                  <a:lnTo>
                    <a:pt x="288" y="175"/>
                  </a:lnTo>
                  <a:lnTo>
                    <a:pt x="283" y="183"/>
                  </a:lnTo>
                  <a:lnTo>
                    <a:pt x="277" y="193"/>
                  </a:lnTo>
                  <a:lnTo>
                    <a:pt x="275" y="194"/>
                  </a:lnTo>
                  <a:lnTo>
                    <a:pt x="273" y="198"/>
                  </a:lnTo>
                  <a:lnTo>
                    <a:pt x="270" y="202"/>
                  </a:lnTo>
                  <a:lnTo>
                    <a:pt x="268" y="204"/>
                  </a:lnTo>
                  <a:lnTo>
                    <a:pt x="267" y="208"/>
                  </a:lnTo>
                  <a:lnTo>
                    <a:pt x="265" y="210"/>
                  </a:lnTo>
                  <a:lnTo>
                    <a:pt x="263" y="212"/>
                  </a:lnTo>
                  <a:lnTo>
                    <a:pt x="261" y="215"/>
                  </a:lnTo>
                  <a:lnTo>
                    <a:pt x="259" y="217"/>
                  </a:lnTo>
                  <a:lnTo>
                    <a:pt x="257" y="219"/>
                  </a:lnTo>
                  <a:lnTo>
                    <a:pt x="256" y="223"/>
                  </a:lnTo>
                  <a:lnTo>
                    <a:pt x="254" y="225"/>
                  </a:lnTo>
                  <a:lnTo>
                    <a:pt x="251" y="229"/>
                  </a:lnTo>
                  <a:lnTo>
                    <a:pt x="250" y="231"/>
                  </a:lnTo>
                  <a:lnTo>
                    <a:pt x="248" y="235"/>
                  </a:lnTo>
                  <a:lnTo>
                    <a:pt x="246" y="236"/>
                  </a:lnTo>
                  <a:lnTo>
                    <a:pt x="242" y="244"/>
                  </a:lnTo>
                  <a:lnTo>
                    <a:pt x="238" y="252"/>
                  </a:lnTo>
                  <a:lnTo>
                    <a:pt x="235" y="259"/>
                  </a:lnTo>
                  <a:lnTo>
                    <a:pt x="230" y="269"/>
                  </a:lnTo>
                  <a:lnTo>
                    <a:pt x="226" y="276"/>
                  </a:lnTo>
                  <a:lnTo>
                    <a:pt x="222" y="284"/>
                  </a:lnTo>
                  <a:lnTo>
                    <a:pt x="218" y="294"/>
                  </a:lnTo>
                  <a:lnTo>
                    <a:pt x="214" y="301"/>
                  </a:lnTo>
                  <a:lnTo>
                    <a:pt x="210" y="311"/>
                  </a:lnTo>
                  <a:lnTo>
                    <a:pt x="207" y="320"/>
                  </a:lnTo>
                  <a:lnTo>
                    <a:pt x="202" y="328"/>
                  </a:lnTo>
                  <a:lnTo>
                    <a:pt x="198" y="338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7" y="362"/>
                  </a:lnTo>
                  <a:lnTo>
                    <a:pt x="183" y="370"/>
                  </a:lnTo>
                  <a:lnTo>
                    <a:pt x="180" y="378"/>
                  </a:lnTo>
                  <a:lnTo>
                    <a:pt x="179" y="383"/>
                  </a:lnTo>
                  <a:lnTo>
                    <a:pt x="175" y="389"/>
                  </a:lnTo>
                  <a:lnTo>
                    <a:pt x="173" y="395"/>
                  </a:lnTo>
                  <a:lnTo>
                    <a:pt x="171" y="399"/>
                  </a:lnTo>
                  <a:lnTo>
                    <a:pt x="169" y="404"/>
                  </a:lnTo>
                  <a:lnTo>
                    <a:pt x="166" y="410"/>
                  </a:lnTo>
                  <a:lnTo>
                    <a:pt x="164" y="416"/>
                  </a:lnTo>
                  <a:lnTo>
                    <a:pt x="160" y="427"/>
                  </a:lnTo>
                  <a:lnTo>
                    <a:pt x="156" y="437"/>
                  </a:lnTo>
                  <a:lnTo>
                    <a:pt x="152" y="446"/>
                  </a:lnTo>
                  <a:lnTo>
                    <a:pt x="149" y="458"/>
                  </a:lnTo>
                  <a:lnTo>
                    <a:pt x="145" y="469"/>
                  </a:lnTo>
                  <a:lnTo>
                    <a:pt x="142" y="479"/>
                  </a:lnTo>
                  <a:lnTo>
                    <a:pt x="139" y="490"/>
                  </a:lnTo>
                  <a:lnTo>
                    <a:pt x="135" y="502"/>
                  </a:lnTo>
                  <a:lnTo>
                    <a:pt x="133" y="511"/>
                  </a:lnTo>
                  <a:lnTo>
                    <a:pt x="130" y="522"/>
                  </a:lnTo>
                  <a:lnTo>
                    <a:pt x="126" y="534"/>
                  </a:lnTo>
                  <a:lnTo>
                    <a:pt x="124" y="545"/>
                  </a:lnTo>
                  <a:lnTo>
                    <a:pt x="121" y="557"/>
                  </a:lnTo>
                  <a:lnTo>
                    <a:pt x="118" y="568"/>
                  </a:lnTo>
                  <a:lnTo>
                    <a:pt x="115" y="580"/>
                  </a:lnTo>
                  <a:lnTo>
                    <a:pt x="113" y="589"/>
                  </a:lnTo>
                  <a:lnTo>
                    <a:pt x="111" y="599"/>
                  </a:lnTo>
                  <a:lnTo>
                    <a:pt x="109" y="606"/>
                  </a:lnTo>
                  <a:lnTo>
                    <a:pt x="107" y="614"/>
                  </a:lnTo>
                  <a:lnTo>
                    <a:pt x="105" y="622"/>
                  </a:lnTo>
                  <a:lnTo>
                    <a:pt x="104" y="629"/>
                  </a:lnTo>
                  <a:lnTo>
                    <a:pt x="102" y="635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6" y="656"/>
                  </a:lnTo>
                  <a:lnTo>
                    <a:pt x="94" y="664"/>
                  </a:lnTo>
                  <a:lnTo>
                    <a:pt x="92" y="671"/>
                  </a:lnTo>
                  <a:lnTo>
                    <a:pt x="90" y="679"/>
                  </a:lnTo>
                  <a:lnTo>
                    <a:pt x="89" y="686"/>
                  </a:lnTo>
                  <a:lnTo>
                    <a:pt x="87" y="692"/>
                  </a:lnTo>
                  <a:lnTo>
                    <a:pt x="85" y="700"/>
                  </a:lnTo>
                  <a:lnTo>
                    <a:pt x="84" y="707"/>
                  </a:lnTo>
                  <a:lnTo>
                    <a:pt x="83" y="713"/>
                  </a:lnTo>
                  <a:lnTo>
                    <a:pt x="82" y="717"/>
                  </a:lnTo>
                  <a:lnTo>
                    <a:pt x="80" y="721"/>
                  </a:lnTo>
                  <a:lnTo>
                    <a:pt x="80" y="725"/>
                  </a:lnTo>
                  <a:lnTo>
                    <a:pt x="79" y="730"/>
                  </a:lnTo>
                  <a:lnTo>
                    <a:pt x="78" y="732"/>
                  </a:lnTo>
                  <a:lnTo>
                    <a:pt x="77" y="736"/>
                  </a:lnTo>
                  <a:lnTo>
                    <a:pt x="77" y="740"/>
                  </a:lnTo>
                  <a:lnTo>
                    <a:pt x="76" y="746"/>
                  </a:lnTo>
                  <a:lnTo>
                    <a:pt x="75" y="751"/>
                  </a:lnTo>
                  <a:lnTo>
                    <a:pt x="74" y="755"/>
                  </a:lnTo>
                  <a:lnTo>
                    <a:pt x="74" y="761"/>
                  </a:lnTo>
                  <a:lnTo>
                    <a:pt x="71" y="772"/>
                  </a:lnTo>
                  <a:lnTo>
                    <a:pt x="70" y="782"/>
                  </a:lnTo>
                  <a:lnTo>
                    <a:pt x="68" y="793"/>
                  </a:lnTo>
                  <a:lnTo>
                    <a:pt x="66" y="803"/>
                  </a:lnTo>
                  <a:lnTo>
                    <a:pt x="64" y="812"/>
                  </a:lnTo>
                  <a:lnTo>
                    <a:pt x="61" y="824"/>
                  </a:lnTo>
                  <a:lnTo>
                    <a:pt x="60" y="833"/>
                  </a:lnTo>
                  <a:lnTo>
                    <a:pt x="58" y="845"/>
                  </a:lnTo>
                  <a:lnTo>
                    <a:pt x="56" y="854"/>
                  </a:lnTo>
                  <a:lnTo>
                    <a:pt x="54" y="864"/>
                  </a:lnTo>
                  <a:lnTo>
                    <a:pt x="51" y="875"/>
                  </a:lnTo>
                  <a:lnTo>
                    <a:pt x="50" y="885"/>
                  </a:lnTo>
                  <a:lnTo>
                    <a:pt x="48" y="896"/>
                  </a:lnTo>
                  <a:lnTo>
                    <a:pt x="46" y="908"/>
                  </a:lnTo>
                  <a:lnTo>
                    <a:pt x="45" y="917"/>
                  </a:lnTo>
                  <a:lnTo>
                    <a:pt x="44" y="929"/>
                  </a:lnTo>
                  <a:lnTo>
                    <a:pt x="42" y="934"/>
                  </a:lnTo>
                  <a:lnTo>
                    <a:pt x="42" y="940"/>
                  </a:lnTo>
                  <a:lnTo>
                    <a:pt x="44" y="944"/>
                  </a:lnTo>
                  <a:lnTo>
                    <a:pt x="42" y="950"/>
                  </a:lnTo>
                  <a:lnTo>
                    <a:pt x="41" y="957"/>
                  </a:lnTo>
                  <a:lnTo>
                    <a:pt x="40" y="963"/>
                  </a:lnTo>
                  <a:lnTo>
                    <a:pt x="39" y="969"/>
                  </a:lnTo>
                  <a:lnTo>
                    <a:pt x="39" y="974"/>
                  </a:lnTo>
                  <a:lnTo>
                    <a:pt x="38" y="980"/>
                  </a:lnTo>
                  <a:lnTo>
                    <a:pt x="37" y="986"/>
                  </a:lnTo>
                  <a:lnTo>
                    <a:pt x="36" y="992"/>
                  </a:lnTo>
                  <a:lnTo>
                    <a:pt x="35" y="997"/>
                  </a:lnTo>
                  <a:lnTo>
                    <a:pt x="33" y="1011"/>
                  </a:lnTo>
                  <a:lnTo>
                    <a:pt x="31" y="1022"/>
                  </a:lnTo>
                  <a:lnTo>
                    <a:pt x="30" y="1034"/>
                  </a:lnTo>
                  <a:lnTo>
                    <a:pt x="28" y="1043"/>
                  </a:lnTo>
                  <a:lnTo>
                    <a:pt x="27" y="1054"/>
                  </a:lnTo>
                  <a:lnTo>
                    <a:pt x="25" y="1066"/>
                  </a:lnTo>
                  <a:lnTo>
                    <a:pt x="23" y="1075"/>
                  </a:lnTo>
                  <a:lnTo>
                    <a:pt x="21" y="1087"/>
                  </a:lnTo>
                  <a:lnTo>
                    <a:pt x="20" y="1095"/>
                  </a:lnTo>
                  <a:lnTo>
                    <a:pt x="20" y="1100"/>
                  </a:lnTo>
                  <a:lnTo>
                    <a:pt x="19" y="1108"/>
                  </a:lnTo>
                  <a:lnTo>
                    <a:pt x="18" y="1114"/>
                  </a:lnTo>
                  <a:lnTo>
                    <a:pt x="18" y="1121"/>
                  </a:lnTo>
                  <a:lnTo>
                    <a:pt x="18" y="1127"/>
                  </a:lnTo>
                  <a:lnTo>
                    <a:pt x="17" y="1135"/>
                  </a:lnTo>
                  <a:lnTo>
                    <a:pt x="17" y="1140"/>
                  </a:lnTo>
                  <a:lnTo>
                    <a:pt x="16" y="1157"/>
                  </a:lnTo>
                  <a:lnTo>
                    <a:pt x="13" y="1173"/>
                  </a:lnTo>
                  <a:lnTo>
                    <a:pt x="12" y="1188"/>
                  </a:lnTo>
                  <a:lnTo>
                    <a:pt x="10" y="1203"/>
                  </a:lnTo>
                  <a:lnTo>
                    <a:pt x="9" y="1218"/>
                  </a:lnTo>
                  <a:lnTo>
                    <a:pt x="7" y="1236"/>
                  </a:lnTo>
                  <a:lnTo>
                    <a:pt x="6" y="1249"/>
                  </a:lnTo>
                  <a:lnTo>
                    <a:pt x="3" y="1264"/>
                  </a:lnTo>
                  <a:lnTo>
                    <a:pt x="3" y="1268"/>
                  </a:lnTo>
                  <a:lnTo>
                    <a:pt x="2" y="1270"/>
                  </a:lnTo>
                  <a:lnTo>
                    <a:pt x="1" y="1272"/>
                  </a:lnTo>
                  <a:lnTo>
                    <a:pt x="0" y="1276"/>
                  </a:lnTo>
                  <a:lnTo>
                    <a:pt x="1" y="1276"/>
                  </a:lnTo>
                  <a:lnTo>
                    <a:pt x="2" y="1276"/>
                  </a:lnTo>
                  <a:lnTo>
                    <a:pt x="3" y="1276"/>
                  </a:lnTo>
                  <a:lnTo>
                    <a:pt x="4" y="1264"/>
                  </a:lnTo>
                  <a:lnTo>
                    <a:pt x="6" y="1255"/>
                  </a:lnTo>
                  <a:lnTo>
                    <a:pt x="7" y="1247"/>
                  </a:lnTo>
                  <a:lnTo>
                    <a:pt x="8" y="1238"/>
                  </a:lnTo>
                  <a:lnTo>
                    <a:pt x="9" y="1230"/>
                  </a:lnTo>
                  <a:lnTo>
                    <a:pt x="10" y="1224"/>
                  </a:lnTo>
                  <a:lnTo>
                    <a:pt x="11" y="1217"/>
                  </a:lnTo>
                  <a:lnTo>
                    <a:pt x="11" y="1209"/>
                  </a:lnTo>
                  <a:lnTo>
                    <a:pt x="12" y="1201"/>
                  </a:lnTo>
                  <a:lnTo>
                    <a:pt x="12" y="1196"/>
                  </a:lnTo>
                  <a:lnTo>
                    <a:pt x="13" y="1188"/>
                  </a:lnTo>
                  <a:lnTo>
                    <a:pt x="15" y="1180"/>
                  </a:lnTo>
                  <a:lnTo>
                    <a:pt x="16" y="1169"/>
                  </a:lnTo>
                  <a:lnTo>
                    <a:pt x="17" y="1156"/>
                  </a:lnTo>
                  <a:lnTo>
                    <a:pt x="18" y="1142"/>
                  </a:lnTo>
                  <a:lnTo>
                    <a:pt x="19" y="1131"/>
                  </a:lnTo>
                  <a:lnTo>
                    <a:pt x="21" y="1117"/>
                  </a:lnTo>
                  <a:lnTo>
                    <a:pt x="22" y="1106"/>
                  </a:lnTo>
                  <a:lnTo>
                    <a:pt x="25" y="1095"/>
                  </a:lnTo>
                  <a:lnTo>
                    <a:pt x="26" y="1083"/>
                  </a:lnTo>
                  <a:lnTo>
                    <a:pt x="27" y="1077"/>
                  </a:lnTo>
                  <a:lnTo>
                    <a:pt x="28" y="1074"/>
                  </a:lnTo>
                  <a:lnTo>
                    <a:pt x="28" y="1068"/>
                  </a:lnTo>
                  <a:lnTo>
                    <a:pt x="29" y="1064"/>
                  </a:lnTo>
                  <a:lnTo>
                    <a:pt x="30" y="1058"/>
                  </a:lnTo>
                  <a:lnTo>
                    <a:pt x="31" y="1051"/>
                  </a:lnTo>
                  <a:lnTo>
                    <a:pt x="32" y="1045"/>
                  </a:lnTo>
                  <a:lnTo>
                    <a:pt x="32" y="1037"/>
                  </a:lnTo>
                  <a:lnTo>
                    <a:pt x="33" y="1030"/>
                  </a:lnTo>
                  <a:lnTo>
                    <a:pt x="35" y="1022"/>
                  </a:lnTo>
                  <a:lnTo>
                    <a:pt x="36" y="1014"/>
                  </a:lnTo>
                  <a:lnTo>
                    <a:pt x="37" y="1007"/>
                  </a:lnTo>
                  <a:lnTo>
                    <a:pt x="38" y="1001"/>
                  </a:lnTo>
                  <a:lnTo>
                    <a:pt x="39" y="993"/>
                  </a:lnTo>
                  <a:lnTo>
                    <a:pt x="39" y="988"/>
                  </a:lnTo>
                  <a:lnTo>
                    <a:pt x="40" y="982"/>
                  </a:lnTo>
                  <a:lnTo>
                    <a:pt x="41" y="976"/>
                  </a:lnTo>
                  <a:lnTo>
                    <a:pt x="41" y="971"/>
                  </a:lnTo>
                  <a:lnTo>
                    <a:pt x="42" y="965"/>
                  </a:lnTo>
                  <a:lnTo>
                    <a:pt x="44" y="961"/>
                  </a:lnTo>
                  <a:lnTo>
                    <a:pt x="45" y="950"/>
                  </a:lnTo>
                  <a:lnTo>
                    <a:pt x="45" y="942"/>
                  </a:lnTo>
                  <a:lnTo>
                    <a:pt x="46" y="934"/>
                  </a:lnTo>
                  <a:lnTo>
                    <a:pt x="47" y="925"/>
                  </a:lnTo>
                  <a:lnTo>
                    <a:pt x="49" y="910"/>
                  </a:lnTo>
                  <a:lnTo>
                    <a:pt x="52" y="894"/>
                  </a:lnTo>
                  <a:lnTo>
                    <a:pt x="56" y="879"/>
                  </a:lnTo>
                  <a:lnTo>
                    <a:pt x="58" y="864"/>
                  </a:lnTo>
                  <a:lnTo>
                    <a:pt x="61" y="849"/>
                  </a:lnTo>
                  <a:lnTo>
                    <a:pt x="64" y="833"/>
                  </a:lnTo>
                  <a:lnTo>
                    <a:pt x="67" y="818"/>
                  </a:lnTo>
                  <a:lnTo>
                    <a:pt x="69" y="801"/>
                  </a:lnTo>
                  <a:lnTo>
                    <a:pt x="73" y="788"/>
                  </a:lnTo>
                  <a:lnTo>
                    <a:pt x="75" y="772"/>
                  </a:lnTo>
                  <a:lnTo>
                    <a:pt x="78" y="757"/>
                  </a:lnTo>
                  <a:lnTo>
                    <a:pt x="82" y="742"/>
                  </a:lnTo>
                  <a:lnTo>
                    <a:pt x="84" y="727"/>
                  </a:lnTo>
                  <a:lnTo>
                    <a:pt x="87" y="713"/>
                  </a:lnTo>
                  <a:lnTo>
                    <a:pt x="90" y="700"/>
                  </a:lnTo>
                  <a:lnTo>
                    <a:pt x="94" y="686"/>
                  </a:lnTo>
                  <a:lnTo>
                    <a:pt x="95" y="681"/>
                  </a:lnTo>
                  <a:lnTo>
                    <a:pt x="96" y="675"/>
                  </a:lnTo>
                  <a:lnTo>
                    <a:pt x="97" y="671"/>
                  </a:lnTo>
                  <a:lnTo>
                    <a:pt x="98" y="667"/>
                  </a:lnTo>
                  <a:lnTo>
                    <a:pt x="101" y="660"/>
                  </a:lnTo>
                  <a:lnTo>
                    <a:pt x="102" y="652"/>
                  </a:lnTo>
                  <a:lnTo>
                    <a:pt x="104" y="645"/>
                  </a:lnTo>
                  <a:lnTo>
                    <a:pt x="105" y="637"/>
                  </a:lnTo>
                  <a:lnTo>
                    <a:pt x="107" y="629"/>
                  </a:lnTo>
                  <a:lnTo>
                    <a:pt x="109" y="622"/>
                  </a:lnTo>
                  <a:lnTo>
                    <a:pt x="111" y="614"/>
                  </a:lnTo>
                  <a:lnTo>
                    <a:pt x="113" y="606"/>
                  </a:lnTo>
                  <a:lnTo>
                    <a:pt x="115" y="599"/>
                  </a:lnTo>
                  <a:lnTo>
                    <a:pt x="116" y="591"/>
                  </a:lnTo>
                  <a:lnTo>
                    <a:pt x="118" y="583"/>
                  </a:lnTo>
                  <a:lnTo>
                    <a:pt x="120" y="576"/>
                  </a:lnTo>
                  <a:lnTo>
                    <a:pt x="122" y="568"/>
                  </a:lnTo>
                  <a:lnTo>
                    <a:pt x="124" y="561"/>
                  </a:lnTo>
                  <a:lnTo>
                    <a:pt x="126" y="553"/>
                  </a:lnTo>
                  <a:lnTo>
                    <a:pt x="127" y="545"/>
                  </a:lnTo>
                  <a:lnTo>
                    <a:pt x="130" y="540"/>
                  </a:lnTo>
                  <a:lnTo>
                    <a:pt x="131" y="532"/>
                  </a:lnTo>
                  <a:lnTo>
                    <a:pt x="133" y="526"/>
                  </a:lnTo>
                  <a:lnTo>
                    <a:pt x="134" y="521"/>
                  </a:lnTo>
                  <a:lnTo>
                    <a:pt x="136" y="513"/>
                  </a:lnTo>
                  <a:lnTo>
                    <a:pt x="139" y="507"/>
                  </a:lnTo>
                  <a:lnTo>
                    <a:pt x="141" y="500"/>
                  </a:lnTo>
                  <a:lnTo>
                    <a:pt x="143" y="494"/>
                  </a:lnTo>
                  <a:lnTo>
                    <a:pt x="145" y="488"/>
                  </a:lnTo>
                  <a:lnTo>
                    <a:pt x="147" y="481"/>
                  </a:lnTo>
                  <a:lnTo>
                    <a:pt x="150" y="475"/>
                  </a:lnTo>
                  <a:lnTo>
                    <a:pt x="151" y="469"/>
                  </a:lnTo>
                  <a:lnTo>
                    <a:pt x="153" y="463"/>
                  </a:lnTo>
                  <a:lnTo>
                    <a:pt x="155" y="458"/>
                  </a:lnTo>
                  <a:lnTo>
                    <a:pt x="158" y="452"/>
                  </a:lnTo>
                  <a:lnTo>
                    <a:pt x="160" y="446"/>
                  </a:lnTo>
                  <a:lnTo>
                    <a:pt x="161" y="444"/>
                  </a:lnTo>
                  <a:lnTo>
                    <a:pt x="161" y="442"/>
                  </a:lnTo>
                  <a:lnTo>
                    <a:pt x="161" y="440"/>
                  </a:lnTo>
                  <a:lnTo>
                    <a:pt x="162" y="439"/>
                  </a:lnTo>
                  <a:lnTo>
                    <a:pt x="175" y="402"/>
                  </a:lnTo>
                  <a:lnTo>
                    <a:pt x="177" y="397"/>
                  </a:lnTo>
                  <a:lnTo>
                    <a:pt x="178" y="393"/>
                  </a:lnTo>
                  <a:lnTo>
                    <a:pt x="179" y="389"/>
                  </a:lnTo>
                  <a:lnTo>
                    <a:pt x="180" y="387"/>
                  </a:lnTo>
                  <a:lnTo>
                    <a:pt x="181" y="383"/>
                  </a:lnTo>
                  <a:lnTo>
                    <a:pt x="183" y="379"/>
                  </a:lnTo>
                  <a:lnTo>
                    <a:pt x="184" y="376"/>
                  </a:lnTo>
                  <a:lnTo>
                    <a:pt x="185" y="372"/>
                  </a:lnTo>
                  <a:lnTo>
                    <a:pt x="189" y="364"/>
                  </a:lnTo>
                  <a:lnTo>
                    <a:pt x="192" y="358"/>
                  </a:lnTo>
                  <a:lnTo>
                    <a:pt x="194" y="353"/>
                  </a:lnTo>
                  <a:lnTo>
                    <a:pt x="198" y="345"/>
                  </a:lnTo>
                  <a:lnTo>
                    <a:pt x="201" y="338"/>
                  </a:lnTo>
                  <a:lnTo>
                    <a:pt x="204" y="330"/>
                  </a:lnTo>
                  <a:lnTo>
                    <a:pt x="208" y="324"/>
                  </a:lnTo>
                  <a:lnTo>
                    <a:pt x="211" y="317"/>
                  </a:lnTo>
                  <a:lnTo>
                    <a:pt x="214" y="309"/>
                  </a:lnTo>
                  <a:lnTo>
                    <a:pt x="218" y="303"/>
                  </a:lnTo>
                  <a:lnTo>
                    <a:pt x="221" y="296"/>
                  </a:lnTo>
                  <a:lnTo>
                    <a:pt x="223" y="288"/>
                  </a:lnTo>
                  <a:lnTo>
                    <a:pt x="227" y="282"/>
                  </a:lnTo>
                  <a:lnTo>
                    <a:pt x="231" y="276"/>
                  </a:lnTo>
                  <a:lnTo>
                    <a:pt x="235" y="269"/>
                  </a:lnTo>
                  <a:lnTo>
                    <a:pt x="238" y="263"/>
                  </a:lnTo>
                  <a:lnTo>
                    <a:pt x="240" y="257"/>
                  </a:lnTo>
                  <a:lnTo>
                    <a:pt x="242" y="252"/>
                  </a:lnTo>
                  <a:lnTo>
                    <a:pt x="245" y="248"/>
                  </a:lnTo>
                  <a:lnTo>
                    <a:pt x="247" y="244"/>
                  </a:lnTo>
                  <a:lnTo>
                    <a:pt x="250" y="240"/>
                  </a:lnTo>
                  <a:lnTo>
                    <a:pt x="252" y="236"/>
                  </a:lnTo>
                  <a:lnTo>
                    <a:pt x="255" y="233"/>
                  </a:lnTo>
                  <a:lnTo>
                    <a:pt x="257" y="227"/>
                  </a:lnTo>
                  <a:lnTo>
                    <a:pt x="260" y="225"/>
                  </a:lnTo>
                  <a:lnTo>
                    <a:pt x="263" y="221"/>
                  </a:lnTo>
                  <a:lnTo>
                    <a:pt x="265" y="217"/>
                  </a:lnTo>
                  <a:lnTo>
                    <a:pt x="267" y="214"/>
                  </a:lnTo>
                  <a:lnTo>
                    <a:pt x="269" y="210"/>
                  </a:lnTo>
                  <a:lnTo>
                    <a:pt x="271" y="208"/>
                  </a:lnTo>
                  <a:lnTo>
                    <a:pt x="274" y="204"/>
                  </a:lnTo>
                  <a:lnTo>
                    <a:pt x="276" y="200"/>
                  </a:lnTo>
                  <a:lnTo>
                    <a:pt x="279" y="194"/>
                  </a:lnTo>
                  <a:lnTo>
                    <a:pt x="283" y="189"/>
                  </a:lnTo>
                  <a:lnTo>
                    <a:pt x="287" y="183"/>
                  </a:lnTo>
                  <a:lnTo>
                    <a:pt x="290" y="177"/>
                  </a:lnTo>
                  <a:lnTo>
                    <a:pt x="294" y="174"/>
                  </a:lnTo>
                  <a:lnTo>
                    <a:pt x="297" y="168"/>
                  </a:lnTo>
                  <a:lnTo>
                    <a:pt x="302" y="162"/>
                  </a:lnTo>
                  <a:lnTo>
                    <a:pt x="305" y="158"/>
                  </a:lnTo>
                  <a:lnTo>
                    <a:pt x="308" y="153"/>
                  </a:lnTo>
                  <a:lnTo>
                    <a:pt x="313" y="149"/>
                  </a:lnTo>
                  <a:lnTo>
                    <a:pt x="316" y="143"/>
                  </a:lnTo>
                  <a:lnTo>
                    <a:pt x="321" y="139"/>
                  </a:lnTo>
                  <a:lnTo>
                    <a:pt x="324" y="133"/>
                  </a:lnTo>
                  <a:lnTo>
                    <a:pt x="327" y="130"/>
                  </a:lnTo>
                  <a:lnTo>
                    <a:pt x="332" y="126"/>
                  </a:lnTo>
                  <a:lnTo>
                    <a:pt x="336" y="120"/>
                  </a:lnTo>
                  <a:lnTo>
                    <a:pt x="340" y="116"/>
                  </a:lnTo>
                  <a:lnTo>
                    <a:pt x="344" y="113"/>
                  </a:lnTo>
                  <a:lnTo>
                    <a:pt x="347" y="109"/>
                  </a:lnTo>
                  <a:lnTo>
                    <a:pt x="352" y="103"/>
                  </a:lnTo>
                  <a:lnTo>
                    <a:pt x="355" y="99"/>
                  </a:lnTo>
                  <a:lnTo>
                    <a:pt x="360" y="95"/>
                  </a:lnTo>
                  <a:lnTo>
                    <a:pt x="364" y="92"/>
                  </a:lnTo>
                  <a:lnTo>
                    <a:pt x="368" y="88"/>
                  </a:lnTo>
                  <a:lnTo>
                    <a:pt x="372" y="84"/>
                  </a:lnTo>
                  <a:lnTo>
                    <a:pt x="375" y="80"/>
                  </a:lnTo>
                  <a:lnTo>
                    <a:pt x="380" y="76"/>
                  </a:lnTo>
                  <a:lnTo>
                    <a:pt x="384" y="72"/>
                  </a:lnTo>
                  <a:lnTo>
                    <a:pt x="389" y="69"/>
                  </a:lnTo>
                  <a:lnTo>
                    <a:pt x="393" y="65"/>
                  </a:lnTo>
                  <a:lnTo>
                    <a:pt x="397" y="61"/>
                  </a:lnTo>
                  <a:lnTo>
                    <a:pt x="401" y="57"/>
                  </a:lnTo>
                  <a:lnTo>
                    <a:pt x="402" y="57"/>
                  </a:lnTo>
                  <a:lnTo>
                    <a:pt x="402" y="59"/>
                  </a:lnTo>
                  <a:lnTo>
                    <a:pt x="403" y="59"/>
                  </a:lnTo>
                  <a:lnTo>
                    <a:pt x="404" y="61"/>
                  </a:lnTo>
                  <a:lnTo>
                    <a:pt x="407" y="59"/>
                  </a:lnTo>
                  <a:lnTo>
                    <a:pt x="408" y="57"/>
                  </a:lnTo>
                  <a:lnTo>
                    <a:pt x="410" y="57"/>
                  </a:lnTo>
                  <a:lnTo>
                    <a:pt x="411" y="55"/>
                  </a:lnTo>
                  <a:lnTo>
                    <a:pt x="413" y="55"/>
                  </a:lnTo>
                  <a:lnTo>
                    <a:pt x="414" y="53"/>
                  </a:lnTo>
                  <a:lnTo>
                    <a:pt x="417" y="53"/>
                  </a:lnTo>
                  <a:lnTo>
                    <a:pt x="418" y="51"/>
                  </a:lnTo>
                  <a:lnTo>
                    <a:pt x="420" y="51"/>
                  </a:lnTo>
                  <a:lnTo>
                    <a:pt x="422" y="51"/>
                  </a:lnTo>
                  <a:lnTo>
                    <a:pt x="425" y="50"/>
                  </a:lnTo>
                  <a:lnTo>
                    <a:pt x="427" y="48"/>
                  </a:lnTo>
                  <a:lnTo>
                    <a:pt x="429" y="46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5" y="44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1" y="40"/>
                  </a:lnTo>
                  <a:lnTo>
                    <a:pt x="442" y="40"/>
                  </a:lnTo>
                  <a:lnTo>
                    <a:pt x="442" y="38"/>
                  </a:lnTo>
                  <a:lnTo>
                    <a:pt x="447" y="36"/>
                  </a:lnTo>
                  <a:lnTo>
                    <a:pt x="450" y="34"/>
                  </a:lnTo>
                  <a:lnTo>
                    <a:pt x="455" y="32"/>
                  </a:lnTo>
                  <a:lnTo>
                    <a:pt x="458" y="31"/>
                  </a:lnTo>
                  <a:lnTo>
                    <a:pt x="461" y="29"/>
                  </a:lnTo>
                  <a:lnTo>
                    <a:pt x="466" y="27"/>
                  </a:lnTo>
                  <a:lnTo>
                    <a:pt x="469" y="25"/>
                  </a:lnTo>
                  <a:lnTo>
                    <a:pt x="474" y="25"/>
                  </a:lnTo>
                  <a:lnTo>
                    <a:pt x="477" y="23"/>
                  </a:lnTo>
                  <a:lnTo>
                    <a:pt x="482" y="21"/>
                  </a:lnTo>
                  <a:lnTo>
                    <a:pt x="485" y="19"/>
                  </a:lnTo>
                  <a:lnTo>
                    <a:pt x="489" y="19"/>
                  </a:lnTo>
                  <a:lnTo>
                    <a:pt x="493" y="17"/>
                  </a:lnTo>
                  <a:lnTo>
                    <a:pt x="497" y="15"/>
                  </a:lnTo>
                  <a:lnTo>
                    <a:pt x="501" y="15"/>
                  </a:lnTo>
                  <a:lnTo>
                    <a:pt x="504" y="13"/>
                  </a:lnTo>
                  <a:lnTo>
                    <a:pt x="508" y="13"/>
                  </a:lnTo>
                  <a:lnTo>
                    <a:pt x="513" y="11"/>
                  </a:lnTo>
                  <a:lnTo>
                    <a:pt x="516" y="11"/>
                  </a:lnTo>
                  <a:lnTo>
                    <a:pt x="519" y="11"/>
                  </a:lnTo>
                  <a:lnTo>
                    <a:pt x="524" y="10"/>
                  </a:lnTo>
                  <a:lnTo>
                    <a:pt x="527" y="10"/>
                  </a:lnTo>
                  <a:lnTo>
                    <a:pt x="532" y="10"/>
                  </a:lnTo>
                  <a:lnTo>
                    <a:pt x="535" y="10"/>
                  </a:lnTo>
                  <a:lnTo>
                    <a:pt x="540" y="8"/>
                  </a:lnTo>
                  <a:lnTo>
                    <a:pt x="543" y="8"/>
                  </a:lnTo>
                  <a:lnTo>
                    <a:pt x="546" y="8"/>
                  </a:lnTo>
                  <a:lnTo>
                    <a:pt x="551" y="8"/>
                  </a:lnTo>
                  <a:lnTo>
                    <a:pt x="554" y="8"/>
                  </a:lnTo>
                  <a:lnTo>
                    <a:pt x="559" y="8"/>
                  </a:lnTo>
                  <a:lnTo>
                    <a:pt x="562" y="8"/>
                  </a:lnTo>
                  <a:lnTo>
                    <a:pt x="565" y="8"/>
                  </a:lnTo>
                  <a:lnTo>
                    <a:pt x="572" y="8"/>
                  </a:lnTo>
                  <a:lnTo>
                    <a:pt x="578" y="8"/>
                  </a:lnTo>
                  <a:lnTo>
                    <a:pt x="583" y="8"/>
                  </a:lnTo>
                  <a:lnTo>
                    <a:pt x="590" y="10"/>
                  </a:lnTo>
                  <a:lnTo>
                    <a:pt x="595" y="10"/>
                  </a:lnTo>
                  <a:lnTo>
                    <a:pt x="601" y="11"/>
                  </a:lnTo>
                  <a:lnTo>
                    <a:pt x="607" y="13"/>
                  </a:lnTo>
                  <a:lnTo>
                    <a:pt x="612" y="15"/>
                  </a:lnTo>
                  <a:lnTo>
                    <a:pt x="619" y="17"/>
                  </a:lnTo>
                  <a:lnTo>
                    <a:pt x="625" y="21"/>
                  </a:lnTo>
                  <a:lnTo>
                    <a:pt x="630" y="23"/>
                  </a:lnTo>
                  <a:lnTo>
                    <a:pt x="636" y="25"/>
                  </a:lnTo>
                  <a:lnTo>
                    <a:pt x="641" y="27"/>
                  </a:lnTo>
                  <a:lnTo>
                    <a:pt x="648" y="31"/>
                  </a:lnTo>
                  <a:lnTo>
                    <a:pt x="654" y="32"/>
                  </a:lnTo>
                  <a:lnTo>
                    <a:pt x="659" y="34"/>
                  </a:lnTo>
                  <a:lnTo>
                    <a:pt x="661" y="36"/>
                  </a:lnTo>
                  <a:lnTo>
                    <a:pt x="664" y="36"/>
                  </a:lnTo>
                  <a:lnTo>
                    <a:pt x="665" y="36"/>
                  </a:lnTo>
                  <a:lnTo>
                    <a:pt x="667" y="36"/>
                  </a:lnTo>
                  <a:lnTo>
                    <a:pt x="669" y="36"/>
                  </a:lnTo>
                  <a:lnTo>
                    <a:pt x="671" y="38"/>
                  </a:lnTo>
                  <a:lnTo>
                    <a:pt x="674" y="40"/>
                  </a:lnTo>
                  <a:lnTo>
                    <a:pt x="675" y="42"/>
                  </a:lnTo>
                  <a:lnTo>
                    <a:pt x="677" y="42"/>
                  </a:lnTo>
                  <a:lnTo>
                    <a:pt x="679" y="42"/>
                  </a:lnTo>
                  <a:lnTo>
                    <a:pt x="681" y="44"/>
                  </a:lnTo>
                  <a:lnTo>
                    <a:pt x="684" y="44"/>
                  </a:lnTo>
                  <a:lnTo>
                    <a:pt x="686" y="46"/>
                  </a:lnTo>
                  <a:lnTo>
                    <a:pt x="688" y="46"/>
                  </a:lnTo>
                  <a:lnTo>
                    <a:pt x="690" y="48"/>
                  </a:lnTo>
                  <a:lnTo>
                    <a:pt x="692" y="50"/>
                  </a:lnTo>
                  <a:lnTo>
                    <a:pt x="694" y="50"/>
                  </a:lnTo>
                  <a:lnTo>
                    <a:pt x="696" y="51"/>
                  </a:lnTo>
                  <a:lnTo>
                    <a:pt x="698" y="51"/>
                  </a:lnTo>
                  <a:lnTo>
                    <a:pt x="700" y="53"/>
                  </a:lnTo>
                  <a:lnTo>
                    <a:pt x="703" y="53"/>
                  </a:lnTo>
                  <a:lnTo>
                    <a:pt x="705" y="55"/>
                  </a:lnTo>
                  <a:lnTo>
                    <a:pt x="707" y="57"/>
                  </a:lnTo>
                  <a:lnTo>
                    <a:pt x="709" y="57"/>
                  </a:lnTo>
                  <a:lnTo>
                    <a:pt x="712" y="59"/>
                  </a:lnTo>
                  <a:lnTo>
                    <a:pt x="714" y="61"/>
                  </a:lnTo>
                  <a:lnTo>
                    <a:pt x="716" y="61"/>
                  </a:lnTo>
                  <a:lnTo>
                    <a:pt x="717" y="63"/>
                  </a:lnTo>
                  <a:lnTo>
                    <a:pt x="719" y="65"/>
                  </a:lnTo>
                  <a:lnTo>
                    <a:pt x="722" y="67"/>
                  </a:lnTo>
                  <a:lnTo>
                    <a:pt x="724" y="67"/>
                  </a:lnTo>
                  <a:lnTo>
                    <a:pt x="726" y="69"/>
                  </a:lnTo>
                  <a:lnTo>
                    <a:pt x="734" y="74"/>
                  </a:lnTo>
                  <a:lnTo>
                    <a:pt x="741" y="78"/>
                  </a:lnTo>
                  <a:lnTo>
                    <a:pt x="747" y="84"/>
                  </a:lnTo>
                  <a:lnTo>
                    <a:pt x="754" y="92"/>
                  </a:lnTo>
                  <a:lnTo>
                    <a:pt x="762" y="95"/>
                  </a:lnTo>
                  <a:lnTo>
                    <a:pt x="769" y="103"/>
                  </a:lnTo>
                  <a:lnTo>
                    <a:pt x="775" y="109"/>
                  </a:lnTo>
                  <a:lnTo>
                    <a:pt x="782" y="114"/>
                  </a:lnTo>
                  <a:lnTo>
                    <a:pt x="789" y="120"/>
                  </a:lnTo>
                  <a:lnTo>
                    <a:pt x="795" y="126"/>
                  </a:lnTo>
                  <a:lnTo>
                    <a:pt x="802" y="133"/>
                  </a:lnTo>
                  <a:lnTo>
                    <a:pt x="809" y="139"/>
                  </a:lnTo>
                  <a:lnTo>
                    <a:pt x="816" y="145"/>
                  </a:lnTo>
                  <a:lnTo>
                    <a:pt x="822" y="151"/>
                  </a:lnTo>
                  <a:lnTo>
                    <a:pt x="829" y="156"/>
                  </a:lnTo>
                  <a:lnTo>
                    <a:pt x="836" y="162"/>
                  </a:lnTo>
                  <a:lnTo>
                    <a:pt x="839" y="168"/>
                  </a:lnTo>
                  <a:lnTo>
                    <a:pt x="842" y="170"/>
                  </a:lnTo>
                  <a:lnTo>
                    <a:pt x="846" y="172"/>
                  </a:lnTo>
                  <a:lnTo>
                    <a:pt x="850" y="174"/>
                  </a:lnTo>
                  <a:lnTo>
                    <a:pt x="854" y="175"/>
                  </a:lnTo>
                  <a:lnTo>
                    <a:pt x="857" y="177"/>
                  </a:lnTo>
                  <a:lnTo>
                    <a:pt x="860" y="181"/>
                  </a:lnTo>
                  <a:lnTo>
                    <a:pt x="864" y="185"/>
                  </a:lnTo>
                  <a:lnTo>
                    <a:pt x="867" y="189"/>
                  </a:lnTo>
                  <a:lnTo>
                    <a:pt x="870" y="193"/>
                  </a:lnTo>
                  <a:lnTo>
                    <a:pt x="873" y="196"/>
                  </a:lnTo>
                  <a:lnTo>
                    <a:pt x="875" y="200"/>
                  </a:lnTo>
                  <a:lnTo>
                    <a:pt x="878" y="204"/>
                  </a:lnTo>
                  <a:lnTo>
                    <a:pt x="880" y="208"/>
                  </a:lnTo>
                  <a:lnTo>
                    <a:pt x="884" y="210"/>
                  </a:lnTo>
                  <a:lnTo>
                    <a:pt x="887" y="214"/>
                  </a:lnTo>
                  <a:lnTo>
                    <a:pt x="888" y="215"/>
                  </a:lnTo>
                  <a:lnTo>
                    <a:pt x="889" y="217"/>
                  </a:lnTo>
                  <a:lnTo>
                    <a:pt x="890" y="219"/>
                  </a:lnTo>
                  <a:lnTo>
                    <a:pt x="892" y="223"/>
                  </a:lnTo>
                  <a:lnTo>
                    <a:pt x="893" y="223"/>
                  </a:lnTo>
                  <a:lnTo>
                    <a:pt x="892" y="223"/>
                  </a:lnTo>
                  <a:lnTo>
                    <a:pt x="892" y="221"/>
                  </a:lnTo>
                  <a:lnTo>
                    <a:pt x="890" y="221"/>
                  </a:lnTo>
                  <a:lnTo>
                    <a:pt x="888" y="219"/>
                  </a:lnTo>
                  <a:lnTo>
                    <a:pt x="886" y="217"/>
                  </a:lnTo>
                  <a:lnTo>
                    <a:pt x="885" y="217"/>
                  </a:lnTo>
                  <a:lnTo>
                    <a:pt x="883" y="215"/>
                  </a:lnTo>
                  <a:lnTo>
                    <a:pt x="880" y="215"/>
                  </a:lnTo>
                  <a:lnTo>
                    <a:pt x="878" y="214"/>
                  </a:lnTo>
                  <a:lnTo>
                    <a:pt x="877" y="214"/>
                  </a:lnTo>
                  <a:lnTo>
                    <a:pt x="875" y="212"/>
                  </a:lnTo>
                  <a:lnTo>
                    <a:pt x="871" y="210"/>
                  </a:lnTo>
                  <a:lnTo>
                    <a:pt x="868" y="206"/>
                  </a:lnTo>
                  <a:lnTo>
                    <a:pt x="864" y="204"/>
                  </a:lnTo>
                  <a:lnTo>
                    <a:pt x="860" y="200"/>
                  </a:lnTo>
                  <a:lnTo>
                    <a:pt x="857" y="198"/>
                  </a:lnTo>
                  <a:lnTo>
                    <a:pt x="854" y="194"/>
                  </a:lnTo>
                  <a:lnTo>
                    <a:pt x="849" y="193"/>
                  </a:lnTo>
                  <a:lnTo>
                    <a:pt x="846" y="191"/>
                  </a:lnTo>
                  <a:lnTo>
                    <a:pt x="841" y="187"/>
                  </a:lnTo>
                  <a:lnTo>
                    <a:pt x="838" y="185"/>
                  </a:lnTo>
                  <a:lnTo>
                    <a:pt x="835" y="183"/>
                  </a:lnTo>
                  <a:lnTo>
                    <a:pt x="831" y="179"/>
                  </a:lnTo>
                  <a:lnTo>
                    <a:pt x="827" y="177"/>
                  </a:lnTo>
                  <a:lnTo>
                    <a:pt x="823" y="174"/>
                  </a:lnTo>
                  <a:lnTo>
                    <a:pt x="820" y="172"/>
                  </a:lnTo>
                  <a:lnTo>
                    <a:pt x="817" y="168"/>
                  </a:lnTo>
                  <a:lnTo>
                    <a:pt x="814" y="166"/>
                  </a:lnTo>
                  <a:lnTo>
                    <a:pt x="812" y="164"/>
                  </a:lnTo>
                  <a:lnTo>
                    <a:pt x="810" y="162"/>
                  </a:lnTo>
                  <a:lnTo>
                    <a:pt x="807" y="160"/>
                  </a:lnTo>
                  <a:lnTo>
                    <a:pt x="804" y="158"/>
                  </a:lnTo>
                  <a:lnTo>
                    <a:pt x="802" y="154"/>
                  </a:lnTo>
                  <a:lnTo>
                    <a:pt x="800" y="153"/>
                  </a:lnTo>
                  <a:lnTo>
                    <a:pt x="798" y="151"/>
                  </a:lnTo>
                  <a:lnTo>
                    <a:pt x="795" y="149"/>
                  </a:lnTo>
                  <a:lnTo>
                    <a:pt x="793" y="147"/>
                  </a:lnTo>
                  <a:lnTo>
                    <a:pt x="790" y="145"/>
                  </a:lnTo>
                  <a:lnTo>
                    <a:pt x="788" y="143"/>
                  </a:lnTo>
                  <a:lnTo>
                    <a:pt x="785" y="141"/>
                  </a:lnTo>
                  <a:lnTo>
                    <a:pt x="783" y="137"/>
                  </a:lnTo>
                  <a:lnTo>
                    <a:pt x="781" y="135"/>
                  </a:lnTo>
                  <a:lnTo>
                    <a:pt x="779" y="133"/>
                  </a:lnTo>
                  <a:lnTo>
                    <a:pt x="776" y="132"/>
                  </a:lnTo>
                  <a:lnTo>
                    <a:pt x="773" y="128"/>
                  </a:lnTo>
                  <a:lnTo>
                    <a:pt x="771" y="126"/>
                  </a:lnTo>
                  <a:lnTo>
                    <a:pt x="769" y="124"/>
                  </a:lnTo>
                  <a:lnTo>
                    <a:pt x="765" y="124"/>
                  </a:lnTo>
                  <a:lnTo>
                    <a:pt x="763" y="122"/>
                  </a:lnTo>
                  <a:lnTo>
                    <a:pt x="761" y="120"/>
                  </a:lnTo>
                  <a:lnTo>
                    <a:pt x="757" y="118"/>
                  </a:lnTo>
                  <a:lnTo>
                    <a:pt x="756" y="118"/>
                  </a:lnTo>
                  <a:lnTo>
                    <a:pt x="754" y="116"/>
                  </a:lnTo>
                  <a:lnTo>
                    <a:pt x="753" y="114"/>
                  </a:lnTo>
                  <a:lnTo>
                    <a:pt x="752" y="113"/>
                  </a:lnTo>
                  <a:lnTo>
                    <a:pt x="751" y="111"/>
                  </a:lnTo>
                  <a:lnTo>
                    <a:pt x="750" y="111"/>
                  </a:lnTo>
                  <a:lnTo>
                    <a:pt x="747" y="109"/>
                  </a:lnTo>
                  <a:lnTo>
                    <a:pt x="746" y="109"/>
                  </a:lnTo>
                  <a:lnTo>
                    <a:pt x="744" y="105"/>
                  </a:lnTo>
                  <a:lnTo>
                    <a:pt x="743" y="103"/>
                  </a:lnTo>
                  <a:lnTo>
                    <a:pt x="741" y="103"/>
                  </a:lnTo>
                  <a:lnTo>
                    <a:pt x="738" y="103"/>
                  </a:lnTo>
                  <a:lnTo>
                    <a:pt x="736" y="103"/>
                  </a:lnTo>
                  <a:lnTo>
                    <a:pt x="735" y="103"/>
                  </a:lnTo>
                  <a:lnTo>
                    <a:pt x="733" y="103"/>
                  </a:lnTo>
                  <a:lnTo>
                    <a:pt x="731" y="101"/>
                  </a:lnTo>
                  <a:lnTo>
                    <a:pt x="728" y="101"/>
                  </a:lnTo>
                  <a:lnTo>
                    <a:pt x="726" y="99"/>
                  </a:lnTo>
                  <a:lnTo>
                    <a:pt x="724" y="97"/>
                  </a:lnTo>
                  <a:lnTo>
                    <a:pt x="722" y="95"/>
                  </a:lnTo>
                  <a:lnTo>
                    <a:pt x="719" y="93"/>
                  </a:lnTo>
                  <a:lnTo>
                    <a:pt x="718" y="92"/>
                  </a:lnTo>
                  <a:lnTo>
                    <a:pt x="716" y="90"/>
                  </a:lnTo>
                  <a:lnTo>
                    <a:pt x="714" y="90"/>
                  </a:lnTo>
                  <a:lnTo>
                    <a:pt x="713" y="88"/>
                  </a:lnTo>
                  <a:lnTo>
                    <a:pt x="712" y="88"/>
                  </a:lnTo>
                  <a:lnTo>
                    <a:pt x="711" y="86"/>
                  </a:lnTo>
                  <a:lnTo>
                    <a:pt x="709" y="88"/>
                  </a:lnTo>
                  <a:lnTo>
                    <a:pt x="708" y="88"/>
                  </a:lnTo>
                  <a:lnTo>
                    <a:pt x="707" y="88"/>
                  </a:lnTo>
                  <a:lnTo>
                    <a:pt x="706" y="86"/>
                  </a:lnTo>
                  <a:lnTo>
                    <a:pt x="705" y="86"/>
                  </a:lnTo>
                  <a:lnTo>
                    <a:pt x="704" y="86"/>
                  </a:lnTo>
                  <a:lnTo>
                    <a:pt x="703" y="84"/>
                  </a:lnTo>
                  <a:lnTo>
                    <a:pt x="702" y="82"/>
                  </a:lnTo>
                  <a:lnTo>
                    <a:pt x="700" y="80"/>
                  </a:lnTo>
                  <a:lnTo>
                    <a:pt x="699" y="78"/>
                  </a:lnTo>
                  <a:lnTo>
                    <a:pt x="698" y="78"/>
                  </a:lnTo>
                  <a:lnTo>
                    <a:pt x="697" y="78"/>
                  </a:lnTo>
                  <a:lnTo>
                    <a:pt x="695" y="76"/>
                  </a:lnTo>
                  <a:lnTo>
                    <a:pt x="694" y="74"/>
                  </a:lnTo>
                  <a:lnTo>
                    <a:pt x="692" y="74"/>
                  </a:lnTo>
                  <a:lnTo>
                    <a:pt x="689" y="72"/>
                  </a:lnTo>
                  <a:lnTo>
                    <a:pt x="687" y="72"/>
                  </a:lnTo>
                  <a:lnTo>
                    <a:pt x="685" y="72"/>
                  </a:lnTo>
                  <a:lnTo>
                    <a:pt x="683" y="72"/>
                  </a:lnTo>
                  <a:lnTo>
                    <a:pt x="680" y="71"/>
                  </a:lnTo>
                  <a:lnTo>
                    <a:pt x="675" y="69"/>
                  </a:lnTo>
                  <a:lnTo>
                    <a:pt x="668" y="65"/>
                  </a:lnTo>
                  <a:lnTo>
                    <a:pt x="661" y="61"/>
                  </a:lnTo>
                  <a:lnTo>
                    <a:pt x="655" y="59"/>
                  </a:lnTo>
                  <a:lnTo>
                    <a:pt x="648" y="57"/>
                  </a:lnTo>
                  <a:lnTo>
                    <a:pt x="641" y="53"/>
                  </a:lnTo>
                  <a:lnTo>
                    <a:pt x="636" y="51"/>
                  </a:lnTo>
                  <a:lnTo>
                    <a:pt x="629" y="50"/>
                  </a:lnTo>
                  <a:lnTo>
                    <a:pt x="622" y="48"/>
                  </a:lnTo>
                  <a:lnTo>
                    <a:pt x="616" y="46"/>
                  </a:lnTo>
                  <a:lnTo>
                    <a:pt x="609" y="44"/>
                  </a:lnTo>
                  <a:lnTo>
                    <a:pt x="602" y="42"/>
                  </a:lnTo>
                  <a:lnTo>
                    <a:pt x="595" y="42"/>
                  </a:lnTo>
                  <a:lnTo>
                    <a:pt x="590" y="40"/>
                  </a:lnTo>
                  <a:lnTo>
                    <a:pt x="583" y="38"/>
                  </a:lnTo>
                  <a:lnTo>
                    <a:pt x="576" y="36"/>
                  </a:lnTo>
                  <a:lnTo>
                    <a:pt x="572" y="36"/>
                  </a:lnTo>
                  <a:lnTo>
                    <a:pt x="566" y="36"/>
                  </a:lnTo>
                  <a:lnTo>
                    <a:pt x="562" y="36"/>
                  </a:lnTo>
                  <a:lnTo>
                    <a:pt x="559" y="36"/>
                  </a:lnTo>
                  <a:lnTo>
                    <a:pt x="553" y="36"/>
                  </a:lnTo>
                  <a:lnTo>
                    <a:pt x="549" y="36"/>
                  </a:lnTo>
                  <a:lnTo>
                    <a:pt x="544" y="36"/>
                  </a:lnTo>
                  <a:lnTo>
                    <a:pt x="540" y="36"/>
                  </a:lnTo>
                  <a:lnTo>
                    <a:pt x="535" y="38"/>
                  </a:lnTo>
                  <a:lnTo>
                    <a:pt x="531" y="38"/>
                  </a:lnTo>
                  <a:lnTo>
                    <a:pt x="526" y="40"/>
                  </a:lnTo>
                  <a:lnTo>
                    <a:pt x="522" y="40"/>
                  </a:lnTo>
                  <a:lnTo>
                    <a:pt x="517" y="40"/>
                  </a:lnTo>
                  <a:lnTo>
                    <a:pt x="513" y="42"/>
                  </a:lnTo>
                  <a:lnTo>
                    <a:pt x="508" y="42"/>
                  </a:lnTo>
                  <a:lnTo>
                    <a:pt x="504" y="42"/>
                  </a:lnTo>
                  <a:lnTo>
                    <a:pt x="499" y="44"/>
                  </a:lnTo>
                  <a:lnTo>
                    <a:pt x="495" y="46"/>
                  </a:lnTo>
                  <a:lnTo>
                    <a:pt x="490" y="48"/>
                  </a:lnTo>
                  <a:lnTo>
                    <a:pt x="486" y="50"/>
                  </a:lnTo>
                  <a:lnTo>
                    <a:pt x="482" y="50"/>
                  </a:lnTo>
                  <a:lnTo>
                    <a:pt x="477" y="51"/>
                  </a:lnTo>
                  <a:lnTo>
                    <a:pt x="473" y="53"/>
                  </a:lnTo>
                  <a:lnTo>
                    <a:pt x="468" y="55"/>
                  </a:lnTo>
                  <a:lnTo>
                    <a:pt x="464" y="57"/>
                  </a:lnTo>
                  <a:lnTo>
                    <a:pt x="459" y="61"/>
                  </a:lnTo>
                  <a:lnTo>
                    <a:pt x="455" y="63"/>
                  </a:lnTo>
                  <a:lnTo>
                    <a:pt x="450" y="65"/>
                  </a:lnTo>
                  <a:lnTo>
                    <a:pt x="446" y="69"/>
                  </a:lnTo>
                  <a:lnTo>
                    <a:pt x="441" y="71"/>
                  </a:lnTo>
                  <a:lnTo>
                    <a:pt x="437" y="74"/>
                  </a:lnTo>
                  <a:lnTo>
                    <a:pt x="432" y="78"/>
                  </a:lnTo>
                  <a:lnTo>
                    <a:pt x="431" y="78"/>
                  </a:lnTo>
                  <a:lnTo>
                    <a:pt x="429" y="80"/>
                  </a:lnTo>
                  <a:lnTo>
                    <a:pt x="428" y="82"/>
                  </a:lnTo>
                  <a:lnTo>
                    <a:pt x="427" y="84"/>
                  </a:lnTo>
                  <a:lnTo>
                    <a:pt x="425" y="86"/>
                  </a:lnTo>
                  <a:lnTo>
                    <a:pt x="423" y="88"/>
                  </a:lnTo>
                  <a:lnTo>
                    <a:pt x="422" y="90"/>
                  </a:lnTo>
                  <a:lnTo>
                    <a:pt x="420" y="90"/>
                  </a:lnTo>
                  <a:lnTo>
                    <a:pt x="418" y="92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3" y="95"/>
                  </a:lnTo>
                  <a:lnTo>
                    <a:pt x="411" y="97"/>
                  </a:lnTo>
                  <a:lnTo>
                    <a:pt x="409" y="99"/>
                  </a:lnTo>
                  <a:lnTo>
                    <a:pt x="408" y="99"/>
                  </a:lnTo>
                  <a:lnTo>
                    <a:pt x="406" y="101"/>
                  </a:lnTo>
                  <a:lnTo>
                    <a:pt x="403" y="101"/>
                  </a:lnTo>
                  <a:lnTo>
                    <a:pt x="401" y="103"/>
                  </a:lnTo>
                  <a:lnTo>
                    <a:pt x="399" y="103"/>
                  </a:lnTo>
                  <a:lnTo>
                    <a:pt x="397" y="105"/>
                  </a:lnTo>
                  <a:lnTo>
                    <a:pt x="394" y="107"/>
                  </a:lnTo>
                  <a:lnTo>
                    <a:pt x="392" y="109"/>
                  </a:lnTo>
                  <a:lnTo>
                    <a:pt x="390" y="109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3" y="113"/>
                  </a:lnTo>
                  <a:lnTo>
                    <a:pt x="381" y="114"/>
                  </a:lnTo>
                  <a:lnTo>
                    <a:pt x="379" y="116"/>
                  </a:lnTo>
                  <a:lnTo>
                    <a:pt x="376" y="116"/>
                  </a:lnTo>
                  <a:lnTo>
                    <a:pt x="374" y="118"/>
                  </a:lnTo>
                  <a:lnTo>
                    <a:pt x="372" y="118"/>
                  </a:lnTo>
                  <a:lnTo>
                    <a:pt x="370" y="120"/>
                  </a:lnTo>
                  <a:lnTo>
                    <a:pt x="351" y="147"/>
                  </a:lnTo>
                  <a:lnTo>
                    <a:pt x="292" y="233"/>
                  </a:lnTo>
                  <a:lnTo>
                    <a:pt x="287" y="238"/>
                  </a:lnTo>
                  <a:lnTo>
                    <a:pt x="283" y="246"/>
                  </a:lnTo>
                  <a:lnTo>
                    <a:pt x="278" y="252"/>
                  </a:lnTo>
                  <a:lnTo>
                    <a:pt x="274" y="259"/>
                  </a:lnTo>
                  <a:lnTo>
                    <a:pt x="269" y="265"/>
                  </a:lnTo>
                  <a:lnTo>
                    <a:pt x="265" y="273"/>
                  </a:lnTo>
                  <a:lnTo>
                    <a:pt x="260" y="278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47" y="299"/>
                  </a:lnTo>
                  <a:lnTo>
                    <a:pt x="242" y="307"/>
                  </a:lnTo>
                  <a:lnTo>
                    <a:pt x="238" y="315"/>
                  </a:lnTo>
                  <a:lnTo>
                    <a:pt x="235" y="322"/>
                  </a:lnTo>
                  <a:lnTo>
                    <a:pt x="230" y="332"/>
                  </a:lnTo>
                  <a:lnTo>
                    <a:pt x="226" y="339"/>
                  </a:lnTo>
                  <a:lnTo>
                    <a:pt x="222" y="349"/>
                  </a:lnTo>
                  <a:lnTo>
                    <a:pt x="218" y="355"/>
                  </a:lnTo>
                  <a:lnTo>
                    <a:pt x="213" y="362"/>
                  </a:lnTo>
                  <a:lnTo>
                    <a:pt x="210" y="370"/>
                  </a:lnTo>
                  <a:lnTo>
                    <a:pt x="207" y="378"/>
                  </a:lnTo>
                  <a:lnTo>
                    <a:pt x="202" y="385"/>
                  </a:lnTo>
                  <a:lnTo>
                    <a:pt x="199" y="395"/>
                  </a:lnTo>
                  <a:lnTo>
                    <a:pt x="194" y="402"/>
                  </a:lnTo>
                  <a:lnTo>
                    <a:pt x="191" y="410"/>
                  </a:lnTo>
                  <a:lnTo>
                    <a:pt x="188" y="420"/>
                  </a:lnTo>
                  <a:lnTo>
                    <a:pt x="183" y="429"/>
                  </a:lnTo>
                  <a:lnTo>
                    <a:pt x="180" y="437"/>
                  </a:lnTo>
                  <a:lnTo>
                    <a:pt x="177" y="446"/>
                  </a:lnTo>
                  <a:lnTo>
                    <a:pt x="173" y="456"/>
                  </a:lnTo>
                  <a:lnTo>
                    <a:pt x="170" y="465"/>
                  </a:lnTo>
                  <a:lnTo>
                    <a:pt x="168" y="475"/>
                  </a:lnTo>
                  <a:lnTo>
                    <a:pt x="164" y="484"/>
                  </a:lnTo>
                  <a:lnTo>
                    <a:pt x="161" y="496"/>
                  </a:lnTo>
                  <a:lnTo>
                    <a:pt x="156" y="507"/>
                  </a:lnTo>
                  <a:lnTo>
                    <a:pt x="153" y="519"/>
                  </a:lnTo>
                  <a:lnTo>
                    <a:pt x="150" y="530"/>
                  </a:lnTo>
                  <a:lnTo>
                    <a:pt x="146" y="542"/>
                  </a:lnTo>
                  <a:lnTo>
                    <a:pt x="142" y="553"/>
                  </a:lnTo>
                  <a:lnTo>
                    <a:pt x="139" y="564"/>
                  </a:lnTo>
                  <a:lnTo>
                    <a:pt x="134" y="576"/>
                  </a:lnTo>
                  <a:lnTo>
                    <a:pt x="131" y="587"/>
                  </a:lnTo>
                  <a:lnTo>
                    <a:pt x="127" y="599"/>
                  </a:lnTo>
                  <a:lnTo>
                    <a:pt x="124" y="612"/>
                  </a:lnTo>
                  <a:lnTo>
                    <a:pt x="120" y="624"/>
                  </a:lnTo>
                  <a:lnTo>
                    <a:pt x="116" y="635"/>
                  </a:lnTo>
                  <a:lnTo>
                    <a:pt x="113" y="646"/>
                  </a:lnTo>
                  <a:lnTo>
                    <a:pt x="109" y="658"/>
                  </a:lnTo>
                  <a:lnTo>
                    <a:pt x="105" y="671"/>
                  </a:lnTo>
                  <a:lnTo>
                    <a:pt x="102" y="685"/>
                  </a:lnTo>
                  <a:lnTo>
                    <a:pt x="98" y="698"/>
                  </a:lnTo>
                  <a:lnTo>
                    <a:pt x="96" y="713"/>
                  </a:lnTo>
                  <a:lnTo>
                    <a:pt x="93" y="727"/>
                  </a:lnTo>
                  <a:lnTo>
                    <a:pt x="90" y="740"/>
                  </a:lnTo>
                  <a:lnTo>
                    <a:pt x="87" y="755"/>
                  </a:lnTo>
                  <a:lnTo>
                    <a:pt x="85" y="768"/>
                  </a:lnTo>
                  <a:lnTo>
                    <a:pt x="82" y="782"/>
                  </a:lnTo>
                  <a:lnTo>
                    <a:pt x="80" y="789"/>
                  </a:lnTo>
                  <a:lnTo>
                    <a:pt x="79" y="795"/>
                  </a:lnTo>
                  <a:lnTo>
                    <a:pt x="77" y="801"/>
                  </a:lnTo>
                  <a:lnTo>
                    <a:pt x="76" y="807"/>
                  </a:lnTo>
                  <a:lnTo>
                    <a:pt x="75" y="814"/>
                  </a:lnTo>
                  <a:lnTo>
                    <a:pt x="74" y="820"/>
                  </a:lnTo>
                  <a:lnTo>
                    <a:pt x="71" y="828"/>
                  </a:lnTo>
                  <a:lnTo>
                    <a:pt x="70" y="833"/>
                  </a:lnTo>
                  <a:lnTo>
                    <a:pt x="68" y="850"/>
                  </a:lnTo>
                  <a:lnTo>
                    <a:pt x="66" y="868"/>
                  </a:lnTo>
                  <a:lnTo>
                    <a:pt x="63" y="885"/>
                  </a:lnTo>
                  <a:lnTo>
                    <a:pt x="60" y="902"/>
                  </a:lnTo>
                  <a:lnTo>
                    <a:pt x="57" y="919"/>
                  </a:lnTo>
                  <a:lnTo>
                    <a:pt x="55" y="936"/>
                  </a:lnTo>
                  <a:lnTo>
                    <a:pt x="52" y="953"/>
                  </a:lnTo>
                  <a:lnTo>
                    <a:pt x="49" y="971"/>
                  </a:lnTo>
                  <a:lnTo>
                    <a:pt x="47" y="988"/>
                  </a:lnTo>
                  <a:lnTo>
                    <a:pt x="45" y="1005"/>
                  </a:lnTo>
                  <a:lnTo>
                    <a:pt x="42" y="1022"/>
                  </a:lnTo>
                  <a:lnTo>
                    <a:pt x="40" y="1041"/>
                  </a:lnTo>
                  <a:lnTo>
                    <a:pt x="38" y="1058"/>
                  </a:lnTo>
                  <a:lnTo>
                    <a:pt x="36" y="1075"/>
                  </a:lnTo>
                  <a:lnTo>
                    <a:pt x="33" y="1095"/>
                  </a:lnTo>
                  <a:lnTo>
                    <a:pt x="31" y="1114"/>
                  </a:lnTo>
                  <a:lnTo>
                    <a:pt x="31" y="1116"/>
                  </a:lnTo>
                  <a:lnTo>
                    <a:pt x="31" y="1117"/>
                  </a:lnTo>
                  <a:lnTo>
                    <a:pt x="29" y="1169"/>
                  </a:lnTo>
                  <a:lnTo>
                    <a:pt x="29" y="1165"/>
                  </a:lnTo>
                  <a:lnTo>
                    <a:pt x="30" y="1157"/>
                  </a:lnTo>
                  <a:lnTo>
                    <a:pt x="31" y="1144"/>
                  </a:lnTo>
                  <a:lnTo>
                    <a:pt x="32" y="1133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4494" y="1629"/>
              <a:ext cx="711" cy="901"/>
            </a:xfrm>
            <a:custGeom>
              <a:avLst/>
              <a:gdLst>
                <a:gd name="T0" fmla="*/ 7 w 711"/>
                <a:gd name="T1" fmla="*/ 887 h 902"/>
                <a:gd name="T2" fmla="*/ 23 w 711"/>
                <a:gd name="T3" fmla="*/ 838 h 902"/>
                <a:gd name="T4" fmla="*/ 40 w 711"/>
                <a:gd name="T5" fmla="*/ 786 h 902"/>
                <a:gd name="T6" fmla="*/ 57 w 711"/>
                <a:gd name="T7" fmla="*/ 733 h 902"/>
                <a:gd name="T8" fmla="*/ 82 w 711"/>
                <a:gd name="T9" fmla="*/ 658 h 902"/>
                <a:gd name="T10" fmla="*/ 117 w 711"/>
                <a:gd name="T11" fmla="*/ 567 h 902"/>
                <a:gd name="T12" fmla="*/ 140 w 711"/>
                <a:gd name="T13" fmla="*/ 515 h 902"/>
                <a:gd name="T14" fmla="*/ 159 w 711"/>
                <a:gd name="T15" fmla="*/ 479 h 902"/>
                <a:gd name="T16" fmla="*/ 187 w 711"/>
                <a:gd name="T17" fmla="*/ 429 h 902"/>
                <a:gd name="T18" fmla="*/ 204 w 711"/>
                <a:gd name="T19" fmla="*/ 407 h 902"/>
                <a:gd name="T20" fmla="*/ 228 w 711"/>
                <a:gd name="T21" fmla="*/ 370 h 902"/>
                <a:gd name="T22" fmla="*/ 261 w 711"/>
                <a:gd name="T23" fmla="*/ 325 h 902"/>
                <a:gd name="T24" fmla="*/ 319 w 711"/>
                <a:gd name="T25" fmla="*/ 262 h 902"/>
                <a:gd name="T26" fmla="*/ 362 w 711"/>
                <a:gd name="T27" fmla="*/ 218 h 902"/>
                <a:gd name="T28" fmla="*/ 378 w 711"/>
                <a:gd name="T29" fmla="*/ 204 h 902"/>
                <a:gd name="T30" fmla="*/ 396 w 711"/>
                <a:gd name="T31" fmla="*/ 185 h 902"/>
                <a:gd name="T32" fmla="*/ 407 w 711"/>
                <a:gd name="T33" fmla="*/ 174 h 902"/>
                <a:gd name="T34" fmla="*/ 418 w 711"/>
                <a:gd name="T35" fmla="*/ 163 h 902"/>
                <a:gd name="T36" fmla="*/ 437 w 711"/>
                <a:gd name="T37" fmla="*/ 149 h 902"/>
                <a:gd name="T38" fmla="*/ 449 w 711"/>
                <a:gd name="T39" fmla="*/ 142 h 902"/>
                <a:gd name="T40" fmla="*/ 468 w 711"/>
                <a:gd name="T41" fmla="*/ 128 h 902"/>
                <a:gd name="T42" fmla="*/ 497 w 711"/>
                <a:gd name="T43" fmla="*/ 111 h 902"/>
                <a:gd name="T44" fmla="*/ 510 w 711"/>
                <a:gd name="T45" fmla="*/ 98 h 902"/>
                <a:gd name="T46" fmla="*/ 522 w 711"/>
                <a:gd name="T47" fmla="*/ 92 h 902"/>
                <a:gd name="T48" fmla="*/ 546 w 711"/>
                <a:gd name="T49" fmla="*/ 79 h 902"/>
                <a:gd name="T50" fmla="*/ 560 w 711"/>
                <a:gd name="T51" fmla="*/ 67 h 902"/>
                <a:gd name="T52" fmla="*/ 589 w 711"/>
                <a:gd name="T53" fmla="*/ 52 h 902"/>
                <a:gd name="T54" fmla="*/ 612 w 711"/>
                <a:gd name="T55" fmla="*/ 42 h 902"/>
                <a:gd name="T56" fmla="*/ 635 w 711"/>
                <a:gd name="T57" fmla="*/ 33 h 902"/>
                <a:gd name="T58" fmla="*/ 652 w 711"/>
                <a:gd name="T59" fmla="*/ 21 h 902"/>
                <a:gd name="T60" fmla="*/ 670 w 711"/>
                <a:gd name="T61" fmla="*/ 12 h 902"/>
                <a:gd name="T62" fmla="*/ 704 w 711"/>
                <a:gd name="T63" fmla="*/ 0 h 902"/>
                <a:gd name="T64" fmla="*/ 673 w 711"/>
                <a:gd name="T65" fmla="*/ 6 h 902"/>
                <a:gd name="T66" fmla="*/ 650 w 711"/>
                <a:gd name="T67" fmla="*/ 16 h 902"/>
                <a:gd name="T68" fmla="*/ 623 w 711"/>
                <a:gd name="T69" fmla="*/ 29 h 902"/>
                <a:gd name="T70" fmla="*/ 588 w 711"/>
                <a:gd name="T71" fmla="*/ 46 h 902"/>
                <a:gd name="T72" fmla="*/ 564 w 711"/>
                <a:gd name="T73" fmla="*/ 58 h 902"/>
                <a:gd name="T74" fmla="*/ 542 w 711"/>
                <a:gd name="T75" fmla="*/ 77 h 902"/>
                <a:gd name="T76" fmla="*/ 528 w 711"/>
                <a:gd name="T77" fmla="*/ 82 h 902"/>
                <a:gd name="T78" fmla="*/ 483 w 711"/>
                <a:gd name="T79" fmla="*/ 113 h 902"/>
                <a:gd name="T80" fmla="*/ 449 w 711"/>
                <a:gd name="T81" fmla="*/ 138 h 902"/>
                <a:gd name="T82" fmla="*/ 432 w 711"/>
                <a:gd name="T83" fmla="*/ 145 h 902"/>
                <a:gd name="T84" fmla="*/ 411 w 711"/>
                <a:gd name="T85" fmla="*/ 163 h 902"/>
                <a:gd name="T86" fmla="*/ 385 w 711"/>
                <a:gd name="T87" fmla="*/ 191 h 902"/>
                <a:gd name="T88" fmla="*/ 365 w 711"/>
                <a:gd name="T89" fmla="*/ 212 h 902"/>
                <a:gd name="T90" fmla="*/ 338 w 711"/>
                <a:gd name="T91" fmla="*/ 237 h 902"/>
                <a:gd name="T92" fmla="*/ 312 w 711"/>
                <a:gd name="T93" fmla="*/ 262 h 902"/>
                <a:gd name="T94" fmla="*/ 295 w 711"/>
                <a:gd name="T95" fmla="*/ 285 h 902"/>
                <a:gd name="T96" fmla="*/ 278 w 711"/>
                <a:gd name="T97" fmla="*/ 304 h 902"/>
                <a:gd name="T98" fmla="*/ 250 w 711"/>
                <a:gd name="T99" fmla="*/ 334 h 902"/>
                <a:gd name="T100" fmla="*/ 226 w 711"/>
                <a:gd name="T101" fmla="*/ 367 h 902"/>
                <a:gd name="T102" fmla="*/ 204 w 711"/>
                <a:gd name="T103" fmla="*/ 403 h 902"/>
                <a:gd name="T104" fmla="*/ 159 w 711"/>
                <a:gd name="T105" fmla="*/ 470 h 902"/>
                <a:gd name="T106" fmla="*/ 113 w 711"/>
                <a:gd name="T107" fmla="*/ 565 h 902"/>
                <a:gd name="T108" fmla="*/ 91 w 711"/>
                <a:gd name="T109" fmla="*/ 624 h 902"/>
                <a:gd name="T110" fmla="*/ 66 w 711"/>
                <a:gd name="T111" fmla="*/ 695 h 902"/>
                <a:gd name="T112" fmla="*/ 42 w 711"/>
                <a:gd name="T113" fmla="*/ 767 h 902"/>
                <a:gd name="T114" fmla="*/ 17 w 711"/>
                <a:gd name="T115" fmla="*/ 849 h 9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1" h="902">
                  <a:moveTo>
                    <a:pt x="4" y="897"/>
                  </a:moveTo>
                  <a:lnTo>
                    <a:pt x="2" y="899"/>
                  </a:lnTo>
                  <a:lnTo>
                    <a:pt x="2" y="900"/>
                  </a:lnTo>
                  <a:lnTo>
                    <a:pt x="0" y="902"/>
                  </a:lnTo>
                  <a:lnTo>
                    <a:pt x="2" y="902"/>
                  </a:lnTo>
                  <a:lnTo>
                    <a:pt x="3" y="900"/>
                  </a:lnTo>
                  <a:lnTo>
                    <a:pt x="5" y="899"/>
                  </a:lnTo>
                  <a:lnTo>
                    <a:pt x="6" y="895"/>
                  </a:lnTo>
                  <a:lnTo>
                    <a:pt x="7" y="887"/>
                  </a:lnTo>
                  <a:lnTo>
                    <a:pt x="9" y="881"/>
                  </a:lnTo>
                  <a:lnTo>
                    <a:pt x="11" y="876"/>
                  </a:lnTo>
                  <a:lnTo>
                    <a:pt x="13" y="870"/>
                  </a:lnTo>
                  <a:lnTo>
                    <a:pt x="15" y="864"/>
                  </a:lnTo>
                  <a:lnTo>
                    <a:pt x="16" y="859"/>
                  </a:lnTo>
                  <a:lnTo>
                    <a:pt x="18" y="855"/>
                  </a:lnTo>
                  <a:lnTo>
                    <a:pt x="19" y="849"/>
                  </a:lnTo>
                  <a:lnTo>
                    <a:pt x="22" y="843"/>
                  </a:lnTo>
                  <a:lnTo>
                    <a:pt x="23" y="838"/>
                  </a:lnTo>
                  <a:lnTo>
                    <a:pt x="25" y="832"/>
                  </a:lnTo>
                  <a:lnTo>
                    <a:pt x="27" y="826"/>
                  </a:lnTo>
                  <a:lnTo>
                    <a:pt x="28" y="820"/>
                  </a:lnTo>
                  <a:lnTo>
                    <a:pt x="31" y="815"/>
                  </a:lnTo>
                  <a:lnTo>
                    <a:pt x="32" y="809"/>
                  </a:lnTo>
                  <a:lnTo>
                    <a:pt x="34" y="803"/>
                  </a:lnTo>
                  <a:lnTo>
                    <a:pt x="36" y="798"/>
                  </a:lnTo>
                  <a:lnTo>
                    <a:pt x="37" y="792"/>
                  </a:lnTo>
                  <a:lnTo>
                    <a:pt x="40" y="786"/>
                  </a:lnTo>
                  <a:lnTo>
                    <a:pt x="42" y="780"/>
                  </a:lnTo>
                  <a:lnTo>
                    <a:pt x="44" y="775"/>
                  </a:lnTo>
                  <a:lnTo>
                    <a:pt x="45" y="769"/>
                  </a:lnTo>
                  <a:lnTo>
                    <a:pt x="49" y="763"/>
                  </a:lnTo>
                  <a:lnTo>
                    <a:pt x="51" y="757"/>
                  </a:lnTo>
                  <a:lnTo>
                    <a:pt x="52" y="752"/>
                  </a:lnTo>
                  <a:lnTo>
                    <a:pt x="54" y="746"/>
                  </a:lnTo>
                  <a:lnTo>
                    <a:pt x="56" y="740"/>
                  </a:lnTo>
                  <a:lnTo>
                    <a:pt x="57" y="733"/>
                  </a:lnTo>
                  <a:lnTo>
                    <a:pt x="60" y="727"/>
                  </a:lnTo>
                  <a:lnTo>
                    <a:pt x="61" y="721"/>
                  </a:lnTo>
                  <a:lnTo>
                    <a:pt x="63" y="716"/>
                  </a:lnTo>
                  <a:lnTo>
                    <a:pt x="64" y="712"/>
                  </a:lnTo>
                  <a:lnTo>
                    <a:pt x="68" y="700"/>
                  </a:lnTo>
                  <a:lnTo>
                    <a:pt x="72" y="691"/>
                  </a:lnTo>
                  <a:lnTo>
                    <a:pt x="75" y="679"/>
                  </a:lnTo>
                  <a:lnTo>
                    <a:pt x="79" y="670"/>
                  </a:lnTo>
                  <a:lnTo>
                    <a:pt x="82" y="658"/>
                  </a:lnTo>
                  <a:lnTo>
                    <a:pt x="87" y="649"/>
                  </a:lnTo>
                  <a:lnTo>
                    <a:pt x="90" y="637"/>
                  </a:lnTo>
                  <a:lnTo>
                    <a:pt x="93" y="628"/>
                  </a:lnTo>
                  <a:lnTo>
                    <a:pt x="97" y="616"/>
                  </a:lnTo>
                  <a:lnTo>
                    <a:pt x="101" y="607"/>
                  </a:lnTo>
                  <a:lnTo>
                    <a:pt x="104" y="597"/>
                  </a:lnTo>
                  <a:lnTo>
                    <a:pt x="109" y="586"/>
                  </a:lnTo>
                  <a:lnTo>
                    <a:pt x="112" y="576"/>
                  </a:lnTo>
                  <a:lnTo>
                    <a:pt x="117" y="567"/>
                  </a:lnTo>
                  <a:lnTo>
                    <a:pt x="121" y="557"/>
                  </a:lnTo>
                  <a:lnTo>
                    <a:pt x="126" y="548"/>
                  </a:lnTo>
                  <a:lnTo>
                    <a:pt x="127" y="542"/>
                  </a:lnTo>
                  <a:lnTo>
                    <a:pt x="129" y="536"/>
                  </a:lnTo>
                  <a:lnTo>
                    <a:pt x="131" y="532"/>
                  </a:lnTo>
                  <a:lnTo>
                    <a:pt x="133" y="527"/>
                  </a:lnTo>
                  <a:lnTo>
                    <a:pt x="136" y="523"/>
                  </a:lnTo>
                  <a:lnTo>
                    <a:pt x="138" y="519"/>
                  </a:lnTo>
                  <a:lnTo>
                    <a:pt x="140" y="515"/>
                  </a:lnTo>
                  <a:lnTo>
                    <a:pt x="141" y="510"/>
                  </a:lnTo>
                  <a:lnTo>
                    <a:pt x="144" y="506"/>
                  </a:lnTo>
                  <a:lnTo>
                    <a:pt x="146" y="502"/>
                  </a:lnTo>
                  <a:lnTo>
                    <a:pt x="148" y="498"/>
                  </a:lnTo>
                  <a:lnTo>
                    <a:pt x="150" y="494"/>
                  </a:lnTo>
                  <a:lnTo>
                    <a:pt x="154" y="489"/>
                  </a:lnTo>
                  <a:lnTo>
                    <a:pt x="155" y="485"/>
                  </a:lnTo>
                  <a:lnTo>
                    <a:pt x="157" y="481"/>
                  </a:lnTo>
                  <a:lnTo>
                    <a:pt x="159" y="479"/>
                  </a:lnTo>
                  <a:lnTo>
                    <a:pt x="162" y="471"/>
                  </a:lnTo>
                  <a:lnTo>
                    <a:pt x="166" y="468"/>
                  </a:lnTo>
                  <a:lnTo>
                    <a:pt x="169" y="460"/>
                  </a:lnTo>
                  <a:lnTo>
                    <a:pt x="173" y="454"/>
                  </a:lnTo>
                  <a:lnTo>
                    <a:pt x="176" y="449"/>
                  </a:lnTo>
                  <a:lnTo>
                    <a:pt x="179" y="443"/>
                  </a:lnTo>
                  <a:lnTo>
                    <a:pt x="183" y="437"/>
                  </a:lnTo>
                  <a:lnTo>
                    <a:pt x="187" y="431"/>
                  </a:lnTo>
                  <a:lnTo>
                    <a:pt x="187" y="429"/>
                  </a:lnTo>
                  <a:lnTo>
                    <a:pt x="187" y="428"/>
                  </a:lnTo>
                  <a:lnTo>
                    <a:pt x="188" y="428"/>
                  </a:lnTo>
                  <a:lnTo>
                    <a:pt x="190" y="424"/>
                  </a:lnTo>
                  <a:lnTo>
                    <a:pt x="193" y="422"/>
                  </a:lnTo>
                  <a:lnTo>
                    <a:pt x="195" y="418"/>
                  </a:lnTo>
                  <a:lnTo>
                    <a:pt x="197" y="414"/>
                  </a:lnTo>
                  <a:lnTo>
                    <a:pt x="199" y="412"/>
                  </a:lnTo>
                  <a:lnTo>
                    <a:pt x="202" y="409"/>
                  </a:lnTo>
                  <a:lnTo>
                    <a:pt x="204" y="407"/>
                  </a:lnTo>
                  <a:lnTo>
                    <a:pt x="206" y="403"/>
                  </a:lnTo>
                  <a:lnTo>
                    <a:pt x="209" y="399"/>
                  </a:lnTo>
                  <a:lnTo>
                    <a:pt x="213" y="395"/>
                  </a:lnTo>
                  <a:lnTo>
                    <a:pt x="215" y="391"/>
                  </a:lnTo>
                  <a:lnTo>
                    <a:pt x="218" y="388"/>
                  </a:lnTo>
                  <a:lnTo>
                    <a:pt x="221" y="384"/>
                  </a:lnTo>
                  <a:lnTo>
                    <a:pt x="223" y="380"/>
                  </a:lnTo>
                  <a:lnTo>
                    <a:pt x="226" y="376"/>
                  </a:lnTo>
                  <a:lnTo>
                    <a:pt x="228" y="370"/>
                  </a:lnTo>
                  <a:lnTo>
                    <a:pt x="232" y="367"/>
                  </a:lnTo>
                  <a:lnTo>
                    <a:pt x="235" y="361"/>
                  </a:lnTo>
                  <a:lnTo>
                    <a:pt x="238" y="355"/>
                  </a:lnTo>
                  <a:lnTo>
                    <a:pt x="242" y="351"/>
                  </a:lnTo>
                  <a:lnTo>
                    <a:pt x="245" y="346"/>
                  </a:lnTo>
                  <a:lnTo>
                    <a:pt x="249" y="342"/>
                  </a:lnTo>
                  <a:lnTo>
                    <a:pt x="252" y="336"/>
                  </a:lnTo>
                  <a:lnTo>
                    <a:pt x="255" y="332"/>
                  </a:lnTo>
                  <a:lnTo>
                    <a:pt x="261" y="325"/>
                  </a:lnTo>
                  <a:lnTo>
                    <a:pt x="268" y="317"/>
                  </a:lnTo>
                  <a:lnTo>
                    <a:pt x="274" y="311"/>
                  </a:lnTo>
                  <a:lnTo>
                    <a:pt x="280" y="304"/>
                  </a:lnTo>
                  <a:lnTo>
                    <a:pt x="287" y="296"/>
                  </a:lnTo>
                  <a:lnTo>
                    <a:pt x="293" y="288"/>
                  </a:lnTo>
                  <a:lnTo>
                    <a:pt x="300" y="283"/>
                  </a:lnTo>
                  <a:lnTo>
                    <a:pt x="307" y="275"/>
                  </a:lnTo>
                  <a:lnTo>
                    <a:pt x="312" y="269"/>
                  </a:lnTo>
                  <a:lnTo>
                    <a:pt x="319" y="262"/>
                  </a:lnTo>
                  <a:lnTo>
                    <a:pt x="324" y="256"/>
                  </a:lnTo>
                  <a:lnTo>
                    <a:pt x="331" y="250"/>
                  </a:lnTo>
                  <a:lnTo>
                    <a:pt x="338" y="243"/>
                  </a:lnTo>
                  <a:lnTo>
                    <a:pt x="345" y="237"/>
                  </a:lnTo>
                  <a:lnTo>
                    <a:pt x="350" y="229"/>
                  </a:lnTo>
                  <a:lnTo>
                    <a:pt x="357" y="224"/>
                  </a:lnTo>
                  <a:lnTo>
                    <a:pt x="359" y="220"/>
                  </a:lnTo>
                  <a:lnTo>
                    <a:pt x="360" y="220"/>
                  </a:lnTo>
                  <a:lnTo>
                    <a:pt x="362" y="218"/>
                  </a:lnTo>
                  <a:lnTo>
                    <a:pt x="364" y="216"/>
                  </a:lnTo>
                  <a:lnTo>
                    <a:pt x="366" y="216"/>
                  </a:lnTo>
                  <a:lnTo>
                    <a:pt x="367" y="214"/>
                  </a:lnTo>
                  <a:lnTo>
                    <a:pt x="368" y="212"/>
                  </a:lnTo>
                  <a:lnTo>
                    <a:pt x="370" y="212"/>
                  </a:lnTo>
                  <a:lnTo>
                    <a:pt x="373" y="210"/>
                  </a:lnTo>
                  <a:lnTo>
                    <a:pt x="375" y="208"/>
                  </a:lnTo>
                  <a:lnTo>
                    <a:pt x="376" y="206"/>
                  </a:lnTo>
                  <a:lnTo>
                    <a:pt x="378" y="204"/>
                  </a:lnTo>
                  <a:lnTo>
                    <a:pt x="380" y="203"/>
                  </a:lnTo>
                  <a:lnTo>
                    <a:pt x="383" y="201"/>
                  </a:lnTo>
                  <a:lnTo>
                    <a:pt x="385" y="199"/>
                  </a:lnTo>
                  <a:lnTo>
                    <a:pt x="386" y="197"/>
                  </a:lnTo>
                  <a:lnTo>
                    <a:pt x="388" y="195"/>
                  </a:lnTo>
                  <a:lnTo>
                    <a:pt x="390" y="193"/>
                  </a:lnTo>
                  <a:lnTo>
                    <a:pt x="393" y="191"/>
                  </a:lnTo>
                  <a:lnTo>
                    <a:pt x="395" y="187"/>
                  </a:lnTo>
                  <a:lnTo>
                    <a:pt x="396" y="185"/>
                  </a:lnTo>
                  <a:lnTo>
                    <a:pt x="398" y="184"/>
                  </a:lnTo>
                  <a:lnTo>
                    <a:pt x="399" y="182"/>
                  </a:lnTo>
                  <a:lnTo>
                    <a:pt x="402" y="180"/>
                  </a:lnTo>
                  <a:lnTo>
                    <a:pt x="403" y="178"/>
                  </a:lnTo>
                  <a:lnTo>
                    <a:pt x="404" y="178"/>
                  </a:lnTo>
                  <a:lnTo>
                    <a:pt x="405" y="176"/>
                  </a:lnTo>
                  <a:lnTo>
                    <a:pt x="406" y="176"/>
                  </a:lnTo>
                  <a:lnTo>
                    <a:pt x="406" y="174"/>
                  </a:lnTo>
                  <a:lnTo>
                    <a:pt x="407" y="174"/>
                  </a:lnTo>
                  <a:lnTo>
                    <a:pt x="408" y="172"/>
                  </a:lnTo>
                  <a:lnTo>
                    <a:pt x="409" y="172"/>
                  </a:lnTo>
                  <a:lnTo>
                    <a:pt x="411" y="170"/>
                  </a:lnTo>
                  <a:lnTo>
                    <a:pt x="412" y="170"/>
                  </a:lnTo>
                  <a:lnTo>
                    <a:pt x="413" y="168"/>
                  </a:lnTo>
                  <a:lnTo>
                    <a:pt x="414" y="168"/>
                  </a:lnTo>
                  <a:lnTo>
                    <a:pt x="415" y="166"/>
                  </a:lnTo>
                  <a:lnTo>
                    <a:pt x="416" y="166"/>
                  </a:lnTo>
                  <a:lnTo>
                    <a:pt x="418" y="163"/>
                  </a:lnTo>
                  <a:lnTo>
                    <a:pt x="421" y="161"/>
                  </a:lnTo>
                  <a:lnTo>
                    <a:pt x="423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30" y="153"/>
                  </a:lnTo>
                  <a:lnTo>
                    <a:pt x="432" y="151"/>
                  </a:lnTo>
                  <a:lnTo>
                    <a:pt x="434" y="151"/>
                  </a:lnTo>
                  <a:lnTo>
                    <a:pt x="436" y="151"/>
                  </a:lnTo>
                  <a:lnTo>
                    <a:pt x="437" y="149"/>
                  </a:lnTo>
                  <a:lnTo>
                    <a:pt x="438" y="149"/>
                  </a:lnTo>
                  <a:lnTo>
                    <a:pt x="440" y="149"/>
                  </a:lnTo>
                  <a:lnTo>
                    <a:pt x="441" y="147"/>
                  </a:lnTo>
                  <a:lnTo>
                    <a:pt x="442" y="147"/>
                  </a:lnTo>
                  <a:lnTo>
                    <a:pt x="443" y="145"/>
                  </a:lnTo>
                  <a:lnTo>
                    <a:pt x="444" y="145"/>
                  </a:lnTo>
                  <a:lnTo>
                    <a:pt x="445" y="143"/>
                  </a:lnTo>
                  <a:lnTo>
                    <a:pt x="446" y="143"/>
                  </a:lnTo>
                  <a:lnTo>
                    <a:pt x="449" y="142"/>
                  </a:lnTo>
                  <a:lnTo>
                    <a:pt x="450" y="142"/>
                  </a:lnTo>
                  <a:lnTo>
                    <a:pt x="451" y="140"/>
                  </a:lnTo>
                  <a:lnTo>
                    <a:pt x="452" y="140"/>
                  </a:lnTo>
                  <a:lnTo>
                    <a:pt x="453" y="138"/>
                  </a:lnTo>
                  <a:lnTo>
                    <a:pt x="455" y="136"/>
                  </a:lnTo>
                  <a:lnTo>
                    <a:pt x="457" y="134"/>
                  </a:lnTo>
                  <a:lnTo>
                    <a:pt x="461" y="132"/>
                  </a:lnTo>
                  <a:lnTo>
                    <a:pt x="464" y="130"/>
                  </a:lnTo>
                  <a:lnTo>
                    <a:pt x="468" y="128"/>
                  </a:lnTo>
                  <a:lnTo>
                    <a:pt x="470" y="126"/>
                  </a:lnTo>
                  <a:lnTo>
                    <a:pt x="473" y="124"/>
                  </a:lnTo>
                  <a:lnTo>
                    <a:pt x="476" y="122"/>
                  </a:lnTo>
                  <a:lnTo>
                    <a:pt x="480" y="121"/>
                  </a:lnTo>
                  <a:lnTo>
                    <a:pt x="483" y="119"/>
                  </a:lnTo>
                  <a:lnTo>
                    <a:pt x="486" y="117"/>
                  </a:lnTo>
                  <a:lnTo>
                    <a:pt x="490" y="115"/>
                  </a:lnTo>
                  <a:lnTo>
                    <a:pt x="493" y="113"/>
                  </a:lnTo>
                  <a:lnTo>
                    <a:pt x="497" y="111"/>
                  </a:lnTo>
                  <a:lnTo>
                    <a:pt x="499" y="109"/>
                  </a:lnTo>
                  <a:lnTo>
                    <a:pt x="502" y="107"/>
                  </a:lnTo>
                  <a:lnTo>
                    <a:pt x="505" y="105"/>
                  </a:lnTo>
                  <a:lnTo>
                    <a:pt x="505" y="103"/>
                  </a:lnTo>
                  <a:lnTo>
                    <a:pt x="507" y="102"/>
                  </a:lnTo>
                  <a:lnTo>
                    <a:pt x="508" y="102"/>
                  </a:lnTo>
                  <a:lnTo>
                    <a:pt x="508" y="100"/>
                  </a:lnTo>
                  <a:lnTo>
                    <a:pt x="509" y="100"/>
                  </a:lnTo>
                  <a:lnTo>
                    <a:pt x="510" y="98"/>
                  </a:lnTo>
                  <a:lnTo>
                    <a:pt x="511" y="96"/>
                  </a:lnTo>
                  <a:lnTo>
                    <a:pt x="512" y="96"/>
                  </a:lnTo>
                  <a:lnTo>
                    <a:pt x="513" y="96"/>
                  </a:lnTo>
                  <a:lnTo>
                    <a:pt x="514" y="96"/>
                  </a:lnTo>
                  <a:lnTo>
                    <a:pt x="517" y="94"/>
                  </a:lnTo>
                  <a:lnTo>
                    <a:pt x="518" y="94"/>
                  </a:lnTo>
                  <a:lnTo>
                    <a:pt x="519" y="94"/>
                  </a:lnTo>
                  <a:lnTo>
                    <a:pt x="521" y="92"/>
                  </a:lnTo>
                  <a:lnTo>
                    <a:pt x="522" y="92"/>
                  </a:lnTo>
                  <a:lnTo>
                    <a:pt x="524" y="90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3" y="84"/>
                  </a:lnTo>
                  <a:lnTo>
                    <a:pt x="537" y="84"/>
                  </a:lnTo>
                  <a:lnTo>
                    <a:pt x="539" y="82"/>
                  </a:lnTo>
                  <a:lnTo>
                    <a:pt x="542" y="81"/>
                  </a:lnTo>
                  <a:lnTo>
                    <a:pt x="545" y="81"/>
                  </a:lnTo>
                  <a:lnTo>
                    <a:pt x="546" y="79"/>
                  </a:lnTo>
                  <a:lnTo>
                    <a:pt x="547" y="79"/>
                  </a:lnTo>
                  <a:lnTo>
                    <a:pt x="548" y="77"/>
                  </a:lnTo>
                  <a:lnTo>
                    <a:pt x="549" y="77"/>
                  </a:lnTo>
                  <a:lnTo>
                    <a:pt x="549" y="75"/>
                  </a:lnTo>
                  <a:lnTo>
                    <a:pt x="550" y="75"/>
                  </a:lnTo>
                  <a:lnTo>
                    <a:pt x="551" y="75"/>
                  </a:lnTo>
                  <a:lnTo>
                    <a:pt x="555" y="71"/>
                  </a:lnTo>
                  <a:lnTo>
                    <a:pt x="557" y="69"/>
                  </a:lnTo>
                  <a:lnTo>
                    <a:pt x="560" y="67"/>
                  </a:lnTo>
                  <a:lnTo>
                    <a:pt x="564" y="65"/>
                  </a:lnTo>
                  <a:lnTo>
                    <a:pt x="567" y="61"/>
                  </a:lnTo>
                  <a:lnTo>
                    <a:pt x="570" y="60"/>
                  </a:lnTo>
                  <a:lnTo>
                    <a:pt x="573" y="60"/>
                  </a:lnTo>
                  <a:lnTo>
                    <a:pt x="576" y="58"/>
                  </a:lnTo>
                  <a:lnTo>
                    <a:pt x="579" y="56"/>
                  </a:lnTo>
                  <a:lnTo>
                    <a:pt x="583" y="54"/>
                  </a:lnTo>
                  <a:lnTo>
                    <a:pt x="586" y="52"/>
                  </a:lnTo>
                  <a:lnTo>
                    <a:pt x="589" y="52"/>
                  </a:lnTo>
                  <a:lnTo>
                    <a:pt x="593" y="50"/>
                  </a:lnTo>
                  <a:lnTo>
                    <a:pt x="596" y="48"/>
                  </a:lnTo>
                  <a:lnTo>
                    <a:pt x="598" y="46"/>
                  </a:lnTo>
                  <a:lnTo>
                    <a:pt x="602" y="44"/>
                  </a:lnTo>
                  <a:lnTo>
                    <a:pt x="604" y="44"/>
                  </a:lnTo>
                  <a:lnTo>
                    <a:pt x="606" y="44"/>
                  </a:lnTo>
                  <a:lnTo>
                    <a:pt x="607" y="42"/>
                  </a:lnTo>
                  <a:lnTo>
                    <a:pt x="609" y="42"/>
                  </a:lnTo>
                  <a:lnTo>
                    <a:pt x="612" y="42"/>
                  </a:lnTo>
                  <a:lnTo>
                    <a:pt x="613" y="40"/>
                  </a:lnTo>
                  <a:lnTo>
                    <a:pt x="615" y="40"/>
                  </a:lnTo>
                  <a:lnTo>
                    <a:pt x="616" y="40"/>
                  </a:lnTo>
                  <a:lnTo>
                    <a:pt x="619" y="39"/>
                  </a:lnTo>
                  <a:lnTo>
                    <a:pt x="623" y="37"/>
                  </a:lnTo>
                  <a:lnTo>
                    <a:pt x="626" y="35"/>
                  </a:lnTo>
                  <a:lnTo>
                    <a:pt x="630" y="35"/>
                  </a:lnTo>
                  <a:lnTo>
                    <a:pt x="632" y="33"/>
                  </a:lnTo>
                  <a:lnTo>
                    <a:pt x="635" y="33"/>
                  </a:lnTo>
                  <a:lnTo>
                    <a:pt x="638" y="31"/>
                  </a:lnTo>
                  <a:lnTo>
                    <a:pt x="642" y="27"/>
                  </a:lnTo>
                  <a:lnTo>
                    <a:pt x="644" y="27"/>
                  </a:lnTo>
                  <a:lnTo>
                    <a:pt x="645" y="25"/>
                  </a:lnTo>
                  <a:lnTo>
                    <a:pt x="646" y="25"/>
                  </a:lnTo>
                  <a:lnTo>
                    <a:pt x="647" y="25"/>
                  </a:lnTo>
                  <a:lnTo>
                    <a:pt x="650" y="23"/>
                  </a:lnTo>
                  <a:lnTo>
                    <a:pt x="651" y="23"/>
                  </a:lnTo>
                  <a:lnTo>
                    <a:pt x="652" y="21"/>
                  </a:lnTo>
                  <a:lnTo>
                    <a:pt x="654" y="21"/>
                  </a:lnTo>
                  <a:lnTo>
                    <a:pt x="655" y="20"/>
                  </a:lnTo>
                  <a:lnTo>
                    <a:pt x="657" y="20"/>
                  </a:lnTo>
                  <a:lnTo>
                    <a:pt x="660" y="18"/>
                  </a:lnTo>
                  <a:lnTo>
                    <a:pt x="662" y="16"/>
                  </a:lnTo>
                  <a:lnTo>
                    <a:pt x="663" y="14"/>
                  </a:lnTo>
                  <a:lnTo>
                    <a:pt x="665" y="14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71" y="16"/>
                  </a:lnTo>
                  <a:lnTo>
                    <a:pt x="671" y="18"/>
                  </a:lnTo>
                  <a:lnTo>
                    <a:pt x="672" y="20"/>
                  </a:lnTo>
                  <a:lnTo>
                    <a:pt x="671" y="20"/>
                  </a:lnTo>
                  <a:lnTo>
                    <a:pt x="711" y="2"/>
                  </a:lnTo>
                  <a:lnTo>
                    <a:pt x="708" y="2"/>
                  </a:lnTo>
                  <a:lnTo>
                    <a:pt x="704" y="0"/>
                  </a:lnTo>
                  <a:lnTo>
                    <a:pt x="701" y="0"/>
                  </a:lnTo>
                  <a:lnTo>
                    <a:pt x="698" y="0"/>
                  </a:lnTo>
                  <a:lnTo>
                    <a:pt x="694" y="0"/>
                  </a:lnTo>
                  <a:lnTo>
                    <a:pt x="691" y="0"/>
                  </a:lnTo>
                  <a:lnTo>
                    <a:pt x="688" y="0"/>
                  </a:lnTo>
                  <a:lnTo>
                    <a:pt x="684" y="0"/>
                  </a:lnTo>
                  <a:lnTo>
                    <a:pt x="681" y="2"/>
                  </a:lnTo>
                  <a:lnTo>
                    <a:pt x="676" y="4"/>
                  </a:lnTo>
                  <a:lnTo>
                    <a:pt x="673" y="6"/>
                  </a:lnTo>
                  <a:lnTo>
                    <a:pt x="670" y="6"/>
                  </a:lnTo>
                  <a:lnTo>
                    <a:pt x="666" y="8"/>
                  </a:lnTo>
                  <a:lnTo>
                    <a:pt x="663" y="10"/>
                  </a:lnTo>
                  <a:lnTo>
                    <a:pt x="660" y="12"/>
                  </a:lnTo>
                  <a:lnTo>
                    <a:pt x="656" y="14"/>
                  </a:lnTo>
                  <a:lnTo>
                    <a:pt x="654" y="16"/>
                  </a:lnTo>
                  <a:lnTo>
                    <a:pt x="653" y="16"/>
                  </a:lnTo>
                  <a:lnTo>
                    <a:pt x="651" y="16"/>
                  </a:lnTo>
                  <a:lnTo>
                    <a:pt x="650" y="16"/>
                  </a:lnTo>
                  <a:lnTo>
                    <a:pt x="647" y="16"/>
                  </a:lnTo>
                  <a:lnTo>
                    <a:pt x="646" y="18"/>
                  </a:lnTo>
                  <a:lnTo>
                    <a:pt x="644" y="18"/>
                  </a:lnTo>
                  <a:lnTo>
                    <a:pt x="643" y="20"/>
                  </a:lnTo>
                  <a:lnTo>
                    <a:pt x="638" y="21"/>
                  </a:lnTo>
                  <a:lnTo>
                    <a:pt x="635" y="23"/>
                  </a:lnTo>
                  <a:lnTo>
                    <a:pt x="631" y="25"/>
                  </a:lnTo>
                  <a:lnTo>
                    <a:pt x="627" y="27"/>
                  </a:lnTo>
                  <a:lnTo>
                    <a:pt x="623" y="29"/>
                  </a:lnTo>
                  <a:lnTo>
                    <a:pt x="619" y="31"/>
                  </a:lnTo>
                  <a:lnTo>
                    <a:pt x="615" y="33"/>
                  </a:lnTo>
                  <a:lnTo>
                    <a:pt x="612" y="35"/>
                  </a:lnTo>
                  <a:lnTo>
                    <a:pt x="607" y="37"/>
                  </a:lnTo>
                  <a:lnTo>
                    <a:pt x="604" y="39"/>
                  </a:lnTo>
                  <a:lnTo>
                    <a:pt x="599" y="40"/>
                  </a:lnTo>
                  <a:lnTo>
                    <a:pt x="596" y="42"/>
                  </a:lnTo>
                  <a:lnTo>
                    <a:pt x="592" y="44"/>
                  </a:lnTo>
                  <a:lnTo>
                    <a:pt x="588" y="46"/>
                  </a:lnTo>
                  <a:lnTo>
                    <a:pt x="584" y="48"/>
                  </a:lnTo>
                  <a:lnTo>
                    <a:pt x="580" y="50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3" y="54"/>
                  </a:lnTo>
                  <a:lnTo>
                    <a:pt x="570" y="54"/>
                  </a:lnTo>
                  <a:lnTo>
                    <a:pt x="568" y="56"/>
                  </a:lnTo>
                  <a:lnTo>
                    <a:pt x="566" y="56"/>
                  </a:lnTo>
                  <a:lnTo>
                    <a:pt x="564" y="58"/>
                  </a:lnTo>
                  <a:lnTo>
                    <a:pt x="561" y="60"/>
                  </a:lnTo>
                  <a:lnTo>
                    <a:pt x="559" y="61"/>
                  </a:lnTo>
                  <a:lnTo>
                    <a:pt x="557" y="63"/>
                  </a:lnTo>
                  <a:lnTo>
                    <a:pt x="555" y="65"/>
                  </a:lnTo>
                  <a:lnTo>
                    <a:pt x="552" y="67"/>
                  </a:lnTo>
                  <a:lnTo>
                    <a:pt x="550" y="71"/>
                  </a:lnTo>
                  <a:lnTo>
                    <a:pt x="548" y="73"/>
                  </a:lnTo>
                  <a:lnTo>
                    <a:pt x="545" y="75"/>
                  </a:lnTo>
                  <a:lnTo>
                    <a:pt x="542" y="77"/>
                  </a:lnTo>
                  <a:lnTo>
                    <a:pt x="541" y="77"/>
                  </a:lnTo>
                  <a:lnTo>
                    <a:pt x="540" y="77"/>
                  </a:lnTo>
                  <a:lnTo>
                    <a:pt x="539" y="77"/>
                  </a:lnTo>
                  <a:lnTo>
                    <a:pt x="538" y="77"/>
                  </a:lnTo>
                  <a:lnTo>
                    <a:pt x="537" y="77"/>
                  </a:lnTo>
                  <a:lnTo>
                    <a:pt x="536" y="77"/>
                  </a:lnTo>
                  <a:lnTo>
                    <a:pt x="535" y="77"/>
                  </a:lnTo>
                  <a:lnTo>
                    <a:pt x="532" y="79"/>
                  </a:lnTo>
                  <a:lnTo>
                    <a:pt x="528" y="82"/>
                  </a:lnTo>
                  <a:lnTo>
                    <a:pt x="522" y="84"/>
                  </a:lnTo>
                  <a:lnTo>
                    <a:pt x="518" y="88"/>
                  </a:lnTo>
                  <a:lnTo>
                    <a:pt x="513" y="92"/>
                  </a:lnTo>
                  <a:lnTo>
                    <a:pt x="508" y="94"/>
                  </a:lnTo>
                  <a:lnTo>
                    <a:pt x="503" y="98"/>
                  </a:lnTo>
                  <a:lnTo>
                    <a:pt x="498" y="102"/>
                  </a:lnTo>
                  <a:lnTo>
                    <a:pt x="493" y="105"/>
                  </a:lnTo>
                  <a:lnTo>
                    <a:pt x="488" y="109"/>
                  </a:lnTo>
                  <a:lnTo>
                    <a:pt x="483" y="113"/>
                  </a:lnTo>
                  <a:lnTo>
                    <a:pt x="479" y="117"/>
                  </a:lnTo>
                  <a:lnTo>
                    <a:pt x="473" y="119"/>
                  </a:lnTo>
                  <a:lnTo>
                    <a:pt x="469" y="122"/>
                  </a:lnTo>
                  <a:lnTo>
                    <a:pt x="464" y="126"/>
                  </a:lnTo>
                  <a:lnTo>
                    <a:pt x="459" y="128"/>
                  </a:lnTo>
                  <a:lnTo>
                    <a:pt x="454" y="132"/>
                  </a:lnTo>
                  <a:lnTo>
                    <a:pt x="452" y="134"/>
                  </a:lnTo>
                  <a:lnTo>
                    <a:pt x="451" y="136"/>
                  </a:lnTo>
                  <a:lnTo>
                    <a:pt x="449" y="138"/>
                  </a:lnTo>
                  <a:lnTo>
                    <a:pt x="446" y="140"/>
                  </a:lnTo>
                  <a:lnTo>
                    <a:pt x="445" y="140"/>
                  </a:lnTo>
                  <a:lnTo>
                    <a:pt x="443" y="140"/>
                  </a:lnTo>
                  <a:lnTo>
                    <a:pt x="441" y="142"/>
                  </a:lnTo>
                  <a:lnTo>
                    <a:pt x="440" y="142"/>
                  </a:lnTo>
                  <a:lnTo>
                    <a:pt x="437" y="143"/>
                  </a:lnTo>
                  <a:lnTo>
                    <a:pt x="436" y="143"/>
                  </a:lnTo>
                  <a:lnTo>
                    <a:pt x="434" y="145"/>
                  </a:lnTo>
                  <a:lnTo>
                    <a:pt x="432" y="145"/>
                  </a:lnTo>
                  <a:lnTo>
                    <a:pt x="431" y="147"/>
                  </a:lnTo>
                  <a:lnTo>
                    <a:pt x="428" y="149"/>
                  </a:lnTo>
                  <a:lnTo>
                    <a:pt x="427" y="149"/>
                  </a:lnTo>
                  <a:lnTo>
                    <a:pt x="425" y="151"/>
                  </a:lnTo>
                  <a:lnTo>
                    <a:pt x="422" y="153"/>
                  </a:lnTo>
                  <a:lnTo>
                    <a:pt x="419" y="157"/>
                  </a:lnTo>
                  <a:lnTo>
                    <a:pt x="416" y="159"/>
                  </a:lnTo>
                  <a:lnTo>
                    <a:pt x="413" y="161"/>
                  </a:lnTo>
                  <a:lnTo>
                    <a:pt x="411" y="163"/>
                  </a:lnTo>
                  <a:lnTo>
                    <a:pt x="407" y="166"/>
                  </a:lnTo>
                  <a:lnTo>
                    <a:pt x="405" y="168"/>
                  </a:lnTo>
                  <a:lnTo>
                    <a:pt x="402" y="172"/>
                  </a:lnTo>
                  <a:lnTo>
                    <a:pt x="398" y="174"/>
                  </a:lnTo>
                  <a:lnTo>
                    <a:pt x="396" y="178"/>
                  </a:lnTo>
                  <a:lnTo>
                    <a:pt x="393" y="182"/>
                  </a:lnTo>
                  <a:lnTo>
                    <a:pt x="390" y="184"/>
                  </a:lnTo>
                  <a:lnTo>
                    <a:pt x="387" y="187"/>
                  </a:lnTo>
                  <a:lnTo>
                    <a:pt x="385" y="191"/>
                  </a:lnTo>
                  <a:lnTo>
                    <a:pt x="381" y="193"/>
                  </a:lnTo>
                  <a:lnTo>
                    <a:pt x="379" y="197"/>
                  </a:lnTo>
                  <a:lnTo>
                    <a:pt x="377" y="199"/>
                  </a:lnTo>
                  <a:lnTo>
                    <a:pt x="375" y="201"/>
                  </a:lnTo>
                  <a:lnTo>
                    <a:pt x="373" y="203"/>
                  </a:lnTo>
                  <a:lnTo>
                    <a:pt x="370" y="204"/>
                  </a:lnTo>
                  <a:lnTo>
                    <a:pt x="368" y="208"/>
                  </a:lnTo>
                  <a:lnTo>
                    <a:pt x="367" y="210"/>
                  </a:lnTo>
                  <a:lnTo>
                    <a:pt x="365" y="212"/>
                  </a:lnTo>
                  <a:lnTo>
                    <a:pt x="362" y="214"/>
                  </a:lnTo>
                  <a:lnTo>
                    <a:pt x="359" y="218"/>
                  </a:lnTo>
                  <a:lnTo>
                    <a:pt x="356" y="220"/>
                  </a:lnTo>
                  <a:lnTo>
                    <a:pt x="354" y="224"/>
                  </a:lnTo>
                  <a:lnTo>
                    <a:pt x="350" y="225"/>
                  </a:lnTo>
                  <a:lnTo>
                    <a:pt x="347" y="229"/>
                  </a:lnTo>
                  <a:lnTo>
                    <a:pt x="345" y="231"/>
                  </a:lnTo>
                  <a:lnTo>
                    <a:pt x="341" y="235"/>
                  </a:lnTo>
                  <a:lnTo>
                    <a:pt x="338" y="237"/>
                  </a:lnTo>
                  <a:lnTo>
                    <a:pt x="336" y="241"/>
                  </a:lnTo>
                  <a:lnTo>
                    <a:pt x="332" y="243"/>
                  </a:lnTo>
                  <a:lnTo>
                    <a:pt x="329" y="245"/>
                  </a:lnTo>
                  <a:lnTo>
                    <a:pt x="327" y="248"/>
                  </a:lnTo>
                  <a:lnTo>
                    <a:pt x="323" y="250"/>
                  </a:lnTo>
                  <a:lnTo>
                    <a:pt x="321" y="254"/>
                  </a:lnTo>
                  <a:lnTo>
                    <a:pt x="318" y="256"/>
                  </a:lnTo>
                  <a:lnTo>
                    <a:pt x="314" y="260"/>
                  </a:lnTo>
                  <a:lnTo>
                    <a:pt x="312" y="262"/>
                  </a:lnTo>
                  <a:lnTo>
                    <a:pt x="310" y="264"/>
                  </a:lnTo>
                  <a:lnTo>
                    <a:pt x="308" y="267"/>
                  </a:lnTo>
                  <a:lnTo>
                    <a:pt x="307" y="269"/>
                  </a:lnTo>
                  <a:lnTo>
                    <a:pt x="304" y="273"/>
                  </a:lnTo>
                  <a:lnTo>
                    <a:pt x="303" y="275"/>
                  </a:lnTo>
                  <a:lnTo>
                    <a:pt x="301" y="277"/>
                  </a:lnTo>
                  <a:lnTo>
                    <a:pt x="299" y="279"/>
                  </a:lnTo>
                  <a:lnTo>
                    <a:pt x="297" y="283"/>
                  </a:lnTo>
                  <a:lnTo>
                    <a:pt x="295" y="285"/>
                  </a:lnTo>
                  <a:lnTo>
                    <a:pt x="294" y="285"/>
                  </a:lnTo>
                  <a:lnTo>
                    <a:pt x="292" y="286"/>
                  </a:lnTo>
                  <a:lnTo>
                    <a:pt x="291" y="288"/>
                  </a:lnTo>
                  <a:lnTo>
                    <a:pt x="290" y="288"/>
                  </a:lnTo>
                  <a:lnTo>
                    <a:pt x="288" y="290"/>
                  </a:lnTo>
                  <a:lnTo>
                    <a:pt x="287" y="292"/>
                  </a:lnTo>
                  <a:lnTo>
                    <a:pt x="283" y="296"/>
                  </a:lnTo>
                  <a:lnTo>
                    <a:pt x="280" y="300"/>
                  </a:lnTo>
                  <a:lnTo>
                    <a:pt x="278" y="304"/>
                  </a:lnTo>
                  <a:lnTo>
                    <a:pt x="274" y="307"/>
                  </a:lnTo>
                  <a:lnTo>
                    <a:pt x="271" y="309"/>
                  </a:lnTo>
                  <a:lnTo>
                    <a:pt x="268" y="313"/>
                  </a:lnTo>
                  <a:lnTo>
                    <a:pt x="265" y="317"/>
                  </a:lnTo>
                  <a:lnTo>
                    <a:pt x="262" y="319"/>
                  </a:lnTo>
                  <a:lnTo>
                    <a:pt x="259" y="323"/>
                  </a:lnTo>
                  <a:lnTo>
                    <a:pt x="255" y="327"/>
                  </a:lnTo>
                  <a:lnTo>
                    <a:pt x="252" y="330"/>
                  </a:lnTo>
                  <a:lnTo>
                    <a:pt x="250" y="334"/>
                  </a:lnTo>
                  <a:lnTo>
                    <a:pt x="246" y="338"/>
                  </a:lnTo>
                  <a:lnTo>
                    <a:pt x="244" y="342"/>
                  </a:lnTo>
                  <a:lnTo>
                    <a:pt x="241" y="346"/>
                  </a:lnTo>
                  <a:lnTo>
                    <a:pt x="237" y="351"/>
                  </a:lnTo>
                  <a:lnTo>
                    <a:pt x="235" y="353"/>
                  </a:lnTo>
                  <a:lnTo>
                    <a:pt x="234" y="357"/>
                  </a:lnTo>
                  <a:lnTo>
                    <a:pt x="231" y="361"/>
                  </a:lnTo>
                  <a:lnTo>
                    <a:pt x="228" y="363"/>
                  </a:lnTo>
                  <a:lnTo>
                    <a:pt x="226" y="367"/>
                  </a:lnTo>
                  <a:lnTo>
                    <a:pt x="224" y="370"/>
                  </a:lnTo>
                  <a:lnTo>
                    <a:pt x="222" y="372"/>
                  </a:lnTo>
                  <a:lnTo>
                    <a:pt x="221" y="376"/>
                  </a:lnTo>
                  <a:lnTo>
                    <a:pt x="217" y="380"/>
                  </a:lnTo>
                  <a:lnTo>
                    <a:pt x="214" y="384"/>
                  </a:lnTo>
                  <a:lnTo>
                    <a:pt x="212" y="388"/>
                  </a:lnTo>
                  <a:lnTo>
                    <a:pt x="208" y="393"/>
                  </a:lnTo>
                  <a:lnTo>
                    <a:pt x="206" y="397"/>
                  </a:lnTo>
                  <a:lnTo>
                    <a:pt x="204" y="403"/>
                  </a:lnTo>
                  <a:lnTo>
                    <a:pt x="200" y="405"/>
                  </a:lnTo>
                  <a:lnTo>
                    <a:pt x="198" y="409"/>
                  </a:lnTo>
                  <a:lnTo>
                    <a:pt x="192" y="418"/>
                  </a:lnTo>
                  <a:lnTo>
                    <a:pt x="187" y="426"/>
                  </a:lnTo>
                  <a:lnTo>
                    <a:pt x="180" y="435"/>
                  </a:lnTo>
                  <a:lnTo>
                    <a:pt x="175" y="443"/>
                  </a:lnTo>
                  <a:lnTo>
                    <a:pt x="170" y="452"/>
                  </a:lnTo>
                  <a:lnTo>
                    <a:pt x="165" y="460"/>
                  </a:lnTo>
                  <a:lnTo>
                    <a:pt x="159" y="470"/>
                  </a:lnTo>
                  <a:lnTo>
                    <a:pt x="154" y="479"/>
                  </a:lnTo>
                  <a:lnTo>
                    <a:pt x="148" y="489"/>
                  </a:lnTo>
                  <a:lnTo>
                    <a:pt x="144" y="498"/>
                  </a:lnTo>
                  <a:lnTo>
                    <a:pt x="138" y="508"/>
                  </a:lnTo>
                  <a:lnTo>
                    <a:pt x="133" y="519"/>
                  </a:lnTo>
                  <a:lnTo>
                    <a:pt x="128" y="529"/>
                  </a:lnTo>
                  <a:lnTo>
                    <a:pt x="122" y="540"/>
                  </a:lnTo>
                  <a:lnTo>
                    <a:pt x="118" y="552"/>
                  </a:lnTo>
                  <a:lnTo>
                    <a:pt x="113" y="565"/>
                  </a:lnTo>
                  <a:lnTo>
                    <a:pt x="110" y="571"/>
                  </a:lnTo>
                  <a:lnTo>
                    <a:pt x="108" y="576"/>
                  </a:lnTo>
                  <a:lnTo>
                    <a:pt x="104" y="582"/>
                  </a:lnTo>
                  <a:lnTo>
                    <a:pt x="102" y="590"/>
                  </a:lnTo>
                  <a:lnTo>
                    <a:pt x="100" y="597"/>
                  </a:lnTo>
                  <a:lnTo>
                    <a:pt x="98" y="603"/>
                  </a:lnTo>
                  <a:lnTo>
                    <a:pt x="95" y="611"/>
                  </a:lnTo>
                  <a:lnTo>
                    <a:pt x="93" y="616"/>
                  </a:lnTo>
                  <a:lnTo>
                    <a:pt x="91" y="624"/>
                  </a:lnTo>
                  <a:lnTo>
                    <a:pt x="89" y="632"/>
                  </a:lnTo>
                  <a:lnTo>
                    <a:pt x="87" y="639"/>
                  </a:lnTo>
                  <a:lnTo>
                    <a:pt x="83" y="647"/>
                  </a:lnTo>
                  <a:lnTo>
                    <a:pt x="81" y="654"/>
                  </a:lnTo>
                  <a:lnTo>
                    <a:pt x="78" y="664"/>
                  </a:lnTo>
                  <a:lnTo>
                    <a:pt x="75" y="672"/>
                  </a:lnTo>
                  <a:lnTo>
                    <a:pt x="72" y="679"/>
                  </a:lnTo>
                  <a:lnTo>
                    <a:pt x="70" y="687"/>
                  </a:lnTo>
                  <a:lnTo>
                    <a:pt x="66" y="695"/>
                  </a:lnTo>
                  <a:lnTo>
                    <a:pt x="64" y="700"/>
                  </a:lnTo>
                  <a:lnTo>
                    <a:pt x="61" y="708"/>
                  </a:lnTo>
                  <a:lnTo>
                    <a:pt x="59" y="716"/>
                  </a:lnTo>
                  <a:lnTo>
                    <a:pt x="56" y="723"/>
                  </a:lnTo>
                  <a:lnTo>
                    <a:pt x="53" y="733"/>
                  </a:lnTo>
                  <a:lnTo>
                    <a:pt x="51" y="740"/>
                  </a:lnTo>
                  <a:lnTo>
                    <a:pt x="47" y="748"/>
                  </a:lnTo>
                  <a:lnTo>
                    <a:pt x="44" y="757"/>
                  </a:lnTo>
                  <a:lnTo>
                    <a:pt x="42" y="767"/>
                  </a:lnTo>
                  <a:lnTo>
                    <a:pt x="38" y="775"/>
                  </a:lnTo>
                  <a:lnTo>
                    <a:pt x="36" y="782"/>
                  </a:lnTo>
                  <a:lnTo>
                    <a:pt x="33" y="792"/>
                  </a:lnTo>
                  <a:lnTo>
                    <a:pt x="31" y="799"/>
                  </a:lnTo>
                  <a:lnTo>
                    <a:pt x="28" y="809"/>
                  </a:lnTo>
                  <a:lnTo>
                    <a:pt x="26" y="818"/>
                  </a:lnTo>
                  <a:lnTo>
                    <a:pt x="23" y="828"/>
                  </a:lnTo>
                  <a:lnTo>
                    <a:pt x="19" y="838"/>
                  </a:lnTo>
                  <a:lnTo>
                    <a:pt x="17" y="849"/>
                  </a:lnTo>
                  <a:lnTo>
                    <a:pt x="14" y="859"/>
                  </a:lnTo>
                  <a:lnTo>
                    <a:pt x="11" y="872"/>
                  </a:lnTo>
                  <a:lnTo>
                    <a:pt x="7" y="883"/>
                  </a:lnTo>
                  <a:lnTo>
                    <a:pt x="4" y="897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4440" y="2701"/>
              <a:ext cx="862" cy="1003"/>
            </a:xfrm>
            <a:custGeom>
              <a:avLst/>
              <a:gdLst>
                <a:gd name="T0" fmla="*/ 18 w 861"/>
                <a:gd name="T1" fmla="*/ 866 h 1001"/>
                <a:gd name="T2" fmla="*/ 24 w 861"/>
                <a:gd name="T3" fmla="*/ 900 h 1001"/>
                <a:gd name="T4" fmla="*/ 50 w 861"/>
                <a:gd name="T5" fmla="*/ 734 h 1001"/>
                <a:gd name="T6" fmla="*/ 72 w 861"/>
                <a:gd name="T7" fmla="*/ 641 h 1001"/>
                <a:gd name="T8" fmla="*/ 75 w 861"/>
                <a:gd name="T9" fmla="*/ 584 h 1001"/>
                <a:gd name="T10" fmla="*/ 149 w 861"/>
                <a:gd name="T11" fmla="*/ 421 h 1001"/>
                <a:gd name="T12" fmla="*/ 127 w 861"/>
                <a:gd name="T13" fmla="*/ 505 h 1001"/>
                <a:gd name="T14" fmla="*/ 96 w 861"/>
                <a:gd name="T15" fmla="*/ 664 h 1001"/>
                <a:gd name="T16" fmla="*/ 79 w 861"/>
                <a:gd name="T17" fmla="*/ 759 h 1001"/>
                <a:gd name="T18" fmla="*/ 67 w 861"/>
                <a:gd name="T19" fmla="*/ 866 h 1001"/>
                <a:gd name="T20" fmla="*/ 44 w 861"/>
                <a:gd name="T21" fmla="*/ 993 h 1001"/>
                <a:gd name="T22" fmla="*/ 69 w 861"/>
                <a:gd name="T23" fmla="*/ 875 h 1001"/>
                <a:gd name="T24" fmla="*/ 98 w 861"/>
                <a:gd name="T25" fmla="*/ 747 h 1001"/>
                <a:gd name="T26" fmla="*/ 144 w 861"/>
                <a:gd name="T27" fmla="*/ 658 h 1001"/>
                <a:gd name="T28" fmla="*/ 180 w 861"/>
                <a:gd name="T29" fmla="*/ 597 h 1001"/>
                <a:gd name="T30" fmla="*/ 266 w 861"/>
                <a:gd name="T31" fmla="*/ 456 h 1001"/>
                <a:gd name="T32" fmla="*/ 322 w 861"/>
                <a:gd name="T33" fmla="*/ 368 h 1001"/>
                <a:gd name="T34" fmla="*/ 376 w 861"/>
                <a:gd name="T35" fmla="*/ 297 h 1001"/>
                <a:gd name="T36" fmla="*/ 427 w 861"/>
                <a:gd name="T37" fmla="*/ 238 h 1001"/>
                <a:gd name="T38" fmla="*/ 497 w 861"/>
                <a:gd name="T39" fmla="*/ 172 h 1001"/>
                <a:gd name="T40" fmla="*/ 524 w 861"/>
                <a:gd name="T41" fmla="*/ 168 h 1001"/>
                <a:gd name="T42" fmla="*/ 583 w 861"/>
                <a:gd name="T43" fmla="*/ 217 h 1001"/>
                <a:gd name="T44" fmla="*/ 667 w 861"/>
                <a:gd name="T45" fmla="*/ 328 h 1001"/>
                <a:gd name="T46" fmla="*/ 734 w 861"/>
                <a:gd name="T47" fmla="*/ 454 h 1001"/>
                <a:gd name="T48" fmla="*/ 796 w 861"/>
                <a:gd name="T49" fmla="*/ 618 h 1001"/>
                <a:gd name="T50" fmla="*/ 846 w 861"/>
                <a:gd name="T51" fmla="*/ 778 h 1001"/>
                <a:gd name="T52" fmla="*/ 835 w 861"/>
                <a:gd name="T53" fmla="*/ 694 h 1001"/>
                <a:gd name="T54" fmla="*/ 771 w 861"/>
                <a:gd name="T55" fmla="*/ 475 h 1001"/>
                <a:gd name="T56" fmla="*/ 711 w 861"/>
                <a:gd name="T57" fmla="*/ 355 h 1001"/>
                <a:gd name="T58" fmla="*/ 684 w 861"/>
                <a:gd name="T59" fmla="*/ 315 h 1001"/>
                <a:gd name="T60" fmla="*/ 625 w 861"/>
                <a:gd name="T61" fmla="*/ 219 h 1001"/>
                <a:gd name="T62" fmla="*/ 593 w 861"/>
                <a:gd name="T63" fmla="*/ 187 h 1001"/>
                <a:gd name="T64" fmla="*/ 548 w 861"/>
                <a:gd name="T65" fmla="*/ 149 h 1001"/>
                <a:gd name="T66" fmla="*/ 563 w 861"/>
                <a:gd name="T67" fmla="*/ 126 h 1001"/>
                <a:gd name="T68" fmla="*/ 641 w 861"/>
                <a:gd name="T69" fmla="*/ 120 h 1001"/>
                <a:gd name="T70" fmla="*/ 718 w 861"/>
                <a:gd name="T71" fmla="*/ 137 h 1001"/>
                <a:gd name="T72" fmla="*/ 789 w 861"/>
                <a:gd name="T73" fmla="*/ 137 h 1001"/>
                <a:gd name="T74" fmla="*/ 823 w 861"/>
                <a:gd name="T75" fmla="*/ 135 h 1001"/>
                <a:gd name="T76" fmla="*/ 857 w 861"/>
                <a:gd name="T77" fmla="*/ 132 h 1001"/>
                <a:gd name="T78" fmla="*/ 813 w 861"/>
                <a:gd name="T79" fmla="*/ 95 h 1001"/>
                <a:gd name="T80" fmla="*/ 785 w 861"/>
                <a:gd name="T81" fmla="*/ 76 h 1001"/>
                <a:gd name="T82" fmla="*/ 716 w 861"/>
                <a:gd name="T83" fmla="*/ 69 h 1001"/>
                <a:gd name="T84" fmla="*/ 627 w 861"/>
                <a:gd name="T85" fmla="*/ 92 h 1001"/>
                <a:gd name="T86" fmla="*/ 564 w 861"/>
                <a:gd name="T87" fmla="*/ 113 h 1001"/>
                <a:gd name="T88" fmla="*/ 528 w 861"/>
                <a:gd name="T89" fmla="*/ 124 h 1001"/>
                <a:gd name="T90" fmla="*/ 498 w 861"/>
                <a:gd name="T91" fmla="*/ 116 h 1001"/>
                <a:gd name="T92" fmla="*/ 453 w 861"/>
                <a:gd name="T93" fmla="*/ 111 h 1001"/>
                <a:gd name="T94" fmla="*/ 380 w 861"/>
                <a:gd name="T95" fmla="*/ 118 h 1001"/>
                <a:gd name="T96" fmla="*/ 327 w 861"/>
                <a:gd name="T97" fmla="*/ 139 h 1001"/>
                <a:gd name="T98" fmla="*/ 290 w 861"/>
                <a:gd name="T99" fmla="*/ 172 h 1001"/>
                <a:gd name="T100" fmla="*/ 237 w 861"/>
                <a:gd name="T101" fmla="*/ 223 h 1001"/>
                <a:gd name="T102" fmla="*/ 200 w 861"/>
                <a:gd name="T103" fmla="*/ 286 h 1001"/>
                <a:gd name="T104" fmla="*/ 116 w 861"/>
                <a:gd name="T105" fmla="*/ 420 h 1001"/>
                <a:gd name="T106" fmla="*/ 155 w 861"/>
                <a:gd name="T107" fmla="*/ 288 h 1001"/>
                <a:gd name="T108" fmla="*/ 227 w 861"/>
                <a:gd name="T109" fmla="*/ 114 h 1001"/>
                <a:gd name="T110" fmla="*/ 269 w 861"/>
                <a:gd name="T111" fmla="*/ 50 h 1001"/>
                <a:gd name="T112" fmla="*/ 265 w 861"/>
                <a:gd name="T113" fmla="*/ 44 h 1001"/>
                <a:gd name="T114" fmla="*/ 215 w 861"/>
                <a:gd name="T115" fmla="*/ 122 h 1001"/>
                <a:gd name="T116" fmla="*/ 152 w 861"/>
                <a:gd name="T117" fmla="*/ 278 h 1001"/>
                <a:gd name="T118" fmla="*/ 98 w 861"/>
                <a:gd name="T119" fmla="*/ 463 h 1001"/>
                <a:gd name="T120" fmla="*/ 85 w 861"/>
                <a:gd name="T121" fmla="*/ 383 h 1001"/>
                <a:gd name="T122" fmla="*/ 50 w 861"/>
                <a:gd name="T123" fmla="*/ 597 h 10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61" h="1001">
                  <a:moveTo>
                    <a:pt x="0" y="809"/>
                  </a:moveTo>
                  <a:lnTo>
                    <a:pt x="32" y="709"/>
                  </a:lnTo>
                  <a:lnTo>
                    <a:pt x="33" y="709"/>
                  </a:lnTo>
                  <a:lnTo>
                    <a:pt x="34" y="709"/>
                  </a:lnTo>
                  <a:lnTo>
                    <a:pt x="34" y="711"/>
                  </a:lnTo>
                  <a:lnTo>
                    <a:pt x="36" y="711"/>
                  </a:lnTo>
                  <a:lnTo>
                    <a:pt x="36" y="715"/>
                  </a:lnTo>
                  <a:lnTo>
                    <a:pt x="33" y="730"/>
                  </a:lnTo>
                  <a:lnTo>
                    <a:pt x="31" y="747"/>
                  </a:lnTo>
                  <a:lnTo>
                    <a:pt x="29" y="765"/>
                  </a:lnTo>
                  <a:lnTo>
                    <a:pt x="27" y="782"/>
                  </a:lnTo>
                  <a:lnTo>
                    <a:pt x="24" y="799"/>
                  </a:lnTo>
                  <a:lnTo>
                    <a:pt x="22" y="816"/>
                  </a:lnTo>
                  <a:lnTo>
                    <a:pt x="21" y="833"/>
                  </a:lnTo>
                  <a:lnTo>
                    <a:pt x="19" y="850"/>
                  </a:lnTo>
                  <a:lnTo>
                    <a:pt x="18" y="866"/>
                  </a:lnTo>
                  <a:lnTo>
                    <a:pt x="17" y="879"/>
                  </a:lnTo>
                  <a:lnTo>
                    <a:pt x="15" y="892"/>
                  </a:lnTo>
                  <a:lnTo>
                    <a:pt x="14" y="906"/>
                  </a:lnTo>
                  <a:lnTo>
                    <a:pt x="14" y="913"/>
                  </a:lnTo>
                  <a:lnTo>
                    <a:pt x="13" y="923"/>
                  </a:lnTo>
                  <a:lnTo>
                    <a:pt x="13" y="931"/>
                  </a:lnTo>
                  <a:lnTo>
                    <a:pt x="12" y="938"/>
                  </a:lnTo>
                  <a:lnTo>
                    <a:pt x="11" y="946"/>
                  </a:lnTo>
                  <a:lnTo>
                    <a:pt x="10" y="953"/>
                  </a:lnTo>
                  <a:lnTo>
                    <a:pt x="9" y="961"/>
                  </a:lnTo>
                  <a:lnTo>
                    <a:pt x="9" y="971"/>
                  </a:lnTo>
                  <a:lnTo>
                    <a:pt x="20" y="944"/>
                  </a:lnTo>
                  <a:lnTo>
                    <a:pt x="21" y="921"/>
                  </a:lnTo>
                  <a:lnTo>
                    <a:pt x="22" y="913"/>
                  </a:lnTo>
                  <a:lnTo>
                    <a:pt x="23" y="906"/>
                  </a:lnTo>
                  <a:lnTo>
                    <a:pt x="24" y="900"/>
                  </a:lnTo>
                  <a:lnTo>
                    <a:pt x="25" y="894"/>
                  </a:lnTo>
                  <a:lnTo>
                    <a:pt x="27" y="887"/>
                  </a:lnTo>
                  <a:lnTo>
                    <a:pt x="27" y="881"/>
                  </a:lnTo>
                  <a:lnTo>
                    <a:pt x="28" y="873"/>
                  </a:lnTo>
                  <a:lnTo>
                    <a:pt x="29" y="868"/>
                  </a:lnTo>
                  <a:lnTo>
                    <a:pt x="30" y="862"/>
                  </a:lnTo>
                  <a:lnTo>
                    <a:pt x="30" y="858"/>
                  </a:lnTo>
                  <a:lnTo>
                    <a:pt x="31" y="852"/>
                  </a:lnTo>
                  <a:lnTo>
                    <a:pt x="31" y="849"/>
                  </a:lnTo>
                  <a:lnTo>
                    <a:pt x="33" y="829"/>
                  </a:lnTo>
                  <a:lnTo>
                    <a:pt x="36" y="814"/>
                  </a:lnTo>
                  <a:lnTo>
                    <a:pt x="38" y="797"/>
                  </a:lnTo>
                  <a:lnTo>
                    <a:pt x="41" y="782"/>
                  </a:lnTo>
                  <a:lnTo>
                    <a:pt x="43" y="765"/>
                  </a:lnTo>
                  <a:lnTo>
                    <a:pt x="47" y="749"/>
                  </a:lnTo>
                  <a:lnTo>
                    <a:pt x="50" y="734"/>
                  </a:lnTo>
                  <a:lnTo>
                    <a:pt x="53" y="717"/>
                  </a:lnTo>
                  <a:lnTo>
                    <a:pt x="53" y="713"/>
                  </a:lnTo>
                  <a:lnTo>
                    <a:pt x="54" y="709"/>
                  </a:lnTo>
                  <a:lnTo>
                    <a:pt x="56" y="706"/>
                  </a:lnTo>
                  <a:lnTo>
                    <a:pt x="57" y="702"/>
                  </a:lnTo>
                  <a:lnTo>
                    <a:pt x="58" y="700"/>
                  </a:lnTo>
                  <a:lnTo>
                    <a:pt x="58" y="696"/>
                  </a:lnTo>
                  <a:lnTo>
                    <a:pt x="59" y="692"/>
                  </a:lnTo>
                  <a:lnTo>
                    <a:pt x="60" y="688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5" y="667"/>
                  </a:lnTo>
                  <a:lnTo>
                    <a:pt x="67" y="660"/>
                  </a:lnTo>
                  <a:lnTo>
                    <a:pt x="68" y="654"/>
                  </a:lnTo>
                  <a:lnTo>
                    <a:pt x="70" y="648"/>
                  </a:lnTo>
                  <a:lnTo>
                    <a:pt x="72" y="641"/>
                  </a:lnTo>
                  <a:lnTo>
                    <a:pt x="73" y="635"/>
                  </a:lnTo>
                  <a:lnTo>
                    <a:pt x="76" y="627"/>
                  </a:lnTo>
                  <a:lnTo>
                    <a:pt x="78" y="622"/>
                  </a:lnTo>
                  <a:lnTo>
                    <a:pt x="79" y="616"/>
                  </a:lnTo>
                  <a:lnTo>
                    <a:pt x="81" y="608"/>
                  </a:lnTo>
                  <a:lnTo>
                    <a:pt x="82" y="603"/>
                  </a:lnTo>
                  <a:lnTo>
                    <a:pt x="85" y="597"/>
                  </a:lnTo>
                  <a:lnTo>
                    <a:pt x="87" y="589"/>
                  </a:lnTo>
                  <a:lnTo>
                    <a:pt x="89" y="584"/>
                  </a:lnTo>
                  <a:lnTo>
                    <a:pt x="66" y="631"/>
                  </a:lnTo>
                  <a:lnTo>
                    <a:pt x="65" y="631"/>
                  </a:lnTo>
                  <a:lnTo>
                    <a:pt x="63" y="631"/>
                  </a:lnTo>
                  <a:lnTo>
                    <a:pt x="62" y="627"/>
                  </a:lnTo>
                  <a:lnTo>
                    <a:pt x="67" y="612"/>
                  </a:lnTo>
                  <a:lnTo>
                    <a:pt x="70" y="599"/>
                  </a:lnTo>
                  <a:lnTo>
                    <a:pt x="75" y="584"/>
                  </a:lnTo>
                  <a:lnTo>
                    <a:pt x="79" y="568"/>
                  </a:lnTo>
                  <a:lnTo>
                    <a:pt x="85" y="553"/>
                  </a:lnTo>
                  <a:lnTo>
                    <a:pt x="89" y="538"/>
                  </a:lnTo>
                  <a:lnTo>
                    <a:pt x="95" y="524"/>
                  </a:lnTo>
                  <a:lnTo>
                    <a:pt x="100" y="509"/>
                  </a:lnTo>
                  <a:lnTo>
                    <a:pt x="106" y="496"/>
                  </a:lnTo>
                  <a:lnTo>
                    <a:pt x="111" y="482"/>
                  </a:lnTo>
                  <a:lnTo>
                    <a:pt x="117" y="469"/>
                  </a:lnTo>
                  <a:lnTo>
                    <a:pt x="123" y="458"/>
                  </a:lnTo>
                  <a:lnTo>
                    <a:pt x="129" y="446"/>
                  </a:lnTo>
                  <a:lnTo>
                    <a:pt x="135" y="435"/>
                  </a:lnTo>
                  <a:lnTo>
                    <a:pt x="142" y="425"/>
                  </a:lnTo>
                  <a:lnTo>
                    <a:pt x="147" y="416"/>
                  </a:lnTo>
                  <a:lnTo>
                    <a:pt x="148" y="416"/>
                  </a:lnTo>
                  <a:lnTo>
                    <a:pt x="149" y="418"/>
                  </a:lnTo>
                  <a:lnTo>
                    <a:pt x="149" y="421"/>
                  </a:lnTo>
                  <a:lnTo>
                    <a:pt x="149" y="423"/>
                  </a:lnTo>
                  <a:lnTo>
                    <a:pt x="148" y="425"/>
                  </a:lnTo>
                  <a:lnTo>
                    <a:pt x="147" y="427"/>
                  </a:lnTo>
                  <a:lnTo>
                    <a:pt x="147" y="429"/>
                  </a:lnTo>
                  <a:lnTo>
                    <a:pt x="146" y="431"/>
                  </a:lnTo>
                  <a:lnTo>
                    <a:pt x="145" y="431"/>
                  </a:lnTo>
                  <a:lnTo>
                    <a:pt x="145" y="435"/>
                  </a:lnTo>
                  <a:lnTo>
                    <a:pt x="144" y="437"/>
                  </a:lnTo>
                  <a:lnTo>
                    <a:pt x="142" y="444"/>
                  </a:lnTo>
                  <a:lnTo>
                    <a:pt x="138" y="454"/>
                  </a:lnTo>
                  <a:lnTo>
                    <a:pt x="136" y="461"/>
                  </a:lnTo>
                  <a:lnTo>
                    <a:pt x="134" y="471"/>
                  </a:lnTo>
                  <a:lnTo>
                    <a:pt x="132" y="479"/>
                  </a:lnTo>
                  <a:lnTo>
                    <a:pt x="130" y="488"/>
                  </a:lnTo>
                  <a:lnTo>
                    <a:pt x="128" y="496"/>
                  </a:lnTo>
                  <a:lnTo>
                    <a:pt x="127" y="505"/>
                  </a:lnTo>
                  <a:lnTo>
                    <a:pt x="126" y="507"/>
                  </a:lnTo>
                  <a:lnTo>
                    <a:pt x="125" y="507"/>
                  </a:lnTo>
                  <a:lnTo>
                    <a:pt x="125" y="509"/>
                  </a:lnTo>
                  <a:lnTo>
                    <a:pt x="122" y="524"/>
                  </a:lnTo>
                  <a:lnTo>
                    <a:pt x="119" y="540"/>
                  </a:lnTo>
                  <a:lnTo>
                    <a:pt x="116" y="555"/>
                  </a:lnTo>
                  <a:lnTo>
                    <a:pt x="113" y="570"/>
                  </a:lnTo>
                  <a:lnTo>
                    <a:pt x="110" y="585"/>
                  </a:lnTo>
                  <a:lnTo>
                    <a:pt x="108" y="601"/>
                  </a:lnTo>
                  <a:lnTo>
                    <a:pt x="105" y="616"/>
                  </a:lnTo>
                  <a:lnTo>
                    <a:pt x="101" y="631"/>
                  </a:lnTo>
                  <a:lnTo>
                    <a:pt x="100" y="637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7" y="656"/>
                  </a:lnTo>
                  <a:lnTo>
                    <a:pt x="96" y="664"/>
                  </a:lnTo>
                  <a:lnTo>
                    <a:pt x="95" y="669"/>
                  </a:lnTo>
                  <a:lnTo>
                    <a:pt x="94" y="675"/>
                  </a:lnTo>
                  <a:lnTo>
                    <a:pt x="92" y="681"/>
                  </a:lnTo>
                  <a:lnTo>
                    <a:pt x="91" y="686"/>
                  </a:lnTo>
                  <a:lnTo>
                    <a:pt x="90" y="692"/>
                  </a:lnTo>
                  <a:lnTo>
                    <a:pt x="90" y="700"/>
                  </a:lnTo>
                  <a:lnTo>
                    <a:pt x="89" y="706"/>
                  </a:lnTo>
                  <a:lnTo>
                    <a:pt x="88" y="711"/>
                  </a:lnTo>
                  <a:lnTo>
                    <a:pt x="87" y="717"/>
                  </a:lnTo>
                  <a:lnTo>
                    <a:pt x="86" y="723"/>
                  </a:lnTo>
                  <a:lnTo>
                    <a:pt x="85" y="728"/>
                  </a:lnTo>
                  <a:lnTo>
                    <a:pt x="85" y="734"/>
                  </a:lnTo>
                  <a:lnTo>
                    <a:pt x="84" y="740"/>
                  </a:lnTo>
                  <a:lnTo>
                    <a:pt x="82" y="746"/>
                  </a:lnTo>
                  <a:lnTo>
                    <a:pt x="80" y="753"/>
                  </a:lnTo>
                  <a:lnTo>
                    <a:pt x="79" y="759"/>
                  </a:lnTo>
                  <a:lnTo>
                    <a:pt x="78" y="765"/>
                  </a:lnTo>
                  <a:lnTo>
                    <a:pt x="77" y="768"/>
                  </a:lnTo>
                  <a:lnTo>
                    <a:pt x="76" y="774"/>
                  </a:lnTo>
                  <a:lnTo>
                    <a:pt x="42" y="904"/>
                  </a:lnTo>
                  <a:lnTo>
                    <a:pt x="46" y="896"/>
                  </a:lnTo>
                  <a:lnTo>
                    <a:pt x="49" y="889"/>
                  </a:lnTo>
                  <a:lnTo>
                    <a:pt x="52" y="881"/>
                  </a:lnTo>
                  <a:lnTo>
                    <a:pt x="54" y="871"/>
                  </a:lnTo>
                  <a:lnTo>
                    <a:pt x="58" y="864"/>
                  </a:lnTo>
                  <a:lnTo>
                    <a:pt x="60" y="856"/>
                  </a:lnTo>
                  <a:lnTo>
                    <a:pt x="63" y="849"/>
                  </a:lnTo>
                  <a:lnTo>
                    <a:pt x="67" y="843"/>
                  </a:lnTo>
                  <a:lnTo>
                    <a:pt x="69" y="845"/>
                  </a:lnTo>
                  <a:lnTo>
                    <a:pt x="69" y="852"/>
                  </a:lnTo>
                  <a:lnTo>
                    <a:pt x="67" y="858"/>
                  </a:lnTo>
                  <a:lnTo>
                    <a:pt x="67" y="866"/>
                  </a:lnTo>
                  <a:lnTo>
                    <a:pt x="66" y="871"/>
                  </a:lnTo>
                  <a:lnTo>
                    <a:pt x="63" y="879"/>
                  </a:lnTo>
                  <a:lnTo>
                    <a:pt x="61" y="889"/>
                  </a:lnTo>
                  <a:lnTo>
                    <a:pt x="59" y="898"/>
                  </a:lnTo>
                  <a:lnTo>
                    <a:pt x="58" y="908"/>
                  </a:lnTo>
                  <a:lnTo>
                    <a:pt x="56" y="917"/>
                  </a:lnTo>
                  <a:lnTo>
                    <a:pt x="54" y="927"/>
                  </a:lnTo>
                  <a:lnTo>
                    <a:pt x="52" y="936"/>
                  </a:lnTo>
                  <a:lnTo>
                    <a:pt x="51" y="946"/>
                  </a:lnTo>
                  <a:lnTo>
                    <a:pt x="50" y="952"/>
                  </a:lnTo>
                  <a:lnTo>
                    <a:pt x="49" y="959"/>
                  </a:lnTo>
                  <a:lnTo>
                    <a:pt x="48" y="967"/>
                  </a:lnTo>
                  <a:lnTo>
                    <a:pt x="48" y="974"/>
                  </a:lnTo>
                  <a:lnTo>
                    <a:pt x="47" y="980"/>
                  </a:lnTo>
                  <a:lnTo>
                    <a:pt x="46" y="988"/>
                  </a:lnTo>
                  <a:lnTo>
                    <a:pt x="44" y="993"/>
                  </a:lnTo>
                  <a:lnTo>
                    <a:pt x="43" y="1001"/>
                  </a:lnTo>
                  <a:lnTo>
                    <a:pt x="46" y="997"/>
                  </a:lnTo>
                  <a:lnTo>
                    <a:pt x="48" y="993"/>
                  </a:lnTo>
                  <a:lnTo>
                    <a:pt x="49" y="992"/>
                  </a:lnTo>
                  <a:lnTo>
                    <a:pt x="50" y="986"/>
                  </a:lnTo>
                  <a:lnTo>
                    <a:pt x="52" y="982"/>
                  </a:lnTo>
                  <a:lnTo>
                    <a:pt x="52" y="976"/>
                  </a:lnTo>
                  <a:lnTo>
                    <a:pt x="53" y="971"/>
                  </a:lnTo>
                  <a:lnTo>
                    <a:pt x="54" y="967"/>
                  </a:lnTo>
                  <a:lnTo>
                    <a:pt x="57" y="953"/>
                  </a:lnTo>
                  <a:lnTo>
                    <a:pt x="59" y="940"/>
                  </a:lnTo>
                  <a:lnTo>
                    <a:pt x="60" y="927"/>
                  </a:lnTo>
                  <a:lnTo>
                    <a:pt x="62" y="913"/>
                  </a:lnTo>
                  <a:lnTo>
                    <a:pt x="65" y="902"/>
                  </a:lnTo>
                  <a:lnTo>
                    <a:pt x="67" y="889"/>
                  </a:lnTo>
                  <a:lnTo>
                    <a:pt x="69" y="875"/>
                  </a:lnTo>
                  <a:lnTo>
                    <a:pt x="71" y="862"/>
                  </a:lnTo>
                  <a:lnTo>
                    <a:pt x="73" y="852"/>
                  </a:lnTo>
                  <a:lnTo>
                    <a:pt x="75" y="843"/>
                  </a:lnTo>
                  <a:lnTo>
                    <a:pt x="77" y="833"/>
                  </a:lnTo>
                  <a:lnTo>
                    <a:pt x="79" y="822"/>
                  </a:lnTo>
                  <a:lnTo>
                    <a:pt x="80" y="812"/>
                  </a:lnTo>
                  <a:lnTo>
                    <a:pt x="82" y="803"/>
                  </a:lnTo>
                  <a:lnTo>
                    <a:pt x="85" y="793"/>
                  </a:lnTo>
                  <a:lnTo>
                    <a:pt x="87" y="784"/>
                  </a:lnTo>
                  <a:lnTo>
                    <a:pt x="87" y="780"/>
                  </a:lnTo>
                  <a:lnTo>
                    <a:pt x="88" y="776"/>
                  </a:lnTo>
                  <a:lnTo>
                    <a:pt x="89" y="772"/>
                  </a:lnTo>
                  <a:lnTo>
                    <a:pt x="90" y="768"/>
                  </a:lnTo>
                  <a:lnTo>
                    <a:pt x="92" y="761"/>
                  </a:lnTo>
                  <a:lnTo>
                    <a:pt x="96" y="753"/>
                  </a:lnTo>
                  <a:lnTo>
                    <a:pt x="98" y="747"/>
                  </a:lnTo>
                  <a:lnTo>
                    <a:pt x="101" y="740"/>
                  </a:lnTo>
                  <a:lnTo>
                    <a:pt x="105" y="732"/>
                  </a:lnTo>
                  <a:lnTo>
                    <a:pt x="107" y="725"/>
                  </a:lnTo>
                  <a:lnTo>
                    <a:pt x="110" y="719"/>
                  </a:lnTo>
                  <a:lnTo>
                    <a:pt x="113" y="711"/>
                  </a:lnTo>
                  <a:lnTo>
                    <a:pt x="116" y="706"/>
                  </a:lnTo>
                  <a:lnTo>
                    <a:pt x="119" y="700"/>
                  </a:lnTo>
                  <a:lnTo>
                    <a:pt x="123" y="692"/>
                  </a:lnTo>
                  <a:lnTo>
                    <a:pt x="125" y="686"/>
                  </a:lnTo>
                  <a:lnTo>
                    <a:pt x="128" y="683"/>
                  </a:lnTo>
                  <a:lnTo>
                    <a:pt x="132" y="677"/>
                  </a:lnTo>
                  <a:lnTo>
                    <a:pt x="135" y="673"/>
                  </a:lnTo>
                  <a:lnTo>
                    <a:pt x="138" y="667"/>
                  </a:lnTo>
                  <a:lnTo>
                    <a:pt x="141" y="664"/>
                  </a:lnTo>
                  <a:lnTo>
                    <a:pt x="142" y="660"/>
                  </a:lnTo>
                  <a:lnTo>
                    <a:pt x="144" y="658"/>
                  </a:lnTo>
                  <a:lnTo>
                    <a:pt x="146" y="654"/>
                  </a:lnTo>
                  <a:lnTo>
                    <a:pt x="147" y="650"/>
                  </a:lnTo>
                  <a:lnTo>
                    <a:pt x="149" y="648"/>
                  </a:lnTo>
                  <a:lnTo>
                    <a:pt x="152" y="645"/>
                  </a:lnTo>
                  <a:lnTo>
                    <a:pt x="154" y="643"/>
                  </a:lnTo>
                  <a:lnTo>
                    <a:pt x="156" y="639"/>
                  </a:lnTo>
                  <a:lnTo>
                    <a:pt x="158" y="633"/>
                  </a:lnTo>
                  <a:lnTo>
                    <a:pt x="161" y="629"/>
                  </a:lnTo>
                  <a:lnTo>
                    <a:pt x="163" y="625"/>
                  </a:lnTo>
                  <a:lnTo>
                    <a:pt x="165" y="622"/>
                  </a:lnTo>
                  <a:lnTo>
                    <a:pt x="167" y="618"/>
                  </a:lnTo>
                  <a:lnTo>
                    <a:pt x="170" y="614"/>
                  </a:lnTo>
                  <a:lnTo>
                    <a:pt x="172" y="608"/>
                  </a:lnTo>
                  <a:lnTo>
                    <a:pt x="174" y="606"/>
                  </a:lnTo>
                  <a:lnTo>
                    <a:pt x="176" y="601"/>
                  </a:lnTo>
                  <a:lnTo>
                    <a:pt x="180" y="597"/>
                  </a:lnTo>
                  <a:lnTo>
                    <a:pt x="182" y="593"/>
                  </a:lnTo>
                  <a:lnTo>
                    <a:pt x="184" y="589"/>
                  </a:lnTo>
                  <a:lnTo>
                    <a:pt x="186" y="585"/>
                  </a:lnTo>
                  <a:lnTo>
                    <a:pt x="189" y="582"/>
                  </a:lnTo>
                  <a:lnTo>
                    <a:pt x="191" y="578"/>
                  </a:lnTo>
                  <a:lnTo>
                    <a:pt x="198" y="566"/>
                  </a:lnTo>
                  <a:lnTo>
                    <a:pt x="204" y="555"/>
                  </a:lnTo>
                  <a:lnTo>
                    <a:pt x="211" y="543"/>
                  </a:lnTo>
                  <a:lnTo>
                    <a:pt x="218" y="532"/>
                  </a:lnTo>
                  <a:lnTo>
                    <a:pt x="224" y="522"/>
                  </a:lnTo>
                  <a:lnTo>
                    <a:pt x="231" y="511"/>
                  </a:lnTo>
                  <a:lnTo>
                    <a:pt x="238" y="500"/>
                  </a:lnTo>
                  <a:lnTo>
                    <a:pt x="246" y="490"/>
                  </a:lnTo>
                  <a:lnTo>
                    <a:pt x="252" y="479"/>
                  </a:lnTo>
                  <a:lnTo>
                    <a:pt x="259" y="467"/>
                  </a:lnTo>
                  <a:lnTo>
                    <a:pt x="266" y="456"/>
                  </a:lnTo>
                  <a:lnTo>
                    <a:pt x="272" y="444"/>
                  </a:lnTo>
                  <a:lnTo>
                    <a:pt x="279" y="433"/>
                  </a:lnTo>
                  <a:lnTo>
                    <a:pt x="286" y="421"/>
                  </a:lnTo>
                  <a:lnTo>
                    <a:pt x="291" y="410"/>
                  </a:lnTo>
                  <a:lnTo>
                    <a:pt x="298" y="399"/>
                  </a:lnTo>
                  <a:lnTo>
                    <a:pt x="300" y="395"/>
                  </a:lnTo>
                  <a:lnTo>
                    <a:pt x="303" y="391"/>
                  </a:lnTo>
                  <a:lnTo>
                    <a:pt x="305" y="389"/>
                  </a:lnTo>
                  <a:lnTo>
                    <a:pt x="307" y="387"/>
                  </a:lnTo>
                  <a:lnTo>
                    <a:pt x="309" y="383"/>
                  </a:lnTo>
                  <a:lnTo>
                    <a:pt x="311" y="381"/>
                  </a:lnTo>
                  <a:lnTo>
                    <a:pt x="313" y="379"/>
                  </a:lnTo>
                  <a:lnTo>
                    <a:pt x="315" y="376"/>
                  </a:lnTo>
                  <a:lnTo>
                    <a:pt x="317" y="374"/>
                  </a:lnTo>
                  <a:lnTo>
                    <a:pt x="319" y="372"/>
                  </a:lnTo>
                  <a:lnTo>
                    <a:pt x="322" y="368"/>
                  </a:lnTo>
                  <a:lnTo>
                    <a:pt x="324" y="366"/>
                  </a:lnTo>
                  <a:lnTo>
                    <a:pt x="326" y="364"/>
                  </a:lnTo>
                  <a:lnTo>
                    <a:pt x="327" y="360"/>
                  </a:lnTo>
                  <a:lnTo>
                    <a:pt x="329" y="358"/>
                  </a:lnTo>
                  <a:lnTo>
                    <a:pt x="332" y="355"/>
                  </a:lnTo>
                  <a:lnTo>
                    <a:pt x="336" y="351"/>
                  </a:lnTo>
                  <a:lnTo>
                    <a:pt x="341" y="347"/>
                  </a:lnTo>
                  <a:lnTo>
                    <a:pt x="344" y="341"/>
                  </a:lnTo>
                  <a:lnTo>
                    <a:pt x="348" y="336"/>
                  </a:lnTo>
                  <a:lnTo>
                    <a:pt x="352" y="330"/>
                  </a:lnTo>
                  <a:lnTo>
                    <a:pt x="356" y="324"/>
                  </a:lnTo>
                  <a:lnTo>
                    <a:pt x="361" y="318"/>
                  </a:lnTo>
                  <a:lnTo>
                    <a:pt x="364" y="313"/>
                  </a:lnTo>
                  <a:lnTo>
                    <a:pt x="368" y="307"/>
                  </a:lnTo>
                  <a:lnTo>
                    <a:pt x="372" y="303"/>
                  </a:lnTo>
                  <a:lnTo>
                    <a:pt x="376" y="297"/>
                  </a:lnTo>
                  <a:lnTo>
                    <a:pt x="380" y="292"/>
                  </a:lnTo>
                  <a:lnTo>
                    <a:pt x="384" y="286"/>
                  </a:lnTo>
                  <a:lnTo>
                    <a:pt x="389" y="282"/>
                  </a:lnTo>
                  <a:lnTo>
                    <a:pt x="392" y="276"/>
                  </a:lnTo>
                  <a:lnTo>
                    <a:pt x="396" y="273"/>
                  </a:lnTo>
                  <a:lnTo>
                    <a:pt x="399" y="271"/>
                  </a:lnTo>
                  <a:lnTo>
                    <a:pt x="400" y="267"/>
                  </a:lnTo>
                  <a:lnTo>
                    <a:pt x="402" y="265"/>
                  </a:lnTo>
                  <a:lnTo>
                    <a:pt x="404" y="263"/>
                  </a:lnTo>
                  <a:lnTo>
                    <a:pt x="405" y="261"/>
                  </a:lnTo>
                  <a:lnTo>
                    <a:pt x="408" y="259"/>
                  </a:lnTo>
                  <a:lnTo>
                    <a:pt x="409" y="257"/>
                  </a:lnTo>
                  <a:lnTo>
                    <a:pt x="411" y="256"/>
                  </a:lnTo>
                  <a:lnTo>
                    <a:pt x="416" y="252"/>
                  </a:lnTo>
                  <a:lnTo>
                    <a:pt x="422" y="244"/>
                  </a:lnTo>
                  <a:lnTo>
                    <a:pt x="427" y="238"/>
                  </a:lnTo>
                  <a:lnTo>
                    <a:pt x="432" y="235"/>
                  </a:lnTo>
                  <a:lnTo>
                    <a:pt x="438" y="229"/>
                  </a:lnTo>
                  <a:lnTo>
                    <a:pt x="442" y="223"/>
                  </a:lnTo>
                  <a:lnTo>
                    <a:pt x="448" y="217"/>
                  </a:lnTo>
                  <a:lnTo>
                    <a:pt x="453" y="214"/>
                  </a:lnTo>
                  <a:lnTo>
                    <a:pt x="458" y="208"/>
                  </a:lnTo>
                  <a:lnTo>
                    <a:pt x="463" y="202"/>
                  </a:lnTo>
                  <a:lnTo>
                    <a:pt x="468" y="198"/>
                  </a:lnTo>
                  <a:lnTo>
                    <a:pt x="473" y="193"/>
                  </a:lnTo>
                  <a:lnTo>
                    <a:pt x="479" y="187"/>
                  </a:lnTo>
                  <a:lnTo>
                    <a:pt x="484" y="183"/>
                  </a:lnTo>
                  <a:lnTo>
                    <a:pt x="489" y="177"/>
                  </a:lnTo>
                  <a:lnTo>
                    <a:pt x="494" y="172"/>
                  </a:lnTo>
                  <a:lnTo>
                    <a:pt x="495" y="172"/>
                  </a:lnTo>
                  <a:lnTo>
                    <a:pt x="496" y="172"/>
                  </a:lnTo>
                  <a:lnTo>
                    <a:pt x="497" y="172"/>
                  </a:lnTo>
                  <a:lnTo>
                    <a:pt x="498" y="170"/>
                  </a:lnTo>
                  <a:lnTo>
                    <a:pt x="499" y="170"/>
                  </a:lnTo>
                  <a:lnTo>
                    <a:pt x="500" y="170"/>
                  </a:lnTo>
                  <a:lnTo>
                    <a:pt x="501" y="168"/>
                  </a:lnTo>
                  <a:lnTo>
                    <a:pt x="503" y="168"/>
                  </a:lnTo>
                  <a:lnTo>
                    <a:pt x="504" y="166"/>
                  </a:lnTo>
                  <a:lnTo>
                    <a:pt x="506" y="164"/>
                  </a:lnTo>
                  <a:lnTo>
                    <a:pt x="508" y="162"/>
                  </a:lnTo>
                  <a:lnTo>
                    <a:pt x="509" y="162"/>
                  </a:lnTo>
                  <a:lnTo>
                    <a:pt x="511" y="162"/>
                  </a:lnTo>
                  <a:lnTo>
                    <a:pt x="514" y="162"/>
                  </a:lnTo>
                  <a:lnTo>
                    <a:pt x="516" y="162"/>
                  </a:lnTo>
                  <a:lnTo>
                    <a:pt x="517" y="164"/>
                  </a:lnTo>
                  <a:lnTo>
                    <a:pt x="519" y="164"/>
                  </a:lnTo>
                  <a:lnTo>
                    <a:pt x="522" y="166"/>
                  </a:lnTo>
                  <a:lnTo>
                    <a:pt x="524" y="168"/>
                  </a:lnTo>
                  <a:lnTo>
                    <a:pt x="526" y="170"/>
                  </a:lnTo>
                  <a:lnTo>
                    <a:pt x="528" y="172"/>
                  </a:lnTo>
                  <a:lnTo>
                    <a:pt x="529" y="172"/>
                  </a:lnTo>
                  <a:lnTo>
                    <a:pt x="532" y="174"/>
                  </a:lnTo>
                  <a:lnTo>
                    <a:pt x="534" y="175"/>
                  </a:lnTo>
                  <a:lnTo>
                    <a:pt x="538" y="179"/>
                  </a:lnTo>
                  <a:lnTo>
                    <a:pt x="543" y="183"/>
                  </a:lnTo>
                  <a:lnTo>
                    <a:pt x="548" y="187"/>
                  </a:lnTo>
                  <a:lnTo>
                    <a:pt x="553" y="189"/>
                  </a:lnTo>
                  <a:lnTo>
                    <a:pt x="557" y="195"/>
                  </a:lnTo>
                  <a:lnTo>
                    <a:pt x="562" y="198"/>
                  </a:lnTo>
                  <a:lnTo>
                    <a:pt x="566" y="202"/>
                  </a:lnTo>
                  <a:lnTo>
                    <a:pt x="571" y="206"/>
                  </a:lnTo>
                  <a:lnTo>
                    <a:pt x="575" y="210"/>
                  </a:lnTo>
                  <a:lnTo>
                    <a:pt x="580" y="214"/>
                  </a:lnTo>
                  <a:lnTo>
                    <a:pt x="583" y="217"/>
                  </a:lnTo>
                  <a:lnTo>
                    <a:pt x="587" y="223"/>
                  </a:lnTo>
                  <a:lnTo>
                    <a:pt x="592" y="227"/>
                  </a:lnTo>
                  <a:lnTo>
                    <a:pt x="596" y="231"/>
                  </a:lnTo>
                  <a:lnTo>
                    <a:pt x="601" y="236"/>
                  </a:lnTo>
                  <a:lnTo>
                    <a:pt x="605" y="240"/>
                  </a:lnTo>
                  <a:lnTo>
                    <a:pt x="611" y="250"/>
                  </a:lnTo>
                  <a:lnTo>
                    <a:pt x="616" y="257"/>
                  </a:lnTo>
                  <a:lnTo>
                    <a:pt x="622" y="265"/>
                  </a:lnTo>
                  <a:lnTo>
                    <a:pt x="628" y="273"/>
                  </a:lnTo>
                  <a:lnTo>
                    <a:pt x="633" y="280"/>
                  </a:lnTo>
                  <a:lnTo>
                    <a:pt x="639" y="288"/>
                  </a:lnTo>
                  <a:lnTo>
                    <a:pt x="644" y="296"/>
                  </a:lnTo>
                  <a:lnTo>
                    <a:pt x="651" y="303"/>
                  </a:lnTo>
                  <a:lnTo>
                    <a:pt x="657" y="311"/>
                  </a:lnTo>
                  <a:lnTo>
                    <a:pt x="661" y="318"/>
                  </a:lnTo>
                  <a:lnTo>
                    <a:pt x="667" y="328"/>
                  </a:lnTo>
                  <a:lnTo>
                    <a:pt x="672" y="336"/>
                  </a:lnTo>
                  <a:lnTo>
                    <a:pt x="677" y="345"/>
                  </a:lnTo>
                  <a:lnTo>
                    <a:pt x="682" y="355"/>
                  </a:lnTo>
                  <a:lnTo>
                    <a:pt x="688" y="364"/>
                  </a:lnTo>
                  <a:lnTo>
                    <a:pt x="692" y="376"/>
                  </a:lnTo>
                  <a:lnTo>
                    <a:pt x="696" y="381"/>
                  </a:lnTo>
                  <a:lnTo>
                    <a:pt x="699" y="389"/>
                  </a:lnTo>
                  <a:lnTo>
                    <a:pt x="702" y="395"/>
                  </a:lnTo>
                  <a:lnTo>
                    <a:pt x="707" y="400"/>
                  </a:lnTo>
                  <a:lnTo>
                    <a:pt x="710" y="408"/>
                  </a:lnTo>
                  <a:lnTo>
                    <a:pt x="714" y="414"/>
                  </a:lnTo>
                  <a:lnTo>
                    <a:pt x="717" y="420"/>
                  </a:lnTo>
                  <a:lnTo>
                    <a:pt x="720" y="427"/>
                  </a:lnTo>
                  <a:lnTo>
                    <a:pt x="725" y="435"/>
                  </a:lnTo>
                  <a:lnTo>
                    <a:pt x="729" y="444"/>
                  </a:lnTo>
                  <a:lnTo>
                    <a:pt x="734" y="454"/>
                  </a:lnTo>
                  <a:lnTo>
                    <a:pt x="738" y="463"/>
                  </a:lnTo>
                  <a:lnTo>
                    <a:pt x="743" y="471"/>
                  </a:lnTo>
                  <a:lnTo>
                    <a:pt x="746" y="482"/>
                  </a:lnTo>
                  <a:lnTo>
                    <a:pt x="751" y="492"/>
                  </a:lnTo>
                  <a:lnTo>
                    <a:pt x="755" y="502"/>
                  </a:lnTo>
                  <a:lnTo>
                    <a:pt x="758" y="511"/>
                  </a:lnTo>
                  <a:lnTo>
                    <a:pt x="763" y="522"/>
                  </a:lnTo>
                  <a:lnTo>
                    <a:pt x="766" y="532"/>
                  </a:lnTo>
                  <a:lnTo>
                    <a:pt x="771" y="542"/>
                  </a:lnTo>
                  <a:lnTo>
                    <a:pt x="774" y="553"/>
                  </a:lnTo>
                  <a:lnTo>
                    <a:pt x="778" y="564"/>
                  </a:lnTo>
                  <a:lnTo>
                    <a:pt x="782" y="574"/>
                  </a:lnTo>
                  <a:lnTo>
                    <a:pt x="785" y="585"/>
                  </a:lnTo>
                  <a:lnTo>
                    <a:pt x="789" y="597"/>
                  </a:lnTo>
                  <a:lnTo>
                    <a:pt x="792" y="606"/>
                  </a:lnTo>
                  <a:lnTo>
                    <a:pt x="796" y="618"/>
                  </a:lnTo>
                  <a:lnTo>
                    <a:pt x="800" y="629"/>
                  </a:lnTo>
                  <a:lnTo>
                    <a:pt x="803" y="639"/>
                  </a:lnTo>
                  <a:lnTo>
                    <a:pt x="806" y="650"/>
                  </a:lnTo>
                  <a:lnTo>
                    <a:pt x="810" y="662"/>
                  </a:lnTo>
                  <a:lnTo>
                    <a:pt x="813" y="673"/>
                  </a:lnTo>
                  <a:lnTo>
                    <a:pt x="816" y="683"/>
                  </a:lnTo>
                  <a:lnTo>
                    <a:pt x="819" y="694"/>
                  </a:lnTo>
                  <a:lnTo>
                    <a:pt x="822" y="706"/>
                  </a:lnTo>
                  <a:lnTo>
                    <a:pt x="825" y="715"/>
                  </a:lnTo>
                  <a:lnTo>
                    <a:pt x="829" y="727"/>
                  </a:lnTo>
                  <a:lnTo>
                    <a:pt x="832" y="738"/>
                  </a:lnTo>
                  <a:lnTo>
                    <a:pt x="835" y="747"/>
                  </a:lnTo>
                  <a:lnTo>
                    <a:pt x="839" y="759"/>
                  </a:lnTo>
                  <a:lnTo>
                    <a:pt x="841" y="765"/>
                  </a:lnTo>
                  <a:lnTo>
                    <a:pt x="843" y="770"/>
                  </a:lnTo>
                  <a:lnTo>
                    <a:pt x="846" y="778"/>
                  </a:lnTo>
                  <a:lnTo>
                    <a:pt x="847" y="784"/>
                  </a:lnTo>
                  <a:lnTo>
                    <a:pt x="849" y="791"/>
                  </a:lnTo>
                  <a:lnTo>
                    <a:pt x="851" y="795"/>
                  </a:lnTo>
                  <a:lnTo>
                    <a:pt x="853" y="803"/>
                  </a:lnTo>
                  <a:lnTo>
                    <a:pt x="856" y="809"/>
                  </a:lnTo>
                  <a:lnTo>
                    <a:pt x="856" y="810"/>
                  </a:lnTo>
                  <a:lnTo>
                    <a:pt x="857" y="814"/>
                  </a:lnTo>
                  <a:lnTo>
                    <a:pt x="858" y="816"/>
                  </a:lnTo>
                  <a:lnTo>
                    <a:pt x="859" y="820"/>
                  </a:lnTo>
                  <a:lnTo>
                    <a:pt x="859" y="822"/>
                  </a:lnTo>
                  <a:lnTo>
                    <a:pt x="860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38" y="706"/>
                  </a:lnTo>
                  <a:lnTo>
                    <a:pt x="837" y="700"/>
                  </a:lnTo>
                  <a:lnTo>
                    <a:pt x="835" y="694"/>
                  </a:lnTo>
                  <a:lnTo>
                    <a:pt x="834" y="686"/>
                  </a:lnTo>
                  <a:lnTo>
                    <a:pt x="833" y="683"/>
                  </a:lnTo>
                  <a:lnTo>
                    <a:pt x="832" y="677"/>
                  </a:lnTo>
                  <a:lnTo>
                    <a:pt x="830" y="669"/>
                  </a:lnTo>
                  <a:lnTo>
                    <a:pt x="829" y="664"/>
                  </a:lnTo>
                  <a:lnTo>
                    <a:pt x="828" y="658"/>
                  </a:lnTo>
                  <a:lnTo>
                    <a:pt x="823" y="639"/>
                  </a:lnTo>
                  <a:lnTo>
                    <a:pt x="819" y="620"/>
                  </a:lnTo>
                  <a:lnTo>
                    <a:pt x="813" y="601"/>
                  </a:lnTo>
                  <a:lnTo>
                    <a:pt x="808" y="582"/>
                  </a:lnTo>
                  <a:lnTo>
                    <a:pt x="802" y="563"/>
                  </a:lnTo>
                  <a:lnTo>
                    <a:pt x="796" y="543"/>
                  </a:lnTo>
                  <a:lnTo>
                    <a:pt x="790" y="526"/>
                  </a:lnTo>
                  <a:lnTo>
                    <a:pt x="784" y="509"/>
                  </a:lnTo>
                  <a:lnTo>
                    <a:pt x="777" y="490"/>
                  </a:lnTo>
                  <a:lnTo>
                    <a:pt x="771" y="475"/>
                  </a:lnTo>
                  <a:lnTo>
                    <a:pt x="763" y="458"/>
                  </a:lnTo>
                  <a:lnTo>
                    <a:pt x="756" y="440"/>
                  </a:lnTo>
                  <a:lnTo>
                    <a:pt x="749" y="425"/>
                  </a:lnTo>
                  <a:lnTo>
                    <a:pt x="742" y="410"/>
                  </a:lnTo>
                  <a:lnTo>
                    <a:pt x="734" y="397"/>
                  </a:lnTo>
                  <a:lnTo>
                    <a:pt x="727" y="381"/>
                  </a:lnTo>
                  <a:lnTo>
                    <a:pt x="725" y="379"/>
                  </a:lnTo>
                  <a:lnTo>
                    <a:pt x="724" y="378"/>
                  </a:lnTo>
                  <a:lnTo>
                    <a:pt x="723" y="374"/>
                  </a:lnTo>
                  <a:lnTo>
                    <a:pt x="720" y="372"/>
                  </a:lnTo>
                  <a:lnTo>
                    <a:pt x="719" y="368"/>
                  </a:lnTo>
                  <a:lnTo>
                    <a:pt x="718" y="366"/>
                  </a:lnTo>
                  <a:lnTo>
                    <a:pt x="717" y="362"/>
                  </a:lnTo>
                  <a:lnTo>
                    <a:pt x="715" y="360"/>
                  </a:lnTo>
                  <a:lnTo>
                    <a:pt x="714" y="357"/>
                  </a:lnTo>
                  <a:lnTo>
                    <a:pt x="711" y="355"/>
                  </a:lnTo>
                  <a:lnTo>
                    <a:pt x="710" y="351"/>
                  </a:lnTo>
                  <a:lnTo>
                    <a:pt x="708" y="349"/>
                  </a:lnTo>
                  <a:lnTo>
                    <a:pt x="706" y="345"/>
                  </a:lnTo>
                  <a:lnTo>
                    <a:pt x="705" y="343"/>
                  </a:lnTo>
                  <a:lnTo>
                    <a:pt x="702" y="339"/>
                  </a:lnTo>
                  <a:lnTo>
                    <a:pt x="700" y="338"/>
                  </a:lnTo>
                  <a:lnTo>
                    <a:pt x="699" y="336"/>
                  </a:lnTo>
                  <a:lnTo>
                    <a:pt x="697" y="332"/>
                  </a:lnTo>
                  <a:lnTo>
                    <a:pt x="695" y="330"/>
                  </a:lnTo>
                  <a:lnTo>
                    <a:pt x="692" y="328"/>
                  </a:lnTo>
                  <a:lnTo>
                    <a:pt x="691" y="324"/>
                  </a:lnTo>
                  <a:lnTo>
                    <a:pt x="689" y="322"/>
                  </a:lnTo>
                  <a:lnTo>
                    <a:pt x="687" y="320"/>
                  </a:lnTo>
                  <a:lnTo>
                    <a:pt x="686" y="317"/>
                  </a:lnTo>
                  <a:lnTo>
                    <a:pt x="685" y="315"/>
                  </a:lnTo>
                  <a:lnTo>
                    <a:pt x="684" y="315"/>
                  </a:lnTo>
                  <a:lnTo>
                    <a:pt x="684" y="313"/>
                  </a:lnTo>
                  <a:lnTo>
                    <a:pt x="684" y="311"/>
                  </a:lnTo>
                  <a:lnTo>
                    <a:pt x="680" y="303"/>
                  </a:lnTo>
                  <a:lnTo>
                    <a:pt x="676" y="297"/>
                  </a:lnTo>
                  <a:lnTo>
                    <a:pt x="671" y="290"/>
                  </a:lnTo>
                  <a:lnTo>
                    <a:pt x="668" y="282"/>
                  </a:lnTo>
                  <a:lnTo>
                    <a:pt x="665" y="276"/>
                  </a:lnTo>
                  <a:lnTo>
                    <a:pt x="660" y="269"/>
                  </a:lnTo>
                  <a:lnTo>
                    <a:pt x="656" y="261"/>
                  </a:lnTo>
                  <a:lnTo>
                    <a:pt x="652" y="256"/>
                  </a:lnTo>
                  <a:lnTo>
                    <a:pt x="648" y="248"/>
                  </a:lnTo>
                  <a:lnTo>
                    <a:pt x="643" y="242"/>
                  </a:lnTo>
                  <a:lnTo>
                    <a:pt x="639" y="236"/>
                  </a:lnTo>
                  <a:lnTo>
                    <a:pt x="634" y="231"/>
                  </a:lnTo>
                  <a:lnTo>
                    <a:pt x="630" y="225"/>
                  </a:lnTo>
                  <a:lnTo>
                    <a:pt x="625" y="219"/>
                  </a:lnTo>
                  <a:lnTo>
                    <a:pt x="621" y="214"/>
                  </a:lnTo>
                  <a:lnTo>
                    <a:pt x="616" y="210"/>
                  </a:lnTo>
                  <a:lnTo>
                    <a:pt x="615" y="210"/>
                  </a:lnTo>
                  <a:lnTo>
                    <a:pt x="614" y="208"/>
                  </a:lnTo>
                  <a:lnTo>
                    <a:pt x="613" y="208"/>
                  </a:lnTo>
                  <a:lnTo>
                    <a:pt x="612" y="206"/>
                  </a:lnTo>
                  <a:lnTo>
                    <a:pt x="612" y="204"/>
                  </a:lnTo>
                  <a:lnTo>
                    <a:pt x="611" y="204"/>
                  </a:lnTo>
                  <a:lnTo>
                    <a:pt x="610" y="202"/>
                  </a:lnTo>
                  <a:lnTo>
                    <a:pt x="609" y="202"/>
                  </a:lnTo>
                  <a:lnTo>
                    <a:pt x="606" y="198"/>
                  </a:lnTo>
                  <a:lnTo>
                    <a:pt x="604" y="196"/>
                  </a:lnTo>
                  <a:lnTo>
                    <a:pt x="601" y="193"/>
                  </a:lnTo>
                  <a:lnTo>
                    <a:pt x="599" y="191"/>
                  </a:lnTo>
                  <a:lnTo>
                    <a:pt x="595" y="189"/>
                  </a:lnTo>
                  <a:lnTo>
                    <a:pt x="593" y="187"/>
                  </a:lnTo>
                  <a:lnTo>
                    <a:pt x="590" y="183"/>
                  </a:lnTo>
                  <a:lnTo>
                    <a:pt x="587" y="181"/>
                  </a:lnTo>
                  <a:lnTo>
                    <a:pt x="584" y="179"/>
                  </a:lnTo>
                  <a:lnTo>
                    <a:pt x="582" y="177"/>
                  </a:lnTo>
                  <a:lnTo>
                    <a:pt x="578" y="175"/>
                  </a:lnTo>
                  <a:lnTo>
                    <a:pt x="576" y="172"/>
                  </a:lnTo>
                  <a:lnTo>
                    <a:pt x="573" y="170"/>
                  </a:lnTo>
                  <a:lnTo>
                    <a:pt x="570" y="168"/>
                  </a:lnTo>
                  <a:lnTo>
                    <a:pt x="567" y="164"/>
                  </a:lnTo>
                  <a:lnTo>
                    <a:pt x="565" y="162"/>
                  </a:lnTo>
                  <a:lnTo>
                    <a:pt x="562" y="160"/>
                  </a:lnTo>
                  <a:lnTo>
                    <a:pt x="559" y="158"/>
                  </a:lnTo>
                  <a:lnTo>
                    <a:pt x="556" y="156"/>
                  </a:lnTo>
                  <a:lnTo>
                    <a:pt x="554" y="154"/>
                  </a:lnTo>
                  <a:lnTo>
                    <a:pt x="552" y="151"/>
                  </a:lnTo>
                  <a:lnTo>
                    <a:pt x="548" y="149"/>
                  </a:lnTo>
                  <a:lnTo>
                    <a:pt x="545" y="147"/>
                  </a:lnTo>
                  <a:lnTo>
                    <a:pt x="543" y="145"/>
                  </a:lnTo>
                  <a:lnTo>
                    <a:pt x="543" y="143"/>
                  </a:lnTo>
                  <a:lnTo>
                    <a:pt x="542" y="143"/>
                  </a:lnTo>
                  <a:lnTo>
                    <a:pt x="542" y="139"/>
                  </a:lnTo>
                  <a:lnTo>
                    <a:pt x="543" y="139"/>
                  </a:lnTo>
                  <a:lnTo>
                    <a:pt x="544" y="137"/>
                  </a:lnTo>
                  <a:lnTo>
                    <a:pt x="546" y="137"/>
                  </a:lnTo>
                  <a:lnTo>
                    <a:pt x="547" y="135"/>
                  </a:lnTo>
                  <a:lnTo>
                    <a:pt x="548" y="135"/>
                  </a:lnTo>
                  <a:lnTo>
                    <a:pt x="549" y="133"/>
                  </a:lnTo>
                  <a:lnTo>
                    <a:pt x="551" y="132"/>
                  </a:lnTo>
                  <a:lnTo>
                    <a:pt x="552" y="130"/>
                  </a:lnTo>
                  <a:lnTo>
                    <a:pt x="553" y="128"/>
                  </a:lnTo>
                  <a:lnTo>
                    <a:pt x="558" y="126"/>
                  </a:lnTo>
                  <a:lnTo>
                    <a:pt x="563" y="126"/>
                  </a:lnTo>
                  <a:lnTo>
                    <a:pt x="567" y="122"/>
                  </a:lnTo>
                  <a:lnTo>
                    <a:pt x="573" y="122"/>
                  </a:lnTo>
                  <a:lnTo>
                    <a:pt x="577" y="120"/>
                  </a:lnTo>
                  <a:lnTo>
                    <a:pt x="583" y="120"/>
                  </a:lnTo>
                  <a:lnTo>
                    <a:pt x="587" y="118"/>
                  </a:lnTo>
                  <a:lnTo>
                    <a:pt x="592" y="118"/>
                  </a:lnTo>
                  <a:lnTo>
                    <a:pt x="597" y="118"/>
                  </a:lnTo>
                  <a:lnTo>
                    <a:pt x="602" y="118"/>
                  </a:lnTo>
                  <a:lnTo>
                    <a:pt x="606" y="118"/>
                  </a:lnTo>
                  <a:lnTo>
                    <a:pt x="612" y="118"/>
                  </a:lnTo>
                  <a:lnTo>
                    <a:pt x="616" y="118"/>
                  </a:lnTo>
                  <a:lnTo>
                    <a:pt x="621" y="118"/>
                  </a:lnTo>
                  <a:lnTo>
                    <a:pt x="627" y="118"/>
                  </a:lnTo>
                  <a:lnTo>
                    <a:pt x="631" y="118"/>
                  </a:lnTo>
                  <a:lnTo>
                    <a:pt x="635" y="118"/>
                  </a:lnTo>
                  <a:lnTo>
                    <a:pt x="641" y="120"/>
                  </a:lnTo>
                  <a:lnTo>
                    <a:pt x="646" y="120"/>
                  </a:lnTo>
                  <a:lnTo>
                    <a:pt x="651" y="120"/>
                  </a:lnTo>
                  <a:lnTo>
                    <a:pt x="656" y="122"/>
                  </a:lnTo>
                  <a:lnTo>
                    <a:pt x="660" y="122"/>
                  </a:lnTo>
                  <a:lnTo>
                    <a:pt x="666" y="124"/>
                  </a:lnTo>
                  <a:lnTo>
                    <a:pt x="670" y="126"/>
                  </a:lnTo>
                  <a:lnTo>
                    <a:pt x="675" y="126"/>
                  </a:lnTo>
                  <a:lnTo>
                    <a:pt x="680" y="128"/>
                  </a:lnTo>
                  <a:lnTo>
                    <a:pt x="685" y="130"/>
                  </a:lnTo>
                  <a:lnTo>
                    <a:pt x="689" y="130"/>
                  </a:lnTo>
                  <a:lnTo>
                    <a:pt x="694" y="132"/>
                  </a:lnTo>
                  <a:lnTo>
                    <a:pt x="699" y="133"/>
                  </a:lnTo>
                  <a:lnTo>
                    <a:pt x="704" y="135"/>
                  </a:lnTo>
                  <a:lnTo>
                    <a:pt x="708" y="135"/>
                  </a:lnTo>
                  <a:lnTo>
                    <a:pt x="714" y="137"/>
                  </a:lnTo>
                  <a:lnTo>
                    <a:pt x="718" y="137"/>
                  </a:lnTo>
                  <a:lnTo>
                    <a:pt x="723" y="137"/>
                  </a:lnTo>
                  <a:lnTo>
                    <a:pt x="727" y="137"/>
                  </a:lnTo>
                  <a:lnTo>
                    <a:pt x="733" y="137"/>
                  </a:lnTo>
                  <a:lnTo>
                    <a:pt x="737" y="137"/>
                  </a:lnTo>
                  <a:lnTo>
                    <a:pt x="742" y="137"/>
                  </a:lnTo>
                  <a:lnTo>
                    <a:pt x="746" y="137"/>
                  </a:lnTo>
                  <a:lnTo>
                    <a:pt x="752" y="137"/>
                  </a:lnTo>
                  <a:lnTo>
                    <a:pt x="756" y="137"/>
                  </a:lnTo>
                  <a:lnTo>
                    <a:pt x="761" y="135"/>
                  </a:lnTo>
                  <a:lnTo>
                    <a:pt x="765" y="135"/>
                  </a:lnTo>
                  <a:lnTo>
                    <a:pt x="771" y="135"/>
                  </a:lnTo>
                  <a:lnTo>
                    <a:pt x="775" y="135"/>
                  </a:lnTo>
                  <a:lnTo>
                    <a:pt x="780" y="135"/>
                  </a:lnTo>
                  <a:lnTo>
                    <a:pt x="784" y="137"/>
                  </a:lnTo>
                  <a:lnTo>
                    <a:pt x="786" y="137"/>
                  </a:lnTo>
                  <a:lnTo>
                    <a:pt x="789" y="137"/>
                  </a:lnTo>
                  <a:lnTo>
                    <a:pt x="791" y="137"/>
                  </a:lnTo>
                  <a:lnTo>
                    <a:pt x="793" y="137"/>
                  </a:lnTo>
                  <a:lnTo>
                    <a:pt x="795" y="137"/>
                  </a:lnTo>
                  <a:lnTo>
                    <a:pt x="797" y="137"/>
                  </a:lnTo>
                  <a:lnTo>
                    <a:pt x="800" y="137"/>
                  </a:lnTo>
                  <a:lnTo>
                    <a:pt x="801" y="135"/>
                  </a:lnTo>
                  <a:lnTo>
                    <a:pt x="803" y="135"/>
                  </a:lnTo>
                  <a:lnTo>
                    <a:pt x="805" y="135"/>
                  </a:lnTo>
                  <a:lnTo>
                    <a:pt x="808" y="135"/>
                  </a:lnTo>
                  <a:lnTo>
                    <a:pt x="809" y="135"/>
                  </a:lnTo>
                  <a:lnTo>
                    <a:pt x="811" y="135"/>
                  </a:lnTo>
                  <a:lnTo>
                    <a:pt x="813" y="135"/>
                  </a:lnTo>
                  <a:lnTo>
                    <a:pt x="815" y="135"/>
                  </a:lnTo>
                  <a:lnTo>
                    <a:pt x="818" y="135"/>
                  </a:lnTo>
                  <a:lnTo>
                    <a:pt x="820" y="135"/>
                  </a:lnTo>
                  <a:lnTo>
                    <a:pt x="823" y="135"/>
                  </a:lnTo>
                  <a:lnTo>
                    <a:pt x="825" y="135"/>
                  </a:lnTo>
                  <a:lnTo>
                    <a:pt x="829" y="137"/>
                  </a:lnTo>
                  <a:lnTo>
                    <a:pt x="831" y="137"/>
                  </a:lnTo>
                  <a:lnTo>
                    <a:pt x="834" y="137"/>
                  </a:lnTo>
                  <a:lnTo>
                    <a:pt x="837" y="137"/>
                  </a:lnTo>
                  <a:lnTo>
                    <a:pt x="840" y="137"/>
                  </a:lnTo>
                  <a:lnTo>
                    <a:pt x="842" y="137"/>
                  </a:lnTo>
                  <a:lnTo>
                    <a:pt x="846" y="137"/>
                  </a:lnTo>
                  <a:lnTo>
                    <a:pt x="848" y="137"/>
                  </a:lnTo>
                  <a:lnTo>
                    <a:pt x="850" y="137"/>
                  </a:lnTo>
                  <a:lnTo>
                    <a:pt x="853" y="137"/>
                  </a:lnTo>
                  <a:lnTo>
                    <a:pt x="856" y="137"/>
                  </a:lnTo>
                  <a:lnTo>
                    <a:pt x="859" y="139"/>
                  </a:lnTo>
                  <a:lnTo>
                    <a:pt x="861" y="139"/>
                  </a:lnTo>
                  <a:lnTo>
                    <a:pt x="859" y="135"/>
                  </a:lnTo>
                  <a:lnTo>
                    <a:pt x="857" y="132"/>
                  </a:lnTo>
                  <a:lnTo>
                    <a:pt x="853" y="130"/>
                  </a:lnTo>
                  <a:lnTo>
                    <a:pt x="851" y="126"/>
                  </a:lnTo>
                  <a:lnTo>
                    <a:pt x="848" y="124"/>
                  </a:lnTo>
                  <a:lnTo>
                    <a:pt x="846" y="120"/>
                  </a:lnTo>
                  <a:lnTo>
                    <a:pt x="842" y="118"/>
                  </a:lnTo>
                  <a:lnTo>
                    <a:pt x="840" y="116"/>
                  </a:lnTo>
                  <a:lnTo>
                    <a:pt x="837" y="114"/>
                  </a:lnTo>
                  <a:lnTo>
                    <a:pt x="833" y="113"/>
                  </a:lnTo>
                  <a:lnTo>
                    <a:pt x="831" y="111"/>
                  </a:lnTo>
                  <a:lnTo>
                    <a:pt x="828" y="107"/>
                  </a:lnTo>
                  <a:lnTo>
                    <a:pt x="824" y="105"/>
                  </a:lnTo>
                  <a:lnTo>
                    <a:pt x="821" y="103"/>
                  </a:lnTo>
                  <a:lnTo>
                    <a:pt x="819" y="99"/>
                  </a:lnTo>
                  <a:lnTo>
                    <a:pt x="815" y="97"/>
                  </a:lnTo>
                  <a:lnTo>
                    <a:pt x="814" y="95"/>
                  </a:lnTo>
                  <a:lnTo>
                    <a:pt x="813" y="95"/>
                  </a:lnTo>
                  <a:lnTo>
                    <a:pt x="813" y="93"/>
                  </a:lnTo>
                  <a:lnTo>
                    <a:pt x="812" y="93"/>
                  </a:lnTo>
                  <a:lnTo>
                    <a:pt x="811" y="92"/>
                  </a:lnTo>
                  <a:lnTo>
                    <a:pt x="810" y="90"/>
                  </a:lnTo>
                  <a:lnTo>
                    <a:pt x="810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3" y="84"/>
                  </a:lnTo>
                  <a:lnTo>
                    <a:pt x="801" y="84"/>
                  </a:lnTo>
                  <a:lnTo>
                    <a:pt x="799" y="82"/>
                  </a:lnTo>
                  <a:lnTo>
                    <a:pt x="796" y="82"/>
                  </a:lnTo>
                  <a:lnTo>
                    <a:pt x="794" y="80"/>
                  </a:lnTo>
                  <a:lnTo>
                    <a:pt x="792" y="80"/>
                  </a:lnTo>
                  <a:lnTo>
                    <a:pt x="790" y="78"/>
                  </a:lnTo>
                  <a:lnTo>
                    <a:pt x="787" y="78"/>
                  </a:lnTo>
                  <a:lnTo>
                    <a:pt x="785" y="76"/>
                  </a:lnTo>
                  <a:lnTo>
                    <a:pt x="783" y="76"/>
                  </a:lnTo>
                  <a:lnTo>
                    <a:pt x="781" y="74"/>
                  </a:lnTo>
                  <a:lnTo>
                    <a:pt x="780" y="72"/>
                  </a:lnTo>
                  <a:lnTo>
                    <a:pt x="777" y="71"/>
                  </a:lnTo>
                  <a:lnTo>
                    <a:pt x="775" y="71"/>
                  </a:lnTo>
                  <a:lnTo>
                    <a:pt x="773" y="69"/>
                  </a:lnTo>
                  <a:lnTo>
                    <a:pt x="767" y="69"/>
                  </a:lnTo>
                  <a:lnTo>
                    <a:pt x="762" y="69"/>
                  </a:lnTo>
                  <a:lnTo>
                    <a:pt x="756" y="67"/>
                  </a:lnTo>
                  <a:lnTo>
                    <a:pt x="751" y="67"/>
                  </a:lnTo>
                  <a:lnTo>
                    <a:pt x="745" y="67"/>
                  </a:lnTo>
                  <a:lnTo>
                    <a:pt x="739" y="67"/>
                  </a:lnTo>
                  <a:lnTo>
                    <a:pt x="734" y="67"/>
                  </a:lnTo>
                  <a:lnTo>
                    <a:pt x="728" y="67"/>
                  </a:lnTo>
                  <a:lnTo>
                    <a:pt x="723" y="69"/>
                  </a:lnTo>
                  <a:lnTo>
                    <a:pt x="716" y="69"/>
                  </a:lnTo>
                  <a:lnTo>
                    <a:pt x="711" y="71"/>
                  </a:lnTo>
                  <a:lnTo>
                    <a:pt x="705" y="71"/>
                  </a:lnTo>
                  <a:lnTo>
                    <a:pt x="700" y="71"/>
                  </a:lnTo>
                  <a:lnTo>
                    <a:pt x="694" y="72"/>
                  </a:lnTo>
                  <a:lnTo>
                    <a:pt x="688" y="72"/>
                  </a:lnTo>
                  <a:lnTo>
                    <a:pt x="682" y="74"/>
                  </a:lnTo>
                  <a:lnTo>
                    <a:pt x="677" y="76"/>
                  </a:lnTo>
                  <a:lnTo>
                    <a:pt x="671" y="78"/>
                  </a:lnTo>
                  <a:lnTo>
                    <a:pt x="666" y="78"/>
                  </a:lnTo>
                  <a:lnTo>
                    <a:pt x="660" y="80"/>
                  </a:lnTo>
                  <a:lnTo>
                    <a:pt x="654" y="84"/>
                  </a:lnTo>
                  <a:lnTo>
                    <a:pt x="649" y="84"/>
                  </a:lnTo>
                  <a:lnTo>
                    <a:pt x="643" y="86"/>
                  </a:lnTo>
                  <a:lnTo>
                    <a:pt x="638" y="88"/>
                  </a:lnTo>
                  <a:lnTo>
                    <a:pt x="632" y="90"/>
                  </a:lnTo>
                  <a:lnTo>
                    <a:pt x="627" y="92"/>
                  </a:lnTo>
                  <a:lnTo>
                    <a:pt x="621" y="93"/>
                  </a:lnTo>
                  <a:lnTo>
                    <a:pt x="615" y="95"/>
                  </a:lnTo>
                  <a:lnTo>
                    <a:pt x="610" y="97"/>
                  </a:lnTo>
                  <a:lnTo>
                    <a:pt x="603" y="99"/>
                  </a:lnTo>
                  <a:lnTo>
                    <a:pt x="597" y="101"/>
                  </a:lnTo>
                  <a:lnTo>
                    <a:pt x="592" y="103"/>
                  </a:lnTo>
                  <a:lnTo>
                    <a:pt x="590" y="103"/>
                  </a:lnTo>
                  <a:lnTo>
                    <a:pt x="586" y="103"/>
                  </a:lnTo>
                  <a:lnTo>
                    <a:pt x="584" y="105"/>
                  </a:lnTo>
                  <a:lnTo>
                    <a:pt x="581" y="105"/>
                  </a:lnTo>
                  <a:lnTo>
                    <a:pt x="578" y="107"/>
                  </a:lnTo>
                  <a:lnTo>
                    <a:pt x="575" y="109"/>
                  </a:lnTo>
                  <a:lnTo>
                    <a:pt x="572" y="109"/>
                  </a:lnTo>
                  <a:lnTo>
                    <a:pt x="570" y="111"/>
                  </a:lnTo>
                  <a:lnTo>
                    <a:pt x="567" y="111"/>
                  </a:lnTo>
                  <a:lnTo>
                    <a:pt x="564" y="113"/>
                  </a:lnTo>
                  <a:lnTo>
                    <a:pt x="562" y="113"/>
                  </a:lnTo>
                  <a:lnTo>
                    <a:pt x="558" y="114"/>
                  </a:lnTo>
                  <a:lnTo>
                    <a:pt x="556" y="116"/>
                  </a:lnTo>
                  <a:lnTo>
                    <a:pt x="553" y="118"/>
                  </a:lnTo>
                  <a:lnTo>
                    <a:pt x="551" y="118"/>
                  </a:lnTo>
                  <a:lnTo>
                    <a:pt x="547" y="120"/>
                  </a:lnTo>
                  <a:lnTo>
                    <a:pt x="546" y="122"/>
                  </a:lnTo>
                  <a:lnTo>
                    <a:pt x="544" y="122"/>
                  </a:lnTo>
                  <a:lnTo>
                    <a:pt x="542" y="122"/>
                  </a:lnTo>
                  <a:lnTo>
                    <a:pt x="540" y="122"/>
                  </a:lnTo>
                  <a:lnTo>
                    <a:pt x="538" y="122"/>
                  </a:lnTo>
                  <a:lnTo>
                    <a:pt x="537" y="122"/>
                  </a:lnTo>
                  <a:lnTo>
                    <a:pt x="535" y="122"/>
                  </a:lnTo>
                  <a:lnTo>
                    <a:pt x="534" y="124"/>
                  </a:lnTo>
                  <a:lnTo>
                    <a:pt x="532" y="124"/>
                  </a:lnTo>
                  <a:lnTo>
                    <a:pt x="528" y="124"/>
                  </a:lnTo>
                  <a:lnTo>
                    <a:pt x="526" y="122"/>
                  </a:lnTo>
                  <a:lnTo>
                    <a:pt x="524" y="122"/>
                  </a:lnTo>
                  <a:lnTo>
                    <a:pt x="522" y="122"/>
                  </a:lnTo>
                  <a:lnTo>
                    <a:pt x="519" y="120"/>
                  </a:lnTo>
                  <a:lnTo>
                    <a:pt x="517" y="120"/>
                  </a:lnTo>
                  <a:lnTo>
                    <a:pt x="515" y="118"/>
                  </a:lnTo>
                  <a:lnTo>
                    <a:pt x="514" y="118"/>
                  </a:lnTo>
                  <a:lnTo>
                    <a:pt x="513" y="116"/>
                  </a:lnTo>
                  <a:lnTo>
                    <a:pt x="513" y="114"/>
                  </a:lnTo>
                  <a:lnTo>
                    <a:pt x="511" y="114"/>
                  </a:lnTo>
                  <a:lnTo>
                    <a:pt x="510" y="114"/>
                  </a:lnTo>
                  <a:lnTo>
                    <a:pt x="509" y="113"/>
                  </a:lnTo>
                  <a:lnTo>
                    <a:pt x="508" y="113"/>
                  </a:lnTo>
                  <a:lnTo>
                    <a:pt x="503" y="118"/>
                  </a:lnTo>
                  <a:lnTo>
                    <a:pt x="500" y="116"/>
                  </a:lnTo>
                  <a:lnTo>
                    <a:pt x="498" y="116"/>
                  </a:lnTo>
                  <a:lnTo>
                    <a:pt x="496" y="116"/>
                  </a:lnTo>
                  <a:lnTo>
                    <a:pt x="494" y="118"/>
                  </a:lnTo>
                  <a:lnTo>
                    <a:pt x="491" y="118"/>
                  </a:lnTo>
                  <a:lnTo>
                    <a:pt x="489" y="118"/>
                  </a:lnTo>
                  <a:lnTo>
                    <a:pt x="487" y="118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9" y="116"/>
                  </a:lnTo>
                  <a:lnTo>
                    <a:pt x="476" y="116"/>
                  </a:lnTo>
                  <a:lnTo>
                    <a:pt x="472" y="114"/>
                  </a:lnTo>
                  <a:lnTo>
                    <a:pt x="469" y="114"/>
                  </a:lnTo>
                  <a:lnTo>
                    <a:pt x="466" y="114"/>
                  </a:lnTo>
                  <a:lnTo>
                    <a:pt x="463" y="113"/>
                  </a:lnTo>
                  <a:lnTo>
                    <a:pt x="460" y="113"/>
                  </a:lnTo>
                  <a:lnTo>
                    <a:pt x="457" y="111"/>
                  </a:lnTo>
                  <a:lnTo>
                    <a:pt x="453" y="111"/>
                  </a:lnTo>
                  <a:lnTo>
                    <a:pt x="450" y="111"/>
                  </a:lnTo>
                  <a:lnTo>
                    <a:pt x="447" y="111"/>
                  </a:lnTo>
                  <a:lnTo>
                    <a:pt x="443" y="109"/>
                  </a:lnTo>
                  <a:lnTo>
                    <a:pt x="441" y="109"/>
                  </a:lnTo>
                  <a:lnTo>
                    <a:pt x="438" y="109"/>
                  </a:lnTo>
                  <a:lnTo>
                    <a:pt x="434" y="111"/>
                  </a:lnTo>
                  <a:lnTo>
                    <a:pt x="429" y="111"/>
                  </a:lnTo>
                  <a:lnTo>
                    <a:pt x="423" y="111"/>
                  </a:lnTo>
                  <a:lnTo>
                    <a:pt x="418" y="113"/>
                  </a:lnTo>
                  <a:lnTo>
                    <a:pt x="412" y="113"/>
                  </a:lnTo>
                  <a:lnTo>
                    <a:pt x="406" y="113"/>
                  </a:lnTo>
                  <a:lnTo>
                    <a:pt x="401" y="114"/>
                  </a:lnTo>
                  <a:lnTo>
                    <a:pt x="395" y="114"/>
                  </a:lnTo>
                  <a:lnTo>
                    <a:pt x="390" y="116"/>
                  </a:lnTo>
                  <a:lnTo>
                    <a:pt x="385" y="118"/>
                  </a:lnTo>
                  <a:lnTo>
                    <a:pt x="380" y="118"/>
                  </a:lnTo>
                  <a:lnTo>
                    <a:pt x="374" y="120"/>
                  </a:lnTo>
                  <a:lnTo>
                    <a:pt x="368" y="122"/>
                  </a:lnTo>
                  <a:lnTo>
                    <a:pt x="363" y="124"/>
                  </a:lnTo>
                  <a:lnTo>
                    <a:pt x="357" y="126"/>
                  </a:lnTo>
                  <a:lnTo>
                    <a:pt x="352" y="128"/>
                  </a:lnTo>
                  <a:lnTo>
                    <a:pt x="346" y="130"/>
                  </a:lnTo>
                  <a:lnTo>
                    <a:pt x="345" y="132"/>
                  </a:lnTo>
                  <a:lnTo>
                    <a:pt x="343" y="132"/>
                  </a:lnTo>
                  <a:lnTo>
                    <a:pt x="341" y="133"/>
                  </a:lnTo>
                  <a:lnTo>
                    <a:pt x="338" y="135"/>
                  </a:lnTo>
                  <a:lnTo>
                    <a:pt x="337" y="135"/>
                  </a:lnTo>
                  <a:lnTo>
                    <a:pt x="335" y="137"/>
                  </a:lnTo>
                  <a:lnTo>
                    <a:pt x="333" y="137"/>
                  </a:lnTo>
                  <a:lnTo>
                    <a:pt x="332" y="139"/>
                  </a:lnTo>
                  <a:lnTo>
                    <a:pt x="329" y="139"/>
                  </a:lnTo>
                  <a:lnTo>
                    <a:pt x="327" y="139"/>
                  </a:lnTo>
                  <a:lnTo>
                    <a:pt x="325" y="141"/>
                  </a:lnTo>
                  <a:lnTo>
                    <a:pt x="323" y="143"/>
                  </a:lnTo>
                  <a:lnTo>
                    <a:pt x="322" y="143"/>
                  </a:lnTo>
                  <a:lnTo>
                    <a:pt x="319" y="145"/>
                  </a:lnTo>
                  <a:lnTo>
                    <a:pt x="317" y="147"/>
                  </a:lnTo>
                  <a:lnTo>
                    <a:pt x="316" y="147"/>
                  </a:lnTo>
                  <a:lnTo>
                    <a:pt x="314" y="149"/>
                  </a:lnTo>
                  <a:lnTo>
                    <a:pt x="311" y="151"/>
                  </a:lnTo>
                  <a:lnTo>
                    <a:pt x="309" y="154"/>
                  </a:lnTo>
                  <a:lnTo>
                    <a:pt x="307" y="156"/>
                  </a:lnTo>
                  <a:lnTo>
                    <a:pt x="305" y="158"/>
                  </a:lnTo>
                  <a:lnTo>
                    <a:pt x="303" y="162"/>
                  </a:lnTo>
                  <a:lnTo>
                    <a:pt x="300" y="164"/>
                  </a:lnTo>
                  <a:lnTo>
                    <a:pt x="298" y="166"/>
                  </a:lnTo>
                  <a:lnTo>
                    <a:pt x="294" y="170"/>
                  </a:lnTo>
                  <a:lnTo>
                    <a:pt x="290" y="172"/>
                  </a:lnTo>
                  <a:lnTo>
                    <a:pt x="287" y="175"/>
                  </a:lnTo>
                  <a:lnTo>
                    <a:pt x="284" y="179"/>
                  </a:lnTo>
                  <a:lnTo>
                    <a:pt x="279" y="181"/>
                  </a:lnTo>
                  <a:lnTo>
                    <a:pt x="276" y="185"/>
                  </a:lnTo>
                  <a:lnTo>
                    <a:pt x="272" y="187"/>
                  </a:lnTo>
                  <a:lnTo>
                    <a:pt x="269" y="191"/>
                  </a:lnTo>
                  <a:lnTo>
                    <a:pt x="265" y="195"/>
                  </a:lnTo>
                  <a:lnTo>
                    <a:pt x="261" y="196"/>
                  </a:lnTo>
                  <a:lnTo>
                    <a:pt x="258" y="200"/>
                  </a:lnTo>
                  <a:lnTo>
                    <a:pt x="254" y="204"/>
                  </a:lnTo>
                  <a:lnTo>
                    <a:pt x="251" y="206"/>
                  </a:lnTo>
                  <a:lnTo>
                    <a:pt x="248" y="210"/>
                  </a:lnTo>
                  <a:lnTo>
                    <a:pt x="243" y="214"/>
                  </a:lnTo>
                  <a:lnTo>
                    <a:pt x="241" y="217"/>
                  </a:lnTo>
                  <a:lnTo>
                    <a:pt x="239" y="221"/>
                  </a:lnTo>
                  <a:lnTo>
                    <a:pt x="237" y="223"/>
                  </a:lnTo>
                  <a:lnTo>
                    <a:pt x="234" y="227"/>
                  </a:lnTo>
                  <a:lnTo>
                    <a:pt x="232" y="231"/>
                  </a:lnTo>
                  <a:lnTo>
                    <a:pt x="231" y="235"/>
                  </a:lnTo>
                  <a:lnTo>
                    <a:pt x="229" y="236"/>
                  </a:lnTo>
                  <a:lnTo>
                    <a:pt x="227" y="238"/>
                  </a:lnTo>
                  <a:lnTo>
                    <a:pt x="225" y="242"/>
                  </a:lnTo>
                  <a:lnTo>
                    <a:pt x="223" y="246"/>
                  </a:lnTo>
                  <a:lnTo>
                    <a:pt x="221" y="248"/>
                  </a:lnTo>
                  <a:lnTo>
                    <a:pt x="219" y="252"/>
                  </a:lnTo>
                  <a:lnTo>
                    <a:pt x="218" y="256"/>
                  </a:lnTo>
                  <a:lnTo>
                    <a:pt x="215" y="257"/>
                  </a:lnTo>
                  <a:lnTo>
                    <a:pt x="213" y="261"/>
                  </a:lnTo>
                  <a:lnTo>
                    <a:pt x="211" y="263"/>
                  </a:lnTo>
                  <a:lnTo>
                    <a:pt x="210" y="267"/>
                  </a:lnTo>
                  <a:lnTo>
                    <a:pt x="204" y="276"/>
                  </a:lnTo>
                  <a:lnTo>
                    <a:pt x="200" y="286"/>
                  </a:lnTo>
                  <a:lnTo>
                    <a:pt x="194" y="296"/>
                  </a:lnTo>
                  <a:lnTo>
                    <a:pt x="189" y="305"/>
                  </a:lnTo>
                  <a:lnTo>
                    <a:pt x="184" y="313"/>
                  </a:lnTo>
                  <a:lnTo>
                    <a:pt x="179" y="322"/>
                  </a:lnTo>
                  <a:lnTo>
                    <a:pt x="173" y="330"/>
                  </a:lnTo>
                  <a:lnTo>
                    <a:pt x="168" y="339"/>
                  </a:lnTo>
                  <a:lnTo>
                    <a:pt x="163" y="347"/>
                  </a:lnTo>
                  <a:lnTo>
                    <a:pt x="157" y="357"/>
                  </a:lnTo>
                  <a:lnTo>
                    <a:pt x="153" y="364"/>
                  </a:lnTo>
                  <a:lnTo>
                    <a:pt x="147" y="374"/>
                  </a:lnTo>
                  <a:lnTo>
                    <a:pt x="143" y="381"/>
                  </a:lnTo>
                  <a:lnTo>
                    <a:pt x="137" y="391"/>
                  </a:lnTo>
                  <a:lnTo>
                    <a:pt x="133" y="400"/>
                  </a:lnTo>
                  <a:lnTo>
                    <a:pt x="127" y="408"/>
                  </a:lnTo>
                  <a:lnTo>
                    <a:pt x="118" y="421"/>
                  </a:lnTo>
                  <a:lnTo>
                    <a:pt x="116" y="420"/>
                  </a:lnTo>
                  <a:lnTo>
                    <a:pt x="116" y="418"/>
                  </a:lnTo>
                  <a:lnTo>
                    <a:pt x="116" y="416"/>
                  </a:lnTo>
                  <a:lnTo>
                    <a:pt x="116" y="414"/>
                  </a:lnTo>
                  <a:lnTo>
                    <a:pt x="120" y="404"/>
                  </a:lnTo>
                  <a:lnTo>
                    <a:pt x="124" y="393"/>
                  </a:lnTo>
                  <a:lnTo>
                    <a:pt x="127" y="383"/>
                  </a:lnTo>
                  <a:lnTo>
                    <a:pt x="130" y="372"/>
                  </a:lnTo>
                  <a:lnTo>
                    <a:pt x="134" y="362"/>
                  </a:lnTo>
                  <a:lnTo>
                    <a:pt x="136" y="351"/>
                  </a:lnTo>
                  <a:lnTo>
                    <a:pt x="139" y="341"/>
                  </a:lnTo>
                  <a:lnTo>
                    <a:pt x="143" y="330"/>
                  </a:lnTo>
                  <a:lnTo>
                    <a:pt x="145" y="322"/>
                  </a:lnTo>
                  <a:lnTo>
                    <a:pt x="147" y="313"/>
                  </a:lnTo>
                  <a:lnTo>
                    <a:pt x="149" y="305"/>
                  </a:lnTo>
                  <a:lnTo>
                    <a:pt x="153" y="296"/>
                  </a:lnTo>
                  <a:lnTo>
                    <a:pt x="155" y="288"/>
                  </a:lnTo>
                  <a:lnTo>
                    <a:pt x="158" y="280"/>
                  </a:lnTo>
                  <a:lnTo>
                    <a:pt x="161" y="271"/>
                  </a:lnTo>
                  <a:lnTo>
                    <a:pt x="163" y="263"/>
                  </a:lnTo>
                  <a:lnTo>
                    <a:pt x="167" y="252"/>
                  </a:lnTo>
                  <a:lnTo>
                    <a:pt x="172" y="238"/>
                  </a:lnTo>
                  <a:lnTo>
                    <a:pt x="176" y="227"/>
                  </a:lnTo>
                  <a:lnTo>
                    <a:pt x="182" y="214"/>
                  </a:lnTo>
                  <a:lnTo>
                    <a:pt x="186" y="202"/>
                  </a:lnTo>
                  <a:lnTo>
                    <a:pt x="191" y="191"/>
                  </a:lnTo>
                  <a:lnTo>
                    <a:pt x="195" y="179"/>
                  </a:lnTo>
                  <a:lnTo>
                    <a:pt x="201" y="168"/>
                  </a:lnTo>
                  <a:lnTo>
                    <a:pt x="205" y="154"/>
                  </a:lnTo>
                  <a:lnTo>
                    <a:pt x="211" y="145"/>
                  </a:lnTo>
                  <a:lnTo>
                    <a:pt x="215" y="135"/>
                  </a:lnTo>
                  <a:lnTo>
                    <a:pt x="221" y="126"/>
                  </a:lnTo>
                  <a:lnTo>
                    <a:pt x="227" y="114"/>
                  </a:lnTo>
                  <a:lnTo>
                    <a:pt x="232" y="107"/>
                  </a:lnTo>
                  <a:lnTo>
                    <a:pt x="238" y="99"/>
                  </a:lnTo>
                  <a:lnTo>
                    <a:pt x="243" y="92"/>
                  </a:lnTo>
                  <a:lnTo>
                    <a:pt x="246" y="88"/>
                  </a:lnTo>
                  <a:lnTo>
                    <a:pt x="249" y="82"/>
                  </a:lnTo>
                  <a:lnTo>
                    <a:pt x="251" y="78"/>
                  </a:lnTo>
                  <a:lnTo>
                    <a:pt x="254" y="74"/>
                  </a:lnTo>
                  <a:lnTo>
                    <a:pt x="257" y="71"/>
                  </a:lnTo>
                  <a:lnTo>
                    <a:pt x="259" y="65"/>
                  </a:lnTo>
                  <a:lnTo>
                    <a:pt x="262" y="61"/>
                  </a:lnTo>
                  <a:lnTo>
                    <a:pt x="265" y="55"/>
                  </a:lnTo>
                  <a:lnTo>
                    <a:pt x="266" y="55"/>
                  </a:lnTo>
                  <a:lnTo>
                    <a:pt x="267" y="53"/>
                  </a:lnTo>
                  <a:lnTo>
                    <a:pt x="268" y="51"/>
                  </a:lnTo>
                  <a:lnTo>
                    <a:pt x="269" y="51"/>
                  </a:lnTo>
                  <a:lnTo>
                    <a:pt x="269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305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6" y="8"/>
                  </a:lnTo>
                  <a:lnTo>
                    <a:pt x="294" y="10"/>
                  </a:lnTo>
                  <a:lnTo>
                    <a:pt x="290" y="11"/>
                  </a:lnTo>
                  <a:lnTo>
                    <a:pt x="287" y="15"/>
                  </a:lnTo>
                  <a:lnTo>
                    <a:pt x="284" y="19"/>
                  </a:lnTo>
                  <a:lnTo>
                    <a:pt x="280" y="21"/>
                  </a:lnTo>
                  <a:lnTo>
                    <a:pt x="277" y="27"/>
                  </a:lnTo>
                  <a:lnTo>
                    <a:pt x="273" y="32"/>
                  </a:lnTo>
                  <a:lnTo>
                    <a:pt x="270" y="36"/>
                  </a:lnTo>
                  <a:lnTo>
                    <a:pt x="267" y="40"/>
                  </a:lnTo>
                  <a:lnTo>
                    <a:pt x="265" y="44"/>
                  </a:lnTo>
                  <a:lnTo>
                    <a:pt x="261" y="50"/>
                  </a:lnTo>
                  <a:lnTo>
                    <a:pt x="258" y="55"/>
                  </a:lnTo>
                  <a:lnTo>
                    <a:pt x="254" y="61"/>
                  </a:lnTo>
                  <a:lnTo>
                    <a:pt x="251" y="65"/>
                  </a:lnTo>
                  <a:lnTo>
                    <a:pt x="248" y="69"/>
                  </a:lnTo>
                  <a:lnTo>
                    <a:pt x="244" y="74"/>
                  </a:lnTo>
                  <a:lnTo>
                    <a:pt x="241" y="78"/>
                  </a:lnTo>
                  <a:lnTo>
                    <a:pt x="239" y="84"/>
                  </a:lnTo>
                  <a:lnTo>
                    <a:pt x="235" y="90"/>
                  </a:lnTo>
                  <a:lnTo>
                    <a:pt x="232" y="95"/>
                  </a:lnTo>
                  <a:lnTo>
                    <a:pt x="229" y="101"/>
                  </a:lnTo>
                  <a:lnTo>
                    <a:pt x="227" y="105"/>
                  </a:lnTo>
                  <a:lnTo>
                    <a:pt x="224" y="111"/>
                  </a:lnTo>
                  <a:lnTo>
                    <a:pt x="221" y="114"/>
                  </a:lnTo>
                  <a:lnTo>
                    <a:pt x="219" y="118"/>
                  </a:lnTo>
                  <a:lnTo>
                    <a:pt x="215" y="122"/>
                  </a:lnTo>
                  <a:lnTo>
                    <a:pt x="213" y="126"/>
                  </a:lnTo>
                  <a:lnTo>
                    <a:pt x="211" y="132"/>
                  </a:lnTo>
                  <a:lnTo>
                    <a:pt x="208" y="135"/>
                  </a:lnTo>
                  <a:lnTo>
                    <a:pt x="203" y="147"/>
                  </a:lnTo>
                  <a:lnTo>
                    <a:pt x="198" y="156"/>
                  </a:lnTo>
                  <a:lnTo>
                    <a:pt x="193" y="168"/>
                  </a:lnTo>
                  <a:lnTo>
                    <a:pt x="189" y="177"/>
                  </a:lnTo>
                  <a:lnTo>
                    <a:pt x="184" y="187"/>
                  </a:lnTo>
                  <a:lnTo>
                    <a:pt x="180" y="198"/>
                  </a:lnTo>
                  <a:lnTo>
                    <a:pt x="175" y="210"/>
                  </a:lnTo>
                  <a:lnTo>
                    <a:pt x="171" y="221"/>
                  </a:lnTo>
                  <a:lnTo>
                    <a:pt x="167" y="231"/>
                  </a:lnTo>
                  <a:lnTo>
                    <a:pt x="163" y="242"/>
                  </a:lnTo>
                  <a:lnTo>
                    <a:pt x="160" y="256"/>
                  </a:lnTo>
                  <a:lnTo>
                    <a:pt x="155" y="265"/>
                  </a:lnTo>
                  <a:lnTo>
                    <a:pt x="152" y="278"/>
                  </a:lnTo>
                  <a:lnTo>
                    <a:pt x="148" y="288"/>
                  </a:lnTo>
                  <a:lnTo>
                    <a:pt x="145" y="299"/>
                  </a:lnTo>
                  <a:lnTo>
                    <a:pt x="142" y="313"/>
                  </a:lnTo>
                  <a:lnTo>
                    <a:pt x="138" y="324"/>
                  </a:lnTo>
                  <a:lnTo>
                    <a:pt x="134" y="336"/>
                  </a:lnTo>
                  <a:lnTo>
                    <a:pt x="130" y="347"/>
                  </a:lnTo>
                  <a:lnTo>
                    <a:pt x="127" y="358"/>
                  </a:lnTo>
                  <a:lnTo>
                    <a:pt x="125" y="370"/>
                  </a:lnTo>
                  <a:lnTo>
                    <a:pt x="122" y="381"/>
                  </a:lnTo>
                  <a:lnTo>
                    <a:pt x="118" y="395"/>
                  </a:lnTo>
                  <a:lnTo>
                    <a:pt x="114" y="406"/>
                  </a:lnTo>
                  <a:lnTo>
                    <a:pt x="111" y="416"/>
                  </a:lnTo>
                  <a:lnTo>
                    <a:pt x="108" y="429"/>
                  </a:lnTo>
                  <a:lnTo>
                    <a:pt x="105" y="440"/>
                  </a:lnTo>
                  <a:lnTo>
                    <a:pt x="101" y="452"/>
                  </a:lnTo>
                  <a:lnTo>
                    <a:pt x="98" y="463"/>
                  </a:lnTo>
                  <a:lnTo>
                    <a:pt x="95" y="475"/>
                  </a:lnTo>
                  <a:lnTo>
                    <a:pt x="90" y="484"/>
                  </a:lnTo>
                  <a:lnTo>
                    <a:pt x="87" y="496"/>
                  </a:lnTo>
                  <a:lnTo>
                    <a:pt x="84" y="492"/>
                  </a:lnTo>
                  <a:lnTo>
                    <a:pt x="82" y="488"/>
                  </a:lnTo>
                  <a:lnTo>
                    <a:pt x="107" y="265"/>
                  </a:lnTo>
                  <a:lnTo>
                    <a:pt x="105" y="276"/>
                  </a:lnTo>
                  <a:lnTo>
                    <a:pt x="103" y="288"/>
                  </a:lnTo>
                  <a:lnTo>
                    <a:pt x="100" y="299"/>
                  </a:lnTo>
                  <a:lnTo>
                    <a:pt x="98" y="311"/>
                  </a:lnTo>
                  <a:lnTo>
                    <a:pt x="96" y="322"/>
                  </a:lnTo>
                  <a:lnTo>
                    <a:pt x="94" y="336"/>
                  </a:lnTo>
                  <a:lnTo>
                    <a:pt x="91" y="347"/>
                  </a:lnTo>
                  <a:lnTo>
                    <a:pt x="89" y="358"/>
                  </a:lnTo>
                  <a:lnTo>
                    <a:pt x="87" y="372"/>
                  </a:lnTo>
                  <a:lnTo>
                    <a:pt x="85" y="383"/>
                  </a:lnTo>
                  <a:lnTo>
                    <a:pt x="82" y="395"/>
                  </a:lnTo>
                  <a:lnTo>
                    <a:pt x="81" y="408"/>
                  </a:lnTo>
                  <a:lnTo>
                    <a:pt x="79" y="420"/>
                  </a:lnTo>
                  <a:lnTo>
                    <a:pt x="77" y="433"/>
                  </a:lnTo>
                  <a:lnTo>
                    <a:pt x="75" y="444"/>
                  </a:lnTo>
                  <a:lnTo>
                    <a:pt x="72" y="456"/>
                  </a:lnTo>
                  <a:lnTo>
                    <a:pt x="71" y="461"/>
                  </a:lnTo>
                  <a:lnTo>
                    <a:pt x="71" y="467"/>
                  </a:lnTo>
                  <a:lnTo>
                    <a:pt x="70" y="471"/>
                  </a:lnTo>
                  <a:lnTo>
                    <a:pt x="69" y="477"/>
                  </a:lnTo>
                  <a:lnTo>
                    <a:pt x="67" y="498"/>
                  </a:lnTo>
                  <a:lnTo>
                    <a:pt x="63" y="519"/>
                  </a:lnTo>
                  <a:lnTo>
                    <a:pt x="60" y="538"/>
                  </a:lnTo>
                  <a:lnTo>
                    <a:pt x="57" y="557"/>
                  </a:lnTo>
                  <a:lnTo>
                    <a:pt x="53" y="576"/>
                  </a:lnTo>
                  <a:lnTo>
                    <a:pt x="50" y="597"/>
                  </a:lnTo>
                  <a:lnTo>
                    <a:pt x="47" y="616"/>
                  </a:lnTo>
                  <a:lnTo>
                    <a:pt x="43" y="635"/>
                  </a:lnTo>
                  <a:lnTo>
                    <a:pt x="0" y="786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4226" y="1477"/>
              <a:ext cx="347" cy="2219"/>
            </a:xfrm>
            <a:custGeom>
              <a:avLst/>
              <a:gdLst>
                <a:gd name="T0" fmla="*/ 169 w 346"/>
                <a:gd name="T1" fmla="*/ 2031 h 2219"/>
                <a:gd name="T2" fmla="*/ 179 w 346"/>
                <a:gd name="T3" fmla="*/ 2090 h 2219"/>
                <a:gd name="T4" fmla="*/ 198 w 346"/>
                <a:gd name="T5" fmla="*/ 2183 h 2219"/>
                <a:gd name="T6" fmla="*/ 193 w 346"/>
                <a:gd name="T7" fmla="*/ 2191 h 2219"/>
                <a:gd name="T8" fmla="*/ 179 w 346"/>
                <a:gd name="T9" fmla="*/ 2155 h 2219"/>
                <a:gd name="T10" fmla="*/ 166 w 346"/>
                <a:gd name="T11" fmla="*/ 2111 h 2219"/>
                <a:gd name="T12" fmla="*/ 147 w 346"/>
                <a:gd name="T13" fmla="*/ 2174 h 2219"/>
                <a:gd name="T14" fmla="*/ 123 w 346"/>
                <a:gd name="T15" fmla="*/ 2101 h 2219"/>
                <a:gd name="T16" fmla="*/ 105 w 346"/>
                <a:gd name="T17" fmla="*/ 2012 h 2219"/>
                <a:gd name="T18" fmla="*/ 90 w 346"/>
                <a:gd name="T19" fmla="*/ 1928 h 2219"/>
                <a:gd name="T20" fmla="*/ 85 w 346"/>
                <a:gd name="T21" fmla="*/ 1813 h 2219"/>
                <a:gd name="T22" fmla="*/ 76 w 346"/>
                <a:gd name="T23" fmla="*/ 1699 h 2219"/>
                <a:gd name="T24" fmla="*/ 62 w 346"/>
                <a:gd name="T25" fmla="*/ 1535 h 2219"/>
                <a:gd name="T26" fmla="*/ 52 w 346"/>
                <a:gd name="T27" fmla="*/ 1457 h 2219"/>
                <a:gd name="T28" fmla="*/ 38 w 346"/>
                <a:gd name="T29" fmla="*/ 1352 h 2219"/>
                <a:gd name="T30" fmla="*/ 27 w 346"/>
                <a:gd name="T31" fmla="*/ 1220 h 2219"/>
                <a:gd name="T32" fmla="*/ 1 w 346"/>
                <a:gd name="T33" fmla="*/ 1193 h 2219"/>
                <a:gd name="T34" fmla="*/ 15 w 346"/>
                <a:gd name="T35" fmla="*/ 1193 h 2219"/>
                <a:gd name="T36" fmla="*/ 29 w 346"/>
                <a:gd name="T37" fmla="*/ 1186 h 2219"/>
                <a:gd name="T38" fmla="*/ 35 w 346"/>
                <a:gd name="T39" fmla="*/ 1241 h 2219"/>
                <a:gd name="T40" fmla="*/ 45 w 346"/>
                <a:gd name="T41" fmla="*/ 1384 h 2219"/>
                <a:gd name="T42" fmla="*/ 64 w 346"/>
                <a:gd name="T43" fmla="*/ 1493 h 2219"/>
                <a:gd name="T44" fmla="*/ 57 w 346"/>
                <a:gd name="T45" fmla="*/ 1279 h 2219"/>
                <a:gd name="T46" fmla="*/ 64 w 346"/>
                <a:gd name="T47" fmla="*/ 1279 h 2219"/>
                <a:gd name="T48" fmla="*/ 72 w 346"/>
                <a:gd name="T49" fmla="*/ 1134 h 2219"/>
                <a:gd name="T50" fmla="*/ 96 w 346"/>
                <a:gd name="T51" fmla="*/ 915 h 2219"/>
                <a:gd name="T52" fmla="*/ 117 w 346"/>
                <a:gd name="T53" fmla="*/ 785 h 2219"/>
                <a:gd name="T54" fmla="*/ 136 w 346"/>
                <a:gd name="T55" fmla="*/ 684 h 2219"/>
                <a:gd name="T56" fmla="*/ 170 w 346"/>
                <a:gd name="T57" fmla="*/ 513 h 2219"/>
                <a:gd name="T58" fmla="*/ 196 w 346"/>
                <a:gd name="T59" fmla="*/ 416 h 2219"/>
                <a:gd name="T60" fmla="*/ 253 w 346"/>
                <a:gd name="T61" fmla="*/ 232 h 2219"/>
                <a:gd name="T62" fmla="*/ 313 w 346"/>
                <a:gd name="T63" fmla="*/ 67 h 2219"/>
                <a:gd name="T64" fmla="*/ 334 w 346"/>
                <a:gd name="T65" fmla="*/ 23 h 2219"/>
                <a:gd name="T66" fmla="*/ 328 w 346"/>
                <a:gd name="T67" fmla="*/ 61 h 2219"/>
                <a:gd name="T68" fmla="*/ 290 w 346"/>
                <a:gd name="T69" fmla="*/ 166 h 2219"/>
                <a:gd name="T70" fmla="*/ 257 w 346"/>
                <a:gd name="T71" fmla="*/ 259 h 2219"/>
                <a:gd name="T72" fmla="*/ 228 w 346"/>
                <a:gd name="T73" fmla="*/ 362 h 2219"/>
                <a:gd name="T74" fmla="*/ 208 w 346"/>
                <a:gd name="T75" fmla="*/ 429 h 2219"/>
                <a:gd name="T76" fmla="*/ 194 w 346"/>
                <a:gd name="T77" fmla="*/ 484 h 2219"/>
                <a:gd name="T78" fmla="*/ 170 w 346"/>
                <a:gd name="T79" fmla="*/ 581 h 2219"/>
                <a:gd name="T80" fmla="*/ 151 w 346"/>
                <a:gd name="T81" fmla="*/ 665 h 2219"/>
                <a:gd name="T82" fmla="*/ 131 w 346"/>
                <a:gd name="T83" fmla="*/ 804 h 2219"/>
                <a:gd name="T84" fmla="*/ 105 w 346"/>
                <a:gd name="T85" fmla="*/ 967 h 2219"/>
                <a:gd name="T86" fmla="*/ 95 w 346"/>
                <a:gd name="T87" fmla="*/ 1039 h 2219"/>
                <a:gd name="T88" fmla="*/ 83 w 346"/>
                <a:gd name="T89" fmla="*/ 1153 h 2219"/>
                <a:gd name="T90" fmla="*/ 84 w 346"/>
                <a:gd name="T91" fmla="*/ 1344 h 2219"/>
                <a:gd name="T92" fmla="*/ 108 w 346"/>
                <a:gd name="T93" fmla="*/ 1466 h 2219"/>
                <a:gd name="T94" fmla="*/ 117 w 346"/>
                <a:gd name="T95" fmla="*/ 1377 h 2219"/>
                <a:gd name="T96" fmla="*/ 125 w 346"/>
                <a:gd name="T97" fmla="*/ 1270 h 2219"/>
                <a:gd name="T98" fmla="*/ 137 w 346"/>
                <a:gd name="T99" fmla="*/ 1184 h 2219"/>
                <a:gd name="T100" fmla="*/ 201 w 346"/>
                <a:gd name="T101" fmla="*/ 1003 h 2219"/>
                <a:gd name="T102" fmla="*/ 170 w 346"/>
                <a:gd name="T103" fmla="*/ 1087 h 2219"/>
                <a:gd name="T104" fmla="*/ 150 w 346"/>
                <a:gd name="T105" fmla="*/ 1153 h 2219"/>
                <a:gd name="T106" fmla="*/ 137 w 346"/>
                <a:gd name="T107" fmla="*/ 1216 h 2219"/>
                <a:gd name="T108" fmla="*/ 125 w 346"/>
                <a:gd name="T109" fmla="*/ 1302 h 2219"/>
                <a:gd name="T110" fmla="*/ 119 w 346"/>
                <a:gd name="T111" fmla="*/ 1520 h 2219"/>
                <a:gd name="T112" fmla="*/ 125 w 346"/>
                <a:gd name="T113" fmla="*/ 1644 h 2219"/>
                <a:gd name="T114" fmla="*/ 133 w 346"/>
                <a:gd name="T115" fmla="*/ 1733 h 2219"/>
                <a:gd name="T116" fmla="*/ 146 w 346"/>
                <a:gd name="T117" fmla="*/ 1867 h 22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46" h="2219">
                  <a:moveTo>
                    <a:pt x="159" y="1935"/>
                  </a:moveTo>
                  <a:lnTo>
                    <a:pt x="159" y="1943"/>
                  </a:lnTo>
                  <a:lnTo>
                    <a:pt x="159" y="1951"/>
                  </a:lnTo>
                  <a:lnTo>
                    <a:pt x="160" y="1956"/>
                  </a:lnTo>
                  <a:lnTo>
                    <a:pt x="161" y="1964"/>
                  </a:lnTo>
                  <a:lnTo>
                    <a:pt x="162" y="1971"/>
                  </a:lnTo>
                  <a:lnTo>
                    <a:pt x="163" y="1977"/>
                  </a:lnTo>
                  <a:lnTo>
                    <a:pt x="165" y="1985"/>
                  </a:lnTo>
                  <a:lnTo>
                    <a:pt x="166" y="1992"/>
                  </a:lnTo>
                  <a:lnTo>
                    <a:pt x="167" y="2002"/>
                  </a:lnTo>
                  <a:lnTo>
                    <a:pt x="167" y="2012"/>
                  </a:lnTo>
                  <a:lnTo>
                    <a:pt x="168" y="2021"/>
                  </a:lnTo>
                  <a:lnTo>
                    <a:pt x="169" y="2031"/>
                  </a:lnTo>
                  <a:lnTo>
                    <a:pt x="169" y="2038"/>
                  </a:lnTo>
                  <a:lnTo>
                    <a:pt x="170" y="2044"/>
                  </a:lnTo>
                  <a:lnTo>
                    <a:pt x="171" y="2052"/>
                  </a:lnTo>
                  <a:lnTo>
                    <a:pt x="174" y="2057"/>
                  </a:lnTo>
                  <a:lnTo>
                    <a:pt x="175" y="2065"/>
                  </a:lnTo>
                  <a:lnTo>
                    <a:pt x="176" y="2071"/>
                  </a:lnTo>
                  <a:lnTo>
                    <a:pt x="177" y="2078"/>
                  </a:lnTo>
                  <a:lnTo>
                    <a:pt x="178" y="2084"/>
                  </a:lnTo>
                  <a:lnTo>
                    <a:pt x="178" y="2086"/>
                  </a:lnTo>
                  <a:lnTo>
                    <a:pt x="178" y="2088"/>
                  </a:lnTo>
                  <a:lnTo>
                    <a:pt x="177" y="2090"/>
                  </a:lnTo>
                  <a:lnTo>
                    <a:pt x="178" y="2090"/>
                  </a:lnTo>
                  <a:lnTo>
                    <a:pt x="179" y="2090"/>
                  </a:lnTo>
                  <a:lnTo>
                    <a:pt x="180" y="2090"/>
                  </a:lnTo>
                  <a:lnTo>
                    <a:pt x="180" y="2092"/>
                  </a:lnTo>
                  <a:lnTo>
                    <a:pt x="181" y="2095"/>
                  </a:lnTo>
                  <a:lnTo>
                    <a:pt x="182" y="2099"/>
                  </a:lnTo>
                  <a:lnTo>
                    <a:pt x="190" y="2135"/>
                  </a:lnTo>
                  <a:lnTo>
                    <a:pt x="194" y="2143"/>
                  </a:lnTo>
                  <a:lnTo>
                    <a:pt x="194" y="2149"/>
                  </a:lnTo>
                  <a:lnTo>
                    <a:pt x="194" y="2155"/>
                  </a:lnTo>
                  <a:lnTo>
                    <a:pt x="195" y="2160"/>
                  </a:lnTo>
                  <a:lnTo>
                    <a:pt x="195" y="2166"/>
                  </a:lnTo>
                  <a:lnTo>
                    <a:pt x="196" y="2172"/>
                  </a:lnTo>
                  <a:lnTo>
                    <a:pt x="197" y="2177"/>
                  </a:lnTo>
                  <a:lnTo>
                    <a:pt x="198" y="2183"/>
                  </a:lnTo>
                  <a:lnTo>
                    <a:pt x="199" y="2189"/>
                  </a:lnTo>
                  <a:lnTo>
                    <a:pt x="199" y="2193"/>
                  </a:lnTo>
                  <a:lnTo>
                    <a:pt x="200" y="2196"/>
                  </a:lnTo>
                  <a:lnTo>
                    <a:pt x="201" y="2200"/>
                  </a:lnTo>
                  <a:lnTo>
                    <a:pt x="201" y="2204"/>
                  </a:lnTo>
                  <a:lnTo>
                    <a:pt x="203" y="2208"/>
                  </a:lnTo>
                  <a:lnTo>
                    <a:pt x="203" y="2212"/>
                  </a:lnTo>
                  <a:lnTo>
                    <a:pt x="204" y="2216"/>
                  </a:lnTo>
                  <a:lnTo>
                    <a:pt x="205" y="2219"/>
                  </a:lnTo>
                  <a:lnTo>
                    <a:pt x="194" y="2196"/>
                  </a:lnTo>
                  <a:lnTo>
                    <a:pt x="193" y="2195"/>
                  </a:lnTo>
                  <a:lnTo>
                    <a:pt x="193" y="2193"/>
                  </a:lnTo>
                  <a:lnTo>
                    <a:pt x="193" y="2191"/>
                  </a:lnTo>
                  <a:lnTo>
                    <a:pt x="191" y="2191"/>
                  </a:lnTo>
                  <a:lnTo>
                    <a:pt x="188" y="2176"/>
                  </a:lnTo>
                  <a:lnTo>
                    <a:pt x="187" y="2176"/>
                  </a:lnTo>
                  <a:lnTo>
                    <a:pt x="186" y="2176"/>
                  </a:lnTo>
                  <a:lnTo>
                    <a:pt x="185" y="2176"/>
                  </a:lnTo>
                  <a:lnTo>
                    <a:pt x="185" y="2177"/>
                  </a:lnTo>
                  <a:lnTo>
                    <a:pt x="185" y="2179"/>
                  </a:lnTo>
                  <a:lnTo>
                    <a:pt x="184" y="2181"/>
                  </a:lnTo>
                  <a:lnTo>
                    <a:pt x="182" y="2183"/>
                  </a:lnTo>
                  <a:lnTo>
                    <a:pt x="181" y="2183"/>
                  </a:lnTo>
                  <a:lnTo>
                    <a:pt x="181" y="2174"/>
                  </a:lnTo>
                  <a:lnTo>
                    <a:pt x="180" y="2162"/>
                  </a:lnTo>
                  <a:lnTo>
                    <a:pt x="179" y="2155"/>
                  </a:lnTo>
                  <a:lnTo>
                    <a:pt x="178" y="2145"/>
                  </a:lnTo>
                  <a:lnTo>
                    <a:pt x="177" y="2137"/>
                  </a:lnTo>
                  <a:lnTo>
                    <a:pt x="175" y="2130"/>
                  </a:lnTo>
                  <a:lnTo>
                    <a:pt x="174" y="2120"/>
                  </a:lnTo>
                  <a:lnTo>
                    <a:pt x="171" y="2113"/>
                  </a:lnTo>
                  <a:lnTo>
                    <a:pt x="171" y="2111"/>
                  </a:lnTo>
                  <a:lnTo>
                    <a:pt x="171" y="2109"/>
                  </a:lnTo>
                  <a:lnTo>
                    <a:pt x="170" y="2107"/>
                  </a:lnTo>
                  <a:lnTo>
                    <a:pt x="169" y="2105"/>
                  </a:lnTo>
                  <a:lnTo>
                    <a:pt x="168" y="2105"/>
                  </a:lnTo>
                  <a:lnTo>
                    <a:pt x="167" y="2107"/>
                  </a:lnTo>
                  <a:lnTo>
                    <a:pt x="167" y="2109"/>
                  </a:lnTo>
                  <a:lnTo>
                    <a:pt x="166" y="2111"/>
                  </a:lnTo>
                  <a:lnTo>
                    <a:pt x="163" y="2212"/>
                  </a:lnTo>
                  <a:lnTo>
                    <a:pt x="162" y="2208"/>
                  </a:lnTo>
                  <a:lnTo>
                    <a:pt x="160" y="2204"/>
                  </a:lnTo>
                  <a:lnTo>
                    <a:pt x="159" y="2200"/>
                  </a:lnTo>
                  <a:lnTo>
                    <a:pt x="157" y="2196"/>
                  </a:lnTo>
                  <a:lnTo>
                    <a:pt x="156" y="2193"/>
                  </a:lnTo>
                  <a:lnTo>
                    <a:pt x="153" y="2189"/>
                  </a:lnTo>
                  <a:lnTo>
                    <a:pt x="152" y="2185"/>
                  </a:lnTo>
                  <a:lnTo>
                    <a:pt x="150" y="2183"/>
                  </a:lnTo>
                  <a:lnTo>
                    <a:pt x="150" y="2179"/>
                  </a:lnTo>
                  <a:lnTo>
                    <a:pt x="149" y="2177"/>
                  </a:lnTo>
                  <a:lnTo>
                    <a:pt x="148" y="2176"/>
                  </a:lnTo>
                  <a:lnTo>
                    <a:pt x="147" y="2174"/>
                  </a:lnTo>
                  <a:lnTo>
                    <a:pt x="147" y="2172"/>
                  </a:lnTo>
                  <a:lnTo>
                    <a:pt x="146" y="2170"/>
                  </a:lnTo>
                  <a:lnTo>
                    <a:pt x="144" y="2166"/>
                  </a:lnTo>
                  <a:lnTo>
                    <a:pt x="143" y="2164"/>
                  </a:lnTo>
                  <a:lnTo>
                    <a:pt x="141" y="2158"/>
                  </a:lnTo>
                  <a:lnTo>
                    <a:pt x="138" y="2151"/>
                  </a:lnTo>
                  <a:lnTo>
                    <a:pt x="136" y="2145"/>
                  </a:lnTo>
                  <a:lnTo>
                    <a:pt x="133" y="2137"/>
                  </a:lnTo>
                  <a:lnTo>
                    <a:pt x="131" y="2130"/>
                  </a:lnTo>
                  <a:lnTo>
                    <a:pt x="129" y="2124"/>
                  </a:lnTo>
                  <a:lnTo>
                    <a:pt x="127" y="2116"/>
                  </a:lnTo>
                  <a:lnTo>
                    <a:pt x="124" y="2109"/>
                  </a:lnTo>
                  <a:lnTo>
                    <a:pt x="123" y="2101"/>
                  </a:lnTo>
                  <a:lnTo>
                    <a:pt x="121" y="2094"/>
                  </a:lnTo>
                  <a:lnTo>
                    <a:pt x="120" y="2084"/>
                  </a:lnTo>
                  <a:lnTo>
                    <a:pt x="119" y="2076"/>
                  </a:lnTo>
                  <a:lnTo>
                    <a:pt x="117" y="2069"/>
                  </a:lnTo>
                  <a:lnTo>
                    <a:pt x="115" y="2061"/>
                  </a:lnTo>
                  <a:lnTo>
                    <a:pt x="114" y="2052"/>
                  </a:lnTo>
                  <a:lnTo>
                    <a:pt x="113" y="2044"/>
                  </a:lnTo>
                  <a:lnTo>
                    <a:pt x="112" y="2038"/>
                  </a:lnTo>
                  <a:lnTo>
                    <a:pt x="111" y="2033"/>
                  </a:lnTo>
                  <a:lnTo>
                    <a:pt x="110" y="2027"/>
                  </a:lnTo>
                  <a:lnTo>
                    <a:pt x="109" y="2023"/>
                  </a:lnTo>
                  <a:lnTo>
                    <a:pt x="106" y="2017"/>
                  </a:lnTo>
                  <a:lnTo>
                    <a:pt x="105" y="2012"/>
                  </a:lnTo>
                  <a:lnTo>
                    <a:pt x="104" y="2006"/>
                  </a:lnTo>
                  <a:lnTo>
                    <a:pt x="104" y="2000"/>
                  </a:lnTo>
                  <a:lnTo>
                    <a:pt x="63" y="1865"/>
                  </a:lnTo>
                  <a:lnTo>
                    <a:pt x="60" y="1855"/>
                  </a:lnTo>
                  <a:lnTo>
                    <a:pt x="81" y="1893"/>
                  </a:lnTo>
                  <a:lnTo>
                    <a:pt x="82" y="1897"/>
                  </a:lnTo>
                  <a:lnTo>
                    <a:pt x="83" y="1903"/>
                  </a:lnTo>
                  <a:lnTo>
                    <a:pt x="84" y="1907"/>
                  </a:lnTo>
                  <a:lnTo>
                    <a:pt x="84" y="1912"/>
                  </a:lnTo>
                  <a:lnTo>
                    <a:pt x="85" y="1916"/>
                  </a:lnTo>
                  <a:lnTo>
                    <a:pt x="88" y="1922"/>
                  </a:lnTo>
                  <a:lnTo>
                    <a:pt x="89" y="1924"/>
                  </a:lnTo>
                  <a:lnTo>
                    <a:pt x="90" y="1928"/>
                  </a:lnTo>
                  <a:lnTo>
                    <a:pt x="91" y="1926"/>
                  </a:lnTo>
                  <a:lnTo>
                    <a:pt x="91" y="1924"/>
                  </a:lnTo>
                  <a:lnTo>
                    <a:pt x="91" y="1922"/>
                  </a:lnTo>
                  <a:lnTo>
                    <a:pt x="91" y="1918"/>
                  </a:lnTo>
                  <a:lnTo>
                    <a:pt x="91" y="1905"/>
                  </a:lnTo>
                  <a:lnTo>
                    <a:pt x="91" y="1889"/>
                  </a:lnTo>
                  <a:lnTo>
                    <a:pt x="90" y="1874"/>
                  </a:lnTo>
                  <a:lnTo>
                    <a:pt x="90" y="1859"/>
                  </a:lnTo>
                  <a:lnTo>
                    <a:pt x="89" y="1849"/>
                  </a:lnTo>
                  <a:lnTo>
                    <a:pt x="89" y="1842"/>
                  </a:lnTo>
                  <a:lnTo>
                    <a:pt x="88" y="1832"/>
                  </a:lnTo>
                  <a:lnTo>
                    <a:pt x="86" y="1825"/>
                  </a:lnTo>
                  <a:lnTo>
                    <a:pt x="85" y="1813"/>
                  </a:lnTo>
                  <a:lnTo>
                    <a:pt x="85" y="1802"/>
                  </a:lnTo>
                  <a:lnTo>
                    <a:pt x="85" y="1790"/>
                  </a:lnTo>
                  <a:lnTo>
                    <a:pt x="84" y="1779"/>
                  </a:lnTo>
                  <a:lnTo>
                    <a:pt x="83" y="1775"/>
                  </a:lnTo>
                  <a:lnTo>
                    <a:pt x="83" y="1769"/>
                  </a:lnTo>
                  <a:lnTo>
                    <a:pt x="82" y="1764"/>
                  </a:lnTo>
                  <a:lnTo>
                    <a:pt x="81" y="1758"/>
                  </a:lnTo>
                  <a:lnTo>
                    <a:pt x="80" y="1752"/>
                  </a:lnTo>
                  <a:lnTo>
                    <a:pt x="80" y="1746"/>
                  </a:lnTo>
                  <a:lnTo>
                    <a:pt x="79" y="1741"/>
                  </a:lnTo>
                  <a:lnTo>
                    <a:pt x="79" y="1735"/>
                  </a:lnTo>
                  <a:lnTo>
                    <a:pt x="76" y="1718"/>
                  </a:lnTo>
                  <a:lnTo>
                    <a:pt x="76" y="1699"/>
                  </a:lnTo>
                  <a:lnTo>
                    <a:pt x="75" y="1682"/>
                  </a:lnTo>
                  <a:lnTo>
                    <a:pt x="75" y="1663"/>
                  </a:lnTo>
                  <a:lnTo>
                    <a:pt x="74" y="1644"/>
                  </a:lnTo>
                  <a:lnTo>
                    <a:pt x="74" y="1626"/>
                  </a:lnTo>
                  <a:lnTo>
                    <a:pt x="73" y="1607"/>
                  </a:lnTo>
                  <a:lnTo>
                    <a:pt x="73" y="1590"/>
                  </a:lnTo>
                  <a:lnTo>
                    <a:pt x="73" y="1588"/>
                  </a:lnTo>
                  <a:lnTo>
                    <a:pt x="73" y="1586"/>
                  </a:lnTo>
                  <a:lnTo>
                    <a:pt x="73" y="1584"/>
                  </a:lnTo>
                  <a:lnTo>
                    <a:pt x="66" y="1552"/>
                  </a:lnTo>
                  <a:lnTo>
                    <a:pt x="65" y="1546"/>
                  </a:lnTo>
                  <a:lnTo>
                    <a:pt x="63" y="1541"/>
                  </a:lnTo>
                  <a:lnTo>
                    <a:pt x="62" y="1535"/>
                  </a:lnTo>
                  <a:lnTo>
                    <a:pt x="61" y="1527"/>
                  </a:lnTo>
                  <a:lnTo>
                    <a:pt x="60" y="1521"/>
                  </a:lnTo>
                  <a:lnTo>
                    <a:pt x="60" y="1516"/>
                  </a:lnTo>
                  <a:lnTo>
                    <a:pt x="58" y="1508"/>
                  </a:lnTo>
                  <a:lnTo>
                    <a:pt x="57" y="1500"/>
                  </a:lnTo>
                  <a:lnTo>
                    <a:pt x="56" y="1497"/>
                  </a:lnTo>
                  <a:lnTo>
                    <a:pt x="56" y="1491"/>
                  </a:lnTo>
                  <a:lnTo>
                    <a:pt x="55" y="1485"/>
                  </a:lnTo>
                  <a:lnTo>
                    <a:pt x="55" y="1480"/>
                  </a:lnTo>
                  <a:lnTo>
                    <a:pt x="54" y="1474"/>
                  </a:lnTo>
                  <a:lnTo>
                    <a:pt x="54" y="1468"/>
                  </a:lnTo>
                  <a:lnTo>
                    <a:pt x="53" y="1462"/>
                  </a:lnTo>
                  <a:lnTo>
                    <a:pt x="52" y="1457"/>
                  </a:lnTo>
                  <a:lnTo>
                    <a:pt x="51" y="1449"/>
                  </a:lnTo>
                  <a:lnTo>
                    <a:pt x="50" y="1443"/>
                  </a:lnTo>
                  <a:lnTo>
                    <a:pt x="48" y="1436"/>
                  </a:lnTo>
                  <a:lnTo>
                    <a:pt x="47" y="1428"/>
                  </a:lnTo>
                  <a:lnTo>
                    <a:pt x="46" y="1420"/>
                  </a:lnTo>
                  <a:lnTo>
                    <a:pt x="45" y="1415"/>
                  </a:lnTo>
                  <a:lnTo>
                    <a:pt x="44" y="1407"/>
                  </a:lnTo>
                  <a:lnTo>
                    <a:pt x="43" y="1399"/>
                  </a:lnTo>
                  <a:lnTo>
                    <a:pt x="42" y="1394"/>
                  </a:lnTo>
                  <a:lnTo>
                    <a:pt x="42" y="1386"/>
                  </a:lnTo>
                  <a:lnTo>
                    <a:pt x="42" y="1377"/>
                  </a:lnTo>
                  <a:lnTo>
                    <a:pt x="41" y="1369"/>
                  </a:lnTo>
                  <a:lnTo>
                    <a:pt x="38" y="1352"/>
                  </a:lnTo>
                  <a:lnTo>
                    <a:pt x="37" y="1333"/>
                  </a:lnTo>
                  <a:lnTo>
                    <a:pt x="36" y="1316"/>
                  </a:lnTo>
                  <a:lnTo>
                    <a:pt x="36" y="1295"/>
                  </a:lnTo>
                  <a:lnTo>
                    <a:pt x="35" y="1287"/>
                  </a:lnTo>
                  <a:lnTo>
                    <a:pt x="34" y="1279"/>
                  </a:lnTo>
                  <a:lnTo>
                    <a:pt x="34" y="1272"/>
                  </a:lnTo>
                  <a:lnTo>
                    <a:pt x="33" y="1262"/>
                  </a:lnTo>
                  <a:lnTo>
                    <a:pt x="33" y="1255"/>
                  </a:lnTo>
                  <a:lnTo>
                    <a:pt x="32" y="1245"/>
                  </a:lnTo>
                  <a:lnTo>
                    <a:pt x="31" y="1237"/>
                  </a:lnTo>
                  <a:lnTo>
                    <a:pt x="29" y="1228"/>
                  </a:lnTo>
                  <a:lnTo>
                    <a:pt x="28" y="1226"/>
                  </a:lnTo>
                  <a:lnTo>
                    <a:pt x="27" y="1220"/>
                  </a:lnTo>
                  <a:lnTo>
                    <a:pt x="25" y="1218"/>
                  </a:lnTo>
                  <a:lnTo>
                    <a:pt x="24" y="1214"/>
                  </a:lnTo>
                  <a:lnTo>
                    <a:pt x="22" y="1213"/>
                  </a:lnTo>
                  <a:lnTo>
                    <a:pt x="19" y="1211"/>
                  </a:lnTo>
                  <a:lnTo>
                    <a:pt x="18" y="1209"/>
                  </a:lnTo>
                  <a:lnTo>
                    <a:pt x="16" y="1205"/>
                  </a:lnTo>
                  <a:lnTo>
                    <a:pt x="14" y="1203"/>
                  </a:lnTo>
                  <a:lnTo>
                    <a:pt x="13" y="1201"/>
                  </a:lnTo>
                  <a:lnTo>
                    <a:pt x="10" y="1201"/>
                  </a:lnTo>
                  <a:lnTo>
                    <a:pt x="8" y="1199"/>
                  </a:lnTo>
                  <a:lnTo>
                    <a:pt x="6" y="1197"/>
                  </a:lnTo>
                  <a:lnTo>
                    <a:pt x="4" y="1195"/>
                  </a:lnTo>
                  <a:lnTo>
                    <a:pt x="1" y="1193"/>
                  </a:lnTo>
                  <a:lnTo>
                    <a:pt x="0" y="1192"/>
                  </a:lnTo>
                  <a:lnTo>
                    <a:pt x="1" y="1192"/>
                  </a:lnTo>
                  <a:lnTo>
                    <a:pt x="3" y="1192"/>
                  </a:lnTo>
                  <a:lnTo>
                    <a:pt x="4" y="1190"/>
                  </a:lnTo>
                  <a:lnTo>
                    <a:pt x="5" y="1190"/>
                  </a:lnTo>
                  <a:lnTo>
                    <a:pt x="6" y="1190"/>
                  </a:lnTo>
                  <a:lnTo>
                    <a:pt x="7" y="1190"/>
                  </a:lnTo>
                  <a:lnTo>
                    <a:pt x="8" y="1192"/>
                  </a:lnTo>
                  <a:lnTo>
                    <a:pt x="9" y="1192"/>
                  </a:lnTo>
                  <a:lnTo>
                    <a:pt x="10" y="1192"/>
                  </a:lnTo>
                  <a:lnTo>
                    <a:pt x="12" y="1193"/>
                  </a:lnTo>
                  <a:lnTo>
                    <a:pt x="13" y="1193"/>
                  </a:lnTo>
                  <a:lnTo>
                    <a:pt x="15" y="1193"/>
                  </a:lnTo>
                  <a:lnTo>
                    <a:pt x="16" y="1195"/>
                  </a:lnTo>
                  <a:lnTo>
                    <a:pt x="17" y="1197"/>
                  </a:lnTo>
                  <a:lnTo>
                    <a:pt x="19" y="1199"/>
                  </a:lnTo>
                  <a:lnTo>
                    <a:pt x="20" y="1201"/>
                  </a:lnTo>
                  <a:lnTo>
                    <a:pt x="23" y="1203"/>
                  </a:lnTo>
                  <a:lnTo>
                    <a:pt x="24" y="1203"/>
                  </a:lnTo>
                  <a:lnTo>
                    <a:pt x="25" y="1205"/>
                  </a:lnTo>
                  <a:lnTo>
                    <a:pt x="26" y="1203"/>
                  </a:lnTo>
                  <a:lnTo>
                    <a:pt x="26" y="1201"/>
                  </a:lnTo>
                  <a:lnTo>
                    <a:pt x="27" y="1134"/>
                  </a:lnTo>
                  <a:lnTo>
                    <a:pt x="27" y="1152"/>
                  </a:lnTo>
                  <a:lnTo>
                    <a:pt x="28" y="1169"/>
                  </a:lnTo>
                  <a:lnTo>
                    <a:pt x="29" y="1186"/>
                  </a:lnTo>
                  <a:lnTo>
                    <a:pt x="31" y="1203"/>
                  </a:lnTo>
                  <a:lnTo>
                    <a:pt x="32" y="1209"/>
                  </a:lnTo>
                  <a:lnTo>
                    <a:pt x="33" y="1214"/>
                  </a:lnTo>
                  <a:lnTo>
                    <a:pt x="34" y="1220"/>
                  </a:lnTo>
                  <a:lnTo>
                    <a:pt x="35" y="1226"/>
                  </a:lnTo>
                  <a:lnTo>
                    <a:pt x="35" y="1228"/>
                  </a:lnTo>
                  <a:lnTo>
                    <a:pt x="36" y="1230"/>
                  </a:lnTo>
                  <a:lnTo>
                    <a:pt x="37" y="1234"/>
                  </a:lnTo>
                  <a:lnTo>
                    <a:pt x="37" y="1237"/>
                  </a:lnTo>
                  <a:lnTo>
                    <a:pt x="36" y="1237"/>
                  </a:lnTo>
                  <a:lnTo>
                    <a:pt x="35" y="1237"/>
                  </a:lnTo>
                  <a:lnTo>
                    <a:pt x="35" y="1239"/>
                  </a:lnTo>
                  <a:lnTo>
                    <a:pt x="35" y="1241"/>
                  </a:lnTo>
                  <a:lnTo>
                    <a:pt x="35" y="1260"/>
                  </a:lnTo>
                  <a:lnTo>
                    <a:pt x="36" y="1279"/>
                  </a:lnTo>
                  <a:lnTo>
                    <a:pt x="37" y="1300"/>
                  </a:lnTo>
                  <a:lnTo>
                    <a:pt x="38" y="1319"/>
                  </a:lnTo>
                  <a:lnTo>
                    <a:pt x="39" y="1325"/>
                  </a:lnTo>
                  <a:lnTo>
                    <a:pt x="39" y="1333"/>
                  </a:lnTo>
                  <a:lnTo>
                    <a:pt x="41" y="1338"/>
                  </a:lnTo>
                  <a:lnTo>
                    <a:pt x="41" y="1346"/>
                  </a:lnTo>
                  <a:lnTo>
                    <a:pt x="42" y="1354"/>
                  </a:lnTo>
                  <a:lnTo>
                    <a:pt x="43" y="1361"/>
                  </a:lnTo>
                  <a:lnTo>
                    <a:pt x="43" y="1369"/>
                  </a:lnTo>
                  <a:lnTo>
                    <a:pt x="44" y="1377"/>
                  </a:lnTo>
                  <a:lnTo>
                    <a:pt x="45" y="1384"/>
                  </a:lnTo>
                  <a:lnTo>
                    <a:pt x="46" y="1392"/>
                  </a:lnTo>
                  <a:lnTo>
                    <a:pt x="47" y="1399"/>
                  </a:lnTo>
                  <a:lnTo>
                    <a:pt x="48" y="1407"/>
                  </a:lnTo>
                  <a:lnTo>
                    <a:pt x="50" y="1417"/>
                  </a:lnTo>
                  <a:lnTo>
                    <a:pt x="51" y="1424"/>
                  </a:lnTo>
                  <a:lnTo>
                    <a:pt x="53" y="1434"/>
                  </a:lnTo>
                  <a:lnTo>
                    <a:pt x="54" y="1441"/>
                  </a:lnTo>
                  <a:lnTo>
                    <a:pt x="54" y="1445"/>
                  </a:lnTo>
                  <a:lnTo>
                    <a:pt x="55" y="1451"/>
                  </a:lnTo>
                  <a:lnTo>
                    <a:pt x="55" y="1459"/>
                  </a:lnTo>
                  <a:lnTo>
                    <a:pt x="56" y="1462"/>
                  </a:lnTo>
                  <a:lnTo>
                    <a:pt x="62" y="1491"/>
                  </a:lnTo>
                  <a:lnTo>
                    <a:pt x="64" y="1493"/>
                  </a:lnTo>
                  <a:lnTo>
                    <a:pt x="66" y="1487"/>
                  </a:lnTo>
                  <a:lnTo>
                    <a:pt x="67" y="1483"/>
                  </a:lnTo>
                  <a:lnTo>
                    <a:pt x="69" y="1478"/>
                  </a:lnTo>
                  <a:lnTo>
                    <a:pt x="69" y="1470"/>
                  </a:lnTo>
                  <a:lnTo>
                    <a:pt x="69" y="1445"/>
                  </a:lnTo>
                  <a:lnTo>
                    <a:pt x="69" y="1422"/>
                  </a:lnTo>
                  <a:lnTo>
                    <a:pt x="69" y="1398"/>
                  </a:lnTo>
                  <a:lnTo>
                    <a:pt x="69" y="1373"/>
                  </a:lnTo>
                  <a:lnTo>
                    <a:pt x="69" y="1350"/>
                  </a:lnTo>
                  <a:lnTo>
                    <a:pt x="66" y="1327"/>
                  </a:lnTo>
                  <a:lnTo>
                    <a:pt x="63" y="1304"/>
                  </a:lnTo>
                  <a:lnTo>
                    <a:pt x="58" y="1287"/>
                  </a:lnTo>
                  <a:lnTo>
                    <a:pt x="57" y="1279"/>
                  </a:lnTo>
                  <a:lnTo>
                    <a:pt x="55" y="1274"/>
                  </a:lnTo>
                  <a:lnTo>
                    <a:pt x="53" y="1268"/>
                  </a:lnTo>
                  <a:lnTo>
                    <a:pt x="50" y="1262"/>
                  </a:lnTo>
                  <a:lnTo>
                    <a:pt x="47" y="1255"/>
                  </a:lnTo>
                  <a:lnTo>
                    <a:pt x="45" y="1251"/>
                  </a:lnTo>
                  <a:lnTo>
                    <a:pt x="43" y="1243"/>
                  </a:lnTo>
                  <a:lnTo>
                    <a:pt x="42" y="1237"/>
                  </a:lnTo>
                  <a:lnTo>
                    <a:pt x="58" y="1293"/>
                  </a:lnTo>
                  <a:lnTo>
                    <a:pt x="60" y="1293"/>
                  </a:lnTo>
                  <a:lnTo>
                    <a:pt x="61" y="1293"/>
                  </a:lnTo>
                  <a:lnTo>
                    <a:pt x="62" y="1293"/>
                  </a:lnTo>
                  <a:lnTo>
                    <a:pt x="63" y="1287"/>
                  </a:lnTo>
                  <a:lnTo>
                    <a:pt x="64" y="1279"/>
                  </a:lnTo>
                  <a:lnTo>
                    <a:pt x="65" y="1274"/>
                  </a:lnTo>
                  <a:lnTo>
                    <a:pt x="65" y="1266"/>
                  </a:lnTo>
                  <a:lnTo>
                    <a:pt x="65" y="1256"/>
                  </a:lnTo>
                  <a:lnTo>
                    <a:pt x="65" y="1249"/>
                  </a:lnTo>
                  <a:lnTo>
                    <a:pt x="65" y="1239"/>
                  </a:lnTo>
                  <a:lnTo>
                    <a:pt x="66" y="1232"/>
                  </a:lnTo>
                  <a:lnTo>
                    <a:pt x="66" y="1220"/>
                  </a:lnTo>
                  <a:lnTo>
                    <a:pt x="66" y="1209"/>
                  </a:lnTo>
                  <a:lnTo>
                    <a:pt x="67" y="1195"/>
                  </a:lnTo>
                  <a:lnTo>
                    <a:pt x="69" y="1182"/>
                  </a:lnTo>
                  <a:lnTo>
                    <a:pt x="70" y="1167"/>
                  </a:lnTo>
                  <a:lnTo>
                    <a:pt x="71" y="1150"/>
                  </a:lnTo>
                  <a:lnTo>
                    <a:pt x="72" y="1134"/>
                  </a:lnTo>
                  <a:lnTo>
                    <a:pt x="73" y="1117"/>
                  </a:lnTo>
                  <a:lnTo>
                    <a:pt x="75" y="1100"/>
                  </a:lnTo>
                  <a:lnTo>
                    <a:pt x="76" y="1085"/>
                  </a:lnTo>
                  <a:lnTo>
                    <a:pt x="77" y="1068"/>
                  </a:lnTo>
                  <a:lnTo>
                    <a:pt x="80" y="1052"/>
                  </a:lnTo>
                  <a:lnTo>
                    <a:pt x="91" y="940"/>
                  </a:lnTo>
                  <a:lnTo>
                    <a:pt x="92" y="940"/>
                  </a:lnTo>
                  <a:lnTo>
                    <a:pt x="93" y="940"/>
                  </a:lnTo>
                  <a:lnTo>
                    <a:pt x="93" y="934"/>
                  </a:lnTo>
                  <a:lnTo>
                    <a:pt x="94" y="928"/>
                  </a:lnTo>
                  <a:lnTo>
                    <a:pt x="94" y="925"/>
                  </a:lnTo>
                  <a:lnTo>
                    <a:pt x="95" y="919"/>
                  </a:lnTo>
                  <a:lnTo>
                    <a:pt x="96" y="915"/>
                  </a:lnTo>
                  <a:lnTo>
                    <a:pt x="98" y="909"/>
                  </a:lnTo>
                  <a:lnTo>
                    <a:pt x="99" y="906"/>
                  </a:lnTo>
                  <a:lnTo>
                    <a:pt x="99" y="900"/>
                  </a:lnTo>
                  <a:lnTo>
                    <a:pt x="101" y="888"/>
                  </a:lnTo>
                  <a:lnTo>
                    <a:pt x="102" y="877"/>
                  </a:lnTo>
                  <a:lnTo>
                    <a:pt x="104" y="866"/>
                  </a:lnTo>
                  <a:lnTo>
                    <a:pt x="105" y="854"/>
                  </a:lnTo>
                  <a:lnTo>
                    <a:pt x="108" y="843"/>
                  </a:lnTo>
                  <a:lnTo>
                    <a:pt x="110" y="831"/>
                  </a:lnTo>
                  <a:lnTo>
                    <a:pt x="111" y="820"/>
                  </a:lnTo>
                  <a:lnTo>
                    <a:pt x="113" y="808"/>
                  </a:lnTo>
                  <a:lnTo>
                    <a:pt x="114" y="797"/>
                  </a:lnTo>
                  <a:lnTo>
                    <a:pt x="117" y="785"/>
                  </a:lnTo>
                  <a:lnTo>
                    <a:pt x="119" y="774"/>
                  </a:lnTo>
                  <a:lnTo>
                    <a:pt x="120" y="763"/>
                  </a:lnTo>
                  <a:lnTo>
                    <a:pt x="122" y="753"/>
                  </a:lnTo>
                  <a:lnTo>
                    <a:pt x="124" y="742"/>
                  </a:lnTo>
                  <a:lnTo>
                    <a:pt x="127" y="730"/>
                  </a:lnTo>
                  <a:lnTo>
                    <a:pt x="129" y="719"/>
                  </a:lnTo>
                  <a:lnTo>
                    <a:pt x="130" y="715"/>
                  </a:lnTo>
                  <a:lnTo>
                    <a:pt x="131" y="711"/>
                  </a:lnTo>
                  <a:lnTo>
                    <a:pt x="132" y="705"/>
                  </a:lnTo>
                  <a:lnTo>
                    <a:pt x="133" y="700"/>
                  </a:lnTo>
                  <a:lnTo>
                    <a:pt x="133" y="696"/>
                  </a:lnTo>
                  <a:lnTo>
                    <a:pt x="134" y="690"/>
                  </a:lnTo>
                  <a:lnTo>
                    <a:pt x="136" y="684"/>
                  </a:lnTo>
                  <a:lnTo>
                    <a:pt x="137" y="681"/>
                  </a:lnTo>
                  <a:lnTo>
                    <a:pt x="148" y="620"/>
                  </a:lnTo>
                  <a:lnTo>
                    <a:pt x="148" y="618"/>
                  </a:lnTo>
                  <a:lnTo>
                    <a:pt x="149" y="614"/>
                  </a:lnTo>
                  <a:lnTo>
                    <a:pt x="150" y="612"/>
                  </a:lnTo>
                  <a:lnTo>
                    <a:pt x="151" y="608"/>
                  </a:lnTo>
                  <a:lnTo>
                    <a:pt x="153" y="595"/>
                  </a:lnTo>
                  <a:lnTo>
                    <a:pt x="156" y="579"/>
                  </a:lnTo>
                  <a:lnTo>
                    <a:pt x="159" y="568"/>
                  </a:lnTo>
                  <a:lnTo>
                    <a:pt x="161" y="553"/>
                  </a:lnTo>
                  <a:lnTo>
                    <a:pt x="163" y="539"/>
                  </a:lnTo>
                  <a:lnTo>
                    <a:pt x="167" y="526"/>
                  </a:lnTo>
                  <a:lnTo>
                    <a:pt x="170" y="513"/>
                  </a:lnTo>
                  <a:lnTo>
                    <a:pt x="174" y="501"/>
                  </a:lnTo>
                  <a:lnTo>
                    <a:pt x="176" y="494"/>
                  </a:lnTo>
                  <a:lnTo>
                    <a:pt x="177" y="486"/>
                  </a:lnTo>
                  <a:lnTo>
                    <a:pt x="179" y="478"/>
                  </a:lnTo>
                  <a:lnTo>
                    <a:pt x="181" y="471"/>
                  </a:lnTo>
                  <a:lnTo>
                    <a:pt x="182" y="463"/>
                  </a:lnTo>
                  <a:lnTo>
                    <a:pt x="185" y="457"/>
                  </a:lnTo>
                  <a:lnTo>
                    <a:pt x="187" y="450"/>
                  </a:lnTo>
                  <a:lnTo>
                    <a:pt x="188" y="444"/>
                  </a:lnTo>
                  <a:lnTo>
                    <a:pt x="190" y="436"/>
                  </a:lnTo>
                  <a:lnTo>
                    <a:pt x="193" y="429"/>
                  </a:lnTo>
                  <a:lnTo>
                    <a:pt x="195" y="421"/>
                  </a:lnTo>
                  <a:lnTo>
                    <a:pt x="196" y="416"/>
                  </a:lnTo>
                  <a:lnTo>
                    <a:pt x="198" y="408"/>
                  </a:lnTo>
                  <a:lnTo>
                    <a:pt x="200" y="402"/>
                  </a:lnTo>
                  <a:lnTo>
                    <a:pt x="203" y="395"/>
                  </a:lnTo>
                  <a:lnTo>
                    <a:pt x="205" y="387"/>
                  </a:lnTo>
                  <a:lnTo>
                    <a:pt x="209" y="370"/>
                  </a:lnTo>
                  <a:lnTo>
                    <a:pt x="215" y="353"/>
                  </a:lnTo>
                  <a:lnTo>
                    <a:pt x="220" y="335"/>
                  </a:lnTo>
                  <a:lnTo>
                    <a:pt x="225" y="318"/>
                  </a:lnTo>
                  <a:lnTo>
                    <a:pt x="231" y="301"/>
                  </a:lnTo>
                  <a:lnTo>
                    <a:pt x="236" y="284"/>
                  </a:lnTo>
                  <a:lnTo>
                    <a:pt x="242" y="267"/>
                  </a:lnTo>
                  <a:lnTo>
                    <a:pt x="247" y="250"/>
                  </a:lnTo>
                  <a:lnTo>
                    <a:pt x="253" y="232"/>
                  </a:lnTo>
                  <a:lnTo>
                    <a:pt x="258" y="215"/>
                  </a:lnTo>
                  <a:lnTo>
                    <a:pt x="264" y="198"/>
                  </a:lnTo>
                  <a:lnTo>
                    <a:pt x="271" y="181"/>
                  </a:lnTo>
                  <a:lnTo>
                    <a:pt x="276" y="164"/>
                  </a:lnTo>
                  <a:lnTo>
                    <a:pt x="283" y="147"/>
                  </a:lnTo>
                  <a:lnTo>
                    <a:pt x="289" y="129"/>
                  </a:lnTo>
                  <a:lnTo>
                    <a:pt x="295" y="110"/>
                  </a:lnTo>
                  <a:lnTo>
                    <a:pt x="299" y="105"/>
                  </a:lnTo>
                  <a:lnTo>
                    <a:pt x="302" y="97"/>
                  </a:lnTo>
                  <a:lnTo>
                    <a:pt x="304" y="89"/>
                  </a:lnTo>
                  <a:lnTo>
                    <a:pt x="308" y="82"/>
                  </a:lnTo>
                  <a:lnTo>
                    <a:pt x="310" y="74"/>
                  </a:lnTo>
                  <a:lnTo>
                    <a:pt x="313" y="67"/>
                  </a:lnTo>
                  <a:lnTo>
                    <a:pt x="317" y="59"/>
                  </a:lnTo>
                  <a:lnTo>
                    <a:pt x="320" y="53"/>
                  </a:lnTo>
                  <a:lnTo>
                    <a:pt x="321" y="51"/>
                  </a:lnTo>
                  <a:lnTo>
                    <a:pt x="322" y="49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5" y="46"/>
                  </a:lnTo>
                  <a:lnTo>
                    <a:pt x="325" y="42"/>
                  </a:lnTo>
                  <a:lnTo>
                    <a:pt x="327" y="40"/>
                  </a:lnTo>
                  <a:lnTo>
                    <a:pt x="328" y="38"/>
                  </a:lnTo>
                  <a:lnTo>
                    <a:pt x="330" y="32"/>
                  </a:lnTo>
                  <a:lnTo>
                    <a:pt x="332" y="28"/>
                  </a:lnTo>
                  <a:lnTo>
                    <a:pt x="334" y="23"/>
                  </a:lnTo>
                  <a:lnTo>
                    <a:pt x="337" y="17"/>
                  </a:lnTo>
                  <a:lnTo>
                    <a:pt x="339" y="13"/>
                  </a:lnTo>
                  <a:lnTo>
                    <a:pt x="341" y="7"/>
                  </a:lnTo>
                  <a:lnTo>
                    <a:pt x="343" y="4"/>
                  </a:lnTo>
                  <a:lnTo>
                    <a:pt x="346" y="0"/>
                  </a:lnTo>
                  <a:lnTo>
                    <a:pt x="343" y="7"/>
                  </a:lnTo>
                  <a:lnTo>
                    <a:pt x="341" y="15"/>
                  </a:lnTo>
                  <a:lnTo>
                    <a:pt x="340" y="23"/>
                  </a:lnTo>
                  <a:lnTo>
                    <a:pt x="337" y="30"/>
                  </a:lnTo>
                  <a:lnTo>
                    <a:pt x="334" y="38"/>
                  </a:lnTo>
                  <a:lnTo>
                    <a:pt x="332" y="46"/>
                  </a:lnTo>
                  <a:lnTo>
                    <a:pt x="330" y="53"/>
                  </a:lnTo>
                  <a:lnTo>
                    <a:pt x="328" y="61"/>
                  </a:lnTo>
                  <a:lnTo>
                    <a:pt x="324" y="68"/>
                  </a:lnTo>
                  <a:lnTo>
                    <a:pt x="322" y="76"/>
                  </a:lnTo>
                  <a:lnTo>
                    <a:pt x="319" y="84"/>
                  </a:lnTo>
                  <a:lnTo>
                    <a:pt x="315" y="91"/>
                  </a:lnTo>
                  <a:lnTo>
                    <a:pt x="313" y="99"/>
                  </a:lnTo>
                  <a:lnTo>
                    <a:pt x="310" y="108"/>
                  </a:lnTo>
                  <a:lnTo>
                    <a:pt x="308" y="116"/>
                  </a:lnTo>
                  <a:lnTo>
                    <a:pt x="304" y="124"/>
                  </a:lnTo>
                  <a:lnTo>
                    <a:pt x="301" y="133"/>
                  </a:lnTo>
                  <a:lnTo>
                    <a:pt x="299" y="141"/>
                  </a:lnTo>
                  <a:lnTo>
                    <a:pt x="295" y="149"/>
                  </a:lnTo>
                  <a:lnTo>
                    <a:pt x="293" y="158"/>
                  </a:lnTo>
                  <a:lnTo>
                    <a:pt x="290" y="166"/>
                  </a:lnTo>
                  <a:lnTo>
                    <a:pt x="286" y="173"/>
                  </a:lnTo>
                  <a:lnTo>
                    <a:pt x="283" y="183"/>
                  </a:lnTo>
                  <a:lnTo>
                    <a:pt x="280" y="190"/>
                  </a:lnTo>
                  <a:lnTo>
                    <a:pt x="279" y="194"/>
                  </a:lnTo>
                  <a:lnTo>
                    <a:pt x="276" y="200"/>
                  </a:lnTo>
                  <a:lnTo>
                    <a:pt x="274" y="206"/>
                  </a:lnTo>
                  <a:lnTo>
                    <a:pt x="272" y="211"/>
                  </a:lnTo>
                  <a:lnTo>
                    <a:pt x="270" y="217"/>
                  </a:lnTo>
                  <a:lnTo>
                    <a:pt x="267" y="223"/>
                  </a:lnTo>
                  <a:lnTo>
                    <a:pt x="266" y="227"/>
                  </a:lnTo>
                  <a:lnTo>
                    <a:pt x="264" y="234"/>
                  </a:lnTo>
                  <a:lnTo>
                    <a:pt x="261" y="246"/>
                  </a:lnTo>
                  <a:lnTo>
                    <a:pt x="257" y="259"/>
                  </a:lnTo>
                  <a:lnTo>
                    <a:pt x="254" y="272"/>
                  </a:lnTo>
                  <a:lnTo>
                    <a:pt x="251" y="284"/>
                  </a:lnTo>
                  <a:lnTo>
                    <a:pt x="247" y="295"/>
                  </a:lnTo>
                  <a:lnTo>
                    <a:pt x="244" y="309"/>
                  </a:lnTo>
                  <a:lnTo>
                    <a:pt x="239" y="320"/>
                  </a:lnTo>
                  <a:lnTo>
                    <a:pt x="236" y="334"/>
                  </a:lnTo>
                  <a:lnTo>
                    <a:pt x="235" y="337"/>
                  </a:lnTo>
                  <a:lnTo>
                    <a:pt x="234" y="341"/>
                  </a:lnTo>
                  <a:lnTo>
                    <a:pt x="233" y="345"/>
                  </a:lnTo>
                  <a:lnTo>
                    <a:pt x="232" y="349"/>
                  </a:lnTo>
                  <a:lnTo>
                    <a:pt x="232" y="353"/>
                  </a:lnTo>
                  <a:lnTo>
                    <a:pt x="229" y="358"/>
                  </a:lnTo>
                  <a:lnTo>
                    <a:pt x="228" y="362"/>
                  </a:lnTo>
                  <a:lnTo>
                    <a:pt x="227" y="366"/>
                  </a:lnTo>
                  <a:lnTo>
                    <a:pt x="226" y="372"/>
                  </a:lnTo>
                  <a:lnTo>
                    <a:pt x="224" y="377"/>
                  </a:lnTo>
                  <a:lnTo>
                    <a:pt x="223" y="383"/>
                  </a:lnTo>
                  <a:lnTo>
                    <a:pt x="222" y="389"/>
                  </a:lnTo>
                  <a:lnTo>
                    <a:pt x="219" y="395"/>
                  </a:lnTo>
                  <a:lnTo>
                    <a:pt x="218" y="400"/>
                  </a:lnTo>
                  <a:lnTo>
                    <a:pt x="216" y="406"/>
                  </a:lnTo>
                  <a:lnTo>
                    <a:pt x="215" y="412"/>
                  </a:lnTo>
                  <a:lnTo>
                    <a:pt x="213" y="417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8" y="429"/>
                  </a:lnTo>
                  <a:lnTo>
                    <a:pt x="207" y="435"/>
                  </a:lnTo>
                  <a:lnTo>
                    <a:pt x="206" y="438"/>
                  </a:lnTo>
                  <a:lnTo>
                    <a:pt x="205" y="444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2"/>
                  </a:lnTo>
                  <a:lnTo>
                    <a:pt x="201" y="454"/>
                  </a:lnTo>
                  <a:lnTo>
                    <a:pt x="200" y="459"/>
                  </a:lnTo>
                  <a:lnTo>
                    <a:pt x="199" y="463"/>
                  </a:lnTo>
                  <a:lnTo>
                    <a:pt x="198" y="469"/>
                  </a:lnTo>
                  <a:lnTo>
                    <a:pt x="197" y="475"/>
                  </a:lnTo>
                  <a:lnTo>
                    <a:pt x="195" y="478"/>
                  </a:lnTo>
                  <a:lnTo>
                    <a:pt x="194" y="484"/>
                  </a:lnTo>
                  <a:lnTo>
                    <a:pt x="193" y="490"/>
                  </a:lnTo>
                  <a:lnTo>
                    <a:pt x="191" y="496"/>
                  </a:lnTo>
                  <a:lnTo>
                    <a:pt x="189" y="503"/>
                  </a:lnTo>
                  <a:lnTo>
                    <a:pt x="187" y="513"/>
                  </a:lnTo>
                  <a:lnTo>
                    <a:pt x="185" y="522"/>
                  </a:lnTo>
                  <a:lnTo>
                    <a:pt x="182" y="532"/>
                  </a:lnTo>
                  <a:lnTo>
                    <a:pt x="180" y="539"/>
                  </a:lnTo>
                  <a:lnTo>
                    <a:pt x="178" y="549"/>
                  </a:lnTo>
                  <a:lnTo>
                    <a:pt x="176" y="559"/>
                  </a:lnTo>
                  <a:lnTo>
                    <a:pt x="174" y="568"/>
                  </a:lnTo>
                  <a:lnTo>
                    <a:pt x="172" y="574"/>
                  </a:lnTo>
                  <a:lnTo>
                    <a:pt x="171" y="578"/>
                  </a:lnTo>
                  <a:lnTo>
                    <a:pt x="170" y="581"/>
                  </a:lnTo>
                  <a:lnTo>
                    <a:pt x="170" y="585"/>
                  </a:lnTo>
                  <a:lnTo>
                    <a:pt x="169" y="591"/>
                  </a:lnTo>
                  <a:lnTo>
                    <a:pt x="168" y="595"/>
                  </a:lnTo>
                  <a:lnTo>
                    <a:pt x="167" y="600"/>
                  </a:lnTo>
                  <a:lnTo>
                    <a:pt x="166" y="604"/>
                  </a:lnTo>
                  <a:lnTo>
                    <a:pt x="163" y="612"/>
                  </a:lnTo>
                  <a:lnTo>
                    <a:pt x="162" y="620"/>
                  </a:lnTo>
                  <a:lnTo>
                    <a:pt x="160" y="627"/>
                  </a:lnTo>
                  <a:lnTo>
                    <a:pt x="159" y="635"/>
                  </a:lnTo>
                  <a:lnTo>
                    <a:pt x="157" y="642"/>
                  </a:lnTo>
                  <a:lnTo>
                    <a:pt x="156" y="650"/>
                  </a:lnTo>
                  <a:lnTo>
                    <a:pt x="153" y="658"/>
                  </a:lnTo>
                  <a:lnTo>
                    <a:pt x="151" y="665"/>
                  </a:lnTo>
                  <a:lnTo>
                    <a:pt x="152" y="669"/>
                  </a:lnTo>
                  <a:lnTo>
                    <a:pt x="152" y="671"/>
                  </a:lnTo>
                  <a:lnTo>
                    <a:pt x="150" y="682"/>
                  </a:lnTo>
                  <a:lnTo>
                    <a:pt x="149" y="696"/>
                  </a:lnTo>
                  <a:lnTo>
                    <a:pt x="147" y="707"/>
                  </a:lnTo>
                  <a:lnTo>
                    <a:pt x="144" y="719"/>
                  </a:lnTo>
                  <a:lnTo>
                    <a:pt x="143" y="732"/>
                  </a:lnTo>
                  <a:lnTo>
                    <a:pt x="141" y="743"/>
                  </a:lnTo>
                  <a:lnTo>
                    <a:pt x="139" y="755"/>
                  </a:lnTo>
                  <a:lnTo>
                    <a:pt x="137" y="766"/>
                  </a:lnTo>
                  <a:lnTo>
                    <a:pt x="134" y="780"/>
                  </a:lnTo>
                  <a:lnTo>
                    <a:pt x="133" y="791"/>
                  </a:lnTo>
                  <a:lnTo>
                    <a:pt x="131" y="804"/>
                  </a:lnTo>
                  <a:lnTo>
                    <a:pt x="129" y="816"/>
                  </a:lnTo>
                  <a:lnTo>
                    <a:pt x="128" y="829"/>
                  </a:lnTo>
                  <a:lnTo>
                    <a:pt x="125" y="843"/>
                  </a:lnTo>
                  <a:lnTo>
                    <a:pt x="123" y="854"/>
                  </a:lnTo>
                  <a:lnTo>
                    <a:pt x="121" y="867"/>
                  </a:lnTo>
                  <a:lnTo>
                    <a:pt x="119" y="879"/>
                  </a:lnTo>
                  <a:lnTo>
                    <a:pt x="118" y="892"/>
                  </a:lnTo>
                  <a:lnTo>
                    <a:pt x="115" y="906"/>
                  </a:lnTo>
                  <a:lnTo>
                    <a:pt x="113" y="917"/>
                  </a:lnTo>
                  <a:lnTo>
                    <a:pt x="111" y="930"/>
                  </a:lnTo>
                  <a:lnTo>
                    <a:pt x="109" y="942"/>
                  </a:lnTo>
                  <a:lnTo>
                    <a:pt x="108" y="955"/>
                  </a:lnTo>
                  <a:lnTo>
                    <a:pt x="105" y="967"/>
                  </a:lnTo>
                  <a:lnTo>
                    <a:pt x="104" y="972"/>
                  </a:lnTo>
                  <a:lnTo>
                    <a:pt x="104" y="976"/>
                  </a:lnTo>
                  <a:lnTo>
                    <a:pt x="103" y="982"/>
                  </a:lnTo>
                  <a:lnTo>
                    <a:pt x="102" y="986"/>
                  </a:lnTo>
                  <a:lnTo>
                    <a:pt x="101" y="989"/>
                  </a:lnTo>
                  <a:lnTo>
                    <a:pt x="101" y="995"/>
                  </a:lnTo>
                  <a:lnTo>
                    <a:pt x="100" y="1001"/>
                  </a:lnTo>
                  <a:lnTo>
                    <a:pt x="99" y="1005"/>
                  </a:lnTo>
                  <a:lnTo>
                    <a:pt x="99" y="1012"/>
                  </a:lnTo>
                  <a:lnTo>
                    <a:pt x="98" y="1018"/>
                  </a:lnTo>
                  <a:lnTo>
                    <a:pt x="96" y="1026"/>
                  </a:lnTo>
                  <a:lnTo>
                    <a:pt x="96" y="1031"/>
                  </a:lnTo>
                  <a:lnTo>
                    <a:pt x="95" y="1039"/>
                  </a:lnTo>
                  <a:lnTo>
                    <a:pt x="94" y="1047"/>
                  </a:lnTo>
                  <a:lnTo>
                    <a:pt x="93" y="1052"/>
                  </a:lnTo>
                  <a:lnTo>
                    <a:pt x="93" y="1060"/>
                  </a:lnTo>
                  <a:lnTo>
                    <a:pt x="92" y="1070"/>
                  </a:lnTo>
                  <a:lnTo>
                    <a:pt x="90" y="1081"/>
                  </a:lnTo>
                  <a:lnTo>
                    <a:pt x="90" y="1091"/>
                  </a:lnTo>
                  <a:lnTo>
                    <a:pt x="89" y="1100"/>
                  </a:lnTo>
                  <a:lnTo>
                    <a:pt x="88" y="1110"/>
                  </a:lnTo>
                  <a:lnTo>
                    <a:pt x="86" y="1121"/>
                  </a:lnTo>
                  <a:lnTo>
                    <a:pt x="85" y="1131"/>
                  </a:lnTo>
                  <a:lnTo>
                    <a:pt x="84" y="1142"/>
                  </a:lnTo>
                  <a:lnTo>
                    <a:pt x="83" y="1148"/>
                  </a:lnTo>
                  <a:lnTo>
                    <a:pt x="83" y="1153"/>
                  </a:lnTo>
                  <a:lnTo>
                    <a:pt x="82" y="1159"/>
                  </a:lnTo>
                  <a:lnTo>
                    <a:pt x="82" y="1165"/>
                  </a:lnTo>
                  <a:lnTo>
                    <a:pt x="81" y="1176"/>
                  </a:lnTo>
                  <a:lnTo>
                    <a:pt x="80" y="1188"/>
                  </a:lnTo>
                  <a:lnTo>
                    <a:pt x="79" y="1199"/>
                  </a:lnTo>
                  <a:lnTo>
                    <a:pt x="77" y="1211"/>
                  </a:lnTo>
                  <a:lnTo>
                    <a:pt x="76" y="1237"/>
                  </a:lnTo>
                  <a:lnTo>
                    <a:pt x="75" y="1262"/>
                  </a:lnTo>
                  <a:lnTo>
                    <a:pt x="74" y="1287"/>
                  </a:lnTo>
                  <a:lnTo>
                    <a:pt x="74" y="1314"/>
                  </a:lnTo>
                  <a:lnTo>
                    <a:pt x="77" y="1323"/>
                  </a:lnTo>
                  <a:lnTo>
                    <a:pt x="81" y="1335"/>
                  </a:lnTo>
                  <a:lnTo>
                    <a:pt x="84" y="1344"/>
                  </a:lnTo>
                  <a:lnTo>
                    <a:pt x="88" y="1354"/>
                  </a:lnTo>
                  <a:lnTo>
                    <a:pt x="91" y="1365"/>
                  </a:lnTo>
                  <a:lnTo>
                    <a:pt x="94" y="1377"/>
                  </a:lnTo>
                  <a:lnTo>
                    <a:pt x="96" y="1388"/>
                  </a:lnTo>
                  <a:lnTo>
                    <a:pt x="99" y="1399"/>
                  </a:lnTo>
                  <a:lnTo>
                    <a:pt x="99" y="1401"/>
                  </a:lnTo>
                  <a:lnTo>
                    <a:pt x="100" y="1401"/>
                  </a:lnTo>
                  <a:lnTo>
                    <a:pt x="101" y="1399"/>
                  </a:lnTo>
                  <a:lnTo>
                    <a:pt x="102" y="1396"/>
                  </a:lnTo>
                  <a:lnTo>
                    <a:pt x="102" y="1394"/>
                  </a:lnTo>
                  <a:lnTo>
                    <a:pt x="103" y="1390"/>
                  </a:lnTo>
                  <a:lnTo>
                    <a:pt x="103" y="1386"/>
                  </a:lnTo>
                  <a:lnTo>
                    <a:pt x="108" y="1466"/>
                  </a:lnTo>
                  <a:lnTo>
                    <a:pt x="109" y="1468"/>
                  </a:lnTo>
                  <a:lnTo>
                    <a:pt x="110" y="1470"/>
                  </a:lnTo>
                  <a:lnTo>
                    <a:pt x="111" y="1470"/>
                  </a:lnTo>
                  <a:lnTo>
                    <a:pt x="112" y="1470"/>
                  </a:lnTo>
                  <a:lnTo>
                    <a:pt x="113" y="1466"/>
                  </a:lnTo>
                  <a:lnTo>
                    <a:pt x="113" y="1464"/>
                  </a:lnTo>
                  <a:lnTo>
                    <a:pt x="114" y="1460"/>
                  </a:lnTo>
                  <a:lnTo>
                    <a:pt x="114" y="1457"/>
                  </a:lnTo>
                  <a:lnTo>
                    <a:pt x="113" y="1439"/>
                  </a:lnTo>
                  <a:lnTo>
                    <a:pt x="114" y="1420"/>
                  </a:lnTo>
                  <a:lnTo>
                    <a:pt x="115" y="1401"/>
                  </a:lnTo>
                  <a:lnTo>
                    <a:pt x="115" y="1382"/>
                  </a:lnTo>
                  <a:lnTo>
                    <a:pt x="117" y="1377"/>
                  </a:lnTo>
                  <a:lnTo>
                    <a:pt x="117" y="1371"/>
                  </a:lnTo>
                  <a:lnTo>
                    <a:pt x="118" y="1365"/>
                  </a:lnTo>
                  <a:lnTo>
                    <a:pt x="119" y="1357"/>
                  </a:lnTo>
                  <a:lnTo>
                    <a:pt x="119" y="1346"/>
                  </a:lnTo>
                  <a:lnTo>
                    <a:pt x="120" y="1333"/>
                  </a:lnTo>
                  <a:lnTo>
                    <a:pt x="120" y="1321"/>
                  </a:lnTo>
                  <a:lnTo>
                    <a:pt x="121" y="1308"/>
                  </a:lnTo>
                  <a:lnTo>
                    <a:pt x="122" y="1300"/>
                  </a:lnTo>
                  <a:lnTo>
                    <a:pt x="123" y="1295"/>
                  </a:lnTo>
                  <a:lnTo>
                    <a:pt x="124" y="1287"/>
                  </a:lnTo>
                  <a:lnTo>
                    <a:pt x="124" y="1279"/>
                  </a:lnTo>
                  <a:lnTo>
                    <a:pt x="125" y="1275"/>
                  </a:lnTo>
                  <a:lnTo>
                    <a:pt x="125" y="1270"/>
                  </a:lnTo>
                  <a:lnTo>
                    <a:pt x="127" y="1264"/>
                  </a:lnTo>
                  <a:lnTo>
                    <a:pt x="128" y="1256"/>
                  </a:lnTo>
                  <a:lnTo>
                    <a:pt x="128" y="1251"/>
                  </a:lnTo>
                  <a:lnTo>
                    <a:pt x="129" y="1245"/>
                  </a:lnTo>
                  <a:lnTo>
                    <a:pt x="129" y="1237"/>
                  </a:lnTo>
                  <a:lnTo>
                    <a:pt x="130" y="1232"/>
                  </a:lnTo>
                  <a:lnTo>
                    <a:pt x="131" y="1224"/>
                  </a:lnTo>
                  <a:lnTo>
                    <a:pt x="131" y="1218"/>
                  </a:lnTo>
                  <a:lnTo>
                    <a:pt x="132" y="1211"/>
                  </a:lnTo>
                  <a:lnTo>
                    <a:pt x="133" y="1205"/>
                  </a:lnTo>
                  <a:lnTo>
                    <a:pt x="134" y="1197"/>
                  </a:lnTo>
                  <a:lnTo>
                    <a:pt x="136" y="1190"/>
                  </a:lnTo>
                  <a:lnTo>
                    <a:pt x="137" y="1184"/>
                  </a:lnTo>
                  <a:lnTo>
                    <a:pt x="138" y="1176"/>
                  </a:lnTo>
                  <a:lnTo>
                    <a:pt x="140" y="1171"/>
                  </a:lnTo>
                  <a:lnTo>
                    <a:pt x="141" y="1165"/>
                  </a:lnTo>
                  <a:lnTo>
                    <a:pt x="142" y="1157"/>
                  </a:lnTo>
                  <a:lnTo>
                    <a:pt x="143" y="1152"/>
                  </a:lnTo>
                  <a:lnTo>
                    <a:pt x="172" y="1014"/>
                  </a:lnTo>
                  <a:lnTo>
                    <a:pt x="160" y="1089"/>
                  </a:lnTo>
                  <a:lnTo>
                    <a:pt x="161" y="1089"/>
                  </a:lnTo>
                  <a:lnTo>
                    <a:pt x="161" y="1091"/>
                  </a:lnTo>
                  <a:lnTo>
                    <a:pt x="162" y="1091"/>
                  </a:lnTo>
                  <a:lnTo>
                    <a:pt x="210" y="976"/>
                  </a:lnTo>
                  <a:lnTo>
                    <a:pt x="205" y="997"/>
                  </a:lnTo>
                  <a:lnTo>
                    <a:pt x="201" y="1003"/>
                  </a:lnTo>
                  <a:lnTo>
                    <a:pt x="200" y="1005"/>
                  </a:lnTo>
                  <a:lnTo>
                    <a:pt x="199" y="1007"/>
                  </a:lnTo>
                  <a:lnTo>
                    <a:pt x="199" y="1009"/>
                  </a:lnTo>
                  <a:lnTo>
                    <a:pt x="196" y="1016"/>
                  </a:lnTo>
                  <a:lnTo>
                    <a:pt x="193" y="1024"/>
                  </a:lnTo>
                  <a:lnTo>
                    <a:pt x="190" y="1031"/>
                  </a:lnTo>
                  <a:lnTo>
                    <a:pt x="187" y="1039"/>
                  </a:lnTo>
                  <a:lnTo>
                    <a:pt x="184" y="1047"/>
                  </a:lnTo>
                  <a:lnTo>
                    <a:pt x="181" y="1054"/>
                  </a:lnTo>
                  <a:lnTo>
                    <a:pt x="178" y="1062"/>
                  </a:lnTo>
                  <a:lnTo>
                    <a:pt x="176" y="1071"/>
                  </a:lnTo>
                  <a:lnTo>
                    <a:pt x="172" y="1077"/>
                  </a:lnTo>
                  <a:lnTo>
                    <a:pt x="170" y="1087"/>
                  </a:lnTo>
                  <a:lnTo>
                    <a:pt x="167" y="1094"/>
                  </a:lnTo>
                  <a:lnTo>
                    <a:pt x="165" y="1102"/>
                  </a:lnTo>
                  <a:lnTo>
                    <a:pt x="162" y="1110"/>
                  </a:lnTo>
                  <a:lnTo>
                    <a:pt x="160" y="1119"/>
                  </a:lnTo>
                  <a:lnTo>
                    <a:pt x="157" y="1127"/>
                  </a:lnTo>
                  <a:lnTo>
                    <a:pt x="155" y="1134"/>
                  </a:lnTo>
                  <a:lnTo>
                    <a:pt x="155" y="1136"/>
                  </a:lnTo>
                  <a:lnTo>
                    <a:pt x="153" y="1140"/>
                  </a:lnTo>
                  <a:lnTo>
                    <a:pt x="152" y="1142"/>
                  </a:lnTo>
                  <a:lnTo>
                    <a:pt x="152" y="1146"/>
                  </a:lnTo>
                  <a:lnTo>
                    <a:pt x="151" y="1148"/>
                  </a:lnTo>
                  <a:lnTo>
                    <a:pt x="150" y="1152"/>
                  </a:lnTo>
                  <a:lnTo>
                    <a:pt x="150" y="1153"/>
                  </a:lnTo>
                  <a:lnTo>
                    <a:pt x="149" y="1157"/>
                  </a:lnTo>
                  <a:lnTo>
                    <a:pt x="149" y="1159"/>
                  </a:lnTo>
                  <a:lnTo>
                    <a:pt x="148" y="1163"/>
                  </a:lnTo>
                  <a:lnTo>
                    <a:pt x="148" y="1167"/>
                  </a:lnTo>
                  <a:lnTo>
                    <a:pt x="147" y="1169"/>
                  </a:lnTo>
                  <a:lnTo>
                    <a:pt x="147" y="1173"/>
                  </a:lnTo>
                  <a:lnTo>
                    <a:pt x="146" y="1176"/>
                  </a:lnTo>
                  <a:lnTo>
                    <a:pt x="144" y="1180"/>
                  </a:lnTo>
                  <a:lnTo>
                    <a:pt x="143" y="1182"/>
                  </a:lnTo>
                  <a:lnTo>
                    <a:pt x="142" y="1192"/>
                  </a:lnTo>
                  <a:lnTo>
                    <a:pt x="140" y="1199"/>
                  </a:lnTo>
                  <a:lnTo>
                    <a:pt x="139" y="1209"/>
                  </a:lnTo>
                  <a:lnTo>
                    <a:pt x="137" y="1216"/>
                  </a:lnTo>
                  <a:lnTo>
                    <a:pt x="136" y="1226"/>
                  </a:lnTo>
                  <a:lnTo>
                    <a:pt x="133" y="1235"/>
                  </a:lnTo>
                  <a:lnTo>
                    <a:pt x="133" y="1243"/>
                  </a:lnTo>
                  <a:lnTo>
                    <a:pt x="132" y="1253"/>
                  </a:lnTo>
                  <a:lnTo>
                    <a:pt x="131" y="1258"/>
                  </a:lnTo>
                  <a:lnTo>
                    <a:pt x="130" y="1264"/>
                  </a:lnTo>
                  <a:lnTo>
                    <a:pt x="130" y="1270"/>
                  </a:lnTo>
                  <a:lnTo>
                    <a:pt x="129" y="1275"/>
                  </a:lnTo>
                  <a:lnTo>
                    <a:pt x="129" y="1279"/>
                  </a:lnTo>
                  <a:lnTo>
                    <a:pt x="128" y="1285"/>
                  </a:lnTo>
                  <a:lnTo>
                    <a:pt x="128" y="1291"/>
                  </a:lnTo>
                  <a:lnTo>
                    <a:pt x="127" y="1296"/>
                  </a:lnTo>
                  <a:lnTo>
                    <a:pt x="125" y="1302"/>
                  </a:lnTo>
                  <a:lnTo>
                    <a:pt x="125" y="1310"/>
                  </a:lnTo>
                  <a:lnTo>
                    <a:pt x="124" y="1316"/>
                  </a:lnTo>
                  <a:lnTo>
                    <a:pt x="124" y="1321"/>
                  </a:lnTo>
                  <a:lnTo>
                    <a:pt x="122" y="1344"/>
                  </a:lnTo>
                  <a:lnTo>
                    <a:pt x="121" y="1367"/>
                  </a:lnTo>
                  <a:lnTo>
                    <a:pt x="120" y="1390"/>
                  </a:lnTo>
                  <a:lnTo>
                    <a:pt x="119" y="1413"/>
                  </a:lnTo>
                  <a:lnTo>
                    <a:pt x="119" y="1434"/>
                  </a:lnTo>
                  <a:lnTo>
                    <a:pt x="118" y="1455"/>
                  </a:lnTo>
                  <a:lnTo>
                    <a:pt x="117" y="1476"/>
                  </a:lnTo>
                  <a:lnTo>
                    <a:pt x="118" y="1499"/>
                  </a:lnTo>
                  <a:lnTo>
                    <a:pt x="118" y="1508"/>
                  </a:lnTo>
                  <a:lnTo>
                    <a:pt x="119" y="1520"/>
                  </a:lnTo>
                  <a:lnTo>
                    <a:pt x="119" y="1529"/>
                  </a:lnTo>
                  <a:lnTo>
                    <a:pt x="120" y="1539"/>
                  </a:lnTo>
                  <a:lnTo>
                    <a:pt x="121" y="1548"/>
                  </a:lnTo>
                  <a:lnTo>
                    <a:pt x="121" y="1556"/>
                  </a:lnTo>
                  <a:lnTo>
                    <a:pt x="121" y="1563"/>
                  </a:lnTo>
                  <a:lnTo>
                    <a:pt x="122" y="1573"/>
                  </a:lnTo>
                  <a:lnTo>
                    <a:pt x="122" y="1582"/>
                  </a:lnTo>
                  <a:lnTo>
                    <a:pt x="123" y="1596"/>
                  </a:lnTo>
                  <a:lnTo>
                    <a:pt x="123" y="1607"/>
                  </a:lnTo>
                  <a:lnTo>
                    <a:pt x="124" y="1621"/>
                  </a:lnTo>
                  <a:lnTo>
                    <a:pt x="124" y="1628"/>
                  </a:lnTo>
                  <a:lnTo>
                    <a:pt x="125" y="1636"/>
                  </a:lnTo>
                  <a:lnTo>
                    <a:pt x="125" y="1644"/>
                  </a:lnTo>
                  <a:lnTo>
                    <a:pt x="125" y="1649"/>
                  </a:lnTo>
                  <a:lnTo>
                    <a:pt x="127" y="1651"/>
                  </a:lnTo>
                  <a:lnTo>
                    <a:pt x="129" y="1653"/>
                  </a:lnTo>
                  <a:lnTo>
                    <a:pt x="130" y="1653"/>
                  </a:lnTo>
                  <a:lnTo>
                    <a:pt x="131" y="1653"/>
                  </a:lnTo>
                  <a:lnTo>
                    <a:pt x="131" y="1664"/>
                  </a:lnTo>
                  <a:lnTo>
                    <a:pt x="130" y="1676"/>
                  </a:lnTo>
                  <a:lnTo>
                    <a:pt x="130" y="1687"/>
                  </a:lnTo>
                  <a:lnTo>
                    <a:pt x="130" y="1699"/>
                  </a:lnTo>
                  <a:lnTo>
                    <a:pt x="131" y="1706"/>
                  </a:lnTo>
                  <a:lnTo>
                    <a:pt x="131" y="1716"/>
                  </a:lnTo>
                  <a:lnTo>
                    <a:pt x="132" y="1724"/>
                  </a:lnTo>
                  <a:lnTo>
                    <a:pt x="133" y="1733"/>
                  </a:lnTo>
                  <a:lnTo>
                    <a:pt x="133" y="1748"/>
                  </a:lnTo>
                  <a:lnTo>
                    <a:pt x="134" y="1764"/>
                  </a:lnTo>
                  <a:lnTo>
                    <a:pt x="137" y="1777"/>
                  </a:lnTo>
                  <a:lnTo>
                    <a:pt x="138" y="1792"/>
                  </a:lnTo>
                  <a:lnTo>
                    <a:pt x="139" y="1800"/>
                  </a:lnTo>
                  <a:lnTo>
                    <a:pt x="139" y="1808"/>
                  </a:lnTo>
                  <a:lnTo>
                    <a:pt x="140" y="1815"/>
                  </a:lnTo>
                  <a:lnTo>
                    <a:pt x="141" y="1823"/>
                  </a:lnTo>
                  <a:lnTo>
                    <a:pt x="142" y="1830"/>
                  </a:lnTo>
                  <a:lnTo>
                    <a:pt x="142" y="1838"/>
                  </a:lnTo>
                  <a:lnTo>
                    <a:pt x="143" y="1846"/>
                  </a:lnTo>
                  <a:lnTo>
                    <a:pt x="144" y="1853"/>
                  </a:lnTo>
                  <a:lnTo>
                    <a:pt x="146" y="1867"/>
                  </a:lnTo>
                  <a:lnTo>
                    <a:pt x="148" y="1882"/>
                  </a:lnTo>
                  <a:lnTo>
                    <a:pt x="149" y="1895"/>
                  </a:lnTo>
                  <a:lnTo>
                    <a:pt x="149" y="1907"/>
                  </a:lnTo>
                  <a:lnTo>
                    <a:pt x="150" y="1909"/>
                  </a:lnTo>
                  <a:lnTo>
                    <a:pt x="151" y="1909"/>
                  </a:lnTo>
                  <a:lnTo>
                    <a:pt x="152" y="1909"/>
                  </a:lnTo>
                  <a:lnTo>
                    <a:pt x="153" y="1910"/>
                  </a:lnTo>
                  <a:lnTo>
                    <a:pt x="159" y="1935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377" y="1403"/>
              <a:ext cx="970" cy="2235"/>
            </a:xfrm>
            <a:custGeom>
              <a:avLst/>
              <a:gdLst>
                <a:gd name="T0" fmla="*/ 20 w 968"/>
                <a:gd name="T1" fmla="*/ 1749 h 2235"/>
                <a:gd name="T2" fmla="*/ 43 w 968"/>
                <a:gd name="T3" fmla="*/ 1518 h 2235"/>
                <a:gd name="T4" fmla="*/ 98 w 968"/>
                <a:gd name="T5" fmla="*/ 1187 h 2235"/>
                <a:gd name="T6" fmla="*/ 121 w 968"/>
                <a:gd name="T7" fmla="*/ 992 h 2235"/>
                <a:gd name="T8" fmla="*/ 149 w 968"/>
                <a:gd name="T9" fmla="*/ 807 h 2235"/>
                <a:gd name="T10" fmla="*/ 168 w 968"/>
                <a:gd name="T11" fmla="*/ 714 h 2235"/>
                <a:gd name="T12" fmla="*/ 197 w 968"/>
                <a:gd name="T13" fmla="*/ 590 h 2235"/>
                <a:gd name="T14" fmla="*/ 246 w 968"/>
                <a:gd name="T15" fmla="*/ 429 h 2235"/>
                <a:gd name="T16" fmla="*/ 301 w 968"/>
                <a:gd name="T17" fmla="*/ 298 h 2235"/>
                <a:gd name="T18" fmla="*/ 370 w 968"/>
                <a:gd name="T19" fmla="*/ 174 h 2235"/>
                <a:gd name="T20" fmla="*/ 480 w 968"/>
                <a:gd name="T21" fmla="*/ 56 h 2235"/>
                <a:gd name="T22" fmla="*/ 532 w 968"/>
                <a:gd name="T23" fmla="*/ 31 h 2235"/>
                <a:gd name="T24" fmla="*/ 609 w 968"/>
                <a:gd name="T25" fmla="*/ 4 h 2235"/>
                <a:gd name="T26" fmla="*/ 708 w 968"/>
                <a:gd name="T27" fmla="*/ 16 h 2235"/>
                <a:gd name="T28" fmla="*/ 759 w 968"/>
                <a:gd name="T29" fmla="*/ 33 h 2235"/>
                <a:gd name="T30" fmla="*/ 826 w 968"/>
                <a:gd name="T31" fmla="*/ 75 h 2235"/>
                <a:gd name="T32" fmla="*/ 886 w 968"/>
                <a:gd name="T33" fmla="*/ 130 h 2235"/>
                <a:gd name="T34" fmla="*/ 931 w 968"/>
                <a:gd name="T35" fmla="*/ 168 h 2235"/>
                <a:gd name="T36" fmla="*/ 961 w 968"/>
                <a:gd name="T37" fmla="*/ 204 h 2235"/>
                <a:gd name="T38" fmla="*/ 914 w 968"/>
                <a:gd name="T39" fmla="*/ 168 h 2235"/>
                <a:gd name="T40" fmla="*/ 856 w 968"/>
                <a:gd name="T41" fmla="*/ 121 h 2235"/>
                <a:gd name="T42" fmla="*/ 814 w 968"/>
                <a:gd name="T43" fmla="*/ 88 h 2235"/>
                <a:gd name="T44" fmla="*/ 760 w 968"/>
                <a:gd name="T45" fmla="*/ 58 h 2235"/>
                <a:gd name="T46" fmla="*/ 703 w 968"/>
                <a:gd name="T47" fmla="*/ 37 h 2235"/>
                <a:gd name="T48" fmla="*/ 613 w 968"/>
                <a:gd name="T49" fmla="*/ 31 h 2235"/>
                <a:gd name="T50" fmla="*/ 553 w 968"/>
                <a:gd name="T51" fmla="*/ 46 h 2235"/>
                <a:gd name="T52" fmla="*/ 511 w 968"/>
                <a:gd name="T53" fmla="*/ 73 h 2235"/>
                <a:gd name="T54" fmla="*/ 457 w 968"/>
                <a:gd name="T55" fmla="*/ 109 h 2235"/>
                <a:gd name="T56" fmla="*/ 415 w 968"/>
                <a:gd name="T57" fmla="*/ 168 h 2235"/>
                <a:gd name="T58" fmla="*/ 300 w 968"/>
                <a:gd name="T59" fmla="*/ 349 h 2235"/>
                <a:gd name="T60" fmla="*/ 199 w 968"/>
                <a:gd name="T61" fmla="*/ 630 h 2235"/>
                <a:gd name="T62" fmla="*/ 146 w 968"/>
                <a:gd name="T63" fmla="*/ 876 h 2235"/>
                <a:gd name="T64" fmla="*/ 111 w 968"/>
                <a:gd name="T65" fmla="*/ 1148 h 2235"/>
                <a:gd name="T66" fmla="*/ 179 w 968"/>
                <a:gd name="T67" fmla="*/ 950 h 2235"/>
                <a:gd name="T68" fmla="*/ 244 w 968"/>
                <a:gd name="T69" fmla="*/ 771 h 2235"/>
                <a:gd name="T70" fmla="*/ 318 w 968"/>
                <a:gd name="T71" fmla="*/ 641 h 2235"/>
                <a:gd name="T72" fmla="*/ 384 w 968"/>
                <a:gd name="T73" fmla="*/ 550 h 2235"/>
                <a:gd name="T74" fmla="*/ 486 w 968"/>
                <a:gd name="T75" fmla="*/ 443 h 2235"/>
                <a:gd name="T76" fmla="*/ 548 w 968"/>
                <a:gd name="T77" fmla="*/ 386 h 2235"/>
                <a:gd name="T78" fmla="*/ 652 w 968"/>
                <a:gd name="T79" fmla="*/ 315 h 2235"/>
                <a:gd name="T80" fmla="*/ 705 w 968"/>
                <a:gd name="T81" fmla="*/ 283 h 2235"/>
                <a:gd name="T82" fmla="*/ 677 w 968"/>
                <a:gd name="T83" fmla="*/ 315 h 2235"/>
                <a:gd name="T84" fmla="*/ 602 w 968"/>
                <a:gd name="T85" fmla="*/ 365 h 2235"/>
                <a:gd name="T86" fmla="*/ 543 w 968"/>
                <a:gd name="T87" fmla="*/ 416 h 2235"/>
                <a:gd name="T88" fmla="*/ 487 w 968"/>
                <a:gd name="T89" fmla="*/ 471 h 2235"/>
                <a:gd name="T90" fmla="*/ 385 w 968"/>
                <a:gd name="T91" fmla="*/ 588 h 2235"/>
                <a:gd name="T92" fmla="*/ 309 w 968"/>
                <a:gd name="T93" fmla="*/ 698 h 2235"/>
                <a:gd name="T94" fmla="*/ 224 w 968"/>
                <a:gd name="T95" fmla="*/ 889 h 2235"/>
                <a:gd name="T96" fmla="*/ 141 w 968"/>
                <a:gd name="T97" fmla="*/ 1085 h 2235"/>
                <a:gd name="T98" fmla="*/ 96 w 968"/>
                <a:gd name="T99" fmla="*/ 1339 h 2235"/>
                <a:gd name="T100" fmla="*/ 73 w 968"/>
                <a:gd name="T101" fmla="*/ 1617 h 2235"/>
                <a:gd name="T102" fmla="*/ 84 w 968"/>
                <a:gd name="T103" fmla="*/ 1703 h 2235"/>
                <a:gd name="T104" fmla="*/ 140 w 968"/>
                <a:gd name="T105" fmla="*/ 1520 h 2235"/>
                <a:gd name="T106" fmla="*/ 225 w 968"/>
                <a:gd name="T107" fmla="*/ 1318 h 2235"/>
                <a:gd name="T108" fmla="*/ 210 w 968"/>
                <a:gd name="T109" fmla="*/ 1362 h 2235"/>
                <a:gd name="T110" fmla="*/ 160 w 968"/>
                <a:gd name="T111" fmla="*/ 1495 h 2235"/>
                <a:gd name="T112" fmla="*/ 87 w 968"/>
                <a:gd name="T113" fmla="*/ 1745 h 2235"/>
                <a:gd name="T114" fmla="*/ 58 w 968"/>
                <a:gd name="T115" fmla="*/ 2060 h 2235"/>
                <a:gd name="T116" fmla="*/ 33 w 968"/>
                <a:gd name="T117" fmla="*/ 2157 h 2235"/>
                <a:gd name="T118" fmla="*/ 62 w 968"/>
                <a:gd name="T119" fmla="*/ 1591 h 2235"/>
                <a:gd name="T120" fmla="*/ 68 w 968"/>
                <a:gd name="T121" fmla="*/ 1442 h 2235"/>
                <a:gd name="T122" fmla="*/ 41 w 968"/>
                <a:gd name="T123" fmla="*/ 1663 h 2235"/>
                <a:gd name="T124" fmla="*/ 23 w 968"/>
                <a:gd name="T125" fmla="*/ 1865 h 2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8" h="2235">
                  <a:moveTo>
                    <a:pt x="6" y="2012"/>
                  </a:moveTo>
                  <a:lnTo>
                    <a:pt x="0" y="1987"/>
                  </a:lnTo>
                  <a:lnTo>
                    <a:pt x="3" y="1972"/>
                  </a:lnTo>
                  <a:lnTo>
                    <a:pt x="4" y="1947"/>
                  </a:lnTo>
                  <a:lnTo>
                    <a:pt x="5" y="1934"/>
                  </a:lnTo>
                  <a:lnTo>
                    <a:pt x="6" y="1921"/>
                  </a:lnTo>
                  <a:lnTo>
                    <a:pt x="7" y="1907"/>
                  </a:lnTo>
                  <a:lnTo>
                    <a:pt x="8" y="1894"/>
                  </a:lnTo>
                  <a:lnTo>
                    <a:pt x="9" y="1881"/>
                  </a:lnTo>
                  <a:lnTo>
                    <a:pt x="9" y="1867"/>
                  </a:lnTo>
                  <a:lnTo>
                    <a:pt x="10" y="1854"/>
                  </a:lnTo>
                  <a:lnTo>
                    <a:pt x="11" y="1841"/>
                  </a:lnTo>
                  <a:lnTo>
                    <a:pt x="13" y="1833"/>
                  </a:lnTo>
                  <a:lnTo>
                    <a:pt x="14" y="1825"/>
                  </a:lnTo>
                  <a:lnTo>
                    <a:pt x="15" y="1818"/>
                  </a:lnTo>
                  <a:lnTo>
                    <a:pt x="16" y="1808"/>
                  </a:lnTo>
                  <a:lnTo>
                    <a:pt x="16" y="1802"/>
                  </a:lnTo>
                  <a:lnTo>
                    <a:pt x="17" y="1797"/>
                  </a:lnTo>
                  <a:lnTo>
                    <a:pt x="17" y="1791"/>
                  </a:lnTo>
                  <a:lnTo>
                    <a:pt x="18" y="1783"/>
                  </a:lnTo>
                  <a:lnTo>
                    <a:pt x="18" y="1778"/>
                  </a:lnTo>
                  <a:lnTo>
                    <a:pt x="18" y="1772"/>
                  </a:lnTo>
                  <a:lnTo>
                    <a:pt x="19" y="1764"/>
                  </a:lnTo>
                  <a:lnTo>
                    <a:pt x="19" y="1757"/>
                  </a:lnTo>
                  <a:lnTo>
                    <a:pt x="20" y="1749"/>
                  </a:lnTo>
                  <a:lnTo>
                    <a:pt x="20" y="1741"/>
                  </a:lnTo>
                  <a:lnTo>
                    <a:pt x="20" y="1732"/>
                  </a:lnTo>
                  <a:lnTo>
                    <a:pt x="22" y="1724"/>
                  </a:lnTo>
                  <a:lnTo>
                    <a:pt x="22" y="1722"/>
                  </a:lnTo>
                  <a:lnTo>
                    <a:pt x="22" y="1720"/>
                  </a:lnTo>
                  <a:lnTo>
                    <a:pt x="23" y="1715"/>
                  </a:lnTo>
                  <a:lnTo>
                    <a:pt x="24" y="1711"/>
                  </a:lnTo>
                  <a:lnTo>
                    <a:pt x="24" y="1705"/>
                  </a:lnTo>
                  <a:lnTo>
                    <a:pt x="25" y="1699"/>
                  </a:lnTo>
                  <a:lnTo>
                    <a:pt x="26" y="1694"/>
                  </a:lnTo>
                  <a:lnTo>
                    <a:pt x="26" y="1688"/>
                  </a:lnTo>
                  <a:lnTo>
                    <a:pt x="27" y="1682"/>
                  </a:lnTo>
                  <a:lnTo>
                    <a:pt x="28" y="1677"/>
                  </a:lnTo>
                  <a:lnTo>
                    <a:pt x="29" y="1663"/>
                  </a:lnTo>
                  <a:lnTo>
                    <a:pt x="30" y="1652"/>
                  </a:lnTo>
                  <a:lnTo>
                    <a:pt x="32" y="1638"/>
                  </a:lnTo>
                  <a:lnTo>
                    <a:pt x="33" y="1627"/>
                  </a:lnTo>
                  <a:lnTo>
                    <a:pt x="34" y="1614"/>
                  </a:lnTo>
                  <a:lnTo>
                    <a:pt x="35" y="1600"/>
                  </a:lnTo>
                  <a:lnTo>
                    <a:pt x="36" y="1587"/>
                  </a:lnTo>
                  <a:lnTo>
                    <a:pt x="37" y="1575"/>
                  </a:lnTo>
                  <a:lnTo>
                    <a:pt x="39" y="1560"/>
                  </a:lnTo>
                  <a:lnTo>
                    <a:pt x="41" y="1547"/>
                  </a:lnTo>
                  <a:lnTo>
                    <a:pt x="42" y="1534"/>
                  </a:lnTo>
                  <a:lnTo>
                    <a:pt x="43" y="1518"/>
                  </a:lnTo>
                  <a:lnTo>
                    <a:pt x="45" y="1505"/>
                  </a:lnTo>
                  <a:lnTo>
                    <a:pt x="46" y="1492"/>
                  </a:lnTo>
                  <a:lnTo>
                    <a:pt x="48" y="1478"/>
                  </a:lnTo>
                  <a:lnTo>
                    <a:pt x="51" y="1467"/>
                  </a:lnTo>
                  <a:lnTo>
                    <a:pt x="73" y="1331"/>
                  </a:lnTo>
                  <a:lnTo>
                    <a:pt x="74" y="1328"/>
                  </a:lnTo>
                  <a:lnTo>
                    <a:pt x="75" y="1326"/>
                  </a:lnTo>
                  <a:lnTo>
                    <a:pt x="76" y="1322"/>
                  </a:lnTo>
                  <a:lnTo>
                    <a:pt x="76" y="1318"/>
                  </a:lnTo>
                  <a:lnTo>
                    <a:pt x="79" y="1310"/>
                  </a:lnTo>
                  <a:lnTo>
                    <a:pt x="80" y="1305"/>
                  </a:lnTo>
                  <a:lnTo>
                    <a:pt x="82" y="1299"/>
                  </a:lnTo>
                  <a:lnTo>
                    <a:pt x="83" y="1291"/>
                  </a:lnTo>
                  <a:lnTo>
                    <a:pt x="84" y="1284"/>
                  </a:lnTo>
                  <a:lnTo>
                    <a:pt x="85" y="1278"/>
                  </a:lnTo>
                  <a:lnTo>
                    <a:pt x="86" y="1270"/>
                  </a:lnTo>
                  <a:lnTo>
                    <a:pt x="87" y="1263"/>
                  </a:lnTo>
                  <a:lnTo>
                    <a:pt x="89" y="1253"/>
                  </a:lnTo>
                  <a:lnTo>
                    <a:pt x="90" y="1244"/>
                  </a:lnTo>
                  <a:lnTo>
                    <a:pt x="91" y="1234"/>
                  </a:lnTo>
                  <a:lnTo>
                    <a:pt x="93" y="1225"/>
                  </a:lnTo>
                  <a:lnTo>
                    <a:pt x="94" y="1215"/>
                  </a:lnTo>
                  <a:lnTo>
                    <a:pt x="96" y="1207"/>
                  </a:lnTo>
                  <a:lnTo>
                    <a:pt x="96" y="1198"/>
                  </a:lnTo>
                  <a:lnTo>
                    <a:pt x="98" y="1187"/>
                  </a:lnTo>
                  <a:lnTo>
                    <a:pt x="99" y="1177"/>
                  </a:lnTo>
                  <a:lnTo>
                    <a:pt x="100" y="1166"/>
                  </a:lnTo>
                  <a:lnTo>
                    <a:pt x="100" y="1154"/>
                  </a:lnTo>
                  <a:lnTo>
                    <a:pt x="101" y="1143"/>
                  </a:lnTo>
                  <a:lnTo>
                    <a:pt x="101" y="1139"/>
                  </a:lnTo>
                  <a:lnTo>
                    <a:pt x="102" y="1133"/>
                  </a:lnTo>
                  <a:lnTo>
                    <a:pt x="103" y="1129"/>
                  </a:lnTo>
                  <a:lnTo>
                    <a:pt x="103" y="1124"/>
                  </a:lnTo>
                  <a:lnTo>
                    <a:pt x="105" y="1112"/>
                  </a:lnTo>
                  <a:lnTo>
                    <a:pt x="106" y="1101"/>
                  </a:lnTo>
                  <a:lnTo>
                    <a:pt x="108" y="1091"/>
                  </a:lnTo>
                  <a:lnTo>
                    <a:pt x="110" y="1080"/>
                  </a:lnTo>
                  <a:lnTo>
                    <a:pt x="111" y="1068"/>
                  </a:lnTo>
                  <a:lnTo>
                    <a:pt x="112" y="1059"/>
                  </a:lnTo>
                  <a:lnTo>
                    <a:pt x="113" y="1047"/>
                  </a:lnTo>
                  <a:lnTo>
                    <a:pt x="115" y="1036"/>
                  </a:lnTo>
                  <a:lnTo>
                    <a:pt x="115" y="1034"/>
                  </a:lnTo>
                  <a:lnTo>
                    <a:pt x="116" y="1032"/>
                  </a:lnTo>
                  <a:lnTo>
                    <a:pt x="116" y="1024"/>
                  </a:lnTo>
                  <a:lnTo>
                    <a:pt x="118" y="1019"/>
                  </a:lnTo>
                  <a:lnTo>
                    <a:pt x="118" y="1011"/>
                  </a:lnTo>
                  <a:lnTo>
                    <a:pt x="119" y="1005"/>
                  </a:lnTo>
                  <a:lnTo>
                    <a:pt x="120" y="1000"/>
                  </a:lnTo>
                  <a:lnTo>
                    <a:pt x="120" y="996"/>
                  </a:lnTo>
                  <a:lnTo>
                    <a:pt x="121" y="992"/>
                  </a:lnTo>
                  <a:lnTo>
                    <a:pt x="122" y="986"/>
                  </a:lnTo>
                  <a:lnTo>
                    <a:pt x="123" y="982"/>
                  </a:lnTo>
                  <a:lnTo>
                    <a:pt x="124" y="979"/>
                  </a:lnTo>
                  <a:lnTo>
                    <a:pt x="125" y="973"/>
                  </a:lnTo>
                  <a:lnTo>
                    <a:pt x="125" y="967"/>
                  </a:lnTo>
                  <a:lnTo>
                    <a:pt x="127" y="958"/>
                  </a:lnTo>
                  <a:lnTo>
                    <a:pt x="128" y="948"/>
                  </a:lnTo>
                  <a:lnTo>
                    <a:pt x="129" y="937"/>
                  </a:lnTo>
                  <a:lnTo>
                    <a:pt x="129" y="925"/>
                  </a:lnTo>
                  <a:lnTo>
                    <a:pt x="129" y="921"/>
                  </a:lnTo>
                  <a:lnTo>
                    <a:pt x="130" y="920"/>
                  </a:lnTo>
                  <a:lnTo>
                    <a:pt x="131" y="916"/>
                  </a:lnTo>
                  <a:lnTo>
                    <a:pt x="131" y="912"/>
                  </a:lnTo>
                  <a:lnTo>
                    <a:pt x="132" y="910"/>
                  </a:lnTo>
                  <a:lnTo>
                    <a:pt x="133" y="908"/>
                  </a:lnTo>
                  <a:lnTo>
                    <a:pt x="134" y="904"/>
                  </a:lnTo>
                  <a:lnTo>
                    <a:pt x="134" y="900"/>
                  </a:lnTo>
                  <a:lnTo>
                    <a:pt x="137" y="889"/>
                  </a:lnTo>
                  <a:lnTo>
                    <a:pt x="138" y="879"/>
                  </a:lnTo>
                  <a:lnTo>
                    <a:pt x="140" y="868"/>
                  </a:lnTo>
                  <a:lnTo>
                    <a:pt x="142" y="857"/>
                  </a:lnTo>
                  <a:lnTo>
                    <a:pt x="144" y="845"/>
                  </a:lnTo>
                  <a:lnTo>
                    <a:pt x="146" y="832"/>
                  </a:lnTo>
                  <a:lnTo>
                    <a:pt x="148" y="820"/>
                  </a:lnTo>
                  <a:lnTo>
                    <a:pt x="149" y="807"/>
                  </a:lnTo>
                  <a:lnTo>
                    <a:pt x="150" y="805"/>
                  </a:lnTo>
                  <a:lnTo>
                    <a:pt x="151" y="801"/>
                  </a:lnTo>
                  <a:lnTo>
                    <a:pt x="152" y="799"/>
                  </a:lnTo>
                  <a:lnTo>
                    <a:pt x="153" y="796"/>
                  </a:lnTo>
                  <a:lnTo>
                    <a:pt x="153" y="794"/>
                  </a:lnTo>
                  <a:lnTo>
                    <a:pt x="154" y="790"/>
                  </a:lnTo>
                  <a:lnTo>
                    <a:pt x="156" y="788"/>
                  </a:lnTo>
                  <a:lnTo>
                    <a:pt x="156" y="782"/>
                  </a:lnTo>
                  <a:lnTo>
                    <a:pt x="157" y="778"/>
                  </a:lnTo>
                  <a:lnTo>
                    <a:pt x="158" y="775"/>
                  </a:lnTo>
                  <a:lnTo>
                    <a:pt x="158" y="771"/>
                  </a:lnTo>
                  <a:lnTo>
                    <a:pt x="159" y="765"/>
                  </a:lnTo>
                  <a:lnTo>
                    <a:pt x="159" y="761"/>
                  </a:lnTo>
                  <a:lnTo>
                    <a:pt x="160" y="756"/>
                  </a:lnTo>
                  <a:lnTo>
                    <a:pt x="161" y="752"/>
                  </a:lnTo>
                  <a:lnTo>
                    <a:pt x="162" y="748"/>
                  </a:lnTo>
                  <a:lnTo>
                    <a:pt x="162" y="744"/>
                  </a:lnTo>
                  <a:lnTo>
                    <a:pt x="163" y="742"/>
                  </a:lnTo>
                  <a:lnTo>
                    <a:pt x="165" y="738"/>
                  </a:lnTo>
                  <a:lnTo>
                    <a:pt x="166" y="735"/>
                  </a:lnTo>
                  <a:lnTo>
                    <a:pt x="166" y="731"/>
                  </a:lnTo>
                  <a:lnTo>
                    <a:pt x="167" y="727"/>
                  </a:lnTo>
                  <a:lnTo>
                    <a:pt x="167" y="723"/>
                  </a:lnTo>
                  <a:lnTo>
                    <a:pt x="168" y="719"/>
                  </a:lnTo>
                  <a:lnTo>
                    <a:pt x="168" y="714"/>
                  </a:lnTo>
                  <a:lnTo>
                    <a:pt x="169" y="710"/>
                  </a:lnTo>
                  <a:lnTo>
                    <a:pt x="170" y="704"/>
                  </a:lnTo>
                  <a:lnTo>
                    <a:pt x="171" y="700"/>
                  </a:lnTo>
                  <a:lnTo>
                    <a:pt x="172" y="696"/>
                  </a:lnTo>
                  <a:lnTo>
                    <a:pt x="173" y="691"/>
                  </a:lnTo>
                  <a:lnTo>
                    <a:pt x="175" y="687"/>
                  </a:lnTo>
                  <a:lnTo>
                    <a:pt x="176" y="683"/>
                  </a:lnTo>
                  <a:lnTo>
                    <a:pt x="178" y="679"/>
                  </a:lnTo>
                  <a:lnTo>
                    <a:pt x="179" y="675"/>
                  </a:lnTo>
                  <a:lnTo>
                    <a:pt x="180" y="670"/>
                  </a:lnTo>
                  <a:lnTo>
                    <a:pt x="181" y="664"/>
                  </a:lnTo>
                  <a:lnTo>
                    <a:pt x="182" y="660"/>
                  </a:lnTo>
                  <a:lnTo>
                    <a:pt x="184" y="654"/>
                  </a:lnTo>
                  <a:lnTo>
                    <a:pt x="185" y="649"/>
                  </a:lnTo>
                  <a:lnTo>
                    <a:pt x="186" y="643"/>
                  </a:lnTo>
                  <a:lnTo>
                    <a:pt x="187" y="637"/>
                  </a:lnTo>
                  <a:lnTo>
                    <a:pt x="188" y="632"/>
                  </a:lnTo>
                  <a:lnTo>
                    <a:pt x="188" y="626"/>
                  </a:lnTo>
                  <a:lnTo>
                    <a:pt x="190" y="620"/>
                  </a:lnTo>
                  <a:lnTo>
                    <a:pt x="191" y="616"/>
                  </a:lnTo>
                  <a:lnTo>
                    <a:pt x="192" y="613"/>
                  </a:lnTo>
                  <a:lnTo>
                    <a:pt x="192" y="609"/>
                  </a:lnTo>
                  <a:lnTo>
                    <a:pt x="195" y="603"/>
                  </a:lnTo>
                  <a:lnTo>
                    <a:pt x="196" y="595"/>
                  </a:lnTo>
                  <a:lnTo>
                    <a:pt x="197" y="590"/>
                  </a:lnTo>
                  <a:lnTo>
                    <a:pt x="199" y="584"/>
                  </a:lnTo>
                  <a:lnTo>
                    <a:pt x="200" y="578"/>
                  </a:lnTo>
                  <a:lnTo>
                    <a:pt x="203" y="572"/>
                  </a:lnTo>
                  <a:lnTo>
                    <a:pt x="205" y="567"/>
                  </a:lnTo>
                  <a:lnTo>
                    <a:pt x="206" y="559"/>
                  </a:lnTo>
                  <a:lnTo>
                    <a:pt x="208" y="552"/>
                  </a:lnTo>
                  <a:lnTo>
                    <a:pt x="210" y="546"/>
                  </a:lnTo>
                  <a:lnTo>
                    <a:pt x="211" y="538"/>
                  </a:lnTo>
                  <a:lnTo>
                    <a:pt x="214" y="531"/>
                  </a:lnTo>
                  <a:lnTo>
                    <a:pt x="216" y="523"/>
                  </a:lnTo>
                  <a:lnTo>
                    <a:pt x="217" y="515"/>
                  </a:lnTo>
                  <a:lnTo>
                    <a:pt x="219" y="508"/>
                  </a:lnTo>
                  <a:lnTo>
                    <a:pt x="220" y="500"/>
                  </a:lnTo>
                  <a:lnTo>
                    <a:pt x="223" y="492"/>
                  </a:lnTo>
                  <a:lnTo>
                    <a:pt x="225" y="485"/>
                  </a:lnTo>
                  <a:lnTo>
                    <a:pt x="227" y="479"/>
                  </a:lnTo>
                  <a:lnTo>
                    <a:pt x="230" y="471"/>
                  </a:lnTo>
                  <a:lnTo>
                    <a:pt x="233" y="464"/>
                  </a:lnTo>
                  <a:lnTo>
                    <a:pt x="235" y="456"/>
                  </a:lnTo>
                  <a:lnTo>
                    <a:pt x="237" y="449"/>
                  </a:lnTo>
                  <a:lnTo>
                    <a:pt x="241" y="441"/>
                  </a:lnTo>
                  <a:lnTo>
                    <a:pt x="244" y="433"/>
                  </a:lnTo>
                  <a:lnTo>
                    <a:pt x="245" y="433"/>
                  </a:lnTo>
                  <a:lnTo>
                    <a:pt x="246" y="433"/>
                  </a:lnTo>
                  <a:lnTo>
                    <a:pt x="246" y="429"/>
                  </a:lnTo>
                  <a:lnTo>
                    <a:pt x="246" y="428"/>
                  </a:lnTo>
                  <a:lnTo>
                    <a:pt x="248" y="422"/>
                  </a:lnTo>
                  <a:lnTo>
                    <a:pt x="251" y="416"/>
                  </a:lnTo>
                  <a:lnTo>
                    <a:pt x="253" y="409"/>
                  </a:lnTo>
                  <a:lnTo>
                    <a:pt x="255" y="403"/>
                  </a:lnTo>
                  <a:lnTo>
                    <a:pt x="257" y="395"/>
                  </a:lnTo>
                  <a:lnTo>
                    <a:pt x="258" y="389"/>
                  </a:lnTo>
                  <a:lnTo>
                    <a:pt x="261" y="384"/>
                  </a:lnTo>
                  <a:lnTo>
                    <a:pt x="263" y="378"/>
                  </a:lnTo>
                  <a:lnTo>
                    <a:pt x="265" y="372"/>
                  </a:lnTo>
                  <a:lnTo>
                    <a:pt x="266" y="367"/>
                  </a:lnTo>
                  <a:lnTo>
                    <a:pt x="268" y="363"/>
                  </a:lnTo>
                  <a:lnTo>
                    <a:pt x="271" y="359"/>
                  </a:lnTo>
                  <a:lnTo>
                    <a:pt x="274" y="355"/>
                  </a:lnTo>
                  <a:lnTo>
                    <a:pt x="276" y="351"/>
                  </a:lnTo>
                  <a:lnTo>
                    <a:pt x="278" y="347"/>
                  </a:lnTo>
                  <a:lnTo>
                    <a:pt x="281" y="342"/>
                  </a:lnTo>
                  <a:lnTo>
                    <a:pt x="283" y="336"/>
                  </a:lnTo>
                  <a:lnTo>
                    <a:pt x="285" y="330"/>
                  </a:lnTo>
                  <a:lnTo>
                    <a:pt x="289" y="327"/>
                  </a:lnTo>
                  <a:lnTo>
                    <a:pt x="291" y="321"/>
                  </a:lnTo>
                  <a:lnTo>
                    <a:pt x="293" y="315"/>
                  </a:lnTo>
                  <a:lnTo>
                    <a:pt x="295" y="309"/>
                  </a:lnTo>
                  <a:lnTo>
                    <a:pt x="297" y="304"/>
                  </a:lnTo>
                  <a:lnTo>
                    <a:pt x="301" y="298"/>
                  </a:lnTo>
                  <a:lnTo>
                    <a:pt x="303" y="292"/>
                  </a:lnTo>
                  <a:lnTo>
                    <a:pt x="305" y="286"/>
                  </a:lnTo>
                  <a:lnTo>
                    <a:pt x="308" y="281"/>
                  </a:lnTo>
                  <a:lnTo>
                    <a:pt x="311" y="275"/>
                  </a:lnTo>
                  <a:lnTo>
                    <a:pt x="313" y="269"/>
                  </a:lnTo>
                  <a:lnTo>
                    <a:pt x="315" y="265"/>
                  </a:lnTo>
                  <a:lnTo>
                    <a:pt x="319" y="260"/>
                  </a:lnTo>
                  <a:lnTo>
                    <a:pt x="321" y="254"/>
                  </a:lnTo>
                  <a:lnTo>
                    <a:pt x="323" y="250"/>
                  </a:lnTo>
                  <a:lnTo>
                    <a:pt x="325" y="246"/>
                  </a:lnTo>
                  <a:lnTo>
                    <a:pt x="328" y="243"/>
                  </a:lnTo>
                  <a:lnTo>
                    <a:pt x="330" y="239"/>
                  </a:lnTo>
                  <a:lnTo>
                    <a:pt x="332" y="237"/>
                  </a:lnTo>
                  <a:lnTo>
                    <a:pt x="334" y="233"/>
                  </a:lnTo>
                  <a:lnTo>
                    <a:pt x="337" y="229"/>
                  </a:lnTo>
                  <a:lnTo>
                    <a:pt x="339" y="225"/>
                  </a:lnTo>
                  <a:lnTo>
                    <a:pt x="342" y="220"/>
                  </a:lnTo>
                  <a:lnTo>
                    <a:pt x="346" y="214"/>
                  </a:lnTo>
                  <a:lnTo>
                    <a:pt x="350" y="208"/>
                  </a:lnTo>
                  <a:lnTo>
                    <a:pt x="353" y="203"/>
                  </a:lnTo>
                  <a:lnTo>
                    <a:pt x="357" y="197"/>
                  </a:lnTo>
                  <a:lnTo>
                    <a:pt x="360" y="191"/>
                  </a:lnTo>
                  <a:lnTo>
                    <a:pt x="363" y="185"/>
                  </a:lnTo>
                  <a:lnTo>
                    <a:pt x="367" y="180"/>
                  </a:lnTo>
                  <a:lnTo>
                    <a:pt x="370" y="174"/>
                  </a:lnTo>
                  <a:lnTo>
                    <a:pt x="373" y="168"/>
                  </a:lnTo>
                  <a:lnTo>
                    <a:pt x="378" y="163"/>
                  </a:lnTo>
                  <a:lnTo>
                    <a:pt x="381" y="159"/>
                  </a:lnTo>
                  <a:lnTo>
                    <a:pt x="385" y="153"/>
                  </a:lnTo>
                  <a:lnTo>
                    <a:pt x="389" y="147"/>
                  </a:lnTo>
                  <a:lnTo>
                    <a:pt x="394" y="142"/>
                  </a:lnTo>
                  <a:lnTo>
                    <a:pt x="397" y="138"/>
                  </a:lnTo>
                  <a:lnTo>
                    <a:pt x="401" y="132"/>
                  </a:lnTo>
                  <a:lnTo>
                    <a:pt x="407" y="126"/>
                  </a:lnTo>
                  <a:lnTo>
                    <a:pt x="411" y="121"/>
                  </a:lnTo>
                  <a:lnTo>
                    <a:pt x="416" y="117"/>
                  </a:lnTo>
                  <a:lnTo>
                    <a:pt x="420" y="111"/>
                  </a:lnTo>
                  <a:lnTo>
                    <a:pt x="426" y="105"/>
                  </a:lnTo>
                  <a:lnTo>
                    <a:pt x="430" y="102"/>
                  </a:lnTo>
                  <a:lnTo>
                    <a:pt x="436" y="96"/>
                  </a:lnTo>
                  <a:lnTo>
                    <a:pt x="440" y="92"/>
                  </a:lnTo>
                  <a:lnTo>
                    <a:pt x="445" y="86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61" y="73"/>
                  </a:lnTo>
                  <a:lnTo>
                    <a:pt x="465" y="67"/>
                  </a:lnTo>
                  <a:lnTo>
                    <a:pt x="471" y="63"/>
                  </a:lnTo>
                  <a:lnTo>
                    <a:pt x="476" y="60"/>
                  </a:lnTo>
                  <a:lnTo>
                    <a:pt x="478" y="58"/>
                  </a:lnTo>
                  <a:lnTo>
                    <a:pt x="480" y="56"/>
                  </a:lnTo>
                  <a:lnTo>
                    <a:pt x="482" y="54"/>
                  </a:lnTo>
                  <a:lnTo>
                    <a:pt x="484" y="54"/>
                  </a:lnTo>
                  <a:lnTo>
                    <a:pt x="486" y="52"/>
                  </a:lnTo>
                  <a:lnTo>
                    <a:pt x="489" y="50"/>
                  </a:lnTo>
                  <a:lnTo>
                    <a:pt x="491" y="50"/>
                  </a:lnTo>
                  <a:lnTo>
                    <a:pt x="493" y="48"/>
                  </a:lnTo>
                  <a:lnTo>
                    <a:pt x="495" y="48"/>
                  </a:lnTo>
                  <a:lnTo>
                    <a:pt x="497" y="46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5" y="44"/>
                  </a:lnTo>
                  <a:lnTo>
                    <a:pt x="508" y="42"/>
                  </a:lnTo>
                  <a:lnTo>
                    <a:pt x="510" y="40"/>
                  </a:lnTo>
                  <a:lnTo>
                    <a:pt x="512" y="40"/>
                  </a:lnTo>
                  <a:lnTo>
                    <a:pt x="513" y="39"/>
                  </a:lnTo>
                  <a:lnTo>
                    <a:pt x="515" y="39"/>
                  </a:lnTo>
                  <a:lnTo>
                    <a:pt x="518" y="39"/>
                  </a:lnTo>
                  <a:lnTo>
                    <a:pt x="519" y="39"/>
                  </a:lnTo>
                  <a:lnTo>
                    <a:pt x="521" y="37"/>
                  </a:lnTo>
                  <a:lnTo>
                    <a:pt x="522" y="37"/>
                  </a:lnTo>
                  <a:lnTo>
                    <a:pt x="524" y="37"/>
                  </a:lnTo>
                  <a:lnTo>
                    <a:pt x="525" y="35"/>
                  </a:lnTo>
                  <a:lnTo>
                    <a:pt x="528" y="35"/>
                  </a:lnTo>
                  <a:lnTo>
                    <a:pt x="530" y="33"/>
                  </a:lnTo>
                  <a:lnTo>
                    <a:pt x="532" y="31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9" y="25"/>
                  </a:lnTo>
                  <a:lnTo>
                    <a:pt x="541" y="25"/>
                  </a:lnTo>
                  <a:lnTo>
                    <a:pt x="543" y="23"/>
                  </a:lnTo>
                  <a:lnTo>
                    <a:pt x="546" y="21"/>
                  </a:lnTo>
                  <a:lnTo>
                    <a:pt x="548" y="21"/>
                  </a:lnTo>
                  <a:lnTo>
                    <a:pt x="549" y="21"/>
                  </a:lnTo>
                  <a:lnTo>
                    <a:pt x="551" y="21"/>
                  </a:lnTo>
                  <a:lnTo>
                    <a:pt x="553" y="21"/>
                  </a:lnTo>
                  <a:lnTo>
                    <a:pt x="556" y="21"/>
                  </a:lnTo>
                  <a:lnTo>
                    <a:pt x="557" y="20"/>
                  </a:lnTo>
                  <a:lnTo>
                    <a:pt x="559" y="18"/>
                  </a:lnTo>
                  <a:lnTo>
                    <a:pt x="563" y="16"/>
                  </a:lnTo>
                  <a:lnTo>
                    <a:pt x="568" y="16"/>
                  </a:lnTo>
                  <a:lnTo>
                    <a:pt x="571" y="14"/>
                  </a:lnTo>
                  <a:lnTo>
                    <a:pt x="576" y="14"/>
                  </a:lnTo>
                  <a:lnTo>
                    <a:pt x="580" y="12"/>
                  </a:lnTo>
                  <a:lnTo>
                    <a:pt x="585" y="10"/>
                  </a:lnTo>
                  <a:lnTo>
                    <a:pt x="588" y="10"/>
                  </a:lnTo>
                  <a:lnTo>
                    <a:pt x="592" y="8"/>
                  </a:lnTo>
                  <a:lnTo>
                    <a:pt x="597" y="8"/>
                  </a:lnTo>
                  <a:lnTo>
                    <a:pt x="600" y="6"/>
                  </a:lnTo>
                  <a:lnTo>
                    <a:pt x="605" y="6"/>
                  </a:lnTo>
                  <a:lnTo>
                    <a:pt x="609" y="4"/>
                  </a:lnTo>
                  <a:lnTo>
                    <a:pt x="614" y="4"/>
                  </a:lnTo>
                  <a:lnTo>
                    <a:pt x="617" y="4"/>
                  </a:lnTo>
                  <a:lnTo>
                    <a:pt x="621" y="2"/>
                  </a:lnTo>
                  <a:lnTo>
                    <a:pt x="626" y="2"/>
                  </a:lnTo>
                  <a:lnTo>
                    <a:pt x="629" y="2"/>
                  </a:lnTo>
                  <a:lnTo>
                    <a:pt x="634" y="0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6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3" y="2"/>
                  </a:lnTo>
                  <a:lnTo>
                    <a:pt x="667" y="2"/>
                  </a:lnTo>
                  <a:lnTo>
                    <a:pt x="672" y="4"/>
                  </a:lnTo>
                  <a:lnTo>
                    <a:pt x="676" y="4"/>
                  </a:lnTo>
                  <a:lnTo>
                    <a:pt x="680" y="4"/>
                  </a:lnTo>
                  <a:lnTo>
                    <a:pt x="684" y="6"/>
                  </a:lnTo>
                  <a:lnTo>
                    <a:pt x="689" y="6"/>
                  </a:lnTo>
                  <a:lnTo>
                    <a:pt x="693" y="8"/>
                  </a:lnTo>
                  <a:lnTo>
                    <a:pt x="695" y="8"/>
                  </a:lnTo>
                  <a:lnTo>
                    <a:pt x="699" y="10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8" y="16"/>
                  </a:lnTo>
                  <a:lnTo>
                    <a:pt x="711" y="18"/>
                  </a:lnTo>
                  <a:lnTo>
                    <a:pt x="714" y="20"/>
                  </a:lnTo>
                  <a:lnTo>
                    <a:pt x="718" y="21"/>
                  </a:lnTo>
                  <a:lnTo>
                    <a:pt x="719" y="21"/>
                  </a:lnTo>
                  <a:lnTo>
                    <a:pt x="720" y="21"/>
                  </a:lnTo>
                  <a:lnTo>
                    <a:pt x="721" y="21"/>
                  </a:lnTo>
                  <a:lnTo>
                    <a:pt x="722" y="21"/>
                  </a:lnTo>
                  <a:lnTo>
                    <a:pt x="723" y="21"/>
                  </a:lnTo>
                  <a:lnTo>
                    <a:pt x="725" y="21"/>
                  </a:lnTo>
                  <a:lnTo>
                    <a:pt x="727" y="21"/>
                  </a:lnTo>
                  <a:lnTo>
                    <a:pt x="729" y="23"/>
                  </a:lnTo>
                  <a:lnTo>
                    <a:pt x="730" y="23"/>
                  </a:lnTo>
                  <a:lnTo>
                    <a:pt x="732" y="23"/>
                  </a:lnTo>
                  <a:lnTo>
                    <a:pt x="733" y="23"/>
                  </a:lnTo>
                  <a:lnTo>
                    <a:pt x="735" y="25"/>
                  </a:lnTo>
                  <a:lnTo>
                    <a:pt x="738" y="25"/>
                  </a:lnTo>
                  <a:lnTo>
                    <a:pt x="740" y="25"/>
                  </a:lnTo>
                  <a:lnTo>
                    <a:pt x="741" y="27"/>
                  </a:lnTo>
                  <a:lnTo>
                    <a:pt x="743" y="27"/>
                  </a:lnTo>
                  <a:lnTo>
                    <a:pt x="746" y="29"/>
                  </a:lnTo>
                  <a:lnTo>
                    <a:pt x="748" y="31"/>
                  </a:lnTo>
                  <a:lnTo>
                    <a:pt x="751" y="31"/>
                  </a:lnTo>
                  <a:lnTo>
                    <a:pt x="753" y="31"/>
                  </a:lnTo>
                  <a:lnTo>
                    <a:pt x="757" y="33"/>
                  </a:lnTo>
                  <a:lnTo>
                    <a:pt x="759" y="33"/>
                  </a:lnTo>
                  <a:lnTo>
                    <a:pt x="761" y="37"/>
                  </a:lnTo>
                  <a:lnTo>
                    <a:pt x="763" y="39"/>
                  </a:lnTo>
                  <a:lnTo>
                    <a:pt x="766" y="39"/>
                  </a:lnTo>
                  <a:lnTo>
                    <a:pt x="768" y="39"/>
                  </a:lnTo>
                  <a:lnTo>
                    <a:pt x="770" y="40"/>
                  </a:lnTo>
                  <a:lnTo>
                    <a:pt x="772" y="42"/>
                  </a:lnTo>
                  <a:lnTo>
                    <a:pt x="773" y="44"/>
                  </a:lnTo>
                  <a:lnTo>
                    <a:pt x="776" y="46"/>
                  </a:lnTo>
                  <a:lnTo>
                    <a:pt x="778" y="46"/>
                  </a:lnTo>
                  <a:lnTo>
                    <a:pt x="780" y="46"/>
                  </a:lnTo>
                  <a:lnTo>
                    <a:pt x="783" y="48"/>
                  </a:lnTo>
                  <a:lnTo>
                    <a:pt x="787" y="50"/>
                  </a:lnTo>
                  <a:lnTo>
                    <a:pt x="789" y="52"/>
                  </a:lnTo>
                  <a:lnTo>
                    <a:pt x="792" y="54"/>
                  </a:lnTo>
                  <a:lnTo>
                    <a:pt x="796" y="54"/>
                  </a:lnTo>
                  <a:lnTo>
                    <a:pt x="799" y="56"/>
                  </a:lnTo>
                  <a:lnTo>
                    <a:pt x="801" y="58"/>
                  </a:lnTo>
                  <a:lnTo>
                    <a:pt x="805" y="60"/>
                  </a:lnTo>
                  <a:lnTo>
                    <a:pt x="808" y="61"/>
                  </a:lnTo>
                  <a:lnTo>
                    <a:pt x="810" y="63"/>
                  </a:lnTo>
                  <a:lnTo>
                    <a:pt x="814" y="65"/>
                  </a:lnTo>
                  <a:lnTo>
                    <a:pt x="817" y="67"/>
                  </a:lnTo>
                  <a:lnTo>
                    <a:pt x="820" y="71"/>
                  </a:lnTo>
                  <a:lnTo>
                    <a:pt x="823" y="73"/>
                  </a:lnTo>
                  <a:lnTo>
                    <a:pt x="826" y="75"/>
                  </a:lnTo>
                  <a:lnTo>
                    <a:pt x="828" y="77"/>
                  </a:lnTo>
                  <a:lnTo>
                    <a:pt x="830" y="79"/>
                  </a:lnTo>
                  <a:lnTo>
                    <a:pt x="833" y="81"/>
                  </a:lnTo>
                  <a:lnTo>
                    <a:pt x="835" y="82"/>
                  </a:lnTo>
                  <a:lnTo>
                    <a:pt x="837" y="82"/>
                  </a:lnTo>
                  <a:lnTo>
                    <a:pt x="839" y="84"/>
                  </a:lnTo>
                  <a:lnTo>
                    <a:pt x="842" y="88"/>
                  </a:lnTo>
                  <a:lnTo>
                    <a:pt x="844" y="90"/>
                  </a:lnTo>
                  <a:lnTo>
                    <a:pt x="846" y="92"/>
                  </a:lnTo>
                  <a:lnTo>
                    <a:pt x="848" y="94"/>
                  </a:lnTo>
                  <a:lnTo>
                    <a:pt x="851" y="96"/>
                  </a:lnTo>
                  <a:lnTo>
                    <a:pt x="853" y="98"/>
                  </a:lnTo>
                  <a:lnTo>
                    <a:pt x="855" y="100"/>
                  </a:lnTo>
                  <a:lnTo>
                    <a:pt x="857" y="102"/>
                  </a:lnTo>
                  <a:lnTo>
                    <a:pt x="859" y="105"/>
                  </a:lnTo>
                  <a:lnTo>
                    <a:pt x="862" y="105"/>
                  </a:lnTo>
                  <a:lnTo>
                    <a:pt x="864" y="107"/>
                  </a:lnTo>
                  <a:lnTo>
                    <a:pt x="866" y="109"/>
                  </a:lnTo>
                  <a:lnTo>
                    <a:pt x="870" y="113"/>
                  </a:lnTo>
                  <a:lnTo>
                    <a:pt x="873" y="115"/>
                  </a:lnTo>
                  <a:lnTo>
                    <a:pt x="875" y="119"/>
                  </a:lnTo>
                  <a:lnTo>
                    <a:pt x="878" y="121"/>
                  </a:lnTo>
                  <a:lnTo>
                    <a:pt x="881" y="124"/>
                  </a:lnTo>
                  <a:lnTo>
                    <a:pt x="884" y="126"/>
                  </a:lnTo>
                  <a:lnTo>
                    <a:pt x="886" y="130"/>
                  </a:lnTo>
                  <a:lnTo>
                    <a:pt x="890" y="132"/>
                  </a:lnTo>
                  <a:lnTo>
                    <a:pt x="892" y="134"/>
                  </a:lnTo>
                  <a:lnTo>
                    <a:pt x="895" y="138"/>
                  </a:lnTo>
                  <a:lnTo>
                    <a:pt x="897" y="140"/>
                  </a:lnTo>
                  <a:lnTo>
                    <a:pt x="901" y="143"/>
                  </a:lnTo>
                  <a:lnTo>
                    <a:pt x="903" y="145"/>
                  </a:lnTo>
                  <a:lnTo>
                    <a:pt x="906" y="147"/>
                  </a:lnTo>
                  <a:lnTo>
                    <a:pt x="910" y="149"/>
                  </a:lnTo>
                  <a:lnTo>
                    <a:pt x="910" y="151"/>
                  </a:lnTo>
                  <a:lnTo>
                    <a:pt x="911" y="151"/>
                  </a:lnTo>
                  <a:lnTo>
                    <a:pt x="912" y="151"/>
                  </a:lnTo>
                  <a:lnTo>
                    <a:pt x="913" y="151"/>
                  </a:lnTo>
                  <a:lnTo>
                    <a:pt x="914" y="151"/>
                  </a:lnTo>
                  <a:lnTo>
                    <a:pt x="915" y="153"/>
                  </a:lnTo>
                  <a:lnTo>
                    <a:pt x="916" y="153"/>
                  </a:lnTo>
                  <a:lnTo>
                    <a:pt x="918" y="155"/>
                  </a:lnTo>
                  <a:lnTo>
                    <a:pt x="919" y="157"/>
                  </a:lnTo>
                  <a:lnTo>
                    <a:pt x="920" y="159"/>
                  </a:lnTo>
                  <a:lnTo>
                    <a:pt x="921" y="161"/>
                  </a:lnTo>
                  <a:lnTo>
                    <a:pt x="923" y="163"/>
                  </a:lnTo>
                  <a:lnTo>
                    <a:pt x="924" y="164"/>
                  </a:lnTo>
                  <a:lnTo>
                    <a:pt x="925" y="166"/>
                  </a:lnTo>
                  <a:lnTo>
                    <a:pt x="926" y="166"/>
                  </a:lnTo>
                  <a:lnTo>
                    <a:pt x="929" y="168"/>
                  </a:lnTo>
                  <a:lnTo>
                    <a:pt x="931" y="168"/>
                  </a:lnTo>
                  <a:lnTo>
                    <a:pt x="933" y="168"/>
                  </a:lnTo>
                  <a:lnTo>
                    <a:pt x="934" y="170"/>
                  </a:lnTo>
                  <a:lnTo>
                    <a:pt x="937" y="172"/>
                  </a:lnTo>
                  <a:lnTo>
                    <a:pt x="939" y="172"/>
                  </a:lnTo>
                  <a:lnTo>
                    <a:pt x="940" y="174"/>
                  </a:lnTo>
                  <a:lnTo>
                    <a:pt x="942" y="176"/>
                  </a:lnTo>
                  <a:lnTo>
                    <a:pt x="943" y="176"/>
                  </a:lnTo>
                  <a:lnTo>
                    <a:pt x="945" y="178"/>
                  </a:lnTo>
                  <a:lnTo>
                    <a:pt x="947" y="180"/>
                  </a:lnTo>
                  <a:lnTo>
                    <a:pt x="949" y="182"/>
                  </a:lnTo>
                  <a:lnTo>
                    <a:pt x="951" y="183"/>
                  </a:lnTo>
                  <a:lnTo>
                    <a:pt x="953" y="185"/>
                  </a:lnTo>
                  <a:lnTo>
                    <a:pt x="954" y="187"/>
                  </a:lnTo>
                  <a:lnTo>
                    <a:pt x="957" y="189"/>
                  </a:lnTo>
                  <a:lnTo>
                    <a:pt x="958" y="191"/>
                  </a:lnTo>
                  <a:lnTo>
                    <a:pt x="959" y="193"/>
                  </a:lnTo>
                  <a:lnTo>
                    <a:pt x="960" y="197"/>
                  </a:lnTo>
                  <a:lnTo>
                    <a:pt x="961" y="199"/>
                  </a:lnTo>
                  <a:lnTo>
                    <a:pt x="963" y="201"/>
                  </a:lnTo>
                  <a:lnTo>
                    <a:pt x="964" y="203"/>
                  </a:lnTo>
                  <a:lnTo>
                    <a:pt x="966" y="204"/>
                  </a:lnTo>
                  <a:lnTo>
                    <a:pt x="968" y="204"/>
                  </a:lnTo>
                  <a:lnTo>
                    <a:pt x="966" y="204"/>
                  </a:lnTo>
                  <a:lnTo>
                    <a:pt x="963" y="204"/>
                  </a:lnTo>
                  <a:lnTo>
                    <a:pt x="961" y="204"/>
                  </a:lnTo>
                  <a:lnTo>
                    <a:pt x="960" y="203"/>
                  </a:lnTo>
                  <a:lnTo>
                    <a:pt x="958" y="201"/>
                  </a:lnTo>
                  <a:lnTo>
                    <a:pt x="956" y="201"/>
                  </a:lnTo>
                  <a:lnTo>
                    <a:pt x="954" y="199"/>
                  </a:lnTo>
                  <a:lnTo>
                    <a:pt x="952" y="197"/>
                  </a:lnTo>
                  <a:lnTo>
                    <a:pt x="950" y="195"/>
                  </a:lnTo>
                  <a:lnTo>
                    <a:pt x="949" y="193"/>
                  </a:lnTo>
                  <a:lnTo>
                    <a:pt x="947" y="193"/>
                  </a:lnTo>
                  <a:lnTo>
                    <a:pt x="944" y="191"/>
                  </a:lnTo>
                  <a:lnTo>
                    <a:pt x="942" y="189"/>
                  </a:lnTo>
                  <a:lnTo>
                    <a:pt x="941" y="189"/>
                  </a:lnTo>
                  <a:lnTo>
                    <a:pt x="939" y="187"/>
                  </a:lnTo>
                  <a:lnTo>
                    <a:pt x="937" y="185"/>
                  </a:lnTo>
                  <a:lnTo>
                    <a:pt x="934" y="185"/>
                  </a:lnTo>
                  <a:lnTo>
                    <a:pt x="933" y="183"/>
                  </a:lnTo>
                  <a:lnTo>
                    <a:pt x="931" y="183"/>
                  </a:lnTo>
                  <a:lnTo>
                    <a:pt x="929" y="182"/>
                  </a:lnTo>
                  <a:lnTo>
                    <a:pt x="928" y="180"/>
                  </a:lnTo>
                  <a:lnTo>
                    <a:pt x="925" y="180"/>
                  </a:lnTo>
                  <a:lnTo>
                    <a:pt x="923" y="178"/>
                  </a:lnTo>
                  <a:lnTo>
                    <a:pt x="922" y="176"/>
                  </a:lnTo>
                  <a:lnTo>
                    <a:pt x="920" y="174"/>
                  </a:lnTo>
                  <a:lnTo>
                    <a:pt x="918" y="172"/>
                  </a:lnTo>
                  <a:lnTo>
                    <a:pt x="916" y="170"/>
                  </a:lnTo>
                  <a:lnTo>
                    <a:pt x="914" y="168"/>
                  </a:lnTo>
                  <a:lnTo>
                    <a:pt x="912" y="166"/>
                  </a:lnTo>
                  <a:lnTo>
                    <a:pt x="911" y="164"/>
                  </a:lnTo>
                  <a:lnTo>
                    <a:pt x="909" y="163"/>
                  </a:lnTo>
                  <a:lnTo>
                    <a:pt x="908" y="161"/>
                  </a:lnTo>
                  <a:lnTo>
                    <a:pt x="904" y="159"/>
                  </a:lnTo>
                  <a:lnTo>
                    <a:pt x="902" y="159"/>
                  </a:lnTo>
                  <a:lnTo>
                    <a:pt x="900" y="157"/>
                  </a:lnTo>
                  <a:lnTo>
                    <a:pt x="896" y="155"/>
                  </a:lnTo>
                  <a:lnTo>
                    <a:pt x="894" y="153"/>
                  </a:lnTo>
                  <a:lnTo>
                    <a:pt x="892" y="149"/>
                  </a:lnTo>
                  <a:lnTo>
                    <a:pt x="890" y="147"/>
                  </a:lnTo>
                  <a:lnTo>
                    <a:pt x="886" y="145"/>
                  </a:lnTo>
                  <a:lnTo>
                    <a:pt x="884" y="143"/>
                  </a:lnTo>
                  <a:lnTo>
                    <a:pt x="882" y="142"/>
                  </a:lnTo>
                  <a:lnTo>
                    <a:pt x="880" y="140"/>
                  </a:lnTo>
                  <a:lnTo>
                    <a:pt x="876" y="138"/>
                  </a:lnTo>
                  <a:lnTo>
                    <a:pt x="874" y="136"/>
                  </a:lnTo>
                  <a:lnTo>
                    <a:pt x="872" y="134"/>
                  </a:lnTo>
                  <a:lnTo>
                    <a:pt x="868" y="132"/>
                  </a:lnTo>
                  <a:lnTo>
                    <a:pt x="866" y="132"/>
                  </a:lnTo>
                  <a:lnTo>
                    <a:pt x="864" y="128"/>
                  </a:lnTo>
                  <a:lnTo>
                    <a:pt x="863" y="126"/>
                  </a:lnTo>
                  <a:lnTo>
                    <a:pt x="861" y="124"/>
                  </a:lnTo>
                  <a:lnTo>
                    <a:pt x="858" y="122"/>
                  </a:lnTo>
                  <a:lnTo>
                    <a:pt x="856" y="121"/>
                  </a:lnTo>
                  <a:lnTo>
                    <a:pt x="854" y="119"/>
                  </a:lnTo>
                  <a:lnTo>
                    <a:pt x="853" y="117"/>
                  </a:lnTo>
                  <a:lnTo>
                    <a:pt x="851" y="113"/>
                  </a:lnTo>
                  <a:lnTo>
                    <a:pt x="848" y="113"/>
                  </a:lnTo>
                  <a:lnTo>
                    <a:pt x="847" y="111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3" y="107"/>
                  </a:lnTo>
                  <a:lnTo>
                    <a:pt x="842" y="107"/>
                  </a:lnTo>
                  <a:lnTo>
                    <a:pt x="840" y="107"/>
                  </a:lnTo>
                  <a:lnTo>
                    <a:pt x="838" y="105"/>
                  </a:lnTo>
                  <a:lnTo>
                    <a:pt x="837" y="105"/>
                  </a:lnTo>
                  <a:lnTo>
                    <a:pt x="836" y="103"/>
                  </a:lnTo>
                  <a:lnTo>
                    <a:pt x="834" y="102"/>
                  </a:lnTo>
                  <a:lnTo>
                    <a:pt x="833" y="102"/>
                  </a:lnTo>
                  <a:lnTo>
                    <a:pt x="830" y="100"/>
                  </a:lnTo>
                  <a:lnTo>
                    <a:pt x="829" y="98"/>
                  </a:lnTo>
                  <a:lnTo>
                    <a:pt x="827" y="98"/>
                  </a:lnTo>
                  <a:lnTo>
                    <a:pt x="826" y="96"/>
                  </a:lnTo>
                  <a:lnTo>
                    <a:pt x="824" y="94"/>
                  </a:lnTo>
                  <a:lnTo>
                    <a:pt x="821" y="92"/>
                  </a:lnTo>
                  <a:lnTo>
                    <a:pt x="819" y="92"/>
                  </a:lnTo>
                  <a:lnTo>
                    <a:pt x="818" y="90"/>
                  </a:lnTo>
                  <a:lnTo>
                    <a:pt x="816" y="90"/>
                  </a:lnTo>
                  <a:lnTo>
                    <a:pt x="814" y="88"/>
                  </a:lnTo>
                  <a:lnTo>
                    <a:pt x="811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4" y="84"/>
                  </a:lnTo>
                  <a:lnTo>
                    <a:pt x="800" y="82"/>
                  </a:lnTo>
                  <a:lnTo>
                    <a:pt x="798" y="81"/>
                  </a:lnTo>
                  <a:lnTo>
                    <a:pt x="795" y="79"/>
                  </a:lnTo>
                  <a:lnTo>
                    <a:pt x="792" y="77"/>
                  </a:lnTo>
                  <a:lnTo>
                    <a:pt x="789" y="75"/>
                  </a:lnTo>
                  <a:lnTo>
                    <a:pt x="787" y="73"/>
                  </a:lnTo>
                  <a:lnTo>
                    <a:pt x="785" y="71"/>
                  </a:lnTo>
                  <a:lnTo>
                    <a:pt x="782" y="71"/>
                  </a:lnTo>
                  <a:lnTo>
                    <a:pt x="780" y="69"/>
                  </a:lnTo>
                  <a:lnTo>
                    <a:pt x="778" y="67"/>
                  </a:lnTo>
                  <a:lnTo>
                    <a:pt x="777" y="65"/>
                  </a:lnTo>
                  <a:lnTo>
                    <a:pt x="775" y="63"/>
                  </a:lnTo>
                  <a:lnTo>
                    <a:pt x="772" y="63"/>
                  </a:lnTo>
                  <a:lnTo>
                    <a:pt x="770" y="63"/>
                  </a:lnTo>
                  <a:lnTo>
                    <a:pt x="768" y="61"/>
                  </a:lnTo>
                  <a:lnTo>
                    <a:pt x="767" y="60"/>
                  </a:lnTo>
                  <a:lnTo>
                    <a:pt x="766" y="60"/>
                  </a:lnTo>
                  <a:lnTo>
                    <a:pt x="764" y="60"/>
                  </a:lnTo>
                  <a:lnTo>
                    <a:pt x="762" y="60"/>
                  </a:lnTo>
                  <a:lnTo>
                    <a:pt x="761" y="58"/>
                  </a:lnTo>
                  <a:lnTo>
                    <a:pt x="760" y="58"/>
                  </a:lnTo>
                  <a:lnTo>
                    <a:pt x="759" y="56"/>
                  </a:lnTo>
                  <a:lnTo>
                    <a:pt x="757" y="56"/>
                  </a:lnTo>
                  <a:lnTo>
                    <a:pt x="753" y="54"/>
                  </a:lnTo>
                  <a:lnTo>
                    <a:pt x="751" y="52"/>
                  </a:lnTo>
                  <a:lnTo>
                    <a:pt x="749" y="50"/>
                  </a:lnTo>
                  <a:lnTo>
                    <a:pt x="747" y="50"/>
                  </a:lnTo>
                  <a:lnTo>
                    <a:pt x="744" y="48"/>
                  </a:lnTo>
                  <a:lnTo>
                    <a:pt x="742" y="48"/>
                  </a:lnTo>
                  <a:lnTo>
                    <a:pt x="739" y="46"/>
                  </a:lnTo>
                  <a:lnTo>
                    <a:pt x="737" y="46"/>
                  </a:lnTo>
                  <a:lnTo>
                    <a:pt x="733" y="44"/>
                  </a:lnTo>
                  <a:lnTo>
                    <a:pt x="731" y="44"/>
                  </a:lnTo>
                  <a:lnTo>
                    <a:pt x="728" y="42"/>
                  </a:lnTo>
                  <a:lnTo>
                    <a:pt x="724" y="42"/>
                  </a:lnTo>
                  <a:lnTo>
                    <a:pt x="722" y="42"/>
                  </a:lnTo>
                  <a:lnTo>
                    <a:pt x="719" y="40"/>
                  </a:lnTo>
                  <a:lnTo>
                    <a:pt x="715" y="40"/>
                  </a:lnTo>
                  <a:lnTo>
                    <a:pt x="714" y="40"/>
                  </a:lnTo>
                  <a:lnTo>
                    <a:pt x="713" y="40"/>
                  </a:lnTo>
                  <a:lnTo>
                    <a:pt x="712" y="40"/>
                  </a:lnTo>
                  <a:lnTo>
                    <a:pt x="712" y="39"/>
                  </a:lnTo>
                  <a:lnTo>
                    <a:pt x="711" y="39"/>
                  </a:lnTo>
                  <a:lnTo>
                    <a:pt x="710" y="39"/>
                  </a:lnTo>
                  <a:lnTo>
                    <a:pt x="706" y="39"/>
                  </a:lnTo>
                  <a:lnTo>
                    <a:pt x="703" y="37"/>
                  </a:lnTo>
                  <a:lnTo>
                    <a:pt x="699" y="37"/>
                  </a:lnTo>
                  <a:lnTo>
                    <a:pt x="695" y="35"/>
                  </a:lnTo>
                  <a:lnTo>
                    <a:pt x="692" y="35"/>
                  </a:lnTo>
                  <a:lnTo>
                    <a:pt x="689" y="33"/>
                  </a:lnTo>
                  <a:lnTo>
                    <a:pt x="684" y="33"/>
                  </a:lnTo>
                  <a:lnTo>
                    <a:pt x="681" y="33"/>
                  </a:lnTo>
                  <a:lnTo>
                    <a:pt x="677" y="31"/>
                  </a:lnTo>
                  <a:lnTo>
                    <a:pt x="674" y="31"/>
                  </a:lnTo>
                  <a:lnTo>
                    <a:pt x="670" y="31"/>
                  </a:lnTo>
                  <a:lnTo>
                    <a:pt x="666" y="31"/>
                  </a:lnTo>
                  <a:lnTo>
                    <a:pt x="663" y="31"/>
                  </a:lnTo>
                  <a:lnTo>
                    <a:pt x="659" y="31"/>
                  </a:lnTo>
                  <a:lnTo>
                    <a:pt x="656" y="29"/>
                  </a:lnTo>
                  <a:lnTo>
                    <a:pt x="652" y="29"/>
                  </a:lnTo>
                  <a:lnTo>
                    <a:pt x="648" y="29"/>
                  </a:lnTo>
                  <a:lnTo>
                    <a:pt x="645" y="29"/>
                  </a:lnTo>
                  <a:lnTo>
                    <a:pt x="642" y="29"/>
                  </a:lnTo>
                  <a:lnTo>
                    <a:pt x="637" y="29"/>
                  </a:lnTo>
                  <a:lnTo>
                    <a:pt x="634" y="29"/>
                  </a:lnTo>
                  <a:lnTo>
                    <a:pt x="630" y="29"/>
                  </a:lnTo>
                  <a:lnTo>
                    <a:pt x="627" y="29"/>
                  </a:lnTo>
                  <a:lnTo>
                    <a:pt x="623" y="29"/>
                  </a:lnTo>
                  <a:lnTo>
                    <a:pt x="619" y="29"/>
                  </a:lnTo>
                  <a:lnTo>
                    <a:pt x="616" y="29"/>
                  </a:lnTo>
                  <a:lnTo>
                    <a:pt x="613" y="31"/>
                  </a:lnTo>
                  <a:lnTo>
                    <a:pt x="608" y="31"/>
                  </a:lnTo>
                  <a:lnTo>
                    <a:pt x="605" y="31"/>
                  </a:lnTo>
                  <a:lnTo>
                    <a:pt x="600" y="31"/>
                  </a:lnTo>
                  <a:lnTo>
                    <a:pt x="597" y="31"/>
                  </a:lnTo>
                  <a:lnTo>
                    <a:pt x="594" y="33"/>
                  </a:lnTo>
                  <a:lnTo>
                    <a:pt x="591" y="33"/>
                  </a:lnTo>
                  <a:lnTo>
                    <a:pt x="589" y="33"/>
                  </a:lnTo>
                  <a:lnTo>
                    <a:pt x="587" y="33"/>
                  </a:lnTo>
                  <a:lnTo>
                    <a:pt x="585" y="35"/>
                  </a:lnTo>
                  <a:lnTo>
                    <a:pt x="582" y="35"/>
                  </a:lnTo>
                  <a:lnTo>
                    <a:pt x="580" y="37"/>
                  </a:lnTo>
                  <a:lnTo>
                    <a:pt x="578" y="37"/>
                  </a:lnTo>
                  <a:lnTo>
                    <a:pt x="576" y="37"/>
                  </a:lnTo>
                  <a:lnTo>
                    <a:pt x="573" y="39"/>
                  </a:lnTo>
                  <a:lnTo>
                    <a:pt x="572" y="39"/>
                  </a:lnTo>
                  <a:lnTo>
                    <a:pt x="570" y="40"/>
                  </a:lnTo>
                  <a:lnTo>
                    <a:pt x="569" y="40"/>
                  </a:lnTo>
                  <a:lnTo>
                    <a:pt x="567" y="40"/>
                  </a:lnTo>
                  <a:lnTo>
                    <a:pt x="565" y="40"/>
                  </a:lnTo>
                  <a:lnTo>
                    <a:pt x="563" y="40"/>
                  </a:lnTo>
                  <a:lnTo>
                    <a:pt x="561" y="42"/>
                  </a:lnTo>
                  <a:lnTo>
                    <a:pt x="559" y="42"/>
                  </a:lnTo>
                  <a:lnTo>
                    <a:pt x="557" y="44"/>
                  </a:lnTo>
                  <a:lnTo>
                    <a:pt x="556" y="46"/>
                  </a:lnTo>
                  <a:lnTo>
                    <a:pt x="553" y="46"/>
                  </a:lnTo>
                  <a:lnTo>
                    <a:pt x="551" y="46"/>
                  </a:lnTo>
                  <a:lnTo>
                    <a:pt x="549" y="48"/>
                  </a:lnTo>
                  <a:lnTo>
                    <a:pt x="547" y="50"/>
                  </a:lnTo>
                  <a:lnTo>
                    <a:pt x="544" y="50"/>
                  </a:lnTo>
                  <a:lnTo>
                    <a:pt x="542" y="52"/>
                  </a:lnTo>
                  <a:lnTo>
                    <a:pt x="540" y="52"/>
                  </a:lnTo>
                  <a:lnTo>
                    <a:pt x="538" y="54"/>
                  </a:lnTo>
                  <a:lnTo>
                    <a:pt x="535" y="56"/>
                  </a:lnTo>
                  <a:lnTo>
                    <a:pt x="533" y="56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60"/>
                  </a:lnTo>
                  <a:lnTo>
                    <a:pt x="527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4" y="63"/>
                  </a:lnTo>
                  <a:lnTo>
                    <a:pt x="523" y="63"/>
                  </a:lnTo>
                  <a:lnTo>
                    <a:pt x="522" y="63"/>
                  </a:lnTo>
                  <a:lnTo>
                    <a:pt x="521" y="65"/>
                  </a:lnTo>
                  <a:lnTo>
                    <a:pt x="520" y="65"/>
                  </a:lnTo>
                  <a:lnTo>
                    <a:pt x="519" y="67"/>
                  </a:lnTo>
                  <a:lnTo>
                    <a:pt x="516" y="69"/>
                  </a:lnTo>
                  <a:lnTo>
                    <a:pt x="514" y="71"/>
                  </a:lnTo>
                  <a:lnTo>
                    <a:pt x="512" y="73"/>
                  </a:lnTo>
                  <a:lnTo>
                    <a:pt x="511" y="73"/>
                  </a:lnTo>
                  <a:lnTo>
                    <a:pt x="509" y="75"/>
                  </a:lnTo>
                  <a:lnTo>
                    <a:pt x="506" y="77"/>
                  </a:lnTo>
                  <a:lnTo>
                    <a:pt x="504" y="79"/>
                  </a:lnTo>
                  <a:lnTo>
                    <a:pt x="501" y="81"/>
                  </a:lnTo>
                  <a:lnTo>
                    <a:pt x="499" y="81"/>
                  </a:lnTo>
                  <a:lnTo>
                    <a:pt x="497" y="82"/>
                  </a:lnTo>
                  <a:lnTo>
                    <a:pt x="495" y="82"/>
                  </a:lnTo>
                  <a:lnTo>
                    <a:pt x="493" y="84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6" y="88"/>
                  </a:lnTo>
                  <a:lnTo>
                    <a:pt x="483" y="90"/>
                  </a:lnTo>
                  <a:lnTo>
                    <a:pt x="481" y="92"/>
                  </a:lnTo>
                  <a:lnTo>
                    <a:pt x="478" y="94"/>
                  </a:lnTo>
                  <a:lnTo>
                    <a:pt x="476" y="96"/>
                  </a:lnTo>
                  <a:lnTo>
                    <a:pt x="473" y="98"/>
                  </a:lnTo>
                  <a:lnTo>
                    <a:pt x="471" y="100"/>
                  </a:lnTo>
                  <a:lnTo>
                    <a:pt x="468" y="102"/>
                  </a:lnTo>
                  <a:lnTo>
                    <a:pt x="466" y="105"/>
                  </a:lnTo>
                  <a:lnTo>
                    <a:pt x="464" y="105"/>
                  </a:lnTo>
                  <a:lnTo>
                    <a:pt x="463" y="105"/>
                  </a:lnTo>
                  <a:lnTo>
                    <a:pt x="462" y="107"/>
                  </a:lnTo>
                  <a:lnTo>
                    <a:pt x="461" y="107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6" y="111"/>
                  </a:lnTo>
                  <a:lnTo>
                    <a:pt x="455" y="111"/>
                  </a:lnTo>
                  <a:lnTo>
                    <a:pt x="452" y="117"/>
                  </a:lnTo>
                  <a:lnTo>
                    <a:pt x="451" y="117"/>
                  </a:lnTo>
                  <a:lnTo>
                    <a:pt x="449" y="119"/>
                  </a:lnTo>
                  <a:lnTo>
                    <a:pt x="448" y="119"/>
                  </a:lnTo>
                  <a:lnTo>
                    <a:pt x="447" y="122"/>
                  </a:lnTo>
                  <a:lnTo>
                    <a:pt x="445" y="124"/>
                  </a:lnTo>
                  <a:lnTo>
                    <a:pt x="444" y="126"/>
                  </a:lnTo>
                  <a:lnTo>
                    <a:pt x="442" y="128"/>
                  </a:lnTo>
                  <a:lnTo>
                    <a:pt x="440" y="130"/>
                  </a:lnTo>
                  <a:lnTo>
                    <a:pt x="438" y="132"/>
                  </a:lnTo>
                  <a:lnTo>
                    <a:pt x="437" y="134"/>
                  </a:lnTo>
                  <a:lnTo>
                    <a:pt x="435" y="138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29" y="145"/>
                  </a:lnTo>
                  <a:lnTo>
                    <a:pt x="427" y="149"/>
                  </a:lnTo>
                  <a:lnTo>
                    <a:pt x="426" y="151"/>
                  </a:lnTo>
                  <a:lnTo>
                    <a:pt x="424" y="155"/>
                  </a:lnTo>
                  <a:lnTo>
                    <a:pt x="423" y="157"/>
                  </a:lnTo>
                  <a:lnTo>
                    <a:pt x="420" y="161"/>
                  </a:lnTo>
                  <a:lnTo>
                    <a:pt x="418" y="163"/>
                  </a:lnTo>
                  <a:lnTo>
                    <a:pt x="417" y="166"/>
                  </a:lnTo>
                  <a:lnTo>
                    <a:pt x="415" y="168"/>
                  </a:lnTo>
                  <a:lnTo>
                    <a:pt x="413" y="172"/>
                  </a:lnTo>
                  <a:lnTo>
                    <a:pt x="411" y="174"/>
                  </a:lnTo>
                  <a:lnTo>
                    <a:pt x="409" y="178"/>
                  </a:lnTo>
                  <a:lnTo>
                    <a:pt x="407" y="180"/>
                  </a:lnTo>
                  <a:lnTo>
                    <a:pt x="405" y="182"/>
                  </a:lnTo>
                  <a:lnTo>
                    <a:pt x="403" y="185"/>
                  </a:lnTo>
                  <a:lnTo>
                    <a:pt x="399" y="189"/>
                  </a:lnTo>
                  <a:lnTo>
                    <a:pt x="397" y="195"/>
                  </a:lnTo>
                  <a:lnTo>
                    <a:pt x="394" y="199"/>
                  </a:lnTo>
                  <a:lnTo>
                    <a:pt x="391" y="203"/>
                  </a:lnTo>
                  <a:lnTo>
                    <a:pt x="388" y="206"/>
                  </a:lnTo>
                  <a:lnTo>
                    <a:pt x="385" y="210"/>
                  </a:lnTo>
                  <a:lnTo>
                    <a:pt x="382" y="216"/>
                  </a:lnTo>
                  <a:lnTo>
                    <a:pt x="375" y="225"/>
                  </a:lnTo>
                  <a:lnTo>
                    <a:pt x="368" y="235"/>
                  </a:lnTo>
                  <a:lnTo>
                    <a:pt x="360" y="245"/>
                  </a:lnTo>
                  <a:lnTo>
                    <a:pt x="353" y="256"/>
                  </a:lnTo>
                  <a:lnTo>
                    <a:pt x="347" y="265"/>
                  </a:lnTo>
                  <a:lnTo>
                    <a:pt x="340" y="277"/>
                  </a:lnTo>
                  <a:lnTo>
                    <a:pt x="333" y="288"/>
                  </a:lnTo>
                  <a:lnTo>
                    <a:pt x="327" y="300"/>
                  </a:lnTo>
                  <a:lnTo>
                    <a:pt x="320" y="311"/>
                  </a:lnTo>
                  <a:lnTo>
                    <a:pt x="313" y="325"/>
                  </a:lnTo>
                  <a:lnTo>
                    <a:pt x="306" y="336"/>
                  </a:lnTo>
                  <a:lnTo>
                    <a:pt x="300" y="349"/>
                  </a:lnTo>
                  <a:lnTo>
                    <a:pt x="293" y="363"/>
                  </a:lnTo>
                  <a:lnTo>
                    <a:pt x="286" y="376"/>
                  </a:lnTo>
                  <a:lnTo>
                    <a:pt x="280" y="389"/>
                  </a:lnTo>
                  <a:lnTo>
                    <a:pt x="274" y="403"/>
                  </a:lnTo>
                  <a:lnTo>
                    <a:pt x="268" y="416"/>
                  </a:lnTo>
                  <a:lnTo>
                    <a:pt x="264" y="429"/>
                  </a:lnTo>
                  <a:lnTo>
                    <a:pt x="258" y="443"/>
                  </a:lnTo>
                  <a:lnTo>
                    <a:pt x="254" y="456"/>
                  </a:lnTo>
                  <a:lnTo>
                    <a:pt x="249" y="470"/>
                  </a:lnTo>
                  <a:lnTo>
                    <a:pt x="245" y="483"/>
                  </a:lnTo>
                  <a:lnTo>
                    <a:pt x="241" y="496"/>
                  </a:lnTo>
                  <a:lnTo>
                    <a:pt x="236" y="510"/>
                  </a:lnTo>
                  <a:lnTo>
                    <a:pt x="232" y="525"/>
                  </a:lnTo>
                  <a:lnTo>
                    <a:pt x="227" y="536"/>
                  </a:lnTo>
                  <a:lnTo>
                    <a:pt x="223" y="552"/>
                  </a:lnTo>
                  <a:lnTo>
                    <a:pt x="219" y="565"/>
                  </a:lnTo>
                  <a:lnTo>
                    <a:pt x="215" y="578"/>
                  </a:lnTo>
                  <a:lnTo>
                    <a:pt x="211" y="593"/>
                  </a:lnTo>
                  <a:lnTo>
                    <a:pt x="207" y="607"/>
                  </a:lnTo>
                  <a:lnTo>
                    <a:pt x="204" y="620"/>
                  </a:lnTo>
                  <a:lnTo>
                    <a:pt x="203" y="622"/>
                  </a:lnTo>
                  <a:lnTo>
                    <a:pt x="201" y="624"/>
                  </a:lnTo>
                  <a:lnTo>
                    <a:pt x="200" y="626"/>
                  </a:lnTo>
                  <a:lnTo>
                    <a:pt x="200" y="628"/>
                  </a:lnTo>
                  <a:lnTo>
                    <a:pt x="199" y="630"/>
                  </a:lnTo>
                  <a:lnTo>
                    <a:pt x="198" y="634"/>
                  </a:lnTo>
                  <a:lnTo>
                    <a:pt x="198" y="635"/>
                  </a:lnTo>
                  <a:lnTo>
                    <a:pt x="197" y="639"/>
                  </a:lnTo>
                  <a:lnTo>
                    <a:pt x="192" y="653"/>
                  </a:lnTo>
                  <a:lnTo>
                    <a:pt x="189" y="668"/>
                  </a:lnTo>
                  <a:lnTo>
                    <a:pt x="185" y="681"/>
                  </a:lnTo>
                  <a:lnTo>
                    <a:pt x="181" y="695"/>
                  </a:lnTo>
                  <a:lnTo>
                    <a:pt x="178" y="710"/>
                  </a:lnTo>
                  <a:lnTo>
                    <a:pt x="175" y="723"/>
                  </a:lnTo>
                  <a:lnTo>
                    <a:pt x="172" y="738"/>
                  </a:lnTo>
                  <a:lnTo>
                    <a:pt x="169" y="756"/>
                  </a:lnTo>
                  <a:lnTo>
                    <a:pt x="168" y="761"/>
                  </a:lnTo>
                  <a:lnTo>
                    <a:pt x="167" y="765"/>
                  </a:lnTo>
                  <a:lnTo>
                    <a:pt x="166" y="771"/>
                  </a:lnTo>
                  <a:lnTo>
                    <a:pt x="165" y="777"/>
                  </a:lnTo>
                  <a:lnTo>
                    <a:pt x="163" y="782"/>
                  </a:lnTo>
                  <a:lnTo>
                    <a:pt x="162" y="786"/>
                  </a:lnTo>
                  <a:lnTo>
                    <a:pt x="160" y="792"/>
                  </a:lnTo>
                  <a:lnTo>
                    <a:pt x="159" y="798"/>
                  </a:lnTo>
                  <a:lnTo>
                    <a:pt x="157" y="811"/>
                  </a:lnTo>
                  <a:lnTo>
                    <a:pt x="154" y="824"/>
                  </a:lnTo>
                  <a:lnTo>
                    <a:pt x="152" y="838"/>
                  </a:lnTo>
                  <a:lnTo>
                    <a:pt x="150" y="849"/>
                  </a:lnTo>
                  <a:lnTo>
                    <a:pt x="148" y="862"/>
                  </a:lnTo>
                  <a:lnTo>
                    <a:pt x="146" y="876"/>
                  </a:lnTo>
                  <a:lnTo>
                    <a:pt x="143" y="889"/>
                  </a:lnTo>
                  <a:lnTo>
                    <a:pt x="141" y="902"/>
                  </a:lnTo>
                  <a:lnTo>
                    <a:pt x="139" y="916"/>
                  </a:lnTo>
                  <a:lnTo>
                    <a:pt x="138" y="929"/>
                  </a:lnTo>
                  <a:lnTo>
                    <a:pt x="135" y="942"/>
                  </a:lnTo>
                  <a:lnTo>
                    <a:pt x="133" y="956"/>
                  </a:lnTo>
                  <a:lnTo>
                    <a:pt x="131" y="969"/>
                  </a:lnTo>
                  <a:lnTo>
                    <a:pt x="129" y="984"/>
                  </a:lnTo>
                  <a:lnTo>
                    <a:pt x="128" y="998"/>
                  </a:lnTo>
                  <a:lnTo>
                    <a:pt x="125" y="1011"/>
                  </a:lnTo>
                  <a:lnTo>
                    <a:pt x="124" y="1021"/>
                  </a:lnTo>
                  <a:lnTo>
                    <a:pt x="123" y="1030"/>
                  </a:lnTo>
                  <a:lnTo>
                    <a:pt x="122" y="1038"/>
                  </a:lnTo>
                  <a:lnTo>
                    <a:pt x="121" y="1047"/>
                  </a:lnTo>
                  <a:lnTo>
                    <a:pt x="120" y="1055"/>
                  </a:lnTo>
                  <a:lnTo>
                    <a:pt x="119" y="1064"/>
                  </a:lnTo>
                  <a:lnTo>
                    <a:pt x="118" y="1074"/>
                  </a:lnTo>
                  <a:lnTo>
                    <a:pt x="116" y="1082"/>
                  </a:lnTo>
                  <a:lnTo>
                    <a:pt x="115" y="1089"/>
                  </a:lnTo>
                  <a:lnTo>
                    <a:pt x="115" y="1097"/>
                  </a:lnTo>
                  <a:lnTo>
                    <a:pt x="114" y="1105"/>
                  </a:lnTo>
                  <a:lnTo>
                    <a:pt x="114" y="1110"/>
                  </a:lnTo>
                  <a:lnTo>
                    <a:pt x="113" y="1124"/>
                  </a:lnTo>
                  <a:lnTo>
                    <a:pt x="111" y="1135"/>
                  </a:lnTo>
                  <a:lnTo>
                    <a:pt x="111" y="1148"/>
                  </a:lnTo>
                  <a:lnTo>
                    <a:pt x="111" y="1160"/>
                  </a:lnTo>
                  <a:lnTo>
                    <a:pt x="114" y="1166"/>
                  </a:lnTo>
                  <a:lnTo>
                    <a:pt x="114" y="1164"/>
                  </a:lnTo>
                  <a:lnTo>
                    <a:pt x="114" y="1162"/>
                  </a:lnTo>
                  <a:lnTo>
                    <a:pt x="114" y="1160"/>
                  </a:lnTo>
                  <a:lnTo>
                    <a:pt x="115" y="1156"/>
                  </a:lnTo>
                  <a:lnTo>
                    <a:pt x="115" y="1152"/>
                  </a:lnTo>
                  <a:lnTo>
                    <a:pt x="115" y="1148"/>
                  </a:lnTo>
                  <a:lnTo>
                    <a:pt x="115" y="1145"/>
                  </a:lnTo>
                  <a:lnTo>
                    <a:pt x="119" y="1133"/>
                  </a:lnTo>
                  <a:lnTo>
                    <a:pt x="122" y="1120"/>
                  </a:lnTo>
                  <a:lnTo>
                    <a:pt x="125" y="1108"/>
                  </a:lnTo>
                  <a:lnTo>
                    <a:pt x="130" y="1097"/>
                  </a:lnTo>
                  <a:lnTo>
                    <a:pt x="133" y="1084"/>
                  </a:lnTo>
                  <a:lnTo>
                    <a:pt x="138" y="1072"/>
                  </a:lnTo>
                  <a:lnTo>
                    <a:pt x="142" y="1059"/>
                  </a:lnTo>
                  <a:lnTo>
                    <a:pt x="146" y="1047"/>
                  </a:lnTo>
                  <a:lnTo>
                    <a:pt x="150" y="1034"/>
                  </a:lnTo>
                  <a:lnTo>
                    <a:pt x="154" y="1023"/>
                  </a:lnTo>
                  <a:lnTo>
                    <a:pt x="159" y="1009"/>
                  </a:lnTo>
                  <a:lnTo>
                    <a:pt x="163" y="998"/>
                  </a:lnTo>
                  <a:lnTo>
                    <a:pt x="167" y="986"/>
                  </a:lnTo>
                  <a:lnTo>
                    <a:pt x="171" y="975"/>
                  </a:lnTo>
                  <a:lnTo>
                    <a:pt x="176" y="961"/>
                  </a:lnTo>
                  <a:lnTo>
                    <a:pt x="179" y="950"/>
                  </a:lnTo>
                  <a:lnTo>
                    <a:pt x="182" y="942"/>
                  </a:lnTo>
                  <a:lnTo>
                    <a:pt x="185" y="933"/>
                  </a:lnTo>
                  <a:lnTo>
                    <a:pt x="188" y="925"/>
                  </a:lnTo>
                  <a:lnTo>
                    <a:pt x="191" y="916"/>
                  </a:lnTo>
                  <a:lnTo>
                    <a:pt x="194" y="906"/>
                  </a:lnTo>
                  <a:lnTo>
                    <a:pt x="197" y="899"/>
                  </a:lnTo>
                  <a:lnTo>
                    <a:pt x="200" y="889"/>
                  </a:lnTo>
                  <a:lnTo>
                    <a:pt x="203" y="879"/>
                  </a:lnTo>
                  <a:lnTo>
                    <a:pt x="206" y="870"/>
                  </a:lnTo>
                  <a:lnTo>
                    <a:pt x="209" y="862"/>
                  </a:lnTo>
                  <a:lnTo>
                    <a:pt x="213" y="853"/>
                  </a:lnTo>
                  <a:lnTo>
                    <a:pt x="215" y="843"/>
                  </a:lnTo>
                  <a:lnTo>
                    <a:pt x="218" y="836"/>
                  </a:lnTo>
                  <a:lnTo>
                    <a:pt x="222" y="826"/>
                  </a:lnTo>
                  <a:lnTo>
                    <a:pt x="225" y="818"/>
                  </a:lnTo>
                  <a:lnTo>
                    <a:pt x="228" y="811"/>
                  </a:lnTo>
                  <a:lnTo>
                    <a:pt x="230" y="807"/>
                  </a:lnTo>
                  <a:lnTo>
                    <a:pt x="232" y="803"/>
                  </a:lnTo>
                  <a:lnTo>
                    <a:pt x="234" y="798"/>
                  </a:lnTo>
                  <a:lnTo>
                    <a:pt x="235" y="794"/>
                  </a:lnTo>
                  <a:lnTo>
                    <a:pt x="237" y="790"/>
                  </a:lnTo>
                  <a:lnTo>
                    <a:pt x="238" y="784"/>
                  </a:lnTo>
                  <a:lnTo>
                    <a:pt x="241" y="780"/>
                  </a:lnTo>
                  <a:lnTo>
                    <a:pt x="243" y="777"/>
                  </a:lnTo>
                  <a:lnTo>
                    <a:pt x="244" y="771"/>
                  </a:lnTo>
                  <a:lnTo>
                    <a:pt x="246" y="767"/>
                  </a:lnTo>
                  <a:lnTo>
                    <a:pt x="247" y="761"/>
                  </a:lnTo>
                  <a:lnTo>
                    <a:pt x="249" y="757"/>
                  </a:lnTo>
                  <a:lnTo>
                    <a:pt x="251" y="754"/>
                  </a:lnTo>
                  <a:lnTo>
                    <a:pt x="253" y="750"/>
                  </a:lnTo>
                  <a:lnTo>
                    <a:pt x="255" y="746"/>
                  </a:lnTo>
                  <a:lnTo>
                    <a:pt x="257" y="742"/>
                  </a:lnTo>
                  <a:lnTo>
                    <a:pt x="261" y="736"/>
                  </a:lnTo>
                  <a:lnTo>
                    <a:pt x="264" y="731"/>
                  </a:lnTo>
                  <a:lnTo>
                    <a:pt x="267" y="723"/>
                  </a:lnTo>
                  <a:lnTo>
                    <a:pt x="271" y="717"/>
                  </a:lnTo>
                  <a:lnTo>
                    <a:pt x="274" y="712"/>
                  </a:lnTo>
                  <a:lnTo>
                    <a:pt x="277" y="706"/>
                  </a:lnTo>
                  <a:lnTo>
                    <a:pt x="281" y="698"/>
                  </a:lnTo>
                  <a:lnTo>
                    <a:pt x="284" y="693"/>
                  </a:lnTo>
                  <a:lnTo>
                    <a:pt x="287" y="687"/>
                  </a:lnTo>
                  <a:lnTo>
                    <a:pt x="291" y="681"/>
                  </a:lnTo>
                  <a:lnTo>
                    <a:pt x="294" y="675"/>
                  </a:lnTo>
                  <a:lnTo>
                    <a:pt x="299" y="670"/>
                  </a:lnTo>
                  <a:lnTo>
                    <a:pt x="302" y="664"/>
                  </a:lnTo>
                  <a:lnTo>
                    <a:pt x="305" y="658"/>
                  </a:lnTo>
                  <a:lnTo>
                    <a:pt x="310" y="653"/>
                  </a:lnTo>
                  <a:lnTo>
                    <a:pt x="313" y="647"/>
                  </a:lnTo>
                  <a:lnTo>
                    <a:pt x="315" y="645"/>
                  </a:lnTo>
                  <a:lnTo>
                    <a:pt x="318" y="641"/>
                  </a:lnTo>
                  <a:lnTo>
                    <a:pt x="320" y="637"/>
                  </a:lnTo>
                  <a:lnTo>
                    <a:pt x="322" y="635"/>
                  </a:lnTo>
                  <a:lnTo>
                    <a:pt x="324" y="632"/>
                  </a:lnTo>
                  <a:lnTo>
                    <a:pt x="327" y="628"/>
                  </a:lnTo>
                  <a:lnTo>
                    <a:pt x="329" y="624"/>
                  </a:lnTo>
                  <a:lnTo>
                    <a:pt x="331" y="620"/>
                  </a:lnTo>
                  <a:lnTo>
                    <a:pt x="334" y="618"/>
                  </a:lnTo>
                  <a:lnTo>
                    <a:pt x="335" y="614"/>
                  </a:lnTo>
                  <a:lnTo>
                    <a:pt x="338" y="611"/>
                  </a:lnTo>
                  <a:lnTo>
                    <a:pt x="340" y="607"/>
                  </a:lnTo>
                  <a:lnTo>
                    <a:pt x="343" y="603"/>
                  </a:lnTo>
                  <a:lnTo>
                    <a:pt x="346" y="599"/>
                  </a:lnTo>
                  <a:lnTo>
                    <a:pt x="348" y="595"/>
                  </a:lnTo>
                  <a:lnTo>
                    <a:pt x="350" y="593"/>
                  </a:lnTo>
                  <a:lnTo>
                    <a:pt x="352" y="590"/>
                  </a:lnTo>
                  <a:lnTo>
                    <a:pt x="354" y="586"/>
                  </a:lnTo>
                  <a:lnTo>
                    <a:pt x="357" y="582"/>
                  </a:lnTo>
                  <a:lnTo>
                    <a:pt x="359" y="580"/>
                  </a:lnTo>
                  <a:lnTo>
                    <a:pt x="362" y="576"/>
                  </a:lnTo>
                  <a:lnTo>
                    <a:pt x="365" y="572"/>
                  </a:lnTo>
                  <a:lnTo>
                    <a:pt x="367" y="571"/>
                  </a:lnTo>
                  <a:lnTo>
                    <a:pt x="369" y="567"/>
                  </a:lnTo>
                  <a:lnTo>
                    <a:pt x="375" y="561"/>
                  </a:lnTo>
                  <a:lnTo>
                    <a:pt x="379" y="555"/>
                  </a:lnTo>
                  <a:lnTo>
                    <a:pt x="384" y="550"/>
                  </a:lnTo>
                  <a:lnTo>
                    <a:pt x="389" y="544"/>
                  </a:lnTo>
                  <a:lnTo>
                    <a:pt x="394" y="538"/>
                  </a:lnTo>
                  <a:lnTo>
                    <a:pt x="399" y="532"/>
                  </a:lnTo>
                  <a:lnTo>
                    <a:pt x="404" y="527"/>
                  </a:lnTo>
                  <a:lnTo>
                    <a:pt x="408" y="521"/>
                  </a:lnTo>
                  <a:lnTo>
                    <a:pt x="413" y="515"/>
                  </a:lnTo>
                  <a:lnTo>
                    <a:pt x="418" y="510"/>
                  </a:lnTo>
                  <a:lnTo>
                    <a:pt x="423" y="504"/>
                  </a:lnTo>
                  <a:lnTo>
                    <a:pt x="428" y="500"/>
                  </a:lnTo>
                  <a:lnTo>
                    <a:pt x="433" y="494"/>
                  </a:lnTo>
                  <a:lnTo>
                    <a:pt x="437" y="489"/>
                  </a:lnTo>
                  <a:lnTo>
                    <a:pt x="443" y="485"/>
                  </a:lnTo>
                  <a:lnTo>
                    <a:pt x="447" y="479"/>
                  </a:lnTo>
                  <a:lnTo>
                    <a:pt x="451" y="477"/>
                  </a:lnTo>
                  <a:lnTo>
                    <a:pt x="454" y="471"/>
                  </a:lnTo>
                  <a:lnTo>
                    <a:pt x="456" y="470"/>
                  </a:lnTo>
                  <a:lnTo>
                    <a:pt x="459" y="466"/>
                  </a:lnTo>
                  <a:lnTo>
                    <a:pt x="463" y="462"/>
                  </a:lnTo>
                  <a:lnTo>
                    <a:pt x="466" y="460"/>
                  </a:lnTo>
                  <a:lnTo>
                    <a:pt x="470" y="456"/>
                  </a:lnTo>
                  <a:lnTo>
                    <a:pt x="473" y="452"/>
                  </a:lnTo>
                  <a:lnTo>
                    <a:pt x="476" y="450"/>
                  </a:lnTo>
                  <a:lnTo>
                    <a:pt x="480" y="449"/>
                  </a:lnTo>
                  <a:lnTo>
                    <a:pt x="483" y="445"/>
                  </a:lnTo>
                  <a:lnTo>
                    <a:pt x="486" y="443"/>
                  </a:lnTo>
                  <a:lnTo>
                    <a:pt x="490" y="439"/>
                  </a:lnTo>
                  <a:lnTo>
                    <a:pt x="493" y="437"/>
                  </a:lnTo>
                  <a:lnTo>
                    <a:pt x="496" y="433"/>
                  </a:lnTo>
                  <a:lnTo>
                    <a:pt x="500" y="429"/>
                  </a:lnTo>
                  <a:lnTo>
                    <a:pt x="503" y="426"/>
                  </a:lnTo>
                  <a:lnTo>
                    <a:pt x="505" y="424"/>
                  </a:lnTo>
                  <a:lnTo>
                    <a:pt x="508" y="422"/>
                  </a:lnTo>
                  <a:lnTo>
                    <a:pt x="510" y="420"/>
                  </a:lnTo>
                  <a:lnTo>
                    <a:pt x="512" y="418"/>
                  </a:lnTo>
                  <a:lnTo>
                    <a:pt x="514" y="416"/>
                  </a:lnTo>
                  <a:lnTo>
                    <a:pt x="516" y="412"/>
                  </a:lnTo>
                  <a:lnTo>
                    <a:pt x="519" y="410"/>
                  </a:lnTo>
                  <a:lnTo>
                    <a:pt x="521" y="409"/>
                  </a:lnTo>
                  <a:lnTo>
                    <a:pt x="523" y="407"/>
                  </a:lnTo>
                  <a:lnTo>
                    <a:pt x="525" y="405"/>
                  </a:lnTo>
                  <a:lnTo>
                    <a:pt x="527" y="403"/>
                  </a:lnTo>
                  <a:lnTo>
                    <a:pt x="529" y="401"/>
                  </a:lnTo>
                  <a:lnTo>
                    <a:pt x="531" y="401"/>
                  </a:lnTo>
                  <a:lnTo>
                    <a:pt x="533" y="399"/>
                  </a:lnTo>
                  <a:lnTo>
                    <a:pt x="535" y="397"/>
                  </a:lnTo>
                  <a:lnTo>
                    <a:pt x="538" y="393"/>
                  </a:lnTo>
                  <a:lnTo>
                    <a:pt x="540" y="391"/>
                  </a:lnTo>
                  <a:lnTo>
                    <a:pt x="543" y="389"/>
                  </a:lnTo>
                  <a:lnTo>
                    <a:pt x="546" y="388"/>
                  </a:lnTo>
                  <a:lnTo>
                    <a:pt x="548" y="386"/>
                  </a:lnTo>
                  <a:lnTo>
                    <a:pt x="551" y="384"/>
                  </a:lnTo>
                  <a:lnTo>
                    <a:pt x="554" y="382"/>
                  </a:lnTo>
                  <a:lnTo>
                    <a:pt x="557" y="378"/>
                  </a:lnTo>
                  <a:lnTo>
                    <a:pt x="560" y="378"/>
                  </a:lnTo>
                  <a:lnTo>
                    <a:pt x="565" y="374"/>
                  </a:lnTo>
                  <a:lnTo>
                    <a:pt x="570" y="370"/>
                  </a:lnTo>
                  <a:lnTo>
                    <a:pt x="575" y="367"/>
                  </a:lnTo>
                  <a:lnTo>
                    <a:pt x="579" y="365"/>
                  </a:lnTo>
                  <a:lnTo>
                    <a:pt x="585" y="361"/>
                  </a:lnTo>
                  <a:lnTo>
                    <a:pt x="589" y="357"/>
                  </a:lnTo>
                  <a:lnTo>
                    <a:pt x="594" y="353"/>
                  </a:lnTo>
                  <a:lnTo>
                    <a:pt x="599" y="351"/>
                  </a:lnTo>
                  <a:lnTo>
                    <a:pt x="604" y="347"/>
                  </a:lnTo>
                  <a:lnTo>
                    <a:pt x="609" y="344"/>
                  </a:lnTo>
                  <a:lnTo>
                    <a:pt x="614" y="340"/>
                  </a:lnTo>
                  <a:lnTo>
                    <a:pt x="619" y="336"/>
                  </a:lnTo>
                  <a:lnTo>
                    <a:pt x="624" y="334"/>
                  </a:lnTo>
                  <a:lnTo>
                    <a:pt x="629" y="330"/>
                  </a:lnTo>
                  <a:lnTo>
                    <a:pt x="634" y="327"/>
                  </a:lnTo>
                  <a:lnTo>
                    <a:pt x="639" y="325"/>
                  </a:lnTo>
                  <a:lnTo>
                    <a:pt x="642" y="323"/>
                  </a:lnTo>
                  <a:lnTo>
                    <a:pt x="644" y="321"/>
                  </a:lnTo>
                  <a:lnTo>
                    <a:pt x="646" y="319"/>
                  </a:lnTo>
                  <a:lnTo>
                    <a:pt x="648" y="317"/>
                  </a:lnTo>
                  <a:lnTo>
                    <a:pt x="652" y="315"/>
                  </a:lnTo>
                  <a:lnTo>
                    <a:pt x="654" y="311"/>
                  </a:lnTo>
                  <a:lnTo>
                    <a:pt x="656" y="311"/>
                  </a:lnTo>
                  <a:lnTo>
                    <a:pt x="658" y="309"/>
                  </a:lnTo>
                  <a:lnTo>
                    <a:pt x="661" y="309"/>
                  </a:lnTo>
                  <a:lnTo>
                    <a:pt x="662" y="307"/>
                  </a:lnTo>
                  <a:lnTo>
                    <a:pt x="664" y="306"/>
                  </a:lnTo>
                  <a:lnTo>
                    <a:pt x="666" y="304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72" y="300"/>
                  </a:lnTo>
                  <a:lnTo>
                    <a:pt x="674" y="300"/>
                  </a:lnTo>
                  <a:lnTo>
                    <a:pt x="675" y="298"/>
                  </a:lnTo>
                  <a:lnTo>
                    <a:pt x="677" y="296"/>
                  </a:lnTo>
                  <a:lnTo>
                    <a:pt x="680" y="294"/>
                  </a:lnTo>
                  <a:lnTo>
                    <a:pt x="682" y="294"/>
                  </a:lnTo>
                  <a:lnTo>
                    <a:pt x="684" y="292"/>
                  </a:lnTo>
                  <a:lnTo>
                    <a:pt x="685" y="290"/>
                  </a:lnTo>
                  <a:lnTo>
                    <a:pt x="687" y="290"/>
                  </a:lnTo>
                  <a:lnTo>
                    <a:pt x="690" y="286"/>
                  </a:lnTo>
                  <a:lnTo>
                    <a:pt x="692" y="286"/>
                  </a:lnTo>
                  <a:lnTo>
                    <a:pt x="694" y="285"/>
                  </a:lnTo>
                  <a:lnTo>
                    <a:pt x="697" y="285"/>
                  </a:lnTo>
                  <a:lnTo>
                    <a:pt x="700" y="285"/>
                  </a:lnTo>
                  <a:lnTo>
                    <a:pt x="702" y="285"/>
                  </a:lnTo>
                  <a:lnTo>
                    <a:pt x="705" y="283"/>
                  </a:lnTo>
                  <a:lnTo>
                    <a:pt x="708" y="283"/>
                  </a:lnTo>
                  <a:lnTo>
                    <a:pt x="711" y="281"/>
                  </a:lnTo>
                  <a:lnTo>
                    <a:pt x="713" y="281"/>
                  </a:lnTo>
                  <a:lnTo>
                    <a:pt x="715" y="279"/>
                  </a:lnTo>
                  <a:lnTo>
                    <a:pt x="718" y="277"/>
                  </a:lnTo>
                  <a:lnTo>
                    <a:pt x="720" y="277"/>
                  </a:lnTo>
                  <a:lnTo>
                    <a:pt x="723" y="275"/>
                  </a:lnTo>
                  <a:lnTo>
                    <a:pt x="725" y="275"/>
                  </a:lnTo>
                  <a:lnTo>
                    <a:pt x="728" y="273"/>
                  </a:lnTo>
                  <a:lnTo>
                    <a:pt x="730" y="273"/>
                  </a:lnTo>
                  <a:lnTo>
                    <a:pt x="694" y="302"/>
                  </a:lnTo>
                  <a:lnTo>
                    <a:pt x="693" y="302"/>
                  </a:lnTo>
                  <a:lnTo>
                    <a:pt x="692" y="304"/>
                  </a:lnTo>
                  <a:lnTo>
                    <a:pt x="690" y="306"/>
                  </a:lnTo>
                  <a:lnTo>
                    <a:pt x="689" y="306"/>
                  </a:lnTo>
                  <a:lnTo>
                    <a:pt x="687" y="307"/>
                  </a:lnTo>
                  <a:lnTo>
                    <a:pt x="686" y="307"/>
                  </a:lnTo>
                  <a:lnTo>
                    <a:pt x="685" y="309"/>
                  </a:lnTo>
                  <a:lnTo>
                    <a:pt x="683" y="309"/>
                  </a:lnTo>
                  <a:lnTo>
                    <a:pt x="682" y="309"/>
                  </a:lnTo>
                  <a:lnTo>
                    <a:pt x="682" y="311"/>
                  </a:lnTo>
                  <a:lnTo>
                    <a:pt x="681" y="311"/>
                  </a:lnTo>
                  <a:lnTo>
                    <a:pt x="680" y="311"/>
                  </a:lnTo>
                  <a:lnTo>
                    <a:pt x="678" y="313"/>
                  </a:lnTo>
                  <a:lnTo>
                    <a:pt x="677" y="315"/>
                  </a:lnTo>
                  <a:lnTo>
                    <a:pt x="674" y="317"/>
                  </a:lnTo>
                  <a:lnTo>
                    <a:pt x="671" y="321"/>
                  </a:lnTo>
                  <a:lnTo>
                    <a:pt x="667" y="323"/>
                  </a:lnTo>
                  <a:lnTo>
                    <a:pt x="665" y="325"/>
                  </a:lnTo>
                  <a:lnTo>
                    <a:pt x="662" y="327"/>
                  </a:lnTo>
                  <a:lnTo>
                    <a:pt x="658" y="328"/>
                  </a:lnTo>
                  <a:lnTo>
                    <a:pt x="655" y="330"/>
                  </a:lnTo>
                  <a:lnTo>
                    <a:pt x="653" y="332"/>
                  </a:lnTo>
                  <a:lnTo>
                    <a:pt x="649" y="334"/>
                  </a:lnTo>
                  <a:lnTo>
                    <a:pt x="646" y="336"/>
                  </a:lnTo>
                  <a:lnTo>
                    <a:pt x="643" y="338"/>
                  </a:lnTo>
                  <a:lnTo>
                    <a:pt x="639" y="340"/>
                  </a:lnTo>
                  <a:lnTo>
                    <a:pt x="636" y="342"/>
                  </a:lnTo>
                  <a:lnTo>
                    <a:pt x="633" y="344"/>
                  </a:lnTo>
                  <a:lnTo>
                    <a:pt x="629" y="347"/>
                  </a:lnTo>
                  <a:lnTo>
                    <a:pt x="627" y="349"/>
                  </a:lnTo>
                  <a:lnTo>
                    <a:pt x="624" y="351"/>
                  </a:lnTo>
                  <a:lnTo>
                    <a:pt x="621" y="351"/>
                  </a:lnTo>
                  <a:lnTo>
                    <a:pt x="619" y="353"/>
                  </a:lnTo>
                  <a:lnTo>
                    <a:pt x="616" y="357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1"/>
                  </a:lnTo>
                  <a:lnTo>
                    <a:pt x="606" y="363"/>
                  </a:lnTo>
                  <a:lnTo>
                    <a:pt x="602" y="365"/>
                  </a:lnTo>
                  <a:lnTo>
                    <a:pt x="600" y="367"/>
                  </a:lnTo>
                  <a:lnTo>
                    <a:pt x="597" y="368"/>
                  </a:lnTo>
                  <a:lnTo>
                    <a:pt x="595" y="370"/>
                  </a:lnTo>
                  <a:lnTo>
                    <a:pt x="592" y="372"/>
                  </a:lnTo>
                  <a:lnTo>
                    <a:pt x="589" y="374"/>
                  </a:lnTo>
                  <a:lnTo>
                    <a:pt x="587" y="376"/>
                  </a:lnTo>
                  <a:lnTo>
                    <a:pt x="585" y="378"/>
                  </a:lnTo>
                  <a:lnTo>
                    <a:pt x="581" y="380"/>
                  </a:lnTo>
                  <a:lnTo>
                    <a:pt x="579" y="382"/>
                  </a:lnTo>
                  <a:lnTo>
                    <a:pt x="577" y="384"/>
                  </a:lnTo>
                  <a:lnTo>
                    <a:pt x="575" y="388"/>
                  </a:lnTo>
                  <a:lnTo>
                    <a:pt x="572" y="391"/>
                  </a:lnTo>
                  <a:lnTo>
                    <a:pt x="570" y="393"/>
                  </a:lnTo>
                  <a:lnTo>
                    <a:pt x="568" y="395"/>
                  </a:lnTo>
                  <a:lnTo>
                    <a:pt x="565" y="397"/>
                  </a:lnTo>
                  <a:lnTo>
                    <a:pt x="562" y="401"/>
                  </a:lnTo>
                  <a:lnTo>
                    <a:pt x="561" y="403"/>
                  </a:lnTo>
                  <a:lnTo>
                    <a:pt x="558" y="403"/>
                  </a:lnTo>
                  <a:lnTo>
                    <a:pt x="556" y="407"/>
                  </a:lnTo>
                  <a:lnTo>
                    <a:pt x="554" y="407"/>
                  </a:lnTo>
                  <a:lnTo>
                    <a:pt x="552" y="409"/>
                  </a:lnTo>
                  <a:lnTo>
                    <a:pt x="550" y="410"/>
                  </a:lnTo>
                  <a:lnTo>
                    <a:pt x="547" y="414"/>
                  </a:lnTo>
                  <a:lnTo>
                    <a:pt x="546" y="416"/>
                  </a:lnTo>
                  <a:lnTo>
                    <a:pt x="543" y="416"/>
                  </a:lnTo>
                  <a:lnTo>
                    <a:pt x="541" y="418"/>
                  </a:lnTo>
                  <a:lnTo>
                    <a:pt x="539" y="420"/>
                  </a:lnTo>
                  <a:lnTo>
                    <a:pt x="537" y="422"/>
                  </a:lnTo>
                  <a:lnTo>
                    <a:pt x="534" y="424"/>
                  </a:lnTo>
                  <a:lnTo>
                    <a:pt x="533" y="426"/>
                  </a:lnTo>
                  <a:lnTo>
                    <a:pt x="531" y="426"/>
                  </a:lnTo>
                  <a:lnTo>
                    <a:pt x="529" y="428"/>
                  </a:lnTo>
                  <a:lnTo>
                    <a:pt x="527" y="429"/>
                  </a:lnTo>
                  <a:lnTo>
                    <a:pt x="524" y="431"/>
                  </a:lnTo>
                  <a:lnTo>
                    <a:pt x="522" y="433"/>
                  </a:lnTo>
                  <a:lnTo>
                    <a:pt x="520" y="435"/>
                  </a:lnTo>
                  <a:lnTo>
                    <a:pt x="519" y="437"/>
                  </a:lnTo>
                  <a:lnTo>
                    <a:pt x="516" y="441"/>
                  </a:lnTo>
                  <a:lnTo>
                    <a:pt x="514" y="443"/>
                  </a:lnTo>
                  <a:lnTo>
                    <a:pt x="512" y="445"/>
                  </a:lnTo>
                  <a:lnTo>
                    <a:pt x="511" y="449"/>
                  </a:lnTo>
                  <a:lnTo>
                    <a:pt x="509" y="450"/>
                  </a:lnTo>
                  <a:lnTo>
                    <a:pt x="506" y="452"/>
                  </a:lnTo>
                  <a:lnTo>
                    <a:pt x="504" y="454"/>
                  </a:lnTo>
                  <a:lnTo>
                    <a:pt x="502" y="456"/>
                  </a:lnTo>
                  <a:lnTo>
                    <a:pt x="500" y="458"/>
                  </a:lnTo>
                  <a:lnTo>
                    <a:pt x="497" y="460"/>
                  </a:lnTo>
                  <a:lnTo>
                    <a:pt x="494" y="464"/>
                  </a:lnTo>
                  <a:lnTo>
                    <a:pt x="491" y="468"/>
                  </a:lnTo>
                  <a:lnTo>
                    <a:pt x="487" y="471"/>
                  </a:lnTo>
                  <a:lnTo>
                    <a:pt x="483" y="475"/>
                  </a:lnTo>
                  <a:lnTo>
                    <a:pt x="480" y="479"/>
                  </a:lnTo>
                  <a:lnTo>
                    <a:pt x="476" y="483"/>
                  </a:lnTo>
                  <a:lnTo>
                    <a:pt x="472" y="485"/>
                  </a:lnTo>
                  <a:lnTo>
                    <a:pt x="468" y="489"/>
                  </a:lnTo>
                  <a:lnTo>
                    <a:pt x="464" y="492"/>
                  </a:lnTo>
                  <a:lnTo>
                    <a:pt x="461" y="494"/>
                  </a:lnTo>
                  <a:lnTo>
                    <a:pt x="456" y="498"/>
                  </a:lnTo>
                  <a:lnTo>
                    <a:pt x="453" y="502"/>
                  </a:lnTo>
                  <a:lnTo>
                    <a:pt x="448" y="506"/>
                  </a:lnTo>
                  <a:lnTo>
                    <a:pt x="445" y="510"/>
                  </a:lnTo>
                  <a:lnTo>
                    <a:pt x="442" y="511"/>
                  </a:lnTo>
                  <a:lnTo>
                    <a:pt x="438" y="517"/>
                  </a:lnTo>
                  <a:lnTo>
                    <a:pt x="434" y="521"/>
                  </a:lnTo>
                  <a:lnTo>
                    <a:pt x="428" y="529"/>
                  </a:lnTo>
                  <a:lnTo>
                    <a:pt x="424" y="534"/>
                  </a:lnTo>
                  <a:lnTo>
                    <a:pt x="419" y="538"/>
                  </a:lnTo>
                  <a:lnTo>
                    <a:pt x="415" y="546"/>
                  </a:lnTo>
                  <a:lnTo>
                    <a:pt x="410" y="552"/>
                  </a:lnTo>
                  <a:lnTo>
                    <a:pt x="406" y="557"/>
                  </a:lnTo>
                  <a:lnTo>
                    <a:pt x="403" y="563"/>
                  </a:lnTo>
                  <a:lnTo>
                    <a:pt x="397" y="569"/>
                  </a:lnTo>
                  <a:lnTo>
                    <a:pt x="394" y="576"/>
                  </a:lnTo>
                  <a:lnTo>
                    <a:pt x="389" y="582"/>
                  </a:lnTo>
                  <a:lnTo>
                    <a:pt x="385" y="588"/>
                  </a:lnTo>
                  <a:lnTo>
                    <a:pt x="379" y="593"/>
                  </a:lnTo>
                  <a:lnTo>
                    <a:pt x="376" y="601"/>
                  </a:lnTo>
                  <a:lnTo>
                    <a:pt x="370" y="607"/>
                  </a:lnTo>
                  <a:lnTo>
                    <a:pt x="366" y="613"/>
                  </a:lnTo>
                  <a:lnTo>
                    <a:pt x="363" y="618"/>
                  </a:lnTo>
                  <a:lnTo>
                    <a:pt x="360" y="622"/>
                  </a:lnTo>
                  <a:lnTo>
                    <a:pt x="358" y="626"/>
                  </a:lnTo>
                  <a:lnTo>
                    <a:pt x="354" y="630"/>
                  </a:lnTo>
                  <a:lnTo>
                    <a:pt x="352" y="634"/>
                  </a:lnTo>
                  <a:lnTo>
                    <a:pt x="349" y="637"/>
                  </a:lnTo>
                  <a:lnTo>
                    <a:pt x="347" y="643"/>
                  </a:lnTo>
                  <a:lnTo>
                    <a:pt x="343" y="645"/>
                  </a:lnTo>
                  <a:lnTo>
                    <a:pt x="341" y="651"/>
                  </a:lnTo>
                  <a:lnTo>
                    <a:pt x="338" y="654"/>
                  </a:lnTo>
                  <a:lnTo>
                    <a:pt x="335" y="658"/>
                  </a:lnTo>
                  <a:lnTo>
                    <a:pt x="332" y="662"/>
                  </a:lnTo>
                  <a:lnTo>
                    <a:pt x="330" y="666"/>
                  </a:lnTo>
                  <a:lnTo>
                    <a:pt x="327" y="672"/>
                  </a:lnTo>
                  <a:lnTo>
                    <a:pt x="324" y="675"/>
                  </a:lnTo>
                  <a:lnTo>
                    <a:pt x="321" y="681"/>
                  </a:lnTo>
                  <a:lnTo>
                    <a:pt x="319" y="685"/>
                  </a:lnTo>
                  <a:lnTo>
                    <a:pt x="316" y="687"/>
                  </a:lnTo>
                  <a:lnTo>
                    <a:pt x="314" y="693"/>
                  </a:lnTo>
                  <a:lnTo>
                    <a:pt x="311" y="695"/>
                  </a:lnTo>
                  <a:lnTo>
                    <a:pt x="309" y="698"/>
                  </a:lnTo>
                  <a:lnTo>
                    <a:pt x="306" y="704"/>
                  </a:lnTo>
                  <a:lnTo>
                    <a:pt x="304" y="708"/>
                  </a:lnTo>
                  <a:lnTo>
                    <a:pt x="302" y="712"/>
                  </a:lnTo>
                  <a:lnTo>
                    <a:pt x="300" y="717"/>
                  </a:lnTo>
                  <a:lnTo>
                    <a:pt x="297" y="721"/>
                  </a:lnTo>
                  <a:lnTo>
                    <a:pt x="294" y="727"/>
                  </a:lnTo>
                  <a:lnTo>
                    <a:pt x="292" y="731"/>
                  </a:lnTo>
                  <a:lnTo>
                    <a:pt x="291" y="736"/>
                  </a:lnTo>
                  <a:lnTo>
                    <a:pt x="289" y="740"/>
                  </a:lnTo>
                  <a:lnTo>
                    <a:pt x="285" y="746"/>
                  </a:lnTo>
                  <a:lnTo>
                    <a:pt x="283" y="752"/>
                  </a:lnTo>
                  <a:lnTo>
                    <a:pt x="281" y="757"/>
                  </a:lnTo>
                  <a:lnTo>
                    <a:pt x="277" y="763"/>
                  </a:lnTo>
                  <a:lnTo>
                    <a:pt x="274" y="771"/>
                  </a:lnTo>
                  <a:lnTo>
                    <a:pt x="271" y="777"/>
                  </a:lnTo>
                  <a:lnTo>
                    <a:pt x="267" y="782"/>
                  </a:lnTo>
                  <a:lnTo>
                    <a:pt x="264" y="790"/>
                  </a:lnTo>
                  <a:lnTo>
                    <a:pt x="261" y="798"/>
                  </a:lnTo>
                  <a:lnTo>
                    <a:pt x="258" y="805"/>
                  </a:lnTo>
                  <a:lnTo>
                    <a:pt x="253" y="818"/>
                  </a:lnTo>
                  <a:lnTo>
                    <a:pt x="247" y="834"/>
                  </a:lnTo>
                  <a:lnTo>
                    <a:pt x="242" y="847"/>
                  </a:lnTo>
                  <a:lnTo>
                    <a:pt x="236" y="860"/>
                  </a:lnTo>
                  <a:lnTo>
                    <a:pt x="230" y="874"/>
                  </a:lnTo>
                  <a:lnTo>
                    <a:pt x="224" y="889"/>
                  </a:lnTo>
                  <a:lnTo>
                    <a:pt x="218" y="900"/>
                  </a:lnTo>
                  <a:lnTo>
                    <a:pt x="213" y="914"/>
                  </a:lnTo>
                  <a:lnTo>
                    <a:pt x="207" y="927"/>
                  </a:lnTo>
                  <a:lnTo>
                    <a:pt x="201" y="941"/>
                  </a:lnTo>
                  <a:lnTo>
                    <a:pt x="196" y="954"/>
                  </a:lnTo>
                  <a:lnTo>
                    <a:pt x="189" y="965"/>
                  </a:lnTo>
                  <a:lnTo>
                    <a:pt x="184" y="979"/>
                  </a:lnTo>
                  <a:lnTo>
                    <a:pt x="178" y="992"/>
                  </a:lnTo>
                  <a:lnTo>
                    <a:pt x="172" y="1003"/>
                  </a:lnTo>
                  <a:lnTo>
                    <a:pt x="166" y="1017"/>
                  </a:lnTo>
                  <a:lnTo>
                    <a:pt x="165" y="1017"/>
                  </a:lnTo>
                  <a:lnTo>
                    <a:pt x="163" y="1019"/>
                  </a:lnTo>
                  <a:lnTo>
                    <a:pt x="163" y="1021"/>
                  </a:lnTo>
                  <a:lnTo>
                    <a:pt x="163" y="1023"/>
                  </a:lnTo>
                  <a:lnTo>
                    <a:pt x="162" y="1026"/>
                  </a:lnTo>
                  <a:lnTo>
                    <a:pt x="160" y="1032"/>
                  </a:lnTo>
                  <a:lnTo>
                    <a:pt x="158" y="1038"/>
                  </a:lnTo>
                  <a:lnTo>
                    <a:pt x="157" y="1042"/>
                  </a:lnTo>
                  <a:lnTo>
                    <a:pt x="154" y="1047"/>
                  </a:lnTo>
                  <a:lnTo>
                    <a:pt x="152" y="1053"/>
                  </a:lnTo>
                  <a:lnTo>
                    <a:pt x="150" y="1057"/>
                  </a:lnTo>
                  <a:lnTo>
                    <a:pt x="148" y="1063"/>
                  </a:lnTo>
                  <a:lnTo>
                    <a:pt x="146" y="1070"/>
                  </a:lnTo>
                  <a:lnTo>
                    <a:pt x="143" y="1078"/>
                  </a:lnTo>
                  <a:lnTo>
                    <a:pt x="141" y="1085"/>
                  </a:lnTo>
                  <a:lnTo>
                    <a:pt x="139" y="1093"/>
                  </a:lnTo>
                  <a:lnTo>
                    <a:pt x="137" y="1099"/>
                  </a:lnTo>
                  <a:lnTo>
                    <a:pt x="134" y="1106"/>
                  </a:lnTo>
                  <a:lnTo>
                    <a:pt x="132" y="1116"/>
                  </a:lnTo>
                  <a:lnTo>
                    <a:pt x="129" y="1122"/>
                  </a:lnTo>
                  <a:lnTo>
                    <a:pt x="128" y="1131"/>
                  </a:lnTo>
                  <a:lnTo>
                    <a:pt x="125" y="1137"/>
                  </a:lnTo>
                  <a:lnTo>
                    <a:pt x="123" y="1146"/>
                  </a:lnTo>
                  <a:lnTo>
                    <a:pt x="121" y="1152"/>
                  </a:lnTo>
                  <a:lnTo>
                    <a:pt x="119" y="1160"/>
                  </a:lnTo>
                  <a:lnTo>
                    <a:pt x="116" y="1169"/>
                  </a:lnTo>
                  <a:lnTo>
                    <a:pt x="114" y="1177"/>
                  </a:lnTo>
                  <a:lnTo>
                    <a:pt x="112" y="1185"/>
                  </a:lnTo>
                  <a:lnTo>
                    <a:pt x="111" y="1200"/>
                  </a:lnTo>
                  <a:lnTo>
                    <a:pt x="109" y="1215"/>
                  </a:lnTo>
                  <a:lnTo>
                    <a:pt x="108" y="1228"/>
                  </a:lnTo>
                  <a:lnTo>
                    <a:pt x="105" y="1244"/>
                  </a:lnTo>
                  <a:lnTo>
                    <a:pt x="104" y="1259"/>
                  </a:lnTo>
                  <a:lnTo>
                    <a:pt x="102" y="1274"/>
                  </a:lnTo>
                  <a:lnTo>
                    <a:pt x="101" y="1289"/>
                  </a:lnTo>
                  <a:lnTo>
                    <a:pt x="100" y="1307"/>
                  </a:lnTo>
                  <a:lnTo>
                    <a:pt x="99" y="1314"/>
                  </a:lnTo>
                  <a:lnTo>
                    <a:pt x="98" y="1324"/>
                  </a:lnTo>
                  <a:lnTo>
                    <a:pt x="98" y="1331"/>
                  </a:lnTo>
                  <a:lnTo>
                    <a:pt x="96" y="1339"/>
                  </a:lnTo>
                  <a:lnTo>
                    <a:pt x="95" y="1349"/>
                  </a:lnTo>
                  <a:lnTo>
                    <a:pt x="94" y="1356"/>
                  </a:lnTo>
                  <a:lnTo>
                    <a:pt x="94" y="1366"/>
                  </a:lnTo>
                  <a:lnTo>
                    <a:pt x="93" y="1375"/>
                  </a:lnTo>
                  <a:lnTo>
                    <a:pt x="93" y="1381"/>
                  </a:lnTo>
                  <a:lnTo>
                    <a:pt x="92" y="1387"/>
                  </a:lnTo>
                  <a:lnTo>
                    <a:pt x="92" y="1392"/>
                  </a:lnTo>
                  <a:lnTo>
                    <a:pt x="91" y="1398"/>
                  </a:lnTo>
                  <a:lnTo>
                    <a:pt x="90" y="1408"/>
                  </a:lnTo>
                  <a:lnTo>
                    <a:pt x="90" y="1417"/>
                  </a:lnTo>
                  <a:lnTo>
                    <a:pt x="89" y="1425"/>
                  </a:lnTo>
                  <a:lnTo>
                    <a:pt x="87" y="1434"/>
                  </a:lnTo>
                  <a:lnTo>
                    <a:pt x="86" y="1446"/>
                  </a:lnTo>
                  <a:lnTo>
                    <a:pt x="85" y="1459"/>
                  </a:lnTo>
                  <a:lnTo>
                    <a:pt x="85" y="1471"/>
                  </a:lnTo>
                  <a:lnTo>
                    <a:pt x="83" y="1484"/>
                  </a:lnTo>
                  <a:lnTo>
                    <a:pt x="82" y="1499"/>
                  </a:lnTo>
                  <a:lnTo>
                    <a:pt x="81" y="1514"/>
                  </a:lnTo>
                  <a:lnTo>
                    <a:pt x="80" y="1530"/>
                  </a:lnTo>
                  <a:lnTo>
                    <a:pt x="79" y="1543"/>
                  </a:lnTo>
                  <a:lnTo>
                    <a:pt x="77" y="1558"/>
                  </a:lnTo>
                  <a:lnTo>
                    <a:pt x="76" y="1574"/>
                  </a:lnTo>
                  <a:lnTo>
                    <a:pt x="75" y="1589"/>
                  </a:lnTo>
                  <a:lnTo>
                    <a:pt x="74" y="1604"/>
                  </a:lnTo>
                  <a:lnTo>
                    <a:pt x="73" y="1617"/>
                  </a:lnTo>
                  <a:lnTo>
                    <a:pt x="72" y="1631"/>
                  </a:lnTo>
                  <a:lnTo>
                    <a:pt x="72" y="1644"/>
                  </a:lnTo>
                  <a:lnTo>
                    <a:pt x="71" y="1657"/>
                  </a:lnTo>
                  <a:lnTo>
                    <a:pt x="70" y="1680"/>
                  </a:lnTo>
                  <a:lnTo>
                    <a:pt x="68" y="1705"/>
                  </a:lnTo>
                  <a:lnTo>
                    <a:pt x="67" y="1726"/>
                  </a:lnTo>
                  <a:lnTo>
                    <a:pt x="67" y="1749"/>
                  </a:lnTo>
                  <a:lnTo>
                    <a:pt x="68" y="1751"/>
                  </a:lnTo>
                  <a:lnTo>
                    <a:pt x="68" y="1753"/>
                  </a:lnTo>
                  <a:lnTo>
                    <a:pt x="70" y="1755"/>
                  </a:lnTo>
                  <a:lnTo>
                    <a:pt x="71" y="1755"/>
                  </a:lnTo>
                  <a:lnTo>
                    <a:pt x="71" y="1757"/>
                  </a:lnTo>
                  <a:lnTo>
                    <a:pt x="72" y="1757"/>
                  </a:lnTo>
                  <a:lnTo>
                    <a:pt x="73" y="1757"/>
                  </a:lnTo>
                  <a:lnTo>
                    <a:pt x="74" y="1755"/>
                  </a:lnTo>
                  <a:lnTo>
                    <a:pt x="74" y="1753"/>
                  </a:lnTo>
                  <a:lnTo>
                    <a:pt x="75" y="1753"/>
                  </a:lnTo>
                  <a:lnTo>
                    <a:pt x="75" y="1751"/>
                  </a:lnTo>
                  <a:lnTo>
                    <a:pt x="80" y="1738"/>
                  </a:lnTo>
                  <a:lnTo>
                    <a:pt x="80" y="1732"/>
                  </a:lnTo>
                  <a:lnTo>
                    <a:pt x="81" y="1726"/>
                  </a:lnTo>
                  <a:lnTo>
                    <a:pt x="82" y="1720"/>
                  </a:lnTo>
                  <a:lnTo>
                    <a:pt x="82" y="1715"/>
                  </a:lnTo>
                  <a:lnTo>
                    <a:pt x="83" y="1709"/>
                  </a:lnTo>
                  <a:lnTo>
                    <a:pt x="84" y="1703"/>
                  </a:lnTo>
                  <a:lnTo>
                    <a:pt x="85" y="1698"/>
                  </a:lnTo>
                  <a:lnTo>
                    <a:pt x="87" y="1694"/>
                  </a:lnTo>
                  <a:lnTo>
                    <a:pt x="89" y="1690"/>
                  </a:lnTo>
                  <a:lnTo>
                    <a:pt x="90" y="1688"/>
                  </a:lnTo>
                  <a:lnTo>
                    <a:pt x="91" y="1684"/>
                  </a:lnTo>
                  <a:lnTo>
                    <a:pt x="92" y="1682"/>
                  </a:lnTo>
                  <a:lnTo>
                    <a:pt x="93" y="1680"/>
                  </a:lnTo>
                  <a:lnTo>
                    <a:pt x="93" y="1678"/>
                  </a:lnTo>
                  <a:lnTo>
                    <a:pt x="94" y="1673"/>
                  </a:lnTo>
                  <a:lnTo>
                    <a:pt x="95" y="1671"/>
                  </a:lnTo>
                  <a:lnTo>
                    <a:pt x="99" y="1661"/>
                  </a:lnTo>
                  <a:lnTo>
                    <a:pt x="101" y="1650"/>
                  </a:lnTo>
                  <a:lnTo>
                    <a:pt x="103" y="1640"/>
                  </a:lnTo>
                  <a:lnTo>
                    <a:pt x="106" y="1631"/>
                  </a:lnTo>
                  <a:lnTo>
                    <a:pt x="109" y="1619"/>
                  </a:lnTo>
                  <a:lnTo>
                    <a:pt x="112" y="1610"/>
                  </a:lnTo>
                  <a:lnTo>
                    <a:pt x="114" y="1598"/>
                  </a:lnTo>
                  <a:lnTo>
                    <a:pt x="116" y="1589"/>
                  </a:lnTo>
                  <a:lnTo>
                    <a:pt x="120" y="1579"/>
                  </a:lnTo>
                  <a:lnTo>
                    <a:pt x="123" y="1570"/>
                  </a:lnTo>
                  <a:lnTo>
                    <a:pt x="125" y="1558"/>
                  </a:lnTo>
                  <a:lnTo>
                    <a:pt x="129" y="1549"/>
                  </a:lnTo>
                  <a:lnTo>
                    <a:pt x="132" y="1539"/>
                  </a:lnTo>
                  <a:lnTo>
                    <a:pt x="135" y="1530"/>
                  </a:lnTo>
                  <a:lnTo>
                    <a:pt x="140" y="1520"/>
                  </a:lnTo>
                  <a:lnTo>
                    <a:pt x="143" y="1513"/>
                  </a:lnTo>
                  <a:lnTo>
                    <a:pt x="147" y="1503"/>
                  </a:lnTo>
                  <a:lnTo>
                    <a:pt x="149" y="1494"/>
                  </a:lnTo>
                  <a:lnTo>
                    <a:pt x="152" y="1486"/>
                  </a:lnTo>
                  <a:lnTo>
                    <a:pt x="156" y="1478"/>
                  </a:lnTo>
                  <a:lnTo>
                    <a:pt x="159" y="1469"/>
                  </a:lnTo>
                  <a:lnTo>
                    <a:pt x="162" y="1461"/>
                  </a:lnTo>
                  <a:lnTo>
                    <a:pt x="166" y="1453"/>
                  </a:lnTo>
                  <a:lnTo>
                    <a:pt x="169" y="1446"/>
                  </a:lnTo>
                  <a:lnTo>
                    <a:pt x="173" y="1438"/>
                  </a:lnTo>
                  <a:lnTo>
                    <a:pt x="177" y="1429"/>
                  </a:lnTo>
                  <a:lnTo>
                    <a:pt x="180" y="1421"/>
                  </a:lnTo>
                  <a:lnTo>
                    <a:pt x="184" y="1413"/>
                  </a:lnTo>
                  <a:lnTo>
                    <a:pt x="188" y="1406"/>
                  </a:lnTo>
                  <a:lnTo>
                    <a:pt x="191" y="1398"/>
                  </a:lnTo>
                  <a:lnTo>
                    <a:pt x="195" y="1389"/>
                  </a:lnTo>
                  <a:lnTo>
                    <a:pt x="198" y="1379"/>
                  </a:lnTo>
                  <a:lnTo>
                    <a:pt x="201" y="1371"/>
                  </a:lnTo>
                  <a:lnTo>
                    <a:pt x="205" y="1364"/>
                  </a:lnTo>
                  <a:lnTo>
                    <a:pt x="208" y="1354"/>
                  </a:lnTo>
                  <a:lnTo>
                    <a:pt x="211" y="1347"/>
                  </a:lnTo>
                  <a:lnTo>
                    <a:pt x="215" y="1339"/>
                  </a:lnTo>
                  <a:lnTo>
                    <a:pt x="218" y="1331"/>
                  </a:lnTo>
                  <a:lnTo>
                    <a:pt x="222" y="1326"/>
                  </a:lnTo>
                  <a:lnTo>
                    <a:pt x="225" y="1318"/>
                  </a:lnTo>
                  <a:lnTo>
                    <a:pt x="228" y="1310"/>
                  </a:lnTo>
                  <a:lnTo>
                    <a:pt x="232" y="1303"/>
                  </a:lnTo>
                  <a:lnTo>
                    <a:pt x="235" y="1295"/>
                  </a:lnTo>
                  <a:lnTo>
                    <a:pt x="238" y="1289"/>
                  </a:lnTo>
                  <a:lnTo>
                    <a:pt x="242" y="1282"/>
                  </a:lnTo>
                  <a:lnTo>
                    <a:pt x="245" y="1276"/>
                  </a:lnTo>
                  <a:lnTo>
                    <a:pt x="248" y="1268"/>
                  </a:lnTo>
                  <a:lnTo>
                    <a:pt x="252" y="1263"/>
                  </a:lnTo>
                  <a:lnTo>
                    <a:pt x="251" y="1267"/>
                  </a:lnTo>
                  <a:lnTo>
                    <a:pt x="249" y="1270"/>
                  </a:lnTo>
                  <a:lnTo>
                    <a:pt x="248" y="1274"/>
                  </a:lnTo>
                  <a:lnTo>
                    <a:pt x="247" y="1276"/>
                  </a:lnTo>
                  <a:lnTo>
                    <a:pt x="245" y="1284"/>
                  </a:lnTo>
                  <a:lnTo>
                    <a:pt x="242" y="1289"/>
                  </a:lnTo>
                  <a:lnTo>
                    <a:pt x="239" y="1297"/>
                  </a:lnTo>
                  <a:lnTo>
                    <a:pt x="236" y="1303"/>
                  </a:lnTo>
                  <a:lnTo>
                    <a:pt x="234" y="1310"/>
                  </a:lnTo>
                  <a:lnTo>
                    <a:pt x="230" y="1316"/>
                  </a:lnTo>
                  <a:lnTo>
                    <a:pt x="227" y="1324"/>
                  </a:lnTo>
                  <a:lnTo>
                    <a:pt x="225" y="1330"/>
                  </a:lnTo>
                  <a:lnTo>
                    <a:pt x="222" y="1335"/>
                  </a:lnTo>
                  <a:lnTo>
                    <a:pt x="218" y="1343"/>
                  </a:lnTo>
                  <a:lnTo>
                    <a:pt x="216" y="1349"/>
                  </a:lnTo>
                  <a:lnTo>
                    <a:pt x="213" y="1354"/>
                  </a:lnTo>
                  <a:lnTo>
                    <a:pt x="210" y="1362"/>
                  </a:lnTo>
                  <a:lnTo>
                    <a:pt x="207" y="1370"/>
                  </a:lnTo>
                  <a:lnTo>
                    <a:pt x="205" y="1375"/>
                  </a:lnTo>
                  <a:lnTo>
                    <a:pt x="203" y="1383"/>
                  </a:lnTo>
                  <a:lnTo>
                    <a:pt x="201" y="1385"/>
                  </a:lnTo>
                  <a:lnTo>
                    <a:pt x="200" y="1387"/>
                  </a:lnTo>
                  <a:lnTo>
                    <a:pt x="199" y="1389"/>
                  </a:lnTo>
                  <a:lnTo>
                    <a:pt x="198" y="1391"/>
                  </a:lnTo>
                  <a:lnTo>
                    <a:pt x="197" y="1392"/>
                  </a:lnTo>
                  <a:lnTo>
                    <a:pt x="196" y="1394"/>
                  </a:lnTo>
                  <a:lnTo>
                    <a:pt x="195" y="1398"/>
                  </a:lnTo>
                  <a:lnTo>
                    <a:pt x="194" y="1400"/>
                  </a:lnTo>
                  <a:lnTo>
                    <a:pt x="191" y="1408"/>
                  </a:lnTo>
                  <a:lnTo>
                    <a:pt x="189" y="1413"/>
                  </a:lnTo>
                  <a:lnTo>
                    <a:pt x="186" y="1419"/>
                  </a:lnTo>
                  <a:lnTo>
                    <a:pt x="184" y="1427"/>
                  </a:lnTo>
                  <a:lnTo>
                    <a:pt x="181" y="1434"/>
                  </a:lnTo>
                  <a:lnTo>
                    <a:pt x="178" y="1440"/>
                  </a:lnTo>
                  <a:lnTo>
                    <a:pt x="176" y="1448"/>
                  </a:lnTo>
                  <a:lnTo>
                    <a:pt x="173" y="1453"/>
                  </a:lnTo>
                  <a:lnTo>
                    <a:pt x="171" y="1461"/>
                  </a:lnTo>
                  <a:lnTo>
                    <a:pt x="169" y="1469"/>
                  </a:lnTo>
                  <a:lnTo>
                    <a:pt x="167" y="1474"/>
                  </a:lnTo>
                  <a:lnTo>
                    <a:pt x="165" y="1482"/>
                  </a:lnTo>
                  <a:lnTo>
                    <a:pt x="162" y="1490"/>
                  </a:lnTo>
                  <a:lnTo>
                    <a:pt x="160" y="1495"/>
                  </a:lnTo>
                  <a:lnTo>
                    <a:pt x="158" y="1503"/>
                  </a:lnTo>
                  <a:lnTo>
                    <a:pt x="156" y="1511"/>
                  </a:lnTo>
                  <a:lnTo>
                    <a:pt x="152" y="1520"/>
                  </a:lnTo>
                  <a:lnTo>
                    <a:pt x="149" y="1528"/>
                  </a:lnTo>
                  <a:lnTo>
                    <a:pt x="146" y="1537"/>
                  </a:lnTo>
                  <a:lnTo>
                    <a:pt x="142" y="1547"/>
                  </a:lnTo>
                  <a:lnTo>
                    <a:pt x="139" y="1556"/>
                  </a:lnTo>
                  <a:lnTo>
                    <a:pt x="137" y="1568"/>
                  </a:lnTo>
                  <a:lnTo>
                    <a:pt x="133" y="1577"/>
                  </a:lnTo>
                  <a:lnTo>
                    <a:pt x="131" y="1587"/>
                  </a:lnTo>
                  <a:lnTo>
                    <a:pt x="129" y="1596"/>
                  </a:lnTo>
                  <a:lnTo>
                    <a:pt x="125" y="1608"/>
                  </a:lnTo>
                  <a:lnTo>
                    <a:pt x="123" y="1617"/>
                  </a:lnTo>
                  <a:lnTo>
                    <a:pt x="120" y="1627"/>
                  </a:lnTo>
                  <a:lnTo>
                    <a:pt x="118" y="1637"/>
                  </a:lnTo>
                  <a:lnTo>
                    <a:pt x="114" y="1648"/>
                  </a:lnTo>
                  <a:lnTo>
                    <a:pt x="112" y="1657"/>
                  </a:lnTo>
                  <a:lnTo>
                    <a:pt x="109" y="1667"/>
                  </a:lnTo>
                  <a:lnTo>
                    <a:pt x="105" y="1678"/>
                  </a:lnTo>
                  <a:lnTo>
                    <a:pt x="102" y="1690"/>
                  </a:lnTo>
                  <a:lnTo>
                    <a:pt x="99" y="1699"/>
                  </a:lnTo>
                  <a:lnTo>
                    <a:pt x="96" y="1711"/>
                  </a:lnTo>
                  <a:lnTo>
                    <a:pt x="93" y="1722"/>
                  </a:lnTo>
                  <a:lnTo>
                    <a:pt x="91" y="1734"/>
                  </a:lnTo>
                  <a:lnTo>
                    <a:pt x="87" y="1745"/>
                  </a:lnTo>
                  <a:lnTo>
                    <a:pt x="85" y="1757"/>
                  </a:lnTo>
                  <a:lnTo>
                    <a:pt x="82" y="1774"/>
                  </a:lnTo>
                  <a:lnTo>
                    <a:pt x="80" y="1781"/>
                  </a:lnTo>
                  <a:lnTo>
                    <a:pt x="79" y="1787"/>
                  </a:lnTo>
                  <a:lnTo>
                    <a:pt x="77" y="1795"/>
                  </a:lnTo>
                  <a:lnTo>
                    <a:pt x="76" y="1801"/>
                  </a:lnTo>
                  <a:lnTo>
                    <a:pt x="74" y="1808"/>
                  </a:lnTo>
                  <a:lnTo>
                    <a:pt x="73" y="1816"/>
                  </a:lnTo>
                  <a:lnTo>
                    <a:pt x="72" y="1823"/>
                  </a:lnTo>
                  <a:lnTo>
                    <a:pt x="71" y="1831"/>
                  </a:lnTo>
                  <a:lnTo>
                    <a:pt x="71" y="1839"/>
                  </a:lnTo>
                  <a:lnTo>
                    <a:pt x="70" y="1848"/>
                  </a:lnTo>
                  <a:lnTo>
                    <a:pt x="68" y="1858"/>
                  </a:lnTo>
                  <a:lnTo>
                    <a:pt x="67" y="1867"/>
                  </a:lnTo>
                  <a:lnTo>
                    <a:pt x="67" y="1877"/>
                  </a:lnTo>
                  <a:lnTo>
                    <a:pt x="66" y="1886"/>
                  </a:lnTo>
                  <a:lnTo>
                    <a:pt x="65" y="1896"/>
                  </a:lnTo>
                  <a:lnTo>
                    <a:pt x="65" y="1905"/>
                  </a:lnTo>
                  <a:lnTo>
                    <a:pt x="63" y="1928"/>
                  </a:lnTo>
                  <a:lnTo>
                    <a:pt x="62" y="1951"/>
                  </a:lnTo>
                  <a:lnTo>
                    <a:pt x="61" y="1974"/>
                  </a:lnTo>
                  <a:lnTo>
                    <a:pt x="60" y="1995"/>
                  </a:lnTo>
                  <a:lnTo>
                    <a:pt x="60" y="2016"/>
                  </a:lnTo>
                  <a:lnTo>
                    <a:pt x="60" y="2035"/>
                  </a:lnTo>
                  <a:lnTo>
                    <a:pt x="58" y="2060"/>
                  </a:lnTo>
                  <a:lnTo>
                    <a:pt x="58" y="2094"/>
                  </a:lnTo>
                  <a:lnTo>
                    <a:pt x="56" y="2235"/>
                  </a:lnTo>
                  <a:lnTo>
                    <a:pt x="52" y="2188"/>
                  </a:lnTo>
                  <a:lnTo>
                    <a:pt x="52" y="2186"/>
                  </a:lnTo>
                  <a:lnTo>
                    <a:pt x="52" y="2184"/>
                  </a:lnTo>
                  <a:lnTo>
                    <a:pt x="51" y="2182"/>
                  </a:lnTo>
                  <a:lnTo>
                    <a:pt x="49" y="2182"/>
                  </a:lnTo>
                  <a:lnTo>
                    <a:pt x="42" y="2212"/>
                  </a:lnTo>
                  <a:lnTo>
                    <a:pt x="39" y="2207"/>
                  </a:lnTo>
                  <a:lnTo>
                    <a:pt x="49" y="2146"/>
                  </a:lnTo>
                  <a:lnTo>
                    <a:pt x="49" y="2144"/>
                  </a:lnTo>
                  <a:lnTo>
                    <a:pt x="48" y="2069"/>
                  </a:lnTo>
                  <a:lnTo>
                    <a:pt x="48" y="2067"/>
                  </a:lnTo>
                  <a:lnTo>
                    <a:pt x="47" y="2066"/>
                  </a:lnTo>
                  <a:lnTo>
                    <a:pt x="47" y="2064"/>
                  </a:lnTo>
                  <a:lnTo>
                    <a:pt x="47" y="2062"/>
                  </a:lnTo>
                  <a:lnTo>
                    <a:pt x="47" y="2060"/>
                  </a:lnTo>
                  <a:lnTo>
                    <a:pt x="47" y="2058"/>
                  </a:lnTo>
                  <a:lnTo>
                    <a:pt x="45" y="2073"/>
                  </a:lnTo>
                  <a:lnTo>
                    <a:pt x="43" y="2087"/>
                  </a:lnTo>
                  <a:lnTo>
                    <a:pt x="41" y="2102"/>
                  </a:lnTo>
                  <a:lnTo>
                    <a:pt x="38" y="2115"/>
                  </a:lnTo>
                  <a:lnTo>
                    <a:pt x="36" y="2128"/>
                  </a:lnTo>
                  <a:lnTo>
                    <a:pt x="34" y="2144"/>
                  </a:lnTo>
                  <a:lnTo>
                    <a:pt x="33" y="2157"/>
                  </a:lnTo>
                  <a:lnTo>
                    <a:pt x="30" y="2172"/>
                  </a:lnTo>
                  <a:lnTo>
                    <a:pt x="28" y="2163"/>
                  </a:lnTo>
                  <a:lnTo>
                    <a:pt x="34" y="2085"/>
                  </a:lnTo>
                  <a:lnTo>
                    <a:pt x="44" y="1964"/>
                  </a:lnTo>
                  <a:lnTo>
                    <a:pt x="47" y="1942"/>
                  </a:lnTo>
                  <a:lnTo>
                    <a:pt x="48" y="1923"/>
                  </a:lnTo>
                  <a:lnTo>
                    <a:pt x="49" y="1902"/>
                  </a:lnTo>
                  <a:lnTo>
                    <a:pt x="51" y="1881"/>
                  </a:lnTo>
                  <a:lnTo>
                    <a:pt x="52" y="1860"/>
                  </a:lnTo>
                  <a:lnTo>
                    <a:pt x="52" y="1839"/>
                  </a:lnTo>
                  <a:lnTo>
                    <a:pt x="52" y="1818"/>
                  </a:lnTo>
                  <a:lnTo>
                    <a:pt x="53" y="1797"/>
                  </a:lnTo>
                  <a:lnTo>
                    <a:pt x="53" y="1778"/>
                  </a:lnTo>
                  <a:lnTo>
                    <a:pt x="54" y="1759"/>
                  </a:lnTo>
                  <a:lnTo>
                    <a:pt x="54" y="1738"/>
                  </a:lnTo>
                  <a:lnTo>
                    <a:pt x="55" y="1720"/>
                  </a:lnTo>
                  <a:lnTo>
                    <a:pt x="55" y="1699"/>
                  </a:lnTo>
                  <a:lnTo>
                    <a:pt x="56" y="1680"/>
                  </a:lnTo>
                  <a:lnTo>
                    <a:pt x="57" y="1661"/>
                  </a:lnTo>
                  <a:lnTo>
                    <a:pt x="58" y="1642"/>
                  </a:lnTo>
                  <a:lnTo>
                    <a:pt x="60" y="1631"/>
                  </a:lnTo>
                  <a:lnTo>
                    <a:pt x="61" y="1621"/>
                  </a:lnTo>
                  <a:lnTo>
                    <a:pt x="61" y="1612"/>
                  </a:lnTo>
                  <a:lnTo>
                    <a:pt x="62" y="1602"/>
                  </a:lnTo>
                  <a:lnTo>
                    <a:pt x="62" y="1591"/>
                  </a:lnTo>
                  <a:lnTo>
                    <a:pt x="63" y="1581"/>
                  </a:lnTo>
                  <a:lnTo>
                    <a:pt x="64" y="1570"/>
                  </a:lnTo>
                  <a:lnTo>
                    <a:pt x="65" y="1558"/>
                  </a:lnTo>
                  <a:lnTo>
                    <a:pt x="66" y="1547"/>
                  </a:lnTo>
                  <a:lnTo>
                    <a:pt x="66" y="1537"/>
                  </a:lnTo>
                  <a:lnTo>
                    <a:pt x="67" y="1526"/>
                  </a:lnTo>
                  <a:lnTo>
                    <a:pt x="68" y="1514"/>
                  </a:lnTo>
                  <a:lnTo>
                    <a:pt x="70" y="1503"/>
                  </a:lnTo>
                  <a:lnTo>
                    <a:pt x="71" y="1492"/>
                  </a:lnTo>
                  <a:lnTo>
                    <a:pt x="71" y="1480"/>
                  </a:lnTo>
                  <a:lnTo>
                    <a:pt x="72" y="1471"/>
                  </a:lnTo>
                  <a:lnTo>
                    <a:pt x="77" y="1379"/>
                  </a:lnTo>
                  <a:lnTo>
                    <a:pt x="77" y="1377"/>
                  </a:lnTo>
                  <a:lnTo>
                    <a:pt x="77" y="1375"/>
                  </a:lnTo>
                  <a:lnTo>
                    <a:pt x="76" y="1379"/>
                  </a:lnTo>
                  <a:lnTo>
                    <a:pt x="75" y="1381"/>
                  </a:lnTo>
                  <a:lnTo>
                    <a:pt x="74" y="1385"/>
                  </a:lnTo>
                  <a:lnTo>
                    <a:pt x="74" y="1391"/>
                  </a:lnTo>
                  <a:lnTo>
                    <a:pt x="74" y="1394"/>
                  </a:lnTo>
                  <a:lnTo>
                    <a:pt x="73" y="1398"/>
                  </a:lnTo>
                  <a:lnTo>
                    <a:pt x="73" y="1404"/>
                  </a:lnTo>
                  <a:lnTo>
                    <a:pt x="72" y="1408"/>
                  </a:lnTo>
                  <a:lnTo>
                    <a:pt x="71" y="1419"/>
                  </a:lnTo>
                  <a:lnTo>
                    <a:pt x="70" y="1431"/>
                  </a:lnTo>
                  <a:lnTo>
                    <a:pt x="68" y="1442"/>
                  </a:lnTo>
                  <a:lnTo>
                    <a:pt x="67" y="1453"/>
                  </a:lnTo>
                  <a:lnTo>
                    <a:pt x="66" y="1465"/>
                  </a:lnTo>
                  <a:lnTo>
                    <a:pt x="64" y="1474"/>
                  </a:lnTo>
                  <a:lnTo>
                    <a:pt x="63" y="1486"/>
                  </a:lnTo>
                  <a:lnTo>
                    <a:pt x="62" y="1495"/>
                  </a:lnTo>
                  <a:lnTo>
                    <a:pt x="61" y="1505"/>
                  </a:lnTo>
                  <a:lnTo>
                    <a:pt x="60" y="1511"/>
                  </a:lnTo>
                  <a:lnTo>
                    <a:pt x="60" y="1518"/>
                  </a:lnTo>
                  <a:lnTo>
                    <a:pt x="58" y="1524"/>
                  </a:lnTo>
                  <a:lnTo>
                    <a:pt x="57" y="1534"/>
                  </a:lnTo>
                  <a:lnTo>
                    <a:pt x="56" y="1541"/>
                  </a:lnTo>
                  <a:lnTo>
                    <a:pt x="55" y="1549"/>
                  </a:lnTo>
                  <a:lnTo>
                    <a:pt x="54" y="1556"/>
                  </a:lnTo>
                  <a:lnTo>
                    <a:pt x="53" y="1564"/>
                  </a:lnTo>
                  <a:lnTo>
                    <a:pt x="52" y="1572"/>
                  </a:lnTo>
                  <a:lnTo>
                    <a:pt x="51" y="1581"/>
                  </a:lnTo>
                  <a:lnTo>
                    <a:pt x="48" y="1589"/>
                  </a:lnTo>
                  <a:lnTo>
                    <a:pt x="48" y="1598"/>
                  </a:lnTo>
                  <a:lnTo>
                    <a:pt x="46" y="1606"/>
                  </a:lnTo>
                  <a:lnTo>
                    <a:pt x="45" y="1616"/>
                  </a:lnTo>
                  <a:lnTo>
                    <a:pt x="44" y="1625"/>
                  </a:lnTo>
                  <a:lnTo>
                    <a:pt x="43" y="1635"/>
                  </a:lnTo>
                  <a:lnTo>
                    <a:pt x="42" y="1644"/>
                  </a:lnTo>
                  <a:lnTo>
                    <a:pt x="42" y="1654"/>
                  </a:lnTo>
                  <a:lnTo>
                    <a:pt x="41" y="1663"/>
                  </a:lnTo>
                  <a:lnTo>
                    <a:pt x="41" y="1673"/>
                  </a:lnTo>
                  <a:lnTo>
                    <a:pt x="41" y="1682"/>
                  </a:lnTo>
                  <a:lnTo>
                    <a:pt x="39" y="1694"/>
                  </a:lnTo>
                  <a:lnTo>
                    <a:pt x="38" y="1703"/>
                  </a:lnTo>
                  <a:lnTo>
                    <a:pt x="38" y="1707"/>
                  </a:lnTo>
                  <a:lnTo>
                    <a:pt x="37" y="1713"/>
                  </a:lnTo>
                  <a:lnTo>
                    <a:pt x="37" y="1719"/>
                  </a:lnTo>
                  <a:lnTo>
                    <a:pt x="36" y="1722"/>
                  </a:lnTo>
                  <a:lnTo>
                    <a:pt x="35" y="1728"/>
                  </a:lnTo>
                  <a:lnTo>
                    <a:pt x="34" y="1732"/>
                  </a:lnTo>
                  <a:lnTo>
                    <a:pt x="34" y="1738"/>
                  </a:lnTo>
                  <a:lnTo>
                    <a:pt x="33" y="1741"/>
                  </a:lnTo>
                  <a:lnTo>
                    <a:pt x="32" y="1753"/>
                  </a:lnTo>
                  <a:lnTo>
                    <a:pt x="30" y="1764"/>
                  </a:lnTo>
                  <a:lnTo>
                    <a:pt x="29" y="1774"/>
                  </a:lnTo>
                  <a:lnTo>
                    <a:pt x="29" y="1787"/>
                  </a:lnTo>
                  <a:lnTo>
                    <a:pt x="27" y="1797"/>
                  </a:lnTo>
                  <a:lnTo>
                    <a:pt x="27" y="1808"/>
                  </a:lnTo>
                  <a:lnTo>
                    <a:pt x="26" y="1820"/>
                  </a:lnTo>
                  <a:lnTo>
                    <a:pt x="25" y="1831"/>
                  </a:lnTo>
                  <a:lnTo>
                    <a:pt x="25" y="1837"/>
                  </a:lnTo>
                  <a:lnTo>
                    <a:pt x="25" y="1844"/>
                  </a:lnTo>
                  <a:lnTo>
                    <a:pt x="24" y="1850"/>
                  </a:lnTo>
                  <a:lnTo>
                    <a:pt x="24" y="1858"/>
                  </a:lnTo>
                  <a:lnTo>
                    <a:pt x="23" y="1865"/>
                  </a:lnTo>
                  <a:lnTo>
                    <a:pt x="22" y="1873"/>
                  </a:lnTo>
                  <a:lnTo>
                    <a:pt x="22" y="1879"/>
                  </a:lnTo>
                  <a:lnTo>
                    <a:pt x="20" y="1884"/>
                  </a:lnTo>
                  <a:lnTo>
                    <a:pt x="19" y="1896"/>
                  </a:lnTo>
                  <a:lnTo>
                    <a:pt x="18" y="1905"/>
                  </a:lnTo>
                  <a:lnTo>
                    <a:pt x="17" y="1915"/>
                  </a:lnTo>
                  <a:lnTo>
                    <a:pt x="16" y="1924"/>
                  </a:lnTo>
                  <a:lnTo>
                    <a:pt x="15" y="1934"/>
                  </a:lnTo>
                  <a:lnTo>
                    <a:pt x="14" y="1945"/>
                  </a:lnTo>
                  <a:lnTo>
                    <a:pt x="13" y="1955"/>
                  </a:lnTo>
                  <a:lnTo>
                    <a:pt x="11" y="1963"/>
                  </a:lnTo>
                  <a:lnTo>
                    <a:pt x="11" y="1968"/>
                  </a:lnTo>
                  <a:lnTo>
                    <a:pt x="10" y="1974"/>
                  </a:lnTo>
                  <a:lnTo>
                    <a:pt x="10" y="1980"/>
                  </a:lnTo>
                  <a:lnTo>
                    <a:pt x="9" y="1985"/>
                  </a:lnTo>
                  <a:lnTo>
                    <a:pt x="8" y="1991"/>
                  </a:lnTo>
                  <a:lnTo>
                    <a:pt x="7" y="1999"/>
                  </a:lnTo>
                  <a:lnTo>
                    <a:pt x="6" y="2006"/>
                  </a:lnTo>
                  <a:lnTo>
                    <a:pt x="6" y="2012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4505" y="2608"/>
              <a:ext cx="196" cy="349"/>
            </a:xfrm>
            <a:custGeom>
              <a:avLst/>
              <a:gdLst>
                <a:gd name="T0" fmla="*/ 180 w 194"/>
                <a:gd name="T1" fmla="*/ 230 h 349"/>
                <a:gd name="T2" fmla="*/ 161 w 194"/>
                <a:gd name="T3" fmla="*/ 226 h 349"/>
                <a:gd name="T4" fmla="*/ 142 w 194"/>
                <a:gd name="T5" fmla="*/ 230 h 349"/>
                <a:gd name="T6" fmla="*/ 129 w 194"/>
                <a:gd name="T7" fmla="*/ 238 h 349"/>
                <a:gd name="T8" fmla="*/ 118 w 194"/>
                <a:gd name="T9" fmla="*/ 249 h 349"/>
                <a:gd name="T10" fmla="*/ 107 w 194"/>
                <a:gd name="T11" fmla="*/ 263 h 349"/>
                <a:gd name="T12" fmla="*/ 96 w 194"/>
                <a:gd name="T13" fmla="*/ 272 h 349"/>
                <a:gd name="T14" fmla="*/ 89 w 194"/>
                <a:gd name="T15" fmla="*/ 259 h 349"/>
                <a:gd name="T16" fmla="*/ 83 w 194"/>
                <a:gd name="T17" fmla="*/ 253 h 349"/>
                <a:gd name="T18" fmla="*/ 81 w 194"/>
                <a:gd name="T19" fmla="*/ 247 h 349"/>
                <a:gd name="T20" fmla="*/ 76 w 194"/>
                <a:gd name="T21" fmla="*/ 230 h 349"/>
                <a:gd name="T22" fmla="*/ 75 w 194"/>
                <a:gd name="T23" fmla="*/ 217 h 349"/>
                <a:gd name="T24" fmla="*/ 85 w 194"/>
                <a:gd name="T25" fmla="*/ 226 h 349"/>
                <a:gd name="T26" fmla="*/ 89 w 194"/>
                <a:gd name="T27" fmla="*/ 228 h 349"/>
                <a:gd name="T28" fmla="*/ 99 w 194"/>
                <a:gd name="T29" fmla="*/ 175 h 349"/>
                <a:gd name="T30" fmla="*/ 105 w 194"/>
                <a:gd name="T31" fmla="*/ 112 h 349"/>
                <a:gd name="T32" fmla="*/ 98 w 194"/>
                <a:gd name="T33" fmla="*/ 51 h 349"/>
                <a:gd name="T34" fmla="*/ 94 w 194"/>
                <a:gd name="T35" fmla="*/ 21 h 349"/>
                <a:gd name="T36" fmla="*/ 89 w 194"/>
                <a:gd name="T37" fmla="*/ 99 h 349"/>
                <a:gd name="T38" fmla="*/ 77 w 194"/>
                <a:gd name="T39" fmla="*/ 148 h 349"/>
                <a:gd name="T40" fmla="*/ 73 w 194"/>
                <a:gd name="T41" fmla="*/ 196 h 349"/>
                <a:gd name="T42" fmla="*/ 69 w 194"/>
                <a:gd name="T43" fmla="*/ 219 h 349"/>
                <a:gd name="T44" fmla="*/ 62 w 194"/>
                <a:gd name="T45" fmla="*/ 219 h 349"/>
                <a:gd name="T46" fmla="*/ 58 w 194"/>
                <a:gd name="T47" fmla="*/ 198 h 349"/>
                <a:gd name="T48" fmla="*/ 44 w 194"/>
                <a:gd name="T49" fmla="*/ 129 h 349"/>
                <a:gd name="T50" fmla="*/ 28 w 194"/>
                <a:gd name="T51" fmla="*/ 68 h 349"/>
                <a:gd name="T52" fmla="*/ 5 w 194"/>
                <a:gd name="T53" fmla="*/ 17 h 349"/>
                <a:gd name="T54" fmla="*/ 4 w 194"/>
                <a:gd name="T55" fmla="*/ 57 h 349"/>
                <a:gd name="T56" fmla="*/ 7 w 194"/>
                <a:gd name="T57" fmla="*/ 78 h 349"/>
                <a:gd name="T58" fmla="*/ 12 w 194"/>
                <a:gd name="T59" fmla="*/ 120 h 349"/>
                <a:gd name="T60" fmla="*/ 23 w 194"/>
                <a:gd name="T61" fmla="*/ 179 h 349"/>
                <a:gd name="T62" fmla="*/ 34 w 194"/>
                <a:gd name="T63" fmla="*/ 202 h 349"/>
                <a:gd name="T64" fmla="*/ 44 w 194"/>
                <a:gd name="T65" fmla="*/ 215 h 349"/>
                <a:gd name="T66" fmla="*/ 54 w 194"/>
                <a:gd name="T67" fmla="*/ 226 h 349"/>
                <a:gd name="T68" fmla="*/ 59 w 194"/>
                <a:gd name="T69" fmla="*/ 240 h 349"/>
                <a:gd name="T70" fmla="*/ 82 w 194"/>
                <a:gd name="T71" fmla="*/ 263 h 349"/>
                <a:gd name="T72" fmla="*/ 59 w 194"/>
                <a:gd name="T73" fmla="*/ 282 h 349"/>
                <a:gd name="T74" fmla="*/ 52 w 194"/>
                <a:gd name="T75" fmla="*/ 268 h 349"/>
                <a:gd name="T76" fmla="*/ 49 w 194"/>
                <a:gd name="T77" fmla="*/ 263 h 349"/>
                <a:gd name="T78" fmla="*/ 45 w 194"/>
                <a:gd name="T79" fmla="*/ 259 h 349"/>
                <a:gd name="T80" fmla="*/ 51 w 194"/>
                <a:gd name="T81" fmla="*/ 293 h 349"/>
                <a:gd name="T82" fmla="*/ 39 w 194"/>
                <a:gd name="T83" fmla="*/ 308 h 349"/>
                <a:gd name="T84" fmla="*/ 25 w 194"/>
                <a:gd name="T85" fmla="*/ 326 h 349"/>
                <a:gd name="T86" fmla="*/ 30 w 194"/>
                <a:gd name="T87" fmla="*/ 341 h 349"/>
                <a:gd name="T88" fmla="*/ 43 w 194"/>
                <a:gd name="T89" fmla="*/ 345 h 349"/>
                <a:gd name="T90" fmla="*/ 56 w 194"/>
                <a:gd name="T91" fmla="*/ 349 h 349"/>
                <a:gd name="T92" fmla="*/ 69 w 194"/>
                <a:gd name="T93" fmla="*/ 343 h 349"/>
                <a:gd name="T94" fmla="*/ 81 w 194"/>
                <a:gd name="T95" fmla="*/ 322 h 349"/>
                <a:gd name="T96" fmla="*/ 86 w 194"/>
                <a:gd name="T97" fmla="*/ 308 h 349"/>
                <a:gd name="T98" fmla="*/ 88 w 194"/>
                <a:gd name="T99" fmla="*/ 297 h 349"/>
                <a:gd name="T100" fmla="*/ 95 w 194"/>
                <a:gd name="T101" fmla="*/ 301 h 349"/>
                <a:gd name="T102" fmla="*/ 105 w 194"/>
                <a:gd name="T103" fmla="*/ 314 h 349"/>
                <a:gd name="T104" fmla="*/ 114 w 194"/>
                <a:gd name="T105" fmla="*/ 331 h 349"/>
                <a:gd name="T106" fmla="*/ 113 w 194"/>
                <a:gd name="T107" fmla="*/ 320 h 349"/>
                <a:gd name="T108" fmla="*/ 99 w 194"/>
                <a:gd name="T109" fmla="*/ 299 h 349"/>
                <a:gd name="T110" fmla="*/ 96 w 194"/>
                <a:gd name="T111" fmla="*/ 280 h 349"/>
                <a:gd name="T112" fmla="*/ 104 w 194"/>
                <a:gd name="T113" fmla="*/ 278 h 349"/>
                <a:gd name="T114" fmla="*/ 116 w 194"/>
                <a:gd name="T115" fmla="*/ 284 h 349"/>
                <a:gd name="T116" fmla="*/ 134 w 194"/>
                <a:gd name="T117" fmla="*/ 286 h 349"/>
                <a:gd name="T118" fmla="*/ 153 w 194"/>
                <a:gd name="T119" fmla="*/ 278 h 349"/>
                <a:gd name="T120" fmla="*/ 171 w 194"/>
                <a:gd name="T121" fmla="*/ 265 h 349"/>
                <a:gd name="T122" fmla="*/ 188 w 194"/>
                <a:gd name="T123" fmla="*/ 244 h 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4" h="349">
                  <a:moveTo>
                    <a:pt x="194" y="230"/>
                  </a:moveTo>
                  <a:lnTo>
                    <a:pt x="191" y="230"/>
                  </a:lnTo>
                  <a:lnTo>
                    <a:pt x="187" y="230"/>
                  </a:lnTo>
                  <a:lnTo>
                    <a:pt x="183" y="230"/>
                  </a:lnTo>
                  <a:lnTo>
                    <a:pt x="180" y="230"/>
                  </a:lnTo>
                  <a:lnTo>
                    <a:pt x="176" y="228"/>
                  </a:lnTo>
                  <a:lnTo>
                    <a:pt x="172" y="228"/>
                  </a:lnTo>
                  <a:lnTo>
                    <a:pt x="168" y="226"/>
                  </a:lnTo>
                  <a:lnTo>
                    <a:pt x="164" y="226"/>
                  </a:lnTo>
                  <a:lnTo>
                    <a:pt x="161" y="226"/>
                  </a:lnTo>
                  <a:lnTo>
                    <a:pt x="156" y="226"/>
                  </a:lnTo>
                  <a:lnTo>
                    <a:pt x="153" y="226"/>
                  </a:lnTo>
                  <a:lnTo>
                    <a:pt x="149" y="228"/>
                  </a:lnTo>
                  <a:lnTo>
                    <a:pt x="145" y="228"/>
                  </a:lnTo>
                  <a:lnTo>
                    <a:pt x="142" y="230"/>
                  </a:lnTo>
                  <a:lnTo>
                    <a:pt x="138" y="234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29" y="238"/>
                  </a:lnTo>
                  <a:lnTo>
                    <a:pt x="127" y="240"/>
                  </a:lnTo>
                  <a:lnTo>
                    <a:pt x="125" y="242"/>
                  </a:lnTo>
                  <a:lnTo>
                    <a:pt x="123" y="246"/>
                  </a:lnTo>
                  <a:lnTo>
                    <a:pt x="119" y="247"/>
                  </a:lnTo>
                  <a:lnTo>
                    <a:pt x="118" y="249"/>
                  </a:lnTo>
                  <a:lnTo>
                    <a:pt x="116" y="253"/>
                  </a:lnTo>
                  <a:lnTo>
                    <a:pt x="114" y="255"/>
                  </a:lnTo>
                  <a:lnTo>
                    <a:pt x="111" y="257"/>
                  </a:lnTo>
                  <a:lnTo>
                    <a:pt x="109" y="261"/>
                  </a:lnTo>
                  <a:lnTo>
                    <a:pt x="107" y="263"/>
                  </a:lnTo>
                  <a:lnTo>
                    <a:pt x="105" y="265"/>
                  </a:lnTo>
                  <a:lnTo>
                    <a:pt x="102" y="268"/>
                  </a:lnTo>
                  <a:lnTo>
                    <a:pt x="100" y="270"/>
                  </a:lnTo>
                  <a:lnTo>
                    <a:pt x="98" y="270"/>
                  </a:lnTo>
                  <a:lnTo>
                    <a:pt x="96" y="272"/>
                  </a:lnTo>
                  <a:lnTo>
                    <a:pt x="94" y="270"/>
                  </a:lnTo>
                  <a:lnTo>
                    <a:pt x="92" y="267"/>
                  </a:lnTo>
                  <a:lnTo>
                    <a:pt x="91" y="265"/>
                  </a:lnTo>
                  <a:lnTo>
                    <a:pt x="90" y="261"/>
                  </a:lnTo>
                  <a:lnTo>
                    <a:pt x="89" y="259"/>
                  </a:lnTo>
                  <a:lnTo>
                    <a:pt x="88" y="257"/>
                  </a:lnTo>
                  <a:lnTo>
                    <a:pt x="87" y="255"/>
                  </a:lnTo>
                  <a:lnTo>
                    <a:pt x="85" y="255"/>
                  </a:lnTo>
                  <a:lnTo>
                    <a:pt x="85" y="253"/>
                  </a:lnTo>
                  <a:lnTo>
                    <a:pt x="83" y="253"/>
                  </a:lnTo>
                  <a:lnTo>
                    <a:pt x="83" y="251"/>
                  </a:lnTo>
                  <a:lnTo>
                    <a:pt x="83" y="249"/>
                  </a:lnTo>
                  <a:lnTo>
                    <a:pt x="85" y="249"/>
                  </a:lnTo>
                  <a:lnTo>
                    <a:pt x="82" y="249"/>
                  </a:lnTo>
                  <a:lnTo>
                    <a:pt x="81" y="247"/>
                  </a:lnTo>
                  <a:lnTo>
                    <a:pt x="80" y="246"/>
                  </a:lnTo>
                  <a:lnTo>
                    <a:pt x="79" y="242"/>
                  </a:lnTo>
                  <a:lnTo>
                    <a:pt x="77" y="238"/>
                  </a:lnTo>
                  <a:lnTo>
                    <a:pt x="77" y="234"/>
                  </a:lnTo>
                  <a:lnTo>
                    <a:pt x="76" y="230"/>
                  </a:lnTo>
                  <a:lnTo>
                    <a:pt x="75" y="228"/>
                  </a:lnTo>
                  <a:lnTo>
                    <a:pt x="73" y="226"/>
                  </a:lnTo>
                  <a:lnTo>
                    <a:pt x="73" y="223"/>
                  </a:lnTo>
                  <a:lnTo>
                    <a:pt x="75" y="221"/>
                  </a:lnTo>
                  <a:lnTo>
                    <a:pt x="75" y="217"/>
                  </a:lnTo>
                  <a:lnTo>
                    <a:pt x="76" y="215"/>
                  </a:lnTo>
                  <a:lnTo>
                    <a:pt x="77" y="213"/>
                  </a:lnTo>
                  <a:lnTo>
                    <a:pt x="77" y="211"/>
                  </a:lnTo>
                  <a:lnTo>
                    <a:pt x="78" y="211"/>
                  </a:lnTo>
                  <a:lnTo>
                    <a:pt x="85" y="226"/>
                  </a:lnTo>
                  <a:lnTo>
                    <a:pt x="85" y="232"/>
                  </a:lnTo>
                  <a:lnTo>
                    <a:pt x="86" y="232"/>
                  </a:lnTo>
                  <a:lnTo>
                    <a:pt x="87" y="232"/>
                  </a:lnTo>
                  <a:lnTo>
                    <a:pt x="88" y="230"/>
                  </a:lnTo>
                  <a:lnTo>
                    <a:pt x="89" y="228"/>
                  </a:lnTo>
                  <a:lnTo>
                    <a:pt x="91" y="219"/>
                  </a:lnTo>
                  <a:lnTo>
                    <a:pt x="94" y="207"/>
                  </a:lnTo>
                  <a:lnTo>
                    <a:pt x="95" y="198"/>
                  </a:lnTo>
                  <a:lnTo>
                    <a:pt x="97" y="186"/>
                  </a:lnTo>
                  <a:lnTo>
                    <a:pt x="99" y="175"/>
                  </a:lnTo>
                  <a:lnTo>
                    <a:pt x="101" y="162"/>
                  </a:lnTo>
                  <a:lnTo>
                    <a:pt x="102" y="150"/>
                  </a:lnTo>
                  <a:lnTo>
                    <a:pt x="104" y="137"/>
                  </a:lnTo>
                  <a:lnTo>
                    <a:pt x="105" y="125"/>
                  </a:lnTo>
                  <a:lnTo>
                    <a:pt x="105" y="112"/>
                  </a:lnTo>
                  <a:lnTo>
                    <a:pt x="104" y="101"/>
                  </a:lnTo>
                  <a:lnTo>
                    <a:pt x="102" y="87"/>
                  </a:lnTo>
                  <a:lnTo>
                    <a:pt x="101" y="76"/>
                  </a:lnTo>
                  <a:lnTo>
                    <a:pt x="100" y="62"/>
                  </a:lnTo>
                  <a:lnTo>
                    <a:pt x="98" y="51"/>
                  </a:lnTo>
                  <a:lnTo>
                    <a:pt x="97" y="42"/>
                  </a:lnTo>
                  <a:lnTo>
                    <a:pt x="96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94" y="21"/>
                  </a:lnTo>
                  <a:lnTo>
                    <a:pt x="92" y="15"/>
                  </a:lnTo>
                  <a:lnTo>
                    <a:pt x="91" y="9"/>
                  </a:lnTo>
                  <a:lnTo>
                    <a:pt x="91" y="5"/>
                  </a:lnTo>
                  <a:lnTo>
                    <a:pt x="90" y="0"/>
                  </a:lnTo>
                  <a:lnTo>
                    <a:pt x="89" y="99"/>
                  </a:lnTo>
                  <a:lnTo>
                    <a:pt x="88" y="110"/>
                  </a:lnTo>
                  <a:lnTo>
                    <a:pt x="86" y="120"/>
                  </a:lnTo>
                  <a:lnTo>
                    <a:pt x="82" y="129"/>
                  </a:lnTo>
                  <a:lnTo>
                    <a:pt x="80" y="139"/>
                  </a:lnTo>
                  <a:lnTo>
                    <a:pt x="77" y="148"/>
                  </a:lnTo>
                  <a:lnTo>
                    <a:pt x="76" y="160"/>
                  </a:lnTo>
                  <a:lnTo>
                    <a:pt x="75" y="169"/>
                  </a:lnTo>
                  <a:lnTo>
                    <a:pt x="75" y="183"/>
                  </a:lnTo>
                  <a:lnTo>
                    <a:pt x="75" y="188"/>
                  </a:lnTo>
                  <a:lnTo>
                    <a:pt x="73" y="196"/>
                  </a:lnTo>
                  <a:lnTo>
                    <a:pt x="72" y="204"/>
                  </a:lnTo>
                  <a:lnTo>
                    <a:pt x="72" y="209"/>
                  </a:lnTo>
                  <a:lnTo>
                    <a:pt x="71" y="213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8" y="223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3" y="223"/>
                  </a:lnTo>
                  <a:lnTo>
                    <a:pt x="62" y="219"/>
                  </a:lnTo>
                  <a:lnTo>
                    <a:pt x="61" y="215"/>
                  </a:lnTo>
                  <a:lnTo>
                    <a:pt x="60" y="211"/>
                  </a:lnTo>
                  <a:lnTo>
                    <a:pt x="59" y="207"/>
                  </a:lnTo>
                  <a:lnTo>
                    <a:pt x="59" y="204"/>
                  </a:lnTo>
                  <a:lnTo>
                    <a:pt x="58" y="198"/>
                  </a:lnTo>
                  <a:lnTo>
                    <a:pt x="56" y="185"/>
                  </a:lnTo>
                  <a:lnTo>
                    <a:pt x="53" y="171"/>
                  </a:lnTo>
                  <a:lnTo>
                    <a:pt x="50" y="156"/>
                  </a:lnTo>
                  <a:lnTo>
                    <a:pt x="47" y="143"/>
                  </a:lnTo>
                  <a:lnTo>
                    <a:pt x="44" y="129"/>
                  </a:lnTo>
                  <a:lnTo>
                    <a:pt x="41" y="118"/>
                  </a:lnTo>
                  <a:lnTo>
                    <a:pt x="38" y="104"/>
                  </a:lnTo>
                  <a:lnTo>
                    <a:pt x="34" y="93"/>
                  </a:lnTo>
                  <a:lnTo>
                    <a:pt x="31" y="80"/>
                  </a:lnTo>
                  <a:lnTo>
                    <a:pt x="28" y="68"/>
                  </a:lnTo>
                  <a:lnTo>
                    <a:pt x="23" y="57"/>
                  </a:lnTo>
                  <a:lnTo>
                    <a:pt x="19" y="45"/>
                  </a:lnTo>
                  <a:lnTo>
                    <a:pt x="14" y="36"/>
                  </a:lnTo>
                  <a:lnTo>
                    <a:pt x="10" y="26"/>
                  </a:lnTo>
                  <a:lnTo>
                    <a:pt x="5" y="17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" y="32"/>
                  </a:lnTo>
                  <a:lnTo>
                    <a:pt x="3" y="43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4"/>
                  </a:lnTo>
                  <a:lnTo>
                    <a:pt x="5" y="70"/>
                  </a:lnTo>
                  <a:lnTo>
                    <a:pt x="6" y="74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9" y="91"/>
                  </a:lnTo>
                  <a:lnTo>
                    <a:pt x="11" y="104"/>
                  </a:lnTo>
                  <a:lnTo>
                    <a:pt x="12" y="120"/>
                  </a:lnTo>
                  <a:lnTo>
                    <a:pt x="14" y="131"/>
                  </a:lnTo>
                  <a:lnTo>
                    <a:pt x="16" y="144"/>
                  </a:lnTo>
                  <a:lnTo>
                    <a:pt x="18" y="156"/>
                  </a:lnTo>
                  <a:lnTo>
                    <a:pt x="21" y="167"/>
                  </a:lnTo>
                  <a:lnTo>
                    <a:pt x="23" y="179"/>
                  </a:lnTo>
                  <a:lnTo>
                    <a:pt x="28" y="188"/>
                  </a:lnTo>
                  <a:lnTo>
                    <a:pt x="29" y="192"/>
                  </a:lnTo>
                  <a:lnTo>
                    <a:pt x="31" y="196"/>
                  </a:lnTo>
                  <a:lnTo>
                    <a:pt x="32" y="198"/>
                  </a:lnTo>
                  <a:lnTo>
                    <a:pt x="34" y="202"/>
                  </a:lnTo>
                  <a:lnTo>
                    <a:pt x="37" y="206"/>
                  </a:lnTo>
                  <a:lnTo>
                    <a:pt x="38" y="207"/>
                  </a:lnTo>
                  <a:lnTo>
                    <a:pt x="40" y="209"/>
                  </a:lnTo>
                  <a:lnTo>
                    <a:pt x="42" y="211"/>
                  </a:lnTo>
                  <a:lnTo>
                    <a:pt x="44" y="215"/>
                  </a:lnTo>
                  <a:lnTo>
                    <a:pt x="47" y="217"/>
                  </a:lnTo>
                  <a:lnTo>
                    <a:pt x="49" y="219"/>
                  </a:lnTo>
                  <a:lnTo>
                    <a:pt x="50" y="221"/>
                  </a:lnTo>
                  <a:lnTo>
                    <a:pt x="52" y="223"/>
                  </a:lnTo>
                  <a:lnTo>
                    <a:pt x="54" y="226"/>
                  </a:lnTo>
                  <a:lnTo>
                    <a:pt x="57" y="228"/>
                  </a:lnTo>
                  <a:lnTo>
                    <a:pt x="58" y="232"/>
                  </a:lnTo>
                  <a:lnTo>
                    <a:pt x="59" y="234"/>
                  </a:lnTo>
                  <a:lnTo>
                    <a:pt x="59" y="236"/>
                  </a:lnTo>
                  <a:lnTo>
                    <a:pt x="59" y="240"/>
                  </a:lnTo>
                  <a:lnTo>
                    <a:pt x="59" y="244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7"/>
                  </a:lnTo>
                  <a:lnTo>
                    <a:pt x="82" y="268"/>
                  </a:lnTo>
                  <a:lnTo>
                    <a:pt x="81" y="270"/>
                  </a:lnTo>
                  <a:lnTo>
                    <a:pt x="59" y="282"/>
                  </a:lnTo>
                  <a:lnTo>
                    <a:pt x="58" y="280"/>
                  </a:lnTo>
                  <a:lnTo>
                    <a:pt x="57" y="278"/>
                  </a:lnTo>
                  <a:lnTo>
                    <a:pt x="56" y="274"/>
                  </a:lnTo>
                  <a:lnTo>
                    <a:pt x="60" y="249"/>
                  </a:lnTo>
                  <a:lnTo>
                    <a:pt x="52" y="268"/>
                  </a:lnTo>
                  <a:lnTo>
                    <a:pt x="51" y="268"/>
                  </a:lnTo>
                  <a:lnTo>
                    <a:pt x="50" y="268"/>
                  </a:lnTo>
                  <a:lnTo>
                    <a:pt x="50" y="267"/>
                  </a:lnTo>
                  <a:lnTo>
                    <a:pt x="49" y="265"/>
                  </a:lnTo>
                  <a:lnTo>
                    <a:pt x="49" y="263"/>
                  </a:lnTo>
                  <a:lnTo>
                    <a:pt x="49" y="259"/>
                  </a:lnTo>
                  <a:lnTo>
                    <a:pt x="49" y="255"/>
                  </a:lnTo>
                  <a:lnTo>
                    <a:pt x="48" y="253"/>
                  </a:lnTo>
                  <a:lnTo>
                    <a:pt x="47" y="257"/>
                  </a:lnTo>
                  <a:lnTo>
                    <a:pt x="45" y="259"/>
                  </a:lnTo>
                  <a:lnTo>
                    <a:pt x="44" y="265"/>
                  </a:lnTo>
                  <a:lnTo>
                    <a:pt x="44" y="268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1" y="293"/>
                  </a:lnTo>
                  <a:lnTo>
                    <a:pt x="50" y="295"/>
                  </a:lnTo>
                  <a:lnTo>
                    <a:pt x="49" y="299"/>
                  </a:lnTo>
                  <a:lnTo>
                    <a:pt x="45" y="303"/>
                  </a:lnTo>
                  <a:lnTo>
                    <a:pt x="42" y="305"/>
                  </a:lnTo>
                  <a:lnTo>
                    <a:pt x="39" y="308"/>
                  </a:lnTo>
                  <a:lnTo>
                    <a:pt x="37" y="312"/>
                  </a:lnTo>
                  <a:lnTo>
                    <a:pt x="33" y="314"/>
                  </a:lnTo>
                  <a:lnTo>
                    <a:pt x="31" y="318"/>
                  </a:lnTo>
                  <a:lnTo>
                    <a:pt x="28" y="322"/>
                  </a:lnTo>
                  <a:lnTo>
                    <a:pt x="25" y="326"/>
                  </a:lnTo>
                  <a:lnTo>
                    <a:pt x="20" y="333"/>
                  </a:lnTo>
                  <a:lnTo>
                    <a:pt x="23" y="335"/>
                  </a:lnTo>
                  <a:lnTo>
                    <a:pt x="25" y="337"/>
                  </a:lnTo>
                  <a:lnTo>
                    <a:pt x="28" y="339"/>
                  </a:lnTo>
                  <a:lnTo>
                    <a:pt x="30" y="341"/>
                  </a:lnTo>
                  <a:lnTo>
                    <a:pt x="33" y="341"/>
                  </a:lnTo>
                  <a:lnTo>
                    <a:pt x="35" y="343"/>
                  </a:lnTo>
                  <a:lnTo>
                    <a:pt x="38" y="345"/>
                  </a:lnTo>
                  <a:lnTo>
                    <a:pt x="40" y="345"/>
                  </a:lnTo>
                  <a:lnTo>
                    <a:pt x="43" y="345"/>
                  </a:lnTo>
                  <a:lnTo>
                    <a:pt x="45" y="347"/>
                  </a:lnTo>
                  <a:lnTo>
                    <a:pt x="48" y="347"/>
                  </a:lnTo>
                  <a:lnTo>
                    <a:pt x="51" y="347"/>
                  </a:lnTo>
                  <a:lnTo>
                    <a:pt x="53" y="347"/>
                  </a:lnTo>
                  <a:lnTo>
                    <a:pt x="56" y="349"/>
                  </a:lnTo>
                  <a:lnTo>
                    <a:pt x="59" y="349"/>
                  </a:lnTo>
                  <a:lnTo>
                    <a:pt x="61" y="349"/>
                  </a:lnTo>
                  <a:lnTo>
                    <a:pt x="63" y="347"/>
                  </a:lnTo>
                  <a:lnTo>
                    <a:pt x="67" y="347"/>
                  </a:lnTo>
                  <a:lnTo>
                    <a:pt x="69" y="343"/>
                  </a:lnTo>
                  <a:lnTo>
                    <a:pt x="72" y="339"/>
                  </a:lnTo>
                  <a:lnTo>
                    <a:pt x="75" y="335"/>
                  </a:lnTo>
                  <a:lnTo>
                    <a:pt x="77" y="331"/>
                  </a:lnTo>
                  <a:lnTo>
                    <a:pt x="79" y="326"/>
                  </a:lnTo>
                  <a:lnTo>
                    <a:pt x="81" y="322"/>
                  </a:lnTo>
                  <a:lnTo>
                    <a:pt x="82" y="318"/>
                  </a:lnTo>
                  <a:lnTo>
                    <a:pt x="83" y="316"/>
                  </a:lnTo>
                  <a:lnTo>
                    <a:pt x="83" y="312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7" y="307"/>
                  </a:lnTo>
                  <a:lnTo>
                    <a:pt x="87" y="305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88" y="297"/>
                  </a:lnTo>
                  <a:lnTo>
                    <a:pt x="88" y="295"/>
                  </a:lnTo>
                  <a:lnTo>
                    <a:pt x="89" y="293"/>
                  </a:lnTo>
                  <a:lnTo>
                    <a:pt x="91" y="295"/>
                  </a:lnTo>
                  <a:lnTo>
                    <a:pt x="94" y="297"/>
                  </a:lnTo>
                  <a:lnTo>
                    <a:pt x="95" y="301"/>
                  </a:lnTo>
                  <a:lnTo>
                    <a:pt x="97" y="303"/>
                  </a:lnTo>
                  <a:lnTo>
                    <a:pt x="99" y="307"/>
                  </a:lnTo>
                  <a:lnTo>
                    <a:pt x="101" y="308"/>
                  </a:lnTo>
                  <a:lnTo>
                    <a:pt x="102" y="312"/>
                  </a:lnTo>
                  <a:lnTo>
                    <a:pt x="105" y="314"/>
                  </a:lnTo>
                  <a:lnTo>
                    <a:pt x="106" y="318"/>
                  </a:lnTo>
                  <a:lnTo>
                    <a:pt x="108" y="322"/>
                  </a:lnTo>
                  <a:lnTo>
                    <a:pt x="110" y="324"/>
                  </a:lnTo>
                  <a:lnTo>
                    <a:pt x="111" y="329"/>
                  </a:lnTo>
                  <a:lnTo>
                    <a:pt x="114" y="331"/>
                  </a:lnTo>
                  <a:lnTo>
                    <a:pt x="115" y="337"/>
                  </a:lnTo>
                  <a:lnTo>
                    <a:pt x="116" y="341"/>
                  </a:lnTo>
                  <a:lnTo>
                    <a:pt x="118" y="347"/>
                  </a:lnTo>
                  <a:lnTo>
                    <a:pt x="115" y="324"/>
                  </a:lnTo>
                  <a:lnTo>
                    <a:pt x="113" y="320"/>
                  </a:lnTo>
                  <a:lnTo>
                    <a:pt x="110" y="316"/>
                  </a:lnTo>
                  <a:lnTo>
                    <a:pt x="107" y="312"/>
                  </a:lnTo>
                  <a:lnTo>
                    <a:pt x="105" y="308"/>
                  </a:lnTo>
                  <a:lnTo>
                    <a:pt x="102" y="305"/>
                  </a:lnTo>
                  <a:lnTo>
                    <a:pt x="99" y="299"/>
                  </a:lnTo>
                  <a:lnTo>
                    <a:pt x="98" y="291"/>
                  </a:lnTo>
                  <a:lnTo>
                    <a:pt x="97" y="286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6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9" y="276"/>
                  </a:lnTo>
                  <a:lnTo>
                    <a:pt x="101" y="278"/>
                  </a:lnTo>
                  <a:lnTo>
                    <a:pt x="104" y="278"/>
                  </a:lnTo>
                  <a:lnTo>
                    <a:pt x="105" y="280"/>
                  </a:lnTo>
                  <a:lnTo>
                    <a:pt x="107" y="280"/>
                  </a:lnTo>
                  <a:lnTo>
                    <a:pt x="108" y="280"/>
                  </a:lnTo>
                  <a:lnTo>
                    <a:pt x="111" y="282"/>
                  </a:lnTo>
                  <a:lnTo>
                    <a:pt x="116" y="284"/>
                  </a:lnTo>
                  <a:lnTo>
                    <a:pt x="119" y="286"/>
                  </a:lnTo>
                  <a:lnTo>
                    <a:pt x="123" y="286"/>
                  </a:lnTo>
                  <a:lnTo>
                    <a:pt x="126" y="286"/>
                  </a:lnTo>
                  <a:lnTo>
                    <a:pt x="130" y="286"/>
                  </a:lnTo>
                  <a:lnTo>
                    <a:pt x="134" y="286"/>
                  </a:lnTo>
                  <a:lnTo>
                    <a:pt x="137" y="286"/>
                  </a:lnTo>
                  <a:lnTo>
                    <a:pt x="142" y="284"/>
                  </a:lnTo>
                  <a:lnTo>
                    <a:pt x="145" y="282"/>
                  </a:lnTo>
                  <a:lnTo>
                    <a:pt x="149" y="280"/>
                  </a:lnTo>
                  <a:lnTo>
                    <a:pt x="153" y="278"/>
                  </a:lnTo>
                  <a:lnTo>
                    <a:pt x="156" y="276"/>
                  </a:lnTo>
                  <a:lnTo>
                    <a:pt x="159" y="274"/>
                  </a:lnTo>
                  <a:lnTo>
                    <a:pt x="164" y="272"/>
                  </a:lnTo>
                  <a:lnTo>
                    <a:pt x="167" y="268"/>
                  </a:lnTo>
                  <a:lnTo>
                    <a:pt x="171" y="265"/>
                  </a:lnTo>
                  <a:lnTo>
                    <a:pt x="174" y="261"/>
                  </a:lnTo>
                  <a:lnTo>
                    <a:pt x="177" y="257"/>
                  </a:lnTo>
                  <a:lnTo>
                    <a:pt x="182" y="253"/>
                  </a:lnTo>
                  <a:lnTo>
                    <a:pt x="185" y="247"/>
                  </a:lnTo>
                  <a:lnTo>
                    <a:pt x="188" y="244"/>
                  </a:lnTo>
                  <a:lnTo>
                    <a:pt x="192" y="238"/>
                  </a:lnTo>
                  <a:lnTo>
                    <a:pt x="194" y="23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609" y="2805"/>
              <a:ext cx="14" cy="45"/>
            </a:xfrm>
            <a:custGeom>
              <a:avLst/>
              <a:gdLst>
                <a:gd name="T0" fmla="*/ 14 w 14"/>
                <a:gd name="T1" fmla="*/ 19 h 46"/>
                <a:gd name="T2" fmla="*/ 14 w 14"/>
                <a:gd name="T3" fmla="*/ 15 h 46"/>
                <a:gd name="T4" fmla="*/ 13 w 14"/>
                <a:gd name="T5" fmla="*/ 10 h 46"/>
                <a:gd name="T6" fmla="*/ 12 w 14"/>
                <a:gd name="T7" fmla="*/ 6 h 46"/>
                <a:gd name="T8" fmla="*/ 12 w 14"/>
                <a:gd name="T9" fmla="*/ 0 h 46"/>
                <a:gd name="T10" fmla="*/ 0 w 14"/>
                <a:gd name="T11" fmla="*/ 46 h 46"/>
                <a:gd name="T12" fmla="*/ 14 w 14"/>
                <a:gd name="T13" fmla="*/ 23 h 46"/>
                <a:gd name="T14" fmla="*/ 14 w 14"/>
                <a:gd name="T15" fmla="*/ 21 h 46"/>
                <a:gd name="T16" fmla="*/ 14 w 14"/>
                <a:gd name="T17" fmla="*/ 19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46">
                  <a:moveTo>
                    <a:pt x="14" y="19"/>
                  </a:moveTo>
                  <a:lnTo>
                    <a:pt x="14" y="15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4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4584" y="2741"/>
              <a:ext cx="11" cy="80"/>
            </a:xfrm>
            <a:custGeom>
              <a:avLst/>
              <a:gdLst>
                <a:gd name="T0" fmla="*/ 10 w 10"/>
                <a:gd name="T1" fmla="*/ 6 h 82"/>
                <a:gd name="T2" fmla="*/ 10 w 10"/>
                <a:gd name="T3" fmla="*/ 4 h 82"/>
                <a:gd name="T4" fmla="*/ 9 w 10"/>
                <a:gd name="T5" fmla="*/ 4 h 82"/>
                <a:gd name="T6" fmla="*/ 9 w 10"/>
                <a:gd name="T7" fmla="*/ 2 h 82"/>
                <a:gd name="T8" fmla="*/ 8 w 10"/>
                <a:gd name="T9" fmla="*/ 0 h 82"/>
                <a:gd name="T10" fmla="*/ 7 w 10"/>
                <a:gd name="T11" fmla="*/ 8 h 82"/>
                <a:gd name="T12" fmla="*/ 4 w 10"/>
                <a:gd name="T13" fmla="*/ 15 h 82"/>
                <a:gd name="T14" fmla="*/ 3 w 10"/>
                <a:gd name="T15" fmla="*/ 23 h 82"/>
                <a:gd name="T16" fmla="*/ 1 w 10"/>
                <a:gd name="T17" fmla="*/ 33 h 82"/>
                <a:gd name="T18" fmla="*/ 0 w 10"/>
                <a:gd name="T19" fmla="*/ 40 h 82"/>
                <a:gd name="T20" fmla="*/ 0 w 10"/>
                <a:gd name="T21" fmla="*/ 50 h 82"/>
                <a:gd name="T22" fmla="*/ 0 w 10"/>
                <a:gd name="T23" fmla="*/ 59 h 82"/>
                <a:gd name="T24" fmla="*/ 0 w 10"/>
                <a:gd name="T25" fmla="*/ 69 h 82"/>
                <a:gd name="T26" fmla="*/ 1 w 10"/>
                <a:gd name="T27" fmla="*/ 71 h 82"/>
                <a:gd name="T28" fmla="*/ 2 w 10"/>
                <a:gd name="T29" fmla="*/ 73 h 82"/>
                <a:gd name="T30" fmla="*/ 3 w 10"/>
                <a:gd name="T31" fmla="*/ 75 h 82"/>
                <a:gd name="T32" fmla="*/ 3 w 10"/>
                <a:gd name="T33" fmla="*/ 76 h 82"/>
                <a:gd name="T34" fmla="*/ 4 w 10"/>
                <a:gd name="T35" fmla="*/ 78 h 82"/>
                <a:gd name="T36" fmla="*/ 6 w 10"/>
                <a:gd name="T37" fmla="*/ 78 h 82"/>
                <a:gd name="T38" fmla="*/ 6 w 10"/>
                <a:gd name="T39" fmla="*/ 80 h 82"/>
                <a:gd name="T40" fmla="*/ 7 w 10"/>
                <a:gd name="T41" fmla="*/ 82 h 82"/>
                <a:gd name="T42" fmla="*/ 10 w 10"/>
                <a:gd name="T43" fmla="*/ 6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" h="82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8"/>
                  </a:lnTo>
                  <a:lnTo>
                    <a:pt x="4" y="15"/>
                  </a:lnTo>
                  <a:lnTo>
                    <a:pt x="3" y="23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2" y="73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7" y="82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4564" y="2856"/>
              <a:ext cx="25" cy="32"/>
            </a:xfrm>
            <a:custGeom>
              <a:avLst/>
              <a:gdLst>
                <a:gd name="T0" fmla="*/ 24 w 24"/>
                <a:gd name="T1" fmla="*/ 21 h 34"/>
                <a:gd name="T2" fmla="*/ 4 w 24"/>
                <a:gd name="T3" fmla="*/ 0 h 34"/>
                <a:gd name="T4" fmla="*/ 0 w 24"/>
                <a:gd name="T5" fmla="*/ 34 h 34"/>
                <a:gd name="T6" fmla="*/ 24 w 24"/>
                <a:gd name="T7" fmla="*/ 21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34">
                  <a:moveTo>
                    <a:pt x="24" y="21"/>
                  </a:moveTo>
                  <a:lnTo>
                    <a:pt x="4" y="0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CC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55" y="2840"/>
              <a:ext cx="5" cy="16"/>
            </a:xfrm>
            <a:custGeom>
              <a:avLst/>
              <a:gdLst>
                <a:gd name="T0" fmla="*/ 5 w 5"/>
                <a:gd name="T1" fmla="*/ 14 h 17"/>
                <a:gd name="T2" fmla="*/ 5 w 5"/>
                <a:gd name="T3" fmla="*/ 12 h 17"/>
                <a:gd name="T4" fmla="*/ 5 w 5"/>
                <a:gd name="T5" fmla="*/ 10 h 17"/>
                <a:gd name="T6" fmla="*/ 5 w 5"/>
                <a:gd name="T7" fmla="*/ 8 h 17"/>
                <a:gd name="T8" fmla="*/ 5 w 5"/>
                <a:gd name="T9" fmla="*/ 6 h 17"/>
                <a:gd name="T10" fmla="*/ 0 w 5"/>
                <a:gd name="T11" fmla="*/ 0 h 17"/>
                <a:gd name="T12" fmla="*/ 3 w 5"/>
                <a:gd name="T13" fmla="*/ 17 h 17"/>
                <a:gd name="T14" fmla="*/ 4 w 5"/>
                <a:gd name="T15" fmla="*/ 16 h 17"/>
                <a:gd name="T16" fmla="*/ 5 w 5"/>
                <a:gd name="T17" fmla="*/ 16 h 17"/>
                <a:gd name="T18" fmla="*/ 5 w 5"/>
                <a:gd name="T19" fmla="*/ 1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17">
                  <a:moveTo>
                    <a:pt x="5" y="14"/>
                  </a:move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0" y="0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4424" y="1584"/>
              <a:ext cx="74" cy="43"/>
            </a:xfrm>
            <a:custGeom>
              <a:avLst/>
              <a:gdLst>
                <a:gd name="T0" fmla="*/ 69 w 73"/>
                <a:gd name="T1" fmla="*/ 24 h 42"/>
                <a:gd name="T2" fmla="*/ 66 w 73"/>
                <a:gd name="T3" fmla="*/ 19 h 42"/>
                <a:gd name="T4" fmla="*/ 63 w 73"/>
                <a:gd name="T5" fmla="*/ 15 h 42"/>
                <a:gd name="T6" fmla="*/ 58 w 73"/>
                <a:gd name="T7" fmla="*/ 11 h 42"/>
                <a:gd name="T8" fmla="*/ 53 w 73"/>
                <a:gd name="T9" fmla="*/ 5 h 42"/>
                <a:gd name="T10" fmla="*/ 48 w 73"/>
                <a:gd name="T11" fmla="*/ 3 h 42"/>
                <a:gd name="T12" fmla="*/ 44 w 73"/>
                <a:gd name="T13" fmla="*/ 1 h 42"/>
                <a:gd name="T14" fmla="*/ 38 w 73"/>
                <a:gd name="T15" fmla="*/ 0 h 42"/>
                <a:gd name="T16" fmla="*/ 33 w 73"/>
                <a:gd name="T17" fmla="*/ 0 h 42"/>
                <a:gd name="T18" fmla="*/ 27 w 73"/>
                <a:gd name="T19" fmla="*/ 3 h 42"/>
                <a:gd name="T20" fmla="*/ 21 w 73"/>
                <a:gd name="T21" fmla="*/ 7 h 42"/>
                <a:gd name="T22" fmla="*/ 16 w 73"/>
                <a:gd name="T23" fmla="*/ 13 h 42"/>
                <a:gd name="T24" fmla="*/ 11 w 73"/>
                <a:gd name="T25" fmla="*/ 19 h 42"/>
                <a:gd name="T26" fmla="*/ 8 w 73"/>
                <a:gd name="T27" fmla="*/ 22 h 42"/>
                <a:gd name="T28" fmla="*/ 5 w 73"/>
                <a:gd name="T29" fmla="*/ 26 h 42"/>
                <a:gd name="T30" fmla="*/ 1 w 73"/>
                <a:gd name="T31" fmla="*/ 32 h 42"/>
                <a:gd name="T32" fmla="*/ 0 w 73"/>
                <a:gd name="T33" fmla="*/ 36 h 42"/>
                <a:gd name="T34" fmla="*/ 0 w 73"/>
                <a:gd name="T35" fmla="*/ 36 h 42"/>
                <a:gd name="T36" fmla="*/ 1 w 73"/>
                <a:gd name="T37" fmla="*/ 32 h 42"/>
                <a:gd name="T38" fmla="*/ 4 w 73"/>
                <a:gd name="T39" fmla="*/ 28 h 42"/>
                <a:gd name="T40" fmla="*/ 5 w 73"/>
                <a:gd name="T41" fmla="*/ 26 h 42"/>
                <a:gd name="T42" fmla="*/ 8 w 73"/>
                <a:gd name="T43" fmla="*/ 24 h 42"/>
                <a:gd name="T44" fmla="*/ 13 w 73"/>
                <a:gd name="T45" fmla="*/ 24 h 42"/>
                <a:gd name="T46" fmla="*/ 16 w 73"/>
                <a:gd name="T47" fmla="*/ 26 h 42"/>
                <a:gd name="T48" fmla="*/ 20 w 73"/>
                <a:gd name="T49" fmla="*/ 28 h 42"/>
                <a:gd name="T50" fmla="*/ 25 w 73"/>
                <a:gd name="T51" fmla="*/ 32 h 42"/>
                <a:gd name="T52" fmla="*/ 29 w 73"/>
                <a:gd name="T53" fmla="*/ 34 h 42"/>
                <a:gd name="T54" fmla="*/ 34 w 73"/>
                <a:gd name="T55" fmla="*/ 36 h 42"/>
                <a:gd name="T56" fmla="*/ 38 w 73"/>
                <a:gd name="T57" fmla="*/ 38 h 42"/>
                <a:gd name="T58" fmla="*/ 42 w 73"/>
                <a:gd name="T59" fmla="*/ 40 h 42"/>
                <a:gd name="T60" fmla="*/ 46 w 73"/>
                <a:gd name="T61" fmla="*/ 42 h 42"/>
                <a:gd name="T62" fmla="*/ 51 w 73"/>
                <a:gd name="T63" fmla="*/ 40 h 42"/>
                <a:gd name="T64" fmla="*/ 54 w 73"/>
                <a:gd name="T65" fmla="*/ 40 h 42"/>
                <a:gd name="T66" fmla="*/ 58 w 73"/>
                <a:gd name="T67" fmla="*/ 36 h 42"/>
                <a:gd name="T68" fmla="*/ 63 w 73"/>
                <a:gd name="T69" fmla="*/ 32 h 42"/>
                <a:gd name="T70" fmla="*/ 66 w 73"/>
                <a:gd name="T71" fmla="*/ 30 h 42"/>
                <a:gd name="T72" fmla="*/ 71 w 73"/>
                <a:gd name="T73" fmla="*/ 28 h 42"/>
                <a:gd name="T74" fmla="*/ 72 w 73"/>
                <a:gd name="T75" fmla="*/ 28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3" h="42">
                  <a:moveTo>
                    <a:pt x="72" y="26"/>
                  </a:moveTo>
                  <a:lnTo>
                    <a:pt x="69" y="24"/>
                  </a:lnTo>
                  <a:lnTo>
                    <a:pt x="68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1" y="13"/>
                  </a:lnTo>
                  <a:lnTo>
                    <a:pt x="58" y="11"/>
                  </a:lnTo>
                  <a:lnTo>
                    <a:pt x="56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40"/>
                  </a:lnTo>
                  <a:lnTo>
                    <a:pt x="42" y="40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51" y="40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3" y="28"/>
                  </a:lnTo>
                  <a:lnTo>
                    <a:pt x="72" y="28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4431" y="1659"/>
              <a:ext cx="5" cy="77"/>
            </a:xfrm>
            <a:custGeom>
              <a:avLst/>
              <a:gdLst>
                <a:gd name="T0" fmla="*/ 4 w 4"/>
                <a:gd name="T1" fmla="*/ 53 h 78"/>
                <a:gd name="T2" fmla="*/ 2 w 4"/>
                <a:gd name="T3" fmla="*/ 13 h 78"/>
                <a:gd name="T4" fmla="*/ 0 w 4"/>
                <a:gd name="T5" fmla="*/ 0 h 78"/>
                <a:gd name="T6" fmla="*/ 1 w 4"/>
                <a:gd name="T7" fmla="*/ 19 h 78"/>
                <a:gd name="T8" fmla="*/ 2 w 4"/>
                <a:gd name="T9" fmla="*/ 38 h 78"/>
                <a:gd name="T10" fmla="*/ 2 w 4"/>
                <a:gd name="T11" fmla="*/ 59 h 78"/>
                <a:gd name="T12" fmla="*/ 2 w 4"/>
                <a:gd name="T13" fmla="*/ 78 h 78"/>
                <a:gd name="T14" fmla="*/ 3 w 4"/>
                <a:gd name="T15" fmla="*/ 72 h 78"/>
                <a:gd name="T16" fmla="*/ 3 w 4"/>
                <a:gd name="T17" fmla="*/ 71 h 78"/>
                <a:gd name="T18" fmla="*/ 3 w 4"/>
                <a:gd name="T19" fmla="*/ 69 h 78"/>
                <a:gd name="T20" fmla="*/ 2 w 4"/>
                <a:gd name="T21" fmla="*/ 69 h 78"/>
                <a:gd name="T22" fmla="*/ 2 w 4"/>
                <a:gd name="T23" fmla="*/ 67 h 78"/>
                <a:gd name="T24" fmla="*/ 4 w 4"/>
                <a:gd name="T25" fmla="*/ 53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78">
                  <a:moveTo>
                    <a:pt x="4" y="5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1" y="19"/>
                  </a:lnTo>
                  <a:lnTo>
                    <a:pt x="2" y="38"/>
                  </a:lnTo>
                  <a:lnTo>
                    <a:pt x="2" y="59"/>
                  </a:lnTo>
                  <a:lnTo>
                    <a:pt x="2" y="78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33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4413" y="1443"/>
              <a:ext cx="18" cy="141"/>
            </a:xfrm>
            <a:custGeom>
              <a:avLst/>
              <a:gdLst>
                <a:gd name="T0" fmla="*/ 19 w 19"/>
                <a:gd name="T1" fmla="*/ 76 h 141"/>
                <a:gd name="T2" fmla="*/ 19 w 19"/>
                <a:gd name="T3" fmla="*/ 64 h 141"/>
                <a:gd name="T4" fmla="*/ 19 w 19"/>
                <a:gd name="T5" fmla="*/ 55 h 141"/>
                <a:gd name="T6" fmla="*/ 18 w 19"/>
                <a:gd name="T7" fmla="*/ 45 h 141"/>
                <a:gd name="T8" fmla="*/ 17 w 19"/>
                <a:gd name="T9" fmla="*/ 34 h 141"/>
                <a:gd name="T10" fmla="*/ 14 w 19"/>
                <a:gd name="T11" fmla="*/ 24 h 141"/>
                <a:gd name="T12" fmla="*/ 12 w 19"/>
                <a:gd name="T13" fmla="*/ 17 h 141"/>
                <a:gd name="T14" fmla="*/ 10 w 19"/>
                <a:gd name="T15" fmla="*/ 7 h 141"/>
                <a:gd name="T16" fmla="*/ 8 w 19"/>
                <a:gd name="T17" fmla="*/ 0 h 141"/>
                <a:gd name="T18" fmla="*/ 9 w 19"/>
                <a:gd name="T19" fmla="*/ 17 h 141"/>
                <a:gd name="T20" fmla="*/ 8 w 19"/>
                <a:gd name="T21" fmla="*/ 34 h 141"/>
                <a:gd name="T22" fmla="*/ 7 w 19"/>
                <a:gd name="T23" fmla="*/ 51 h 141"/>
                <a:gd name="T24" fmla="*/ 5 w 19"/>
                <a:gd name="T25" fmla="*/ 70 h 141"/>
                <a:gd name="T26" fmla="*/ 3 w 19"/>
                <a:gd name="T27" fmla="*/ 87 h 141"/>
                <a:gd name="T28" fmla="*/ 1 w 19"/>
                <a:gd name="T29" fmla="*/ 104 h 141"/>
                <a:gd name="T30" fmla="*/ 0 w 19"/>
                <a:gd name="T31" fmla="*/ 124 h 141"/>
                <a:gd name="T32" fmla="*/ 0 w 19"/>
                <a:gd name="T33" fmla="*/ 141 h 141"/>
                <a:gd name="T34" fmla="*/ 1 w 19"/>
                <a:gd name="T35" fmla="*/ 139 h 141"/>
                <a:gd name="T36" fmla="*/ 2 w 19"/>
                <a:gd name="T37" fmla="*/ 137 h 141"/>
                <a:gd name="T38" fmla="*/ 3 w 19"/>
                <a:gd name="T39" fmla="*/ 135 h 141"/>
                <a:gd name="T40" fmla="*/ 4 w 19"/>
                <a:gd name="T41" fmla="*/ 133 h 141"/>
                <a:gd name="T42" fmla="*/ 5 w 19"/>
                <a:gd name="T43" fmla="*/ 133 h 141"/>
                <a:gd name="T44" fmla="*/ 7 w 19"/>
                <a:gd name="T45" fmla="*/ 133 h 141"/>
                <a:gd name="T46" fmla="*/ 8 w 19"/>
                <a:gd name="T47" fmla="*/ 127 h 141"/>
                <a:gd name="T48" fmla="*/ 10 w 19"/>
                <a:gd name="T49" fmla="*/ 120 h 141"/>
                <a:gd name="T50" fmla="*/ 11 w 19"/>
                <a:gd name="T51" fmla="*/ 116 h 141"/>
                <a:gd name="T52" fmla="*/ 13 w 19"/>
                <a:gd name="T53" fmla="*/ 108 h 141"/>
                <a:gd name="T54" fmla="*/ 14 w 19"/>
                <a:gd name="T55" fmla="*/ 103 h 141"/>
                <a:gd name="T56" fmla="*/ 17 w 19"/>
                <a:gd name="T57" fmla="*/ 97 h 141"/>
                <a:gd name="T58" fmla="*/ 18 w 19"/>
                <a:gd name="T59" fmla="*/ 89 h 141"/>
                <a:gd name="T60" fmla="*/ 19 w 19"/>
                <a:gd name="T61" fmla="*/ 82 h 141"/>
                <a:gd name="T62" fmla="*/ 19 w 19"/>
                <a:gd name="T63" fmla="*/ 80 h 141"/>
                <a:gd name="T64" fmla="*/ 19 w 19"/>
                <a:gd name="T65" fmla="*/ 78 h 141"/>
                <a:gd name="T66" fmla="*/ 19 w 19"/>
                <a:gd name="T67" fmla="*/ 76 h 1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" h="141">
                  <a:moveTo>
                    <a:pt x="19" y="76"/>
                  </a:moveTo>
                  <a:lnTo>
                    <a:pt x="19" y="64"/>
                  </a:lnTo>
                  <a:lnTo>
                    <a:pt x="19" y="55"/>
                  </a:lnTo>
                  <a:lnTo>
                    <a:pt x="18" y="45"/>
                  </a:lnTo>
                  <a:lnTo>
                    <a:pt x="17" y="34"/>
                  </a:lnTo>
                  <a:lnTo>
                    <a:pt x="14" y="24"/>
                  </a:lnTo>
                  <a:lnTo>
                    <a:pt x="12" y="17"/>
                  </a:lnTo>
                  <a:lnTo>
                    <a:pt x="10" y="7"/>
                  </a:lnTo>
                  <a:lnTo>
                    <a:pt x="8" y="0"/>
                  </a:lnTo>
                  <a:lnTo>
                    <a:pt x="9" y="17"/>
                  </a:lnTo>
                  <a:lnTo>
                    <a:pt x="8" y="34"/>
                  </a:lnTo>
                  <a:lnTo>
                    <a:pt x="7" y="51"/>
                  </a:lnTo>
                  <a:lnTo>
                    <a:pt x="5" y="70"/>
                  </a:lnTo>
                  <a:lnTo>
                    <a:pt x="3" y="87"/>
                  </a:lnTo>
                  <a:lnTo>
                    <a:pt x="1" y="104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" y="139"/>
                  </a:lnTo>
                  <a:lnTo>
                    <a:pt x="2" y="137"/>
                  </a:lnTo>
                  <a:lnTo>
                    <a:pt x="3" y="135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8" y="127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3" y="108"/>
                  </a:lnTo>
                  <a:lnTo>
                    <a:pt x="14" y="103"/>
                  </a:lnTo>
                  <a:lnTo>
                    <a:pt x="17" y="97"/>
                  </a:lnTo>
                  <a:lnTo>
                    <a:pt x="18" y="89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4427" y="1781"/>
              <a:ext cx="5" cy="29"/>
            </a:xfrm>
            <a:custGeom>
              <a:avLst/>
              <a:gdLst>
                <a:gd name="T0" fmla="*/ 3 w 3"/>
                <a:gd name="T1" fmla="*/ 19 h 29"/>
                <a:gd name="T2" fmla="*/ 2 w 3"/>
                <a:gd name="T3" fmla="*/ 0 h 29"/>
                <a:gd name="T4" fmla="*/ 0 w 3"/>
                <a:gd name="T5" fmla="*/ 29 h 29"/>
                <a:gd name="T6" fmla="*/ 3 w 3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9">
                  <a:moveTo>
                    <a:pt x="3" y="19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4420" y="1581"/>
              <a:ext cx="9" cy="8"/>
            </a:xfrm>
            <a:custGeom>
              <a:avLst/>
              <a:gdLst>
                <a:gd name="T0" fmla="*/ 9 w 9"/>
                <a:gd name="T1" fmla="*/ 4 h 7"/>
                <a:gd name="T2" fmla="*/ 7 w 9"/>
                <a:gd name="T3" fmla="*/ 4 h 7"/>
                <a:gd name="T4" fmla="*/ 6 w 9"/>
                <a:gd name="T5" fmla="*/ 4 h 7"/>
                <a:gd name="T6" fmla="*/ 5 w 9"/>
                <a:gd name="T7" fmla="*/ 4 h 7"/>
                <a:gd name="T8" fmla="*/ 4 w 9"/>
                <a:gd name="T9" fmla="*/ 2 h 7"/>
                <a:gd name="T10" fmla="*/ 3 w 9"/>
                <a:gd name="T11" fmla="*/ 0 h 7"/>
                <a:gd name="T12" fmla="*/ 2 w 9"/>
                <a:gd name="T13" fmla="*/ 0 h 7"/>
                <a:gd name="T14" fmla="*/ 1 w 9"/>
                <a:gd name="T15" fmla="*/ 0 h 7"/>
                <a:gd name="T16" fmla="*/ 0 w 9"/>
                <a:gd name="T17" fmla="*/ 0 h 7"/>
                <a:gd name="T18" fmla="*/ 0 w 9"/>
                <a:gd name="T19" fmla="*/ 7 h 7"/>
                <a:gd name="T20" fmla="*/ 9 w 9"/>
                <a:gd name="T21" fmla="*/ 4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7">
                  <a:moveTo>
                    <a:pt x="9" y="4"/>
                  </a:move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4406" y="1787"/>
              <a:ext cx="20" cy="171"/>
            </a:xfrm>
            <a:custGeom>
              <a:avLst/>
              <a:gdLst>
                <a:gd name="T0" fmla="*/ 20 w 20"/>
                <a:gd name="T1" fmla="*/ 44 h 169"/>
                <a:gd name="T2" fmla="*/ 19 w 20"/>
                <a:gd name="T3" fmla="*/ 34 h 169"/>
                <a:gd name="T4" fmla="*/ 19 w 20"/>
                <a:gd name="T5" fmla="*/ 36 h 169"/>
                <a:gd name="T6" fmla="*/ 18 w 20"/>
                <a:gd name="T7" fmla="*/ 36 h 169"/>
                <a:gd name="T8" fmla="*/ 17 w 20"/>
                <a:gd name="T9" fmla="*/ 38 h 169"/>
                <a:gd name="T10" fmla="*/ 16 w 20"/>
                <a:gd name="T11" fmla="*/ 38 h 169"/>
                <a:gd name="T12" fmla="*/ 15 w 20"/>
                <a:gd name="T13" fmla="*/ 38 h 169"/>
                <a:gd name="T14" fmla="*/ 14 w 20"/>
                <a:gd name="T15" fmla="*/ 36 h 169"/>
                <a:gd name="T16" fmla="*/ 9 w 20"/>
                <a:gd name="T17" fmla="*/ 0 h 169"/>
                <a:gd name="T18" fmla="*/ 12 w 20"/>
                <a:gd name="T19" fmla="*/ 19 h 169"/>
                <a:gd name="T20" fmla="*/ 12 w 20"/>
                <a:gd name="T21" fmla="*/ 40 h 169"/>
                <a:gd name="T22" fmla="*/ 12 w 20"/>
                <a:gd name="T23" fmla="*/ 63 h 169"/>
                <a:gd name="T24" fmla="*/ 9 w 20"/>
                <a:gd name="T25" fmla="*/ 84 h 169"/>
                <a:gd name="T26" fmla="*/ 8 w 20"/>
                <a:gd name="T27" fmla="*/ 105 h 169"/>
                <a:gd name="T28" fmla="*/ 5 w 20"/>
                <a:gd name="T29" fmla="*/ 127 h 169"/>
                <a:gd name="T30" fmla="*/ 3 w 20"/>
                <a:gd name="T31" fmla="*/ 148 h 169"/>
                <a:gd name="T32" fmla="*/ 0 w 20"/>
                <a:gd name="T33" fmla="*/ 169 h 169"/>
                <a:gd name="T34" fmla="*/ 5 w 20"/>
                <a:gd name="T35" fmla="*/ 158 h 169"/>
                <a:gd name="T36" fmla="*/ 9 w 20"/>
                <a:gd name="T37" fmla="*/ 143 h 169"/>
                <a:gd name="T38" fmla="*/ 12 w 20"/>
                <a:gd name="T39" fmla="*/ 127 h 169"/>
                <a:gd name="T40" fmla="*/ 13 w 20"/>
                <a:gd name="T41" fmla="*/ 110 h 169"/>
                <a:gd name="T42" fmla="*/ 14 w 20"/>
                <a:gd name="T43" fmla="*/ 93 h 169"/>
                <a:gd name="T44" fmla="*/ 16 w 20"/>
                <a:gd name="T45" fmla="*/ 76 h 169"/>
                <a:gd name="T46" fmla="*/ 18 w 20"/>
                <a:gd name="T47" fmla="*/ 59 h 169"/>
                <a:gd name="T48" fmla="*/ 20 w 20"/>
                <a:gd name="T49" fmla="*/ 44 h 1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" h="169">
                  <a:moveTo>
                    <a:pt x="20" y="44"/>
                  </a:moveTo>
                  <a:lnTo>
                    <a:pt x="19" y="34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9" y="0"/>
                  </a:lnTo>
                  <a:lnTo>
                    <a:pt x="12" y="19"/>
                  </a:lnTo>
                  <a:lnTo>
                    <a:pt x="12" y="40"/>
                  </a:lnTo>
                  <a:lnTo>
                    <a:pt x="12" y="63"/>
                  </a:lnTo>
                  <a:lnTo>
                    <a:pt x="9" y="84"/>
                  </a:lnTo>
                  <a:lnTo>
                    <a:pt x="8" y="105"/>
                  </a:lnTo>
                  <a:lnTo>
                    <a:pt x="5" y="127"/>
                  </a:lnTo>
                  <a:lnTo>
                    <a:pt x="3" y="148"/>
                  </a:lnTo>
                  <a:lnTo>
                    <a:pt x="0" y="169"/>
                  </a:lnTo>
                  <a:lnTo>
                    <a:pt x="5" y="158"/>
                  </a:lnTo>
                  <a:lnTo>
                    <a:pt x="9" y="143"/>
                  </a:lnTo>
                  <a:lnTo>
                    <a:pt x="12" y="127"/>
                  </a:lnTo>
                  <a:lnTo>
                    <a:pt x="13" y="110"/>
                  </a:lnTo>
                  <a:lnTo>
                    <a:pt x="14" y="93"/>
                  </a:lnTo>
                  <a:lnTo>
                    <a:pt x="16" y="76"/>
                  </a:lnTo>
                  <a:lnTo>
                    <a:pt x="18" y="59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4413" y="1576"/>
              <a:ext cx="9" cy="29"/>
            </a:xfrm>
            <a:custGeom>
              <a:avLst/>
              <a:gdLst>
                <a:gd name="T0" fmla="*/ 8 w 8"/>
                <a:gd name="T1" fmla="*/ 13 h 31"/>
                <a:gd name="T2" fmla="*/ 8 w 8"/>
                <a:gd name="T3" fmla="*/ 11 h 31"/>
                <a:gd name="T4" fmla="*/ 8 w 8"/>
                <a:gd name="T5" fmla="*/ 10 h 31"/>
                <a:gd name="T6" fmla="*/ 7 w 8"/>
                <a:gd name="T7" fmla="*/ 6 h 31"/>
                <a:gd name="T8" fmla="*/ 7 w 8"/>
                <a:gd name="T9" fmla="*/ 4 h 31"/>
                <a:gd name="T10" fmla="*/ 6 w 8"/>
                <a:gd name="T11" fmla="*/ 2 h 31"/>
                <a:gd name="T12" fmla="*/ 4 w 8"/>
                <a:gd name="T13" fmla="*/ 0 h 31"/>
                <a:gd name="T14" fmla="*/ 3 w 8"/>
                <a:gd name="T15" fmla="*/ 0 h 31"/>
                <a:gd name="T16" fmla="*/ 2 w 8"/>
                <a:gd name="T17" fmla="*/ 0 h 31"/>
                <a:gd name="T18" fmla="*/ 1 w 8"/>
                <a:gd name="T19" fmla="*/ 2 h 31"/>
                <a:gd name="T20" fmla="*/ 1 w 8"/>
                <a:gd name="T21" fmla="*/ 4 h 31"/>
                <a:gd name="T22" fmla="*/ 2 w 8"/>
                <a:gd name="T23" fmla="*/ 8 h 31"/>
                <a:gd name="T24" fmla="*/ 2 w 8"/>
                <a:gd name="T25" fmla="*/ 11 h 31"/>
                <a:gd name="T26" fmla="*/ 3 w 8"/>
                <a:gd name="T27" fmla="*/ 13 h 31"/>
                <a:gd name="T28" fmla="*/ 4 w 8"/>
                <a:gd name="T29" fmla="*/ 11 h 31"/>
                <a:gd name="T30" fmla="*/ 4 w 8"/>
                <a:gd name="T31" fmla="*/ 10 h 31"/>
                <a:gd name="T32" fmla="*/ 4 w 8"/>
                <a:gd name="T33" fmla="*/ 11 h 31"/>
                <a:gd name="T34" fmla="*/ 4 w 8"/>
                <a:gd name="T35" fmla="*/ 15 h 31"/>
                <a:gd name="T36" fmla="*/ 4 w 8"/>
                <a:gd name="T37" fmla="*/ 17 h 31"/>
                <a:gd name="T38" fmla="*/ 4 w 8"/>
                <a:gd name="T39" fmla="*/ 19 h 31"/>
                <a:gd name="T40" fmla="*/ 3 w 8"/>
                <a:gd name="T41" fmla="*/ 21 h 31"/>
                <a:gd name="T42" fmla="*/ 3 w 8"/>
                <a:gd name="T43" fmla="*/ 23 h 31"/>
                <a:gd name="T44" fmla="*/ 2 w 8"/>
                <a:gd name="T45" fmla="*/ 25 h 31"/>
                <a:gd name="T46" fmla="*/ 1 w 8"/>
                <a:gd name="T47" fmla="*/ 27 h 31"/>
                <a:gd name="T48" fmla="*/ 0 w 8"/>
                <a:gd name="T49" fmla="*/ 27 h 31"/>
                <a:gd name="T50" fmla="*/ 1 w 8"/>
                <a:gd name="T51" fmla="*/ 29 h 31"/>
                <a:gd name="T52" fmla="*/ 2 w 8"/>
                <a:gd name="T53" fmla="*/ 31 h 31"/>
                <a:gd name="T54" fmla="*/ 8 w 8"/>
                <a:gd name="T55" fmla="*/ 13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" h="31">
                  <a:moveTo>
                    <a:pt x="8" y="13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4334" y="1517"/>
              <a:ext cx="83" cy="125"/>
            </a:xfrm>
            <a:custGeom>
              <a:avLst/>
              <a:gdLst>
                <a:gd name="T0" fmla="*/ 82 w 82"/>
                <a:gd name="T1" fmla="*/ 112 h 126"/>
                <a:gd name="T2" fmla="*/ 80 w 82"/>
                <a:gd name="T3" fmla="*/ 103 h 126"/>
                <a:gd name="T4" fmla="*/ 80 w 82"/>
                <a:gd name="T5" fmla="*/ 101 h 126"/>
                <a:gd name="T6" fmla="*/ 80 w 82"/>
                <a:gd name="T7" fmla="*/ 97 h 126"/>
                <a:gd name="T8" fmla="*/ 80 w 82"/>
                <a:gd name="T9" fmla="*/ 95 h 126"/>
                <a:gd name="T10" fmla="*/ 80 w 82"/>
                <a:gd name="T11" fmla="*/ 91 h 126"/>
                <a:gd name="T12" fmla="*/ 77 w 82"/>
                <a:gd name="T13" fmla="*/ 84 h 126"/>
                <a:gd name="T14" fmla="*/ 73 w 82"/>
                <a:gd name="T15" fmla="*/ 76 h 126"/>
                <a:gd name="T16" fmla="*/ 71 w 82"/>
                <a:gd name="T17" fmla="*/ 69 h 126"/>
                <a:gd name="T18" fmla="*/ 68 w 82"/>
                <a:gd name="T19" fmla="*/ 63 h 126"/>
                <a:gd name="T20" fmla="*/ 66 w 82"/>
                <a:gd name="T21" fmla="*/ 55 h 126"/>
                <a:gd name="T22" fmla="*/ 62 w 82"/>
                <a:gd name="T23" fmla="*/ 48 h 126"/>
                <a:gd name="T24" fmla="*/ 59 w 82"/>
                <a:gd name="T25" fmla="*/ 40 h 126"/>
                <a:gd name="T26" fmla="*/ 56 w 82"/>
                <a:gd name="T27" fmla="*/ 34 h 126"/>
                <a:gd name="T28" fmla="*/ 52 w 82"/>
                <a:gd name="T29" fmla="*/ 27 h 126"/>
                <a:gd name="T30" fmla="*/ 49 w 82"/>
                <a:gd name="T31" fmla="*/ 21 h 126"/>
                <a:gd name="T32" fmla="*/ 46 w 82"/>
                <a:gd name="T33" fmla="*/ 17 h 126"/>
                <a:gd name="T34" fmla="*/ 42 w 82"/>
                <a:gd name="T35" fmla="*/ 11 h 126"/>
                <a:gd name="T36" fmla="*/ 39 w 82"/>
                <a:gd name="T37" fmla="*/ 8 h 126"/>
                <a:gd name="T38" fmla="*/ 34 w 82"/>
                <a:gd name="T39" fmla="*/ 4 h 126"/>
                <a:gd name="T40" fmla="*/ 30 w 82"/>
                <a:gd name="T41" fmla="*/ 2 h 126"/>
                <a:gd name="T42" fmla="*/ 27 w 82"/>
                <a:gd name="T43" fmla="*/ 0 h 126"/>
                <a:gd name="T44" fmla="*/ 22 w 82"/>
                <a:gd name="T45" fmla="*/ 0 h 126"/>
                <a:gd name="T46" fmla="*/ 19 w 82"/>
                <a:gd name="T47" fmla="*/ 0 h 126"/>
                <a:gd name="T48" fmla="*/ 16 w 82"/>
                <a:gd name="T49" fmla="*/ 0 h 126"/>
                <a:gd name="T50" fmla="*/ 13 w 82"/>
                <a:gd name="T51" fmla="*/ 2 h 126"/>
                <a:gd name="T52" fmla="*/ 10 w 82"/>
                <a:gd name="T53" fmla="*/ 4 h 126"/>
                <a:gd name="T54" fmla="*/ 8 w 82"/>
                <a:gd name="T55" fmla="*/ 6 h 126"/>
                <a:gd name="T56" fmla="*/ 5 w 82"/>
                <a:gd name="T57" fmla="*/ 8 h 126"/>
                <a:gd name="T58" fmla="*/ 2 w 82"/>
                <a:gd name="T59" fmla="*/ 8 h 126"/>
                <a:gd name="T60" fmla="*/ 0 w 82"/>
                <a:gd name="T61" fmla="*/ 9 h 126"/>
                <a:gd name="T62" fmla="*/ 3 w 82"/>
                <a:gd name="T63" fmla="*/ 13 h 126"/>
                <a:gd name="T64" fmla="*/ 6 w 82"/>
                <a:gd name="T65" fmla="*/ 19 h 126"/>
                <a:gd name="T66" fmla="*/ 10 w 82"/>
                <a:gd name="T67" fmla="*/ 23 h 126"/>
                <a:gd name="T68" fmla="*/ 13 w 82"/>
                <a:gd name="T69" fmla="*/ 27 h 126"/>
                <a:gd name="T70" fmla="*/ 16 w 82"/>
                <a:gd name="T71" fmla="*/ 30 h 126"/>
                <a:gd name="T72" fmla="*/ 20 w 82"/>
                <a:gd name="T73" fmla="*/ 36 h 126"/>
                <a:gd name="T74" fmla="*/ 23 w 82"/>
                <a:gd name="T75" fmla="*/ 38 h 126"/>
                <a:gd name="T76" fmla="*/ 27 w 82"/>
                <a:gd name="T77" fmla="*/ 44 h 126"/>
                <a:gd name="T78" fmla="*/ 30 w 82"/>
                <a:gd name="T79" fmla="*/ 46 h 126"/>
                <a:gd name="T80" fmla="*/ 33 w 82"/>
                <a:gd name="T81" fmla="*/ 50 h 126"/>
                <a:gd name="T82" fmla="*/ 37 w 82"/>
                <a:gd name="T83" fmla="*/ 51 h 126"/>
                <a:gd name="T84" fmla="*/ 40 w 82"/>
                <a:gd name="T85" fmla="*/ 53 h 126"/>
                <a:gd name="T86" fmla="*/ 43 w 82"/>
                <a:gd name="T87" fmla="*/ 57 h 126"/>
                <a:gd name="T88" fmla="*/ 47 w 82"/>
                <a:gd name="T89" fmla="*/ 59 h 126"/>
                <a:gd name="T90" fmla="*/ 50 w 82"/>
                <a:gd name="T91" fmla="*/ 61 h 126"/>
                <a:gd name="T92" fmla="*/ 53 w 82"/>
                <a:gd name="T93" fmla="*/ 65 h 126"/>
                <a:gd name="T94" fmla="*/ 57 w 82"/>
                <a:gd name="T95" fmla="*/ 67 h 126"/>
                <a:gd name="T96" fmla="*/ 59 w 82"/>
                <a:gd name="T97" fmla="*/ 70 h 126"/>
                <a:gd name="T98" fmla="*/ 62 w 82"/>
                <a:gd name="T99" fmla="*/ 74 h 126"/>
                <a:gd name="T100" fmla="*/ 66 w 82"/>
                <a:gd name="T101" fmla="*/ 78 h 126"/>
                <a:gd name="T102" fmla="*/ 68 w 82"/>
                <a:gd name="T103" fmla="*/ 82 h 126"/>
                <a:gd name="T104" fmla="*/ 70 w 82"/>
                <a:gd name="T105" fmla="*/ 86 h 126"/>
                <a:gd name="T106" fmla="*/ 72 w 82"/>
                <a:gd name="T107" fmla="*/ 91 h 126"/>
                <a:gd name="T108" fmla="*/ 75 w 82"/>
                <a:gd name="T109" fmla="*/ 97 h 126"/>
                <a:gd name="T110" fmla="*/ 77 w 82"/>
                <a:gd name="T111" fmla="*/ 105 h 126"/>
                <a:gd name="T112" fmla="*/ 79 w 82"/>
                <a:gd name="T113" fmla="*/ 111 h 126"/>
                <a:gd name="T114" fmla="*/ 80 w 82"/>
                <a:gd name="T115" fmla="*/ 118 h 126"/>
                <a:gd name="T116" fmla="*/ 80 w 82"/>
                <a:gd name="T117" fmla="*/ 126 h 126"/>
                <a:gd name="T118" fmla="*/ 82 w 82"/>
                <a:gd name="T119" fmla="*/ 112 h 1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2" h="126">
                  <a:moveTo>
                    <a:pt x="82" y="112"/>
                  </a:moveTo>
                  <a:lnTo>
                    <a:pt x="80" y="103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7" y="84"/>
                  </a:lnTo>
                  <a:lnTo>
                    <a:pt x="73" y="76"/>
                  </a:lnTo>
                  <a:lnTo>
                    <a:pt x="71" y="69"/>
                  </a:lnTo>
                  <a:lnTo>
                    <a:pt x="68" y="63"/>
                  </a:lnTo>
                  <a:lnTo>
                    <a:pt x="66" y="55"/>
                  </a:lnTo>
                  <a:lnTo>
                    <a:pt x="62" y="48"/>
                  </a:lnTo>
                  <a:lnTo>
                    <a:pt x="59" y="40"/>
                  </a:lnTo>
                  <a:lnTo>
                    <a:pt x="56" y="34"/>
                  </a:lnTo>
                  <a:lnTo>
                    <a:pt x="52" y="27"/>
                  </a:lnTo>
                  <a:lnTo>
                    <a:pt x="49" y="21"/>
                  </a:lnTo>
                  <a:lnTo>
                    <a:pt x="46" y="17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3" y="13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3" y="38"/>
                  </a:lnTo>
                  <a:lnTo>
                    <a:pt x="27" y="44"/>
                  </a:lnTo>
                  <a:lnTo>
                    <a:pt x="30" y="46"/>
                  </a:lnTo>
                  <a:lnTo>
                    <a:pt x="33" y="50"/>
                  </a:lnTo>
                  <a:lnTo>
                    <a:pt x="37" y="51"/>
                  </a:lnTo>
                  <a:lnTo>
                    <a:pt x="40" y="53"/>
                  </a:lnTo>
                  <a:lnTo>
                    <a:pt x="43" y="57"/>
                  </a:lnTo>
                  <a:lnTo>
                    <a:pt x="47" y="59"/>
                  </a:lnTo>
                  <a:lnTo>
                    <a:pt x="50" y="61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59" y="70"/>
                  </a:lnTo>
                  <a:lnTo>
                    <a:pt x="62" y="74"/>
                  </a:lnTo>
                  <a:lnTo>
                    <a:pt x="66" y="78"/>
                  </a:lnTo>
                  <a:lnTo>
                    <a:pt x="68" y="82"/>
                  </a:lnTo>
                  <a:lnTo>
                    <a:pt x="70" y="86"/>
                  </a:lnTo>
                  <a:lnTo>
                    <a:pt x="72" y="91"/>
                  </a:lnTo>
                  <a:lnTo>
                    <a:pt x="75" y="97"/>
                  </a:lnTo>
                  <a:lnTo>
                    <a:pt x="77" y="105"/>
                  </a:lnTo>
                  <a:lnTo>
                    <a:pt x="79" y="111"/>
                  </a:lnTo>
                  <a:lnTo>
                    <a:pt x="80" y="118"/>
                  </a:lnTo>
                  <a:lnTo>
                    <a:pt x="80" y="126"/>
                  </a:lnTo>
                  <a:lnTo>
                    <a:pt x="82" y="112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402" y="1621"/>
              <a:ext cx="11" cy="43"/>
            </a:xfrm>
            <a:custGeom>
              <a:avLst/>
              <a:gdLst>
                <a:gd name="T0" fmla="*/ 11 w 11"/>
                <a:gd name="T1" fmla="*/ 15 h 42"/>
                <a:gd name="T2" fmla="*/ 11 w 11"/>
                <a:gd name="T3" fmla="*/ 6 h 42"/>
                <a:gd name="T4" fmla="*/ 10 w 11"/>
                <a:gd name="T5" fmla="*/ 4 h 42"/>
                <a:gd name="T6" fmla="*/ 10 w 11"/>
                <a:gd name="T7" fmla="*/ 2 h 42"/>
                <a:gd name="T8" fmla="*/ 10 w 11"/>
                <a:gd name="T9" fmla="*/ 0 h 42"/>
                <a:gd name="T10" fmla="*/ 9 w 11"/>
                <a:gd name="T11" fmla="*/ 0 h 42"/>
                <a:gd name="T12" fmla="*/ 0 w 11"/>
                <a:gd name="T13" fmla="*/ 34 h 42"/>
                <a:gd name="T14" fmla="*/ 1 w 11"/>
                <a:gd name="T15" fmla="*/ 36 h 42"/>
                <a:gd name="T16" fmla="*/ 1 w 11"/>
                <a:gd name="T17" fmla="*/ 38 h 42"/>
                <a:gd name="T18" fmla="*/ 2 w 11"/>
                <a:gd name="T19" fmla="*/ 38 h 42"/>
                <a:gd name="T20" fmla="*/ 3 w 11"/>
                <a:gd name="T21" fmla="*/ 40 h 42"/>
                <a:gd name="T22" fmla="*/ 4 w 11"/>
                <a:gd name="T23" fmla="*/ 40 h 42"/>
                <a:gd name="T24" fmla="*/ 5 w 11"/>
                <a:gd name="T25" fmla="*/ 40 h 42"/>
                <a:gd name="T26" fmla="*/ 6 w 11"/>
                <a:gd name="T27" fmla="*/ 42 h 42"/>
                <a:gd name="T28" fmla="*/ 8 w 11"/>
                <a:gd name="T29" fmla="*/ 42 h 42"/>
                <a:gd name="T30" fmla="*/ 9 w 11"/>
                <a:gd name="T31" fmla="*/ 40 h 42"/>
                <a:gd name="T32" fmla="*/ 11 w 11"/>
                <a:gd name="T33" fmla="*/ 15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" h="42">
                  <a:moveTo>
                    <a:pt x="11" y="15"/>
                  </a:moveTo>
                  <a:lnTo>
                    <a:pt x="11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0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4314" y="1621"/>
              <a:ext cx="99" cy="181"/>
            </a:xfrm>
            <a:custGeom>
              <a:avLst/>
              <a:gdLst>
                <a:gd name="T0" fmla="*/ 96 w 99"/>
                <a:gd name="T1" fmla="*/ 42 h 181"/>
                <a:gd name="T2" fmla="*/ 90 w 99"/>
                <a:gd name="T3" fmla="*/ 40 h 181"/>
                <a:gd name="T4" fmla="*/ 89 w 99"/>
                <a:gd name="T5" fmla="*/ 36 h 181"/>
                <a:gd name="T6" fmla="*/ 91 w 99"/>
                <a:gd name="T7" fmla="*/ 4 h 181"/>
                <a:gd name="T8" fmla="*/ 80 w 99"/>
                <a:gd name="T9" fmla="*/ 0 h 181"/>
                <a:gd name="T10" fmla="*/ 68 w 99"/>
                <a:gd name="T11" fmla="*/ 0 h 181"/>
                <a:gd name="T12" fmla="*/ 55 w 99"/>
                <a:gd name="T13" fmla="*/ 6 h 181"/>
                <a:gd name="T14" fmla="*/ 43 w 99"/>
                <a:gd name="T15" fmla="*/ 11 h 181"/>
                <a:gd name="T16" fmla="*/ 31 w 99"/>
                <a:gd name="T17" fmla="*/ 19 h 181"/>
                <a:gd name="T18" fmla="*/ 26 w 99"/>
                <a:gd name="T19" fmla="*/ 25 h 181"/>
                <a:gd name="T20" fmla="*/ 21 w 99"/>
                <a:gd name="T21" fmla="*/ 32 h 181"/>
                <a:gd name="T22" fmla="*/ 16 w 99"/>
                <a:gd name="T23" fmla="*/ 40 h 181"/>
                <a:gd name="T24" fmla="*/ 13 w 99"/>
                <a:gd name="T25" fmla="*/ 44 h 181"/>
                <a:gd name="T26" fmla="*/ 10 w 99"/>
                <a:gd name="T27" fmla="*/ 49 h 181"/>
                <a:gd name="T28" fmla="*/ 6 w 99"/>
                <a:gd name="T29" fmla="*/ 55 h 181"/>
                <a:gd name="T30" fmla="*/ 3 w 99"/>
                <a:gd name="T31" fmla="*/ 61 h 181"/>
                <a:gd name="T32" fmla="*/ 0 w 99"/>
                <a:gd name="T33" fmla="*/ 65 h 181"/>
                <a:gd name="T34" fmla="*/ 6 w 99"/>
                <a:gd name="T35" fmla="*/ 67 h 181"/>
                <a:gd name="T36" fmla="*/ 13 w 99"/>
                <a:gd name="T37" fmla="*/ 67 h 181"/>
                <a:gd name="T38" fmla="*/ 21 w 99"/>
                <a:gd name="T39" fmla="*/ 65 h 181"/>
                <a:gd name="T40" fmla="*/ 27 w 99"/>
                <a:gd name="T41" fmla="*/ 63 h 181"/>
                <a:gd name="T42" fmla="*/ 34 w 99"/>
                <a:gd name="T43" fmla="*/ 59 h 181"/>
                <a:gd name="T44" fmla="*/ 39 w 99"/>
                <a:gd name="T45" fmla="*/ 55 h 181"/>
                <a:gd name="T46" fmla="*/ 41 w 99"/>
                <a:gd name="T47" fmla="*/ 51 h 181"/>
                <a:gd name="T48" fmla="*/ 44 w 99"/>
                <a:gd name="T49" fmla="*/ 49 h 181"/>
                <a:gd name="T50" fmla="*/ 45 w 99"/>
                <a:gd name="T51" fmla="*/ 42 h 181"/>
                <a:gd name="T52" fmla="*/ 50 w 99"/>
                <a:gd name="T53" fmla="*/ 46 h 181"/>
                <a:gd name="T54" fmla="*/ 53 w 99"/>
                <a:gd name="T55" fmla="*/ 47 h 181"/>
                <a:gd name="T56" fmla="*/ 53 w 99"/>
                <a:gd name="T57" fmla="*/ 46 h 181"/>
                <a:gd name="T58" fmla="*/ 52 w 99"/>
                <a:gd name="T59" fmla="*/ 38 h 181"/>
                <a:gd name="T60" fmla="*/ 58 w 99"/>
                <a:gd name="T61" fmla="*/ 23 h 181"/>
                <a:gd name="T62" fmla="*/ 64 w 99"/>
                <a:gd name="T63" fmla="*/ 30 h 181"/>
                <a:gd name="T64" fmla="*/ 68 w 99"/>
                <a:gd name="T65" fmla="*/ 25 h 181"/>
                <a:gd name="T66" fmla="*/ 71 w 99"/>
                <a:gd name="T67" fmla="*/ 21 h 181"/>
                <a:gd name="T68" fmla="*/ 73 w 99"/>
                <a:gd name="T69" fmla="*/ 17 h 181"/>
                <a:gd name="T70" fmla="*/ 78 w 99"/>
                <a:gd name="T71" fmla="*/ 30 h 181"/>
                <a:gd name="T72" fmla="*/ 75 w 99"/>
                <a:gd name="T73" fmla="*/ 42 h 181"/>
                <a:gd name="T74" fmla="*/ 71 w 99"/>
                <a:gd name="T75" fmla="*/ 49 h 181"/>
                <a:gd name="T76" fmla="*/ 65 w 99"/>
                <a:gd name="T77" fmla="*/ 51 h 181"/>
                <a:gd name="T78" fmla="*/ 63 w 99"/>
                <a:gd name="T79" fmla="*/ 49 h 181"/>
                <a:gd name="T80" fmla="*/ 60 w 99"/>
                <a:gd name="T81" fmla="*/ 55 h 181"/>
                <a:gd name="T82" fmla="*/ 58 w 99"/>
                <a:gd name="T83" fmla="*/ 67 h 181"/>
                <a:gd name="T84" fmla="*/ 53 w 99"/>
                <a:gd name="T85" fmla="*/ 80 h 181"/>
                <a:gd name="T86" fmla="*/ 49 w 99"/>
                <a:gd name="T87" fmla="*/ 89 h 181"/>
                <a:gd name="T88" fmla="*/ 45 w 99"/>
                <a:gd name="T89" fmla="*/ 101 h 181"/>
                <a:gd name="T90" fmla="*/ 14 w 99"/>
                <a:gd name="T91" fmla="*/ 181 h 181"/>
                <a:gd name="T92" fmla="*/ 24 w 99"/>
                <a:gd name="T93" fmla="*/ 181 h 181"/>
                <a:gd name="T94" fmla="*/ 33 w 99"/>
                <a:gd name="T95" fmla="*/ 173 h 181"/>
                <a:gd name="T96" fmla="*/ 42 w 99"/>
                <a:gd name="T97" fmla="*/ 164 h 181"/>
                <a:gd name="T98" fmla="*/ 50 w 99"/>
                <a:gd name="T99" fmla="*/ 150 h 181"/>
                <a:gd name="T100" fmla="*/ 56 w 99"/>
                <a:gd name="T101" fmla="*/ 139 h 181"/>
                <a:gd name="T102" fmla="*/ 67 w 99"/>
                <a:gd name="T103" fmla="*/ 118 h 181"/>
                <a:gd name="T104" fmla="*/ 74 w 99"/>
                <a:gd name="T105" fmla="*/ 91 h 181"/>
                <a:gd name="T106" fmla="*/ 81 w 99"/>
                <a:gd name="T107" fmla="*/ 63 h 181"/>
                <a:gd name="T108" fmla="*/ 83 w 99"/>
                <a:gd name="T109" fmla="*/ 55 h 181"/>
                <a:gd name="T110" fmla="*/ 86 w 99"/>
                <a:gd name="T111" fmla="*/ 49 h 181"/>
                <a:gd name="T112" fmla="*/ 89 w 99"/>
                <a:gd name="T113" fmla="*/ 53 h 181"/>
                <a:gd name="T114" fmla="*/ 92 w 99"/>
                <a:gd name="T115" fmla="*/ 59 h 181"/>
                <a:gd name="T116" fmla="*/ 97 w 99"/>
                <a:gd name="T117" fmla="*/ 59 h 181"/>
                <a:gd name="T118" fmla="*/ 99 w 99"/>
                <a:gd name="T119" fmla="*/ 49 h 1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9" h="181">
                  <a:moveTo>
                    <a:pt x="99" y="49"/>
                  </a:moveTo>
                  <a:lnTo>
                    <a:pt x="99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1" y="40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60" y="4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7"/>
                  </a:lnTo>
                  <a:lnTo>
                    <a:pt x="43" y="11"/>
                  </a:lnTo>
                  <a:lnTo>
                    <a:pt x="40" y="13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30" y="21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2" y="46"/>
                  </a:lnTo>
                  <a:lnTo>
                    <a:pt x="11" y="47"/>
                  </a:lnTo>
                  <a:lnTo>
                    <a:pt x="10" y="49"/>
                  </a:lnTo>
                  <a:lnTo>
                    <a:pt x="7" y="51"/>
                  </a:lnTo>
                  <a:lnTo>
                    <a:pt x="6" y="53"/>
                  </a:lnTo>
                  <a:lnTo>
                    <a:pt x="6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30" y="61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6" y="57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5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71" y="17"/>
                  </a:lnTo>
                  <a:lnTo>
                    <a:pt x="72" y="19"/>
                  </a:lnTo>
                  <a:lnTo>
                    <a:pt x="73" y="17"/>
                  </a:lnTo>
                  <a:lnTo>
                    <a:pt x="75" y="21"/>
                  </a:lnTo>
                  <a:lnTo>
                    <a:pt x="77" y="25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7" y="40"/>
                  </a:lnTo>
                  <a:lnTo>
                    <a:pt x="75" y="42"/>
                  </a:lnTo>
                  <a:lnTo>
                    <a:pt x="74" y="46"/>
                  </a:lnTo>
                  <a:lnTo>
                    <a:pt x="72" y="47"/>
                  </a:lnTo>
                  <a:lnTo>
                    <a:pt x="71" y="49"/>
                  </a:lnTo>
                  <a:lnTo>
                    <a:pt x="69" y="51"/>
                  </a:lnTo>
                  <a:lnTo>
                    <a:pt x="68" y="51"/>
                  </a:lnTo>
                  <a:lnTo>
                    <a:pt x="65" y="51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3" y="49"/>
                  </a:lnTo>
                  <a:lnTo>
                    <a:pt x="62" y="49"/>
                  </a:lnTo>
                  <a:lnTo>
                    <a:pt x="61" y="51"/>
                  </a:lnTo>
                  <a:lnTo>
                    <a:pt x="60" y="55"/>
                  </a:lnTo>
                  <a:lnTo>
                    <a:pt x="59" y="55"/>
                  </a:lnTo>
                  <a:lnTo>
                    <a:pt x="59" y="63"/>
                  </a:lnTo>
                  <a:lnTo>
                    <a:pt x="58" y="67"/>
                  </a:lnTo>
                  <a:lnTo>
                    <a:pt x="56" y="72"/>
                  </a:lnTo>
                  <a:lnTo>
                    <a:pt x="54" y="76"/>
                  </a:lnTo>
                  <a:lnTo>
                    <a:pt x="53" y="80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49" y="89"/>
                  </a:lnTo>
                  <a:lnTo>
                    <a:pt x="48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5"/>
                  </a:lnTo>
                  <a:lnTo>
                    <a:pt x="18" y="166"/>
                  </a:lnTo>
                  <a:lnTo>
                    <a:pt x="14" y="181"/>
                  </a:lnTo>
                  <a:lnTo>
                    <a:pt x="17" y="181"/>
                  </a:lnTo>
                  <a:lnTo>
                    <a:pt x="21" y="181"/>
                  </a:lnTo>
                  <a:lnTo>
                    <a:pt x="24" y="181"/>
                  </a:lnTo>
                  <a:lnTo>
                    <a:pt x="27" y="179"/>
                  </a:lnTo>
                  <a:lnTo>
                    <a:pt x="31" y="175"/>
                  </a:lnTo>
                  <a:lnTo>
                    <a:pt x="33" y="173"/>
                  </a:lnTo>
                  <a:lnTo>
                    <a:pt x="36" y="170"/>
                  </a:lnTo>
                  <a:lnTo>
                    <a:pt x="39" y="168"/>
                  </a:lnTo>
                  <a:lnTo>
                    <a:pt x="42" y="164"/>
                  </a:lnTo>
                  <a:lnTo>
                    <a:pt x="44" y="160"/>
                  </a:lnTo>
                  <a:lnTo>
                    <a:pt x="46" y="156"/>
                  </a:lnTo>
                  <a:lnTo>
                    <a:pt x="50" y="150"/>
                  </a:lnTo>
                  <a:lnTo>
                    <a:pt x="52" y="147"/>
                  </a:lnTo>
                  <a:lnTo>
                    <a:pt x="54" y="143"/>
                  </a:lnTo>
                  <a:lnTo>
                    <a:pt x="56" y="139"/>
                  </a:lnTo>
                  <a:lnTo>
                    <a:pt x="59" y="133"/>
                  </a:lnTo>
                  <a:lnTo>
                    <a:pt x="63" y="126"/>
                  </a:lnTo>
                  <a:lnTo>
                    <a:pt x="67" y="118"/>
                  </a:lnTo>
                  <a:lnTo>
                    <a:pt x="69" y="110"/>
                  </a:lnTo>
                  <a:lnTo>
                    <a:pt x="72" y="101"/>
                  </a:lnTo>
                  <a:lnTo>
                    <a:pt x="74" y="91"/>
                  </a:lnTo>
                  <a:lnTo>
                    <a:pt x="77" y="82"/>
                  </a:lnTo>
                  <a:lnTo>
                    <a:pt x="79" y="72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2" y="57"/>
                  </a:lnTo>
                  <a:lnTo>
                    <a:pt x="83" y="55"/>
                  </a:lnTo>
                  <a:lnTo>
                    <a:pt x="83" y="51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3"/>
                  </a:lnTo>
                  <a:lnTo>
                    <a:pt x="90" y="55"/>
                  </a:lnTo>
                  <a:lnTo>
                    <a:pt x="91" y="57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98" y="55"/>
                  </a:lnTo>
                  <a:lnTo>
                    <a:pt x="98" y="51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4377" y="1643"/>
              <a:ext cx="16" cy="27"/>
            </a:xfrm>
            <a:custGeom>
              <a:avLst/>
              <a:gdLst>
                <a:gd name="T0" fmla="*/ 15 w 15"/>
                <a:gd name="T1" fmla="*/ 6 h 28"/>
                <a:gd name="T2" fmla="*/ 12 w 15"/>
                <a:gd name="T3" fmla="*/ 2 h 28"/>
                <a:gd name="T4" fmla="*/ 11 w 15"/>
                <a:gd name="T5" fmla="*/ 2 h 28"/>
                <a:gd name="T6" fmla="*/ 10 w 15"/>
                <a:gd name="T7" fmla="*/ 2 h 28"/>
                <a:gd name="T8" fmla="*/ 9 w 15"/>
                <a:gd name="T9" fmla="*/ 0 h 28"/>
                <a:gd name="T10" fmla="*/ 8 w 15"/>
                <a:gd name="T11" fmla="*/ 0 h 28"/>
                <a:gd name="T12" fmla="*/ 7 w 15"/>
                <a:gd name="T13" fmla="*/ 2 h 28"/>
                <a:gd name="T14" fmla="*/ 6 w 15"/>
                <a:gd name="T15" fmla="*/ 4 h 28"/>
                <a:gd name="T16" fmla="*/ 6 w 15"/>
                <a:gd name="T17" fmla="*/ 6 h 28"/>
                <a:gd name="T18" fmla="*/ 5 w 15"/>
                <a:gd name="T19" fmla="*/ 9 h 28"/>
                <a:gd name="T20" fmla="*/ 4 w 15"/>
                <a:gd name="T21" fmla="*/ 11 h 28"/>
                <a:gd name="T22" fmla="*/ 2 w 15"/>
                <a:gd name="T23" fmla="*/ 15 h 28"/>
                <a:gd name="T24" fmla="*/ 2 w 15"/>
                <a:gd name="T25" fmla="*/ 19 h 28"/>
                <a:gd name="T26" fmla="*/ 2 w 15"/>
                <a:gd name="T27" fmla="*/ 23 h 28"/>
                <a:gd name="T28" fmla="*/ 1 w 15"/>
                <a:gd name="T29" fmla="*/ 25 h 28"/>
                <a:gd name="T30" fmla="*/ 1 w 15"/>
                <a:gd name="T31" fmla="*/ 26 h 28"/>
                <a:gd name="T32" fmla="*/ 0 w 15"/>
                <a:gd name="T33" fmla="*/ 28 h 28"/>
                <a:gd name="T34" fmla="*/ 2 w 15"/>
                <a:gd name="T35" fmla="*/ 28 h 28"/>
                <a:gd name="T36" fmla="*/ 4 w 15"/>
                <a:gd name="T37" fmla="*/ 28 h 28"/>
                <a:gd name="T38" fmla="*/ 6 w 15"/>
                <a:gd name="T39" fmla="*/ 28 h 28"/>
                <a:gd name="T40" fmla="*/ 8 w 15"/>
                <a:gd name="T41" fmla="*/ 26 h 28"/>
                <a:gd name="T42" fmla="*/ 9 w 15"/>
                <a:gd name="T43" fmla="*/ 25 h 28"/>
                <a:gd name="T44" fmla="*/ 11 w 15"/>
                <a:gd name="T45" fmla="*/ 23 h 28"/>
                <a:gd name="T46" fmla="*/ 12 w 15"/>
                <a:gd name="T47" fmla="*/ 21 h 28"/>
                <a:gd name="T48" fmla="*/ 14 w 15"/>
                <a:gd name="T49" fmla="*/ 19 h 28"/>
                <a:gd name="T50" fmla="*/ 15 w 15"/>
                <a:gd name="T51" fmla="*/ 13 h 28"/>
                <a:gd name="T52" fmla="*/ 15 w 15"/>
                <a:gd name="T53" fmla="*/ 9 h 28"/>
                <a:gd name="T54" fmla="*/ 15 w 15"/>
                <a:gd name="T55" fmla="*/ 7 h 28"/>
                <a:gd name="T56" fmla="*/ 15 w 15"/>
                <a:gd name="T57" fmla="*/ 6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" h="28">
                  <a:moveTo>
                    <a:pt x="15" y="6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5" y="13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84" y="1648"/>
              <a:ext cx="5" cy="13"/>
            </a:xfrm>
            <a:custGeom>
              <a:avLst/>
              <a:gdLst>
                <a:gd name="T0" fmla="*/ 4 w 4"/>
                <a:gd name="T1" fmla="*/ 0 h 12"/>
                <a:gd name="T2" fmla="*/ 4 w 4"/>
                <a:gd name="T3" fmla="*/ 2 h 12"/>
                <a:gd name="T4" fmla="*/ 3 w 4"/>
                <a:gd name="T5" fmla="*/ 2 h 12"/>
                <a:gd name="T6" fmla="*/ 3 w 4"/>
                <a:gd name="T7" fmla="*/ 4 h 12"/>
                <a:gd name="T8" fmla="*/ 2 w 4"/>
                <a:gd name="T9" fmla="*/ 4 h 12"/>
                <a:gd name="T10" fmla="*/ 1 w 4"/>
                <a:gd name="T11" fmla="*/ 6 h 12"/>
                <a:gd name="T12" fmla="*/ 0 w 4"/>
                <a:gd name="T13" fmla="*/ 6 h 12"/>
                <a:gd name="T14" fmla="*/ 0 w 4"/>
                <a:gd name="T15" fmla="*/ 10 h 12"/>
                <a:gd name="T16" fmla="*/ 0 w 4"/>
                <a:gd name="T17" fmla="*/ 12 h 12"/>
                <a:gd name="T18" fmla="*/ 1 w 4"/>
                <a:gd name="T19" fmla="*/ 10 h 12"/>
                <a:gd name="T20" fmla="*/ 2 w 4"/>
                <a:gd name="T21" fmla="*/ 6 h 12"/>
                <a:gd name="T22" fmla="*/ 3 w 4"/>
                <a:gd name="T23" fmla="*/ 4 h 12"/>
                <a:gd name="T24" fmla="*/ 4 w 4"/>
                <a:gd name="T25" fmla="*/ 2 h 12"/>
                <a:gd name="T26" fmla="*/ 4 w 4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4366" y="1645"/>
              <a:ext cx="11" cy="27"/>
            </a:xfrm>
            <a:custGeom>
              <a:avLst/>
              <a:gdLst>
                <a:gd name="T0" fmla="*/ 11 w 11"/>
                <a:gd name="T1" fmla="*/ 13 h 28"/>
                <a:gd name="T2" fmla="*/ 10 w 11"/>
                <a:gd name="T3" fmla="*/ 4 h 28"/>
                <a:gd name="T4" fmla="*/ 9 w 11"/>
                <a:gd name="T5" fmla="*/ 2 h 28"/>
                <a:gd name="T6" fmla="*/ 8 w 11"/>
                <a:gd name="T7" fmla="*/ 2 h 28"/>
                <a:gd name="T8" fmla="*/ 7 w 11"/>
                <a:gd name="T9" fmla="*/ 2 h 28"/>
                <a:gd name="T10" fmla="*/ 6 w 11"/>
                <a:gd name="T11" fmla="*/ 0 h 28"/>
                <a:gd name="T12" fmla="*/ 0 w 11"/>
                <a:gd name="T13" fmla="*/ 15 h 28"/>
                <a:gd name="T14" fmla="*/ 0 w 11"/>
                <a:gd name="T15" fmla="*/ 17 h 28"/>
                <a:gd name="T16" fmla="*/ 1 w 11"/>
                <a:gd name="T17" fmla="*/ 21 h 28"/>
                <a:gd name="T18" fmla="*/ 2 w 11"/>
                <a:gd name="T19" fmla="*/ 24 h 28"/>
                <a:gd name="T20" fmla="*/ 3 w 11"/>
                <a:gd name="T21" fmla="*/ 26 h 28"/>
                <a:gd name="T22" fmla="*/ 7 w 11"/>
                <a:gd name="T23" fmla="*/ 28 h 28"/>
                <a:gd name="T24" fmla="*/ 9 w 11"/>
                <a:gd name="T25" fmla="*/ 24 h 28"/>
                <a:gd name="T26" fmla="*/ 9 w 11"/>
                <a:gd name="T27" fmla="*/ 23 h 28"/>
                <a:gd name="T28" fmla="*/ 10 w 11"/>
                <a:gd name="T29" fmla="*/ 17 h 28"/>
                <a:gd name="T30" fmla="*/ 11 w 11"/>
                <a:gd name="T31" fmla="*/ 13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" h="28">
                  <a:moveTo>
                    <a:pt x="11" y="13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10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4546" y="2840"/>
              <a:ext cx="371" cy="544"/>
            </a:xfrm>
            <a:custGeom>
              <a:avLst/>
              <a:gdLst>
                <a:gd name="T0" fmla="*/ 362 w 373"/>
                <a:gd name="T1" fmla="*/ 8 h 542"/>
                <a:gd name="T2" fmla="*/ 346 w 373"/>
                <a:gd name="T3" fmla="*/ 2 h 542"/>
                <a:gd name="T4" fmla="*/ 323 w 373"/>
                <a:gd name="T5" fmla="*/ 0 h 542"/>
                <a:gd name="T6" fmla="*/ 300 w 373"/>
                <a:gd name="T7" fmla="*/ 0 h 542"/>
                <a:gd name="T8" fmla="*/ 278 w 373"/>
                <a:gd name="T9" fmla="*/ 8 h 542"/>
                <a:gd name="T10" fmla="*/ 262 w 373"/>
                <a:gd name="T11" fmla="*/ 12 h 542"/>
                <a:gd name="T12" fmla="*/ 248 w 373"/>
                <a:gd name="T13" fmla="*/ 21 h 542"/>
                <a:gd name="T14" fmla="*/ 234 w 373"/>
                <a:gd name="T15" fmla="*/ 33 h 542"/>
                <a:gd name="T16" fmla="*/ 221 w 373"/>
                <a:gd name="T17" fmla="*/ 42 h 542"/>
                <a:gd name="T18" fmla="*/ 209 w 373"/>
                <a:gd name="T19" fmla="*/ 52 h 542"/>
                <a:gd name="T20" fmla="*/ 196 w 373"/>
                <a:gd name="T21" fmla="*/ 57 h 542"/>
                <a:gd name="T22" fmla="*/ 183 w 373"/>
                <a:gd name="T23" fmla="*/ 65 h 542"/>
                <a:gd name="T24" fmla="*/ 168 w 373"/>
                <a:gd name="T25" fmla="*/ 76 h 542"/>
                <a:gd name="T26" fmla="*/ 155 w 373"/>
                <a:gd name="T27" fmla="*/ 88 h 542"/>
                <a:gd name="T28" fmla="*/ 144 w 373"/>
                <a:gd name="T29" fmla="*/ 101 h 542"/>
                <a:gd name="T30" fmla="*/ 136 w 373"/>
                <a:gd name="T31" fmla="*/ 113 h 542"/>
                <a:gd name="T32" fmla="*/ 123 w 373"/>
                <a:gd name="T33" fmla="*/ 130 h 542"/>
                <a:gd name="T34" fmla="*/ 109 w 373"/>
                <a:gd name="T35" fmla="*/ 149 h 542"/>
                <a:gd name="T36" fmla="*/ 96 w 373"/>
                <a:gd name="T37" fmla="*/ 172 h 542"/>
                <a:gd name="T38" fmla="*/ 85 w 373"/>
                <a:gd name="T39" fmla="*/ 189 h 542"/>
                <a:gd name="T40" fmla="*/ 76 w 373"/>
                <a:gd name="T41" fmla="*/ 204 h 542"/>
                <a:gd name="T42" fmla="*/ 66 w 373"/>
                <a:gd name="T43" fmla="*/ 221 h 542"/>
                <a:gd name="T44" fmla="*/ 53 w 373"/>
                <a:gd name="T45" fmla="*/ 260 h 542"/>
                <a:gd name="T46" fmla="*/ 40 w 373"/>
                <a:gd name="T47" fmla="*/ 332 h 542"/>
                <a:gd name="T48" fmla="*/ 30 w 373"/>
                <a:gd name="T49" fmla="*/ 380 h 542"/>
                <a:gd name="T50" fmla="*/ 21 w 373"/>
                <a:gd name="T51" fmla="*/ 424 h 542"/>
                <a:gd name="T52" fmla="*/ 12 w 373"/>
                <a:gd name="T53" fmla="*/ 467 h 542"/>
                <a:gd name="T54" fmla="*/ 6 w 373"/>
                <a:gd name="T55" fmla="*/ 502 h 542"/>
                <a:gd name="T56" fmla="*/ 1 w 373"/>
                <a:gd name="T57" fmla="*/ 532 h 542"/>
                <a:gd name="T58" fmla="*/ 2 w 373"/>
                <a:gd name="T59" fmla="*/ 540 h 542"/>
                <a:gd name="T60" fmla="*/ 14 w 373"/>
                <a:gd name="T61" fmla="*/ 521 h 542"/>
                <a:gd name="T62" fmla="*/ 34 w 373"/>
                <a:gd name="T63" fmla="*/ 479 h 542"/>
                <a:gd name="T64" fmla="*/ 60 w 373"/>
                <a:gd name="T65" fmla="*/ 425 h 542"/>
                <a:gd name="T66" fmla="*/ 86 w 373"/>
                <a:gd name="T67" fmla="*/ 376 h 542"/>
                <a:gd name="T68" fmla="*/ 113 w 373"/>
                <a:gd name="T69" fmla="*/ 328 h 542"/>
                <a:gd name="T70" fmla="*/ 139 w 373"/>
                <a:gd name="T71" fmla="*/ 286 h 542"/>
                <a:gd name="T72" fmla="*/ 167 w 373"/>
                <a:gd name="T73" fmla="*/ 244 h 542"/>
                <a:gd name="T74" fmla="*/ 192 w 373"/>
                <a:gd name="T75" fmla="*/ 212 h 542"/>
                <a:gd name="T76" fmla="*/ 203 w 373"/>
                <a:gd name="T77" fmla="*/ 199 h 542"/>
                <a:gd name="T78" fmla="*/ 214 w 373"/>
                <a:gd name="T79" fmla="*/ 185 h 542"/>
                <a:gd name="T80" fmla="*/ 227 w 373"/>
                <a:gd name="T81" fmla="*/ 176 h 542"/>
                <a:gd name="T82" fmla="*/ 242 w 373"/>
                <a:gd name="T83" fmla="*/ 153 h 542"/>
                <a:gd name="T84" fmla="*/ 259 w 373"/>
                <a:gd name="T85" fmla="*/ 136 h 542"/>
                <a:gd name="T86" fmla="*/ 275 w 373"/>
                <a:gd name="T87" fmla="*/ 118 h 542"/>
                <a:gd name="T88" fmla="*/ 281 w 373"/>
                <a:gd name="T89" fmla="*/ 115 h 542"/>
                <a:gd name="T90" fmla="*/ 290 w 373"/>
                <a:gd name="T91" fmla="*/ 101 h 542"/>
                <a:gd name="T92" fmla="*/ 299 w 373"/>
                <a:gd name="T93" fmla="*/ 92 h 542"/>
                <a:gd name="T94" fmla="*/ 308 w 373"/>
                <a:gd name="T95" fmla="*/ 80 h 542"/>
                <a:gd name="T96" fmla="*/ 320 w 373"/>
                <a:gd name="T97" fmla="*/ 71 h 542"/>
                <a:gd name="T98" fmla="*/ 332 w 373"/>
                <a:gd name="T99" fmla="*/ 57 h 542"/>
                <a:gd name="T100" fmla="*/ 342 w 373"/>
                <a:gd name="T101" fmla="*/ 46 h 542"/>
                <a:gd name="T102" fmla="*/ 353 w 373"/>
                <a:gd name="T103" fmla="*/ 38 h 542"/>
                <a:gd name="T104" fmla="*/ 364 w 373"/>
                <a:gd name="T105" fmla="*/ 27 h 542"/>
                <a:gd name="T106" fmla="*/ 370 w 373"/>
                <a:gd name="T107" fmla="*/ 19 h 5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73" h="542">
                  <a:moveTo>
                    <a:pt x="373" y="15"/>
                  </a:moveTo>
                  <a:lnTo>
                    <a:pt x="371" y="12"/>
                  </a:lnTo>
                  <a:lnTo>
                    <a:pt x="367" y="12"/>
                  </a:lnTo>
                  <a:lnTo>
                    <a:pt x="365" y="8"/>
                  </a:lnTo>
                  <a:lnTo>
                    <a:pt x="362" y="8"/>
                  </a:lnTo>
                  <a:lnTo>
                    <a:pt x="360" y="6"/>
                  </a:lnTo>
                  <a:lnTo>
                    <a:pt x="356" y="6"/>
                  </a:lnTo>
                  <a:lnTo>
                    <a:pt x="354" y="4"/>
                  </a:lnTo>
                  <a:lnTo>
                    <a:pt x="351" y="2"/>
                  </a:lnTo>
                  <a:lnTo>
                    <a:pt x="346" y="2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3" y="0"/>
                  </a:lnTo>
                  <a:lnTo>
                    <a:pt x="328" y="0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0" y="0"/>
                  </a:lnTo>
                  <a:lnTo>
                    <a:pt x="296" y="2"/>
                  </a:lnTo>
                  <a:lnTo>
                    <a:pt x="291" y="4"/>
                  </a:lnTo>
                  <a:lnTo>
                    <a:pt x="287" y="4"/>
                  </a:lnTo>
                  <a:lnTo>
                    <a:pt x="282" y="6"/>
                  </a:lnTo>
                  <a:lnTo>
                    <a:pt x="278" y="8"/>
                  </a:lnTo>
                  <a:lnTo>
                    <a:pt x="275" y="8"/>
                  </a:lnTo>
                  <a:lnTo>
                    <a:pt x="271" y="8"/>
                  </a:lnTo>
                  <a:lnTo>
                    <a:pt x="268" y="10"/>
                  </a:lnTo>
                  <a:lnTo>
                    <a:pt x="266" y="12"/>
                  </a:lnTo>
                  <a:lnTo>
                    <a:pt x="262" y="12"/>
                  </a:lnTo>
                  <a:lnTo>
                    <a:pt x="259" y="14"/>
                  </a:lnTo>
                  <a:lnTo>
                    <a:pt x="257" y="15"/>
                  </a:lnTo>
                  <a:lnTo>
                    <a:pt x="253" y="15"/>
                  </a:lnTo>
                  <a:lnTo>
                    <a:pt x="250" y="19"/>
                  </a:lnTo>
                  <a:lnTo>
                    <a:pt x="248" y="21"/>
                  </a:lnTo>
                  <a:lnTo>
                    <a:pt x="244" y="23"/>
                  </a:lnTo>
                  <a:lnTo>
                    <a:pt x="242" y="25"/>
                  </a:lnTo>
                  <a:lnTo>
                    <a:pt x="240" y="27"/>
                  </a:lnTo>
                  <a:lnTo>
                    <a:pt x="237" y="29"/>
                  </a:lnTo>
                  <a:lnTo>
                    <a:pt x="234" y="33"/>
                  </a:lnTo>
                  <a:lnTo>
                    <a:pt x="232" y="35"/>
                  </a:lnTo>
                  <a:lnTo>
                    <a:pt x="229" y="36"/>
                  </a:lnTo>
                  <a:lnTo>
                    <a:pt x="227" y="38"/>
                  </a:lnTo>
                  <a:lnTo>
                    <a:pt x="223" y="40"/>
                  </a:lnTo>
                  <a:lnTo>
                    <a:pt x="221" y="42"/>
                  </a:lnTo>
                  <a:lnTo>
                    <a:pt x="219" y="46"/>
                  </a:lnTo>
                  <a:lnTo>
                    <a:pt x="215" y="48"/>
                  </a:lnTo>
                  <a:lnTo>
                    <a:pt x="213" y="50"/>
                  </a:lnTo>
                  <a:lnTo>
                    <a:pt x="210" y="50"/>
                  </a:lnTo>
                  <a:lnTo>
                    <a:pt x="209" y="52"/>
                  </a:lnTo>
                  <a:lnTo>
                    <a:pt x="206" y="54"/>
                  </a:lnTo>
                  <a:lnTo>
                    <a:pt x="203" y="56"/>
                  </a:lnTo>
                  <a:lnTo>
                    <a:pt x="201" y="56"/>
                  </a:lnTo>
                  <a:lnTo>
                    <a:pt x="199" y="57"/>
                  </a:lnTo>
                  <a:lnTo>
                    <a:pt x="196" y="57"/>
                  </a:lnTo>
                  <a:lnTo>
                    <a:pt x="195" y="59"/>
                  </a:lnTo>
                  <a:lnTo>
                    <a:pt x="193" y="59"/>
                  </a:lnTo>
                  <a:lnTo>
                    <a:pt x="190" y="63"/>
                  </a:lnTo>
                  <a:lnTo>
                    <a:pt x="186" y="63"/>
                  </a:lnTo>
                  <a:lnTo>
                    <a:pt x="183" y="65"/>
                  </a:lnTo>
                  <a:lnTo>
                    <a:pt x="181" y="67"/>
                  </a:lnTo>
                  <a:lnTo>
                    <a:pt x="177" y="69"/>
                  </a:lnTo>
                  <a:lnTo>
                    <a:pt x="174" y="73"/>
                  </a:lnTo>
                  <a:lnTo>
                    <a:pt x="172" y="75"/>
                  </a:lnTo>
                  <a:lnTo>
                    <a:pt x="168" y="76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1" y="84"/>
                  </a:lnTo>
                  <a:lnTo>
                    <a:pt x="158" y="86"/>
                  </a:lnTo>
                  <a:lnTo>
                    <a:pt x="155" y="88"/>
                  </a:lnTo>
                  <a:lnTo>
                    <a:pt x="153" y="92"/>
                  </a:lnTo>
                  <a:lnTo>
                    <a:pt x="151" y="94"/>
                  </a:lnTo>
                  <a:lnTo>
                    <a:pt x="147" y="97"/>
                  </a:lnTo>
                  <a:lnTo>
                    <a:pt x="146" y="99"/>
                  </a:lnTo>
                  <a:lnTo>
                    <a:pt x="144" y="101"/>
                  </a:lnTo>
                  <a:lnTo>
                    <a:pt x="143" y="105"/>
                  </a:lnTo>
                  <a:lnTo>
                    <a:pt x="141" y="105"/>
                  </a:lnTo>
                  <a:lnTo>
                    <a:pt x="139" y="107"/>
                  </a:lnTo>
                  <a:lnTo>
                    <a:pt x="137" y="111"/>
                  </a:lnTo>
                  <a:lnTo>
                    <a:pt x="136" y="113"/>
                  </a:lnTo>
                  <a:lnTo>
                    <a:pt x="134" y="115"/>
                  </a:lnTo>
                  <a:lnTo>
                    <a:pt x="132" y="118"/>
                  </a:lnTo>
                  <a:lnTo>
                    <a:pt x="128" y="122"/>
                  </a:lnTo>
                  <a:lnTo>
                    <a:pt x="126" y="126"/>
                  </a:lnTo>
                  <a:lnTo>
                    <a:pt x="123" y="130"/>
                  </a:lnTo>
                  <a:lnTo>
                    <a:pt x="120" y="134"/>
                  </a:lnTo>
                  <a:lnTo>
                    <a:pt x="117" y="137"/>
                  </a:lnTo>
                  <a:lnTo>
                    <a:pt x="115" y="141"/>
                  </a:lnTo>
                  <a:lnTo>
                    <a:pt x="111" y="145"/>
                  </a:lnTo>
                  <a:lnTo>
                    <a:pt x="109" y="149"/>
                  </a:lnTo>
                  <a:lnTo>
                    <a:pt x="107" y="155"/>
                  </a:lnTo>
                  <a:lnTo>
                    <a:pt x="104" y="158"/>
                  </a:lnTo>
                  <a:lnTo>
                    <a:pt x="101" y="162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4" y="176"/>
                  </a:lnTo>
                  <a:lnTo>
                    <a:pt x="91" y="179"/>
                  </a:lnTo>
                  <a:lnTo>
                    <a:pt x="89" y="183"/>
                  </a:lnTo>
                  <a:lnTo>
                    <a:pt x="87" y="185"/>
                  </a:lnTo>
                  <a:lnTo>
                    <a:pt x="85" y="189"/>
                  </a:lnTo>
                  <a:lnTo>
                    <a:pt x="84" y="193"/>
                  </a:lnTo>
                  <a:lnTo>
                    <a:pt x="81" y="197"/>
                  </a:lnTo>
                  <a:lnTo>
                    <a:pt x="79" y="199"/>
                  </a:lnTo>
                  <a:lnTo>
                    <a:pt x="78" y="202"/>
                  </a:lnTo>
                  <a:lnTo>
                    <a:pt x="76" y="204"/>
                  </a:lnTo>
                  <a:lnTo>
                    <a:pt x="74" y="208"/>
                  </a:lnTo>
                  <a:lnTo>
                    <a:pt x="71" y="210"/>
                  </a:lnTo>
                  <a:lnTo>
                    <a:pt x="69" y="214"/>
                  </a:lnTo>
                  <a:lnTo>
                    <a:pt x="68" y="218"/>
                  </a:lnTo>
                  <a:lnTo>
                    <a:pt x="66" y="221"/>
                  </a:lnTo>
                  <a:lnTo>
                    <a:pt x="65" y="225"/>
                  </a:lnTo>
                  <a:lnTo>
                    <a:pt x="62" y="227"/>
                  </a:lnTo>
                  <a:lnTo>
                    <a:pt x="60" y="233"/>
                  </a:lnTo>
                  <a:lnTo>
                    <a:pt x="57" y="244"/>
                  </a:lnTo>
                  <a:lnTo>
                    <a:pt x="53" y="260"/>
                  </a:lnTo>
                  <a:lnTo>
                    <a:pt x="50" y="273"/>
                  </a:lnTo>
                  <a:lnTo>
                    <a:pt x="48" y="288"/>
                  </a:lnTo>
                  <a:lnTo>
                    <a:pt x="46" y="301"/>
                  </a:lnTo>
                  <a:lnTo>
                    <a:pt x="42" y="317"/>
                  </a:lnTo>
                  <a:lnTo>
                    <a:pt x="40" y="332"/>
                  </a:lnTo>
                  <a:lnTo>
                    <a:pt x="37" y="345"/>
                  </a:lnTo>
                  <a:lnTo>
                    <a:pt x="36" y="353"/>
                  </a:lnTo>
                  <a:lnTo>
                    <a:pt x="33" y="363"/>
                  </a:lnTo>
                  <a:lnTo>
                    <a:pt x="31" y="372"/>
                  </a:lnTo>
                  <a:lnTo>
                    <a:pt x="30" y="380"/>
                  </a:lnTo>
                  <a:lnTo>
                    <a:pt x="28" y="387"/>
                  </a:lnTo>
                  <a:lnTo>
                    <a:pt x="25" y="397"/>
                  </a:lnTo>
                  <a:lnTo>
                    <a:pt x="24" y="406"/>
                  </a:lnTo>
                  <a:lnTo>
                    <a:pt x="22" y="414"/>
                  </a:lnTo>
                  <a:lnTo>
                    <a:pt x="21" y="424"/>
                  </a:lnTo>
                  <a:lnTo>
                    <a:pt x="19" y="431"/>
                  </a:lnTo>
                  <a:lnTo>
                    <a:pt x="17" y="441"/>
                  </a:lnTo>
                  <a:lnTo>
                    <a:pt x="15" y="448"/>
                  </a:lnTo>
                  <a:lnTo>
                    <a:pt x="13" y="458"/>
                  </a:lnTo>
                  <a:lnTo>
                    <a:pt x="12" y="467"/>
                  </a:lnTo>
                  <a:lnTo>
                    <a:pt x="10" y="475"/>
                  </a:lnTo>
                  <a:lnTo>
                    <a:pt x="9" y="485"/>
                  </a:lnTo>
                  <a:lnTo>
                    <a:pt x="8" y="490"/>
                  </a:lnTo>
                  <a:lnTo>
                    <a:pt x="6" y="496"/>
                  </a:lnTo>
                  <a:lnTo>
                    <a:pt x="6" y="502"/>
                  </a:lnTo>
                  <a:lnTo>
                    <a:pt x="5" y="509"/>
                  </a:lnTo>
                  <a:lnTo>
                    <a:pt x="4" y="513"/>
                  </a:lnTo>
                  <a:lnTo>
                    <a:pt x="3" y="521"/>
                  </a:lnTo>
                  <a:lnTo>
                    <a:pt x="2" y="526"/>
                  </a:lnTo>
                  <a:lnTo>
                    <a:pt x="1" y="532"/>
                  </a:lnTo>
                  <a:lnTo>
                    <a:pt x="1" y="534"/>
                  </a:lnTo>
                  <a:lnTo>
                    <a:pt x="0" y="536"/>
                  </a:lnTo>
                  <a:lnTo>
                    <a:pt x="0" y="538"/>
                  </a:lnTo>
                  <a:lnTo>
                    <a:pt x="0" y="542"/>
                  </a:lnTo>
                  <a:lnTo>
                    <a:pt x="2" y="540"/>
                  </a:lnTo>
                  <a:lnTo>
                    <a:pt x="5" y="538"/>
                  </a:lnTo>
                  <a:lnTo>
                    <a:pt x="8" y="534"/>
                  </a:lnTo>
                  <a:lnTo>
                    <a:pt x="10" y="530"/>
                  </a:lnTo>
                  <a:lnTo>
                    <a:pt x="12" y="525"/>
                  </a:lnTo>
                  <a:lnTo>
                    <a:pt x="14" y="521"/>
                  </a:lnTo>
                  <a:lnTo>
                    <a:pt x="18" y="517"/>
                  </a:lnTo>
                  <a:lnTo>
                    <a:pt x="20" y="513"/>
                  </a:lnTo>
                  <a:lnTo>
                    <a:pt x="24" y="502"/>
                  </a:lnTo>
                  <a:lnTo>
                    <a:pt x="30" y="488"/>
                  </a:lnTo>
                  <a:lnTo>
                    <a:pt x="34" y="479"/>
                  </a:lnTo>
                  <a:lnTo>
                    <a:pt x="40" y="467"/>
                  </a:lnTo>
                  <a:lnTo>
                    <a:pt x="44" y="456"/>
                  </a:lnTo>
                  <a:lnTo>
                    <a:pt x="50" y="446"/>
                  </a:lnTo>
                  <a:lnTo>
                    <a:pt x="55" y="435"/>
                  </a:lnTo>
                  <a:lnTo>
                    <a:pt x="60" y="425"/>
                  </a:lnTo>
                  <a:lnTo>
                    <a:pt x="66" y="414"/>
                  </a:lnTo>
                  <a:lnTo>
                    <a:pt x="70" y="404"/>
                  </a:lnTo>
                  <a:lnTo>
                    <a:pt x="76" y="395"/>
                  </a:lnTo>
                  <a:lnTo>
                    <a:pt x="80" y="383"/>
                  </a:lnTo>
                  <a:lnTo>
                    <a:pt x="86" y="376"/>
                  </a:lnTo>
                  <a:lnTo>
                    <a:pt x="91" y="366"/>
                  </a:lnTo>
                  <a:lnTo>
                    <a:pt x="97" y="357"/>
                  </a:lnTo>
                  <a:lnTo>
                    <a:pt x="103" y="347"/>
                  </a:lnTo>
                  <a:lnTo>
                    <a:pt x="107" y="338"/>
                  </a:lnTo>
                  <a:lnTo>
                    <a:pt x="113" y="328"/>
                  </a:lnTo>
                  <a:lnTo>
                    <a:pt x="118" y="321"/>
                  </a:lnTo>
                  <a:lnTo>
                    <a:pt x="124" y="311"/>
                  </a:lnTo>
                  <a:lnTo>
                    <a:pt x="128" y="303"/>
                  </a:lnTo>
                  <a:lnTo>
                    <a:pt x="134" y="294"/>
                  </a:lnTo>
                  <a:lnTo>
                    <a:pt x="139" y="286"/>
                  </a:lnTo>
                  <a:lnTo>
                    <a:pt x="145" y="277"/>
                  </a:lnTo>
                  <a:lnTo>
                    <a:pt x="151" y="269"/>
                  </a:lnTo>
                  <a:lnTo>
                    <a:pt x="156" y="261"/>
                  </a:lnTo>
                  <a:lnTo>
                    <a:pt x="162" y="252"/>
                  </a:lnTo>
                  <a:lnTo>
                    <a:pt x="167" y="244"/>
                  </a:lnTo>
                  <a:lnTo>
                    <a:pt x="173" y="237"/>
                  </a:lnTo>
                  <a:lnTo>
                    <a:pt x="179" y="229"/>
                  </a:lnTo>
                  <a:lnTo>
                    <a:pt x="183" y="221"/>
                  </a:lnTo>
                  <a:lnTo>
                    <a:pt x="190" y="214"/>
                  </a:lnTo>
                  <a:lnTo>
                    <a:pt x="192" y="212"/>
                  </a:lnTo>
                  <a:lnTo>
                    <a:pt x="194" y="210"/>
                  </a:lnTo>
                  <a:lnTo>
                    <a:pt x="196" y="208"/>
                  </a:lnTo>
                  <a:lnTo>
                    <a:pt x="199" y="204"/>
                  </a:lnTo>
                  <a:lnTo>
                    <a:pt x="201" y="202"/>
                  </a:lnTo>
                  <a:lnTo>
                    <a:pt x="203" y="199"/>
                  </a:lnTo>
                  <a:lnTo>
                    <a:pt x="205" y="197"/>
                  </a:lnTo>
                  <a:lnTo>
                    <a:pt x="208" y="195"/>
                  </a:lnTo>
                  <a:lnTo>
                    <a:pt x="210" y="191"/>
                  </a:lnTo>
                  <a:lnTo>
                    <a:pt x="212" y="189"/>
                  </a:lnTo>
                  <a:lnTo>
                    <a:pt x="214" y="185"/>
                  </a:lnTo>
                  <a:lnTo>
                    <a:pt x="217" y="183"/>
                  </a:lnTo>
                  <a:lnTo>
                    <a:pt x="219" y="181"/>
                  </a:lnTo>
                  <a:lnTo>
                    <a:pt x="221" y="179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29" y="170"/>
                  </a:lnTo>
                  <a:lnTo>
                    <a:pt x="233" y="166"/>
                  </a:lnTo>
                  <a:lnTo>
                    <a:pt x="237" y="160"/>
                  </a:lnTo>
                  <a:lnTo>
                    <a:pt x="240" y="157"/>
                  </a:lnTo>
                  <a:lnTo>
                    <a:pt x="242" y="153"/>
                  </a:lnTo>
                  <a:lnTo>
                    <a:pt x="246" y="149"/>
                  </a:lnTo>
                  <a:lnTo>
                    <a:pt x="249" y="145"/>
                  </a:lnTo>
                  <a:lnTo>
                    <a:pt x="252" y="141"/>
                  </a:lnTo>
                  <a:lnTo>
                    <a:pt x="256" y="139"/>
                  </a:lnTo>
                  <a:lnTo>
                    <a:pt x="259" y="136"/>
                  </a:lnTo>
                  <a:lnTo>
                    <a:pt x="262" y="132"/>
                  </a:lnTo>
                  <a:lnTo>
                    <a:pt x="266" y="128"/>
                  </a:lnTo>
                  <a:lnTo>
                    <a:pt x="268" y="126"/>
                  </a:lnTo>
                  <a:lnTo>
                    <a:pt x="271" y="122"/>
                  </a:lnTo>
                  <a:lnTo>
                    <a:pt x="275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9" y="117"/>
                  </a:lnTo>
                  <a:lnTo>
                    <a:pt x="280" y="115"/>
                  </a:lnTo>
                  <a:lnTo>
                    <a:pt x="281" y="115"/>
                  </a:lnTo>
                  <a:lnTo>
                    <a:pt x="282" y="111"/>
                  </a:lnTo>
                  <a:lnTo>
                    <a:pt x="285" y="109"/>
                  </a:lnTo>
                  <a:lnTo>
                    <a:pt x="286" y="105"/>
                  </a:lnTo>
                  <a:lnTo>
                    <a:pt x="288" y="103"/>
                  </a:lnTo>
                  <a:lnTo>
                    <a:pt x="290" y="101"/>
                  </a:lnTo>
                  <a:lnTo>
                    <a:pt x="291" y="99"/>
                  </a:lnTo>
                  <a:lnTo>
                    <a:pt x="294" y="97"/>
                  </a:lnTo>
                  <a:lnTo>
                    <a:pt x="296" y="96"/>
                  </a:lnTo>
                  <a:lnTo>
                    <a:pt x="298" y="94"/>
                  </a:lnTo>
                  <a:lnTo>
                    <a:pt x="299" y="92"/>
                  </a:lnTo>
                  <a:lnTo>
                    <a:pt x="301" y="90"/>
                  </a:lnTo>
                  <a:lnTo>
                    <a:pt x="303" y="88"/>
                  </a:lnTo>
                  <a:lnTo>
                    <a:pt x="305" y="84"/>
                  </a:lnTo>
                  <a:lnTo>
                    <a:pt x="307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3" y="76"/>
                  </a:lnTo>
                  <a:lnTo>
                    <a:pt x="315" y="75"/>
                  </a:lnTo>
                  <a:lnTo>
                    <a:pt x="317" y="73"/>
                  </a:lnTo>
                  <a:lnTo>
                    <a:pt x="320" y="71"/>
                  </a:lnTo>
                  <a:lnTo>
                    <a:pt x="323" y="67"/>
                  </a:lnTo>
                  <a:lnTo>
                    <a:pt x="325" y="65"/>
                  </a:lnTo>
                  <a:lnTo>
                    <a:pt x="327" y="63"/>
                  </a:lnTo>
                  <a:lnTo>
                    <a:pt x="329" y="59"/>
                  </a:lnTo>
                  <a:lnTo>
                    <a:pt x="332" y="57"/>
                  </a:lnTo>
                  <a:lnTo>
                    <a:pt x="333" y="56"/>
                  </a:lnTo>
                  <a:lnTo>
                    <a:pt x="335" y="52"/>
                  </a:lnTo>
                  <a:lnTo>
                    <a:pt x="337" y="50"/>
                  </a:lnTo>
                  <a:lnTo>
                    <a:pt x="339" y="48"/>
                  </a:lnTo>
                  <a:lnTo>
                    <a:pt x="342" y="46"/>
                  </a:lnTo>
                  <a:lnTo>
                    <a:pt x="344" y="44"/>
                  </a:lnTo>
                  <a:lnTo>
                    <a:pt x="346" y="42"/>
                  </a:lnTo>
                  <a:lnTo>
                    <a:pt x="348" y="40"/>
                  </a:lnTo>
                  <a:lnTo>
                    <a:pt x="351" y="40"/>
                  </a:lnTo>
                  <a:lnTo>
                    <a:pt x="353" y="38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0" y="33"/>
                  </a:lnTo>
                  <a:lnTo>
                    <a:pt x="362" y="31"/>
                  </a:lnTo>
                  <a:lnTo>
                    <a:pt x="364" y="27"/>
                  </a:lnTo>
                  <a:lnTo>
                    <a:pt x="365" y="25"/>
                  </a:lnTo>
                  <a:lnTo>
                    <a:pt x="366" y="25"/>
                  </a:lnTo>
                  <a:lnTo>
                    <a:pt x="367" y="23"/>
                  </a:lnTo>
                  <a:lnTo>
                    <a:pt x="368" y="21"/>
                  </a:lnTo>
                  <a:lnTo>
                    <a:pt x="370" y="19"/>
                  </a:lnTo>
                  <a:lnTo>
                    <a:pt x="371" y="17"/>
                  </a:lnTo>
                  <a:lnTo>
                    <a:pt x="372" y="15"/>
                  </a:lnTo>
                  <a:lnTo>
                    <a:pt x="37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4494" y="3296"/>
              <a:ext cx="185" cy="416"/>
            </a:xfrm>
            <a:custGeom>
              <a:avLst/>
              <a:gdLst>
                <a:gd name="T0" fmla="*/ 180 w 184"/>
                <a:gd name="T1" fmla="*/ 2 h 414"/>
                <a:gd name="T2" fmla="*/ 177 w 184"/>
                <a:gd name="T3" fmla="*/ 8 h 414"/>
                <a:gd name="T4" fmla="*/ 174 w 184"/>
                <a:gd name="T5" fmla="*/ 11 h 414"/>
                <a:gd name="T6" fmla="*/ 169 w 184"/>
                <a:gd name="T7" fmla="*/ 17 h 414"/>
                <a:gd name="T8" fmla="*/ 166 w 184"/>
                <a:gd name="T9" fmla="*/ 23 h 414"/>
                <a:gd name="T10" fmla="*/ 162 w 184"/>
                <a:gd name="T11" fmla="*/ 29 h 414"/>
                <a:gd name="T12" fmla="*/ 159 w 184"/>
                <a:gd name="T13" fmla="*/ 34 h 414"/>
                <a:gd name="T14" fmla="*/ 156 w 184"/>
                <a:gd name="T15" fmla="*/ 40 h 414"/>
                <a:gd name="T16" fmla="*/ 150 w 184"/>
                <a:gd name="T17" fmla="*/ 48 h 414"/>
                <a:gd name="T18" fmla="*/ 145 w 184"/>
                <a:gd name="T19" fmla="*/ 57 h 414"/>
                <a:gd name="T20" fmla="*/ 139 w 184"/>
                <a:gd name="T21" fmla="*/ 69 h 414"/>
                <a:gd name="T22" fmla="*/ 133 w 184"/>
                <a:gd name="T23" fmla="*/ 80 h 414"/>
                <a:gd name="T24" fmla="*/ 128 w 184"/>
                <a:gd name="T25" fmla="*/ 93 h 414"/>
                <a:gd name="T26" fmla="*/ 123 w 184"/>
                <a:gd name="T27" fmla="*/ 107 h 414"/>
                <a:gd name="T28" fmla="*/ 119 w 184"/>
                <a:gd name="T29" fmla="*/ 120 h 414"/>
                <a:gd name="T30" fmla="*/ 114 w 184"/>
                <a:gd name="T31" fmla="*/ 133 h 414"/>
                <a:gd name="T32" fmla="*/ 108 w 184"/>
                <a:gd name="T33" fmla="*/ 152 h 414"/>
                <a:gd name="T34" fmla="*/ 99 w 184"/>
                <a:gd name="T35" fmla="*/ 175 h 414"/>
                <a:gd name="T36" fmla="*/ 90 w 184"/>
                <a:gd name="T37" fmla="*/ 200 h 414"/>
                <a:gd name="T38" fmla="*/ 82 w 184"/>
                <a:gd name="T39" fmla="*/ 225 h 414"/>
                <a:gd name="T40" fmla="*/ 73 w 184"/>
                <a:gd name="T41" fmla="*/ 250 h 414"/>
                <a:gd name="T42" fmla="*/ 64 w 184"/>
                <a:gd name="T43" fmla="*/ 275 h 414"/>
                <a:gd name="T44" fmla="*/ 55 w 184"/>
                <a:gd name="T45" fmla="*/ 299 h 414"/>
                <a:gd name="T46" fmla="*/ 46 w 184"/>
                <a:gd name="T47" fmla="*/ 324 h 414"/>
                <a:gd name="T48" fmla="*/ 40 w 184"/>
                <a:gd name="T49" fmla="*/ 339 h 414"/>
                <a:gd name="T50" fmla="*/ 35 w 184"/>
                <a:gd name="T51" fmla="*/ 351 h 414"/>
                <a:gd name="T52" fmla="*/ 31 w 184"/>
                <a:gd name="T53" fmla="*/ 360 h 414"/>
                <a:gd name="T54" fmla="*/ 26 w 184"/>
                <a:gd name="T55" fmla="*/ 368 h 414"/>
                <a:gd name="T56" fmla="*/ 21 w 184"/>
                <a:gd name="T57" fmla="*/ 377 h 414"/>
                <a:gd name="T58" fmla="*/ 16 w 184"/>
                <a:gd name="T59" fmla="*/ 383 h 414"/>
                <a:gd name="T60" fmla="*/ 12 w 184"/>
                <a:gd name="T61" fmla="*/ 393 h 414"/>
                <a:gd name="T62" fmla="*/ 6 w 184"/>
                <a:gd name="T63" fmla="*/ 400 h 414"/>
                <a:gd name="T64" fmla="*/ 3 w 184"/>
                <a:gd name="T65" fmla="*/ 406 h 414"/>
                <a:gd name="T66" fmla="*/ 2 w 184"/>
                <a:gd name="T67" fmla="*/ 410 h 414"/>
                <a:gd name="T68" fmla="*/ 2 w 184"/>
                <a:gd name="T69" fmla="*/ 410 h 414"/>
                <a:gd name="T70" fmla="*/ 3 w 184"/>
                <a:gd name="T71" fmla="*/ 414 h 414"/>
                <a:gd name="T72" fmla="*/ 13 w 184"/>
                <a:gd name="T73" fmla="*/ 414 h 414"/>
                <a:gd name="T74" fmla="*/ 23 w 184"/>
                <a:gd name="T75" fmla="*/ 410 h 414"/>
                <a:gd name="T76" fmla="*/ 32 w 184"/>
                <a:gd name="T77" fmla="*/ 402 h 414"/>
                <a:gd name="T78" fmla="*/ 41 w 184"/>
                <a:gd name="T79" fmla="*/ 393 h 414"/>
                <a:gd name="T80" fmla="*/ 50 w 184"/>
                <a:gd name="T81" fmla="*/ 381 h 414"/>
                <a:gd name="T82" fmla="*/ 57 w 184"/>
                <a:gd name="T83" fmla="*/ 366 h 414"/>
                <a:gd name="T84" fmla="*/ 64 w 184"/>
                <a:gd name="T85" fmla="*/ 349 h 414"/>
                <a:gd name="T86" fmla="*/ 71 w 184"/>
                <a:gd name="T87" fmla="*/ 330 h 414"/>
                <a:gd name="T88" fmla="*/ 84 w 184"/>
                <a:gd name="T89" fmla="*/ 292 h 414"/>
                <a:gd name="T90" fmla="*/ 97 w 184"/>
                <a:gd name="T91" fmla="*/ 255 h 414"/>
                <a:gd name="T92" fmla="*/ 109 w 184"/>
                <a:gd name="T93" fmla="*/ 217 h 414"/>
                <a:gd name="T94" fmla="*/ 120 w 184"/>
                <a:gd name="T95" fmla="*/ 181 h 414"/>
                <a:gd name="T96" fmla="*/ 131 w 184"/>
                <a:gd name="T97" fmla="*/ 143 h 414"/>
                <a:gd name="T98" fmla="*/ 145 w 184"/>
                <a:gd name="T99" fmla="*/ 107 h 414"/>
                <a:gd name="T100" fmla="*/ 157 w 184"/>
                <a:gd name="T101" fmla="*/ 69 h 414"/>
                <a:gd name="T102" fmla="*/ 170 w 184"/>
                <a:gd name="T103" fmla="*/ 30 h 414"/>
                <a:gd name="T104" fmla="*/ 173 w 184"/>
                <a:gd name="T105" fmla="*/ 27 h 414"/>
                <a:gd name="T106" fmla="*/ 175 w 184"/>
                <a:gd name="T107" fmla="*/ 21 h 414"/>
                <a:gd name="T108" fmla="*/ 177 w 184"/>
                <a:gd name="T109" fmla="*/ 19 h 414"/>
                <a:gd name="T110" fmla="*/ 178 w 184"/>
                <a:gd name="T111" fmla="*/ 13 h 414"/>
                <a:gd name="T112" fmla="*/ 184 w 184"/>
                <a:gd name="T113" fmla="*/ 2 h 414"/>
                <a:gd name="T114" fmla="*/ 183 w 184"/>
                <a:gd name="T115" fmla="*/ 0 h 4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84" h="414">
                  <a:moveTo>
                    <a:pt x="183" y="0"/>
                  </a:moveTo>
                  <a:lnTo>
                    <a:pt x="180" y="2"/>
                  </a:lnTo>
                  <a:lnTo>
                    <a:pt x="179" y="4"/>
                  </a:lnTo>
                  <a:lnTo>
                    <a:pt x="177" y="8"/>
                  </a:lnTo>
                  <a:lnTo>
                    <a:pt x="175" y="9"/>
                  </a:lnTo>
                  <a:lnTo>
                    <a:pt x="174" y="11"/>
                  </a:lnTo>
                  <a:lnTo>
                    <a:pt x="171" y="15"/>
                  </a:lnTo>
                  <a:lnTo>
                    <a:pt x="169" y="17"/>
                  </a:lnTo>
                  <a:lnTo>
                    <a:pt x="168" y="21"/>
                  </a:lnTo>
                  <a:lnTo>
                    <a:pt x="166" y="23"/>
                  </a:lnTo>
                  <a:lnTo>
                    <a:pt x="165" y="27"/>
                  </a:lnTo>
                  <a:lnTo>
                    <a:pt x="162" y="29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7" y="38"/>
                  </a:lnTo>
                  <a:lnTo>
                    <a:pt x="156" y="40"/>
                  </a:lnTo>
                  <a:lnTo>
                    <a:pt x="154" y="44"/>
                  </a:lnTo>
                  <a:lnTo>
                    <a:pt x="150" y="48"/>
                  </a:lnTo>
                  <a:lnTo>
                    <a:pt x="148" y="53"/>
                  </a:lnTo>
                  <a:lnTo>
                    <a:pt x="145" y="57"/>
                  </a:lnTo>
                  <a:lnTo>
                    <a:pt x="142" y="63"/>
                  </a:lnTo>
                  <a:lnTo>
                    <a:pt x="139" y="69"/>
                  </a:lnTo>
                  <a:lnTo>
                    <a:pt x="136" y="74"/>
                  </a:lnTo>
                  <a:lnTo>
                    <a:pt x="133" y="80"/>
                  </a:lnTo>
                  <a:lnTo>
                    <a:pt x="131" y="88"/>
                  </a:lnTo>
                  <a:lnTo>
                    <a:pt x="128" y="93"/>
                  </a:lnTo>
                  <a:lnTo>
                    <a:pt x="126" y="99"/>
                  </a:lnTo>
                  <a:lnTo>
                    <a:pt x="123" y="107"/>
                  </a:lnTo>
                  <a:lnTo>
                    <a:pt x="121" y="112"/>
                  </a:lnTo>
                  <a:lnTo>
                    <a:pt x="119" y="120"/>
                  </a:lnTo>
                  <a:lnTo>
                    <a:pt x="117" y="128"/>
                  </a:lnTo>
                  <a:lnTo>
                    <a:pt x="114" y="133"/>
                  </a:lnTo>
                  <a:lnTo>
                    <a:pt x="112" y="141"/>
                  </a:lnTo>
                  <a:lnTo>
                    <a:pt x="108" y="152"/>
                  </a:lnTo>
                  <a:lnTo>
                    <a:pt x="103" y="164"/>
                  </a:lnTo>
                  <a:lnTo>
                    <a:pt x="99" y="175"/>
                  </a:lnTo>
                  <a:lnTo>
                    <a:pt x="94" y="187"/>
                  </a:lnTo>
                  <a:lnTo>
                    <a:pt x="90" y="200"/>
                  </a:lnTo>
                  <a:lnTo>
                    <a:pt x="87" y="212"/>
                  </a:lnTo>
                  <a:lnTo>
                    <a:pt x="82" y="225"/>
                  </a:lnTo>
                  <a:lnTo>
                    <a:pt x="78" y="238"/>
                  </a:lnTo>
                  <a:lnTo>
                    <a:pt x="73" y="250"/>
                  </a:lnTo>
                  <a:lnTo>
                    <a:pt x="69" y="263"/>
                  </a:lnTo>
                  <a:lnTo>
                    <a:pt x="64" y="275"/>
                  </a:lnTo>
                  <a:lnTo>
                    <a:pt x="60" y="288"/>
                  </a:lnTo>
                  <a:lnTo>
                    <a:pt x="55" y="299"/>
                  </a:lnTo>
                  <a:lnTo>
                    <a:pt x="51" y="313"/>
                  </a:lnTo>
                  <a:lnTo>
                    <a:pt x="46" y="324"/>
                  </a:lnTo>
                  <a:lnTo>
                    <a:pt x="42" y="334"/>
                  </a:lnTo>
                  <a:lnTo>
                    <a:pt x="40" y="339"/>
                  </a:lnTo>
                  <a:lnTo>
                    <a:pt x="37" y="345"/>
                  </a:lnTo>
                  <a:lnTo>
                    <a:pt x="35" y="351"/>
                  </a:lnTo>
                  <a:lnTo>
                    <a:pt x="33" y="357"/>
                  </a:lnTo>
                  <a:lnTo>
                    <a:pt x="31" y="360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3" y="374"/>
                  </a:lnTo>
                  <a:lnTo>
                    <a:pt x="21" y="377"/>
                  </a:lnTo>
                  <a:lnTo>
                    <a:pt x="18" y="381"/>
                  </a:lnTo>
                  <a:lnTo>
                    <a:pt x="16" y="383"/>
                  </a:lnTo>
                  <a:lnTo>
                    <a:pt x="13" y="389"/>
                  </a:lnTo>
                  <a:lnTo>
                    <a:pt x="12" y="393"/>
                  </a:lnTo>
                  <a:lnTo>
                    <a:pt x="8" y="397"/>
                  </a:lnTo>
                  <a:lnTo>
                    <a:pt x="6" y="400"/>
                  </a:lnTo>
                  <a:lnTo>
                    <a:pt x="4" y="404"/>
                  </a:lnTo>
                  <a:lnTo>
                    <a:pt x="3" y="406"/>
                  </a:lnTo>
                  <a:lnTo>
                    <a:pt x="3" y="408"/>
                  </a:lnTo>
                  <a:lnTo>
                    <a:pt x="2" y="410"/>
                  </a:lnTo>
                  <a:lnTo>
                    <a:pt x="0" y="410"/>
                  </a:lnTo>
                  <a:lnTo>
                    <a:pt x="2" y="410"/>
                  </a:lnTo>
                  <a:lnTo>
                    <a:pt x="2" y="412"/>
                  </a:lnTo>
                  <a:lnTo>
                    <a:pt x="3" y="414"/>
                  </a:lnTo>
                  <a:lnTo>
                    <a:pt x="8" y="414"/>
                  </a:lnTo>
                  <a:lnTo>
                    <a:pt x="13" y="414"/>
                  </a:lnTo>
                  <a:lnTo>
                    <a:pt x="18" y="412"/>
                  </a:lnTo>
                  <a:lnTo>
                    <a:pt x="23" y="410"/>
                  </a:lnTo>
                  <a:lnTo>
                    <a:pt x="27" y="406"/>
                  </a:lnTo>
                  <a:lnTo>
                    <a:pt x="32" y="402"/>
                  </a:lnTo>
                  <a:lnTo>
                    <a:pt x="36" y="398"/>
                  </a:lnTo>
                  <a:lnTo>
                    <a:pt x="41" y="393"/>
                  </a:lnTo>
                  <a:lnTo>
                    <a:pt x="45" y="389"/>
                  </a:lnTo>
                  <a:lnTo>
                    <a:pt x="50" y="381"/>
                  </a:lnTo>
                  <a:lnTo>
                    <a:pt x="53" y="376"/>
                  </a:lnTo>
                  <a:lnTo>
                    <a:pt x="57" y="366"/>
                  </a:lnTo>
                  <a:lnTo>
                    <a:pt x="61" y="358"/>
                  </a:lnTo>
                  <a:lnTo>
                    <a:pt x="64" y="349"/>
                  </a:lnTo>
                  <a:lnTo>
                    <a:pt x="68" y="339"/>
                  </a:lnTo>
                  <a:lnTo>
                    <a:pt x="71" y="330"/>
                  </a:lnTo>
                  <a:lnTo>
                    <a:pt x="78" y="309"/>
                  </a:lnTo>
                  <a:lnTo>
                    <a:pt x="84" y="292"/>
                  </a:lnTo>
                  <a:lnTo>
                    <a:pt x="91" y="273"/>
                  </a:lnTo>
                  <a:lnTo>
                    <a:pt x="97" y="255"/>
                  </a:lnTo>
                  <a:lnTo>
                    <a:pt x="103" y="236"/>
                  </a:lnTo>
                  <a:lnTo>
                    <a:pt x="109" y="217"/>
                  </a:lnTo>
                  <a:lnTo>
                    <a:pt x="114" y="198"/>
                  </a:lnTo>
                  <a:lnTo>
                    <a:pt x="120" y="181"/>
                  </a:lnTo>
                  <a:lnTo>
                    <a:pt x="127" y="162"/>
                  </a:lnTo>
                  <a:lnTo>
                    <a:pt x="131" y="143"/>
                  </a:lnTo>
                  <a:lnTo>
                    <a:pt x="138" y="124"/>
                  </a:lnTo>
                  <a:lnTo>
                    <a:pt x="145" y="107"/>
                  </a:lnTo>
                  <a:lnTo>
                    <a:pt x="150" y="88"/>
                  </a:lnTo>
                  <a:lnTo>
                    <a:pt x="157" y="69"/>
                  </a:lnTo>
                  <a:lnTo>
                    <a:pt x="164" y="50"/>
                  </a:lnTo>
                  <a:lnTo>
                    <a:pt x="170" y="30"/>
                  </a:lnTo>
                  <a:lnTo>
                    <a:pt x="171" y="29"/>
                  </a:lnTo>
                  <a:lnTo>
                    <a:pt x="173" y="27"/>
                  </a:lnTo>
                  <a:lnTo>
                    <a:pt x="174" y="23"/>
                  </a:lnTo>
                  <a:lnTo>
                    <a:pt x="175" y="21"/>
                  </a:lnTo>
                  <a:lnTo>
                    <a:pt x="176" y="21"/>
                  </a:lnTo>
                  <a:lnTo>
                    <a:pt x="177" y="19"/>
                  </a:lnTo>
                  <a:lnTo>
                    <a:pt x="178" y="15"/>
                  </a:lnTo>
                  <a:lnTo>
                    <a:pt x="178" y="13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3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4343" y="2403"/>
              <a:ext cx="122" cy="723"/>
            </a:xfrm>
            <a:custGeom>
              <a:avLst/>
              <a:gdLst>
                <a:gd name="T0" fmla="*/ 115 w 120"/>
                <a:gd name="T1" fmla="*/ 9 h 722"/>
                <a:gd name="T2" fmla="*/ 106 w 120"/>
                <a:gd name="T3" fmla="*/ 24 h 722"/>
                <a:gd name="T4" fmla="*/ 98 w 120"/>
                <a:gd name="T5" fmla="*/ 43 h 722"/>
                <a:gd name="T6" fmla="*/ 89 w 120"/>
                <a:gd name="T7" fmla="*/ 63 h 722"/>
                <a:gd name="T8" fmla="*/ 81 w 120"/>
                <a:gd name="T9" fmla="*/ 84 h 722"/>
                <a:gd name="T10" fmla="*/ 73 w 120"/>
                <a:gd name="T11" fmla="*/ 105 h 722"/>
                <a:gd name="T12" fmla="*/ 64 w 120"/>
                <a:gd name="T13" fmla="*/ 127 h 722"/>
                <a:gd name="T14" fmla="*/ 57 w 120"/>
                <a:gd name="T15" fmla="*/ 150 h 722"/>
                <a:gd name="T16" fmla="*/ 49 w 120"/>
                <a:gd name="T17" fmla="*/ 171 h 722"/>
                <a:gd name="T18" fmla="*/ 42 w 120"/>
                <a:gd name="T19" fmla="*/ 194 h 722"/>
                <a:gd name="T20" fmla="*/ 35 w 120"/>
                <a:gd name="T21" fmla="*/ 217 h 722"/>
                <a:gd name="T22" fmla="*/ 33 w 120"/>
                <a:gd name="T23" fmla="*/ 228 h 722"/>
                <a:gd name="T24" fmla="*/ 30 w 120"/>
                <a:gd name="T25" fmla="*/ 238 h 722"/>
                <a:gd name="T26" fmla="*/ 25 w 120"/>
                <a:gd name="T27" fmla="*/ 259 h 722"/>
                <a:gd name="T28" fmla="*/ 18 w 120"/>
                <a:gd name="T29" fmla="*/ 301 h 722"/>
                <a:gd name="T30" fmla="*/ 13 w 120"/>
                <a:gd name="T31" fmla="*/ 345 h 722"/>
                <a:gd name="T32" fmla="*/ 10 w 120"/>
                <a:gd name="T33" fmla="*/ 375 h 722"/>
                <a:gd name="T34" fmla="*/ 6 w 120"/>
                <a:gd name="T35" fmla="*/ 396 h 722"/>
                <a:gd name="T36" fmla="*/ 4 w 120"/>
                <a:gd name="T37" fmla="*/ 419 h 722"/>
                <a:gd name="T38" fmla="*/ 5 w 120"/>
                <a:gd name="T39" fmla="*/ 425 h 722"/>
                <a:gd name="T40" fmla="*/ 3 w 120"/>
                <a:gd name="T41" fmla="*/ 467 h 722"/>
                <a:gd name="T42" fmla="*/ 1 w 120"/>
                <a:gd name="T43" fmla="*/ 509 h 722"/>
                <a:gd name="T44" fmla="*/ 0 w 120"/>
                <a:gd name="T45" fmla="*/ 547 h 722"/>
                <a:gd name="T46" fmla="*/ 1 w 120"/>
                <a:gd name="T47" fmla="*/ 577 h 722"/>
                <a:gd name="T48" fmla="*/ 3 w 120"/>
                <a:gd name="T49" fmla="*/ 608 h 722"/>
                <a:gd name="T50" fmla="*/ 6 w 120"/>
                <a:gd name="T51" fmla="*/ 669 h 722"/>
                <a:gd name="T52" fmla="*/ 9 w 120"/>
                <a:gd name="T53" fmla="*/ 720 h 722"/>
                <a:gd name="T54" fmla="*/ 12 w 120"/>
                <a:gd name="T55" fmla="*/ 713 h 722"/>
                <a:gd name="T56" fmla="*/ 15 w 120"/>
                <a:gd name="T57" fmla="*/ 688 h 722"/>
                <a:gd name="T58" fmla="*/ 19 w 120"/>
                <a:gd name="T59" fmla="*/ 661 h 722"/>
                <a:gd name="T60" fmla="*/ 22 w 120"/>
                <a:gd name="T61" fmla="*/ 637 h 722"/>
                <a:gd name="T62" fmla="*/ 24 w 120"/>
                <a:gd name="T63" fmla="*/ 617 h 722"/>
                <a:gd name="T64" fmla="*/ 26 w 120"/>
                <a:gd name="T65" fmla="*/ 604 h 722"/>
                <a:gd name="T66" fmla="*/ 28 w 120"/>
                <a:gd name="T67" fmla="*/ 614 h 722"/>
                <a:gd name="T68" fmla="*/ 31 w 120"/>
                <a:gd name="T69" fmla="*/ 595 h 722"/>
                <a:gd name="T70" fmla="*/ 30 w 120"/>
                <a:gd name="T71" fmla="*/ 589 h 722"/>
                <a:gd name="T72" fmla="*/ 26 w 120"/>
                <a:gd name="T73" fmla="*/ 593 h 722"/>
                <a:gd name="T74" fmla="*/ 24 w 120"/>
                <a:gd name="T75" fmla="*/ 596 h 722"/>
                <a:gd name="T76" fmla="*/ 11 w 120"/>
                <a:gd name="T77" fmla="*/ 688 h 722"/>
                <a:gd name="T78" fmla="*/ 5 w 120"/>
                <a:gd name="T79" fmla="*/ 629 h 722"/>
                <a:gd name="T80" fmla="*/ 3 w 120"/>
                <a:gd name="T81" fmla="*/ 568 h 722"/>
                <a:gd name="T82" fmla="*/ 4 w 120"/>
                <a:gd name="T83" fmla="*/ 503 h 722"/>
                <a:gd name="T84" fmla="*/ 7 w 120"/>
                <a:gd name="T85" fmla="*/ 434 h 722"/>
                <a:gd name="T86" fmla="*/ 9 w 120"/>
                <a:gd name="T87" fmla="*/ 408 h 722"/>
                <a:gd name="T88" fmla="*/ 10 w 120"/>
                <a:gd name="T89" fmla="*/ 385 h 722"/>
                <a:gd name="T90" fmla="*/ 13 w 120"/>
                <a:gd name="T91" fmla="*/ 362 h 722"/>
                <a:gd name="T92" fmla="*/ 16 w 120"/>
                <a:gd name="T93" fmla="*/ 330 h 722"/>
                <a:gd name="T94" fmla="*/ 21 w 120"/>
                <a:gd name="T95" fmla="*/ 303 h 722"/>
                <a:gd name="T96" fmla="*/ 25 w 120"/>
                <a:gd name="T97" fmla="*/ 276 h 722"/>
                <a:gd name="T98" fmla="*/ 31 w 120"/>
                <a:gd name="T99" fmla="*/ 251 h 722"/>
                <a:gd name="T100" fmla="*/ 37 w 120"/>
                <a:gd name="T101" fmla="*/ 227 h 722"/>
                <a:gd name="T102" fmla="*/ 43 w 120"/>
                <a:gd name="T103" fmla="*/ 202 h 722"/>
                <a:gd name="T104" fmla="*/ 50 w 120"/>
                <a:gd name="T105" fmla="*/ 179 h 722"/>
                <a:gd name="T106" fmla="*/ 58 w 120"/>
                <a:gd name="T107" fmla="*/ 156 h 722"/>
                <a:gd name="T108" fmla="*/ 67 w 120"/>
                <a:gd name="T109" fmla="*/ 131 h 722"/>
                <a:gd name="T110" fmla="*/ 75 w 120"/>
                <a:gd name="T111" fmla="*/ 110 h 722"/>
                <a:gd name="T112" fmla="*/ 85 w 120"/>
                <a:gd name="T113" fmla="*/ 87 h 722"/>
                <a:gd name="T114" fmla="*/ 91 w 120"/>
                <a:gd name="T115" fmla="*/ 68 h 722"/>
                <a:gd name="T116" fmla="*/ 97 w 120"/>
                <a:gd name="T117" fmla="*/ 53 h 722"/>
                <a:gd name="T118" fmla="*/ 102 w 120"/>
                <a:gd name="T119" fmla="*/ 40 h 722"/>
                <a:gd name="T120" fmla="*/ 108 w 120"/>
                <a:gd name="T121" fmla="*/ 24 h 722"/>
                <a:gd name="T122" fmla="*/ 115 w 120"/>
                <a:gd name="T123" fmla="*/ 11 h 722"/>
                <a:gd name="T124" fmla="*/ 120 w 120"/>
                <a:gd name="T125" fmla="*/ 0 h 7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0" h="722">
                  <a:moveTo>
                    <a:pt x="120" y="0"/>
                  </a:moveTo>
                  <a:lnTo>
                    <a:pt x="117" y="3"/>
                  </a:lnTo>
                  <a:lnTo>
                    <a:pt x="115" y="9"/>
                  </a:lnTo>
                  <a:lnTo>
                    <a:pt x="111" y="15"/>
                  </a:lnTo>
                  <a:lnTo>
                    <a:pt x="109" y="21"/>
                  </a:lnTo>
                  <a:lnTo>
                    <a:pt x="106" y="24"/>
                  </a:lnTo>
                  <a:lnTo>
                    <a:pt x="104" y="32"/>
                  </a:lnTo>
                  <a:lnTo>
                    <a:pt x="100" y="38"/>
                  </a:lnTo>
                  <a:lnTo>
                    <a:pt x="98" y="43"/>
                  </a:lnTo>
                  <a:lnTo>
                    <a:pt x="96" y="49"/>
                  </a:lnTo>
                  <a:lnTo>
                    <a:pt x="92" y="57"/>
                  </a:lnTo>
                  <a:lnTo>
                    <a:pt x="89" y="63"/>
                  </a:lnTo>
                  <a:lnTo>
                    <a:pt x="87" y="70"/>
                  </a:lnTo>
                  <a:lnTo>
                    <a:pt x="85" y="76"/>
                  </a:lnTo>
                  <a:lnTo>
                    <a:pt x="81" y="84"/>
                  </a:lnTo>
                  <a:lnTo>
                    <a:pt x="79" y="89"/>
                  </a:lnTo>
                  <a:lnTo>
                    <a:pt x="76" y="97"/>
                  </a:lnTo>
                  <a:lnTo>
                    <a:pt x="73" y="105"/>
                  </a:lnTo>
                  <a:lnTo>
                    <a:pt x="70" y="112"/>
                  </a:lnTo>
                  <a:lnTo>
                    <a:pt x="67" y="120"/>
                  </a:lnTo>
                  <a:lnTo>
                    <a:pt x="64" y="127"/>
                  </a:lnTo>
                  <a:lnTo>
                    <a:pt x="61" y="135"/>
                  </a:lnTo>
                  <a:lnTo>
                    <a:pt x="59" y="143"/>
                  </a:lnTo>
                  <a:lnTo>
                    <a:pt x="57" y="150"/>
                  </a:lnTo>
                  <a:lnTo>
                    <a:pt x="53" y="158"/>
                  </a:lnTo>
                  <a:lnTo>
                    <a:pt x="51" y="166"/>
                  </a:lnTo>
                  <a:lnTo>
                    <a:pt x="49" y="171"/>
                  </a:lnTo>
                  <a:lnTo>
                    <a:pt x="47" y="179"/>
                  </a:lnTo>
                  <a:lnTo>
                    <a:pt x="44" y="187"/>
                  </a:lnTo>
                  <a:lnTo>
                    <a:pt x="42" y="194"/>
                  </a:lnTo>
                  <a:lnTo>
                    <a:pt x="40" y="202"/>
                  </a:lnTo>
                  <a:lnTo>
                    <a:pt x="38" y="209"/>
                  </a:lnTo>
                  <a:lnTo>
                    <a:pt x="35" y="217"/>
                  </a:lnTo>
                  <a:lnTo>
                    <a:pt x="35" y="221"/>
                  </a:lnTo>
                  <a:lnTo>
                    <a:pt x="34" y="225"/>
                  </a:lnTo>
                  <a:lnTo>
                    <a:pt x="33" y="228"/>
                  </a:lnTo>
                  <a:lnTo>
                    <a:pt x="32" y="230"/>
                  </a:lnTo>
                  <a:lnTo>
                    <a:pt x="31" y="234"/>
                  </a:lnTo>
                  <a:lnTo>
                    <a:pt x="30" y="238"/>
                  </a:lnTo>
                  <a:lnTo>
                    <a:pt x="29" y="242"/>
                  </a:lnTo>
                  <a:lnTo>
                    <a:pt x="28" y="246"/>
                  </a:lnTo>
                  <a:lnTo>
                    <a:pt x="25" y="259"/>
                  </a:lnTo>
                  <a:lnTo>
                    <a:pt x="22" y="272"/>
                  </a:lnTo>
                  <a:lnTo>
                    <a:pt x="20" y="286"/>
                  </a:lnTo>
                  <a:lnTo>
                    <a:pt x="18" y="301"/>
                  </a:lnTo>
                  <a:lnTo>
                    <a:pt x="15" y="316"/>
                  </a:lnTo>
                  <a:lnTo>
                    <a:pt x="14" y="330"/>
                  </a:lnTo>
                  <a:lnTo>
                    <a:pt x="13" y="345"/>
                  </a:lnTo>
                  <a:lnTo>
                    <a:pt x="11" y="360"/>
                  </a:lnTo>
                  <a:lnTo>
                    <a:pt x="11" y="368"/>
                  </a:lnTo>
                  <a:lnTo>
                    <a:pt x="10" y="375"/>
                  </a:lnTo>
                  <a:lnTo>
                    <a:pt x="9" y="383"/>
                  </a:lnTo>
                  <a:lnTo>
                    <a:pt x="7" y="391"/>
                  </a:lnTo>
                  <a:lnTo>
                    <a:pt x="6" y="396"/>
                  </a:lnTo>
                  <a:lnTo>
                    <a:pt x="6" y="404"/>
                  </a:lnTo>
                  <a:lnTo>
                    <a:pt x="5" y="412"/>
                  </a:lnTo>
                  <a:lnTo>
                    <a:pt x="4" y="419"/>
                  </a:lnTo>
                  <a:lnTo>
                    <a:pt x="4" y="421"/>
                  </a:lnTo>
                  <a:lnTo>
                    <a:pt x="5" y="423"/>
                  </a:lnTo>
                  <a:lnTo>
                    <a:pt x="5" y="425"/>
                  </a:lnTo>
                  <a:lnTo>
                    <a:pt x="5" y="438"/>
                  </a:lnTo>
                  <a:lnTo>
                    <a:pt x="4" y="452"/>
                  </a:lnTo>
                  <a:lnTo>
                    <a:pt x="3" y="467"/>
                  </a:lnTo>
                  <a:lnTo>
                    <a:pt x="3" y="480"/>
                  </a:lnTo>
                  <a:lnTo>
                    <a:pt x="2" y="494"/>
                  </a:lnTo>
                  <a:lnTo>
                    <a:pt x="1" y="509"/>
                  </a:lnTo>
                  <a:lnTo>
                    <a:pt x="1" y="522"/>
                  </a:lnTo>
                  <a:lnTo>
                    <a:pt x="0" y="535"/>
                  </a:lnTo>
                  <a:lnTo>
                    <a:pt x="0" y="547"/>
                  </a:lnTo>
                  <a:lnTo>
                    <a:pt x="0" y="556"/>
                  </a:lnTo>
                  <a:lnTo>
                    <a:pt x="0" y="568"/>
                  </a:lnTo>
                  <a:lnTo>
                    <a:pt x="1" y="577"/>
                  </a:lnTo>
                  <a:lnTo>
                    <a:pt x="2" y="587"/>
                  </a:lnTo>
                  <a:lnTo>
                    <a:pt x="3" y="596"/>
                  </a:lnTo>
                  <a:lnTo>
                    <a:pt x="3" y="608"/>
                  </a:lnTo>
                  <a:lnTo>
                    <a:pt x="4" y="619"/>
                  </a:lnTo>
                  <a:lnTo>
                    <a:pt x="5" y="644"/>
                  </a:lnTo>
                  <a:lnTo>
                    <a:pt x="6" y="669"/>
                  </a:lnTo>
                  <a:lnTo>
                    <a:pt x="6" y="696"/>
                  </a:lnTo>
                  <a:lnTo>
                    <a:pt x="7" y="720"/>
                  </a:lnTo>
                  <a:lnTo>
                    <a:pt x="9" y="720"/>
                  </a:lnTo>
                  <a:lnTo>
                    <a:pt x="10" y="722"/>
                  </a:lnTo>
                  <a:lnTo>
                    <a:pt x="11" y="722"/>
                  </a:lnTo>
                  <a:lnTo>
                    <a:pt x="12" y="713"/>
                  </a:lnTo>
                  <a:lnTo>
                    <a:pt x="13" y="705"/>
                  </a:lnTo>
                  <a:lnTo>
                    <a:pt x="14" y="696"/>
                  </a:lnTo>
                  <a:lnTo>
                    <a:pt x="15" y="688"/>
                  </a:lnTo>
                  <a:lnTo>
                    <a:pt x="16" y="678"/>
                  </a:lnTo>
                  <a:lnTo>
                    <a:pt x="18" y="671"/>
                  </a:lnTo>
                  <a:lnTo>
                    <a:pt x="19" y="661"/>
                  </a:lnTo>
                  <a:lnTo>
                    <a:pt x="20" y="654"/>
                  </a:lnTo>
                  <a:lnTo>
                    <a:pt x="21" y="644"/>
                  </a:lnTo>
                  <a:lnTo>
                    <a:pt x="22" y="637"/>
                  </a:lnTo>
                  <a:lnTo>
                    <a:pt x="23" y="629"/>
                  </a:lnTo>
                  <a:lnTo>
                    <a:pt x="24" y="621"/>
                  </a:lnTo>
                  <a:lnTo>
                    <a:pt x="24" y="617"/>
                  </a:lnTo>
                  <a:lnTo>
                    <a:pt x="24" y="612"/>
                  </a:lnTo>
                  <a:lnTo>
                    <a:pt x="25" y="606"/>
                  </a:lnTo>
                  <a:lnTo>
                    <a:pt x="26" y="604"/>
                  </a:lnTo>
                  <a:lnTo>
                    <a:pt x="26" y="608"/>
                  </a:lnTo>
                  <a:lnTo>
                    <a:pt x="28" y="610"/>
                  </a:lnTo>
                  <a:lnTo>
                    <a:pt x="28" y="614"/>
                  </a:lnTo>
                  <a:lnTo>
                    <a:pt x="28" y="617"/>
                  </a:lnTo>
                  <a:lnTo>
                    <a:pt x="32" y="595"/>
                  </a:lnTo>
                  <a:lnTo>
                    <a:pt x="31" y="595"/>
                  </a:lnTo>
                  <a:lnTo>
                    <a:pt x="31" y="591"/>
                  </a:lnTo>
                  <a:lnTo>
                    <a:pt x="31" y="589"/>
                  </a:lnTo>
                  <a:lnTo>
                    <a:pt x="30" y="589"/>
                  </a:lnTo>
                  <a:lnTo>
                    <a:pt x="29" y="591"/>
                  </a:lnTo>
                  <a:lnTo>
                    <a:pt x="28" y="593"/>
                  </a:lnTo>
                  <a:lnTo>
                    <a:pt x="26" y="593"/>
                  </a:lnTo>
                  <a:lnTo>
                    <a:pt x="25" y="593"/>
                  </a:lnTo>
                  <a:lnTo>
                    <a:pt x="24" y="595"/>
                  </a:lnTo>
                  <a:lnTo>
                    <a:pt x="24" y="596"/>
                  </a:lnTo>
                  <a:lnTo>
                    <a:pt x="23" y="598"/>
                  </a:lnTo>
                  <a:lnTo>
                    <a:pt x="23" y="600"/>
                  </a:lnTo>
                  <a:lnTo>
                    <a:pt x="11" y="688"/>
                  </a:lnTo>
                  <a:lnTo>
                    <a:pt x="9" y="669"/>
                  </a:lnTo>
                  <a:lnTo>
                    <a:pt x="7" y="650"/>
                  </a:lnTo>
                  <a:lnTo>
                    <a:pt x="5" y="629"/>
                  </a:lnTo>
                  <a:lnTo>
                    <a:pt x="4" y="610"/>
                  </a:lnTo>
                  <a:lnTo>
                    <a:pt x="3" y="589"/>
                  </a:lnTo>
                  <a:lnTo>
                    <a:pt x="3" y="568"/>
                  </a:lnTo>
                  <a:lnTo>
                    <a:pt x="3" y="547"/>
                  </a:lnTo>
                  <a:lnTo>
                    <a:pt x="3" y="526"/>
                  </a:lnTo>
                  <a:lnTo>
                    <a:pt x="4" y="503"/>
                  </a:lnTo>
                  <a:lnTo>
                    <a:pt x="5" y="480"/>
                  </a:lnTo>
                  <a:lnTo>
                    <a:pt x="5" y="457"/>
                  </a:lnTo>
                  <a:lnTo>
                    <a:pt x="7" y="434"/>
                  </a:lnTo>
                  <a:lnTo>
                    <a:pt x="7" y="427"/>
                  </a:lnTo>
                  <a:lnTo>
                    <a:pt x="7" y="417"/>
                  </a:lnTo>
                  <a:lnTo>
                    <a:pt x="9" y="408"/>
                  </a:lnTo>
                  <a:lnTo>
                    <a:pt x="9" y="398"/>
                  </a:lnTo>
                  <a:lnTo>
                    <a:pt x="10" y="392"/>
                  </a:lnTo>
                  <a:lnTo>
                    <a:pt x="10" y="385"/>
                  </a:lnTo>
                  <a:lnTo>
                    <a:pt x="11" y="379"/>
                  </a:lnTo>
                  <a:lnTo>
                    <a:pt x="12" y="373"/>
                  </a:lnTo>
                  <a:lnTo>
                    <a:pt x="13" y="362"/>
                  </a:lnTo>
                  <a:lnTo>
                    <a:pt x="14" y="352"/>
                  </a:lnTo>
                  <a:lnTo>
                    <a:pt x="15" y="341"/>
                  </a:lnTo>
                  <a:lnTo>
                    <a:pt x="16" y="330"/>
                  </a:lnTo>
                  <a:lnTo>
                    <a:pt x="18" y="320"/>
                  </a:lnTo>
                  <a:lnTo>
                    <a:pt x="19" y="310"/>
                  </a:lnTo>
                  <a:lnTo>
                    <a:pt x="21" y="303"/>
                  </a:lnTo>
                  <a:lnTo>
                    <a:pt x="22" y="293"/>
                  </a:lnTo>
                  <a:lnTo>
                    <a:pt x="23" y="284"/>
                  </a:lnTo>
                  <a:lnTo>
                    <a:pt x="25" y="276"/>
                  </a:lnTo>
                  <a:lnTo>
                    <a:pt x="28" y="267"/>
                  </a:lnTo>
                  <a:lnTo>
                    <a:pt x="29" y="259"/>
                  </a:lnTo>
                  <a:lnTo>
                    <a:pt x="31" y="251"/>
                  </a:lnTo>
                  <a:lnTo>
                    <a:pt x="33" y="242"/>
                  </a:lnTo>
                  <a:lnTo>
                    <a:pt x="34" y="234"/>
                  </a:lnTo>
                  <a:lnTo>
                    <a:pt x="37" y="227"/>
                  </a:lnTo>
                  <a:lnTo>
                    <a:pt x="39" y="219"/>
                  </a:lnTo>
                  <a:lnTo>
                    <a:pt x="41" y="209"/>
                  </a:lnTo>
                  <a:lnTo>
                    <a:pt x="43" y="202"/>
                  </a:lnTo>
                  <a:lnTo>
                    <a:pt x="45" y="194"/>
                  </a:lnTo>
                  <a:lnTo>
                    <a:pt x="48" y="187"/>
                  </a:lnTo>
                  <a:lnTo>
                    <a:pt x="50" y="179"/>
                  </a:lnTo>
                  <a:lnTo>
                    <a:pt x="52" y="169"/>
                  </a:lnTo>
                  <a:lnTo>
                    <a:pt x="56" y="164"/>
                  </a:lnTo>
                  <a:lnTo>
                    <a:pt x="58" y="156"/>
                  </a:lnTo>
                  <a:lnTo>
                    <a:pt x="61" y="148"/>
                  </a:lnTo>
                  <a:lnTo>
                    <a:pt x="63" y="141"/>
                  </a:lnTo>
                  <a:lnTo>
                    <a:pt x="67" y="131"/>
                  </a:lnTo>
                  <a:lnTo>
                    <a:pt x="69" y="125"/>
                  </a:lnTo>
                  <a:lnTo>
                    <a:pt x="72" y="118"/>
                  </a:lnTo>
                  <a:lnTo>
                    <a:pt x="75" y="110"/>
                  </a:lnTo>
                  <a:lnTo>
                    <a:pt x="78" y="103"/>
                  </a:lnTo>
                  <a:lnTo>
                    <a:pt x="81" y="95"/>
                  </a:lnTo>
                  <a:lnTo>
                    <a:pt x="85" y="87"/>
                  </a:lnTo>
                  <a:lnTo>
                    <a:pt x="87" y="80"/>
                  </a:lnTo>
                  <a:lnTo>
                    <a:pt x="90" y="74"/>
                  </a:lnTo>
                  <a:lnTo>
                    <a:pt x="91" y="68"/>
                  </a:lnTo>
                  <a:lnTo>
                    <a:pt x="94" y="64"/>
                  </a:lnTo>
                  <a:lnTo>
                    <a:pt x="95" y="59"/>
                  </a:lnTo>
                  <a:lnTo>
                    <a:pt x="97" y="53"/>
                  </a:lnTo>
                  <a:lnTo>
                    <a:pt x="99" y="49"/>
                  </a:lnTo>
                  <a:lnTo>
                    <a:pt x="100" y="43"/>
                  </a:lnTo>
                  <a:lnTo>
                    <a:pt x="102" y="40"/>
                  </a:lnTo>
                  <a:lnTo>
                    <a:pt x="105" y="34"/>
                  </a:lnTo>
                  <a:lnTo>
                    <a:pt x="106" y="28"/>
                  </a:lnTo>
                  <a:lnTo>
                    <a:pt x="108" y="24"/>
                  </a:lnTo>
                  <a:lnTo>
                    <a:pt x="110" y="19"/>
                  </a:lnTo>
                  <a:lnTo>
                    <a:pt x="113" y="15"/>
                  </a:lnTo>
                  <a:lnTo>
                    <a:pt x="115" y="11"/>
                  </a:lnTo>
                  <a:lnTo>
                    <a:pt x="116" y="7"/>
                  </a:lnTo>
                  <a:lnTo>
                    <a:pt x="11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4359" y="2672"/>
              <a:ext cx="104" cy="715"/>
            </a:xfrm>
            <a:custGeom>
              <a:avLst/>
              <a:gdLst>
                <a:gd name="T0" fmla="*/ 103 w 105"/>
                <a:gd name="T1" fmla="*/ 8 h 714"/>
                <a:gd name="T2" fmla="*/ 97 w 105"/>
                <a:gd name="T3" fmla="*/ 31 h 714"/>
                <a:gd name="T4" fmla="*/ 92 w 105"/>
                <a:gd name="T5" fmla="*/ 58 h 714"/>
                <a:gd name="T6" fmla="*/ 86 w 105"/>
                <a:gd name="T7" fmla="*/ 84 h 714"/>
                <a:gd name="T8" fmla="*/ 82 w 105"/>
                <a:gd name="T9" fmla="*/ 111 h 714"/>
                <a:gd name="T10" fmla="*/ 76 w 105"/>
                <a:gd name="T11" fmla="*/ 138 h 714"/>
                <a:gd name="T12" fmla="*/ 73 w 105"/>
                <a:gd name="T13" fmla="*/ 164 h 714"/>
                <a:gd name="T14" fmla="*/ 68 w 105"/>
                <a:gd name="T15" fmla="*/ 187 h 714"/>
                <a:gd name="T16" fmla="*/ 64 w 105"/>
                <a:gd name="T17" fmla="*/ 220 h 714"/>
                <a:gd name="T18" fmla="*/ 58 w 105"/>
                <a:gd name="T19" fmla="*/ 265 h 714"/>
                <a:gd name="T20" fmla="*/ 52 w 105"/>
                <a:gd name="T21" fmla="*/ 311 h 714"/>
                <a:gd name="T22" fmla="*/ 50 w 105"/>
                <a:gd name="T23" fmla="*/ 340 h 714"/>
                <a:gd name="T24" fmla="*/ 49 w 105"/>
                <a:gd name="T25" fmla="*/ 363 h 714"/>
                <a:gd name="T26" fmla="*/ 46 w 105"/>
                <a:gd name="T27" fmla="*/ 395 h 714"/>
                <a:gd name="T28" fmla="*/ 45 w 105"/>
                <a:gd name="T29" fmla="*/ 412 h 714"/>
                <a:gd name="T30" fmla="*/ 36 w 105"/>
                <a:gd name="T31" fmla="*/ 483 h 714"/>
                <a:gd name="T32" fmla="*/ 28 w 105"/>
                <a:gd name="T33" fmla="*/ 584 h 714"/>
                <a:gd name="T34" fmla="*/ 18 w 105"/>
                <a:gd name="T35" fmla="*/ 683 h 714"/>
                <a:gd name="T36" fmla="*/ 18 w 105"/>
                <a:gd name="T37" fmla="*/ 672 h 714"/>
                <a:gd name="T38" fmla="*/ 16 w 105"/>
                <a:gd name="T39" fmla="*/ 656 h 714"/>
                <a:gd name="T40" fmla="*/ 14 w 105"/>
                <a:gd name="T41" fmla="*/ 639 h 714"/>
                <a:gd name="T42" fmla="*/ 6 w 105"/>
                <a:gd name="T43" fmla="*/ 563 h 714"/>
                <a:gd name="T44" fmla="*/ 1 w 105"/>
                <a:gd name="T45" fmla="*/ 487 h 714"/>
                <a:gd name="T46" fmla="*/ 5 w 105"/>
                <a:gd name="T47" fmla="*/ 424 h 714"/>
                <a:gd name="T48" fmla="*/ 8 w 105"/>
                <a:gd name="T49" fmla="*/ 387 h 714"/>
                <a:gd name="T50" fmla="*/ 1 w 105"/>
                <a:gd name="T51" fmla="*/ 439 h 714"/>
                <a:gd name="T52" fmla="*/ 0 w 105"/>
                <a:gd name="T53" fmla="*/ 490 h 714"/>
                <a:gd name="T54" fmla="*/ 1 w 105"/>
                <a:gd name="T55" fmla="*/ 536 h 714"/>
                <a:gd name="T56" fmla="*/ 5 w 105"/>
                <a:gd name="T57" fmla="*/ 567 h 714"/>
                <a:gd name="T58" fmla="*/ 7 w 105"/>
                <a:gd name="T59" fmla="*/ 595 h 714"/>
                <a:gd name="T60" fmla="*/ 9 w 105"/>
                <a:gd name="T61" fmla="*/ 614 h 714"/>
                <a:gd name="T62" fmla="*/ 10 w 105"/>
                <a:gd name="T63" fmla="*/ 637 h 714"/>
                <a:gd name="T64" fmla="*/ 15 w 105"/>
                <a:gd name="T65" fmla="*/ 670 h 714"/>
                <a:gd name="T66" fmla="*/ 19 w 105"/>
                <a:gd name="T67" fmla="*/ 712 h 714"/>
                <a:gd name="T68" fmla="*/ 21 w 105"/>
                <a:gd name="T69" fmla="*/ 710 h 714"/>
                <a:gd name="T70" fmla="*/ 23 w 105"/>
                <a:gd name="T71" fmla="*/ 702 h 714"/>
                <a:gd name="T72" fmla="*/ 25 w 105"/>
                <a:gd name="T73" fmla="*/ 666 h 714"/>
                <a:gd name="T74" fmla="*/ 27 w 105"/>
                <a:gd name="T75" fmla="*/ 639 h 714"/>
                <a:gd name="T76" fmla="*/ 28 w 105"/>
                <a:gd name="T77" fmla="*/ 613 h 714"/>
                <a:gd name="T78" fmla="*/ 31 w 105"/>
                <a:gd name="T79" fmla="*/ 578 h 714"/>
                <a:gd name="T80" fmla="*/ 34 w 105"/>
                <a:gd name="T81" fmla="*/ 540 h 714"/>
                <a:gd name="T82" fmla="*/ 38 w 105"/>
                <a:gd name="T83" fmla="*/ 496 h 714"/>
                <a:gd name="T84" fmla="*/ 42 w 105"/>
                <a:gd name="T85" fmla="*/ 449 h 714"/>
                <a:gd name="T86" fmla="*/ 47 w 105"/>
                <a:gd name="T87" fmla="*/ 403 h 714"/>
                <a:gd name="T88" fmla="*/ 48 w 105"/>
                <a:gd name="T89" fmla="*/ 386 h 714"/>
                <a:gd name="T90" fmla="*/ 50 w 105"/>
                <a:gd name="T91" fmla="*/ 367 h 714"/>
                <a:gd name="T92" fmla="*/ 52 w 105"/>
                <a:gd name="T93" fmla="*/ 344 h 714"/>
                <a:gd name="T94" fmla="*/ 54 w 105"/>
                <a:gd name="T95" fmla="*/ 323 h 714"/>
                <a:gd name="T96" fmla="*/ 61 w 105"/>
                <a:gd name="T97" fmla="*/ 267 h 714"/>
                <a:gd name="T98" fmla="*/ 66 w 105"/>
                <a:gd name="T99" fmla="*/ 214 h 714"/>
                <a:gd name="T100" fmla="*/ 73 w 105"/>
                <a:gd name="T101" fmla="*/ 172 h 714"/>
                <a:gd name="T102" fmla="*/ 76 w 105"/>
                <a:gd name="T103" fmla="*/ 151 h 714"/>
                <a:gd name="T104" fmla="*/ 81 w 105"/>
                <a:gd name="T105" fmla="*/ 128 h 714"/>
                <a:gd name="T106" fmla="*/ 84 w 105"/>
                <a:gd name="T107" fmla="*/ 107 h 714"/>
                <a:gd name="T108" fmla="*/ 87 w 105"/>
                <a:gd name="T109" fmla="*/ 90 h 714"/>
                <a:gd name="T110" fmla="*/ 92 w 105"/>
                <a:gd name="T111" fmla="*/ 69 h 714"/>
                <a:gd name="T112" fmla="*/ 96 w 105"/>
                <a:gd name="T113" fmla="*/ 46 h 714"/>
                <a:gd name="T114" fmla="*/ 101 w 105"/>
                <a:gd name="T115" fmla="*/ 23 h 714"/>
                <a:gd name="T116" fmla="*/ 104 w 105"/>
                <a:gd name="T117" fmla="*/ 8 h 714"/>
                <a:gd name="T118" fmla="*/ 105 w 105"/>
                <a:gd name="T119" fmla="*/ 2 h 7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5" h="714">
                  <a:moveTo>
                    <a:pt x="105" y="2"/>
                  </a:moveTo>
                  <a:lnTo>
                    <a:pt x="105" y="0"/>
                  </a:lnTo>
                  <a:lnTo>
                    <a:pt x="103" y="8"/>
                  </a:lnTo>
                  <a:lnTo>
                    <a:pt x="101" y="16"/>
                  </a:lnTo>
                  <a:lnTo>
                    <a:pt x="100" y="23"/>
                  </a:lnTo>
                  <a:lnTo>
                    <a:pt x="97" y="31"/>
                  </a:lnTo>
                  <a:lnTo>
                    <a:pt x="95" y="40"/>
                  </a:lnTo>
                  <a:lnTo>
                    <a:pt x="93" y="48"/>
                  </a:lnTo>
                  <a:lnTo>
                    <a:pt x="92" y="58"/>
                  </a:lnTo>
                  <a:lnTo>
                    <a:pt x="91" y="65"/>
                  </a:lnTo>
                  <a:lnTo>
                    <a:pt x="88" y="75"/>
                  </a:lnTo>
                  <a:lnTo>
                    <a:pt x="86" y="84"/>
                  </a:lnTo>
                  <a:lnTo>
                    <a:pt x="85" y="92"/>
                  </a:lnTo>
                  <a:lnTo>
                    <a:pt x="83" y="101"/>
                  </a:lnTo>
                  <a:lnTo>
                    <a:pt x="82" y="111"/>
                  </a:lnTo>
                  <a:lnTo>
                    <a:pt x="80" y="121"/>
                  </a:lnTo>
                  <a:lnTo>
                    <a:pt x="78" y="130"/>
                  </a:lnTo>
                  <a:lnTo>
                    <a:pt x="76" y="138"/>
                  </a:lnTo>
                  <a:lnTo>
                    <a:pt x="75" y="147"/>
                  </a:lnTo>
                  <a:lnTo>
                    <a:pt x="74" y="155"/>
                  </a:lnTo>
                  <a:lnTo>
                    <a:pt x="73" y="164"/>
                  </a:lnTo>
                  <a:lnTo>
                    <a:pt x="72" y="172"/>
                  </a:lnTo>
                  <a:lnTo>
                    <a:pt x="69" y="180"/>
                  </a:lnTo>
                  <a:lnTo>
                    <a:pt x="68" y="187"/>
                  </a:lnTo>
                  <a:lnTo>
                    <a:pt x="67" y="197"/>
                  </a:lnTo>
                  <a:lnTo>
                    <a:pt x="66" y="204"/>
                  </a:lnTo>
                  <a:lnTo>
                    <a:pt x="64" y="220"/>
                  </a:lnTo>
                  <a:lnTo>
                    <a:pt x="62" y="235"/>
                  </a:lnTo>
                  <a:lnTo>
                    <a:pt x="61" y="250"/>
                  </a:lnTo>
                  <a:lnTo>
                    <a:pt x="58" y="265"/>
                  </a:lnTo>
                  <a:lnTo>
                    <a:pt x="56" y="281"/>
                  </a:lnTo>
                  <a:lnTo>
                    <a:pt x="54" y="296"/>
                  </a:lnTo>
                  <a:lnTo>
                    <a:pt x="52" y="311"/>
                  </a:lnTo>
                  <a:lnTo>
                    <a:pt x="50" y="326"/>
                  </a:lnTo>
                  <a:lnTo>
                    <a:pt x="50" y="332"/>
                  </a:lnTo>
                  <a:lnTo>
                    <a:pt x="50" y="340"/>
                  </a:lnTo>
                  <a:lnTo>
                    <a:pt x="50" y="344"/>
                  </a:lnTo>
                  <a:lnTo>
                    <a:pt x="50" y="351"/>
                  </a:lnTo>
                  <a:lnTo>
                    <a:pt x="49" y="363"/>
                  </a:lnTo>
                  <a:lnTo>
                    <a:pt x="48" y="374"/>
                  </a:lnTo>
                  <a:lnTo>
                    <a:pt x="47" y="386"/>
                  </a:lnTo>
                  <a:lnTo>
                    <a:pt x="46" y="395"/>
                  </a:lnTo>
                  <a:lnTo>
                    <a:pt x="46" y="401"/>
                  </a:lnTo>
                  <a:lnTo>
                    <a:pt x="45" y="407"/>
                  </a:lnTo>
                  <a:lnTo>
                    <a:pt x="45" y="412"/>
                  </a:lnTo>
                  <a:lnTo>
                    <a:pt x="44" y="416"/>
                  </a:lnTo>
                  <a:lnTo>
                    <a:pt x="39" y="450"/>
                  </a:lnTo>
                  <a:lnTo>
                    <a:pt x="36" y="483"/>
                  </a:lnTo>
                  <a:lnTo>
                    <a:pt x="34" y="517"/>
                  </a:lnTo>
                  <a:lnTo>
                    <a:pt x="30" y="551"/>
                  </a:lnTo>
                  <a:lnTo>
                    <a:pt x="28" y="584"/>
                  </a:lnTo>
                  <a:lnTo>
                    <a:pt x="25" y="618"/>
                  </a:lnTo>
                  <a:lnTo>
                    <a:pt x="21" y="651"/>
                  </a:lnTo>
                  <a:lnTo>
                    <a:pt x="18" y="683"/>
                  </a:lnTo>
                  <a:lnTo>
                    <a:pt x="19" y="683"/>
                  </a:lnTo>
                  <a:lnTo>
                    <a:pt x="18" y="677"/>
                  </a:lnTo>
                  <a:lnTo>
                    <a:pt x="18" y="672"/>
                  </a:lnTo>
                  <a:lnTo>
                    <a:pt x="17" y="668"/>
                  </a:lnTo>
                  <a:lnTo>
                    <a:pt x="17" y="662"/>
                  </a:lnTo>
                  <a:lnTo>
                    <a:pt x="16" y="656"/>
                  </a:lnTo>
                  <a:lnTo>
                    <a:pt x="15" y="651"/>
                  </a:lnTo>
                  <a:lnTo>
                    <a:pt x="15" y="645"/>
                  </a:lnTo>
                  <a:lnTo>
                    <a:pt x="14" y="639"/>
                  </a:lnTo>
                  <a:lnTo>
                    <a:pt x="11" y="614"/>
                  </a:lnTo>
                  <a:lnTo>
                    <a:pt x="9" y="590"/>
                  </a:lnTo>
                  <a:lnTo>
                    <a:pt x="6" y="563"/>
                  </a:lnTo>
                  <a:lnTo>
                    <a:pt x="5" y="538"/>
                  </a:lnTo>
                  <a:lnTo>
                    <a:pt x="2" y="511"/>
                  </a:lnTo>
                  <a:lnTo>
                    <a:pt x="1" y="487"/>
                  </a:lnTo>
                  <a:lnTo>
                    <a:pt x="2" y="460"/>
                  </a:lnTo>
                  <a:lnTo>
                    <a:pt x="4" y="435"/>
                  </a:lnTo>
                  <a:lnTo>
                    <a:pt x="5" y="424"/>
                  </a:lnTo>
                  <a:lnTo>
                    <a:pt x="6" y="412"/>
                  </a:lnTo>
                  <a:lnTo>
                    <a:pt x="7" y="401"/>
                  </a:lnTo>
                  <a:lnTo>
                    <a:pt x="8" y="387"/>
                  </a:lnTo>
                  <a:lnTo>
                    <a:pt x="6" y="405"/>
                  </a:lnTo>
                  <a:lnTo>
                    <a:pt x="4" y="420"/>
                  </a:lnTo>
                  <a:lnTo>
                    <a:pt x="1" y="439"/>
                  </a:lnTo>
                  <a:lnTo>
                    <a:pt x="0" y="456"/>
                  </a:lnTo>
                  <a:lnTo>
                    <a:pt x="0" y="473"/>
                  </a:lnTo>
                  <a:lnTo>
                    <a:pt x="0" y="490"/>
                  </a:lnTo>
                  <a:lnTo>
                    <a:pt x="0" y="508"/>
                  </a:lnTo>
                  <a:lnTo>
                    <a:pt x="1" y="525"/>
                  </a:lnTo>
                  <a:lnTo>
                    <a:pt x="1" y="536"/>
                  </a:lnTo>
                  <a:lnTo>
                    <a:pt x="2" y="546"/>
                  </a:lnTo>
                  <a:lnTo>
                    <a:pt x="4" y="555"/>
                  </a:lnTo>
                  <a:lnTo>
                    <a:pt x="5" y="567"/>
                  </a:lnTo>
                  <a:lnTo>
                    <a:pt x="5" y="576"/>
                  </a:lnTo>
                  <a:lnTo>
                    <a:pt x="6" y="586"/>
                  </a:lnTo>
                  <a:lnTo>
                    <a:pt x="7" y="595"/>
                  </a:lnTo>
                  <a:lnTo>
                    <a:pt x="8" y="605"/>
                  </a:lnTo>
                  <a:lnTo>
                    <a:pt x="9" y="611"/>
                  </a:lnTo>
                  <a:lnTo>
                    <a:pt x="9" y="614"/>
                  </a:lnTo>
                  <a:lnTo>
                    <a:pt x="9" y="620"/>
                  </a:lnTo>
                  <a:lnTo>
                    <a:pt x="9" y="626"/>
                  </a:lnTo>
                  <a:lnTo>
                    <a:pt x="10" y="637"/>
                  </a:lnTo>
                  <a:lnTo>
                    <a:pt x="11" y="647"/>
                  </a:lnTo>
                  <a:lnTo>
                    <a:pt x="12" y="658"/>
                  </a:lnTo>
                  <a:lnTo>
                    <a:pt x="15" y="670"/>
                  </a:lnTo>
                  <a:lnTo>
                    <a:pt x="17" y="712"/>
                  </a:lnTo>
                  <a:lnTo>
                    <a:pt x="18" y="712"/>
                  </a:lnTo>
                  <a:lnTo>
                    <a:pt x="19" y="712"/>
                  </a:lnTo>
                  <a:lnTo>
                    <a:pt x="20" y="714"/>
                  </a:lnTo>
                  <a:lnTo>
                    <a:pt x="21" y="714"/>
                  </a:lnTo>
                  <a:lnTo>
                    <a:pt x="21" y="710"/>
                  </a:lnTo>
                  <a:lnTo>
                    <a:pt x="21" y="706"/>
                  </a:lnTo>
                  <a:lnTo>
                    <a:pt x="23" y="704"/>
                  </a:lnTo>
                  <a:lnTo>
                    <a:pt x="23" y="702"/>
                  </a:lnTo>
                  <a:lnTo>
                    <a:pt x="23" y="691"/>
                  </a:lnTo>
                  <a:lnTo>
                    <a:pt x="23" y="679"/>
                  </a:lnTo>
                  <a:lnTo>
                    <a:pt x="25" y="666"/>
                  </a:lnTo>
                  <a:lnTo>
                    <a:pt x="25" y="654"/>
                  </a:lnTo>
                  <a:lnTo>
                    <a:pt x="26" y="645"/>
                  </a:lnTo>
                  <a:lnTo>
                    <a:pt x="27" y="639"/>
                  </a:lnTo>
                  <a:lnTo>
                    <a:pt x="27" y="632"/>
                  </a:lnTo>
                  <a:lnTo>
                    <a:pt x="28" y="624"/>
                  </a:lnTo>
                  <a:lnTo>
                    <a:pt x="28" y="613"/>
                  </a:lnTo>
                  <a:lnTo>
                    <a:pt x="29" y="601"/>
                  </a:lnTo>
                  <a:lnTo>
                    <a:pt x="30" y="590"/>
                  </a:lnTo>
                  <a:lnTo>
                    <a:pt x="31" y="578"/>
                  </a:lnTo>
                  <a:lnTo>
                    <a:pt x="31" y="567"/>
                  </a:lnTo>
                  <a:lnTo>
                    <a:pt x="33" y="553"/>
                  </a:lnTo>
                  <a:lnTo>
                    <a:pt x="34" y="540"/>
                  </a:lnTo>
                  <a:lnTo>
                    <a:pt x="35" y="529"/>
                  </a:lnTo>
                  <a:lnTo>
                    <a:pt x="36" y="511"/>
                  </a:lnTo>
                  <a:lnTo>
                    <a:pt x="38" y="496"/>
                  </a:lnTo>
                  <a:lnTo>
                    <a:pt x="39" y="481"/>
                  </a:lnTo>
                  <a:lnTo>
                    <a:pt x="40" y="464"/>
                  </a:lnTo>
                  <a:lnTo>
                    <a:pt x="42" y="449"/>
                  </a:lnTo>
                  <a:lnTo>
                    <a:pt x="44" y="433"/>
                  </a:lnTo>
                  <a:lnTo>
                    <a:pt x="45" y="418"/>
                  </a:lnTo>
                  <a:lnTo>
                    <a:pt x="47" y="403"/>
                  </a:lnTo>
                  <a:lnTo>
                    <a:pt x="47" y="395"/>
                  </a:lnTo>
                  <a:lnTo>
                    <a:pt x="47" y="391"/>
                  </a:lnTo>
                  <a:lnTo>
                    <a:pt x="48" y="386"/>
                  </a:lnTo>
                  <a:lnTo>
                    <a:pt x="48" y="380"/>
                  </a:lnTo>
                  <a:lnTo>
                    <a:pt x="49" y="372"/>
                  </a:lnTo>
                  <a:lnTo>
                    <a:pt x="50" y="367"/>
                  </a:lnTo>
                  <a:lnTo>
                    <a:pt x="50" y="359"/>
                  </a:lnTo>
                  <a:lnTo>
                    <a:pt x="52" y="351"/>
                  </a:lnTo>
                  <a:lnTo>
                    <a:pt x="52" y="344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3"/>
                  </a:lnTo>
                  <a:lnTo>
                    <a:pt x="56" y="304"/>
                  </a:lnTo>
                  <a:lnTo>
                    <a:pt x="58" y="286"/>
                  </a:lnTo>
                  <a:lnTo>
                    <a:pt x="61" y="267"/>
                  </a:lnTo>
                  <a:lnTo>
                    <a:pt x="62" y="250"/>
                  </a:lnTo>
                  <a:lnTo>
                    <a:pt x="64" y="233"/>
                  </a:lnTo>
                  <a:lnTo>
                    <a:pt x="66" y="214"/>
                  </a:lnTo>
                  <a:lnTo>
                    <a:pt x="69" y="197"/>
                  </a:lnTo>
                  <a:lnTo>
                    <a:pt x="72" y="182"/>
                  </a:lnTo>
                  <a:lnTo>
                    <a:pt x="73" y="172"/>
                  </a:lnTo>
                  <a:lnTo>
                    <a:pt x="74" y="164"/>
                  </a:lnTo>
                  <a:lnTo>
                    <a:pt x="75" y="157"/>
                  </a:lnTo>
                  <a:lnTo>
                    <a:pt x="76" y="151"/>
                  </a:lnTo>
                  <a:lnTo>
                    <a:pt x="77" y="143"/>
                  </a:lnTo>
                  <a:lnTo>
                    <a:pt x="80" y="136"/>
                  </a:lnTo>
                  <a:lnTo>
                    <a:pt x="81" y="128"/>
                  </a:lnTo>
                  <a:lnTo>
                    <a:pt x="82" y="122"/>
                  </a:lnTo>
                  <a:lnTo>
                    <a:pt x="83" y="115"/>
                  </a:lnTo>
                  <a:lnTo>
                    <a:pt x="84" y="107"/>
                  </a:lnTo>
                  <a:lnTo>
                    <a:pt x="85" y="101"/>
                  </a:lnTo>
                  <a:lnTo>
                    <a:pt x="86" y="96"/>
                  </a:lnTo>
                  <a:lnTo>
                    <a:pt x="87" y="90"/>
                  </a:lnTo>
                  <a:lnTo>
                    <a:pt x="88" y="82"/>
                  </a:lnTo>
                  <a:lnTo>
                    <a:pt x="91" y="77"/>
                  </a:lnTo>
                  <a:lnTo>
                    <a:pt x="92" y="69"/>
                  </a:lnTo>
                  <a:lnTo>
                    <a:pt x="93" y="60"/>
                  </a:lnTo>
                  <a:lnTo>
                    <a:pt x="94" y="54"/>
                  </a:lnTo>
                  <a:lnTo>
                    <a:pt x="96" y="46"/>
                  </a:lnTo>
                  <a:lnTo>
                    <a:pt x="97" y="39"/>
                  </a:lnTo>
                  <a:lnTo>
                    <a:pt x="100" y="31"/>
                  </a:lnTo>
                  <a:lnTo>
                    <a:pt x="101" y="23"/>
                  </a:lnTo>
                  <a:lnTo>
                    <a:pt x="102" y="18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4136" y="3027"/>
              <a:ext cx="164" cy="363"/>
            </a:xfrm>
            <a:custGeom>
              <a:avLst/>
              <a:gdLst>
                <a:gd name="T0" fmla="*/ 163 w 164"/>
                <a:gd name="T1" fmla="*/ 258 h 364"/>
                <a:gd name="T2" fmla="*/ 161 w 164"/>
                <a:gd name="T3" fmla="*/ 189 h 364"/>
                <a:gd name="T4" fmla="*/ 156 w 164"/>
                <a:gd name="T5" fmla="*/ 111 h 364"/>
                <a:gd name="T6" fmla="*/ 153 w 164"/>
                <a:gd name="T7" fmla="*/ 75 h 364"/>
                <a:gd name="T8" fmla="*/ 148 w 164"/>
                <a:gd name="T9" fmla="*/ 71 h 364"/>
                <a:gd name="T10" fmla="*/ 144 w 164"/>
                <a:gd name="T11" fmla="*/ 63 h 364"/>
                <a:gd name="T12" fmla="*/ 138 w 164"/>
                <a:gd name="T13" fmla="*/ 59 h 364"/>
                <a:gd name="T14" fmla="*/ 128 w 164"/>
                <a:gd name="T15" fmla="*/ 46 h 364"/>
                <a:gd name="T16" fmla="*/ 113 w 164"/>
                <a:gd name="T17" fmla="*/ 25 h 364"/>
                <a:gd name="T18" fmla="*/ 98 w 164"/>
                <a:gd name="T19" fmla="*/ 10 h 364"/>
                <a:gd name="T20" fmla="*/ 84 w 164"/>
                <a:gd name="T21" fmla="*/ 4 h 364"/>
                <a:gd name="T22" fmla="*/ 71 w 164"/>
                <a:gd name="T23" fmla="*/ 6 h 364"/>
                <a:gd name="T24" fmla="*/ 62 w 164"/>
                <a:gd name="T25" fmla="*/ 2 h 364"/>
                <a:gd name="T26" fmla="*/ 53 w 164"/>
                <a:gd name="T27" fmla="*/ 2 h 364"/>
                <a:gd name="T28" fmla="*/ 34 w 164"/>
                <a:gd name="T29" fmla="*/ 6 h 364"/>
                <a:gd name="T30" fmla="*/ 18 w 164"/>
                <a:gd name="T31" fmla="*/ 12 h 364"/>
                <a:gd name="T32" fmla="*/ 0 w 164"/>
                <a:gd name="T33" fmla="*/ 17 h 364"/>
                <a:gd name="T34" fmla="*/ 17 w 164"/>
                <a:gd name="T35" fmla="*/ 34 h 364"/>
                <a:gd name="T36" fmla="*/ 34 w 164"/>
                <a:gd name="T37" fmla="*/ 50 h 364"/>
                <a:gd name="T38" fmla="*/ 53 w 164"/>
                <a:gd name="T39" fmla="*/ 59 h 364"/>
                <a:gd name="T40" fmla="*/ 72 w 164"/>
                <a:gd name="T41" fmla="*/ 65 h 364"/>
                <a:gd name="T42" fmla="*/ 91 w 164"/>
                <a:gd name="T43" fmla="*/ 67 h 364"/>
                <a:gd name="T44" fmla="*/ 109 w 164"/>
                <a:gd name="T45" fmla="*/ 69 h 364"/>
                <a:gd name="T46" fmla="*/ 118 w 164"/>
                <a:gd name="T47" fmla="*/ 75 h 364"/>
                <a:gd name="T48" fmla="*/ 106 w 164"/>
                <a:gd name="T49" fmla="*/ 88 h 364"/>
                <a:gd name="T50" fmla="*/ 91 w 164"/>
                <a:gd name="T51" fmla="*/ 101 h 364"/>
                <a:gd name="T52" fmla="*/ 79 w 164"/>
                <a:gd name="T53" fmla="*/ 122 h 364"/>
                <a:gd name="T54" fmla="*/ 68 w 164"/>
                <a:gd name="T55" fmla="*/ 143 h 364"/>
                <a:gd name="T56" fmla="*/ 58 w 164"/>
                <a:gd name="T57" fmla="*/ 166 h 364"/>
                <a:gd name="T58" fmla="*/ 50 w 164"/>
                <a:gd name="T59" fmla="*/ 193 h 364"/>
                <a:gd name="T60" fmla="*/ 45 w 164"/>
                <a:gd name="T61" fmla="*/ 214 h 364"/>
                <a:gd name="T62" fmla="*/ 41 w 164"/>
                <a:gd name="T63" fmla="*/ 225 h 364"/>
                <a:gd name="T64" fmla="*/ 53 w 164"/>
                <a:gd name="T65" fmla="*/ 223 h 364"/>
                <a:gd name="T66" fmla="*/ 65 w 164"/>
                <a:gd name="T67" fmla="*/ 218 h 364"/>
                <a:gd name="T68" fmla="*/ 76 w 164"/>
                <a:gd name="T69" fmla="*/ 204 h 364"/>
                <a:gd name="T70" fmla="*/ 80 w 164"/>
                <a:gd name="T71" fmla="*/ 198 h 364"/>
                <a:gd name="T72" fmla="*/ 86 w 164"/>
                <a:gd name="T73" fmla="*/ 197 h 364"/>
                <a:gd name="T74" fmla="*/ 87 w 164"/>
                <a:gd name="T75" fmla="*/ 174 h 364"/>
                <a:gd name="T76" fmla="*/ 98 w 164"/>
                <a:gd name="T77" fmla="*/ 143 h 364"/>
                <a:gd name="T78" fmla="*/ 107 w 164"/>
                <a:gd name="T79" fmla="*/ 137 h 364"/>
                <a:gd name="T80" fmla="*/ 113 w 164"/>
                <a:gd name="T81" fmla="*/ 134 h 364"/>
                <a:gd name="T82" fmla="*/ 114 w 164"/>
                <a:gd name="T83" fmla="*/ 174 h 364"/>
                <a:gd name="T84" fmla="*/ 103 w 164"/>
                <a:gd name="T85" fmla="*/ 191 h 364"/>
                <a:gd name="T86" fmla="*/ 94 w 164"/>
                <a:gd name="T87" fmla="*/ 197 h 364"/>
                <a:gd name="T88" fmla="*/ 98 w 164"/>
                <a:gd name="T89" fmla="*/ 200 h 364"/>
                <a:gd name="T90" fmla="*/ 108 w 164"/>
                <a:gd name="T91" fmla="*/ 198 h 364"/>
                <a:gd name="T92" fmla="*/ 118 w 164"/>
                <a:gd name="T93" fmla="*/ 191 h 364"/>
                <a:gd name="T94" fmla="*/ 131 w 164"/>
                <a:gd name="T95" fmla="*/ 174 h 364"/>
                <a:gd name="T96" fmla="*/ 142 w 164"/>
                <a:gd name="T97" fmla="*/ 141 h 364"/>
                <a:gd name="T98" fmla="*/ 146 w 164"/>
                <a:gd name="T99" fmla="*/ 143 h 364"/>
                <a:gd name="T100" fmla="*/ 142 w 164"/>
                <a:gd name="T101" fmla="*/ 170 h 364"/>
                <a:gd name="T102" fmla="*/ 138 w 164"/>
                <a:gd name="T103" fmla="*/ 216 h 364"/>
                <a:gd name="T104" fmla="*/ 140 w 164"/>
                <a:gd name="T105" fmla="*/ 353 h 364"/>
                <a:gd name="T106" fmla="*/ 152 w 164"/>
                <a:gd name="T107" fmla="*/ 322 h 3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4" h="364">
                  <a:moveTo>
                    <a:pt x="163" y="269"/>
                  </a:moveTo>
                  <a:lnTo>
                    <a:pt x="163" y="267"/>
                  </a:lnTo>
                  <a:lnTo>
                    <a:pt x="162" y="269"/>
                  </a:lnTo>
                  <a:lnTo>
                    <a:pt x="163" y="269"/>
                  </a:lnTo>
                  <a:lnTo>
                    <a:pt x="163" y="258"/>
                  </a:lnTo>
                  <a:lnTo>
                    <a:pt x="164" y="244"/>
                  </a:lnTo>
                  <a:lnTo>
                    <a:pt x="164" y="231"/>
                  </a:lnTo>
                  <a:lnTo>
                    <a:pt x="163" y="219"/>
                  </a:lnTo>
                  <a:lnTo>
                    <a:pt x="162" y="204"/>
                  </a:lnTo>
                  <a:lnTo>
                    <a:pt x="161" y="189"/>
                  </a:lnTo>
                  <a:lnTo>
                    <a:pt x="160" y="174"/>
                  </a:lnTo>
                  <a:lnTo>
                    <a:pt x="159" y="158"/>
                  </a:lnTo>
                  <a:lnTo>
                    <a:pt x="157" y="143"/>
                  </a:lnTo>
                  <a:lnTo>
                    <a:pt x="156" y="128"/>
                  </a:lnTo>
                  <a:lnTo>
                    <a:pt x="156" y="111"/>
                  </a:lnTo>
                  <a:lnTo>
                    <a:pt x="155" y="96"/>
                  </a:lnTo>
                  <a:lnTo>
                    <a:pt x="155" y="88"/>
                  </a:lnTo>
                  <a:lnTo>
                    <a:pt x="154" y="84"/>
                  </a:lnTo>
                  <a:lnTo>
                    <a:pt x="153" y="80"/>
                  </a:lnTo>
                  <a:lnTo>
                    <a:pt x="153" y="75"/>
                  </a:lnTo>
                  <a:lnTo>
                    <a:pt x="152" y="75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48" y="73"/>
                  </a:lnTo>
                  <a:lnTo>
                    <a:pt x="148" y="71"/>
                  </a:lnTo>
                  <a:lnTo>
                    <a:pt x="147" y="69"/>
                  </a:lnTo>
                  <a:lnTo>
                    <a:pt x="146" y="67"/>
                  </a:lnTo>
                  <a:lnTo>
                    <a:pt x="146" y="65"/>
                  </a:lnTo>
                  <a:lnTo>
                    <a:pt x="145" y="65"/>
                  </a:lnTo>
                  <a:lnTo>
                    <a:pt x="144" y="63"/>
                  </a:lnTo>
                  <a:lnTo>
                    <a:pt x="143" y="63"/>
                  </a:lnTo>
                  <a:lnTo>
                    <a:pt x="142" y="61"/>
                  </a:lnTo>
                  <a:lnTo>
                    <a:pt x="141" y="61"/>
                  </a:lnTo>
                  <a:lnTo>
                    <a:pt x="140" y="61"/>
                  </a:lnTo>
                  <a:lnTo>
                    <a:pt x="138" y="59"/>
                  </a:lnTo>
                  <a:lnTo>
                    <a:pt x="137" y="59"/>
                  </a:lnTo>
                  <a:lnTo>
                    <a:pt x="136" y="57"/>
                  </a:lnTo>
                  <a:lnTo>
                    <a:pt x="134" y="54"/>
                  </a:lnTo>
                  <a:lnTo>
                    <a:pt x="131" y="50"/>
                  </a:lnTo>
                  <a:lnTo>
                    <a:pt x="128" y="46"/>
                  </a:lnTo>
                  <a:lnTo>
                    <a:pt x="125" y="42"/>
                  </a:lnTo>
                  <a:lnTo>
                    <a:pt x="122" y="38"/>
                  </a:lnTo>
                  <a:lnTo>
                    <a:pt x="119" y="33"/>
                  </a:lnTo>
                  <a:lnTo>
                    <a:pt x="116" y="31"/>
                  </a:lnTo>
                  <a:lnTo>
                    <a:pt x="113" y="25"/>
                  </a:lnTo>
                  <a:lnTo>
                    <a:pt x="110" y="21"/>
                  </a:lnTo>
                  <a:lnTo>
                    <a:pt x="107" y="17"/>
                  </a:lnTo>
                  <a:lnTo>
                    <a:pt x="105" y="15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1" y="6"/>
                  </a:lnTo>
                  <a:lnTo>
                    <a:pt x="68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0" y="29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9" y="52"/>
                  </a:lnTo>
                  <a:lnTo>
                    <a:pt x="42" y="54"/>
                  </a:lnTo>
                  <a:lnTo>
                    <a:pt x="46" y="55"/>
                  </a:lnTo>
                  <a:lnTo>
                    <a:pt x="50" y="57"/>
                  </a:lnTo>
                  <a:lnTo>
                    <a:pt x="53" y="59"/>
                  </a:lnTo>
                  <a:lnTo>
                    <a:pt x="57" y="59"/>
                  </a:lnTo>
                  <a:lnTo>
                    <a:pt x="61" y="61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72" y="65"/>
                  </a:lnTo>
                  <a:lnTo>
                    <a:pt x="76" y="65"/>
                  </a:lnTo>
                  <a:lnTo>
                    <a:pt x="79" y="67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7"/>
                  </a:lnTo>
                  <a:lnTo>
                    <a:pt x="95" y="69"/>
                  </a:lnTo>
                  <a:lnTo>
                    <a:pt x="98" y="69"/>
                  </a:lnTo>
                  <a:lnTo>
                    <a:pt x="103" y="69"/>
                  </a:lnTo>
                  <a:lnTo>
                    <a:pt x="106" y="69"/>
                  </a:lnTo>
                  <a:lnTo>
                    <a:pt x="109" y="69"/>
                  </a:lnTo>
                  <a:lnTo>
                    <a:pt x="114" y="69"/>
                  </a:lnTo>
                  <a:lnTo>
                    <a:pt x="117" y="69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6" y="76"/>
                  </a:lnTo>
                  <a:lnTo>
                    <a:pt x="114" y="80"/>
                  </a:lnTo>
                  <a:lnTo>
                    <a:pt x="110" y="82"/>
                  </a:lnTo>
                  <a:lnTo>
                    <a:pt x="108" y="84"/>
                  </a:lnTo>
                  <a:lnTo>
                    <a:pt x="106" y="88"/>
                  </a:lnTo>
                  <a:lnTo>
                    <a:pt x="103" y="90"/>
                  </a:lnTo>
                  <a:lnTo>
                    <a:pt x="99" y="92"/>
                  </a:lnTo>
                  <a:lnTo>
                    <a:pt x="97" y="96"/>
                  </a:lnTo>
                  <a:lnTo>
                    <a:pt x="94" y="99"/>
                  </a:lnTo>
                  <a:lnTo>
                    <a:pt x="91" y="101"/>
                  </a:lnTo>
                  <a:lnTo>
                    <a:pt x="89" y="105"/>
                  </a:lnTo>
                  <a:lnTo>
                    <a:pt x="86" y="109"/>
                  </a:lnTo>
                  <a:lnTo>
                    <a:pt x="84" y="113"/>
                  </a:lnTo>
                  <a:lnTo>
                    <a:pt x="81" y="116"/>
                  </a:lnTo>
                  <a:lnTo>
                    <a:pt x="79" y="122"/>
                  </a:lnTo>
                  <a:lnTo>
                    <a:pt x="77" y="128"/>
                  </a:lnTo>
                  <a:lnTo>
                    <a:pt x="75" y="132"/>
                  </a:lnTo>
                  <a:lnTo>
                    <a:pt x="72" y="136"/>
                  </a:lnTo>
                  <a:lnTo>
                    <a:pt x="70" y="139"/>
                  </a:lnTo>
                  <a:lnTo>
                    <a:pt x="68" y="143"/>
                  </a:lnTo>
                  <a:lnTo>
                    <a:pt x="66" y="149"/>
                  </a:lnTo>
                  <a:lnTo>
                    <a:pt x="64" y="153"/>
                  </a:lnTo>
                  <a:lnTo>
                    <a:pt x="62" y="157"/>
                  </a:lnTo>
                  <a:lnTo>
                    <a:pt x="60" y="162"/>
                  </a:lnTo>
                  <a:lnTo>
                    <a:pt x="58" y="166"/>
                  </a:lnTo>
                  <a:lnTo>
                    <a:pt x="57" y="172"/>
                  </a:lnTo>
                  <a:lnTo>
                    <a:pt x="55" y="176"/>
                  </a:lnTo>
                  <a:lnTo>
                    <a:pt x="52" y="181"/>
                  </a:lnTo>
                  <a:lnTo>
                    <a:pt x="51" y="187"/>
                  </a:lnTo>
                  <a:lnTo>
                    <a:pt x="50" y="193"/>
                  </a:lnTo>
                  <a:lnTo>
                    <a:pt x="48" y="198"/>
                  </a:lnTo>
                  <a:lnTo>
                    <a:pt x="47" y="206"/>
                  </a:lnTo>
                  <a:lnTo>
                    <a:pt x="47" y="208"/>
                  </a:lnTo>
                  <a:lnTo>
                    <a:pt x="46" y="210"/>
                  </a:lnTo>
                  <a:lnTo>
                    <a:pt x="45" y="214"/>
                  </a:lnTo>
                  <a:lnTo>
                    <a:pt x="45" y="216"/>
                  </a:lnTo>
                  <a:lnTo>
                    <a:pt x="43" y="218"/>
                  </a:lnTo>
                  <a:lnTo>
                    <a:pt x="42" y="219"/>
                  </a:lnTo>
                  <a:lnTo>
                    <a:pt x="41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6" y="225"/>
                  </a:lnTo>
                  <a:lnTo>
                    <a:pt x="48" y="223"/>
                  </a:lnTo>
                  <a:lnTo>
                    <a:pt x="50" y="223"/>
                  </a:lnTo>
                  <a:lnTo>
                    <a:pt x="53" y="223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19"/>
                  </a:lnTo>
                  <a:lnTo>
                    <a:pt x="62" y="218"/>
                  </a:lnTo>
                  <a:lnTo>
                    <a:pt x="65" y="218"/>
                  </a:lnTo>
                  <a:lnTo>
                    <a:pt x="67" y="214"/>
                  </a:lnTo>
                  <a:lnTo>
                    <a:pt x="69" y="212"/>
                  </a:lnTo>
                  <a:lnTo>
                    <a:pt x="71" y="210"/>
                  </a:lnTo>
                  <a:lnTo>
                    <a:pt x="74" y="208"/>
                  </a:lnTo>
                  <a:lnTo>
                    <a:pt x="76" y="204"/>
                  </a:lnTo>
                  <a:lnTo>
                    <a:pt x="77" y="200"/>
                  </a:lnTo>
                  <a:lnTo>
                    <a:pt x="78" y="200"/>
                  </a:lnTo>
                  <a:lnTo>
                    <a:pt x="78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7" y="198"/>
                  </a:lnTo>
                  <a:lnTo>
                    <a:pt x="86" y="197"/>
                  </a:lnTo>
                  <a:lnTo>
                    <a:pt x="85" y="195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6" y="181"/>
                  </a:lnTo>
                  <a:lnTo>
                    <a:pt x="87" y="174"/>
                  </a:lnTo>
                  <a:lnTo>
                    <a:pt x="89" y="166"/>
                  </a:lnTo>
                  <a:lnTo>
                    <a:pt x="91" y="158"/>
                  </a:lnTo>
                  <a:lnTo>
                    <a:pt x="94" y="155"/>
                  </a:lnTo>
                  <a:lnTo>
                    <a:pt x="96" y="149"/>
                  </a:lnTo>
                  <a:lnTo>
                    <a:pt x="98" y="143"/>
                  </a:lnTo>
                  <a:lnTo>
                    <a:pt x="102" y="141"/>
                  </a:lnTo>
                  <a:lnTo>
                    <a:pt x="103" y="141"/>
                  </a:lnTo>
                  <a:lnTo>
                    <a:pt x="105" y="139"/>
                  </a:lnTo>
                  <a:lnTo>
                    <a:pt x="106" y="139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6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3" y="136"/>
                  </a:lnTo>
                  <a:lnTo>
                    <a:pt x="114" y="137"/>
                  </a:lnTo>
                  <a:lnTo>
                    <a:pt x="114" y="139"/>
                  </a:lnTo>
                  <a:lnTo>
                    <a:pt x="115" y="168"/>
                  </a:lnTo>
                  <a:lnTo>
                    <a:pt x="114" y="174"/>
                  </a:lnTo>
                  <a:lnTo>
                    <a:pt x="112" y="179"/>
                  </a:lnTo>
                  <a:lnTo>
                    <a:pt x="109" y="183"/>
                  </a:lnTo>
                  <a:lnTo>
                    <a:pt x="107" y="185"/>
                  </a:lnTo>
                  <a:lnTo>
                    <a:pt x="105" y="187"/>
                  </a:lnTo>
                  <a:lnTo>
                    <a:pt x="103" y="191"/>
                  </a:lnTo>
                  <a:lnTo>
                    <a:pt x="100" y="193"/>
                  </a:lnTo>
                  <a:lnTo>
                    <a:pt x="97" y="195"/>
                  </a:lnTo>
                  <a:lnTo>
                    <a:pt x="96" y="195"/>
                  </a:lnTo>
                  <a:lnTo>
                    <a:pt x="95" y="197"/>
                  </a:lnTo>
                  <a:lnTo>
                    <a:pt x="94" y="197"/>
                  </a:lnTo>
                  <a:lnTo>
                    <a:pt x="93" y="198"/>
                  </a:lnTo>
                  <a:lnTo>
                    <a:pt x="91" y="198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2" y="202"/>
                  </a:lnTo>
                  <a:lnTo>
                    <a:pt x="104" y="200"/>
                  </a:lnTo>
                  <a:lnTo>
                    <a:pt x="106" y="200"/>
                  </a:lnTo>
                  <a:lnTo>
                    <a:pt x="108" y="198"/>
                  </a:lnTo>
                  <a:lnTo>
                    <a:pt x="110" y="198"/>
                  </a:lnTo>
                  <a:lnTo>
                    <a:pt x="112" y="197"/>
                  </a:lnTo>
                  <a:lnTo>
                    <a:pt x="114" y="195"/>
                  </a:lnTo>
                  <a:lnTo>
                    <a:pt x="116" y="193"/>
                  </a:lnTo>
                  <a:lnTo>
                    <a:pt x="118" y="191"/>
                  </a:lnTo>
                  <a:lnTo>
                    <a:pt x="121" y="189"/>
                  </a:lnTo>
                  <a:lnTo>
                    <a:pt x="123" y="185"/>
                  </a:lnTo>
                  <a:lnTo>
                    <a:pt x="125" y="183"/>
                  </a:lnTo>
                  <a:lnTo>
                    <a:pt x="127" y="178"/>
                  </a:lnTo>
                  <a:lnTo>
                    <a:pt x="131" y="174"/>
                  </a:lnTo>
                  <a:lnTo>
                    <a:pt x="133" y="168"/>
                  </a:lnTo>
                  <a:lnTo>
                    <a:pt x="135" y="162"/>
                  </a:lnTo>
                  <a:lnTo>
                    <a:pt x="137" y="157"/>
                  </a:lnTo>
                  <a:lnTo>
                    <a:pt x="140" y="149"/>
                  </a:lnTo>
                  <a:lnTo>
                    <a:pt x="142" y="141"/>
                  </a:lnTo>
                  <a:lnTo>
                    <a:pt x="143" y="134"/>
                  </a:lnTo>
                  <a:lnTo>
                    <a:pt x="144" y="132"/>
                  </a:lnTo>
                  <a:lnTo>
                    <a:pt x="145" y="132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5" y="149"/>
                  </a:lnTo>
                  <a:lnTo>
                    <a:pt x="144" y="155"/>
                  </a:lnTo>
                  <a:lnTo>
                    <a:pt x="143" y="158"/>
                  </a:lnTo>
                  <a:lnTo>
                    <a:pt x="142" y="164"/>
                  </a:lnTo>
                  <a:lnTo>
                    <a:pt x="142" y="170"/>
                  </a:lnTo>
                  <a:lnTo>
                    <a:pt x="141" y="176"/>
                  </a:lnTo>
                  <a:lnTo>
                    <a:pt x="141" y="181"/>
                  </a:lnTo>
                  <a:lnTo>
                    <a:pt x="140" y="193"/>
                  </a:lnTo>
                  <a:lnTo>
                    <a:pt x="140" y="204"/>
                  </a:lnTo>
                  <a:lnTo>
                    <a:pt x="138" y="216"/>
                  </a:lnTo>
                  <a:lnTo>
                    <a:pt x="138" y="227"/>
                  </a:lnTo>
                  <a:lnTo>
                    <a:pt x="140" y="260"/>
                  </a:lnTo>
                  <a:lnTo>
                    <a:pt x="140" y="290"/>
                  </a:lnTo>
                  <a:lnTo>
                    <a:pt x="141" y="321"/>
                  </a:lnTo>
                  <a:lnTo>
                    <a:pt x="140" y="353"/>
                  </a:lnTo>
                  <a:lnTo>
                    <a:pt x="140" y="357"/>
                  </a:lnTo>
                  <a:lnTo>
                    <a:pt x="140" y="359"/>
                  </a:lnTo>
                  <a:lnTo>
                    <a:pt x="140" y="362"/>
                  </a:lnTo>
                  <a:lnTo>
                    <a:pt x="140" y="364"/>
                  </a:lnTo>
                  <a:lnTo>
                    <a:pt x="152" y="322"/>
                  </a:lnTo>
                  <a:lnTo>
                    <a:pt x="162" y="277"/>
                  </a:lnTo>
                  <a:lnTo>
                    <a:pt x="162" y="275"/>
                  </a:lnTo>
                  <a:lnTo>
                    <a:pt x="162" y="273"/>
                  </a:lnTo>
                  <a:lnTo>
                    <a:pt x="163" y="26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242" y="3117"/>
              <a:ext cx="16" cy="51"/>
            </a:xfrm>
            <a:custGeom>
              <a:avLst/>
              <a:gdLst>
                <a:gd name="T0" fmla="*/ 16 w 16"/>
                <a:gd name="T1" fmla="*/ 5 h 49"/>
                <a:gd name="T2" fmla="*/ 16 w 16"/>
                <a:gd name="T3" fmla="*/ 4 h 49"/>
                <a:gd name="T4" fmla="*/ 16 w 16"/>
                <a:gd name="T5" fmla="*/ 2 h 49"/>
                <a:gd name="T6" fmla="*/ 16 w 16"/>
                <a:gd name="T7" fmla="*/ 0 h 49"/>
                <a:gd name="T8" fmla="*/ 1 w 16"/>
                <a:gd name="T9" fmla="*/ 21 h 49"/>
                <a:gd name="T10" fmla="*/ 0 w 16"/>
                <a:gd name="T11" fmla="*/ 23 h 49"/>
                <a:gd name="T12" fmla="*/ 0 w 16"/>
                <a:gd name="T13" fmla="*/ 24 h 49"/>
                <a:gd name="T14" fmla="*/ 0 w 16"/>
                <a:gd name="T15" fmla="*/ 26 h 49"/>
                <a:gd name="T16" fmla="*/ 0 w 16"/>
                <a:gd name="T17" fmla="*/ 28 h 49"/>
                <a:gd name="T18" fmla="*/ 0 w 16"/>
                <a:gd name="T19" fmla="*/ 30 h 49"/>
                <a:gd name="T20" fmla="*/ 0 w 16"/>
                <a:gd name="T21" fmla="*/ 32 h 49"/>
                <a:gd name="T22" fmla="*/ 0 w 16"/>
                <a:gd name="T23" fmla="*/ 34 h 49"/>
                <a:gd name="T24" fmla="*/ 0 w 16"/>
                <a:gd name="T25" fmla="*/ 38 h 49"/>
                <a:gd name="T26" fmla="*/ 0 w 16"/>
                <a:gd name="T27" fmla="*/ 40 h 49"/>
                <a:gd name="T28" fmla="*/ 0 w 16"/>
                <a:gd name="T29" fmla="*/ 42 h 49"/>
                <a:gd name="T30" fmla="*/ 0 w 16"/>
                <a:gd name="T31" fmla="*/ 45 h 49"/>
                <a:gd name="T32" fmla="*/ 1 w 16"/>
                <a:gd name="T33" fmla="*/ 47 h 49"/>
                <a:gd name="T34" fmla="*/ 1 w 16"/>
                <a:gd name="T35" fmla="*/ 49 h 49"/>
                <a:gd name="T36" fmla="*/ 4 w 16"/>
                <a:gd name="T37" fmla="*/ 47 h 49"/>
                <a:gd name="T38" fmla="*/ 7 w 16"/>
                <a:gd name="T39" fmla="*/ 44 h 49"/>
                <a:gd name="T40" fmla="*/ 8 w 16"/>
                <a:gd name="T41" fmla="*/ 38 h 49"/>
                <a:gd name="T42" fmla="*/ 10 w 16"/>
                <a:gd name="T43" fmla="*/ 32 h 49"/>
                <a:gd name="T44" fmla="*/ 11 w 16"/>
                <a:gd name="T45" fmla="*/ 24 h 49"/>
                <a:gd name="T46" fmla="*/ 12 w 16"/>
                <a:gd name="T47" fmla="*/ 19 h 49"/>
                <a:gd name="T48" fmla="*/ 14 w 16"/>
                <a:gd name="T49" fmla="*/ 11 h 49"/>
                <a:gd name="T50" fmla="*/ 16 w 16"/>
                <a:gd name="T51" fmla="*/ 5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" h="49">
                  <a:moveTo>
                    <a:pt x="16" y="5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4" y="47"/>
                  </a:lnTo>
                  <a:lnTo>
                    <a:pt x="7" y="44"/>
                  </a:lnTo>
                  <a:lnTo>
                    <a:pt x="8" y="38"/>
                  </a:lnTo>
                  <a:lnTo>
                    <a:pt x="10" y="32"/>
                  </a:lnTo>
                  <a:lnTo>
                    <a:pt x="11" y="24"/>
                  </a:lnTo>
                  <a:lnTo>
                    <a:pt x="12" y="19"/>
                  </a:lnTo>
                  <a:lnTo>
                    <a:pt x="14" y="11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4224" y="3168"/>
              <a:ext cx="9" cy="37"/>
            </a:xfrm>
            <a:custGeom>
              <a:avLst/>
              <a:gdLst>
                <a:gd name="T0" fmla="*/ 10 w 10"/>
                <a:gd name="T1" fmla="*/ 21 h 35"/>
                <a:gd name="T2" fmla="*/ 10 w 10"/>
                <a:gd name="T3" fmla="*/ 0 h 35"/>
                <a:gd name="T4" fmla="*/ 9 w 10"/>
                <a:gd name="T5" fmla="*/ 0 h 35"/>
                <a:gd name="T6" fmla="*/ 8 w 10"/>
                <a:gd name="T7" fmla="*/ 0 h 35"/>
                <a:gd name="T8" fmla="*/ 7 w 10"/>
                <a:gd name="T9" fmla="*/ 2 h 35"/>
                <a:gd name="T10" fmla="*/ 6 w 10"/>
                <a:gd name="T11" fmla="*/ 4 h 35"/>
                <a:gd name="T12" fmla="*/ 4 w 10"/>
                <a:gd name="T13" fmla="*/ 6 h 35"/>
                <a:gd name="T14" fmla="*/ 3 w 10"/>
                <a:gd name="T15" fmla="*/ 6 h 35"/>
                <a:gd name="T16" fmla="*/ 3 w 10"/>
                <a:gd name="T17" fmla="*/ 8 h 35"/>
                <a:gd name="T18" fmla="*/ 1 w 10"/>
                <a:gd name="T19" fmla="*/ 10 h 35"/>
                <a:gd name="T20" fmla="*/ 1 w 10"/>
                <a:gd name="T21" fmla="*/ 12 h 35"/>
                <a:gd name="T22" fmla="*/ 1 w 10"/>
                <a:gd name="T23" fmla="*/ 14 h 35"/>
                <a:gd name="T24" fmla="*/ 1 w 10"/>
                <a:gd name="T25" fmla="*/ 15 h 35"/>
                <a:gd name="T26" fmla="*/ 1 w 10"/>
                <a:gd name="T27" fmla="*/ 17 h 35"/>
                <a:gd name="T28" fmla="*/ 1 w 10"/>
                <a:gd name="T29" fmla="*/ 21 h 35"/>
                <a:gd name="T30" fmla="*/ 1 w 10"/>
                <a:gd name="T31" fmla="*/ 23 h 35"/>
                <a:gd name="T32" fmla="*/ 0 w 10"/>
                <a:gd name="T33" fmla="*/ 29 h 35"/>
                <a:gd name="T34" fmla="*/ 1 w 10"/>
                <a:gd name="T35" fmla="*/ 31 h 35"/>
                <a:gd name="T36" fmla="*/ 3 w 10"/>
                <a:gd name="T37" fmla="*/ 33 h 35"/>
                <a:gd name="T38" fmla="*/ 4 w 10"/>
                <a:gd name="T39" fmla="*/ 33 h 35"/>
                <a:gd name="T40" fmla="*/ 6 w 10"/>
                <a:gd name="T41" fmla="*/ 33 h 35"/>
                <a:gd name="T42" fmla="*/ 6 w 10"/>
                <a:gd name="T43" fmla="*/ 35 h 35"/>
                <a:gd name="T44" fmla="*/ 10 w 10"/>
                <a:gd name="T45" fmla="*/ 2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35">
                  <a:moveTo>
                    <a:pt x="10" y="2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4188" y="3197"/>
              <a:ext cx="23" cy="40"/>
            </a:xfrm>
            <a:custGeom>
              <a:avLst/>
              <a:gdLst>
                <a:gd name="T0" fmla="*/ 22 w 23"/>
                <a:gd name="T1" fmla="*/ 21 h 42"/>
                <a:gd name="T2" fmla="*/ 23 w 23"/>
                <a:gd name="T3" fmla="*/ 0 h 42"/>
                <a:gd name="T4" fmla="*/ 12 w 23"/>
                <a:gd name="T5" fmla="*/ 8 h 42"/>
                <a:gd name="T6" fmla="*/ 9 w 23"/>
                <a:gd name="T7" fmla="*/ 11 h 42"/>
                <a:gd name="T8" fmla="*/ 8 w 23"/>
                <a:gd name="T9" fmla="*/ 13 h 42"/>
                <a:gd name="T10" fmla="*/ 7 w 23"/>
                <a:gd name="T11" fmla="*/ 17 h 42"/>
                <a:gd name="T12" fmla="*/ 5 w 23"/>
                <a:gd name="T13" fmla="*/ 21 h 42"/>
                <a:gd name="T14" fmla="*/ 4 w 23"/>
                <a:gd name="T15" fmla="*/ 27 h 42"/>
                <a:gd name="T16" fmla="*/ 3 w 23"/>
                <a:gd name="T17" fmla="*/ 30 h 42"/>
                <a:gd name="T18" fmla="*/ 1 w 23"/>
                <a:gd name="T19" fmla="*/ 36 h 42"/>
                <a:gd name="T20" fmla="*/ 0 w 23"/>
                <a:gd name="T21" fmla="*/ 42 h 42"/>
                <a:gd name="T22" fmla="*/ 4 w 23"/>
                <a:gd name="T23" fmla="*/ 40 h 42"/>
                <a:gd name="T24" fmla="*/ 6 w 23"/>
                <a:gd name="T25" fmla="*/ 40 h 42"/>
                <a:gd name="T26" fmla="*/ 9 w 23"/>
                <a:gd name="T27" fmla="*/ 38 h 42"/>
                <a:gd name="T28" fmla="*/ 12 w 23"/>
                <a:gd name="T29" fmla="*/ 36 h 42"/>
                <a:gd name="T30" fmla="*/ 14 w 23"/>
                <a:gd name="T31" fmla="*/ 32 h 42"/>
                <a:gd name="T32" fmla="*/ 17 w 23"/>
                <a:gd name="T33" fmla="*/ 28 h 42"/>
                <a:gd name="T34" fmla="*/ 19 w 23"/>
                <a:gd name="T35" fmla="*/ 27 h 42"/>
                <a:gd name="T36" fmla="*/ 22 w 23"/>
                <a:gd name="T37" fmla="*/ 21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" h="42">
                  <a:moveTo>
                    <a:pt x="22" y="21"/>
                  </a:moveTo>
                  <a:lnTo>
                    <a:pt x="23" y="0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4" y="32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4352" y="3528"/>
              <a:ext cx="29" cy="109"/>
            </a:xfrm>
            <a:custGeom>
              <a:avLst/>
              <a:gdLst>
                <a:gd name="T0" fmla="*/ 29 w 29"/>
                <a:gd name="T1" fmla="*/ 106 h 110"/>
                <a:gd name="T2" fmla="*/ 26 w 29"/>
                <a:gd name="T3" fmla="*/ 49 h 110"/>
                <a:gd name="T4" fmla="*/ 25 w 29"/>
                <a:gd name="T5" fmla="*/ 47 h 110"/>
                <a:gd name="T6" fmla="*/ 24 w 29"/>
                <a:gd name="T7" fmla="*/ 47 h 110"/>
                <a:gd name="T8" fmla="*/ 23 w 29"/>
                <a:gd name="T9" fmla="*/ 45 h 110"/>
                <a:gd name="T10" fmla="*/ 22 w 29"/>
                <a:gd name="T11" fmla="*/ 45 h 110"/>
                <a:gd name="T12" fmla="*/ 19 w 29"/>
                <a:gd name="T13" fmla="*/ 42 h 110"/>
                <a:gd name="T14" fmla="*/ 16 w 29"/>
                <a:gd name="T15" fmla="*/ 36 h 110"/>
                <a:gd name="T16" fmla="*/ 14 w 29"/>
                <a:gd name="T17" fmla="*/ 30 h 110"/>
                <a:gd name="T18" fmla="*/ 11 w 29"/>
                <a:gd name="T19" fmla="*/ 24 h 110"/>
                <a:gd name="T20" fmla="*/ 9 w 29"/>
                <a:gd name="T21" fmla="*/ 19 h 110"/>
                <a:gd name="T22" fmla="*/ 5 w 29"/>
                <a:gd name="T23" fmla="*/ 11 h 110"/>
                <a:gd name="T24" fmla="*/ 3 w 29"/>
                <a:gd name="T25" fmla="*/ 5 h 110"/>
                <a:gd name="T26" fmla="*/ 0 w 29"/>
                <a:gd name="T27" fmla="*/ 0 h 110"/>
                <a:gd name="T28" fmla="*/ 1 w 29"/>
                <a:gd name="T29" fmla="*/ 2 h 110"/>
                <a:gd name="T30" fmla="*/ 1 w 29"/>
                <a:gd name="T31" fmla="*/ 3 h 110"/>
                <a:gd name="T32" fmla="*/ 1 w 29"/>
                <a:gd name="T33" fmla="*/ 5 h 110"/>
                <a:gd name="T34" fmla="*/ 1 w 29"/>
                <a:gd name="T35" fmla="*/ 7 h 110"/>
                <a:gd name="T36" fmla="*/ 3 w 29"/>
                <a:gd name="T37" fmla="*/ 23 h 110"/>
                <a:gd name="T38" fmla="*/ 5 w 29"/>
                <a:gd name="T39" fmla="*/ 36 h 110"/>
                <a:gd name="T40" fmla="*/ 9 w 29"/>
                <a:gd name="T41" fmla="*/ 47 h 110"/>
                <a:gd name="T42" fmla="*/ 12 w 29"/>
                <a:gd name="T43" fmla="*/ 59 h 110"/>
                <a:gd name="T44" fmla="*/ 15 w 29"/>
                <a:gd name="T45" fmla="*/ 70 h 110"/>
                <a:gd name="T46" fmla="*/ 19 w 29"/>
                <a:gd name="T47" fmla="*/ 82 h 110"/>
                <a:gd name="T48" fmla="*/ 22 w 29"/>
                <a:gd name="T49" fmla="*/ 93 h 110"/>
                <a:gd name="T50" fmla="*/ 24 w 29"/>
                <a:gd name="T51" fmla="*/ 105 h 110"/>
                <a:gd name="T52" fmla="*/ 25 w 29"/>
                <a:gd name="T53" fmla="*/ 106 h 110"/>
                <a:gd name="T54" fmla="*/ 26 w 29"/>
                <a:gd name="T55" fmla="*/ 108 h 110"/>
                <a:gd name="T56" fmla="*/ 28 w 29"/>
                <a:gd name="T57" fmla="*/ 108 h 110"/>
                <a:gd name="T58" fmla="*/ 29 w 29"/>
                <a:gd name="T59" fmla="*/ 110 h 110"/>
                <a:gd name="T60" fmla="*/ 29 w 29"/>
                <a:gd name="T61" fmla="*/ 108 h 110"/>
                <a:gd name="T62" fmla="*/ 29 w 29"/>
                <a:gd name="T63" fmla="*/ 106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" h="110">
                  <a:moveTo>
                    <a:pt x="29" y="106"/>
                  </a:moveTo>
                  <a:lnTo>
                    <a:pt x="26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19" y="42"/>
                  </a:lnTo>
                  <a:lnTo>
                    <a:pt x="16" y="36"/>
                  </a:lnTo>
                  <a:lnTo>
                    <a:pt x="14" y="30"/>
                  </a:lnTo>
                  <a:lnTo>
                    <a:pt x="11" y="24"/>
                  </a:lnTo>
                  <a:lnTo>
                    <a:pt x="9" y="19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23"/>
                  </a:lnTo>
                  <a:lnTo>
                    <a:pt x="5" y="36"/>
                  </a:lnTo>
                  <a:lnTo>
                    <a:pt x="9" y="47"/>
                  </a:lnTo>
                  <a:lnTo>
                    <a:pt x="12" y="59"/>
                  </a:lnTo>
                  <a:lnTo>
                    <a:pt x="15" y="70"/>
                  </a:lnTo>
                  <a:lnTo>
                    <a:pt x="19" y="82"/>
                  </a:lnTo>
                  <a:lnTo>
                    <a:pt x="22" y="93"/>
                  </a:lnTo>
                  <a:lnTo>
                    <a:pt x="24" y="105"/>
                  </a:lnTo>
                  <a:lnTo>
                    <a:pt x="25" y="106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9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4316" y="3237"/>
              <a:ext cx="61" cy="315"/>
            </a:xfrm>
            <a:custGeom>
              <a:avLst/>
              <a:gdLst>
                <a:gd name="T0" fmla="*/ 61 w 62"/>
                <a:gd name="T1" fmla="*/ 301 h 316"/>
                <a:gd name="T2" fmla="*/ 61 w 62"/>
                <a:gd name="T3" fmla="*/ 280 h 316"/>
                <a:gd name="T4" fmla="*/ 58 w 62"/>
                <a:gd name="T5" fmla="*/ 259 h 316"/>
                <a:gd name="T6" fmla="*/ 52 w 62"/>
                <a:gd name="T7" fmla="*/ 234 h 316"/>
                <a:gd name="T8" fmla="*/ 47 w 62"/>
                <a:gd name="T9" fmla="*/ 212 h 316"/>
                <a:gd name="T10" fmla="*/ 41 w 62"/>
                <a:gd name="T11" fmla="*/ 189 h 316"/>
                <a:gd name="T12" fmla="*/ 35 w 62"/>
                <a:gd name="T13" fmla="*/ 166 h 316"/>
                <a:gd name="T14" fmla="*/ 30 w 62"/>
                <a:gd name="T15" fmla="*/ 141 h 316"/>
                <a:gd name="T16" fmla="*/ 25 w 62"/>
                <a:gd name="T17" fmla="*/ 116 h 316"/>
                <a:gd name="T18" fmla="*/ 20 w 62"/>
                <a:gd name="T19" fmla="*/ 91 h 316"/>
                <a:gd name="T20" fmla="*/ 16 w 62"/>
                <a:gd name="T21" fmla="*/ 69 h 316"/>
                <a:gd name="T22" fmla="*/ 12 w 62"/>
                <a:gd name="T23" fmla="*/ 48 h 316"/>
                <a:gd name="T24" fmla="*/ 9 w 62"/>
                <a:gd name="T25" fmla="*/ 29 h 316"/>
                <a:gd name="T26" fmla="*/ 4 w 62"/>
                <a:gd name="T27" fmla="*/ 9 h 316"/>
                <a:gd name="T28" fmla="*/ 1 w 62"/>
                <a:gd name="T29" fmla="*/ 0 h 316"/>
                <a:gd name="T30" fmla="*/ 0 w 62"/>
                <a:gd name="T31" fmla="*/ 4 h 316"/>
                <a:gd name="T32" fmla="*/ 1 w 62"/>
                <a:gd name="T33" fmla="*/ 23 h 316"/>
                <a:gd name="T34" fmla="*/ 3 w 62"/>
                <a:gd name="T35" fmla="*/ 46 h 316"/>
                <a:gd name="T36" fmla="*/ 4 w 62"/>
                <a:gd name="T37" fmla="*/ 69 h 316"/>
                <a:gd name="T38" fmla="*/ 5 w 62"/>
                <a:gd name="T39" fmla="*/ 91 h 316"/>
                <a:gd name="T40" fmla="*/ 8 w 62"/>
                <a:gd name="T41" fmla="*/ 109 h 316"/>
                <a:gd name="T42" fmla="*/ 10 w 62"/>
                <a:gd name="T43" fmla="*/ 120 h 316"/>
                <a:gd name="T44" fmla="*/ 11 w 62"/>
                <a:gd name="T45" fmla="*/ 131 h 316"/>
                <a:gd name="T46" fmla="*/ 13 w 62"/>
                <a:gd name="T47" fmla="*/ 143 h 316"/>
                <a:gd name="T48" fmla="*/ 15 w 62"/>
                <a:gd name="T49" fmla="*/ 162 h 316"/>
                <a:gd name="T50" fmla="*/ 19 w 62"/>
                <a:gd name="T51" fmla="*/ 187 h 316"/>
                <a:gd name="T52" fmla="*/ 22 w 62"/>
                <a:gd name="T53" fmla="*/ 210 h 316"/>
                <a:gd name="T54" fmla="*/ 28 w 62"/>
                <a:gd name="T55" fmla="*/ 233 h 316"/>
                <a:gd name="T56" fmla="*/ 33 w 62"/>
                <a:gd name="T57" fmla="*/ 254 h 316"/>
                <a:gd name="T58" fmla="*/ 41 w 62"/>
                <a:gd name="T59" fmla="*/ 273 h 316"/>
                <a:gd name="T60" fmla="*/ 48 w 62"/>
                <a:gd name="T61" fmla="*/ 292 h 316"/>
                <a:gd name="T62" fmla="*/ 56 w 62"/>
                <a:gd name="T63" fmla="*/ 309 h 316"/>
                <a:gd name="T64" fmla="*/ 61 w 62"/>
                <a:gd name="T65" fmla="*/ 316 h 316"/>
                <a:gd name="T66" fmla="*/ 62 w 62"/>
                <a:gd name="T67" fmla="*/ 315 h 3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2" h="316">
                  <a:moveTo>
                    <a:pt x="62" y="313"/>
                  </a:moveTo>
                  <a:lnTo>
                    <a:pt x="61" y="301"/>
                  </a:lnTo>
                  <a:lnTo>
                    <a:pt x="61" y="292"/>
                  </a:lnTo>
                  <a:lnTo>
                    <a:pt x="61" y="280"/>
                  </a:lnTo>
                  <a:lnTo>
                    <a:pt x="60" y="273"/>
                  </a:lnTo>
                  <a:lnTo>
                    <a:pt x="58" y="259"/>
                  </a:lnTo>
                  <a:lnTo>
                    <a:pt x="56" y="248"/>
                  </a:lnTo>
                  <a:lnTo>
                    <a:pt x="52" y="234"/>
                  </a:lnTo>
                  <a:lnTo>
                    <a:pt x="50" y="223"/>
                  </a:lnTo>
                  <a:lnTo>
                    <a:pt x="47" y="212"/>
                  </a:lnTo>
                  <a:lnTo>
                    <a:pt x="43" y="200"/>
                  </a:lnTo>
                  <a:lnTo>
                    <a:pt x="41" y="189"/>
                  </a:lnTo>
                  <a:lnTo>
                    <a:pt x="38" y="177"/>
                  </a:lnTo>
                  <a:lnTo>
                    <a:pt x="35" y="166"/>
                  </a:lnTo>
                  <a:lnTo>
                    <a:pt x="33" y="152"/>
                  </a:lnTo>
                  <a:lnTo>
                    <a:pt x="30" y="141"/>
                  </a:lnTo>
                  <a:lnTo>
                    <a:pt x="28" y="130"/>
                  </a:lnTo>
                  <a:lnTo>
                    <a:pt x="25" y="116"/>
                  </a:lnTo>
                  <a:lnTo>
                    <a:pt x="23" y="105"/>
                  </a:lnTo>
                  <a:lnTo>
                    <a:pt x="20" y="91"/>
                  </a:lnTo>
                  <a:lnTo>
                    <a:pt x="18" y="80"/>
                  </a:lnTo>
                  <a:lnTo>
                    <a:pt x="16" y="69"/>
                  </a:lnTo>
                  <a:lnTo>
                    <a:pt x="14" y="57"/>
                  </a:lnTo>
                  <a:lnTo>
                    <a:pt x="12" y="48"/>
                  </a:lnTo>
                  <a:lnTo>
                    <a:pt x="10" y="38"/>
                  </a:lnTo>
                  <a:lnTo>
                    <a:pt x="9" y="29"/>
                  </a:lnTo>
                  <a:lnTo>
                    <a:pt x="6" y="19"/>
                  </a:lnTo>
                  <a:lnTo>
                    <a:pt x="4" y="9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23"/>
                  </a:lnTo>
                  <a:lnTo>
                    <a:pt x="2" y="34"/>
                  </a:lnTo>
                  <a:lnTo>
                    <a:pt x="3" y="46"/>
                  </a:lnTo>
                  <a:lnTo>
                    <a:pt x="3" y="57"/>
                  </a:lnTo>
                  <a:lnTo>
                    <a:pt x="4" y="69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6" y="103"/>
                  </a:lnTo>
                  <a:lnTo>
                    <a:pt x="8" y="109"/>
                  </a:lnTo>
                  <a:lnTo>
                    <a:pt x="9" y="114"/>
                  </a:lnTo>
                  <a:lnTo>
                    <a:pt x="10" y="120"/>
                  </a:lnTo>
                  <a:lnTo>
                    <a:pt x="11" y="126"/>
                  </a:lnTo>
                  <a:lnTo>
                    <a:pt x="11" y="131"/>
                  </a:lnTo>
                  <a:lnTo>
                    <a:pt x="12" y="137"/>
                  </a:lnTo>
                  <a:lnTo>
                    <a:pt x="13" y="143"/>
                  </a:lnTo>
                  <a:lnTo>
                    <a:pt x="14" y="149"/>
                  </a:lnTo>
                  <a:lnTo>
                    <a:pt x="15" y="162"/>
                  </a:lnTo>
                  <a:lnTo>
                    <a:pt x="16" y="175"/>
                  </a:lnTo>
                  <a:lnTo>
                    <a:pt x="19" y="187"/>
                  </a:lnTo>
                  <a:lnTo>
                    <a:pt x="20" y="198"/>
                  </a:lnTo>
                  <a:lnTo>
                    <a:pt x="22" y="210"/>
                  </a:lnTo>
                  <a:lnTo>
                    <a:pt x="25" y="221"/>
                  </a:lnTo>
                  <a:lnTo>
                    <a:pt x="28" y="233"/>
                  </a:lnTo>
                  <a:lnTo>
                    <a:pt x="31" y="244"/>
                  </a:lnTo>
                  <a:lnTo>
                    <a:pt x="33" y="254"/>
                  </a:lnTo>
                  <a:lnTo>
                    <a:pt x="37" y="263"/>
                  </a:lnTo>
                  <a:lnTo>
                    <a:pt x="41" y="273"/>
                  </a:lnTo>
                  <a:lnTo>
                    <a:pt x="44" y="282"/>
                  </a:lnTo>
                  <a:lnTo>
                    <a:pt x="48" y="292"/>
                  </a:lnTo>
                  <a:lnTo>
                    <a:pt x="52" y="299"/>
                  </a:lnTo>
                  <a:lnTo>
                    <a:pt x="56" y="309"/>
                  </a:lnTo>
                  <a:lnTo>
                    <a:pt x="60" y="316"/>
                  </a:lnTo>
                  <a:lnTo>
                    <a:pt x="61" y="316"/>
                  </a:lnTo>
                  <a:lnTo>
                    <a:pt x="62" y="316"/>
                  </a:lnTo>
                  <a:lnTo>
                    <a:pt x="62" y="315"/>
                  </a:lnTo>
                  <a:lnTo>
                    <a:pt x="62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4370" y="3024"/>
              <a:ext cx="2" cy="8"/>
            </a:xfrm>
            <a:custGeom>
              <a:avLst/>
              <a:gdLst>
                <a:gd name="T0" fmla="*/ 2 w 2"/>
                <a:gd name="T1" fmla="*/ 4 h 8"/>
                <a:gd name="T2" fmla="*/ 2 w 2"/>
                <a:gd name="T3" fmla="*/ 2 h 8"/>
                <a:gd name="T4" fmla="*/ 2 w 2"/>
                <a:gd name="T5" fmla="*/ 0 h 8"/>
                <a:gd name="T6" fmla="*/ 2 w 2"/>
                <a:gd name="T7" fmla="*/ 2 h 8"/>
                <a:gd name="T8" fmla="*/ 0 w 2"/>
                <a:gd name="T9" fmla="*/ 4 h 8"/>
                <a:gd name="T10" fmla="*/ 0 w 2"/>
                <a:gd name="T11" fmla="*/ 6 h 8"/>
                <a:gd name="T12" fmla="*/ 0 w 2"/>
                <a:gd name="T13" fmla="*/ 8 h 8"/>
                <a:gd name="T14" fmla="*/ 0 w 2"/>
                <a:gd name="T15" fmla="*/ 6 h 8"/>
                <a:gd name="T16" fmla="*/ 2 w 2"/>
                <a:gd name="T17" fmla="*/ 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8">
                  <a:moveTo>
                    <a:pt x="2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4366" y="3032"/>
              <a:ext cx="2" cy="19"/>
            </a:xfrm>
            <a:custGeom>
              <a:avLst/>
              <a:gdLst>
                <a:gd name="T0" fmla="*/ 3 w 3"/>
                <a:gd name="T1" fmla="*/ 2 h 19"/>
                <a:gd name="T2" fmla="*/ 3 w 3"/>
                <a:gd name="T3" fmla="*/ 0 h 19"/>
                <a:gd name="T4" fmla="*/ 2 w 3"/>
                <a:gd name="T5" fmla="*/ 4 h 19"/>
                <a:gd name="T6" fmla="*/ 1 w 3"/>
                <a:gd name="T7" fmla="*/ 9 h 19"/>
                <a:gd name="T8" fmla="*/ 1 w 3"/>
                <a:gd name="T9" fmla="*/ 13 h 19"/>
                <a:gd name="T10" fmla="*/ 0 w 3"/>
                <a:gd name="T11" fmla="*/ 19 h 19"/>
                <a:gd name="T12" fmla="*/ 3 w 3"/>
                <a:gd name="T13" fmla="*/ 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19">
                  <a:moveTo>
                    <a:pt x="3" y="2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4303" y="2848"/>
              <a:ext cx="45" cy="376"/>
            </a:xfrm>
            <a:custGeom>
              <a:avLst/>
              <a:gdLst>
                <a:gd name="T0" fmla="*/ 45 w 45"/>
                <a:gd name="T1" fmla="*/ 362 h 377"/>
                <a:gd name="T2" fmla="*/ 45 w 45"/>
                <a:gd name="T3" fmla="*/ 332 h 377"/>
                <a:gd name="T4" fmla="*/ 44 w 45"/>
                <a:gd name="T5" fmla="*/ 301 h 377"/>
                <a:gd name="T6" fmla="*/ 43 w 45"/>
                <a:gd name="T7" fmla="*/ 269 h 377"/>
                <a:gd name="T8" fmla="*/ 41 w 45"/>
                <a:gd name="T9" fmla="*/ 236 h 377"/>
                <a:gd name="T10" fmla="*/ 41 w 45"/>
                <a:gd name="T11" fmla="*/ 225 h 377"/>
                <a:gd name="T12" fmla="*/ 40 w 45"/>
                <a:gd name="T13" fmla="*/ 213 h 377"/>
                <a:gd name="T14" fmla="*/ 38 w 45"/>
                <a:gd name="T15" fmla="*/ 200 h 377"/>
                <a:gd name="T16" fmla="*/ 38 w 45"/>
                <a:gd name="T17" fmla="*/ 189 h 377"/>
                <a:gd name="T18" fmla="*/ 37 w 45"/>
                <a:gd name="T19" fmla="*/ 177 h 377"/>
                <a:gd name="T20" fmla="*/ 36 w 45"/>
                <a:gd name="T21" fmla="*/ 166 h 377"/>
                <a:gd name="T22" fmla="*/ 34 w 45"/>
                <a:gd name="T23" fmla="*/ 152 h 377"/>
                <a:gd name="T24" fmla="*/ 33 w 45"/>
                <a:gd name="T25" fmla="*/ 141 h 377"/>
                <a:gd name="T26" fmla="*/ 32 w 45"/>
                <a:gd name="T27" fmla="*/ 137 h 377"/>
                <a:gd name="T28" fmla="*/ 31 w 45"/>
                <a:gd name="T29" fmla="*/ 131 h 377"/>
                <a:gd name="T30" fmla="*/ 31 w 45"/>
                <a:gd name="T31" fmla="*/ 128 h 377"/>
                <a:gd name="T32" fmla="*/ 29 w 45"/>
                <a:gd name="T33" fmla="*/ 122 h 377"/>
                <a:gd name="T34" fmla="*/ 29 w 45"/>
                <a:gd name="T35" fmla="*/ 118 h 377"/>
                <a:gd name="T36" fmla="*/ 28 w 45"/>
                <a:gd name="T37" fmla="*/ 112 h 377"/>
                <a:gd name="T38" fmla="*/ 28 w 45"/>
                <a:gd name="T39" fmla="*/ 109 h 377"/>
                <a:gd name="T40" fmla="*/ 27 w 45"/>
                <a:gd name="T41" fmla="*/ 105 h 377"/>
                <a:gd name="T42" fmla="*/ 27 w 45"/>
                <a:gd name="T43" fmla="*/ 99 h 377"/>
                <a:gd name="T44" fmla="*/ 27 w 45"/>
                <a:gd name="T45" fmla="*/ 91 h 377"/>
                <a:gd name="T46" fmla="*/ 26 w 45"/>
                <a:gd name="T47" fmla="*/ 86 h 377"/>
                <a:gd name="T48" fmla="*/ 26 w 45"/>
                <a:gd name="T49" fmla="*/ 80 h 377"/>
                <a:gd name="T50" fmla="*/ 5 w 45"/>
                <a:gd name="T51" fmla="*/ 0 h 377"/>
                <a:gd name="T52" fmla="*/ 4 w 45"/>
                <a:gd name="T53" fmla="*/ 0 h 377"/>
                <a:gd name="T54" fmla="*/ 3 w 45"/>
                <a:gd name="T55" fmla="*/ 0 h 377"/>
                <a:gd name="T56" fmla="*/ 2 w 45"/>
                <a:gd name="T57" fmla="*/ 0 h 377"/>
                <a:gd name="T58" fmla="*/ 2 w 45"/>
                <a:gd name="T59" fmla="*/ 2 h 377"/>
                <a:gd name="T60" fmla="*/ 0 w 45"/>
                <a:gd name="T61" fmla="*/ 29 h 377"/>
                <a:gd name="T62" fmla="*/ 0 w 45"/>
                <a:gd name="T63" fmla="*/ 55 h 377"/>
                <a:gd name="T64" fmla="*/ 0 w 45"/>
                <a:gd name="T65" fmla="*/ 82 h 377"/>
                <a:gd name="T66" fmla="*/ 0 w 45"/>
                <a:gd name="T67" fmla="*/ 111 h 377"/>
                <a:gd name="T68" fmla="*/ 0 w 45"/>
                <a:gd name="T69" fmla="*/ 124 h 377"/>
                <a:gd name="T70" fmla="*/ 2 w 45"/>
                <a:gd name="T71" fmla="*/ 137 h 377"/>
                <a:gd name="T72" fmla="*/ 2 w 45"/>
                <a:gd name="T73" fmla="*/ 151 h 377"/>
                <a:gd name="T74" fmla="*/ 2 w 45"/>
                <a:gd name="T75" fmla="*/ 164 h 377"/>
                <a:gd name="T76" fmla="*/ 3 w 45"/>
                <a:gd name="T77" fmla="*/ 177 h 377"/>
                <a:gd name="T78" fmla="*/ 4 w 45"/>
                <a:gd name="T79" fmla="*/ 191 h 377"/>
                <a:gd name="T80" fmla="*/ 5 w 45"/>
                <a:gd name="T81" fmla="*/ 204 h 377"/>
                <a:gd name="T82" fmla="*/ 7 w 45"/>
                <a:gd name="T83" fmla="*/ 217 h 377"/>
                <a:gd name="T84" fmla="*/ 9 w 45"/>
                <a:gd name="T85" fmla="*/ 229 h 377"/>
                <a:gd name="T86" fmla="*/ 11 w 45"/>
                <a:gd name="T87" fmla="*/ 242 h 377"/>
                <a:gd name="T88" fmla="*/ 13 w 45"/>
                <a:gd name="T89" fmla="*/ 254 h 377"/>
                <a:gd name="T90" fmla="*/ 15 w 45"/>
                <a:gd name="T91" fmla="*/ 265 h 377"/>
                <a:gd name="T92" fmla="*/ 17 w 45"/>
                <a:gd name="T93" fmla="*/ 276 h 377"/>
                <a:gd name="T94" fmla="*/ 19 w 45"/>
                <a:gd name="T95" fmla="*/ 288 h 377"/>
                <a:gd name="T96" fmla="*/ 22 w 45"/>
                <a:gd name="T97" fmla="*/ 301 h 377"/>
                <a:gd name="T98" fmla="*/ 23 w 45"/>
                <a:gd name="T99" fmla="*/ 313 h 377"/>
                <a:gd name="T100" fmla="*/ 42 w 45"/>
                <a:gd name="T101" fmla="*/ 377 h 377"/>
                <a:gd name="T102" fmla="*/ 42 w 45"/>
                <a:gd name="T103" fmla="*/ 368 h 377"/>
                <a:gd name="T104" fmla="*/ 43 w 45"/>
                <a:gd name="T105" fmla="*/ 368 h 377"/>
                <a:gd name="T106" fmla="*/ 44 w 45"/>
                <a:gd name="T107" fmla="*/ 366 h 377"/>
                <a:gd name="T108" fmla="*/ 44 w 45"/>
                <a:gd name="T109" fmla="*/ 364 h 377"/>
                <a:gd name="T110" fmla="*/ 44 w 45"/>
                <a:gd name="T111" fmla="*/ 362 h 377"/>
                <a:gd name="T112" fmla="*/ 45 w 45"/>
                <a:gd name="T113" fmla="*/ 362 h 3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" h="377">
                  <a:moveTo>
                    <a:pt x="45" y="362"/>
                  </a:moveTo>
                  <a:lnTo>
                    <a:pt x="45" y="332"/>
                  </a:lnTo>
                  <a:lnTo>
                    <a:pt x="44" y="301"/>
                  </a:lnTo>
                  <a:lnTo>
                    <a:pt x="43" y="269"/>
                  </a:lnTo>
                  <a:lnTo>
                    <a:pt x="41" y="236"/>
                  </a:lnTo>
                  <a:lnTo>
                    <a:pt x="41" y="225"/>
                  </a:lnTo>
                  <a:lnTo>
                    <a:pt x="40" y="213"/>
                  </a:lnTo>
                  <a:lnTo>
                    <a:pt x="38" y="200"/>
                  </a:lnTo>
                  <a:lnTo>
                    <a:pt x="38" y="189"/>
                  </a:lnTo>
                  <a:lnTo>
                    <a:pt x="37" y="177"/>
                  </a:lnTo>
                  <a:lnTo>
                    <a:pt x="36" y="166"/>
                  </a:lnTo>
                  <a:lnTo>
                    <a:pt x="34" y="152"/>
                  </a:lnTo>
                  <a:lnTo>
                    <a:pt x="33" y="141"/>
                  </a:lnTo>
                  <a:lnTo>
                    <a:pt x="32" y="137"/>
                  </a:lnTo>
                  <a:lnTo>
                    <a:pt x="31" y="131"/>
                  </a:lnTo>
                  <a:lnTo>
                    <a:pt x="31" y="128"/>
                  </a:lnTo>
                  <a:lnTo>
                    <a:pt x="29" y="122"/>
                  </a:lnTo>
                  <a:lnTo>
                    <a:pt x="29" y="118"/>
                  </a:lnTo>
                  <a:lnTo>
                    <a:pt x="28" y="112"/>
                  </a:lnTo>
                  <a:lnTo>
                    <a:pt x="28" y="109"/>
                  </a:lnTo>
                  <a:lnTo>
                    <a:pt x="27" y="105"/>
                  </a:lnTo>
                  <a:lnTo>
                    <a:pt x="27" y="99"/>
                  </a:lnTo>
                  <a:lnTo>
                    <a:pt x="27" y="91"/>
                  </a:lnTo>
                  <a:lnTo>
                    <a:pt x="26" y="86"/>
                  </a:lnTo>
                  <a:lnTo>
                    <a:pt x="26" y="8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9"/>
                  </a:lnTo>
                  <a:lnTo>
                    <a:pt x="0" y="55"/>
                  </a:lnTo>
                  <a:lnTo>
                    <a:pt x="0" y="82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2" y="137"/>
                  </a:lnTo>
                  <a:lnTo>
                    <a:pt x="2" y="151"/>
                  </a:lnTo>
                  <a:lnTo>
                    <a:pt x="2" y="164"/>
                  </a:lnTo>
                  <a:lnTo>
                    <a:pt x="3" y="177"/>
                  </a:lnTo>
                  <a:lnTo>
                    <a:pt x="4" y="191"/>
                  </a:lnTo>
                  <a:lnTo>
                    <a:pt x="5" y="204"/>
                  </a:lnTo>
                  <a:lnTo>
                    <a:pt x="7" y="217"/>
                  </a:lnTo>
                  <a:lnTo>
                    <a:pt x="9" y="229"/>
                  </a:lnTo>
                  <a:lnTo>
                    <a:pt x="11" y="242"/>
                  </a:lnTo>
                  <a:lnTo>
                    <a:pt x="13" y="254"/>
                  </a:lnTo>
                  <a:lnTo>
                    <a:pt x="15" y="265"/>
                  </a:lnTo>
                  <a:lnTo>
                    <a:pt x="17" y="276"/>
                  </a:lnTo>
                  <a:lnTo>
                    <a:pt x="19" y="288"/>
                  </a:lnTo>
                  <a:lnTo>
                    <a:pt x="22" y="301"/>
                  </a:lnTo>
                  <a:lnTo>
                    <a:pt x="23" y="313"/>
                  </a:lnTo>
                  <a:lnTo>
                    <a:pt x="42" y="377"/>
                  </a:lnTo>
                  <a:lnTo>
                    <a:pt x="42" y="368"/>
                  </a:lnTo>
                  <a:lnTo>
                    <a:pt x="43" y="368"/>
                  </a:lnTo>
                  <a:lnTo>
                    <a:pt x="44" y="366"/>
                  </a:lnTo>
                  <a:lnTo>
                    <a:pt x="44" y="364"/>
                  </a:lnTo>
                  <a:lnTo>
                    <a:pt x="44" y="362"/>
                  </a:lnTo>
                  <a:lnTo>
                    <a:pt x="45" y="3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4262" y="2717"/>
              <a:ext cx="34" cy="251"/>
            </a:xfrm>
            <a:custGeom>
              <a:avLst/>
              <a:gdLst>
                <a:gd name="T0" fmla="*/ 33 w 33"/>
                <a:gd name="T1" fmla="*/ 229 h 250"/>
                <a:gd name="T2" fmla="*/ 33 w 33"/>
                <a:gd name="T3" fmla="*/ 191 h 250"/>
                <a:gd name="T4" fmla="*/ 32 w 33"/>
                <a:gd name="T5" fmla="*/ 151 h 250"/>
                <a:gd name="T6" fmla="*/ 30 w 33"/>
                <a:gd name="T7" fmla="*/ 111 h 250"/>
                <a:gd name="T8" fmla="*/ 28 w 33"/>
                <a:gd name="T9" fmla="*/ 73 h 250"/>
                <a:gd name="T10" fmla="*/ 25 w 33"/>
                <a:gd name="T11" fmla="*/ 61 h 250"/>
                <a:gd name="T12" fmla="*/ 23 w 33"/>
                <a:gd name="T13" fmla="*/ 52 h 250"/>
                <a:gd name="T14" fmla="*/ 18 w 33"/>
                <a:gd name="T15" fmla="*/ 42 h 250"/>
                <a:gd name="T16" fmla="*/ 15 w 33"/>
                <a:gd name="T17" fmla="*/ 35 h 250"/>
                <a:gd name="T18" fmla="*/ 10 w 33"/>
                <a:gd name="T19" fmla="*/ 25 h 250"/>
                <a:gd name="T20" fmla="*/ 7 w 33"/>
                <a:gd name="T21" fmla="*/ 17 h 250"/>
                <a:gd name="T22" fmla="*/ 4 w 33"/>
                <a:gd name="T23" fmla="*/ 10 h 250"/>
                <a:gd name="T24" fmla="*/ 0 w 33"/>
                <a:gd name="T25" fmla="*/ 0 h 250"/>
                <a:gd name="T26" fmla="*/ 0 w 33"/>
                <a:gd name="T27" fmla="*/ 19 h 250"/>
                <a:gd name="T28" fmla="*/ 0 w 33"/>
                <a:gd name="T29" fmla="*/ 40 h 250"/>
                <a:gd name="T30" fmla="*/ 1 w 33"/>
                <a:gd name="T31" fmla="*/ 61 h 250"/>
                <a:gd name="T32" fmla="*/ 2 w 33"/>
                <a:gd name="T33" fmla="*/ 82 h 250"/>
                <a:gd name="T34" fmla="*/ 4 w 33"/>
                <a:gd name="T35" fmla="*/ 94 h 250"/>
                <a:gd name="T36" fmla="*/ 4 w 33"/>
                <a:gd name="T37" fmla="*/ 103 h 250"/>
                <a:gd name="T38" fmla="*/ 5 w 33"/>
                <a:gd name="T39" fmla="*/ 113 h 250"/>
                <a:gd name="T40" fmla="*/ 6 w 33"/>
                <a:gd name="T41" fmla="*/ 122 h 250"/>
                <a:gd name="T42" fmla="*/ 7 w 33"/>
                <a:gd name="T43" fmla="*/ 132 h 250"/>
                <a:gd name="T44" fmla="*/ 9 w 33"/>
                <a:gd name="T45" fmla="*/ 143 h 250"/>
                <a:gd name="T46" fmla="*/ 10 w 33"/>
                <a:gd name="T47" fmla="*/ 153 h 250"/>
                <a:gd name="T48" fmla="*/ 11 w 33"/>
                <a:gd name="T49" fmla="*/ 164 h 250"/>
                <a:gd name="T50" fmla="*/ 13 w 33"/>
                <a:gd name="T51" fmla="*/ 174 h 250"/>
                <a:gd name="T52" fmla="*/ 15 w 33"/>
                <a:gd name="T53" fmla="*/ 183 h 250"/>
                <a:gd name="T54" fmla="*/ 16 w 33"/>
                <a:gd name="T55" fmla="*/ 193 h 250"/>
                <a:gd name="T56" fmla="*/ 18 w 33"/>
                <a:gd name="T57" fmla="*/ 202 h 250"/>
                <a:gd name="T58" fmla="*/ 18 w 33"/>
                <a:gd name="T59" fmla="*/ 208 h 250"/>
                <a:gd name="T60" fmla="*/ 19 w 33"/>
                <a:gd name="T61" fmla="*/ 212 h 250"/>
                <a:gd name="T62" fmla="*/ 19 w 33"/>
                <a:gd name="T63" fmla="*/ 218 h 250"/>
                <a:gd name="T64" fmla="*/ 20 w 33"/>
                <a:gd name="T65" fmla="*/ 221 h 250"/>
                <a:gd name="T66" fmla="*/ 21 w 33"/>
                <a:gd name="T67" fmla="*/ 225 h 250"/>
                <a:gd name="T68" fmla="*/ 23 w 33"/>
                <a:gd name="T69" fmla="*/ 229 h 250"/>
                <a:gd name="T70" fmla="*/ 24 w 33"/>
                <a:gd name="T71" fmla="*/ 233 h 250"/>
                <a:gd name="T72" fmla="*/ 24 w 33"/>
                <a:gd name="T73" fmla="*/ 237 h 250"/>
                <a:gd name="T74" fmla="*/ 25 w 33"/>
                <a:gd name="T75" fmla="*/ 241 h 250"/>
                <a:gd name="T76" fmla="*/ 25 w 33"/>
                <a:gd name="T77" fmla="*/ 244 h 250"/>
                <a:gd name="T78" fmla="*/ 25 w 33"/>
                <a:gd name="T79" fmla="*/ 248 h 250"/>
                <a:gd name="T80" fmla="*/ 26 w 33"/>
                <a:gd name="T81" fmla="*/ 250 h 250"/>
                <a:gd name="T82" fmla="*/ 33 w 33"/>
                <a:gd name="T83" fmla="*/ 229 h 2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3" h="250">
                  <a:moveTo>
                    <a:pt x="33" y="229"/>
                  </a:moveTo>
                  <a:lnTo>
                    <a:pt x="33" y="191"/>
                  </a:lnTo>
                  <a:lnTo>
                    <a:pt x="32" y="151"/>
                  </a:lnTo>
                  <a:lnTo>
                    <a:pt x="30" y="111"/>
                  </a:lnTo>
                  <a:lnTo>
                    <a:pt x="28" y="73"/>
                  </a:lnTo>
                  <a:lnTo>
                    <a:pt x="25" y="61"/>
                  </a:lnTo>
                  <a:lnTo>
                    <a:pt x="23" y="52"/>
                  </a:lnTo>
                  <a:lnTo>
                    <a:pt x="18" y="42"/>
                  </a:lnTo>
                  <a:lnTo>
                    <a:pt x="15" y="35"/>
                  </a:lnTo>
                  <a:lnTo>
                    <a:pt x="10" y="25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4" y="94"/>
                  </a:lnTo>
                  <a:lnTo>
                    <a:pt x="4" y="103"/>
                  </a:lnTo>
                  <a:lnTo>
                    <a:pt x="5" y="113"/>
                  </a:lnTo>
                  <a:lnTo>
                    <a:pt x="6" y="122"/>
                  </a:lnTo>
                  <a:lnTo>
                    <a:pt x="7" y="132"/>
                  </a:lnTo>
                  <a:lnTo>
                    <a:pt x="9" y="143"/>
                  </a:lnTo>
                  <a:lnTo>
                    <a:pt x="10" y="153"/>
                  </a:lnTo>
                  <a:lnTo>
                    <a:pt x="11" y="164"/>
                  </a:lnTo>
                  <a:lnTo>
                    <a:pt x="13" y="174"/>
                  </a:lnTo>
                  <a:lnTo>
                    <a:pt x="15" y="183"/>
                  </a:lnTo>
                  <a:lnTo>
                    <a:pt x="16" y="193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9" y="212"/>
                  </a:lnTo>
                  <a:lnTo>
                    <a:pt x="19" y="218"/>
                  </a:lnTo>
                  <a:lnTo>
                    <a:pt x="20" y="221"/>
                  </a:lnTo>
                  <a:lnTo>
                    <a:pt x="21" y="225"/>
                  </a:lnTo>
                  <a:lnTo>
                    <a:pt x="23" y="229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25" y="241"/>
                  </a:lnTo>
                  <a:lnTo>
                    <a:pt x="25" y="244"/>
                  </a:lnTo>
                  <a:lnTo>
                    <a:pt x="25" y="248"/>
                  </a:lnTo>
                  <a:lnTo>
                    <a:pt x="26" y="250"/>
                  </a:lnTo>
                  <a:lnTo>
                    <a:pt x="33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4274" y="3296"/>
              <a:ext cx="11" cy="24"/>
            </a:xfrm>
            <a:custGeom>
              <a:avLst/>
              <a:gdLst>
                <a:gd name="T0" fmla="*/ 10 w 10"/>
                <a:gd name="T1" fmla="*/ 17 h 25"/>
                <a:gd name="T2" fmla="*/ 0 w 10"/>
                <a:gd name="T3" fmla="*/ 0 h 25"/>
                <a:gd name="T4" fmla="*/ 8 w 10"/>
                <a:gd name="T5" fmla="*/ 25 h 25"/>
                <a:gd name="T6" fmla="*/ 9 w 10"/>
                <a:gd name="T7" fmla="*/ 23 h 25"/>
                <a:gd name="T8" fmla="*/ 9 w 10"/>
                <a:gd name="T9" fmla="*/ 21 h 25"/>
                <a:gd name="T10" fmla="*/ 10 w 10"/>
                <a:gd name="T11" fmla="*/ 1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25">
                  <a:moveTo>
                    <a:pt x="10" y="17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4213" y="2371"/>
              <a:ext cx="65" cy="261"/>
            </a:xfrm>
            <a:custGeom>
              <a:avLst/>
              <a:gdLst>
                <a:gd name="T0" fmla="*/ 64 w 64"/>
                <a:gd name="T1" fmla="*/ 0 h 261"/>
                <a:gd name="T2" fmla="*/ 59 w 64"/>
                <a:gd name="T3" fmla="*/ 4 h 261"/>
                <a:gd name="T4" fmla="*/ 56 w 64"/>
                <a:gd name="T5" fmla="*/ 8 h 261"/>
                <a:gd name="T6" fmla="*/ 52 w 64"/>
                <a:gd name="T7" fmla="*/ 15 h 261"/>
                <a:gd name="T8" fmla="*/ 49 w 64"/>
                <a:gd name="T9" fmla="*/ 21 h 261"/>
                <a:gd name="T10" fmla="*/ 47 w 64"/>
                <a:gd name="T11" fmla="*/ 29 h 261"/>
                <a:gd name="T12" fmla="*/ 44 w 64"/>
                <a:gd name="T13" fmla="*/ 36 h 261"/>
                <a:gd name="T14" fmla="*/ 41 w 64"/>
                <a:gd name="T15" fmla="*/ 44 h 261"/>
                <a:gd name="T16" fmla="*/ 40 w 64"/>
                <a:gd name="T17" fmla="*/ 52 h 261"/>
                <a:gd name="T18" fmla="*/ 38 w 64"/>
                <a:gd name="T19" fmla="*/ 61 h 261"/>
                <a:gd name="T20" fmla="*/ 36 w 64"/>
                <a:gd name="T21" fmla="*/ 73 h 261"/>
                <a:gd name="T22" fmla="*/ 33 w 64"/>
                <a:gd name="T23" fmla="*/ 80 h 261"/>
                <a:gd name="T24" fmla="*/ 32 w 64"/>
                <a:gd name="T25" fmla="*/ 90 h 261"/>
                <a:gd name="T26" fmla="*/ 30 w 64"/>
                <a:gd name="T27" fmla="*/ 99 h 261"/>
                <a:gd name="T28" fmla="*/ 29 w 64"/>
                <a:gd name="T29" fmla="*/ 109 h 261"/>
                <a:gd name="T30" fmla="*/ 27 w 64"/>
                <a:gd name="T31" fmla="*/ 118 h 261"/>
                <a:gd name="T32" fmla="*/ 26 w 64"/>
                <a:gd name="T33" fmla="*/ 128 h 261"/>
                <a:gd name="T34" fmla="*/ 23 w 64"/>
                <a:gd name="T35" fmla="*/ 138 h 261"/>
                <a:gd name="T36" fmla="*/ 21 w 64"/>
                <a:gd name="T37" fmla="*/ 145 h 261"/>
                <a:gd name="T38" fmla="*/ 20 w 64"/>
                <a:gd name="T39" fmla="*/ 153 h 261"/>
                <a:gd name="T40" fmla="*/ 18 w 64"/>
                <a:gd name="T41" fmla="*/ 160 h 261"/>
                <a:gd name="T42" fmla="*/ 17 w 64"/>
                <a:gd name="T43" fmla="*/ 170 h 261"/>
                <a:gd name="T44" fmla="*/ 14 w 64"/>
                <a:gd name="T45" fmla="*/ 179 h 261"/>
                <a:gd name="T46" fmla="*/ 13 w 64"/>
                <a:gd name="T47" fmla="*/ 189 h 261"/>
                <a:gd name="T48" fmla="*/ 11 w 64"/>
                <a:gd name="T49" fmla="*/ 199 h 261"/>
                <a:gd name="T50" fmla="*/ 11 w 64"/>
                <a:gd name="T51" fmla="*/ 208 h 261"/>
                <a:gd name="T52" fmla="*/ 11 w 64"/>
                <a:gd name="T53" fmla="*/ 218 h 261"/>
                <a:gd name="T54" fmla="*/ 10 w 64"/>
                <a:gd name="T55" fmla="*/ 225 h 261"/>
                <a:gd name="T56" fmla="*/ 9 w 64"/>
                <a:gd name="T57" fmla="*/ 233 h 261"/>
                <a:gd name="T58" fmla="*/ 8 w 64"/>
                <a:gd name="T59" fmla="*/ 240 h 261"/>
                <a:gd name="T60" fmla="*/ 6 w 64"/>
                <a:gd name="T61" fmla="*/ 246 h 261"/>
                <a:gd name="T62" fmla="*/ 3 w 64"/>
                <a:gd name="T63" fmla="*/ 252 h 261"/>
                <a:gd name="T64" fmla="*/ 0 w 64"/>
                <a:gd name="T65" fmla="*/ 258 h 261"/>
                <a:gd name="T66" fmla="*/ 4 w 64"/>
                <a:gd name="T67" fmla="*/ 261 h 261"/>
                <a:gd name="T68" fmla="*/ 16 w 64"/>
                <a:gd name="T69" fmla="*/ 260 h 261"/>
                <a:gd name="T70" fmla="*/ 14 w 64"/>
                <a:gd name="T71" fmla="*/ 233 h 261"/>
                <a:gd name="T72" fmla="*/ 39 w 64"/>
                <a:gd name="T73" fmla="*/ 179 h 261"/>
                <a:gd name="T74" fmla="*/ 64 w 64"/>
                <a:gd name="T75" fmla="*/ 0 h 2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4" h="261">
                  <a:moveTo>
                    <a:pt x="64" y="0"/>
                  </a:moveTo>
                  <a:lnTo>
                    <a:pt x="59" y="4"/>
                  </a:lnTo>
                  <a:lnTo>
                    <a:pt x="56" y="8"/>
                  </a:lnTo>
                  <a:lnTo>
                    <a:pt x="52" y="15"/>
                  </a:lnTo>
                  <a:lnTo>
                    <a:pt x="49" y="21"/>
                  </a:lnTo>
                  <a:lnTo>
                    <a:pt x="47" y="29"/>
                  </a:lnTo>
                  <a:lnTo>
                    <a:pt x="44" y="36"/>
                  </a:lnTo>
                  <a:lnTo>
                    <a:pt x="41" y="44"/>
                  </a:lnTo>
                  <a:lnTo>
                    <a:pt x="40" y="52"/>
                  </a:lnTo>
                  <a:lnTo>
                    <a:pt x="38" y="61"/>
                  </a:lnTo>
                  <a:lnTo>
                    <a:pt x="36" y="73"/>
                  </a:lnTo>
                  <a:lnTo>
                    <a:pt x="33" y="80"/>
                  </a:lnTo>
                  <a:lnTo>
                    <a:pt x="32" y="90"/>
                  </a:lnTo>
                  <a:lnTo>
                    <a:pt x="30" y="99"/>
                  </a:lnTo>
                  <a:lnTo>
                    <a:pt x="29" y="109"/>
                  </a:lnTo>
                  <a:lnTo>
                    <a:pt x="27" y="118"/>
                  </a:lnTo>
                  <a:lnTo>
                    <a:pt x="26" y="128"/>
                  </a:lnTo>
                  <a:lnTo>
                    <a:pt x="23" y="138"/>
                  </a:lnTo>
                  <a:lnTo>
                    <a:pt x="21" y="145"/>
                  </a:lnTo>
                  <a:lnTo>
                    <a:pt x="20" y="153"/>
                  </a:lnTo>
                  <a:lnTo>
                    <a:pt x="18" y="160"/>
                  </a:lnTo>
                  <a:lnTo>
                    <a:pt x="17" y="170"/>
                  </a:lnTo>
                  <a:lnTo>
                    <a:pt x="14" y="179"/>
                  </a:lnTo>
                  <a:lnTo>
                    <a:pt x="13" y="189"/>
                  </a:lnTo>
                  <a:lnTo>
                    <a:pt x="11" y="199"/>
                  </a:lnTo>
                  <a:lnTo>
                    <a:pt x="11" y="208"/>
                  </a:lnTo>
                  <a:lnTo>
                    <a:pt x="11" y="218"/>
                  </a:lnTo>
                  <a:lnTo>
                    <a:pt x="10" y="225"/>
                  </a:lnTo>
                  <a:lnTo>
                    <a:pt x="9" y="233"/>
                  </a:lnTo>
                  <a:lnTo>
                    <a:pt x="8" y="240"/>
                  </a:lnTo>
                  <a:lnTo>
                    <a:pt x="6" y="246"/>
                  </a:lnTo>
                  <a:lnTo>
                    <a:pt x="3" y="252"/>
                  </a:lnTo>
                  <a:lnTo>
                    <a:pt x="0" y="258"/>
                  </a:lnTo>
                  <a:lnTo>
                    <a:pt x="4" y="261"/>
                  </a:lnTo>
                  <a:lnTo>
                    <a:pt x="16" y="260"/>
                  </a:lnTo>
                  <a:lnTo>
                    <a:pt x="14" y="233"/>
                  </a:lnTo>
                  <a:lnTo>
                    <a:pt x="39" y="17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4080" y="2635"/>
              <a:ext cx="171" cy="267"/>
            </a:xfrm>
            <a:custGeom>
              <a:avLst/>
              <a:gdLst>
                <a:gd name="T0" fmla="*/ 166 w 170"/>
                <a:gd name="T1" fmla="*/ 166 h 265"/>
                <a:gd name="T2" fmla="*/ 159 w 170"/>
                <a:gd name="T3" fmla="*/ 120 h 265"/>
                <a:gd name="T4" fmla="*/ 150 w 170"/>
                <a:gd name="T5" fmla="*/ 80 h 265"/>
                <a:gd name="T6" fmla="*/ 145 w 170"/>
                <a:gd name="T7" fmla="*/ 50 h 265"/>
                <a:gd name="T8" fmla="*/ 143 w 170"/>
                <a:gd name="T9" fmla="*/ 25 h 265"/>
                <a:gd name="T10" fmla="*/ 142 w 170"/>
                <a:gd name="T11" fmla="*/ 4 h 265"/>
                <a:gd name="T12" fmla="*/ 136 w 170"/>
                <a:gd name="T13" fmla="*/ 21 h 265"/>
                <a:gd name="T14" fmla="*/ 93 w 170"/>
                <a:gd name="T15" fmla="*/ 4 h 265"/>
                <a:gd name="T16" fmla="*/ 78 w 170"/>
                <a:gd name="T17" fmla="*/ 2 h 265"/>
                <a:gd name="T18" fmla="*/ 66 w 170"/>
                <a:gd name="T19" fmla="*/ 10 h 265"/>
                <a:gd name="T20" fmla="*/ 56 w 170"/>
                <a:gd name="T21" fmla="*/ 16 h 265"/>
                <a:gd name="T22" fmla="*/ 45 w 170"/>
                <a:gd name="T23" fmla="*/ 25 h 265"/>
                <a:gd name="T24" fmla="*/ 35 w 170"/>
                <a:gd name="T25" fmla="*/ 33 h 265"/>
                <a:gd name="T26" fmla="*/ 26 w 170"/>
                <a:gd name="T27" fmla="*/ 36 h 265"/>
                <a:gd name="T28" fmla="*/ 18 w 170"/>
                <a:gd name="T29" fmla="*/ 44 h 265"/>
                <a:gd name="T30" fmla="*/ 6 w 170"/>
                <a:gd name="T31" fmla="*/ 61 h 265"/>
                <a:gd name="T32" fmla="*/ 15 w 170"/>
                <a:gd name="T33" fmla="*/ 75 h 265"/>
                <a:gd name="T34" fmla="*/ 39 w 170"/>
                <a:gd name="T35" fmla="*/ 77 h 265"/>
                <a:gd name="T36" fmla="*/ 64 w 170"/>
                <a:gd name="T37" fmla="*/ 71 h 265"/>
                <a:gd name="T38" fmla="*/ 85 w 170"/>
                <a:gd name="T39" fmla="*/ 57 h 265"/>
                <a:gd name="T40" fmla="*/ 98 w 170"/>
                <a:gd name="T41" fmla="*/ 44 h 265"/>
                <a:gd name="T42" fmla="*/ 104 w 170"/>
                <a:gd name="T43" fmla="*/ 54 h 265"/>
                <a:gd name="T44" fmla="*/ 99 w 170"/>
                <a:gd name="T45" fmla="*/ 78 h 265"/>
                <a:gd name="T46" fmla="*/ 89 w 170"/>
                <a:gd name="T47" fmla="*/ 103 h 265"/>
                <a:gd name="T48" fmla="*/ 82 w 170"/>
                <a:gd name="T49" fmla="*/ 120 h 265"/>
                <a:gd name="T50" fmla="*/ 74 w 170"/>
                <a:gd name="T51" fmla="*/ 145 h 265"/>
                <a:gd name="T52" fmla="*/ 64 w 170"/>
                <a:gd name="T53" fmla="*/ 181 h 265"/>
                <a:gd name="T54" fmla="*/ 59 w 170"/>
                <a:gd name="T55" fmla="*/ 206 h 265"/>
                <a:gd name="T56" fmla="*/ 56 w 170"/>
                <a:gd name="T57" fmla="*/ 225 h 265"/>
                <a:gd name="T58" fmla="*/ 66 w 170"/>
                <a:gd name="T59" fmla="*/ 221 h 265"/>
                <a:gd name="T60" fmla="*/ 75 w 170"/>
                <a:gd name="T61" fmla="*/ 208 h 265"/>
                <a:gd name="T62" fmla="*/ 83 w 170"/>
                <a:gd name="T63" fmla="*/ 191 h 265"/>
                <a:gd name="T64" fmla="*/ 92 w 170"/>
                <a:gd name="T65" fmla="*/ 145 h 265"/>
                <a:gd name="T66" fmla="*/ 105 w 170"/>
                <a:gd name="T67" fmla="*/ 109 h 265"/>
                <a:gd name="T68" fmla="*/ 111 w 170"/>
                <a:gd name="T69" fmla="*/ 109 h 265"/>
                <a:gd name="T70" fmla="*/ 112 w 170"/>
                <a:gd name="T71" fmla="*/ 139 h 265"/>
                <a:gd name="T72" fmla="*/ 103 w 170"/>
                <a:gd name="T73" fmla="*/ 168 h 265"/>
                <a:gd name="T74" fmla="*/ 96 w 170"/>
                <a:gd name="T75" fmla="*/ 180 h 265"/>
                <a:gd name="T76" fmla="*/ 99 w 170"/>
                <a:gd name="T77" fmla="*/ 183 h 265"/>
                <a:gd name="T78" fmla="*/ 109 w 170"/>
                <a:gd name="T79" fmla="*/ 185 h 265"/>
                <a:gd name="T80" fmla="*/ 118 w 170"/>
                <a:gd name="T81" fmla="*/ 180 h 265"/>
                <a:gd name="T82" fmla="*/ 125 w 170"/>
                <a:gd name="T83" fmla="*/ 151 h 265"/>
                <a:gd name="T84" fmla="*/ 133 w 170"/>
                <a:gd name="T85" fmla="*/ 101 h 265"/>
                <a:gd name="T86" fmla="*/ 128 w 170"/>
                <a:gd name="T87" fmla="*/ 94 h 265"/>
                <a:gd name="T88" fmla="*/ 134 w 170"/>
                <a:gd name="T89" fmla="*/ 46 h 265"/>
                <a:gd name="T90" fmla="*/ 136 w 170"/>
                <a:gd name="T91" fmla="*/ 77 h 265"/>
                <a:gd name="T92" fmla="*/ 141 w 170"/>
                <a:gd name="T93" fmla="*/ 73 h 265"/>
                <a:gd name="T94" fmla="*/ 142 w 170"/>
                <a:gd name="T95" fmla="*/ 120 h 265"/>
                <a:gd name="T96" fmla="*/ 146 w 170"/>
                <a:gd name="T97" fmla="*/ 197 h 265"/>
                <a:gd name="T98" fmla="*/ 155 w 170"/>
                <a:gd name="T99" fmla="*/ 241 h 265"/>
                <a:gd name="T100" fmla="*/ 170 w 170"/>
                <a:gd name="T101" fmla="*/ 218 h 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70" h="265">
                  <a:moveTo>
                    <a:pt x="170" y="216"/>
                  </a:moveTo>
                  <a:lnTo>
                    <a:pt x="170" y="204"/>
                  </a:lnTo>
                  <a:lnTo>
                    <a:pt x="169" y="191"/>
                  </a:lnTo>
                  <a:lnTo>
                    <a:pt x="168" y="178"/>
                  </a:lnTo>
                  <a:lnTo>
                    <a:pt x="166" y="166"/>
                  </a:lnTo>
                  <a:lnTo>
                    <a:pt x="165" y="155"/>
                  </a:lnTo>
                  <a:lnTo>
                    <a:pt x="163" y="147"/>
                  </a:lnTo>
                  <a:lnTo>
                    <a:pt x="162" y="138"/>
                  </a:lnTo>
                  <a:lnTo>
                    <a:pt x="160" y="128"/>
                  </a:lnTo>
                  <a:lnTo>
                    <a:pt x="159" y="120"/>
                  </a:lnTo>
                  <a:lnTo>
                    <a:pt x="156" y="111"/>
                  </a:lnTo>
                  <a:lnTo>
                    <a:pt x="154" y="101"/>
                  </a:lnTo>
                  <a:lnTo>
                    <a:pt x="153" y="92"/>
                  </a:lnTo>
                  <a:lnTo>
                    <a:pt x="152" y="86"/>
                  </a:lnTo>
                  <a:lnTo>
                    <a:pt x="150" y="80"/>
                  </a:lnTo>
                  <a:lnTo>
                    <a:pt x="149" y="75"/>
                  </a:lnTo>
                  <a:lnTo>
                    <a:pt x="147" y="69"/>
                  </a:lnTo>
                  <a:lnTo>
                    <a:pt x="147" y="61"/>
                  </a:lnTo>
                  <a:lnTo>
                    <a:pt x="146" y="56"/>
                  </a:lnTo>
                  <a:lnTo>
                    <a:pt x="145" y="50"/>
                  </a:lnTo>
                  <a:lnTo>
                    <a:pt x="144" y="42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3" y="27"/>
                  </a:lnTo>
                  <a:lnTo>
                    <a:pt x="143" y="25"/>
                  </a:lnTo>
                  <a:lnTo>
                    <a:pt x="142" y="21"/>
                  </a:lnTo>
                  <a:lnTo>
                    <a:pt x="143" y="17"/>
                  </a:lnTo>
                  <a:lnTo>
                    <a:pt x="143" y="14"/>
                  </a:lnTo>
                  <a:lnTo>
                    <a:pt x="142" y="10"/>
                  </a:lnTo>
                  <a:lnTo>
                    <a:pt x="142" y="4"/>
                  </a:lnTo>
                  <a:lnTo>
                    <a:pt x="141" y="10"/>
                  </a:lnTo>
                  <a:lnTo>
                    <a:pt x="141" y="14"/>
                  </a:lnTo>
                  <a:lnTo>
                    <a:pt x="140" y="17"/>
                  </a:lnTo>
                  <a:lnTo>
                    <a:pt x="137" y="19"/>
                  </a:lnTo>
                  <a:lnTo>
                    <a:pt x="136" y="21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3" y="2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74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2"/>
                  </a:lnTo>
                  <a:lnTo>
                    <a:pt x="59" y="14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4" y="17"/>
                  </a:lnTo>
                  <a:lnTo>
                    <a:pt x="51" y="19"/>
                  </a:lnTo>
                  <a:lnTo>
                    <a:pt x="49" y="21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6" y="31"/>
                  </a:lnTo>
                  <a:lnTo>
                    <a:pt x="35" y="33"/>
                  </a:lnTo>
                  <a:lnTo>
                    <a:pt x="32" y="35"/>
                  </a:lnTo>
                  <a:lnTo>
                    <a:pt x="30" y="35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2" y="40"/>
                  </a:lnTo>
                  <a:lnTo>
                    <a:pt x="21" y="42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3" y="50"/>
                  </a:lnTo>
                  <a:lnTo>
                    <a:pt x="10" y="54"/>
                  </a:lnTo>
                  <a:lnTo>
                    <a:pt x="8" y="57"/>
                  </a:lnTo>
                  <a:lnTo>
                    <a:pt x="6" y="61"/>
                  </a:lnTo>
                  <a:lnTo>
                    <a:pt x="2" y="63"/>
                  </a:lnTo>
                  <a:lnTo>
                    <a:pt x="0" y="67"/>
                  </a:lnTo>
                  <a:lnTo>
                    <a:pt x="4" y="69"/>
                  </a:lnTo>
                  <a:lnTo>
                    <a:pt x="10" y="73"/>
                  </a:lnTo>
                  <a:lnTo>
                    <a:pt x="15" y="75"/>
                  </a:lnTo>
                  <a:lnTo>
                    <a:pt x="19" y="77"/>
                  </a:lnTo>
                  <a:lnTo>
                    <a:pt x="25" y="77"/>
                  </a:lnTo>
                  <a:lnTo>
                    <a:pt x="29" y="78"/>
                  </a:lnTo>
                  <a:lnTo>
                    <a:pt x="34" y="78"/>
                  </a:lnTo>
                  <a:lnTo>
                    <a:pt x="39" y="77"/>
                  </a:lnTo>
                  <a:lnTo>
                    <a:pt x="44" y="77"/>
                  </a:lnTo>
                  <a:lnTo>
                    <a:pt x="49" y="75"/>
                  </a:lnTo>
                  <a:lnTo>
                    <a:pt x="55" y="75"/>
                  </a:lnTo>
                  <a:lnTo>
                    <a:pt x="59" y="73"/>
                  </a:lnTo>
                  <a:lnTo>
                    <a:pt x="64" y="71"/>
                  </a:lnTo>
                  <a:lnTo>
                    <a:pt x="69" y="69"/>
                  </a:lnTo>
                  <a:lnTo>
                    <a:pt x="74" y="65"/>
                  </a:lnTo>
                  <a:lnTo>
                    <a:pt x="78" y="61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7" y="54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4"/>
                  </a:lnTo>
                  <a:lnTo>
                    <a:pt x="102" y="42"/>
                  </a:lnTo>
                  <a:lnTo>
                    <a:pt x="103" y="44"/>
                  </a:lnTo>
                  <a:lnTo>
                    <a:pt x="104" y="46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7"/>
                  </a:lnTo>
                  <a:lnTo>
                    <a:pt x="103" y="61"/>
                  </a:lnTo>
                  <a:lnTo>
                    <a:pt x="103" y="67"/>
                  </a:lnTo>
                  <a:lnTo>
                    <a:pt x="101" y="73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5" y="86"/>
                  </a:lnTo>
                  <a:lnTo>
                    <a:pt x="94" y="92"/>
                  </a:lnTo>
                  <a:lnTo>
                    <a:pt x="92" y="98"/>
                  </a:lnTo>
                  <a:lnTo>
                    <a:pt x="89" y="103"/>
                  </a:lnTo>
                  <a:lnTo>
                    <a:pt x="88" y="107"/>
                  </a:lnTo>
                  <a:lnTo>
                    <a:pt x="86" y="111"/>
                  </a:lnTo>
                  <a:lnTo>
                    <a:pt x="85" y="115"/>
                  </a:lnTo>
                  <a:lnTo>
                    <a:pt x="84" y="118"/>
                  </a:lnTo>
                  <a:lnTo>
                    <a:pt x="82" y="120"/>
                  </a:lnTo>
                  <a:lnTo>
                    <a:pt x="80" y="126"/>
                  </a:lnTo>
                  <a:lnTo>
                    <a:pt x="78" y="130"/>
                  </a:lnTo>
                  <a:lnTo>
                    <a:pt x="77" y="134"/>
                  </a:lnTo>
                  <a:lnTo>
                    <a:pt x="75" y="138"/>
                  </a:lnTo>
                  <a:lnTo>
                    <a:pt x="74" y="145"/>
                  </a:lnTo>
                  <a:lnTo>
                    <a:pt x="72" y="151"/>
                  </a:lnTo>
                  <a:lnTo>
                    <a:pt x="69" y="159"/>
                  </a:lnTo>
                  <a:lnTo>
                    <a:pt x="67" y="166"/>
                  </a:lnTo>
                  <a:lnTo>
                    <a:pt x="66" y="174"/>
                  </a:lnTo>
                  <a:lnTo>
                    <a:pt x="64" y="181"/>
                  </a:lnTo>
                  <a:lnTo>
                    <a:pt x="63" y="189"/>
                  </a:lnTo>
                  <a:lnTo>
                    <a:pt x="61" y="197"/>
                  </a:lnTo>
                  <a:lnTo>
                    <a:pt x="60" y="200"/>
                  </a:lnTo>
                  <a:lnTo>
                    <a:pt x="60" y="204"/>
                  </a:lnTo>
                  <a:lnTo>
                    <a:pt x="59" y="206"/>
                  </a:lnTo>
                  <a:lnTo>
                    <a:pt x="59" y="210"/>
                  </a:lnTo>
                  <a:lnTo>
                    <a:pt x="58" y="214"/>
                  </a:lnTo>
                  <a:lnTo>
                    <a:pt x="57" y="218"/>
                  </a:lnTo>
                  <a:lnTo>
                    <a:pt x="57" y="221"/>
                  </a:lnTo>
                  <a:lnTo>
                    <a:pt x="56" y="225"/>
                  </a:lnTo>
                  <a:lnTo>
                    <a:pt x="58" y="225"/>
                  </a:lnTo>
                  <a:lnTo>
                    <a:pt x="60" y="223"/>
                  </a:lnTo>
                  <a:lnTo>
                    <a:pt x="63" y="223"/>
                  </a:lnTo>
                  <a:lnTo>
                    <a:pt x="64" y="221"/>
                  </a:lnTo>
                  <a:lnTo>
                    <a:pt x="66" y="221"/>
                  </a:lnTo>
                  <a:lnTo>
                    <a:pt x="68" y="220"/>
                  </a:lnTo>
                  <a:lnTo>
                    <a:pt x="70" y="218"/>
                  </a:lnTo>
                  <a:lnTo>
                    <a:pt x="72" y="214"/>
                  </a:lnTo>
                  <a:lnTo>
                    <a:pt x="74" y="212"/>
                  </a:lnTo>
                  <a:lnTo>
                    <a:pt x="75" y="208"/>
                  </a:lnTo>
                  <a:lnTo>
                    <a:pt x="77" y="204"/>
                  </a:lnTo>
                  <a:lnTo>
                    <a:pt x="78" y="202"/>
                  </a:lnTo>
                  <a:lnTo>
                    <a:pt x="80" y="199"/>
                  </a:lnTo>
                  <a:lnTo>
                    <a:pt x="82" y="195"/>
                  </a:lnTo>
                  <a:lnTo>
                    <a:pt x="83" y="191"/>
                  </a:lnTo>
                  <a:lnTo>
                    <a:pt x="85" y="187"/>
                  </a:lnTo>
                  <a:lnTo>
                    <a:pt x="86" y="176"/>
                  </a:lnTo>
                  <a:lnTo>
                    <a:pt x="87" y="164"/>
                  </a:lnTo>
                  <a:lnTo>
                    <a:pt x="89" y="155"/>
                  </a:lnTo>
                  <a:lnTo>
                    <a:pt x="92" y="145"/>
                  </a:lnTo>
                  <a:lnTo>
                    <a:pt x="94" y="136"/>
                  </a:lnTo>
                  <a:lnTo>
                    <a:pt x="97" y="126"/>
                  </a:lnTo>
                  <a:lnTo>
                    <a:pt x="101" y="118"/>
                  </a:lnTo>
                  <a:lnTo>
                    <a:pt x="104" y="111"/>
                  </a:lnTo>
                  <a:lnTo>
                    <a:pt x="105" y="109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8" y="107"/>
                  </a:lnTo>
                  <a:lnTo>
                    <a:pt x="109" y="107"/>
                  </a:lnTo>
                  <a:lnTo>
                    <a:pt x="111" y="109"/>
                  </a:lnTo>
                  <a:lnTo>
                    <a:pt x="112" y="111"/>
                  </a:lnTo>
                  <a:lnTo>
                    <a:pt x="112" y="118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12" y="139"/>
                  </a:lnTo>
                  <a:lnTo>
                    <a:pt x="111" y="147"/>
                  </a:lnTo>
                  <a:lnTo>
                    <a:pt x="109" y="155"/>
                  </a:lnTo>
                  <a:lnTo>
                    <a:pt x="107" y="160"/>
                  </a:lnTo>
                  <a:lnTo>
                    <a:pt x="105" y="166"/>
                  </a:lnTo>
                  <a:lnTo>
                    <a:pt x="103" y="168"/>
                  </a:lnTo>
                  <a:lnTo>
                    <a:pt x="102" y="170"/>
                  </a:lnTo>
                  <a:lnTo>
                    <a:pt x="101" y="172"/>
                  </a:lnTo>
                  <a:lnTo>
                    <a:pt x="99" y="176"/>
                  </a:lnTo>
                  <a:lnTo>
                    <a:pt x="98" y="178"/>
                  </a:lnTo>
                  <a:lnTo>
                    <a:pt x="96" y="180"/>
                  </a:lnTo>
                  <a:lnTo>
                    <a:pt x="95" y="181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7" y="183"/>
                  </a:lnTo>
                  <a:lnTo>
                    <a:pt x="99" y="183"/>
                  </a:lnTo>
                  <a:lnTo>
                    <a:pt x="102" y="183"/>
                  </a:lnTo>
                  <a:lnTo>
                    <a:pt x="103" y="183"/>
                  </a:lnTo>
                  <a:lnTo>
                    <a:pt x="105" y="185"/>
                  </a:lnTo>
                  <a:lnTo>
                    <a:pt x="107" y="185"/>
                  </a:lnTo>
                  <a:lnTo>
                    <a:pt x="109" y="185"/>
                  </a:lnTo>
                  <a:lnTo>
                    <a:pt x="112" y="185"/>
                  </a:lnTo>
                  <a:lnTo>
                    <a:pt x="113" y="183"/>
                  </a:lnTo>
                  <a:lnTo>
                    <a:pt x="115" y="181"/>
                  </a:lnTo>
                  <a:lnTo>
                    <a:pt x="116" y="181"/>
                  </a:lnTo>
                  <a:lnTo>
                    <a:pt x="118" y="180"/>
                  </a:lnTo>
                  <a:lnTo>
                    <a:pt x="120" y="176"/>
                  </a:lnTo>
                  <a:lnTo>
                    <a:pt x="121" y="174"/>
                  </a:lnTo>
                  <a:lnTo>
                    <a:pt x="122" y="170"/>
                  </a:lnTo>
                  <a:lnTo>
                    <a:pt x="124" y="160"/>
                  </a:lnTo>
                  <a:lnTo>
                    <a:pt x="125" y="151"/>
                  </a:lnTo>
                  <a:lnTo>
                    <a:pt x="127" y="139"/>
                  </a:lnTo>
                  <a:lnTo>
                    <a:pt x="128" y="130"/>
                  </a:lnTo>
                  <a:lnTo>
                    <a:pt x="130" y="120"/>
                  </a:lnTo>
                  <a:lnTo>
                    <a:pt x="132" y="111"/>
                  </a:lnTo>
                  <a:lnTo>
                    <a:pt x="133" y="101"/>
                  </a:lnTo>
                  <a:lnTo>
                    <a:pt x="134" y="92"/>
                  </a:lnTo>
                  <a:lnTo>
                    <a:pt x="133" y="92"/>
                  </a:lnTo>
                  <a:lnTo>
                    <a:pt x="132" y="90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7" y="92"/>
                  </a:lnTo>
                  <a:lnTo>
                    <a:pt x="126" y="90"/>
                  </a:lnTo>
                  <a:lnTo>
                    <a:pt x="125" y="71"/>
                  </a:lnTo>
                  <a:lnTo>
                    <a:pt x="133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5" y="52"/>
                  </a:lnTo>
                  <a:lnTo>
                    <a:pt x="136" y="78"/>
                  </a:lnTo>
                  <a:lnTo>
                    <a:pt x="136" y="77"/>
                  </a:lnTo>
                  <a:lnTo>
                    <a:pt x="137" y="75"/>
                  </a:lnTo>
                  <a:lnTo>
                    <a:pt x="139" y="71"/>
                  </a:lnTo>
                  <a:lnTo>
                    <a:pt x="140" y="71"/>
                  </a:lnTo>
                  <a:lnTo>
                    <a:pt x="141" y="71"/>
                  </a:lnTo>
                  <a:lnTo>
                    <a:pt x="141" y="73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92"/>
                  </a:lnTo>
                  <a:lnTo>
                    <a:pt x="142" y="107"/>
                  </a:lnTo>
                  <a:lnTo>
                    <a:pt x="142" y="120"/>
                  </a:lnTo>
                  <a:lnTo>
                    <a:pt x="143" y="136"/>
                  </a:lnTo>
                  <a:lnTo>
                    <a:pt x="144" y="151"/>
                  </a:lnTo>
                  <a:lnTo>
                    <a:pt x="144" y="166"/>
                  </a:lnTo>
                  <a:lnTo>
                    <a:pt x="145" y="181"/>
                  </a:lnTo>
                  <a:lnTo>
                    <a:pt x="146" y="197"/>
                  </a:lnTo>
                  <a:lnTo>
                    <a:pt x="147" y="206"/>
                  </a:lnTo>
                  <a:lnTo>
                    <a:pt x="149" y="218"/>
                  </a:lnTo>
                  <a:lnTo>
                    <a:pt x="151" y="225"/>
                  </a:lnTo>
                  <a:lnTo>
                    <a:pt x="153" y="233"/>
                  </a:lnTo>
                  <a:lnTo>
                    <a:pt x="155" y="241"/>
                  </a:lnTo>
                  <a:lnTo>
                    <a:pt x="158" y="248"/>
                  </a:lnTo>
                  <a:lnTo>
                    <a:pt x="159" y="256"/>
                  </a:lnTo>
                  <a:lnTo>
                    <a:pt x="161" y="265"/>
                  </a:lnTo>
                  <a:lnTo>
                    <a:pt x="170" y="220"/>
                  </a:lnTo>
                  <a:lnTo>
                    <a:pt x="170" y="218"/>
                  </a:lnTo>
                  <a:lnTo>
                    <a:pt x="170" y="21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4242" y="2285"/>
              <a:ext cx="7" cy="141"/>
            </a:xfrm>
            <a:custGeom>
              <a:avLst/>
              <a:gdLst>
                <a:gd name="T0" fmla="*/ 8 w 8"/>
                <a:gd name="T1" fmla="*/ 130 h 140"/>
                <a:gd name="T2" fmla="*/ 0 w 8"/>
                <a:gd name="T3" fmla="*/ 0 h 140"/>
                <a:gd name="T4" fmla="*/ 0 w 8"/>
                <a:gd name="T5" fmla="*/ 21 h 140"/>
                <a:gd name="T6" fmla="*/ 0 w 8"/>
                <a:gd name="T7" fmla="*/ 40 h 140"/>
                <a:gd name="T8" fmla="*/ 1 w 8"/>
                <a:gd name="T9" fmla="*/ 61 h 140"/>
                <a:gd name="T10" fmla="*/ 2 w 8"/>
                <a:gd name="T11" fmla="*/ 82 h 140"/>
                <a:gd name="T12" fmla="*/ 2 w 8"/>
                <a:gd name="T13" fmla="*/ 98 h 140"/>
                <a:gd name="T14" fmla="*/ 2 w 8"/>
                <a:gd name="T15" fmla="*/ 111 h 140"/>
                <a:gd name="T16" fmla="*/ 2 w 8"/>
                <a:gd name="T17" fmla="*/ 124 h 140"/>
                <a:gd name="T18" fmla="*/ 3 w 8"/>
                <a:gd name="T19" fmla="*/ 140 h 140"/>
                <a:gd name="T20" fmla="*/ 4 w 8"/>
                <a:gd name="T21" fmla="*/ 140 h 140"/>
                <a:gd name="T22" fmla="*/ 5 w 8"/>
                <a:gd name="T23" fmla="*/ 140 h 140"/>
                <a:gd name="T24" fmla="*/ 7 w 8"/>
                <a:gd name="T25" fmla="*/ 140 h 140"/>
                <a:gd name="T26" fmla="*/ 8 w 8"/>
                <a:gd name="T27" fmla="*/ 138 h 140"/>
                <a:gd name="T28" fmla="*/ 8 w 8"/>
                <a:gd name="T29" fmla="*/ 134 h 140"/>
                <a:gd name="T30" fmla="*/ 8 w 8"/>
                <a:gd name="T31" fmla="*/ 132 h 140"/>
                <a:gd name="T32" fmla="*/ 8 w 8"/>
                <a:gd name="T33" fmla="*/ 13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0">
                  <a:moveTo>
                    <a:pt x="8" y="13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2" y="98"/>
                  </a:lnTo>
                  <a:lnTo>
                    <a:pt x="2" y="111"/>
                  </a:lnTo>
                  <a:lnTo>
                    <a:pt x="2" y="12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7" y="140"/>
                  </a:lnTo>
                  <a:lnTo>
                    <a:pt x="8" y="138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4233" y="2072"/>
              <a:ext cx="0" cy="3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2 h 4"/>
                <a:gd name="T4" fmla="*/ 0 w 1"/>
                <a:gd name="T5" fmla="*/ 0 h 4"/>
                <a:gd name="T6" fmla="*/ 0 w 1"/>
                <a:gd name="T7" fmla="*/ 2 h 4"/>
                <a:gd name="T8" fmla="*/ 0 w 1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4195" y="2715"/>
              <a:ext cx="7" cy="21"/>
            </a:xfrm>
            <a:custGeom>
              <a:avLst/>
              <a:gdLst>
                <a:gd name="T0" fmla="*/ 7 w 7"/>
                <a:gd name="T1" fmla="*/ 21 h 21"/>
                <a:gd name="T2" fmla="*/ 7 w 7"/>
                <a:gd name="T3" fmla="*/ 16 h 21"/>
                <a:gd name="T4" fmla="*/ 7 w 7"/>
                <a:gd name="T5" fmla="*/ 12 h 21"/>
                <a:gd name="T6" fmla="*/ 6 w 7"/>
                <a:gd name="T7" fmla="*/ 6 h 21"/>
                <a:gd name="T8" fmla="*/ 5 w 7"/>
                <a:gd name="T9" fmla="*/ 0 h 21"/>
                <a:gd name="T10" fmla="*/ 0 w 7"/>
                <a:gd name="T11" fmla="*/ 21 h 21"/>
                <a:gd name="T12" fmla="*/ 0 w 7"/>
                <a:gd name="T13" fmla="*/ 19 h 21"/>
                <a:gd name="T14" fmla="*/ 1 w 7"/>
                <a:gd name="T15" fmla="*/ 18 h 21"/>
                <a:gd name="T16" fmla="*/ 2 w 7"/>
                <a:gd name="T17" fmla="*/ 14 h 21"/>
                <a:gd name="T18" fmla="*/ 2 w 7"/>
                <a:gd name="T19" fmla="*/ 12 h 21"/>
                <a:gd name="T20" fmla="*/ 3 w 7"/>
                <a:gd name="T21" fmla="*/ 12 h 21"/>
                <a:gd name="T22" fmla="*/ 5 w 7"/>
                <a:gd name="T23" fmla="*/ 12 h 21"/>
                <a:gd name="T24" fmla="*/ 5 w 7"/>
                <a:gd name="T25" fmla="*/ 14 h 21"/>
                <a:gd name="T26" fmla="*/ 5 w 7"/>
                <a:gd name="T27" fmla="*/ 16 h 21"/>
                <a:gd name="T28" fmla="*/ 6 w 7"/>
                <a:gd name="T29" fmla="*/ 18 h 21"/>
                <a:gd name="T30" fmla="*/ 6 w 7"/>
                <a:gd name="T31" fmla="*/ 19 h 21"/>
                <a:gd name="T32" fmla="*/ 7 w 7"/>
                <a:gd name="T33" fmla="*/ 2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" h="21">
                  <a:moveTo>
                    <a:pt x="7" y="21"/>
                  </a:moveTo>
                  <a:lnTo>
                    <a:pt x="7" y="16"/>
                  </a:lnTo>
                  <a:lnTo>
                    <a:pt x="7" y="12"/>
                  </a:lnTo>
                  <a:lnTo>
                    <a:pt x="6" y="6"/>
                  </a:lnTo>
                  <a:lnTo>
                    <a:pt x="5" y="0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4195" y="2741"/>
              <a:ext cx="7" cy="8"/>
            </a:xfrm>
            <a:custGeom>
              <a:avLst/>
              <a:gdLst>
                <a:gd name="T0" fmla="*/ 6 w 6"/>
                <a:gd name="T1" fmla="*/ 2 h 8"/>
                <a:gd name="T2" fmla="*/ 5 w 6"/>
                <a:gd name="T3" fmla="*/ 2 h 8"/>
                <a:gd name="T4" fmla="*/ 5 w 6"/>
                <a:gd name="T5" fmla="*/ 0 h 8"/>
                <a:gd name="T6" fmla="*/ 2 w 6"/>
                <a:gd name="T7" fmla="*/ 0 h 8"/>
                <a:gd name="T8" fmla="*/ 1 w 6"/>
                <a:gd name="T9" fmla="*/ 0 h 8"/>
                <a:gd name="T10" fmla="*/ 0 w 6"/>
                <a:gd name="T11" fmla="*/ 0 h 8"/>
                <a:gd name="T12" fmla="*/ 0 w 6"/>
                <a:gd name="T13" fmla="*/ 2 h 8"/>
                <a:gd name="T14" fmla="*/ 0 w 6"/>
                <a:gd name="T15" fmla="*/ 4 h 8"/>
                <a:gd name="T16" fmla="*/ 0 w 6"/>
                <a:gd name="T17" fmla="*/ 6 h 8"/>
                <a:gd name="T18" fmla="*/ 1 w 6"/>
                <a:gd name="T19" fmla="*/ 8 h 8"/>
                <a:gd name="T20" fmla="*/ 2 w 6"/>
                <a:gd name="T21" fmla="*/ 8 h 8"/>
                <a:gd name="T22" fmla="*/ 5 w 6"/>
                <a:gd name="T23" fmla="*/ 8 h 8"/>
                <a:gd name="T24" fmla="*/ 6 w 6"/>
                <a:gd name="T25" fmla="*/ 6 h 8"/>
                <a:gd name="T26" fmla="*/ 6 w 6"/>
                <a:gd name="T27" fmla="*/ 4 h 8"/>
                <a:gd name="T28" fmla="*/ 6 w 6"/>
                <a:gd name="T29" fmla="*/ 2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4890" y="1616"/>
              <a:ext cx="124" cy="603"/>
            </a:xfrm>
            <a:custGeom>
              <a:avLst/>
              <a:gdLst>
                <a:gd name="T0" fmla="*/ 49 w 124"/>
                <a:gd name="T1" fmla="*/ 534 h 603"/>
                <a:gd name="T2" fmla="*/ 46 w 124"/>
                <a:gd name="T3" fmla="*/ 463 h 603"/>
                <a:gd name="T4" fmla="*/ 42 w 124"/>
                <a:gd name="T5" fmla="*/ 378 h 603"/>
                <a:gd name="T6" fmla="*/ 46 w 124"/>
                <a:gd name="T7" fmla="*/ 357 h 603"/>
                <a:gd name="T8" fmla="*/ 56 w 124"/>
                <a:gd name="T9" fmla="*/ 376 h 603"/>
                <a:gd name="T10" fmla="*/ 67 w 124"/>
                <a:gd name="T11" fmla="*/ 378 h 603"/>
                <a:gd name="T12" fmla="*/ 77 w 124"/>
                <a:gd name="T13" fmla="*/ 380 h 603"/>
                <a:gd name="T14" fmla="*/ 84 w 124"/>
                <a:gd name="T15" fmla="*/ 381 h 603"/>
                <a:gd name="T16" fmla="*/ 78 w 124"/>
                <a:gd name="T17" fmla="*/ 366 h 603"/>
                <a:gd name="T18" fmla="*/ 67 w 124"/>
                <a:gd name="T19" fmla="*/ 345 h 603"/>
                <a:gd name="T20" fmla="*/ 58 w 124"/>
                <a:gd name="T21" fmla="*/ 336 h 603"/>
                <a:gd name="T22" fmla="*/ 61 w 124"/>
                <a:gd name="T23" fmla="*/ 315 h 603"/>
                <a:gd name="T24" fmla="*/ 76 w 124"/>
                <a:gd name="T25" fmla="*/ 332 h 603"/>
                <a:gd name="T26" fmla="*/ 87 w 124"/>
                <a:gd name="T27" fmla="*/ 362 h 603"/>
                <a:gd name="T28" fmla="*/ 91 w 124"/>
                <a:gd name="T29" fmla="*/ 383 h 603"/>
                <a:gd name="T30" fmla="*/ 103 w 124"/>
                <a:gd name="T31" fmla="*/ 393 h 603"/>
                <a:gd name="T32" fmla="*/ 112 w 124"/>
                <a:gd name="T33" fmla="*/ 412 h 603"/>
                <a:gd name="T34" fmla="*/ 119 w 124"/>
                <a:gd name="T35" fmla="*/ 427 h 603"/>
                <a:gd name="T36" fmla="*/ 105 w 124"/>
                <a:gd name="T37" fmla="*/ 351 h 603"/>
                <a:gd name="T38" fmla="*/ 91 w 124"/>
                <a:gd name="T39" fmla="*/ 326 h 603"/>
                <a:gd name="T40" fmla="*/ 75 w 124"/>
                <a:gd name="T41" fmla="*/ 309 h 603"/>
                <a:gd name="T42" fmla="*/ 64 w 124"/>
                <a:gd name="T43" fmla="*/ 296 h 603"/>
                <a:gd name="T44" fmla="*/ 54 w 124"/>
                <a:gd name="T45" fmla="*/ 279 h 603"/>
                <a:gd name="T46" fmla="*/ 59 w 124"/>
                <a:gd name="T47" fmla="*/ 267 h 603"/>
                <a:gd name="T48" fmla="*/ 66 w 124"/>
                <a:gd name="T49" fmla="*/ 261 h 603"/>
                <a:gd name="T50" fmla="*/ 69 w 124"/>
                <a:gd name="T51" fmla="*/ 233 h 603"/>
                <a:gd name="T52" fmla="*/ 81 w 124"/>
                <a:gd name="T53" fmla="*/ 221 h 603"/>
                <a:gd name="T54" fmla="*/ 95 w 124"/>
                <a:gd name="T55" fmla="*/ 212 h 603"/>
                <a:gd name="T56" fmla="*/ 107 w 124"/>
                <a:gd name="T57" fmla="*/ 193 h 603"/>
                <a:gd name="T58" fmla="*/ 122 w 124"/>
                <a:gd name="T59" fmla="*/ 156 h 603"/>
                <a:gd name="T60" fmla="*/ 110 w 124"/>
                <a:gd name="T61" fmla="*/ 156 h 603"/>
                <a:gd name="T62" fmla="*/ 95 w 124"/>
                <a:gd name="T63" fmla="*/ 166 h 603"/>
                <a:gd name="T64" fmla="*/ 79 w 124"/>
                <a:gd name="T65" fmla="*/ 174 h 603"/>
                <a:gd name="T66" fmla="*/ 71 w 124"/>
                <a:gd name="T67" fmla="*/ 176 h 603"/>
                <a:gd name="T68" fmla="*/ 60 w 124"/>
                <a:gd name="T69" fmla="*/ 187 h 603"/>
                <a:gd name="T70" fmla="*/ 46 w 124"/>
                <a:gd name="T71" fmla="*/ 202 h 603"/>
                <a:gd name="T72" fmla="*/ 31 w 124"/>
                <a:gd name="T73" fmla="*/ 221 h 603"/>
                <a:gd name="T74" fmla="*/ 26 w 124"/>
                <a:gd name="T75" fmla="*/ 227 h 603"/>
                <a:gd name="T76" fmla="*/ 26 w 124"/>
                <a:gd name="T77" fmla="*/ 197 h 603"/>
                <a:gd name="T78" fmla="*/ 23 w 124"/>
                <a:gd name="T79" fmla="*/ 147 h 603"/>
                <a:gd name="T80" fmla="*/ 16 w 124"/>
                <a:gd name="T81" fmla="*/ 61 h 603"/>
                <a:gd name="T82" fmla="*/ 10 w 124"/>
                <a:gd name="T83" fmla="*/ 13 h 603"/>
                <a:gd name="T84" fmla="*/ 0 w 124"/>
                <a:gd name="T85" fmla="*/ 97 h 603"/>
                <a:gd name="T86" fmla="*/ 18 w 124"/>
                <a:gd name="T87" fmla="*/ 223 h 603"/>
                <a:gd name="T88" fmla="*/ 19 w 124"/>
                <a:gd name="T89" fmla="*/ 240 h 603"/>
                <a:gd name="T90" fmla="*/ 27 w 124"/>
                <a:gd name="T91" fmla="*/ 244 h 603"/>
                <a:gd name="T92" fmla="*/ 39 w 124"/>
                <a:gd name="T93" fmla="*/ 233 h 603"/>
                <a:gd name="T94" fmla="*/ 50 w 124"/>
                <a:gd name="T95" fmla="*/ 229 h 603"/>
                <a:gd name="T96" fmla="*/ 61 w 124"/>
                <a:gd name="T97" fmla="*/ 227 h 603"/>
                <a:gd name="T98" fmla="*/ 64 w 124"/>
                <a:gd name="T99" fmla="*/ 244 h 603"/>
                <a:gd name="T100" fmla="*/ 51 w 124"/>
                <a:gd name="T101" fmla="*/ 273 h 603"/>
                <a:gd name="T102" fmla="*/ 47 w 124"/>
                <a:gd name="T103" fmla="*/ 309 h 603"/>
                <a:gd name="T104" fmla="*/ 39 w 124"/>
                <a:gd name="T105" fmla="*/ 296 h 603"/>
                <a:gd name="T106" fmla="*/ 40 w 124"/>
                <a:gd name="T107" fmla="*/ 261 h 603"/>
                <a:gd name="T108" fmla="*/ 35 w 124"/>
                <a:gd name="T109" fmla="*/ 265 h 603"/>
                <a:gd name="T110" fmla="*/ 31 w 124"/>
                <a:gd name="T111" fmla="*/ 292 h 603"/>
                <a:gd name="T112" fmla="*/ 27 w 124"/>
                <a:gd name="T113" fmla="*/ 290 h 603"/>
                <a:gd name="T114" fmla="*/ 29 w 124"/>
                <a:gd name="T115" fmla="*/ 351 h 603"/>
                <a:gd name="T116" fmla="*/ 29 w 124"/>
                <a:gd name="T117" fmla="*/ 481 h 603"/>
                <a:gd name="T118" fmla="*/ 39 w 124"/>
                <a:gd name="T119" fmla="*/ 553 h 603"/>
                <a:gd name="T120" fmla="*/ 47 w 124"/>
                <a:gd name="T121" fmla="*/ 593 h 6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4" h="603">
                  <a:moveTo>
                    <a:pt x="52" y="601"/>
                  </a:moveTo>
                  <a:lnTo>
                    <a:pt x="51" y="601"/>
                  </a:lnTo>
                  <a:lnTo>
                    <a:pt x="51" y="599"/>
                  </a:lnTo>
                  <a:lnTo>
                    <a:pt x="50" y="576"/>
                  </a:lnTo>
                  <a:lnTo>
                    <a:pt x="49" y="555"/>
                  </a:lnTo>
                  <a:lnTo>
                    <a:pt x="49" y="534"/>
                  </a:lnTo>
                  <a:lnTo>
                    <a:pt x="49" y="511"/>
                  </a:lnTo>
                  <a:lnTo>
                    <a:pt x="49" y="502"/>
                  </a:lnTo>
                  <a:lnTo>
                    <a:pt x="48" y="494"/>
                  </a:lnTo>
                  <a:lnTo>
                    <a:pt x="47" y="486"/>
                  </a:lnTo>
                  <a:lnTo>
                    <a:pt x="47" y="477"/>
                  </a:lnTo>
                  <a:lnTo>
                    <a:pt x="46" y="463"/>
                  </a:lnTo>
                  <a:lnTo>
                    <a:pt x="45" y="448"/>
                  </a:lnTo>
                  <a:lnTo>
                    <a:pt x="45" y="433"/>
                  </a:lnTo>
                  <a:lnTo>
                    <a:pt x="43" y="420"/>
                  </a:lnTo>
                  <a:lnTo>
                    <a:pt x="42" y="406"/>
                  </a:lnTo>
                  <a:lnTo>
                    <a:pt x="42" y="391"/>
                  </a:lnTo>
                  <a:lnTo>
                    <a:pt x="42" y="378"/>
                  </a:lnTo>
                  <a:lnTo>
                    <a:pt x="42" y="364"/>
                  </a:lnTo>
                  <a:lnTo>
                    <a:pt x="42" y="360"/>
                  </a:lnTo>
                  <a:lnTo>
                    <a:pt x="42" y="359"/>
                  </a:lnTo>
                  <a:lnTo>
                    <a:pt x="42" y="357"/>
                  </a:lnTo>
                  <a:lnTo>
                    <a:pt x="43" y="355"/>
                  </a:lnTo>
                  <a:lnTo>
                    <a:pt x="46" y="357"/>
                  </a:lnTo>
                  <a:lnTo>
                    <a:pt x="47" y="360"/>
                  </a:lnTo>
                  <a:lnTo>
                    <a:pt x="49" y="362"/>
                  </a:lnTo>
                  <a:lnTo>
                    <a:pt x="50" y="366"/>
                  </a:lnTo>
                  <a:lnTo>
                    <a:pt x="52" y="370"/>
                  </a:lnTo>
                  <a:lnTo>
                    <a:pt x="54" y="374"/>
                  </a:lnTo>
                  <a:lnTo>
                    <a:pt x="56" y="376"/>
                  </a:lnTo>
                  <a:lnTo>
                    <a:pt x="57" y="380"/>
                  </a:lnTo>
                  <a:lnTo>
                    <a:pt x="59" y="380"/>
                  </a:lnTo>
                  <a:lnTo>
                    <a:pt x="61" y="380"/>
                  </a:lnTo>
                  <a:lnTo>
                    <a:pt x="62" y="380"/>
                  </a:lnTo>
                  <a:lnTo>
                    <a:pt x="65" y="378"/>
                  </a:lnTo>
                  <a:lnTo>
                    <a:pt x="67" y="378"/>
                  </a:lnTo>
                  <a:lnTo>
                    <a:pt x="68" y="378"/>
                  </a:lnTo>
                  <a:lnTo>
                    <a:pt x="70" y="378"/>
                  </a:lnTo>
                  <a:lnTo>
                    <a:pt x="73" y="378"/>
                  </a:lnTo>
                  <a:lnTo>
                    <a:pt x="74" y="380"/>
                  </a:lnTo>
                  <a:lnTo>
                    <a:pt x="76" y="380"/>
                  </a:lnTo>
                  <a:lnTo>
                    <a:pt x="77" y="380"/>
                  </a:lnTo>
                  <a:lnTo>
                    <a:pt x="78" y="381"/>
                  </a:lnTo>
                  <a:lnTo>
                    <a:pt x="80" y="381"/>
                  </a:lnTo>
                  <a:lnTo>
                    <a:pt x="81" y="381"/>
                  </a:lnTo>
                  <a:lnTo>
                    <a:pt x="84" y="381"/>
                  </a:lnTo>
                  <a:lnTo>
                    <a:pt x="85" y="381"/>
                  </a:lnTo>
                  <a:lnTo>
                    <a:pt x="84" y="381"/>
                  </a:lnTo>
                  <a:lnTo>
                    <a:pt x="83" y="378"/>
                  </a:lnTo>
                  <a:lnTo>
                    <a:pt x="83" y="376"/>
                  </a:lnTo>
                  <a:lnTo>
                    <a:pt x="81" y="374"/>
                  </a:lnTo>
                  <a:lnTo>
                    <a:pt x="80" y="370"/>
                  </a:lnTo>
                  <a:lnTo>
                    <a:pt x="79" y="368"/>
                  </a:lnTo>
                  <a:lnTo>
                    <a:pt x="78" y="366"/>
                  </a:lnTo>
                  <a:lnTo>
                    <a:pt x="77" y="366"/>
                  </a:lnTo>
                  <a:lnTo>
                    <a:pt x="75" y="360"/>
                  </a:lnTo>
                  <a:lnTo>
                    <a:pt x="74" y="357"/>
                  </a:lnTo>
                  <a:lnTo>
                    <a:pt x="71" y="353"/>
                  </a:lnTo>
                  <a:lnTo>
                    <a:pt x="69" y="349"/>
                  </a:lnTo>
                  <a:lnTo>
                    <a:pt x="67" y="345"/>
                  </a:lnTo>
                  <a:lnTo>
                    <a:pt x="65" y="341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9" y="338"/>
                  </a:lnTo>
                  <a:lnTo>
                    <a:pt x="58" y="338"/>
                  </a:lnTo>
                  <a:lnTo>
                    <a:pt x="58" y="336"/>
                  </a:lnTo>
                  <a:lnTo>
                    <a:pt x="57" y="319"/>
                  </a:lnTo>
                  <a:lnTo>
                    <a:pt x="57" y="317"/>
                  </a:lnTo>
                  <a:lnTo>
                    <a:pt x="58" y="317"/>
                  </a:lnTo>
                  <a:lnTo>
                    <a:pt x="58" y="315"/>
                  </a:lnTo>
                  <a:lnTo>
                    <a:pt x="59" y="315"/>
                  </a:lnTo>
                  <a:lnTo>
                    <a:pt x="61" y="315"/>
                  </a:lnTo>
                  <a:lnTo>
                    <a:pt x="65" y="317"/>
                  </a:lnTo>
                  <a:lnTo>
                    <a:pt x="67" y="319"/>
                  </a:lnTo>
                  <a:lnTo>
                    <a:pt x="70" y="320"/>
                  </a:lnTo>
                  <a:lnTo>
                    <a:pt x="73" y="324"/>
                  </a:lnTo>
                  <a:lnTo>
                    <a:pt x="75" y="328"/>
                  </a:lnTo>
                  <a:lnTo>
                    <a:pt x="76" y="332"/>
                  </a:lnTo>
                  <a:lnTo>
                    <a:pt x="78" y="340"/>
                  </a:lnTo>
                  <a:lnTo>
                    <a:pt x="79" y="343"/>
                  </a:lnTo>
                  <a:lnTo>
                    <a:pt x="81" y="349"/>
                  </a:lnTo>
                  <a:lnTo>
                    <a:pt x="84" y="353"/>
                  </a:lnTo>
                  <a:lnTo>
                    <a:pt x="85" y="357"/>
                  </a:lnTo>
                  <a:lnTo>
                    <a:pt x="87" y="362"/>
                  </a:lnTo>
                  <a:lnTo>
                    <a:pt x="88" y="368"/>
                  </a:lnTo>
                  <a:lnTo>
                    <a:pt x="89" y="372"/>
                  </a:lnTo>
                  <a:lnTo>
                    <a:pt x="91" y="378"/>
                  </a:lnTo>
                  <a:lnTo>
                    <a:pt x="91" y="380"/>
                  </a:lnTo>
                  <a:lnTo>
                    <a:pt x="91" y="381"/>
                  </a:lnTo>
                  <a:lnTo>
                    <a:pt x="91" y="383"/>
                  </a:lnTo>
                  <a:lnTo>
                    <a:pt x="91" y="385"/>
                  </a:lnTo>
                  <a:lnTo>
                    <a:pt x="95" y="385"/>
                  </a:lnTo>
                  <a:lnTo>
                    <a:pt x="97" y="387"/>
                  </a:lnTo>
                  <a:lnTo>
                    <a:pt x="98" y="389"/>
                  </a:lnTo>
                  <a:lnTo>
                    <a:pt x="100" y="391"/>
                  </a:lnTo>
                  <a:lnTo>
                    <a:pt x="103" y="393"/>
                  </a:lnTo>
                  <a:lnTo>
                    <a:pt x="105" y="397"/>
                  </a:lnTo>
                  <a:lnTo>
                    <a:pt x="106" y="401"/>
                  </a:lnTo>
                  <a:lnTo>
                    <a:pt x="108" y="404"/>
                  </a:lnTo>
                  <a:lnTo>
                    <a:pt x="109" y="406"/>
                  </a:lnTo>
                  <a:lnTo>
                    <a:pt x="112" y="410"/>
                  </a:lnTo>
                  <a:lnTo>
                    <a:pt x="112" y="412"/>
                  </a:lnTo>
                  <a:lnTo>
                    <a:pt x="113" y="416"/>
                  </a:lnTo>
                  <a:lnTo>
                    <a:pt x="115" y="418"/>
                  </a:lnTo>
                  <a:lnTo>
                    <a:pt x="116" y="422"/>
                  </a:lnTo>
                  <a:lnTo>
                    <a:pt x="117" y="423"/>
                  </a:lnTo>
                  <a:lnTo>
                    <a:pt x="118" y="425"/>
                  </a:lnTo>
                  <a:lnTo>
                    <a:pt x="119" y="427"/>
                  </a:lnTo>
                  <a:lnTo>
                    <a:pt x="121" y="431"/>
                  </a:lnTo>
                  <a:lnTo>
                    <a:pt x="121" y="435"/>
                  </a:lnTo>
                  <a:lnTo>
                    <a:pt x="122" y="437"/>
                  </a:lnTo>
                  <a:lnTo>
                    <a:pt x="114" y="372"/>
                  </a:lnTo>
                  <a:lnTo>
                    <a:pt x="107" y="357"/>
                  </a:lnTo>
                  <a:lnTo>
                    <a:pt x="105" y="351"/>
                  </a:lnTo>
                  <a:lnTo>
                    <a:pt x="104" y="347"/>
                  </a:lnTo>
                  <a:lnTo>
                    <a:pt x="102" y="341"/>
                  </a:lnTo>
                  <a:lnTo>
                    <a:pt x="99" y="338"/>
                  </a:lnTo>
                  <a:lnTo>
                    <a:pt x="97" y="334"/>
                  </a:lnTo>
                  <a:lnTo>
                    <a:pt x="94" y="330"/>
                  </a:lnTo>
                  <a:lnTo>
                    <a:pt x="91" y="326"/>
                  </a:lnTo>
                  <a:lnTo>
                    <a:pt x="88" y="324"/>
                  </a:lnTo>
                  <a:lnTo>
                    <a:pt x="86" y="320"/>
                  </a:lnTo>
                  <a:lnTo>
                    <a:pt x="83" y="317"/>
                  </a:lnTo>
                  <a:lnTo>
                    <a:pt x="80" y="315"/>
                  </a:lnTo>
                  <a:lnTo>
                    <a:pt x="78" y="313"/>
                  </a:lnTo>
                  <a:lnTo>
                    <a:pt x="75" y="309"/>
                  </a:lnTo>
                  <a:lnTo>
                    <a:pt x="73" y="307"/>
                  </a:lnTo>
                  <a:lnTo>
                    <a:pt x="70" y="303"/>
                  </a:lnTo>
                  <a:lnTo>
                    <a:pt x="67" y="299"/>
                  </a:lnTo>
                  <a:lnTo>
                    <a:pt x="66" y="298"/>
                  </a:lnTo>
                  <a:lnTo>
                    <a:pt x="65" y="298"/>
                  </a:lnTo>
                  <a:lnTo>
                    <a:pt x="64" y="296"/>
                  </a:lnTo>
                  <a:lnTo>
                    <a:pt x="62" y="294"/>
                  </a:lnTo>
                  <a:lnTo>
                    <a:pt x="61" y="292"/>
                  </a:lnTo>
                  <a:lnTo>
                    <a:pt x="60" y="292"/>
                  </a:lnTo>
                  <a:lnTo>
                    <a:pt x="60" y="29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5"/>
                  </a:lnTo>
                  <a:lnTo>
                    <a:pt x="55" y="273"/>
                  </a:lnTo>
                  <a:lnTo>
                    <a:pt x="56" y="271"/>
                  </a:lnTo>
                  <a:lnTo>
                    <a:pt x="57" y="269"/>
                  </a:lnTo>
                  <a:lnTo>
                    <a:pt x="58" y="269"/>
                  </a:lnTo>
                  <a:lnTo>
                    <a:pt x="59" y="267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2" y="263"/>
                  </a:lnTo>
                  <a:lnTo>
                    <a:pt x="64" y="263"/>
                  </a:lnTo>
                  <a:lnTo>
                    <a:pt x="65" y="263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8" y="259"/>
                  </a:lnTo>
                  <a:lnTo>
                    <a:pt x="68" y="258"/>
                  </a:lnTo>
                  <a:lnTo>
                    <a:pt x="68" y="250"/>
                  </a:lnTo>
                  <a:lnTo>
                    <a:pt x="68" y="240"/>
                  </a:lnTo>
                  <a:lnTo>
                    <a:pt x="69" y="233"/>
                  </a:lnTo>
                  <a:lnTo>
                    <a:pt x="70" y="225"/>
                  </a:lnTo>
                  <a:lnTo>
                    <a:pt x="74" y="225"/>
                  </a:lnTo>
                  <a:lnTo>
                    <a:pt x="75" y="225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1" y="221"/>
                  </a:lnTo>
                  <a:lnTo>
                    <a:pt x="84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90" y="216"/>
                  </a:lnTo>
                  <a:lnTo>
                    <a:pt x="93" y="214"/>
                  </a:lnTo>
                  <a:lnTo>
                    <a:pt x="95" y="212"/>
                  </a:lnTo>
                  <a:lnTo>
                    <a:pt x="97" y="210"/>
                  </a:lnTo>
                  <a:lnTo>
                    <a:pt x="99" y="208"/>
                  </a:lnTo>
                  <a:lnTo>
                    <a:pt x="102" y="204"/>
                  </a:lnTo>
                  <a:lnTo>
                    <a:pt x="103" y="200"/>
                  </a:lnTo>
                  <a:lnTo>
                    <a:pt x="105" y="198"/>
                  </a:lnTo>
                  <a:lnTo>
                    <a:pt x="107" y="193"/>
                  </a:lnTo>
                  <a:lnTo>
                    <a:pt x="109" y="187"/>
                  </a:lnTo>
                  <a:lnTo>
                    <a:pt x="113" y="181"/>
                  </a:lnTo>
                  <a:lnTo>
                    <a:pt x="115" y="174"/>
                  </a:lnTo>
                  <a:lnTo>
                    <a:pt x="117" y="168"/>
                  </a:lnTo>
                  <a:lnTo>
                    <a:pt x="119" y="162"/>
                  </a:lnTo>
                  <a:lnTo>
                    <a:pt x="122" y="156"/>
                  </a:lnTo>
                  <a:lnTo>
                    <a:pt x="124" y="149"/>
                  </a:lnTo>
                  <a:lnTo>
                    <a:pt x="122" y="149"/>
                  </a:lnTo>
                  <a:lnTo>
                    <a:pt x="118" y="153"/>
                  </a:lnTo>
                  <a:lnTo>
                    <a:pt x="116" y="155"/>
                  </a:lnTo>
                  <a:lnTo>
                    <a:pt x="114" y="156"/>
                  </a:lnTo>
                  <a:lnTo>
                    <a:pt x="110" y="156"/>
                  </a:lnTo>
                  <a:lnTo>
                    <a:pt x="108" y="158"/>
                  </a:lnTo>
                  <a:lnTo>
                    <a:pt x="105" y="160"/>
                  </a:lnTo>
                  <a:lnTo>
                    <a:pt x="103" y="162"/>
                  </a:lnTo>
                  <a:lnTo>
                    <a:pt x="100" y="164"/>
                  </a:lnTo>
                  <a:lnTo>
                    <a:pt x="97" y="164"/>
                  </a:lnTo>
                  <a:lnTo>
                    <a:pt x="95" y="166"/>
                  </a:lnTo>
                  <a:lnTo>
                    <a:pt x="91" y="168"/>
                  </a:lnTo>
                  <a:lnTo>
                    <a:pt x="88" y="170"/>
                  </a:lnTo>
                  <a:lnTo>
                    <a:pt x="86" y="170"/>
                  </a:lnTo>
                  <a:lnTo>
                    <a:pt x="84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6" y="174"/>
                  </a:lnTo>
                  <a:lnTo>
                    <a:pt x="75" y="174"/>
                  </a:lnTo>
                  <a:lnTo>
                    <a:pt x="74" y="174"/>
                  </a:lnTo>
                  <a:lnTo>
                    <a:pt x="73" y="174"/>
                  </a:lnTo>
                  <a:lnTo>
                    <a:pt x="71" y="176"/>
                  </a:lnTo>
                  <a:lnTo>
                    <a:pt x="70" y="176"/>
                  </a:lnTo>
                  <a:lnTo>
                    <a:pt x="68" y="177"/>
                  </a:lnTo>
                  <a:lnTo>
                    <a:pt x="66" y="179"/>
                  </a:lnTo>
                  <a:lnTo>
                    <a:pt x="64" y="181"/>
                  </a:lnTo>
                  <a:lnTo>
                    <a:pt x="61" y="183"/>
                  </a:lnTo>
                  <a:lnTo>
                    <a:pt x="60" y="187"/>
                  </a:lnTo>
                  <a:lnTo>
                    <a:pt x="58" y="189"/>
                  </a:lnTo>
                  <a:lnTo>
                    <a:pt x="56" y="193"/>
                  </a:lnTo>
                  <a:lnTo>
                    <a:pt x="54" y="195"/>
                  </a:lnTo>
                  <a:lnTo>
                    <a:pt x="51" y="197"/>
                  </a:lnTo>
                  <a:lnTo>
                    <a:pt x="48" y="200"/>
                  </a:lnTo>
                  <a:lnTo>
                    <a:pt x="46" y="202"/>
                  </a:lnTo>
                  <a:lnTo>
                    <a:pt x="43" y="206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6" y="217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0" y="223"/>
                  </a:lnTo>
                  <a:lnTo>
                    <a:pt x="29" y="223"/>
                  </a:lnTo>
                  <a:lnTo>
                    <a:pt x="29" y="225"/>
                  </a:lnTo>
                  <a:lnTo>
                    <a:pt x="28" y="225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4" y="229"/>
                  </a:lnTo>
                  <a:lnTo>
                    <a:pt x="23" y="229"/>
                  </a:lnTo>
                  <a:lnTo>
                    <a:pt x="23" y="227"/>
                  </a:lnTo>
                  <a:lnTo>
                    <a:pt x="24" y="217"/>
                  </a:lnTo>
                  <a:lnTo>
                    <a:pt x="24" y="206"/>
                  </a:lnTo>
                  <a:lnTo>
                    <a:pt x="26" y="197"/>
                  </a:lnTo>
                  <a:lnTo>
                    <a:pt x="26" y="187"/>
                  </a:lnTo>
                  <a:lnTo>
                    <a:pt x="26" y="179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23" y="147"/>
                  </a:lnTo>
                  <a:lnTo>
                    <a:pt x="22" y="132"/>
                  </a:lnTo>
                  <a:lnTo>
                    <a:pt x="21" y="116"/>
                  </a:lnTo>
                  <a:lnTo>
                    <a:pt x="20" y="103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6" y="61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7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9" y="10"/>
                  </a:lnTo>
                  <a:lnTo>
                    <a:pt x="9" y="6"/>
                  </a:lnTo>
                  <a:lnTo>
                    <a:pt x="8" y="0"/>
                  </a:lnTo>
                  <a:lnTo>
                    <a:pt x="3" y="52"/>
                  </a:lnTo>
                  <a:lnTo>
                    <a:pt x="1" y="73"/>
                  </a:lnTo>
                  <a:lnTo>
                    <a:pt x="0" y="97"/>
                  </a:lnTo>
                  <a:lnTo>
                    <a:pt x="0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8" y="187"/>
                  </a:lnTo>
                  <a:lnTo>
                    <a:pt x="12" y="206"/>
                  </a:lnTo>
                  <a:lnTo>
                    <a:pt x="18" y="223"/>
                  </a:lnTo>
                  <a:lnTo>
                    <a:pt x="19" y="227"/>
                  </a:lnTo>
                  <a:lnTo>
                    <a:pt x="19" y="231"/>
                  </a:lnTo>
                  <a:lnTo>
                    <a:pt x="19" y="233"/>
                  </a:lnTo>
                  <a:lnTo>
                    <a:pt x="18" y="237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0" y="242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52"/>
                  </a:lnTo>
                  <a:lnTo>
                    <a:pt x="21" y="256"/>
                  </a:lnTo>
                  <a:lnTo>
                    <a:pt x="27" y="244"/>
                  </a:lnTo>
                  <a:lnTo>
                    <a:pt x="30" y="246"/>
                  </a:lnTo>
                  <a:lnTo>
                    <a:pt x="32" y="242"/>
                  </a:lnTo>
                  <a:lnTo>
                    <a:pt x="33" y="240"/>
                  </a:lnTo>
                  <a:lnTo>
                    <a:pt x="36" y="238"/>
                  </a:lnTo>
                  <a:lnTo>
                    <a:pt x="37" y="237"/>
                  </a:lnTo>
                  <a:lnTo>
                    <a:pt x="39" y="233"/>
                  </a:lnTo>
                  <a:lnTo>
                    <a:pt x="41" y="233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47" y="229"/>
                  </a:lnTo>
                  <a:lnTo>
                    <a:pt x="49" y="229"/>
                  </a:lnTo>
                  <a:lnTo>
                    <a:pt x="50" y="229"/>
                  </a:lnTo>
                  <a:lnTo>
                    <a:pt x="54" y="229"/>
                  </a:lnTo>
                  <a:lnTo>
                    <a:pt x="55" y="227"/>
                  </a:lnTo>
                  <a:lnTo>
                    <a:pt x="57" y="227"/>
                  </a:lnTo>
                  <a:lnTo>
                    <a:pt x="59" y="225"/>
                  </a:lnTo>
                  <a:lnTo>
                    <a:pt x="61" y="225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2" y="229"/>
                  </a:lnTo>
                  <a:lnTo>
                    <a:pt x="64" y="229"/>
                  </a:lnTo>
                  <a:lnTo>
                    <a:pt x="64" y="235"/>
                  </a:lnTo>
                  <a:lnTo>
                    <a:pt x="65" y="240"/>
                  </a:lnTo>
                  <a:lnTo>
                    <a:pt x="64" y="244"/>
                  </a:lnTo>
                  <a:lnTo>
                    <a:pt x="62" y="248"/>
                  </a:lnTo>
                  <a:lnTo>
                    <a:pt x="60" y="252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4" y="265"/>
                  </a:lnTo>
                  <a:lnTo>
                    <a:pt x="51" y="273"/>
                  </a:lnTo>
                  <a:lnTo>
                    <a:pt x="50" y="279"/>
                  </a:lnTo>
                  <a:lnTo>
                    <a:pt x="48" y="284"/>
                  </a:lnTo>
                  <a:lnTo>
                    <a:pt x="48" y="292"/>
                  </a:lnTo>
                  <a:lnTo>
                    <a:pt x="48" y="303"/>
                  </a:lnTo>
                  <a:lnTo>
                    <a:pt x="47" y="307"/>
                  </a:lnTo>
                  <a:lnTo>
                    <a:pt x="47" y="309"/>
                  </a:lnTo>
                  <a:lnTo>
                    <a:pt x="46" y="309"/>
                  </a:lnTo>
                  <a:lnTo>
                    <a:pt x="45" y="313"/>
                  </a:lnTo>
                  <a:lnTo>
                    <a:pt x="42" y="309"/>
                  </a:lnTo>
                  <a:lnTo>
                    <a:pt x="41" y="305"/>
                  </a:lnTo>
                  <a:lnTo>
                    <a:pt x="40" y="301"/>
                  </a:lnTo>
                  <a:lnTo>
                    <a:pt x="39" y="296"/>
                  </a:lnTo>
                  <a:lnTo>
                    <a:pt x="39" y="288"/>
                  </a:lnTo>
                  <a:lnTo>
                    <a:pt x="38" y="280"/>
                  </a:lnTo>
                  <a:lnTo>
                    <a:pt x="38" y="273"/>
                  </a:lnTo>
                  <a:lnTo>
                    <a:pt x="39" y="265"/>
                  </a:lnTo>
                  <a:lnTo>
                    <a:pt x="40" y="263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39" y="258"/>
                  </a:lnTo>
                  <a:lnTo>
                    <a:pt x="32" y="250"/>
                  </a:lnTo>
                  <a:lnTo>
                    <a:pt x="33" y="254"/>
                  </a:lnTo>
                  <a:lnTo>
                    <a:pt x="35" y="259"/>
                  </a:lnTo>
                  <a:lnTo>
                    <a:pt x="35" y="265"/>
                  </a:lnTo>
                  <a:lnTo>
                    <a:pt x="35" y="271"/>
                  </a:lnTo>
                  <a:lnTo>
                    <a:pt x="33" y="275"/>
                  </a:lnTo>
                  <a:lnTo>
                    <a:pt x="33" y="280"/>
                  </a:lnTo>
                  <a:lnTo>
                    <a:pt x="32" y="284"/>
                  </a:lnTo>
                  <a:lnTo>
                    <a:pt x="31" y="290"/>
                  </a:lnTo>
                  <a:lnTo>
                    <a:pt x="31" y="292"/>
                  </a:lnTo>
                  <a:lnTo>
                    <a:pt x="30" y="292"/>
                  </a:lnTo>
                  <a:lnTo>
                    <a:pt x="29" y="292"/>
                  </a:lnTo>
                  <a:lnTo>
                    <a:pt x="29" y="290"/>
                  </a:lnTo>
                  <a:lnTo>
                    <a:pt x="23" y="273"/>
                  </a:lnTo>
                  <a:lnTo>
                    <a:pt x="24" y="280"/>
                  </a:lnTo>
                  <a:lnTo>
                    <a:pt x="27" y="290"/>
                  </a:lnTo>
                  <a:lnTo>
                    <a:pt x="28" y="299"/>
                  </a:lnTo>
                  <a:lnTo>
                    <a:pt x="29" y="309"/>
                  </a:lnTo>
                  <a:lnTo>
                    <a:pt x="30" y="320"/>
                  </a:lnTo>
                  <a:lnTo>
                    <a:pt x="30" y="330"/>
                  </a:lnTo>
                  <a:lnTo>
                    <a:pt x="30" y="341"/>
                  </a:lnTo>
                  <a:lnTo>
                    <a:pt x="29" y="351"/>
                  </a:lnTo>
                  <a:lnTo>
                    <a:pt x="27" y="372"/>
                  </a:lnTo>
                  <a:lnTo>
                    <a:pt x="26" y="393"/>
                  </a:lnTo>
                  <a:lnTo>
                    <a:pt x="26" y="416"/>
                  </a:lnTo>
                  <a:lnTo>
                    <a:pt x="26" y="437"/>
                  </a:lnTo>
                  <a:lnTo>
                    <a:pt x="27" y="460"/>
                  </a:lnTo>
                  <a:lnTo>
                    <a:pt x="29" y="481"/>
                  </a:lnTo>
                  <a:lnTo>
                    <a:pt x="31" y="502"/>
                  </a:lnTo>
                  <a:lnTo>
                    <a:pt x="35" y="523"/>
                  </a:lnTo>
                  <a:lnTo>
                    <a:pt x="36" y="530"/>
                  </a:lnTo>
                  <a:lnTo>
                    <a:pt x="37" y="540"/>
                  </a:lnTo>
                  <a:lnTo>
                    <a:pt x="38" y="545"/>
                  </a:lnTo>
                  <a:lnTo>
                    <a:pt x="39" y="553"/>
                  </a:lnTo>
                  <a:lnTo>
                    <a:pt x="41" y="561"/>
                  </a:lnTo>
                  <a:lnTo>
                    <a:pt x="42" y="568"/>
                  </a:lnTo>
                  <a:lnTo>
                    <a:pt x="43" y="576"/>
                  </a:lnTo>
                  <a:lnTo>
                    <a:pt x="45" y="584"/>
                  </a:lnTo>
                  <a:lnTo>
                    <a:pt x="46" y="587"/>
                  </a:lnTo>
                  <a:lnTo>
                    <a:pt x="47" y="593"/>
                  </a:lnTo>
                  <a:lnTo>
                    <a:pt x="48" y="597"/>
                  </a:lnTo>
                  <a:lnTo>
                    <a:pt x="50" y="603"/>
                  </a:lnTo>
                  <a:lnTo>
                    <a:pt x="51" y="603"/>
                  </a:lnTo>
                  <a:lnTo>
                    <a:pt x="51" y="601"/>
                  </a:lnTo>
                  <a:lnTo>
                    <a:pt x="52" y="601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4946" y="1933"/>
              <a:ext cx="34" cy="64"/>
            </a:xfrm>
            <a:custGeom>
              <a:avLst/>
              <a:gdLst>
                <a:gd name="T0" fmla="*/ 31 w 32"/>
                <a:gd name="T1" fmla="*/ 64 h 66"/>
                <a:gd name="T2" fmla="*/ 32 w 32"/>
                <a:gd name="T3" fmla="*/ 64 h 66"/>
                <a:gd name="T4" fmla="*/ 32 w 32"/>
                <a:gd name="T5" fmla="*/ 63 h 66"/>
                <a:gd name="T6" fmla="*/ 32 w 32"/>
                <a:gd name="T7" fmla="*/ 61 h 66"/>
                <a:gd name="T8" fmla="*/ 31 w 32"/>
                <a:gd name="T9" fmla="*/ 59 h 66"/>
                <a:gd name="T10" fmla="*/ 30 w 32"/>
                <a:gd name="T11" fmla="*/ 55 h 66"/>
                <a:gd name="T12" fmla="*/ 29 w 32"/>
                <a:gd name="T13" fmla="*/ 51 h 66"/>
                <a:gd name="T14" fmla="*/ 28 w 32"/>
                <a:gd name="T15" fmla="*/ 45 h 66"/>
                <a:gd name="T16" fmla="*/ 27 w 32"/>
                <a:gd name="T17" fmla="*/ 42 h 66"/>
                <a:gd name="T18" fmla="*/ 26 w 32"/>
                <a:gd name="T19" fmla="*/ 38 h 66"/>
                <a:gd name="T20" fmla="*/ 23 w 32"/>
                <a:gd name="T21" fmla="*/ 34 h 66"/>
                <a:gd name="T22" fmla="*/ 22 w 32"/>
                <a:gd name="T23" fmla="*/ 30 h 66"/>
                <a:gd name="T24" fmla="*/ 21 w 32"/>
                <a:gd name="T25" fmla="*/ 24 h 66"/>
                <a:gd name="T26" fmla="*/ 19 w 32"/>
                <a:gd name="T27" fmla="*/ 21 h 66"/>
                <a:gd name="T28" fmla="*/ 18 w 32"/>
                <a:gd name="T29" fmla="*/ 15 h 66"/>
                <a:gd name="T30" fmla="*/ 16 w 32"/>
                <a:gd name="T31" fmla="*/ 11 h 66"/>
                <a:gd name="T32" fmla="*/ 13 w 32"/>
                <a:gd name="T33" fmla="*/ 7 h 66"/>
                <a:gd name="T34" fmla="*/ 12 w 32"/>
                <a:gd name="T35" fmla="*/ 3 h 66"/>
                <a:gd name="T36" fmla="*/ 10 w 32"/>
                <a:gd name="T37" fmla="*/ 2 h 66"/>
                <a:gd name="T38" fmla="*/ 7 w 32"/>
                <a:gd name="T39" fmla="*/ 0 h 66"/>
                <a:gd name="T40" fmla="*/ 2 w 32"/>
                <a:gd name="T41" fmla="*/ 0 h 66"/>
                <a:gd name="T42" fmla="*/ 1 w 32"/>
                <a:gd name="T43" fmla="*/ 3 h 66"/>
                <a:gd name="T44" fmla="*/ 1 w 32"/>
                <a:gd name="T45" fmla="*/ 5 h 66"/>
                <a:gd name="T46" fmla="*/ 0 w 32"/>
                <a:gd name="T47" fmla="*/ 9 h 66"/>
                <a:gd name="T48" fmla="*/ 0 w 32"/>
                <a:gd name="T49" fmla="*/ 13 h 66"/>
                <a:gd name="T50" fmla="*/ 2 w 32"/>
                <a:gd name="T51" fmla="*/ 17 h 66"/>
                <a:gd name="T52" fmla="*/ 4 w 32"/>
                <a:gd name="T53" fmla="*/ 21 h 66"/>
                <a:gd name="T54" fmla="*/ 7 w 32"/>
                <a:gd name="T55" fmla="*/ 24 h 66"/>
                <a:gd name="T56" fmla="*/ 10 w 32"/>
                <a:gd name="T57" fmla="*/ 28 h 66"/>
                <a:gd name="T58" fmla="*/ 12 w 32"/>
                <a:gd name="T59" fmla="*/ 32 h 66"/>
                <a:gd name="T60" fmla="*/ 15 w 32"/>
                <a:gd name="T61" fmla="*/ 36 h 66"/>
                <a:gd name="T62" fmla="*/ 17 w 32"/>
                <a:gd name="T63" fmla="*/ 42 h 66"/>
                <a:gd name="T64" fmla="*/ 20 w 32"/>
                <a:gd name="T65" fmla="*/ 47 h 66"/>
                <a:gd name="T66" fmla="*/ 21 w 32"/>
                <a:gd name="T67" fmla="*/ 47 h 66"/>
                <a:gd name="T68" fmla="*/ 22 w 32"/>
                <a:gd name="T69" fmla="*/ 51 h 66"/>
                <a:gd name="T70" fmla="*/ 25 w 32"/>
                <a:gd name="T71" fmla="*/ 53 h 66"/>
                <a:gd name="T72" fmla="*/ 26 w 32"/>
                <a:gd name="T73" fmla="*/ 55 h 66"/>
                <a:gd name="T74" fmla="*/ 27 w 32"/>
                <a:gd name="T75" fmla="*/ 59 h 66"/>
                <a:gd name="T76" fmla="*/ 28 w 32"/>
                <a:gd name="T77" fmla="*/ 61 h 66"/>
                <a:gd name="T78" fmla="*/ 29 w 32"/>
                <a:gd name="T79" fmla="*/ 64 h 66"/>
                <a:gd name="T80" fmla="*/ 30 w 32"/>
                <a:gd name="T81" fmla="*/ 66 h 66"/>
                <a:gd name="T82" fmla="*/ 31 w 32"/>
                <a:gd name="T83" fmla="*/ 64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" h="66">
                  <a:moveTo>
                    <a:pt x="31" y="64"/>
                  </a:moveTo>
                  <a:lnTo>
                    <a:pt x="32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1" y="59"/>
                  </a:lnTo>
                  <a:lnTo>
                    <a:pt x="30" y="55"/>
                  </a:lnTo>
                  <a:lnTo>
                    <a:pt x="29" y="51"/>
                  </a:lnTo>
                  <a:lnTo>
                    <a:pt x="28" y="45"/>
                  </a:lnTo>
                  <a:lnTo>
                    <a:pt x="27" y="42"/>
                  </a:lnTo>
                  <a:lnTo>
                    <a:pt x="26" y="38"/>
                  </a:lnTo>
                  <a:lnTo>
                    <a:pt x="23" y="34"/>
                  </a:lnTo>
                  <a:lnTo>
                    <a:pt x="22" y="30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8" y="15"/>
                  </a:lnTo>
                  <a:lnTo>
                    <a:pt x="16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5" y="36"/>
                  </a:lnTo>
                  <a:lnTo>
                    <a:pt x="17" y="42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51"/>
                  </a:lnTo>
                  <a:lnTo>
                    <a:pt x="25" y="53"/>
                  </a:lnTo>
                  <a:lnTo>
                    <a:pt x="26" y="55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29" y="64"/>
                  </a:lnTo>
                  <a:lnTo>
                    <a:pt x="30" y="66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4922" y="1845"/>
              <a:ext cx="32" cy="83"/>
            </a:xfrm>
            <a:custGeom>
              <a:avLst/>
              <a:gdLst>
                <a:gd name="T0" fmla="*/ 14 w 32"/>
                <a:gd name="T1" fmla="*/ 82 h 84"/>
                <a:gd name="T2" fmla="*/ 15 w 32"/>
                <a:gd name="T3" fmla="*/ 80 h 84"/>
                <a:gd name="T4" fmla="*/ 15 w 32"/>
                <a:gd name="T5" fmla="*/ 72 h 84"/>
                <a:gd name="T6" fmla="*/ 16 w 32"/>
                <a:gd name="T7" fmla="*/ 67 h 84"/>
                <a:gd name="T8" fmla="*/ 16 w 32"/>
                <a:gd name="T9" fmla="*/ 59 h 84"/>
                <a:gd name="T10" fmla="*/ 17 w 32"/>
                <a:gd name="T11" fmla="*/ 53 h 84"/>
                <a:gd name="T12" fmla="*/ 18 w 32"/>
                <a:gd name="T13" fmla="*/ 46 h 84"/>
                <a:gd name="T14" fmla="*/ 19 w 32"/>
                <a:gd name="T15" fmla="*/ 42 h 84"/>
                <a:gd name="T16" fmla="*/ 22 w 32"/>
                <a:gd name="T17" fmla="*/ 36 h 84"/>
                <a:gd name="T18" fmla="*/ 23 w 32"/>
                <a:gd name="T19" fmla="*/ 30 h 84"/>
                <a:gd name="T20" fmla="*/ 24 w 32"/>
                <a:gd name="T21" fmla="*/ 29 h 84"/>
                <a:gd name="T22" fmla="*/ 26 w 32"/>
                <a:gd name="T23" fmla="*/ 27 h 84"/>
                <a:gd name="T24" fmla="*/ 28 w 32"/>
                <a:gd name="T25" fmla="*/ 25 h 84"/>
                <a:gd name="T26" fmla="*/ 28 w 32"/>
                <a:gd name="T27" fmla="*/ 23 h 84"/>
                <a:gd name="T28" fmla="*/ 29 w 32"/>
                <a:gd name="T29" fmla="*/ 21 h 84"/>
                <a:gd name="T30" fmla="*/ 30 w 32"/>
                <a:gd name="T31" fmla="*/ 19 h 84"/>
                <a:gd name="T32" fmla="*/ 32 w 32"/>
                <a:gd name="T33" fmla="*/ 17 h 84"/>
                <a:gd name="T34" fmla="*/ 30 w 32"/>
                <a:gd name="T35" fmla="*/ 0 h 84"/>
                <a:gd name="T36" fmla="*/ 1 w 32"/>
                <a:gd name="T37" fmla="*/ 11 h 84"/>
                <a:gd name="T38" fmla="*/ 1 w 32"/>
                <a:gd name="T39" fmla="*/ 13 h 84"/>
                <a:gd name="T40" fmla="*/ 0 w 32"/>
                <a:gd name="T41" fmla="*/ 15 h 84"/>
                <a:gd name="T42" fmla="*/ 1 w 32"/>
                <a:gd name="T43" fmla="*/ 17 h 84"/>
                <a:gd name="T44" fmla="*/ 3 w 32"/>
                <a:gd name="T45" fmla="*/ 19 h 84"/>
                <a:gd name="T46" fmla="*/ 5 w 32"/>
                <a:gd name="T47" fmla="*/ 19 h 84"/>
                <a:gd name="T48" fmla="*/ 6 w 32"/>
                <a:gd name="T49" fmla="*/ 21 h 84"/>
                <a:gd name="T50" fmla="*/ 7 w 32"/>
                <a:gd name="T51" fmla="*/ 23 h 84"/>
                <a:gd name="T52" fmla="*/ 8 w 32"/>
                <a:gd name="T53" fmla="*/ 25 h 84"/>
                <a:gd name="T54" fmla="*/ 9 w 32"/>
                <a:gd name="T55" fmla="*/ 27 h 84"/>
                <a:gd name="T56" fmla="*/ 10 w 32"/>
                <a:gd name="T57" fmla="*/ 30 h 84"/>
                <a:gd name="T58" fmla="*/ 10 w 32"/>
                <a:gd name="T59" fmla="*/ 32 h 84"/>
                <a:gd name="T60" fmla="*/ 9 w 32"/>
                <a:gd name="T61" fmla="*/ 34 h 84"/>
                <a:gd name="T62" fmla="*/ 8 w 32"/>
                <a:gd name="T63" fmla="*/ 34 h 84"/>
                <a:gd name="T64" fmla="*/ 7 w 32"/>
                <a:gd name="T65" fmla="*/ 34 h 84"/>
                <a:gd name="T66" fmla="*/ 7 w 32"/>
                <a:gd name="T67" fmla="*/ 46 h 84"/>
                <a:gd name="T68" fmla="*/ 7 w 32"/>
                <a:gd name="T69" fmla="*/ 57 h 84"/>
                <a:gd name="T70" fmla="*/ 8 w 32"/>
                <a:gd name="T71" fmla="*/ 69 h 84"/>
                <a:gd name="T72" fmla="*/ 9 w 32"/>
                <a:gd name="T73" fmla="*/ 78 h 84"/>
                <a:gd name="T74" fmla="*/ 13 w 32"/>
                <a:gd name="T75" fmla="*/ 84 h 84"/>
                <a:gd name="T76" fmla="*/ 14 w 32"/>
                <a:gd name="T77" fmla="*/ 82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2" h="84">
                  <a:moveTo>
                    <a:pt x="14" y="82"/>
                  </a:moveTo>
                  <a:lnTo>
                    <a:pt x="15" y="80"/>
                  </a:lnTo>
                  <a:lnTo>
                    <a:pt x="15" y="72"/>
                  </a:lnTo>
                  <a:lnTo>
                    <a:pt x="16" y="67"/>
                  </a:lnTo>
                  <a:lnTo>
                    <a:pt x="16" y="59"/>
                  </a:lnTo>
                  <a:lnTo>
                    <a:pt x="17" y="53"/>
                  </a:lnTo>
                  <a:lnTo>
                    <a:pt x="18" y="46"/>
                  </a:lnTo>
                  <a:lnTo>
                    <a:pt x="19" y="42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46"/>
                  </a:lnTo>
                  <a:lnTo>
                    <a:pt x="7" y="57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13" y="84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4913" y="1864"/>
              <a:ext cx="14" cy="43"/>
            </a:xfrm>
            <a:custGeom>
              <a:avLst/>
              <a:gdLst>
                <a:gd name="T0" fmla="*/ 9 w 13"/>
                <a:gd name="T1" fmla="*/ 42 h 44"/>
                <a:gd name="T2" fmla="*/ 13 w 13"/>
                <a:gd name="T3" fmla="*/ 19 h 44"/>
                <a:gd name="T4" fmla="*/ 8 w 13"/>
                <a:gd name="T5" fmla="*/ 0 h 44"/>
                <a:gd name="T6" fmla="*/ 5 w 13"/>
                <a:gd name="T7" fmla="*/ 0 h 44"/>
                <a:gd name="T8" fmla="*/ 3 w 13"/>
                <a:gd name="T9" fmla="*/ 0 h 44"/>
                <a:gd name="T10" fmla="*/ 1 w 13"/>
                <a:gd name="T11" fmla="*/ 4 h 44"/>
                <a:gd name="T12" fmla="*/ 0 w 13"/>
                <a:gd name="T13" fmla="*/ 6 h 44"/>
                <a:gd name="T14" fmla="*/ 0 w 13"/>
                <a:gd name="T15" fmla="*/ 10 h 44"/>
                <a:gd name="T16" fmla="*/ 7 w 13"/>
                <a:gd name="T17" fmla="*/ 44 h 44"/>
                <a:gd name="T18" fmla="*/ 8 w 13"/>
                <a:gd name="T19" fmla="*/ 44 h 44"/>
                <a:gd name="T20" fmla="*/ 9 w 13"/>
                <a:gd name="T21" fmla="*/ 42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44">
                  <a:moveTo>
                    <a:pt x="9" y="42"/>
                  </a:moveTo>
                  <a:lnTo>
                    <a:pt x="13" y="19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4778" y="1811"/>
              <a:ext cx="128" cy="109"/>
            </a:xfrm>
            <a:custGeom>
              <a:avLst/>
              <a:gdLst>
                <a:gd name="T0" fmla="*/ 123 w 128"/>
                <a:gd name="T1" fmla="*/ 40 h 110"/>
                <a:gd name="T2" fmla="*/ 115 w 128"/>
                <a:gd name="T3" fmla="*/ 38 h 110"/>
                <a:gd name="T4" fmla="*/ 106 w 128"/>
                <a:gd name="T5" fmla="*/ 38 h 110"/>
                <a:gd name="T6" fmla="*/ 100 w 128"/>
                <a:gd name="T7" fmla="*/ 38 h 110"/>
                <a:gd name="T8" fmla="*/ 93 w 128"/>
                <a:gd name="T9" fmla="*/ 38 h 110"/>
                <a:gd name="T10" fmla="*/ 86 w 128"/>
                <a:gd name="T11" fmla="*/ 38 h 110"/>
                <a:gd name="T12" fmla="*/ 81 w 128"/>
                <a:gd name="T13" fmla="*/ 40 h 110"/>
                <a:gd name="T14" fmla="*/ 74 w 128"/>
                <a:gd name="T15" fmla="*/ 43 h 110"/>
                <a:gd name="T16" fmla="*/ 68 w 128"/>
                <a:gd name="T17" fmla="*/ 47 h 110"/>
                <a:gd name="T18" fmla="*/ 63 w 128"/>
                <a:gd name="T19" fmla="*/ 51 h 110"/>
                <a:gd name="T20" fmla="*/ 57 w 128"/>
                <a:gd name="T21" fmla="*/ 55 h 110"/>
                <a:gd name="T22" fmla="*/ 52 w 128"/>
                <a:gd name="T23" fmla="*/ 61 h 110"/>
                <a:gd name="T24" fmla="*/ 47 w 128"/>
                <a:gd name="T25" fmla="*/ 64 h 110"/>
                <a:gd name="T26" fmla="*/ 43 w 128"/>
                <a:gd name="T27" fmla="*/ 66 h 110"/>
                <a:gd name="T28" fmla="*/ 43 w 128"/>
                <a:gd name="T29" fmla="*/ 61 h 110"/>
                <a:gd name="T30" fmla="*/ 47 w 128"/>
                <a:gd name="T31" fmla="*/ 53 h 110"/>
                <a:gd name="T32" fmla="*/ 54 w 128"/>
                <a:gd name="T33" fmla="*/ 43 h 110"/>
                <a:gd name="T34" fmla="*/ 60 w 128"/>
                <a:gd name="T35" fmla="*/ 34 h 110"/>
                <a:gd name="T36" fmla="*/ 66 w 128"/>
                <a:gd name="T37" fmla="*/ 26 h 110"/>
                <a:gd name="T38" fmla="*/ 72 w 128"/>
                <a:gd name="T39" fmla="*/ 15 h 110"/>
                <a:gd name="T40" fmla="*/ 74 w 128"/>
                <a:gd name="T41" fmla="*/ 0 h 110"/>
                <a:gd name="T42" fmla="*/ 69 w 128"/>
                <a:gd name="T43" fmla="*/ 11 h 110"/>
                <a:gd name="T44" fmla="*/ 64 w 128"/>
                <a:gd name="T45" fmla="*/ 21 h 110"/>
                <a:gd name="T46" fmla="*/ 58 w 128"/>
                <a:gd name="T47" fmla="*/ 30 h 110"/>
                <a:gd name="T48" fmla="*/ 53 w 128"/>
                <a:gd name="T49" fmla="*/ 38 h 110"/>
                <a:gd name="T50" fmla="*/ 46 w 128"/>
                <a:gd name="T51" fmla="*/ 47 h 110"/>
                <a:gd name="T52" fmla="*/ 38 w 128"/>
                <a:gd name="T53" fmla="*/ 57 h 110"/>
                <a:gd name="T54" fmla="*/ 29 w 128"/>
                <a:gd name="T55" fmla="*/ 66 h 110"/>
                <a:gd name="T56" fmla="*/ 20 w 128"/>
                <a:gd name="T57" fmla="*/ 76 h 110"/>
                <a:gd name="T58" fmla="*/ 12 w 128"/>
                <a:gd name="T59" fmla="*/ 89 h 110"/>
                <a:gd name="T60" fmla="*/ 6 w 128"/>
                <a:gd name="T61" fmla="*/ 104 h 110"/>
                <a:gd name="T62" fmla="*/ 26 w 128"/>
                <a:gd name="T63" fmla="*/ 101 h 110"/>
                <a:gd name="T64" fmla="*/ 46 w 128"/>
                <a:gd name="T65" fmla="*/ 74 h 110"/>
                <a:gd name="T66" fmla="*/ 56 w 128"/>
                <a:gd name="T67" fmla="*/ 70 h 110"/>
                <a:gd name="T68" fmla="*/ 67 w 128"/>
                <a:gd name="T69" fmla="*/ 61 h 110"/>
                <a:gd name="T70" fmla="*/ 77 w 128"/>
                <a:gd name="T71" fmla="*/ 51 h 110"/>
                <a:gd name="T72" fmla="*/ 87 w 128"/>
                <a:gd name="T73" fmla="*/ 43 h 110"/>
                <a:gd name="T74" fmla="*/ 98 w 128"/>
                <a:gd name="T75" fmla="*/ 42 h 110"/>
                <a:gd name="T76" fmla="*/ 105 w 128"/>
                <a:gd name="T77" fmla="*/ 40 h 110"/>
                <a:gd name="T78" fmla="*/ 113 w 128"/>
                <a:gd name="T79" fmla="*/ 40 h 110"/>
                <a:gd name="T80" fmla="*/ 119 w 128"/>
                <a:gd name="T81" fmla="*/ 40 h 110"/>
                <a:gd name="T82" fmla="*/ 124 w 128"/>
                <a:gd name="T83" fmla="*/ 42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8" h="110">
                  <a:moveTo>
                    <a:pt x="128" y="43"/>
                  </a:moveTo>
                  <a:lnTo>
                    <a:pt x="125" y="42"/>
                  </a:lnTo>
                  <a:lnTo>
                    <a:pt x="123" y="40"/>
                  </a:lnTo>
                  <a:lnTo>
                    <a:pt x="121" y="40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2" y="38"/>
                  </a:lnTo>
                  <a:lnTo>
                    <a:pt x="110" y="38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4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68" y="47"/>
                  </a:lnTo>
                  <a:lnTo>
                    <a:pt x="67" y="49"/>
                  </a:lnTo>
                  <a:lnTo>
                    <a:pt x="65" y="51"/>
                  </a:lnTo>
                  <a:lnTo>
                    <a:pt x="63" y="51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7" y="55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7" y="64"/>
                  </a:lnTo>
                  <a:lnTo>
                    <a:pt x="46" y="66"/>
                  </a:lnTo>
                  <a:lnTo>
                    <a:pt x="44" y="68"/>
                  </a:lnTo>
                  <a:lnTo>
                    <a:pt x="43" y="66"/>
                  </a:lnTo>
                  <a:lnTo>
                    <a:pt x="43" y="64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4" y="59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52" y="45"/>
                  </a:lnTo>
                  <a:lnTo>
                    <a:pt x="54" y="43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4"/>
                  </a:lnTo>
                  <a:lnTo>
                    <a:pt x="63" y="32"/>
                  </a:lnTo>
                  <a:lnTo>
                    <a:pt x="65" y="28"/>
                  </a:lnTo>
                  <a:lnTo>
                    <a:pt x="66" y="26"/>
                  </a:lnTo>
                  <a:lnTo>
                    <a:pt x="68" y="22"/>
                  </a:lnTo>
                  <a:lnTo>
                    <a:pt x="71" y="19"/>
                  </a:lnTo>
                  <a:lnTo>
                    <a:pt x="72" y="15"/>
                  </a:lnTo>
                  <a:lnTo>
                    <a:pt x="74" y="11"/>
                  </a:lnTo>
                  <a:lnTo>
                    <a:pt x="75" y="7"/>
                  </a:lnTo>
                  <a:lnTo>
                    <a:pt x="74" y="0"/>
                  </a:lnTo>
                  <a:lnTo>
                    <a:pt x="73" y="3"/>
                  </a:lnTo>
                  <a:lnTo>
                    <a:pt x="71" y="7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6" y="17"/>
                  </a:lnTo>
                  <a:lnTo>
                    <a:pt x="64" y="21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8" y="30"/>
                  </a:lnTo>
                  <a:lnTo>
                    <a:pt x="56" y="34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0" y="42"/>
                  </a:lnTo>
                  <a:lnTo>
                    <a:pt x="48" y="45"/>
                  </a:lnTo>
                  <a:lnTo>
                    <a:pt x="46" y="47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8" y="57"/>
                  </a:lnTo>
                  <a:lnTo>
                    <a:pt x="36" y="59"/>
                  </a:lnTo>
                  <a:lnTo>
                    <a:pt x="33" y="63"/>
                  </a:lnTo>
                  <a:lnTo>
                    <a:pt x="29" y="66"/>
                  </a:lnTo>
                  <a:lnTo>
                    <a:pt x="26" y="68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18" y="80"/>
                  </a:lnTo>
                  <a:lnTo>
                    <a:pt x="15" y="85"/>
                  </a:lnTo>
                  <a:lnTo>
                    <a:pt x="12" y="89"/>
                  </a:lnTo>
                  <a:lnTo>
                    <a:pt x="10" y="95"/>
                  </a:lnTo>
                  <a:lnTo>
                    <a:pt x="8" y="101"/>
                  </a:lnTo>
                  <a:lnTo>
                    <a:pt x="6" y="104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6" y="101"/>
                  </a:lnTo>
                  <a:lnTo>
                    <a:pt x="39" y="74"/>
                  </a:lnTo>
                  <a:lnTo>
                    <a:pt x="43" y="74"/>
                  </a:lnTo>
                  <a:lnTo>
                    <a:pt x="46" y="74"/>
                  </a:lnTo>
                  <a:lnTo>
                    <a:pt x="49" y="74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9" y="66"/>
                  </a:lnTo>
                  <a:lnTo>
                    <a:pt x="63" y="63"/>
                  </a:lnTo>
                  <a:lnTo>
                    <a:pt x="67" y="61"/>
                  </a:lnTo>
                  <a:lnTo>
                    <a:pt x="71" y="57"/>
                  </a:lnTo>
                  <a:lnTo>
                    <a:pt x="74" y="53"/>
                  </a:lnTo>
                  <a:lnTo>
                    <a:pt x="77" y="51"/>
                  </a:lnTo>
                  <a:lnTo>
                    <a:pt x="81" y="47"/>
                  </a:lnTo>
                  <a:lnTo>
                    <a:pt x="84" y="45"/>
                  </a:lnTo>
                  <a:lnTo>
                    <a:pt x="87" y="43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8" y="42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7" y="40"/>
                  </a:lnTo>
                  <a:lnTo>
                    <a:pt x="119" y="40"/>
                  </a:lnTo>
                  <a:lnTo>
                    <a:pt x="121" y="40"/>
                  </a:lnTo>
                  <a:lnTo>
                    <a:pt x="123" y="42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8" y="4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202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58" name="WordArt 121"/>
          <p:cNvSpPr>
            <a:spLocks noChangeArrowheads="1" noChangeShapeType="1" noTextEdit="1"/>
          </p:cNvSpPr>
          <p:nvPr/>
        </p:nvSpPr>
        <p:spPr bwMode="auto">
          <a:xfrm>
            <a:off x="4572001" y="6050758"/>
            <a:ext cx="9605963" cy="1300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5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CHỦ ĐIỂM : YÊU THƯƠNG GIA ĐÌNH TÔN TRỌNG PHỤ NỮ </a:t>
            </a:r>
            <a:endParaRPr lang="en-US" sz="4050" b="1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2775718-4E8A-1E1D-0109-F03967F07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BE490923-66AF-F0C0-EC94-63A31CDB17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2088"/>
          <a:stretch/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grpSp>
        <p:nvGrpSpPr>
          <p:cNvPr id="11" name="Group 11">
            <a:extLst>
              <a:ext uri="{FF2B5EF4-FFF2-40B4-BE49-F238E27FC236}">
                <a16:creationId xmlns="" xmlns:a16="http://schemas.microsoft.com/office/drawing/2014/main" id="{5F2264CE-57BB-39FB-CC1D-EDCBDE58140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982070"/>
            <a:ext cx="18288000" cy="1304930"/>
            <a:chOff x="0" y="0"/>
            <a:chExt cx="4816593" cy="343685"/>
          </a:xfrm>
        </p:grpSpPr>
        <p:sp>
          <p:nvSpPr>
            <p:cNvPr id="12" name="Freeform 12">
              <a:extLst>
                <a:ext uri="{FF2B5EF4-FFF2-40B4-BE49-F238E27FC236}">
                  <a16:creationId xmlns="" xmlns:a16="http://schemas.microsoft.com/office/drawing/2014/main" id="{5C49E1D8-7770-8BB2-00B2-BA0335BB53D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343685"/>
            </a:xfrm>
            <a:custGeom>
              <a:avLst/>
              <a:gdLst/>
              <a:ahLst/>
              <a:cxnLst/>
              <a:rect l="l" t="t" r="r" b="b"/>
              <a:pathLst>
                <a:path w="4816592" h="343685">
                  <a:moveTo>
                    <a:pt x="0" y="0"/>
                  </a:moveTo>
                  <a:lnTo>
                    <a:pt x="4816592" y="0"/>
                  </a:lnTo>
                  <a:lnTo>
                    <a:pt x="4816592" y="343685"/>
                  </a:lnTo>
                  <a:lnTo>
                    <a:pt x="0" y="343685"/>
                  </a:lnTo>
                  <a:close/>
                </a:path>
              </a:pathLst>
            </a:custGeom>
            <a:solidFill>
              <a:srgbClr val="64A1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="" xmlns:a16="http://schemas.microsoft.com/office/drawing/2014/main" id="{CD84C1C9-5908-E1A0-EF63-6D51E469D37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4816593" cy="391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4" name="AutoShape 14">
            <a:extLst>
              <a:ext uri="{FF2B5EF4-FFF2-40B4-BE49-F238E27FC236}">
                <a16:creationId xmlns="" xmlns:a16="http://schemas.microsoft.com/office/drawing/2014/main" id="{8B2172A4-48EE-ECD0-75BF-A1868ABAAE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453560"/>
            <a:ext cx="18288000" cy="0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="" xmlns:a16="http://schemas.microsoft.com/office/drawing/2014/main" id="{248563ED-F786-1347-01E7-32D22CA4EF1F}"/>
              </a:ext>
            </a:extLst>
          </p:cNvPr>
          <p:cNvSpPr/>
          <p:nvPr/>
        </p:nvSpPr>
        <p:spPr>
          <a:xfrm rot="-7330360">
            <a:off x="16598599" y="-759600"/>
            <a:ext cx="2769202" cy="2727664"/>
          </a:xfrm>
          <a:custGeom>
            <a:avLst/>
            <a:gdLst/>
            <a:ahLst/>
            <a:cxnLst/>
            <a:rect l="l" t="t" r="r" b="b"/>
            <a:pathLst>
              <a:path w="2769202" h="2727664">
                <a:moveTo>
                  <a:pt x="0" y="0"/>
                </a:moveTo>
                <a:lnTo>
                  <a:pt x="2769203" y="0"/>
                </a:lnTo>
                <a:lnTo>
                  <a:pt x="2769203" y="2727664"/>
                </a:lnTo>
                <a:lnTo>
                  <a:pt x="0" y="2727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7C228454-E8F3-60C4-EAC8-2AB24A91A8A7}"/>
              </a:ext>
            </a:extLst>
          </p:cNvPr>
          <p:cNvSpPr/>
          <p:nvPr/>
        </p:nvSpPr>
        <p:spPr>
          <a:xfrm>
            <a:off x="1381125" y="284430"/>
            <a:ext cx="14699170" cy="1995884"/>
          </a:xfrm>
          <a:custGeom>
            <a:avLst/>
            <a:gdLst>
              <a:gd name="connsiteX0" fmla="*/ 0 w 14699170"/>
              <a:gd name="connsiteY0" fmla="*/ 332654 h 1995884"/>
              <a:gd name="connsiteX1" fmla="*/ 332654 w 14699170"/>
              <a:gd name="connsiteY1" fmla="*/ 0 h 1995884"/>
              <a:gd name="connsiteX2" fmla="*/ 1281610 w 14699170"/>
              <a:gd name="connsiteY2" fmla="*/ 0 h 1995884"/>
              <a:gd name="connsiteX3" fmla="*/ 1528874 w 14699170"/>
              <a:gd name="connsiteY3" fmla="*/ 0 h 1995884"/>
              <a:gd name="connsiteX4" fmla="*/ 2056814 w 14699170"/>
              <a:gd name="connsiteY4" fmla="*/ 0 h 1995884"/>
              <a:gd name="connsiteX5" fmla="*/ 2444416 w 14699170"/>
              <a:gd name="connsiteY5" fmla="*/ 0 h 1995884"/>
              <a:gd name="connsiteX6" fmla="*/ 2972357 w 14699170"/>
              <a:gd name="connsiteY6" fmla="*/ 0 h 1995884"/>
              <a:gd name="connsiteX7" fmla="*/ 3500297 w 14699170"/>
              <a:gd name="connsiteY7" fmla="*/ 0 h 1995884"/>
              <a:gd name="connsiteX8" fmla="*/ 4168576 w 14699170"/>
              <a:gd name="connsiteY8" fmla="*/ 0 h 1995884"/>
              <a:gd name="connsiteX9" fmla="*/ 4696517 w 14699170"/>
              <a:gd name="connsiteY9" fmla="*/ 0 h 1995884"/>
              <a:gd name="connsiteX10" fmla="*/ 5505135 w 14699170"/>
              <a:gd name="connsiteY10" fmla="*/ 0 h 1995884"/>
              <a:gd name="connsiteX11" fmla="*/ 6313752 w 14699170"/>
              <a:gd name="connsiteY11" fmla="*/ 0 h 1995884"/>
              <a:gd name="connsiteX12" fmla="*/ 6982031 w 14699170"/>
              <a:gd name="connsiteY12" fmla="*/ 0 h 1995884"/>
              <a:gd name="connsiteX13" fmla="*/ 7229295 w 14699170"/>
              <a:gd name="connsiteY13" fmla="*/ 0 h 1995884"/>
              <a:gd name="connsiteX14" fmla="*/ 7616897 w 14699170"/>
              <a:gd name="connsiteY14" fmla="*/ 0 h 1995884"/>
              <a:gd name="connsiteX15" fmla="*/ 8144837 w 14699170"/>
              <a:gd name="connsiteY15" fmla="*/ 0 h 1995884"/>
              <a:gd name="connsiteX16" fmla="*/ 8392100 w 14699170"/>
              <a:gd name="connsiteY16" fmla="*/ 0 h 1995884"/>
              <a:gd name="connsiteX17" fmla="*/ 8779702 w 14699170"/>
              <a:gd name="connsiteY17" fmla="*/ 0 h 1995884"/>
              <a:gd name="connsiteX18" fmla="*/ 9026966 w 14699170"/>
              <a:gd name="connsiteY18" fmla="*/ 0 h 1995884"/>
              <a:gd name="connsiteX19" fmla="*/ 9554906 w 14699170"/>
              <a:gd name="connsiteY19" fmla="*/ 0 h 1995884"/>
              <a:gd name="connsiteX20" fmla="*/ 9802169 w 14699170"/>
              <a:gd name="connsiteY20" fmla="*/ 0 h 1995884"/>
              <a:gd name="connsiteX21" fmla="*/ 10751126 w 14699170"/>
              <a:gd name="connsiteY21" fmla="*/ 0 h 1995884"/>
              <a:gd name="connsiteX22" fmla="*/ 11138728 w 14699170"/>
              <a:gd name="connsiteY22" fmla="*/ 0 h 1995884"/>
              <a:gd name="connsiteX23" fmla="*/ 11385991 w 14699170"/>
              <a:gd name="connsiteY23" fmla="*/ 0 h 1995884"/>
              <a:gd name="connsiteX24" fmla="*/ 12054270 w 14699170"/>
              <a:gd name="connsiteY24" fmla="*/ 0 h 1995884"/>
              <a:gd name="connsiteX25" fmla="*/ 12301533 w 14699170"/>
              <a:gd name="connsiteY25" fmla="*/ 0 h 1995884"/>
              <a:gd name="connsiteX26" fmla="*/ 12548797 w 14699170"/>
              <a:gd name="connsiteY26" fmla="*/ 0 h 1995884"/>
              <a:gd name="connsiteX27" fmla="*/ 13217076 w 14699170"/>
              <a:gd name="connsiteY27" fmla="*/ 0 h 1995884"/>
              <a:gd name="connsiteX28" fmla="*/ 14366516 w 14699170"/>
              <a:gd name="connsiteY28" fmla="*/ 0 h 1995884"/>
              <a:gd name="connsiteX29" fmla="*/ 14699170 w 14699170"/>
              <a:gd name="connsiteY29" fmla="*/ 332654 h 1995884"/>
              <a:gd name="connsiteX30" fmla="*/ 14699170 w 14699170"/>
              <a:gd name="connsiteY30" fmla="*/ 1011248 h 1995884"/>
              <a:gd name="connsiteX31" fmla="*/ 14699170 w 14699170"/>
              <a:gd name="connsiteY31" fmla="*/ 1663230 h 1995884"/>
              <a:gd name="connsiteX32" fmla="*/ 14366516 w 14699170"/>
              <a:gd name="connsiteY32" fmla="*/ 1995884 h 1995884"/>
              <a:gd name="connsiteX33" fmla="*/ 13698237 w 14699170"/>
              <a:gd name="connsiteY33" fmla="*/ 1995884 h 1995884"/>
              <a:gd name="connsiteX34" fmla="*/ 13450974 w 14699170"/>
              <a:gd name="connsiteY34" fmla="*/ 1995884 h 1995884"/>
              <a:gd name="connsiteX35" fmla="*/ 13063372 w 14699170"/>
              <a:gd name="connsiteY35" fmla="*/ 1995884 h 1995884"/>
              <a:gd name="connsiteX36" fmla="*/ 12816108 w 14699170"/>
              <a:gd name="connsiteY36" fmla="*/ 1995884 h 1995884"/>
              <a:gd name="connsiteX37" fmla="*/ 12007491 w 14699170"/>
              <a:gd name="connsiteY37" fmla="*/ 1995884 h 1995884"/>
              <a:gd name="connsiteX38" fmla="*/ 11058534 w 14699170"/>
              <a:gd name="connsiteY38" fmla="*/ 1995884 h 1995884"/>
              <a:gd name="connsiteX39" fmla="*/ 10530594 w 14699170"/>
              <a:gd name="connsiteY39" fmla="*/ 1995884 h 1995884"/>
              <a:gd name="connsiteX40" fmla="*/ 10002653 w 14699170"/>
              <a:gd name="connsiteY40" fmla="*/ 1995884 h 1995884"/>
              <a:gd name="connsiteX41" fmla="*/ 9194035 w 14699170"/>
              <a:gd name="connsiteY41" fmla="*/ 1995884 h 1995884"/>
              <a:gd name="connsiteX42" fmla="*/ 8525756 w 14699170"/>
              <a:gd name="connsiteY42" fmla="*/ 1995884 h 1995884"/>
              <a:gd name="connsiteX43" fmla="*/ 7997816 w 14699170"/>
              <a:gd name="connsiteY43" fmla="*/ 1995884 h 1995884"/>
              <a:gd name="connsiteX44" fmla="*/ 7469875 w 14699170"/>
              <a:gd name="connsiteY44" fmla="*/ 1995884 h 1995884"/>
              <a:gd name="connsiteX45" fmla="*/ 6801596 w 14699170"/>
              <a:gd name="connsiteY45" fmla="*/ 1995884 h 1995884"/>
              <a:gd name="connsiteX46" fmla="*/ 5852640 w 14699170"/>
              <a:gd name="connsiteY46" fmla="*/ 1995884 h 1995884"/>
              <a:gd name="connsiteX47" fmla="*/ 4903683 w 14699170"/>
              <a:gd name="connsiteY47" fmla="*/ 1995884 h 1995884"/>
              <a:gd name="connsiteX48" fmla="*/ 4375743 w 14699170"/>
              <a:gd name="connsiteY48" fmla="*/ 1995884 h 1995884"/>
              <a:gd name="connsiteX49" fmla="*/ 3426786 w 14699170"/>
              <a:gd name="connsiteY49" fmla="*/ 1995884 h 1995884"/>
              <a:gd name="connsiteX50" fmla="*/ 2758507 w 14699170"/>
              <a:gd name="connsiteY50" fmla="*/ 1995884 h 1995884"/>
              <a:gd name="connsiteX51" fmla="*/ 1809551 w 14699170"/>
              <a:gd name="connsiteY51" fmla="*/ 1995884 h 1995884"/>
              <a:gd name="connsiteX52" fmla="*/ 332654 w 14699170"/>
              <a:gd name="connsiteY52" fmla="*/ 1995884 h 1995884"/>
              <a:gd name="connsiteX53" fmla="*/ 0 w 14699170"/>
              <a:gd name="connsiteY53" fmla="*/ 1663230 h 1995884"/>
              <a:gd name="connsiteX54" fmla="*/ 0 w 14699170"/>
              <a:gd name="connsiteY54" fmla="*/ 984636 h 1995884"/>
              <a:gd name="connsiteX55" fmla="*/ 0 w 14699170"/>
              <a:gd name="connsiteY55" fmla="*/ 332654 h 199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4699170" h="1995884" fill="none" extrusionOk="0">
                <a:moveTo>
                  <a:pt x="0" y="332654"/>
                </a:moveTo>
                <a:cubicBezTo>
                  <a:pt x="-20409" y="168118"/>
                  <a:pt x="157561" y="-12940"/>
                  <a:pt x="332654" y="0"/>
                </a:cubicBezTo>
                <a:cubicBezTo>
                  <a:pt x="682943" y="-33184"/>
                  <a:pt x="851718" y="-42101"/>
                  <a:pt x="1281610" y="0"/>
                </a:cubicBezTo>
                <a:cubicBezTo>
                  <a:pt x="1711502" y="42101"/>
                  <a:pt x="1455839" y="6600"/>
                  <a:pt x="1528874" y="0"/>
                </a:cubicBezTo>
                <a:cubicBezTo>
                  <a:pt x="1601909" y="-6600"/>
                  <a:pt x="1878059" y="5390"/>
                  <a:pt x="2056814" y="0"/>
                </a:cubicBezTo>
                <a:cubicBezTo>
                  <a:pt x="2235569" y="-5390"/>
                  <a:pt x="2363589" y="4912"/>
                  <a:pt x="2444416" y="0"/>
                </a:cubicBezTo>
                <a:cubicBezTo>
                  <a:pt x="2525243" y="-4912"/>
                  <a:pt x="2847048" y="-7174"/>
                  <a:pt x="2972357" y="0"/>
                </a:cubicBezTo>
                <a:cubicBezTo>
                  <a:pt x="3097666" y="7174"/>
                  <a:pt x="3252933" y="286"/>
                  <a:pt x="3500297" y="0"/>
                </a:cubicBezTo>
                <a:cubicBezTo>
                  <a:pt x="3747661" y="-286"/>
                  <a:pt x="3838656" y="4678"/>
                  <a:pt x="4168576" y="0"/>
                </a:cubicBezTo>
                <a:cubicBezTo>
                  <a:pt x="4498496" y="-4678"/>
                  <a:pt x="4460576" y="21058"/>
                  <a:pt x="4696517" y="0"/>
                </a:cubicBezTo>
                <a:cubicBezTo>
                  <a:pt x="4932458" y="-21058"/>
                  <a:pt x="5128959" y="-379"/>
                  <a:pt x="5505135" y="0"/>
                </a:cubicBezTo>
                <a:cubicBezTo>
                  <a:pt x="5881311" y="379"/>
                  <a:pt x="6137320" y="-35295"/>
                  <a:pt x="6313752" y="0"/>
                </a:cubicBezTo>
                <a:cubicBezTo>
                  <a:pt x="6490184" y="35295"/>
                  <a:pt x="6685909" y="-23845"/>
                  <a:pt x="6982031" y="0"/>
                </a:cubicBezTo>
                <a:cubicBezTo>
                  <a:pt x="7278153" y="23845"/>
                  <a:pt x="7154461" y="7323"/>
                  <a:pt x="7229295" y="0"/>
                </a:cubicBezTo>
                <a:cubicBezTo>
                  <a:pt x="7304129" y="-7323"/>
                  <a:pt x="7438653" y="18485"/>
                  <a:pt x="7616897" y="0"/>
                </a:cubicBezTo>
                <a:cubicBezTo>
                  <a:pt x="7795141" y="-18485"/>
                  <a:pt x="7913153" y="19442"/>
                  <a:pt x="8144837" y="0"/>
                </a:cubicBezTo>
                <a:cubicBezTo>
                  <a:pt x="8376521" y="-19442"/>
                  <a:pt x="8284929" y="8572"/>
                  <a:pt x="8392100" y="0"/>
                </a:cubicBezTo>
                <a:cubicBezTo>
                  <a:pt x="8499271" y="-8572"/>
                  <a:pt x="8594602" y="16200"/>
                  <a:pt x="8779702" y="0"/>
                </a:cubicBezTo>
                <a:cubicBezTo>
                  <a:pt x="8964802" y="-16200"/>
                  <a:pt x="8928499" y="6388"/>
                  <a:pt x="9026966" y="0"/>
                </a:cubicBezTo>
                <a:cubicBezTo>
                  <a:pt x="9125433" y="-6388"/>
                  <a:pt x="9365337" y="5963"/>
                  <a:pt x="9554906" y="0"/>
                </a:cubicBezTo>
                <a:cubicBezTo>
                  <a:pt x="9744475" y="-5963"/>
                  <a:pt x="9751480" y="-10347"/>
                  <a:pt x="9802169" y="0"/>
                </a:cubicBezTo>
                <a:cubicBezTo>
                  <a:pt x="9852858" y="10347"/>
                  <a:pt x="10375672" y="21894"/>
                  <a:pt x="10751126" y="0"/>
                </a:cubicBezTo>
                <a:cubicBezTo>
                  <a:pt x="11126580" y="-21894"/>
                  <a:pt x="10972200" y="4187"/>
                  <a:pt x="11138728" y="0"/>
                </a:cubicBezTo>
                <a:cubicBezTo>
                  <a:pt x="11305256" y="-4187"/>
                  <a:pt x="11334429" y="-4647"/>
                  <a:pt x="11385991" y="0"/>
                </a:cubicBezTo>
                <a:cubicBezTo>
                  <a:pt x="11437553" y="4647"/>
                  <a:pt x="11740127" y="-23679"/>
                  <a:pt x="12054270" y="0"/>
                </a:cubicBezTo>
                <a:cubicBezTo>
                  <a:pt x="12368413" y="23679"/>
                  <a:pt x="12241589" y="5353"/>
                  <a:pt x="12301533" y="0"/>
                </a:cubicBezTo>
                <a:cubicBezTo>
                  <a:pt x="12361477" y="-5353"/>
                  <a:pt x="12433902" y="1869"/>
                  <a:pt x="12548797" y="0"/>
                </a:cubicBezTo>
                <a:cubicBezTo>
                  <a:pt x="12663692" y="-1869"/>
                  <a:pt x="12987230" y="-485"/>
                  <a:pt x="13217076" y="0"/>
                </a:cubicBezTo>
                <a:cubicBezTo>
                  <a:pt x="13446922" y="485"/>
                  <a:pt x="14122603" y="37598"/>
                  <a:pt x="14366516" y="0"/>
                </a:cubicBezTo>
                <a:cubicBezTo>
                  <a:pt x="14574877" y="-28224"/>
                  <a:pt x="14708431" y="166663"/>
                  <a:pt x="14699170" y="332654"/>
                </a:cubicBezTo>
                <a:cubicBezTo>
                  <a:pt x="14688767" y="516969"/>
                  <a:pt x="14665580" y="696577"/>
                  <a:pt x="14699170" y="1011248"/>
                </a:cubicBezTo>
                <a:cubicBezTo>
                  <a:pt x="14732760" y="1325919"/>
                  <a:pt x="14705246" y="1518703"/>
                  <a:pt x="14699170" y="1663230"/>
                </a:cubicBezTo>
                <a:cubicBezTo>
                  <a:pt x="14694199" y="1881482"/>
                  <a:pt x="14565134" y="2007933"/>
                  <a:pt x="14366516" y="1995884"/>
                </a:cubicBezTo>
                <a:cubicBezTo>
                  <a:pt x="14060660" y="1991854"/>
                  <a:pt x="13966133" y="2021492"/>
                  <a:pt x="13698237" y="1995884"/>
                </a:cubicBezTo>
                <a:cubicBezTo>
                  <a:pt x="13430341" y="1970276"/>
                  <a:pt x="13541711" y="1996904"/>
                  <a:pt x="13450974" y="1995884"/>
                </a:cubicBezTo>
                <a:cubicBezTo>
                  <a:pt x="13360237" y="1994864"/>
                  <a:pt x="13256848" y="2014071"/>
                  <a:pt x="13063372" y="1995884"/>
                </a:cubicBezTo>
                <a:cubicBezTo>
                  <a:pt x="12869896" y="1977697"/>
                  <a:pt x="12892362" y="2005676"/>
                  <a:pt x="12816108" y="1995884"/>
                </a:cubicBezTo>
                <a:cubicBezTo>
                  <a:pt x="12739854" y="1986092"/>
                  <a:pt x="12347693" y="2004333"/>
                  <a:pt x="12007491" y="1995884"/>
                </a:cubicBezTo>
                <a:cubicBezTo>
                  <a:pt x="11667289" y="1987435"/>
                  <a:pt x="11394033" y="1960202"/>
                  <a:pt x="11058534" y="1995884"/>
                </a:cubicBezTo>
                <a:cubicBezTo>
                  <a:pt x="10723035" y="2031566"/>
                  <a:pt x="10791498" y="2019052"/>
                  <a:pt x="10530594" y="1995884"/>
                </a:cubicBezTo>
                <a:cubicBezTo>
                  <a:pt x="10269690" y="1972716"/>
                  <a:pt x="10249165" y="2003797"/>
                  <a:pt x="10002653" y="1995884"/>
                </a:cubicBezTo>
                <a:cubicBezTo>
                  <a:pt x="9756141" y="1987971"/>
                  <a:pt x="9401361" y="2001744"/>
                  <a:pt x="9194035" y="1995884"/>
                </a:cubicBezTo>
                <a:cubicBezTo>
                  <a:pt x="8986709" y="1990024"/>
                  <a:pt x="8758976" y="1973900"/>
                  <a:pt x="8525756" y="1995884"/>
                </a:cubicBezTo>
                <a:cubicBezTo>
                  <a:pt x="8292536" y="2017868"/>
                  <a:pt x="8139887" y="1975128"/>
                  <a:pt x="7997816" y="1995884"/>
                </a:cubicBezTo>
                <a:cubicBezTo>
                  <a:pt x="7855745" y="2016640"/>
                  <a:pt x="7621095" y="2012836"/>
                  <a:pt x="7469875" y="1995884"/>
                </a:cubicBezTo>
                <a:cubicBezTo>
                  <a:pt x="7318655" y="1978932"/>
                  <a:pt x="7106693" y="2010416"/>
                  <a:pt x="6801596" y="1995884"/>
                </a:cubicBezTo>
                <a:cubicBezTo>
                  <a:pt x="6496499" y="1981352"/>
                  <a:pt x="6121578" y="1972564"/>
                  <a:pt x="5852640" y="1995884"/>
                </a:cubicBezTo>
                <a:cubicBezTo>
                  <a:pt x="5583702" y="2019204"/>
                  <a:pt x="5219648" y="1976214"/>
                  <a:pt x="4903683" y="1995884"/>
                </a:cubicBezTo>
                <a:cubicBezTo>
                  <a:pt x="4587718" y="2015554"/>
                  <a:pt x="4628962" y="2016795"/>
                  <a:pt x="4375743" y="1995884"/>
                </a:cubicBezTo>
                <a:cubicBezTo>
                  <a:pt x="4122524" y="1974973"/>
                  <a:pt x="3652199" y="1957304"/>
                  <a:pt x="3426786" y="1995884"/>
                </a:cubicBezTo>
                <a:cubicBezTo>
                  <a:pt x="3201373" y="2034464"/>
                  <a:pt x="2989582" y="1971227"/>
                  <a:pt x="2758507" y="1995884"/>
                </a:cubicBezTo>
                <a:cubicBezTo>
                  <a:pt x="2527432" y="2020541"/>
                  <a:pt x="2104979" y="1974075"/>
                  <a:pt x="1809551" y="1995884"/>
                </a:cubicBezTo>
                <a:cubicBezTo>
                  <a:pt x="1514123" y="2017693"/>
                  <a:pt x="1067508" y="1961213"/>
                  <a:pt x="332654" y="1995884"/>
                </a:cubicBezTo>
                <a:cubicBezTo>
                  <a:pt x="162425" y="2017317"/>
                  <a:pt x="27418" y="1816625"/>
                  <a:pt x="0" y="1663230"/>
                </a:cubicBezTo>
                <a:cubicBezTo>
                  <a:pt x="-31503" y="1359100"/>
                  <a:pt x="-20807" y="1297241"/>
                  <a:pt x="0" y="984636"/>
                </a:cubicBezTo>
                <a:cubicBezTo>
                  <a:pt x="20807" y="672031"/>
                  <a:pt x="25089" y="483242"/>
                  <a:pt x="0" y="332654"/>
                </a:cubicBezTo>
                <a:close/>
              </a:path>
              <a:path w="14699170" h="1995884" stroke="0" extrusionOk="0">
                <a:moveTo>
                  <a:pt x="0" y="332654"/>
                </a:moveTo>
                <a:cubicBezTo>
                  <a:pt x="4678" y="141615"/>
                  <a:pt x="144495" y="-3391"/>
                  <a:pt x="332654" y="0"/>
                </a:cubicBezTo>
                <a:cubicBezTo>
                  <a:pt x="423354" y="7030"/>
                  <a:pt x="618928" y="-18801"/>
                  <a:pt x="720256" y="0"/>
                </a:cubicBezTo>
                <a:cubicBezTo>
                  <a:pt x="821584" y="18801"/>
                  <a:pt x="1011823" y="22988"/>
                  <a:pt x="1248196" y="0"/>
                </a:cubicBezTo>
                <a:cubicBezTo>
                  <a:pt x="1484569" y="-22988"/>
                  <a:pt x="1392312" y="-1391"/>
                  <a:pt x="1495460" y="0"/>
                </a:cubicBezTo>
                <a:cubicBezTo>
                  <a:pt x="1598608" y="1391"/>
                  <a:pt x="2056589" y="-1943"/>
                  <a:pt x="2444416" y="0"/>
                </a:cubicBezTo>
                <a:cubicBezTo>
                  <a:pt x="2832243" y="1943"/>
                  <a:pt x="2590463" y="-12128"/>
                  <a:pt x="2691679" y="0"/>
                </a:cubicBezTo>
                <a:cubicBezTo>
                  <a:pt x="2792895" y="12128"/>
                  <a:pt x="3246259" y="42939"/>
                  <a:pt x="3640636" y="0"/>
                </a:cubicBezTo>
                <a:cubicBezTo>
                  <a:pt x="4035013" y="-42939"/>
                  <a:pt x="3833812" y="-797"/>
                  <a:pt x="3887899" y="0"/>
                </a:cubicBezTo>
                <a:cubicBezTo>
                  <a:pt x="3941986" y="797"/>
                  <a:pt x="4068330" y="-1826"/>
                  <a:pt x="4135162" y="0"/>
                </a:cubicBezTo>
                <a:cubicBezTo>
                  <a:pt x="4201994" y="1826"/>
                  <a:pt x="4547773" y="-22664"/>
                  <a:pt x="4943780" y="0"/>
                </a:cubicBezTo>
                <a:cubicBezTo>
                  <a:pt x="5339787" y="22664"/>
                  <a:pt x="5429471" y="-30813"/>
                  <a:pt x="5612059" y="0"/>
                </a:cubicBezTo>
                <a:cubicBezTo>
                  <a:pt x="5794647" y="30813"/>
                  <a:pt x="6139499" y="24801"/>
                  <a:pt x="6420677" y="0"/>
                </a:cubicBezTo>
                <a:cubicBezTo>
                  <a:pt x="6701855" y="-24801"/>
                  <a:pt x="6598105" y="10745"/>
                  <a:pt x="6667940" y="0"/>
                </a:cubicBezTo>
                <a:cubicBezTo>
                  <a:pt x="6737775" y="-10745"/>
                  <a:pt x="7312238" y="31135"/>
                  <a:pt x="7476558" y="0"/>
                </a:cubicBezTo>
                <a:cubicBezTo>
                  <a:pt x="7640878" y="-31135"/>
                  <a:pt x="7608377" y="1215"/>
                  <a:pt x="7723821" y="0"/>
                </a:cubicBezTo>
                <a:cubicBezTo>
                  <a:pt x="7839265" y="-1215"/>
                  <a:pt x="7885444" y="11217"/>
                  <a:pt x="7971085" y="0"/>
                </a:cubicBezTo>
                <a:cubicBezTo>
                  <a:pt x="8056726" y="-11217"/>
                  <a:pt x="8475537" y="-40178"/>
                  <a:pt x="8779702" y="0"/>
                </a:cubicBezTo>
                <a:cubicBezTo>
                  <a:pt x="9083867" y="40178"/>
                  <a:pt x="8988629" y="5673"/>
                  <a:pt x="9167304" y="0"/>
                </a:cubicBezTo>
                <a:cubicBezTo>
                  <a:pt x="9345979" y="-5673"/>
                  <a:pt x="9754866" y="19198"/>
                  <a:pt x="10116261" y="0"/>
                </a:cubicBezTo>
                <a:cubicBezTo>
                  <a:pt x="10477656" y="-19198"/>
                  <a:pt x="10564583" y="39675"/>
                  <a:pt x="10924878" y="0"/>
                </a:cubicBezTo>
                <a:cubicBezTo>
                  <a:pt x="11285173" y="-39675"/>
                  <a:pt x="11657971" y="-21583"/>
                  <a:pt x="11873835" y="0"/>
                </a:cubicBezTo>
                <a:cubicBezTo>
                  <a:pt x="12089699" y="21583"/>
                  <a:pt x="12012045" y="-4182"/>
                  <a:pt x="12121098" y="0"/>
                </a:cubicBezTo>
                <a:cubicBezTo>
                  <a:pt x="12230151" y="4182"/>
                  <a:pt x="12254349" y="-6472"/>
                  <a:pt x="12368361" y="0"/>
                </a:cubicBezTo>
                <a:cubicBezTo>
                  <a:pt x="12482373" y="6472"/>
                  <a:pt x="12762782" y="-17919"/>
                  <a:pt x="12896302" y="0"/>
                </a:cubicBezTo>
                <a:cubicBezTo>
                  <a:pt x="13029822" y="17919"/>
                  <a:pt x="13058538" y="809"/>
                  <a:pt x="13143565" y="0"/>
                </a:cubicBezTo>
                <a:cubicBezTo>
                  <a:pt x="13228592" y="-809"/>
                  <a:pt x="13286539" y="-10667"/>
                  <a:pt x="13390828" y="0"/>
                </a:cubicBezTo>
                <a:cubicBezTo>
                  <a:pt x="13495117" y="10667"/>
                  <a:pt x="13539155" y="5518"/>
                  <a:pt x="13638092" y="0"/>
                </a:cubicBezTo>
                <a:cubicBezTo>
                  <a:pt x="13737029" y="-5518"/>
                  <a:pt x="14122981" y="17917"/>
                  <a:pt x="14366516" y="0"/>
                </a:cubicBezTo>
                <a:cubicBezTo>
                  <a:pt x="14554051" y="30529"/>
                  <a:pt x="14736264" y="124534"/>
                  <a:pt x="14699170" y="332654"/>
                </a:cubicBezTo>
                <a:cubicBezTo>
                  <a:pt x="14681314" y="530831"/>
                  <a:pt x="14675931" y="695902"/>
                  <a:pt x="14699170" y="1011248"/>
                </a:cubicBezTo>
                <a:cubicBezTo>
                  <a:pt x="14722409" y="1326594"/>
                  <a:pt x="14677816" y="1524668"/>
                  <a:pt x="14699170" y="1663230"/>
                </a:cubicBezTo>
                <a:cubicBezTo>
                  <a:pt x="14711091" y="1860354"/>
                  <a:pt x="14554404" y="1996221"/>
                  <a:pt x="14366516" y="1995884"/>
                </a:cubicBezTo>
                <a:cubicBezTo>
                  <a:pt x="14189599" y="1989133"/>
                  <a:pt x="13965708" y="1993238"/>
                  <a:pt x="13838575" y="1995884"/>
                </a:cubicBezTo>
                <a:cubicBezTo>
                  <a:pt x="13711442" y="1998530"/>
                  <a:pt x="13550556" y="1992036"/>
                  <a:pt x="13310635" y="1995884"/>
                </a:cubicBezTo>
                <a:cubicBezTo>
                  <a:pt x="13070714" y="1999732"/>
                  <a:pt x="12920859" y="1987421"/>
                  <a:pt x="12782694" y="1995884"/>
                </a:cubicBezTo>
                <a:cubicBezTo>
                  <a:pt x="12644529" y="2004347"/>
                  <a:pt x="12474159" y="1987466"/>
                  <a:pt x="12395093" y="1995884"/>
                </a:cubicBezTo>
                <a:cubicBezTo>
                  <a:pt x="12316027" y="2004302"/>
                  <a:pt x="12240715" y="1987496"/>
                  <a:pt x="12147829" y="1995884"/>
                </a:cubicBezTo>
                <a:cubicBezTo>
                  <a:pt x="12054943" y="2004272"/>
                  <a:pt x="11950801" y="2007280"/>
                  <a:pt x="11760227" y="1995884"/>
                </a:cubicBezTo>
                <a:cubicBezTo>
                  <a:pt x="11569653" y="1984488"/>
                  <a:pt x="11354018" y="2009059"/>
                  <a:pt x="11232287" y="1995884"/>
                </a:cubicBezTo>
                <a:cubicBezTo>
                  <a:pt x="11110556" y="1982709"/>
                  <a:pt x="10719595" y="1999713"/>
                  <a:pt x="10283330" y="1995884"/>
                </a:cubicBezTo>
                <a:cubicBezTo>
                  <a:pt x="9847065" y="1992055"/>
                  <a:pt x="9730678" y="1974599"/>
                  <a:pt x="9334374" y="1995884"/>
                </a:cubicBezTo>
                <a:cubicBezTo>
                  <a:pt x="8938070" y="2017169"/>
                  <a:pt x="9191258" y="2004727"/>
                  <a:pt x="9087111" y="1995884"/>
                </a:cubicBezTo>
                <a:cubicBezTo>
                  <a:pt x="8982964" y="1987041"/>
                  <a:pt x="8781616" y="2003006"/>
                  <a:pt x="8559170" y="1995884"/>
                </a:cubicBezTo>
                <a:cubicBezTo>
                  <a:pt x="8336724" y="1988762"/>
                  <a:pt x="8378179" y="1988967"/>
                  <a:pt x="8311907" y="1995884"/>
                </a:cubicBezTo>
                <a:cubicBezTo>
                  <a:pt x="8245635" y="2002801"/>
                  <a:pt x="7832067" y="2024183"/>
                  <a:pt x="7643628" y="1995884"/>
                </a:cubicBezTo>
                <a:cubicBezTo>
                  <a:pt x="7455189" y="1967585"/>
                  <a:pt x="7164751" y="1996591"/>
                  <a:pt x="6975349" y="1995884"/>
                </a:cubicBezTo>
                <a:cubicBezTo>
                  <a:pt x="6785947" y="1995177"/>
                  <a:pt x="6343538" y="1982453"/>
                  <a:pt x="6166731" y="1995884"/>
                </a:cubicBezTo>
                <a:cubicBezTo>
                  <a:pt x="5989924" y="2009315"/>
                  <a:pt x="5786271" y="1974420"/>
                  <a:pt x="5498452" y="1995884"/>
                </a:cubicBezTo>
                <a:cubicBezTo>
                  <a:pt x="5210633" y="2017348"/>
                  <a:pt x="4921982" y="1955970"/>
                  <a:pt x="4689834" y="1995884"/>
                </a:cubicBezTo>
                <a:cubicBezTo>
                  <a:pt x="4457686" y="2035798"/>
                  <a:pt x="4387409" y="1986978"/>
                  <a:pt x="4302232" y="1995884"/>
                </a:cubicBezTo>
                <a:cubicBezTo>
                  <a:pt x="4217055" y="2004790"/>
                  <a:pt x="3893714" y="2019578"/>
                  <a:pt x="3633953" y="1995884"/>
                </a:cubicBezTo>
                <a:cubicBezTo>
                  <a:pt x="3374192" y="1972190"/>
                  <a:pt x="3346717" y="2008041"/>
                  <a:pt x="3246351" y="1995884"/>
                </a:cubicBezTo>
                <a:cubicBezTo>
                  <a:pt x="3145985" y="1983727"/>
                  <a:pt x="2739714" y="2002481"/>
                  <a:pt x="2437733" y="1995884"/>
                </a:cubicBezTo>
                <a:cubicBezTo>
                  <a:pt x="2135752" y="1989287"/>
                  <a:pt x="1960438" y="1983668"/>
                  <a:pt x="1629116" y="1995884"/>
                </a:cubicBezTo>
                <a:cubicBezTo>
                  <a:pt x="1297794" y="2008100"/>
                  <a:pt x="661017" y="2020741"/>
                  <a:pt x="332654" y="1995884"/>
                </a:cubicBezTo>
                <a:cubicBezTo>
                  <a:pt x="159615" y="2007824"/>
                  <a:pt x="-22364" y="1857236"/>
                  <a:pt x="0" y="1663230"/>
                </a:cubicBezTo>
                <a:cubicBezTo>
                  <a:pt x="-19549" y="1404451"/>
                  <a:pt x="-19965" y="1322573"/>
                  <a:pt x="0" y="1037859"/>
                </a:cubicBezTo>
                <a:cubicBezTo>
                  <a:pt x="19965" y="753145"/>
                  <a:pt x="-5064" y="513872"/>
                  <a:pt x="0" y="33265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568DF"/>
            </a:solidFill>
            <a:extLst>
              <a:ext uri="{C807C97D-BFC1-408E-A445-0C87EB9F89A2}">
                <ask:lineSketchStyleProps xmlns="" xmlns:ask="http://schemas.microsoft.com/office/drawing/2018/sketchyshapes" sd="136878385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="" xmlns:a16="http://schemas.microsoft.com/office/drawing/2014/main" id="{4F799471-3D55-2C5C-4A61-2B5053036734}"/>
              </a:ext>
            </a:extLst>
          </p:cNvPr>
          <p:cNvSpPr/>
          <p:nvPr/>
        </p:nvSpPr>
        <p:spPr>
          <a:xfrm>
            <a:off x="2286000" y="450678"/>
            <a:ext cx="1463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sắm vai theo tình huống đã xây dựng. </a:t>
            </a:r>
            <a:endParaRPr lang="vi-VN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775E0924-1F91-8CDB-8142-332898DF51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7" y="401368"/>
            <a:ext cx="1768587" cy="1936096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5D86F0BE-55F9-FD71-FEB5-D12D4F36FEA8}"/>
              </a:ext>
            </a:extLst>
          </p:cNvPr>
          <p:cNvSpPr txBox="1"/>
          <p:nvPr/>
        </p:nvSpPr>
        <p:spPr>
          <a:xfrm>
            <a:off x="1295400" y="2601130"/>
            <a:ext cx="16306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nào trong cuộc sống liên quan đến trường hợp em chọn?</a:t>
            </a:r>
          </a:p>
          <a:p>
            <a:pPr marL="685800" indent="-6858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tình huống đó em sẽ làm gì?</a:t>
            </a:r>
            <a:endParaRPr lang="en-US" sz="4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sắm</a:t>
            </a:r>
            <a:r>
              <a:rPr lang="en-US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endParaRPr lang="vi-VN" sz="4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indent="-8572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vi-VN" sz="4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indent="-8572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6261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95300"/>
            <a:ext cx="159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NHÓM HỘI Ý VÀ PHÂN CÔNG NHIỆM VỤ CHO CÁC BẠN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019300"/>
            <a:ext cx="146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SẮM VAI THEO TÌNH HUỐNG ĐÃ XÂY DỰNG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00100"/>
            <a:ext cx="1531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học thêm được những việc làm nào để xây dựng bầu không khí vui vẻ, đầm ấm trong gia đình?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4200" y="5715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2640F87-8F3D-1BB6-FB89-263AD3149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1EAFE52F-3468-DC21-92DA-CB779532D620}"/>
              </a:ext>
            </a:extLst>
          </p:cNvPr>
          <p:cNvGrpSpPr/>
          <p:nvPr/>
        </p:nvGrpSpPr>
        <p:grpSpPr>
          <a:xfrm>
            <a:off x="-2608268" y="0"/>
            <a:ext cx="20896268" cy="10448134"/>
            <a:chOff x="0" y="0"/>
            <a:chExt cx="27861691" cy="13930845"/>
          </a:xfrm>
        </p:grpSpPr>
        <p:sp>
          <p:nvSpPr>
            <p:cNvPr id="3" name="Freeform 3">
              <a:extLst>
                <a:ext uri="{FF2B5EF4-FFF2-40B4-BE49-F238E27FC236}">
                  <a16:creationId xmlns="" xmlns:a16="http://schemas.microsoft.com/office/drawing/2014/main" id="{C8D30F4E-7ACD-6334-F217-AD17DAB7EE2C}"/>
                </a:ext>
              </a:extLst>
            </p:cNvPr>
            <p:cNvSpPr/>
            <p:nvPr/>
          </p:nvSpPr>
          <p:spPr>
            <a:xfrm>
              <a:off x="13930845" y="0"/>
              <a:ext cx="13930845" cy="13930845"/>
            </a:xfrm>
            <a:custGeom>
              <a:avLst/>
              <a:gdLst/>
              <a:ahLst/>
              <a:cxnLst/>
              <a:rect l="l" t="t" r="r" b="b"/>
              <a:pathLst>
                <a:path w="13930845" h="13930845">
                  <a:moveTo>
                    <a:pt x="0" y="0"/>
                  </a:moveTo>
                  <a:lnTo>
                    <a:pt x="13930846" y="0"/>
                  </a:lnTo>
                  <a:lnTo>
                    <a:pt x="13930846" y="13930845"/>
                  </a:lnTo>
                  <a:lnTo>
                    <a:pt x="0" y="13930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="" xmlns:a16="http://schemas.microsoft.com/office/drawing/2014/main" id="{C310CD7E-04E7-6BDE-977F-3A31BB0AB923}"/>
                </a:ext>
              </a:extLst>
            </p:cNvPr>
            <p:cNvSpPr/>
            <p:nvPr/>
          </p:nvSpPr>
          <p:spPr>
            <a:xfrm>
              <a:off x="0" y="0"/>
              <a:ext cx="13930845" cy="13930845"/>
            </a:xfrm>
            <a:custGeom>
              <a:avLst/>
              <a:gdLst/>
              <a:ahLst/>
              <a:cxnLst/>
              <a:rect l="l" t="t" r="r" b="b"/>
              <a:pathLst>
                <a:path w="13930845" h="13930845">
                  <a:moveTo>
                    <a:pt x="0" y="0"/>
                  </a:moveTo>
                  <a:lnTo>
                    <a:pt x="13930845" y="0"/>
                  </a:lnTo>
                  <a:lnTo>
                    <a:pt x="13930845" y="13930845"/>
                  </a:lnTo>
                  <a:lnTo>
                    <a:pt x="0" y="13930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="" xmlns:a16="http://schemas.microsoft.com/office/drawing/2014/main" id="{4385378C-A2CA-B0F6-D178-8328818DD050}"/>
              </a:ext>
            </a:extLst>
          </p:cNvPr>
          <p:cNvGrpSpPr/>
          <p:nvPr/>
        </p:nvGrpSpPr>
        <p:grpSpPr>
          <a:xfrm>
            <a:off x="2743200" y="795402"/>
            <a:ext cx="11945816" cy="7609990"/>
            <a:chOff x="0" y="0"/>
            <a:chExt cx="12778154" cy="8385664"/>
          </a:xfrm>
        </p:grpSpPr>
        <p:sp>
          <p:nvSpPr>
            <p:cNvPr id="6" name="Freeform 6">
              <a:extLst>
                <a:ext uri="{FF2B5EF4-FFF2-40B4-BE49-F238E27FC236}">
                  <a16:creationId xmlns="" xmlns:a16="http://schemas.microsoft.com/office/drawing/2014/main" id="{6DFCEC25-6ADE-18A8-F193-183D4DCDD2A9}"/>
                </a:ext>
              </a:extLst>
            </p:cNvPr>
            <p:cNvSpPr/>
            <p:nvPr/>
          </p:nvSpPr>
          <p:spPr>
            <a:xfrm>
              <a:off x="0" y="0"/>
              <a:ext cx="12778154" cy="8385664"/>
            </a:xfrm>
            <a:custGeom>
              <a:avLst/>
              <a:gdLst/>
              <a:ahLst/>
              <a:cxnLst/>
              <a:rect l="l" t="t" r="r" b="b"/>
              <a:pathLst>
                <a:path w="12778154" h="8385664">
                  <a:moveTo>
                    <a:pt x="0" y="0"/>
                  </a:moveTo>
                  <a:lnTo>
                    <a:pt x="12778154" y="0"/>
                  </a:lnTo>
                  <a:lnTo>
                    <a:pt x="12778154" y="8385664"/>
                  </a:lnTo>
                  <a:lnTo>
                    <a:pt x="0" y="8385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03DF1839-9DE7-8AF6-5C55-1FC634BE9755}"/>
                </a:ext>
              </a:extLst>
            </p:cNvPr>
            <p:cNvSpPr/>
            <p:nvPr/>
          </p:nvSpPr>
          <p:spPr>
            <a:xfrm>
              <a:off x="187510" y="123053"/>
              <a:ext cx="12403135" cy="8139557"/>
            </a:xfrm>
            <a:custGeom>
              <a:avLst/>
              <a:gdLst/>
              <a:ahLst/>
              <a:cxnLst/>
              <a:rect l="l" t="t" r="r" b="b"/>
              <a:pathLst>
                <a:path w="12403135" h="8139557">
                  <a:moveTo>
                    <a:pt x="0" y="0"/>
                  </a:moveTo>
                  <a:lnTo>
                    <a:pt x="12403135" y="0"/>
                  </a:lnTo>
                  <a:lnTo>
                    <a:pt x="12403135" y="8139557"/>
                  </a:lnTo>
                  <a:lnTo>
                    <a:pt x="0" y="813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="" xmlns:a16="http://schemas.microsoft.com/office/drawing/2014/main" id="{A99DF8C4-5354-835B-A7FE-A3527EECDDAD}"/>
              </a:ext>
            </a:extLst>
          </p:cNvPr>
          <p:cNvGrpSpPr/>
          <p:nvPr/>
        </p:nvGrpSpPr>
        <p:grpSpPr>
          <a:xfrm>
            <a:off x="0" y="8982070"/>
            <a:ext cx="18288000" cy="1304930"/>
            <a:chOff x="0" y="0"/>
            <a:chExt cx="4816593" cy="343685"/>
          </a:xfrm>
        </p:grpSpPr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489E6F28-D70E-B59F-100C-3E5B59F732DB}"/>
                </a:ext>
              </a:extLst>
            </p:cNvPr>
            <p:cNvSpPr/>
            <p:nvPr/>
          </p:nvSpPr>
          <p:spPr>
            <a:xfrm>
              <a:off x="0" y="0"/>
              <a:ext cx="4816592" cy="343685"/>
            </a:xfrm>
            <a:custGeom>
              <a:avLst/>
              <a:gdLst/>
              <a:ahLst/>
              <a:cxnLst/>
              <a:rect l="l" t="t" r="r" b="b"/>
              <a:pathLst>
                <a:path w="4816592" h="343685">
                  <a:moveTo>
                    <a:pt x="0" y="0"/>
                  </a:moveTo>
                  <a:lnTo>
                    <a:pt x="4816592" y="0"/>
                  </a:lnTo>
                  <a:lnTo>
                    <a:pt x="4816592" y="343685"/>
                  </a:lnTo>
                  <a:lnTo>
                    <a:pt x="0" y="343685"/>
                  </a:lnTo>
                  <a:close/>
                </a:path>
              </a:pathLst>
            </a:custGeom>
            <a:solidFill>
              <a:srgbClr val="64A1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="" xmlns:a16="http://schemas.microsoft.com/office/drawing/2014/main" id="{EE586420-D00E-CEB3-9CA8-B39F1213A1A5}"/>
                </a:ext>
              </a:extLst>
            </p:cNvPr>
            <p:cNvSpPr txBox="1"/>
            <p:nvPr/>
          </p:nvSpPr>
          <p:spPr>
            <a:xfrm>
              <a:off x="0" y="-47625"/>
              <a:ext cx="4816593" cy="391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1" name="AutoShape 11">
            <a:extLst>
              <a:ext uri="{FF2B5EF4-FFF2-40B4-BE49-F238E27FC236}">
                <a16:creationId xmlns="" xmlns:a16="http://schemas.microsoft.com/office/drawing/2014/main" id="{13A722B1-FE43-FFE6-1B54-18F40B375CF5}"/>
              </a:ext>
            </a:extLst>
          </p:cNvPr>
          <p:cNvSpPr/>
          <p:nvPr/>
        </p:nvSpPr>
        <p:spPr>
          <a:xfrm>
            <a:off x="0" y="9453560"/>
            <a:ext cx="18288000" cy="0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="" xmlns:a16="http://schemas.microsoft.com/office/drawing/2014/main" id="{FF5AEE88-2295-D4FD-3E71-3F8CD90D882A}"/>
              </a:ext>
            </a:extLst>
          </p:cNvPr>
          <p:cNvSpPr/>
          <p:nvPr/>
        </p:nvSpPr>
        <p:spPr>
          <a:xfrm rot="-8788588">
            <a:off x="-396772" y="5220953"/>
            <a:ext cx="3349826" cy="1260753"/>
          </a:xfrm>
          <a:custGeom>
            <a:avLst/>
            <a:gdLst/>
            <a:ahLst/>
            <a:cxnLst/>
            <a:rect l="l" t="t" r="r" b="b"/>
            <a:pathLst>
              <a:path w="3349826" h="1260753">
                <a:moveTo>
                  <a:pt x="0" y="0"/>
                </a:moveTo>
                <a:lnTo>
                  <a:pt x="3349826" y="0"/>
                </a:lnTo>
                <a:lnTo>
                  <a:pt x="3349826" y="1260753"/>
                </a:lnTo>
                <a:lnTo>
                  <a:pt x="0" y="12607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="" xmlns:a16="http://schemas.microsoft.com/office/drawing/2014/main" id="{6F506C0F-830C-B579-28E5-9FD9FA83DC8C}"/>
              </a:ext>
            </a:extLst>
          </p:cNvPr>
          <p:cNvSpPr/>
          <p:nvPr/>
        </p:nvSpPr>
        <p:spPr>
          <a:xfrm rot="808993">
            <a:off x="12973611" y="991156"/>
            <a:ext cx="3689624" cy="2549195"/>
          </a:xfrm>
          <a:custGeom>
            <a:avLst/>
            <a:gdLst/>
            <a:ahLst/>
            <a:cxnLst/>
            <a:rect l="l" t="t" r="r" b="b"/>
            <a:pathLst>
              <a:path w="3689624" h="2549195">
                <a:moveTo>
                  <a:pt x="0" y="0"/>
                </a:moveTo>
                <a:lnTo>
                  <a:pt x="3689624" y="0"/>
                </a:lnTo>
                <a:lnTo>
                  <a:pt x="3689624" y="2549195"/>
                </a:lnTo>
                <a:lnTo>
                  <a:pt x="0" y="2549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="" xmlns:a16="http://schemas.microsoft.com/office/drawing/2014/main" id="{36B89139-8987-B66B-942F-A97880D7E5E2}"/>
              </a:ext>
            </a:extLst>
          </p:cNvPr>
          <p:cNvSpPr/>
          <p:nvPr/>
        </p:nvSpPr>
        <p:spPr>
          <a:xfrm>
            <a:off x="3995809" y="2106944"/>
            <a:ext cx="541328" cy="541328"/>
          </a:xfrm>
          <a:custGeom>
            <a:avLst/>
            <a:gdLst/>
            <a:ahLst/>
            <a:cxnLst/>
            <a:rect l="l" t="t" r="r" b="b"/>
            <a:pathLst>
              <a:path w="541328" h="541328">
                <a:moveTo>
                  <a:pt x="0" y="0"/>
                </a:moveTo>
                <a:lnTo>
                  <a:pt x="541328" y="0"/>
                </a:lnTo>
                <a:lnTo>
                  <a:pt x="541328" y="541328"/>
                </a:lnTo>
                <a:lnTo>
                  <a:pt x="0" y="5413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="" xmlns:a16="http://schemas.microsoft.com/office/drawing/2014/main" id="{7D257D8B-6E2C-5321-A04B-3D67DBBADA2A}"/>
              </a:ext>
            </a:extLst>
          </p:cNvPr>
          <p:cNvSpPr/>
          <p:nvPr/>
        </p:nvSpPr>
        <p:spPr>
          <a:xfrm>
            <a:off x="3398173" y="2430344"/>
            <a:ext cx="346814" cy="346814"/>
          </a:xfrm>
          <a:custGeom>
            <a:avLst/>
            <a:gdLst/>
            <a:ahLst/>
            <a:cxnLst/>
            <a:rect l="l" t="t" r="r" b="b"/>
            <a:pathLst>
              <a:path w="346814" h="346814">
                <a:moveTo>
                  <a:pt x="0" y="0"/>
                </a:moveTo>
                <a:lnTo>
                  <a:pt x="346814" y="0"/>
                </a:lnTo>
                <a:lnTo>
                  <a:pt x="346814" y="346814"/>
                </a:lnTo>
                <a:lnTo>
                  <a:pt x="0" y="3468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="" xmlns:a16="http://schemas.microsoft.com/office/drawing/2014/main" id="{708869B9-0216-7A26-2FCB-2D8ABF01F233}"/>
              </a:ext>
            </a:extLst>
          </p:cNvPr>
          <p:cNvSpPr/>
          <p:nvPr/>
        </p:nvSpPr>
        <p:spPr>
          <a:xfrm>
            <a:off x="15754125" y="6473711"/>
            <a:ext cx="1505175" cy="1656314"/>
          </a:xfrm>
          <a:custGeom>
            <a:avLst/>
            <a:gdLst/>
            <a:ahLst/>
            <a:cxnLst/>
            <a:rect l="l" t="t" r="r" b="b"/>
            <a:pathLst>
              <a:path w="1505175" h="1656314">
                <a:moveTo>
                  <a:pt x="0" y="0"/>
                </a:moveTo>
                <a:lnTo>
                  <a:pt x="1505175" y="0"/>
                </a:lnTo>
                <a:lnTo>
                  <a:pt x="1505175" y="1656314"/>
                </a:lnTo>
                <a:lnTo>
                  <a:pt x="0" y="16563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="" xmlns:a16="http://schemas.microsoft.com/office/drawing/2014/main" id="{A86ED217-81E9-D83C-8977-62FE66E981AC}"/>
              </a:ext>
            </a:extLst>
          </p:cNvPr>
          <p:cNvSpPr/>
          <p:nvPr/>
        </p:nvSpPr>
        <p:spPr>
          <a:xfrm rot="746323">
            <a:off x="1454850" y="-918242"/>
            <a:ext cx="2321898" cy="2287070"/>
          </a:xfrm>
          <a:custGeom>
            <a:avLst/>
            <a:gdLst/>
            <a:ahLst/>
            <a:cxnLst/>
            <a:rect l="l" t="t" r="r" b="b"/>
            <a:pathLst>
              <a:path w="2321898" h="2287070">
                <a:moveTo>
                  <a:pt x="0" y="0"/>
                </a:moveTo>
                <a:lnTo>
                  <a:pt x="2321898" y="0"/>
                </a:lnTo>
                <a:lnTo>
                  <a:pt x="2321898" y="2287070"/>
                </a:lnTo>
                <a:lnTo>
                  <a:pt x="0" y="22870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Hình chữ nhật 12">
            <a:extLst>
              <a:ext uri="{FF2B5EF4-FFF2-40B4-BE49-F238E27FC236}">
                <a16:creationId xmlns="" xmlns:a16="http://schemas.microsoft.com/office/drawing/2014/main" id="{EA45D651-CBB7-CED7-96F5-B7328EE0A3D0}"/>
              </a:ext>
            </a:extLst>
          </p:cNvPr>
          <p:cNvSpPr/>
          <p:nvPr/>
        </p:nvSpPr>
        <p:spPr>
          <a:xfrm>
            <a:off x="5486235" y="1909771"/>
            <a:ext cx="71096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cap="none" spc="0">
                <a:ln w="0"/>
                <a:solidFill>
                  <a:srgbClr val="EF6A4A"/>
                </a:solidFill>
              </a:rPr>
              <a:t>HOẠT ĐỘNG 10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="" xmlns:a16="http://schemas.microsoft.com/office/drawing/2014/main" id="{3B865B94-77EE-1B5D-F276-5340ADF253C9}"/>
              </a:ext>
            </a:extLst>
          </p:cNvPr>
          <p:cNvSpPr/>
          <p:nvPr/>
        </p:nvSpPr>
        <p:spPr>
          <a:xfrm>
            <a:off x="3694411" y="3143986"/>
            <a:ext cx="1012341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800" i="1" spc="-260">
                <a:ln w="0"/>
                <a:latin typeface="+mj-lt"/>
              </a:rPr>
              <a:t>Xây dựng </a:t>
            </a:r>
          </a:p>
          <a:p>
            <a:pPr algn="ctr"/>
            <a:r>
              <a:rPr lang="vi-VN" sz="8800" b="1" i="1" spc="-260">
                <a:ln w="0"/>
                <a:latin typeface="+mj-lt"/>
              </a:rPr>
              <a:t>“Cây giá trị gia đình” </a:t>
            </a:r>
            <a:endParaRPr lang="vi-VN" sz="8800" b="1" i="1" cap="none" spc="-260">
              <a:ln w="0"/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3150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C3FF451-81F2-AE85-57F7-0B1FBA318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6BE7F1E9-3FCA-BCC7-6C8F-E5657B4C8C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2088"/>
          <a:stretch/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grpSp>
        <p:nvGrpSpPr>
          <p:cNvPr id="11" name="Group 11">
            <a:extLst>
              <a:ext uri="{FF2B5EF4-FFF2-40B4-BE49-F238E27FC236}">
                <a16:creationId xmlns="" xmlns:a16="http://schemas.microsoft.com/office/drawing/2014/main" id="{4926B1CA-6D02-3188-A5A3-A9E5A115E49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982070"/>
            <a:ext cx="18288000" cy="1304930"/>
            <a:chOff x="0" y="0"/>
            <a:chExt cx="4816593" cy="343685"/>
          </a:xfrm>
        </p:grpSpPr>
        <p:sp>
          <p:nvSpPr>
            <p:cNvPr id="12" name="Freeform 12">
              <a:extLst>
                <a:ext uri="{FF2B5EF4-FFF2-40B4-BE49-F238E27FC236}">
                  <a16:creationId xmlns="" xmlns:a16="http://schemas.microsoft.com/office/drawing/2014/main" id="{1DBCA445-F023-307A-C88C-93C25005ED6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343685"/>
            </a:xfrm>
            <a:custGeom>
              <a:avLst/>
              <a:gdLst/>
              <a:ahLst/>
              <a:cxnLst/>
              <a:rect l="l" t="t" r="r" b="b"/>
              <a:pathLst>
                <a:path w="4816592" h="343685">
                  <a:moveTo>
                    <a:pt x="0" y="0"/>
                  </a:moveTo>
                  <a:lnTo>
                    <a:pt x="4816592" y="0"/>
                  </a:lnTo>
                  <a:lnTo>
                    <a:pt x="4816592" y="343685"/>
                  </a:lnTo>
                  <a:lnTo>
                    <a:pt x="0" y="343685"/>
                  </a:lnTo>
                  <a:close/>
                </a:path>
              </a:pathLst>
            </a:custGeom>
            <a:solidFill>
              <a:srgbClr val="64A1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="" xmlns:a16="http://schemas.microsoft.com/office/drawing/2014/main" id="{3F349F7D-E34A-10BB-84FD-572BC0DB15F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4816593" cy="391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4" name="AutoShape 14">
            <a:extLst>
              <a:ext uri="{FF2B5EF4-FFF2-40B4-BE49-F238E27FC236}">
                <a16:creationId xmlns="" xmlns:a16="http://schemas.microsoft.com/office/drawing/2014/main" id="{7B4E9114-F642-9660-0114-4DDADE0C35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453560"/>
            <a:ext cx="18288000" cy="0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="" xmlns:a16="http://schemas.microsoft.com/office/drawing/2014/main" id="{186C9467-E77D-E989-32C6-64A996388182}"/>
              </a:ext>
            </a:extLst>
          </p:cNvPr>
          <p:cNvSpPr/>
          <p:nvPr/>
        </p:nvSpPr>
        <p:spPr>
          <a:xfrm rot="-7330360">
            <a:off x="16598599" y="-759600"/>
            <a:ext cx="2769202" cy="2727664"/>
          </a:xfrm>
          <a:custGeom>
            <a:avLst/>
            <a:gdLst/>
            <a:ahLst/>
            <a:cxnLst/>
            <a:rect l="l" t="t" r="r" b="b"/>
            <a:pathLst>
              <a:path w="2769202" h="2727664">
                <a:moveTo>
                  <a:pt x="0" y="0"/>
                </a:moveTo>
                <a:lnTo>
                  <a:pt x="2769203" y="0"/>
                </a:lnTo>
                <a:lnTo>
                  <a:pt x="2769203" y="2727664"/>
                </a:lnTo>
                <a:lnTo>
                  <a:pt x="0" y="2727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Nhóm 18">
            <a:extLst>
              <a:ext uri="{FF2B5EF4-FFF2-40B4-BE49-F238E27FC236}">
                <a16:creationId xmlns="" xmlns:a16="http://schemas.microsoft.com/office/drawing/2014/main" id="{9372FC58-839C-D267-B571-8392EA6A35E6}"/>
              </a:ext>
            </a:extLst>
          </p:cNvPr>
          <p:cNvGrpSpPr/>
          <p:nvPr/>
        </p:nvGrpSpPr>
        <p:grpSpPr>
          <a:xfrm>
            <a:off x="685800" y="168285"/>
            <a:ext cx="10906363" cy="2069038"/>
            <a:chOff x="599837" y="-342900"/>
            <a:chExt cx="10906363" cy="2069038"/>
          </a:xfrm>
        </p:grpSpPr>
        <p:sp>
          <p:nvSpPr>
            <p:cNvPr id="4" name="Hình chữ nhật: Góc Tròn 3">
              <a:extLst>
                <a:ext uri="{FF2B5EF4-FFF2-40B4-BE49-F238E27FC236}">
                  <a16:creationId xmlns="" xmlns:a16="http://schemas.microsoft.com/office/drawing/2014/main" id="{AC4B0A04-703D-D0F6-B4AE-DEB0CF8C8797}"/>
                </a:ext>
              </a:extLst>
            </p:cNvPr>
            <p:cNvSpPr/>
            <p:nvPr/>
          </p:nvSpPr>
          <p:spPr>
            <a:xfrm>
              <a:off x="1381125" y="284430"/>
              <a:ext cx="10125075" cy="1277670"/>
            </a:xfrm>
            <a:custGeom>
              <a:avLst/>
              <a:gdLst>
                <a:gd name="connsiteX0" fmla="*/ 0 w 10125075"/>
                <a:gd name="connsiteY0" fmla="*/ 212949 h 1277670"/>
                <a:gd name="connsiteX1" fmla="*/ 212949 w 10125075"/>
                <a:gd name="connsiteY1" fmla="*/ 0 h 1277670"/>
                <a:gd name="connsiteX2" fmla="*/ 711764 w 10125075"/>
                <a:gd name="connsiteY2" fmla="*/ 0 h 1277670"/>
                <a:gd name="connsiteX3" fmla="*/ 1404562 w 10125075"/>
                <a:gd name="connsiteY3" fmla="*/ 0 h 1277670"/>
                <a:gd name="connsiteX4" fmla="*/ 2097361 w 10125075"/>
                <a:gd name="connsiteY4" fmla="*/ 0 h 1277670"/>
                <a:gd name="connsiteX5" fmla="*/ 2887151 w 10125075"/>
                <a:gd name="connsiteY5" fmla="*/ 0 h 1277670"/>
                <a:gd name="connsiteX6" fmla="*/ 3579949 w 10125075"/>
                <a:gd name="connsiteY6" fmla="*/ 0 h 1277670"/>
                <a:gd name="connsiteX7" fmla="*/ 4369739 w 10125075"/>
                <a:gd name="connsiteY7" fmla="*/ 0 h 1277670"/>
                <a:gd name="connsiteX8" fmla="*/ 4868554 w 10125075"/>
                <a:gd name="connsiteY8" fmla="*/ 0 h 1277670"/>
                <a:gd name="connsiteX9" fmla="*/ 5561352 w 10125075"/>
                <a:gd name="connsiteY9" fmla="*/ 0 h 1277670"/>
                <a:gd name="connsiteX10" fmla="*/ 6060167 w 10125075"/>
                <a:gd name="connsiteY10" fmla="*/ 0 h 1277670"/>
                <a:gd name="connsiteX11" fmla="*/ 6849957 w 10125075"/>
                <a:gd name="connsiteY11" fmla="*/ 0 h 1277670"/>
                <a:gd name="connsiteX12" fmla="*/ 7639747 w 10125075"/>
                <a:gd name="connsiteY12" fmla="*/ 0 h 1277670"/>
                <a:gd name="connsiteX13" fmla="*/ 8526529 w 10125075"/>
                <a:gd name="connsiteY13" fmla="*/ 0 h 1277670"/>
                <a:gd name="connsiteX14" fmla="*/ 8928352 w 10125075"/>
                <a:gd name="connsiteY14" fmla="*/ 0 h 1277670"/>
                <a:gd name="connsiteX15" fmla="*/ 9912126 w 10125075"/>
                <a:gd name="connsiteY15" fmla="*/ 0 h 1277670"/>
                <a:gd name="connsiteX16" fmla="*/ 10125075 w 10125075"/>
                <a:gd name="connsiteY16" fmla="*/ 212949 h 1277670"/>
                <a:gd name="connsiteX17" fmla="*/ 10125075 w 10125075"/>
                <a:gd name="connsiteY17" fmla="*/ 630317 h 1277670"/>
                <a:gd name="connsiteX18" fmla="*/ 10125075 w 10125075"/>
                <a:gd name="connsiteY18" fmla="*/ 1064721 h 1277670"/>
                <a:gd name="connsiteX19" fmla="*/ 9912126 w 10125075"/>
                <a:gd name="connsiteY19" fmla="*/ 1277670 h 1277670"/>
                <a:gd name="connsiteX20" fmla="*/ 9510303 w 10125075"/>
                <a:gd name="connsiteY20" fmla="*/ 1277670 h 1277670"/>
                <a:gd name="connsiteX21" fmla="*/ 9011488 w 10125075"/>
                <a:gd name="connsiteY21" fmla="*/ 1277670 h 1277670"/>
                <a:gd name="connsiteX22" fmla="*/ 8415682 w 10125075"/>
                <a:gd name="connsiteY22" fmla="*/ 1277670 h 1277670"/>
                <a:gd name="connsiteX23" fmla="*/ 7819875 w 10125075"/>
                <a:gd name="connsiteY23" fmla="*/ 1277670 h 1277670"/>
                <a:gd name="connsiteX24" fmla="*/ 7127077 w 10125075"/>
                <a:gd name="connsiteY24" fmla="*/ 1277670 h 1277670"/>
                <a:gd name="connsiteX25" fmla="*/ 6531270 w 10125075"/>
                <a:gd name="connsiteY25" fmla="*/ 1277670 h 1277670"/>
                <a:gd name="connsiteX26" fmla="*/ 5741480 w 10125075"/>
                <a:gd name="connsiteY26" fmla="*/ 1277670 h 1277670"/>
                <a:gd name="connsiteX27" fmla="*/ 4951690 w 10125075"/>
                <a:gd name="connsiteY27" fmla="*/ 1277670 h 1277670"/>
                <a:gd name="connsiteX28" fmla="*/ 4258891 w 10125075"/>
                <a:gd name="connsiteY28" fmla="*/ 1277670 h 1277670"/>
                <a:gd name="connsiteX29" fmla="*/ 3857068 w 10125075"/>
                <a:gd name="connsiteY29" fmla="*/ 1277670 h 1277670"/>
                <a:gd name="connsiteX30" fmla="*/ 3358254 w 10125075"/>
                <a:gd name="connsiteY30" fmla="*/ 1277670 h 1277670"/>
                <a:gd name="connsiteX31" fmla="*/ 2762447 w 10125075"/>
                <a:gd name="connsiteY31" fmla="*/ 1277670 h 1277670"/>
                <a:gd name="connsiteX32" fmla="*/ 2360624 w 10125075"/>
                <a:gd name="connsiteY32" fmla="*/ 1277670 h 1277670"/>
                <a:gd name="connsiteX33" fmla="*/ 1861809 w 10125075"/>
                <a:gd name="connsiteY33" fmla="*/ 1277670 h 1277670"/>
                <a:gd name="connsiteX34" fmla="*/ 1459986 w 10125075"/>
                <a:gd name="connsiteY34" fmla="*/ 1277670 h 1277670"/>
                <a:gd name="connsiteX35" fmla="*/ 864179 w 10125075"/>
                <a:gd name="connsiteY35" fmla="*/ 1277670 h 1277670"/>
                <a:gd name="connsiteX36" fmla="*/ 212949 w 10125075"/>
                <a:gd name="connsiteY36" fmla="*/ 1277670 h 1277670"/>
                <a:gd name="connsiteX37" fmla="*/ 0 w 10125075"/>
                <a:gd name="connsiteY37" fmla="*/ 1064721 h 1277670"/>
                <a:gd name="connsiteX38" fmla="*/ 0 w 10125075"/>
                <a:gd name="connsiteY38" fmla="*/ 638835 h 1277670"/>
                <a:gd name="connsiteX39" fmla="*/ 0 w 10125075"/>
                <a:gd name="connsiteY39" fmla="*/ 212949 h 127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125075" h="1277670" fill="none" extrusionOk="0">
                  <a:moveTo>
                    <a:pt x="0" y="212949"/>
                  </a:moveTo>
                  <a:cubicBezTo>
                    <a:pt x="23015" y="96103"/>
                    <a:pt x="87668" y="-10957"/>
                    <a:pt x="212949" y="0"/>
                  </a:cubicBezTo>
                  <a:cubicBezTo>
                    <a:pt x="417026" y="3232"/>
                    <a:pt x="525579" y="22788"/>
                    <a:pt x="711764" y="0"/>
                  </a:cubicBezTo>
                  <a:cubicBezTo>
                    <a:pt x="897950" y="-22788"/>
                    <a:pt x="1204409" y="-21159"/>
                    <a:pt x="1404562" y="0"/>
                  </a:cubicBezTo>
                  <a:cubicBezTo>
                    <a:pt x="1604715" y="21159"/>
                    <a:pt x="1899743" y="-9255"/>
                    <a:pt x="2097361" y="0"/>
                  </a:cubicBezTo>
                  <a:cubicBezTo>
                    <a:pt x="2294979" y="9255"/>
                    <a:pt x="2557888" y="-1099"/>
                    <a:pt x="2887151" y="0"/>
                  </a:cubicBezTo>
                  <a:cubicBezTo>
                    <a:pt x="3216414" y="1099"/>
                    <a:pt x="3353317" y="1471"/>
                    <a:pt x="3579949" y="0"/>
                  </a:cubicBezTo>
                  <a:cubicBezTo>
                    <a:pt x="3806581" y="-1471"/>
                    <a:pt x="4164728" y="-3713"/>
                    <a:pt x="4369739" y="0"/>
                  </a:cubicBezTo>
                  <a:cubicBezTo>
                    <a:pt x="4574750" y="3713"/>
                    <a:pt x="4720314" y="-21333"/>
                    <a:pt x="4868554" y="0"/>
                  </a:cubicBezTo>
                  <a:cubicBezTo>
                    <a:pt x="5016795" y="21333"/>
                    <a:pt x="5310522" y="-29384"/>
                    <a:pt x="5561352" y="0"/>
                  </a:cubicBezTo>
                  <a:cubicBezTo>
                    <a:pt x="5812182" y="29384"/>
                    <a:pt x="5866363" y="-879"/>
                    <a:pt x="6060167" y="0"/>
                  </a:cubicBezTo>
                  <a:cubicBezTo>
                    <a:pt x="6253971" y="879"/>
                    <a:pt x="6647823" y="-35547"/>
                    <a:pt x="6849957" y="0"/>
                  </a:cubicBezTo>
                  <a:cubicBezTo>
                    <a:pt x="7052091" y="35547"/>
                    <a:pt x="7252270" y="-17996"/>
                    <a:pt x="7639747" y="0"/>
                  </a:cubicBezTo>
                  <a:cubicBezTo>
                    <a:pt x="8027224" y="17996"/>
                    <a:pt x="8111308" y="-18286"/>
                    <a:pt x="8526529" y="0"/>
                  </a:cubicBezTo>
                  <a:cubicBezTo>
                    <a:pt x="8941750" y="18286"/>
                    <a:pt x="8820224" y="9784"/>
                    <a:pt x="8928352" y="0"/>
                  </a:cubicBezTo>
                  <a:cubicBezTo>
                    <a:pt x="9036480" y="-9784"/>
                    <a:pt x="9698906" y="33286"/>
                    <a:pt x="9912126" y="0"/>
                  </a:cubicBezTo>
                  <a:cubicBezTo>
                    <a:pt x="10023599" y="25524"/>
                    <a:pt x="10113407" y="119725"/>
                    <a:pt x="10125075" y="212949"/>
                  </a:cubicBezTo>
                  <a:cubicBezTo>
                    <a:pt x="10125159" y="340527"/>
                    <a:pt x="10126422" y="492569"/>
                    <a:pt x="10125075" y="630317"/>
                  </a:cubicBezTo>
                  <a:cubicBezTo>
                    <a:pt x="10123728" y="768065"/>
                    <a:pt x="10140783" y="974380"/>
                    <a:pt x="10125075" y="1064721"/>
                  </a:cubicBezTo>
                  <a:cubicBezTo>
                    <a:pt x="10137652" y="1203184"/>
                    <a:pt x="10055234" y="1274451"/>
                    <a:pt x="9912126" y="1277670"/>
                  </a:cubicBezTo>
                  <a:cubicBezTo>
                    <a:pt x="9743024" y="1258324"/>
                    <a:pt x="9693802" y="1268724"/>
                    <a:pt x="9510303" y="1277670"/>
                  </a:cubicBezTo>
                  <a:cubicBezTo>
                    <a:pt x="9326804" y="1286616"/>
                    <a:pt x="9230902" y="1281653"/>
                    <a:pt x="9011488" y="1277670"/>
                  </a:cubicBezTo>
                  <a:cubicBezTo>
                    <a:pt x="8792075" y="1273687"/>
                    <a:pt x="8581861" y="1295387"/>
                    <a:pt x="8415682" y="1277670"/>
                  </a:cubicBezTo>
                  <a:cubicBezTo>
                    <a:pt x="8249503" y="1259953"/>
                    <a:pt x="8014212" y="1289454"/>
                    <a:pt x="7819875" y="1277670"/>
                  </a:cubicBezTo>
                  <a:cubicBezTo>
                    <a:pt x="7625538" y="1265886"/>
                    <a:pt x="7378772" y="1259202"/>
                    <a:pt x="7127077" y="1277670"/>
                  </a:cubicBezTo>
                  <a:cubicBezTo>
                    <a:pt x="6875382" y="1296138"/>
                    <a:pt x="6765611" y="1256883"/>
                    <a:pt x="6531270" y="1277670"/>
                  </a:cubicBezTo>
                  <a:cubicBezTo>
                    <a:pt x="6296929" y="1298457"/>
                    <a:pt x="5976596" y="1294964"/>
                    <a:pt x="5741480" y="1277670"/>
                  </a:cubicBezTo>
                  <a:cubicBezTo>
                    <a:pt x="5506364" y="1260377"/>
                    <a:pt x="5276631" y="1247822"/>
                    <a:pt x="4951690" y="1277670"/>
                  </a:cubicBezTo>
                  <a:cubicBezTo>
                    <a:pt x="4626749" y="1307519"/>
                    <a:pt x="4556522" y="1268818"/>
                    <a:pt x="4258891" y="1277670"/>
                  </a:cubicBezTo>
                  <a:cubicBezTo>
                    <a:pt x="3961260" y="1286522"/>
                    <a:pt x="3947304" y="1275842"/>
                    <a:pt x="3857068" y="1277670"/>
                  </a:cubicBezTo>
                  <a:cubicBezTo>
                    <a:pt x="3766832" y="1279498"/>
                    <a:pt x="3568402" y="1259870"/>
                    <a:pt x="3358254" y="1277670"/>
                  </a:cubicBezTo>
                  <a:cubicBezTo>
                    <a:pt x="3148106" y="1295470"/>
                    <a:pt x="2974807" y="1252419"/>
                    <a:pt x="2762447" y="1277670"/>
                  </a:cubicBezTo>
                  <a:cubicBezTo>
                    <a:pt x="2550087" y="1302921"/>
                    <a:pt x="2530926" y="1285521"/>
                    <a:pt x="2360624" y="1277670"/>
                  </a:cubicBezTo>
                  <a:cubicBezTo>
                    <a:pt x="2190322" y="1269819"/>
                    <a:pt x="2008486" y="1254460"/>
                    <a:pt x="1861809" y="1277670"/>
                  </a:cubicBezTo>
                  <a:cubicBezTo>
                    <a:pt x="1715132" y="1300880"/>
                    <a:pt x="1581567" y="1272060"/>
                    <a:pt x="1459986" y="1277670"/>
                  </a:cubicBezTo>
                  <a:cubicBezTo>
                    <a:pt x="1338405" y="1283280"/>
                    <a:pt x="1085006" y="1306626"/>
                    <a:pt x="864179" y="1277670"/>
                  </a:cubicBezTo>
                  <a:cubicBezTo>
                    <a:pt x="643352" y="1248714"/>
                    <a:pt x="426732" y="1283181"/>
                    <a:pt x="212949" y="1277670"/>
                  </a:cubicBezTo>
                  <a:cubicBezTo>
                    <a:pt x="79454" y="1258323"/>
                    <a:pt x="-28084" y="1180507"/>
                    <a:pt x="0" y="1064721"/>
                  </a:cubicBezTo>
                  <a:cubicBezTo>
                    <a:pt x="-16080" y="957207"/>
                    <a:pt x="9722" y="827699"/>
                    <a:pt x="0" y="638835"/>
                  </a:cubicBezTo>
                  <a:cubicBezTo>
                    <a:pt x="-9722" y="449971"/>
                    <a:pt x="3066" y="378380"/>
                    <a:pt x="0" y="212949"/>
                  </a:cubicBezTo>
                  <a:close/>
                </a:path>
                <a:path w="10125075" h="1277670" stroke="0" extrusionOk="0">
                  <a:moveTo>
                    <a:pt x="0" y="212949"/>
                  </a:moveTo>
                  <a:cubicBezTo>
                    <a:pt x="6973" y="84433"/>
                    <a:pt x="80741" y="-11152"/>
                    <a:pt x="212949" y="0"/>
                  </a:cubicBezTo>
                  <a:cubicBezTo>
                    <a:pt x="446472" y="3740"/>
                    <a:pt x="526985" y="-4677"/>
                    <a:pt x="711764" y="0"/>
                  </a:cubicBezTo>
                  <a:cubicBezTo>
                    <a:pt x="896544" y="4677"/>
                    <a:pt x="1071457" y="20339"/>
                    <a:pt x="1307570" y="0"/>
                  </a:cubicBezTo>
                  <a:cubicBezTo>
                    <a:pt x="1543683" y="-20339"/>
                    <a:pt x="1573514" y="-16179"/>
                    <a:pt x="1709393" y="0"/>
                  </a:cubicBezTo>
                  <a:cubicBezTo>
                    <a:pt x="1845272" y="16179"/>
                    <a:pt x="2158406" y="17430"/>
                    <a:pt x="2596175" y="0"/>
                  </a:cubicBezTo>
                  <a:cubicBezTo>
                    <a:pt x="3033944" y="-17430"/>
                    <a:pt x="2798495" y="-5122"/>
                    <a:pt x="2997998" y="0"/>
                  </a:cubicBezTo>
                  <a:cubicBezTo>
                    <a:pt x="3197501" y="5122"/>
                    <a:pt x="3444787" y="9882"/>
                    <a:pt x="3884780" y="0"/>
                  </a:cubicBezTo>
                  <a:cubicBezTo>
                    <a:pt x="4324773" y="-9882"/>
                    <a:pt x="4132671" y="-9727"/>
                    <a:pt x="4286603" y="0"/>
                  </a:cubicBezTo>
                  <a:cubicBezTo>
                    <a:pt x="4440535" y="9727"/>
                    <a:pt x="4518279" y="-1359"/>
                    <a:pt x="4688426" y="0"/>
                  </a:cubicBezTo>
                  <a:cubicBezTo>
                    <a:pt x="4858573" y="1359"/>
                    <a:pt x="5148366" y="31170"/>
                    <a:pt x="5478217" y="0"/>
                  </a:cubicBezTo>
                  <a:cubicBezTo>
                    <a:pt x="5808068" y="-31170"/>
                    <a:pt x="6017483" y="-14983"/>
                    <a:pt x="6171015" y="0"/>
                  </a:cubicBezTo>
                  <a:cubicBezTo>
                    <a:pt x="6324547" y="14983"/>
                    <a:pt x="6665055" y="-13055"/>
                    <a:pt x="6960805" y="0"/>
                  </a:cubicBezTo>
                  <a:cubicBezTo>
                    <a:pt x="7256555" y="13055"/>
                    <a:pt x="7170835" y="-18705"/>
                    <a:pt x="7362628" y="0"/>
                  </a:cubicBezTo>
                  <a:cubicBezTo>
                    <a:pt x="7554421" y="18705"/>
                    <a:pt x="7851255" y="22076"/>
                    <a:pt x="8152418" y="0"/>
                  </a:cubicBezTo>
                  <a:cubicBezTo>
                    <a:pt x="8453581" y="-22076"/>
                    <a:pt x="8418561" y="12262"/>
                    <a:pt x="8554241" y="0"/>
                  </a:cubicBezTo>
                  <a:cubicBezTo>
                    <a:pt x="8689921" y="-12262"/>
                    <a:pt x="8865501" y="-19786"/>
                    <a:pt x="8956064" y="0"/>
                  </a:cubicBezTo>
                  <a:cubicBezTo>
                    <a:pt x="9046627" y="19786"/>
                    <a:pt x="9633636" y="-41117"/>
                    <a:pt x="9912126" y="0"/>
                  </a:cubicBezTo>
                  <a:cubicBezTo>
                    <a:pt x="10040572" y="-1669"/>
                    <a:pt x="10104222" y="84861"/>
                    <a:pt x="10125075" y="212949"/>
                  </a:cubicBezTo>
                  <a:cubicBezTo>
                    <a:pt x="10126719" y="391225"/>
                    <a:pt x="10130241" y="424802"/>
                    <a:pt x="10125075" y="630317"/>
                  </a:cubicBezTo>
                  <a:cubicBezTo>
                    <a:pt x="10119909" y="835832"/>
                    <a:pt x="10116103" y="893454"/>
                    <a:pt x="10125075" y="1064721"/>
                  </a:cubicBezTo>
                  <a:cubicBezTo>
                    <a:pt x="10123212" y="1179190"/>
                    <a:pt x="10016727" y="1252963"/>
                    <a:pt x="9912126" y="1277670"/>
                  </a:cubicBezTo>
                  <a:cubicBezTo>
                    <a:pt x="9744935" y="1310843"/>
                    <a:pt x="9493322" y="1252234"/>
                    <a:pt x="9219328" y="1277670"/>
                  </a:cubicBezTo>
                  <a:cubicBezTo>
                    <a:pt x="8945334" y="1303106"/>
                    <a:pt x="8978256" y="1283053"/>
                    <a:pt x="8817505" y="1277670"/>
                  </a:cubicBezTo>
                  <a:cubicBezTo>
                    <a:pt x="8656754" y="1272287"/>
                    <a:pt x="8599212" y="1292309"/>
                    <a:pt x="8415682" y="1277670"/>
                  </a:cubicBezTo>
                  <a:cubicBezTo>
                    <a:pt x="8232152" y="1263031"/>
                    <a:pt x="8193723" y="1270547"/>
                    <a:pt x="8013859" y="1277670"/>
                  </a:cubicBezTo>
                  <a:cubicBezTo>
                    <a:pt x="7833995" y="1284793"/>
                    <a:pt x="7384793" y="1307732"/>
                    <a:pt x="7127077" y="1277670"/>
                  </a:cubicBezTo>
                  <a:cubicBezTo>
                    <a:pt x="6869361" y="1247608"/>
                    <a:pt x="6498006" y="1269622"/>
                    <a:pt x="6337286" y="1277670"/>
                  </a:cubicBezTo>
                  <a:cubicBezTo>
                    <a:pt x="6176566" y="1285718"/>
                    <a:pt x="6088373" y="1297241"/>
                    <a:pt x="5935463" y="1277670"/>
                  </a:cubicBezTo>
                  <a:cubicBezTo>
                    <a:pt x="5782553" y="1258099"/>
                    <a:pt x="5667353" y="1269955"/>
                    <a:pt x="5533640" y="1277670"/>
                  </a:cubicBezTo>
                  <a:cubicBezTo>
                    <a:pt x="5399927" y="1285385"/>
                    <a:pt x="4978474" y="1307153"/>
                    <a:pt x="4743850" y="1277670"/>
                  </a:cubicBezTo>
                  <a:cubicBezTo>
                    <a:pt x="4509226" y="1248188"/>
                    <a:pt x="4341747" y="1266482"/>
                    <a:pt x="3954060" y="1277670"/>
                  </a:cubicBezTo>
                  <a:cubicBezTo>
                    <a:pt x="3566373" y="1288859"/>
                    <a:pt x="3275653" y="1259464"/>
                    <a:pt x="3067278" y="1277670"/>
                  </a:cubicBezTo>
                  <a:cubicBezTo>
                    <a:pt x="2858903" y="1295876"/>
                    <a:pt x="2741495" y="1294860"/>
                    <a:pt x="2568463" y="1277670"/>
                  </a:cubicBezTo>
                  <a:cubicBezTo>
                    <a:pt x="2395431" y="1260480"/>
                    <a:pt x="2195937" y="1274921"/>
                    <a:pt x="1972657" y="1277670"/>
                  </a:cubicBezTo>
                  <a:cubicBezTo>
                    <a:pt x="1749377" y="1280419"/>
                    <a:pt x="1616993" y="1247959"/>
                    <a:pt x="1376850" y="1277670"/>
                  </a:cubicBezTo>
                  <a:cubicBezTo>
                    <a:pt x="1136707" y="1307381"/>
                    <a:pt x="978607" y="1252959"/>
                    <a:pt x="878035" y="1277670"/>
                  </a:cubicBezTo>
                  <a:cubicBezTo>
                    <a:pt x="777463" y="1302381"/>
                    <a:pt x="424232" y="1294437"/>
                    <a:pt x="212949" y="1277670"/>
                  </a:cubicBezTo>
                  <a:cubicBezTo>
                    <a:pt x="92516" y="1266389"/>
                    <a:pt x="-27155" y="1184759"/>
                    <a:pt x="0" y="1064721"/>
                  </a:cubicBezTo>
                  <a:cubicBezTo>
                    <a:pt x="2513" y="891152"/>
                    <a:pt x="-18300" y="788762"/>
                    <a:pt x="0" y="647353"/>
                  </a:cubicBezTo>
                  <a:cubicBezTo>
                    <a:pt x="18300" y="505944"/>
                    <a:pt x="7708" y="355119"/>
                    <a:pt x="0" y="212949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E33548"/>
              </a:solidFill>
              <a:extLst>
                <a:ext uri="{C807C97D-BFC1-408E-A445-0C87EB9F89A2}">
                  <ask:lineSketchStyleProps xmlns="" xmlns:ask="http://schemas.microsoft.com/office/drawing/2018/sketchyshapes" sd="136878385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ình chữ nhật 6">
              <a:extLst>
                <a:ext uri="{FF2B5EF4-FFF2-40B4-BE49-F238E27FC236}">
                  <a16:creationId xmlns="" xmlns:a16="http://schemas.microsoft.com/office/drawing/2014/main" id="{79711288-2CD1-3CE7-750B-83DDDA8C6496}"/>
                </a:ext>
              </a:extLst>
            </p:cNvPr>
            <p:cNvSpPr/>
            <p:nvPr/>
          </p:nvSpPr>
          <p:spPr>
            <a:xfrm>
              <a:off x="2895601" y="450678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vi-VN" sz="4400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Em hiểu thế nào là giá trị? </a:t>
              </a:r>
              <a:endParaRPr lang="vi-VN" sz="4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Freeform 3">
              <a:extLst>
                <a:ext uri="{FF2B5EF4-FFF2-40B4-BE49-F238E27FC236}">
                  <a16:creationId xmlns="" xmlns:a16="http://schemas.microsoft.com/office/drawing/2014/main" id="{712E85F2-98EE-7783-69F8-9968AFB712A2}"/>
                </a:ext>
              </a:extLst>
            </p:cNvPr>
            <p:cNvSpPr/>
            <p:nvPr/>
          </p:nvSpPr>
          <p:spPr>
            <a:xfrm flipH="1">
              <a:off x="599837" y="-342900"/>
              <a:ext cx="2136700" cy="2069038"/>
            </a:xfrm>
            <a:custGeom>
              <a:avLst/>
              <a:gdLst/>
              <a:ahLst/>
              <a:cxnLst/>
              <a:rect l="l" t="t" r="r" b="b"/>
              <a:pathLst>
                <a:path w="3983225" h="3857090">
                  <a:moveTo>
                    <a:pt x="0" y="0"/>
                  </a:moveTo>
                  <a:lnTo>
                    <a:pt x="3983226" y="0"/>
                  </a:lnTo>
                  <a:lnTo>
                    <a:pt x="3983226" y="3857090"/>
                  </a:lnTo>
                  <a:lnTo>
                    <a:pt x="0" y="38570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="" xmlns:a16="http://schemas.microsoft.com/office/drawing/2014/main" id="{4E25F107-9FEB-33E4-6564-F9C661A46C50}"/>
              </a:ext>
            </a:extLst>
          </p:cNvPr>
          <p:cNvGrpSpPr/>
          <p:nvPr/>
        </p:nvGrpSpPr>
        <p:grpSpPr>
          <a:xfrm>
            <a:off x="1608221" y="1904235"/>
            <a:ext cx="16245729" cy="2577190"/>
            <a:chOff x="1381125" y="3172790"/>
            <a:chExt cx="16245729" cy="2577190"/>
          </a:xfrm>
        </p:grpSpPr>
        <p:sp>
          <p:nvSpPr>
            <p:cNvPr id="8" name="Hình chữ nhật: Góc Tròn 7">
              <a:extLst>
                <a:ext uri="{FF2B5EF4-FFF2-40B4-BE49-F238E27FC236}">
                  <a16:creationId xmlns="" xmlns:a16="http://schemas.microsoft.com/office/drawing/2014/main" id="{52A503B3-C0F0-8D54-EB94-055F70996885}"/>
                </a:ext>
              </a:extLst>
            </p:cNvPr>
            <p:cNvSpPr/>
            <p:nvPr/>
          </p:nvSpPr>
          <p:spPr>
            <a:xfrm>
              <a:off x="1381125" y="3668181"/>
              <a:ext cx="14699170" cy="1995884"/>
            </a:xfrm>
            <a:custGeom>
              <a:avLst/>
              <a:gdLst>
                <a:gd name="connsiteX0" fmla="*/ 0 w 14699170"/>
                <a:gd name="connsiteY0" fmla="*/ 332654 h 1995884"/>
                <a:gd name="connsiteX1" fmla="*/ 332654 w 14699170"/>
                <a:gd name="connsiteY1" fmla="*/ 0 h 1995884"/>
                <a:gd name="connsiteX2" fmla="*/ 1281610 w 14699170"/>
                <a:gd name="connsiteY2" fmla="*/ 0 h 1995884"/>
                <a:gd name="connsiteX3" fmla="*/ 1528874 w 14699170"/>
                <a:gd name="connsiteY3" fmla="*/ 0 h 1995884"/>
                <a:gd name="connsiteX4" fmla="*/ 2056814 w 14699170"/>
                <a:gd name="connsiteY4" fmla="*/ 0 h 1995884"/>
                <a:gd name="connsiteX5" fmla="*/ 2444416 w 14699170"/>
                <a:gd name="connsiteY5" fmla="*/ 0 h 1995884"/>
                <a:gd name="connsiteX6" fmla="*/ 2972357 w 14699170"/>
                <a:gd name="connsiteY6" fmla="*/ 0 h 1995884"/>
                <a:gd name="connsiteX7" fmla="*/ 3500297 w 14699170"/>
                <a:gd name="connsiteY7" fmla="*/ 0 h 1995884"/>
                <a:gd name="connsiteX8" fmla="*/ 4168576 w 14699170"/>
                <a:gd name="connsiteY8" fmla="*/ 0 h 1995884"/>
                <a:gd name="connsiteX9" fmla="*/ 4696517 w 14699170"/>
                <a:gd name="connsiteY9" fmla="*/ 0 h 1995884"/>
                <a:gd name="connsiteX10" fmla="*/ 5505135 w 14699170"/>
                <a:gd name="connsiteY10" fmla="*/ 0 h 1995884"/>
                <a:gd name="connsiteX11" fmla="*/ 6313752 w 14699170"/>
                <a:gd name="connsiteY11" fmla="*/ 0 h 1995884"/>
                <a:gd name="connsiteX12" fmla="*/ 6982031 w 14699170"/>
                <a:gd name="connsiteY12" fmla="*/ 0 h 1995884"/>
                <a:gd name="connsiteX13" fmla="*/ 7229295 w 14699170"/>
                <a:gd name="connsiteY13" fmla="*/ 0 h 1995884"/>
                <a:gd name="connsiteX14" fmla="*/ 7616897 w 14699170"/>
                <a:gd name="connsiteY14" fmla="*/ 0 h 1995884"/>
                <a:gd name="connsiteX15" fmla="*/ 8144837 w 14699170"/>
                <a:gd name="connsiteY15" fmla="*/ 0 h 1995884"/>
                <a:gd name="connsiteX16" fmla="*/ 8392100 w 14699170"/>
                <a:gd name="connsiteY16" fmla="*/ 0 h 1995884"/>
                <a:gd name="connsiteX17" fmla="*/ 8779702 w 14699170"/>
                <a:gd name="connsiteY17" fmla="*/ 0 h 1995884"/>
                <a:gd name="connsiteX18" fmla="*/ 9026966 w 14699170"/>
                <a:gd name="connsiteY18" fmla="*/ 0 h 1995884"/>
                <a:gd name="connsiteX19" fmla="*/ 9554906 w 14699170"/>
                <a:gd name="connsiteY19" fmla="*/ 0 h 1995884"/>
                <a:gd name="connsiteX20" fmla="*/ 9802169 w 14699170"/>
                <a:gd name="connsiteY20" fmla="*/ 0 h 1995884"/>
                <a:gd name="connsiteX21" fmla="*/ 10751126 w 14699170"/>
                <a:gd name="connsiteY21" fmla="*/ 0 h 1995884"/>
                <a:gd name="connsiteX22" fmla="*/ 11138728 w 14699170"/>
                <a:gd name="connsiteY22" fmla="*/ 0 h 1995884"/>
                <a:gd name="connsiteX23" fmla="*/ 11385991 w 14699170"/>
                <a:gd name="connsiteY23" fmla="*/ 0 h 1995884"/>
                <a:gd name="connsiteX24" fmla="*/ 12054270 w 14699170"/>
                <a:gd name="connsiteY24" fmla="*/ 0 h 1995884"/>
                <a:gd name="connsiteX25" fmla="*/ 12301533 w 14699170"/>
                <a:gd name="connsiteY25" fmla="*/ 0 h 1995884"/>
                <a:gd name="connsiteX26" fmla="*/ 12548797 w 14699170"/>
                <a:gd name="connsiteY26" fmla="*/ 0 h 1995884"/>
                <a:gd name="connsiteX27" fmla="*/ 13217076 w 14699170"/>
                <a:gd name="connsiteY27" fmla="*/ 0 h 1995884"/>
                <a:gd name="connsiteX28" fmla="*/ 14366516 w 14699170"/>
                <a:gd name="connsiteY28" fmla="*/ 0 h 1995884"/>
                <a:gd name="connsiteX29" fmla="*/ 14699170 w 14699170"/>
                <a:gd name="connsiteY29" fmla="*/ 332654 h 1995884"/>
                <a:gd name="connsiteX30" fmla="*/ 14699170 w 14699170"/>
                <a:gd name="connsiteY30" fmla="*/ 1011248 h 1995884"/>
                <a:gd name="connsiteX31" fmla="*/ 14699170 w 14699170"/>
                <a:gd name="connsiteY31" fmla="*/ 1663230 h 1995884"/>
                <a:gd name="connsiteX32" fmla="*/ 14366516 w 14699170"/>
                <a:gd name="connsiteY32" fmla="*/ 1995884 h 1995884"/>
                <a:gd name="connsiteX33" fmla="*/ 13698237 w 14699170"/>
                <a:gd name="connsiteY33" fmla="*/ 1995884 h 1995884"/>
                <a:gd name="connsiteX34" fmla="*/ 13450974 w 14699170"/>
                <a:gd name="connsiteY34" fmla="*/ 1995884 h 1995884"/>
                <a:gd name="connsiteX35" fmla="*/ 13063372 w 14699170"/>
                <a:gd name="connsiteY35" fmla="*/ 1995884 h 1995884"/>
                <a:gd name="connsiteX36" fmla="*/ 12816108 w 14699170"/>
                <a:gd name="connsiteY36" fmla="*/ 1995884 h 1995884"/>
                <a:gd name="connsiteX37" fmla="*/ 12007491 w 14699170"/>
                <a:gd name="connsiteY37" fmla="*/ 1995884 h 1995884"/>
                <a:gd name="connsiteX38" fmla="*/ 11058534 w 14699170"/>
                <a:gd name="connsiteY38" fmla="*/ 1995884 h 1995884"/>
                <a:gd name="connsiteX39" fmla="*/ 10530594 w 14699170"/>
                <a:gd name="connsiteY39" fmla="*/ 1995884 h 1995884"/>
                <a:gd name="connsiteX40" fmla="*/ 10002653 w 14699170"/>
                <a:gd name="connsiteY40" fmla="*/ 1995884 h 1995884"/>
                <a:gd name="connsiteX41" fmla="*/ 9194035 w 14699170"/>
                <a:gd name="connsiteY41" fmla="*/ 1995884 h 1995884"/>
                <a:gd name="connsiteX42" fmla="*/ 8525756 w 14699170"/>
                <a:gd name="connsiteY42" fmla="*/ 1995884 h 1995884"/>
                <a:gd name="connsiteX43" fmla="*/ 7997816 w 14699170"/>
                <a:gd name="connsiteY43" fmla="*/ 1995884 h 1995884"/>
                <a:gd name="connsiteX44" fmla="*/ 7469875 w 14699170"/>
                <a:gd name="connsiteY44" fmla="*/ 1995884 h 1995884"/>
                <a:gd name="connsiteX45" fmla="*/ 6801596 w 14699170"/>
                <a:gd name="connsiteY45" fmla="*/ 1995884 h 1995884"/>
                <a:gd name="connsiteX46" fmla="*/ 5852640 w 14699170"/>
                <a:gd name="connsiteY46" fmla="*/ 1995884 h 1995884"/>
                <a:gd name="connsiteX47" fmla="*/ 4903683 w 14699170"/>
                <a:gd name="connsiteY47" fmla="*/ 1995884 h 1995884"/>
                <a:gd name="connsiteX48" fmla="*/ 4375743 w 14699170"/>
                <a:gd name="connsiteY48" fmla="*/ 1995884 h 1995884"/>
                <a:gd name="connsiteX49" fmla="*/ 3426786 w 14699170"/>
                <a:gd name="connsiteY49" fmla="*/ 1995884 h 1995884"/>
                <a:gd name="connsiteX50" fmla="*/ 2758507 w 14699170"/>
                <a:gd name="connsiteY50" fmla="*/ 1995884 h 1995884"/>
                <a:gd name="connsiteX51" fmla="*/ 1809551 w 14699170"/>
                <a:gd name="connsiteY51" fmla="*/ 1995884 h 1995884"/>
                <a:gd name="connsiteX52" fmla="*/ 332654 w 14699170"/>
                <a:gd name="connsiteY52" fmla="*/ 1995884 h 1995884"/>
                <a:gd name="connsiteX53" fmla="*/ 0 w 14699170"/>
                <a:gd name="connsiteY53" fmla="*/ 1663230 h 1995884"/>
                <a:gd name="connsiteX54" fmla="*/ 0 w 14699170"/>
                <a:gd name="connsiteY54" fmla="*/ 984636 h 1995884"/>
                <a:gd name="connsiteX55" fmla="*/ 0 w 14699170"/>
                <a:gd name="connsiteY55" fmla="*/ 332654 h 199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4699170" h="1995884" fill="none" extrusionOk="0">
                  <a:moveTo>
                    <a:pt x="0" y="332654"/>
                  </a:moveTo>
                  <a:cubicBezTo>
                    <a:pt x="-20409" y="168118"/>
                    <a:pt x="157561" y="-12940"/>
                    <a:pt x="332654" y="0"/>
                  </a:cubicBezTo>
                  <a:cubicBezTo>
                    <a:pt x="682943" y="-33184"/>
                    <a:pt x="851718" y="-42101"/>
                    <a:pt x="1281610" y="0"/>
                  </a:cubicBezTo>
                  <a:cubicBezTo>
                    <a:pt x="1711502" y="42101"/>
                    <a:pt x="1455839" y="6600"/>
                    <a:pt x="1528874" y="0"/>
                  </a:cubicBezTo>
                  <a:cubicBezTo>
                    <a:pt x="1601909" y="-6600"/>
                    <a:pt x="1878059" y="5390"/>
                    <a:pt x="2056814" y="0"/>
                  </a:cubicBezTo>
                  <a:cubicBezTo>
                    <a:pt x="2235569" y="-5390"/>
                    <a:pt x="2363589" y="4912"/>
                    <a:pt x="2444416" y="0"/>
                  </a:cubicBezTo>
                  <a:cubicBezTo>
                    <a:pt x="2525243" y="-4912"/>
                    <a:pt x="2847048" y="-7174"/>
                    <a:pt x="2972357" y="0"/>
                  </a:cubicBezTo>
                  <a:cubicBezTo>
                    <a:pt x="3097666" y="7174"/>
                    <a:pt x="3252933" y="286"/>
                    <a:pt x="3500297" y="0"/>
                  </a:cubicBezTo>
                  <a:cubicBezTo>
                    <a:pt x="3747661" y="-286"/>
                    <a:pt x="3838656" y="4678"/>
                    <a:pt x="4168576" y="0"/>
                  </a:cubicBezTo>
                  <a:cubicBezTo>
                    <a:pt x="4498496" y="-4678"/>
                    <a:pt x="4460576" y="21058"/>
                    <a:pt x="4696517" y="0"/>
                  </a:cubicBezTo>
                  <a:cubicBezTo>
                    <a:pt x="4932458" y="-21058"/>
                    <a:pt x="5128959" y="-379"/>
                    <a:pt x="5505135" y="0"/>
                  </a:cubicBezTo>
                  <a:cubicBezTo>
                    <a:pt x="5881311" y="379"/>
                    <a:pt x="6137320" y="-35295"/>
                    <a:pt x="6313752" y="0"/>
                  </a:cubicBezTo>
                  <a:cubicBezTo>
                    <a:pt x="6490184" y="35295"/>
                    <a:pt x="6685909" y="-23845"/>
                    <a:pt x="6982031" y="0"/>
                  </a:cubicBezTo>
                  <a:cubicBezTo>
                    <a:pt x="7278153" y="23845"/>
                    <a:pt x="7154461" y="7323"/>
                    <a:pt x="7229295" y="0"/>
                  </a:cubicBezTo>
                  <a:cubicBezTo>
                    <a:pt x="7304129" y="-7323"/>
                    <a:pt x="7438653" y="18485"/>
                    <a:pt x="7616897" y="0"/>
                  </a:cubicBezTo>
                  <a:cubicBezTo>
                    <a:pt x="7795141" y="-18485"/>
                    <a:pt x="7913153" y="19442"/>
                    <a:pt x="8144837" y="0"/>
                  </a:cubicBezTo>
                  <a:cubicBezTo>
                    <a:pt x="8376521" y="-19442"/>
                    <a:pt x="8284929" y="8572"/>
                    <a:pt x="8392100" y="0"/>
                  </a:cubicBezTo>
                  <a:cubicBezTo>
                    <a:pt x="8499271" y="-8572"/>
                    <a:pt x="8594602" y="16200"/>
                    <a:pt x="8779702" y="0"/>
                  </a:cubicBezTo>
                  <a:cubicBezTo>
                    <a:pt x="8964802" y="-16200"/>
                    <a:pt x="8928499" y="6388"/>
                    <a:pt x="9026966" y="0"/>
                  </a:cubicBezTo>
                  <a:cubicBezTo>
                    <a:pt x="9125433" y="-6388"/>
                    <a:pt x="9365337" y="5963"/>
                    <a:pt x="9554906" y="0"/>
                  </a:cubicBezTo>
                  <a:cubicBezTo>
                    <a:pt x="9744475" y="-5963"/>
                    <a:pt x="9751480" y="-10347"/>
                    <a:pt x="9802169" y="0"/>
                  </a:cubicBezTo>
                  <a:cubicBezTo>
                    <a:pt x="9852858" y="10347"/>
                    <a:pt x="10375672" y="21894"/>
                    <a:pt x="10751126" y="0"/>
                  </a:cubicBezTo>
                  <a:cubicBezTo>
                    <a:pt x="11126580" y="-21894"/>
                    <a:pt x="10972200" y="4187"/>
                    <a:pt x="11138728" y="0"/>
                  </a:cubicBezTo>
                  <a:cubicBezTo>
                    <a:pt x="11305256" y="-4187"/>
                    <a:pt x="11334429" y="-4647"/>
                    <a:pt x="11385991" y="0"/>
                  </a:cubicBezTo>
                  <a:cubicBezTo>
                    <a:pt x="11437553" y="4647"/>
                    <a:pt x="11740127" y="-23679"/>
                    <a:pt x="12054270" y="0"/>
                  </a:cubicBezTo>
                  <a:cubicBezTo>
                    <a:pt x="12368413" y="23679"/>
                    <a:pt x="12241589" y="5353"/>
                    <a:pt x="12301533" y="0"/>
                  </a:cubicBezTo>
                  <a:cubicBezTo>
                    <a:pt x="12361477" y="-5353"/>
                    <a:pt x="12433902" y="1869"/>
                    <a:pt x="12548797" y="0"/>
                  </a:cubicBezTo>
                  <a:cubicBezTo>
                    <a:pt x="12663692" y="-1869"/>
                    <a:pt x="12987230" y="-485"/>
                    <a:pt x="13217076" y="0"/>
                  </a:cubicBezTo>
                  <a:cubicBezTo>
                    <a:pt x="13446922" y="485"/>
                    <a:pt x="14122603" y="37598"/>
                    <a:pt x="14366516" y="0"/>
                  </a:cubicBezTo>
                  <a:cubicBezTo>
                    <a:pt x="14574877" y="-28224"/>
                    <a:pt x="14708431" y="166663"/>
                    <a:pt x="14699170" y="332654"/>
                  </a:cubicBezTo>
                  <a:cubicBezTo>
                    <a:pt x="14688767" y="516969"/>
                    <a:pt x="14665580" y="696577"/>
                    <a:pt x="14699170" y="1011248"/>
                  </a:cubicBezTo>
                  <a:cubicBezTo>
                    <a:pt x="14732760" y="1325919"/>
                    <a:pt x="14705246" y="1518703"/>
                    <a:pt x="14699170" y="1663230"/>
                  </a:cubicBezTo>
                  <a:cubicBezTo>
                    <a:pt x="14694199" y="1881482"/>
                    <a:pt x="14565134" y="2007933"/>
                    <a:pt x="14366516" y="1995884"/>
                  </a:cubicBezTo>
                  <a:cubicBezTo>
                    <a:pt x="14060660" y="1991854"/>
                    <a:pt x="13966133" y="2021492"/>
                    <a:pt x="13698237" y="1995884"/>
                  </a:cubicBezTo>
                  <a:cubicBezTo>
                    <a:pt x="13430341" y="1970276"/>
                    <a:pt x="13541711" y="1996904"/>
                    <a:pt x="13450974" y="1995884"/>
                  </a:cubicBezTo>
                  <a:cubicBezTo>
                    <a:pt x="13360237" y="1994864"/>
                    <a:pt x="13256848" y="2014071"/>
                    <a:pt x="13063372" y="1995884"/>
                  </a:cubicBezTo>
                  <a:cubicBezTo>
                    <a:pt x="12869896" y="1977697"/>
                    <a:pt x="12892362" y="2005676"/>
                    <a:pt x="12816108" y="1995884"/>
                  </a:cubicBezTo>
                  <a:cubicBezTo>
                    <a:pt x="12739854" y="1986092"/>
                    <a:pt x="12347693" y="2004333"/>
                    <a:pt x="12007491" y="1995884"/>
                  </a:cubicBezTo>
                  <a:cubicBezTo>
                    <a:pt x="11667289" y="1987435"/>
                    <a:pt x="11394033" y="1960202"/>
                    <a:pt x="11058534" y="1995884"/>
                  </a:cubicBezTo>
                  <a:cubicBezTo>
                    <a:pt x="10723035" y="2031566"/>
                    <a:pt x="10791498" y="2019052"/>
                    <a:pt x="10530594" y="1995884"/>
                  </a:cubicBezTo>
                  <a:cubicBezTo>
                    <a:pt x="10269690" y="1972716"/>
                    <a:pt x="10249165" y="2003797"/>
                    <a:pt x="10002653" y="1995884"/>
                  </a:cubicBezTo>
                  <a:cubicBezTo>
                    <a:pt x="9756141" y="1987971"/>
                    <a:pt x="9401361" y="2001744"/>
                    <a:pt x="9194035" y="1995884"/>
                  </a:cubicBezTo>
                  <a:cubicBezTo>
                    <a:pt x="8986709" y="1990024"/>
                    <a:pt x="8758976" y="1973900"/>
                    <a:pt x="8525756" y="1995884"/>
                  </a:cubicBezTo>
                  <a:cubicBezTo>
                    <a:pt x="8292536" y="2017868"/>
                    <a:pt x="8139887" y="1975128"/>
                    <a:pt x="7997816" y="1995884"/>
                  </a:cubicBezTo>
                  <a:cubicBezTo>
                    <a:pt x="7855745" y="2016640"/>
                    <a:pt x="7621095" y="2012836"/>
                    <a:pt x="7469875" y="1995884"/>
                  </a:cubicBezTo>
                  <a:cubicBezTo>
                    <a:pt x="7318655" y="1978932"/>
                    <a:pt x="7106693" y="2010416"/>
                    <a:pt x="6801596" y="1995884"/>
                  </a:cubicBezTo>
                  <a:cubicBezTo>
                    <a:pt x="6496499" y="1981352"/>
                    <a:pt x="6121578" y="1972564"/>
                    <a:pt x="5852640" y="1995884"/>
                  </a:cubicBezTo>
                  <a:cubicBezTo>
                    <a:pt x="5583702" y="2019204"/>
                    <a:pt x="5219648" y="1976214"/>
                    <a:pt x="4903683" y="1995884"/>
                  </a:cubicBezTo>
                  <a:cubicBezTo>
                    <a:pt x="4587718" y="2015554"/>
                    <a:pt x="4628962" y="2016795"/>
                    <a:pt x="4375743" y="1995884"/>
                  </a:cubicBezTo>
                  <a:cubicBezTo>
                    <a:pt x="4122524" y="1974973"/>
                    <a:pt x="3652199" y="1957304"/>
                    <a:pt x="3426786" y="1995884"/>
                  </a:cubicBezTo>
                  <a:cubicBezTo>
                    <a:pt x="3201373" y="2034464"/>
                    <a:pt x="2989582" y="1971227"/>
                    <a:pt x="2758507" y="1995884"/>
                  </a:cubicBezTo>
                  <a:cubicBezTo>
                    <a:pt x="2527432" y="2020541"/>
                    <a:pt x="2104979" y="1974075"/>
                    <a:pt x="1809551" y="1995884"/>
                  </a:cubicBezTo>
                  <a:cubicBezTo>
                    <a:pt x="1514123" y="2017693"/>
                    <a:pt x="1067508" y="1961213"/>
                    <a:pt x="332654" y="1995884"/>
                  </a:cubicBezTo>
                  <a:cubicBezTo>
                    <a:pt x="162425" y="2017317"/>
                    <a:pt x="27418" y="1816625"/>
                    <a:pt x="0" y="1663230"/>
                  </a:cubicBezTo>
                  <a:cubicBezTo>
                    <a:pt x="-31503" y="1359100"/>
                    <a:pt x="-20807" y="1297241"/>
                    <a:pt x="0" y="984636"/>
                  </a:cubicBezTo>
                  <a:cubicBezTo>
                    <a:pt x="20807" y="672031"/>
                    <a:pt x="25089" y="483242"/>
                    <a:pt x="0" y="332654"/>
                  </a:cubicBezTo>
                  <a:close/>
                </a:path>
                <a:path w="14699170" h="1995884" stroke="0" extrusionOk="0">
                  <a:moveTo>
                    <a:pt x="0" y="332654"/>
                  </a:moveTo>
                  <a:cubicBezTo>
                    <a:pt x="4678" y="141615"/>
                    <a:pt x="144495" y="-3391"/>
                    <a:pt x="332654" y="0"/>
                  </a:cubicBezTo>
                  <a:cubicBezTo>
                    <a:pt x="423354" y="7030"/>
                    <a:pt x="618928" y="-18801"/>
                    <a:pt x="720256" y="0"/>
                  </a:cubicBezTo>
                  <a:cubicBezTo>
                    <a:pt x="821584" y="18801"/>
                    <a:pt x="1011823" y="22988"/>
                    <a:pt x="1248196" y="0"/>
                  </a:cubicBezTo>
                  <a:cubicBezTo>
                    <a:pt x="1484569" y="-22988"/>
                    <a:pt x="1392312" y="-1391"/>
                    <a:pt x="1495460" y="0"/>
                  </a:cubicBezTo>
                  <a:cubicBezTo>
                    <a:pt x="1598608" y="1391"/>
                    <a:pt x="2056589" y="-1943"/>
                    <a:pt x="2444416" y="0"/>
                  </a:cubicBezTo>
                  <a:cubicBezTo>
                    <a:pt x="2832243" y="1943"/>
                    <a:pt x="2590463" y="-12128"/>
                    <a:pt x="2691679" y="0"/>
                  </a:cubicBezTo>
                  <a:cubicBezTo>
                    <a:pt x="2792895" y="12128"/>
                    <a:pt x="3246259" y="42939"/>
                    <a:pt x="3640636" y="0"/>
                  </a:cubicBezTo>
                  <a:cubicBezTo>
                    <a:pt x="4035013" y="-42939"/>
                    <a:pt x="3833812" y="-797"/>
                    <a:pt x="3887899" y="0"/>
                  </a:cubicBezTo>
                  <a:cubicBezTo>
                    <a:pt x="3941986" y="797"/>
                    <a:pt x="4068330" y="-1826"/>
                    <a:pt x="4135162" y="0"/>
                  </a:cubicBezTo>
                  <a:cubicBezTo>
                    <a:pt x="4201994" y="1826"/>
                    <a:pt x="4547773" y="-22664"/>
                    <a:pt x="4943780" y="0"/>
                  </a:cubicBezTo>
                  <a:cubicBezTo>
                    <a:pt x="5339787" y="22664"/>
                    <a:pt x="5429471" y="-30813"/>
                    <a:pt x="5612059" y="0"/>
                  </a:cubicBezTo>
                  <a:cubicBezTo>
                    <a:pt x="5794647" y="30813"/>
                    <a:pt x="6139499" y="24801"/>
                    <a:pt x="6420677" y="0"/>
                  </a:cubicBezTo>
                  <a:cubicBezTo>
                    <a:pt x="6701855" y="-24801"/>
                    <a:pt x="6598105" y="10745"/>
                    <a:pt x="6667940" y="0"/>
                  </a:cubicBezTo>
                  <a:cubicBezTo>
                    <a:pt x="6737775" y="-10745"/>
                    <a:pt x="7312238" y="31135"/>
                    <a:pt x="7476558" y="0"/>
                  </a:cubicBezTo>
                  <a:cubicBezTo>
                    <a:pt x="7640878" y="-31135"/>
                    <a:pt x="7608377" y="1215"/>
                    <a:pt x="7723821" y="0"/>
                  </a:cubicBezTo>
                  <a:cubicBezTo>
                    <a:pt x="7839265" y="-1215"/>
                    <a:pt x="7885444" y="11217"/>
                    <a:pt x="7971085" y="0"/>
                  </a:cubicBezTo>
                  <a:cubicBezTo>
                    <a:pt x="8056726" y="-11217"/>
                    <a:pt x="8475537" y="-40178"/>
                    <a:pt x="8779702" y="0"/>
                  </a:cubicBezTo>
                  <a:cubicBezTo>
                    <a:pt x="9083867" y="40178"/>
                    <a:pt x="8988629" y="5673"/>
                    <a:pt x="9167304" y="0"/>
                  </a:cubicBezTo>
                  <a:cubicBezTo>
                    <a:pt x="9345979" y="-5673"/>
                    <a:pt x="9754866" y="19198"/>
                    <a:pt x="10116261" y="0"/>
                  </a:cubicBezTo>
                  <a:cubicBezTo>
                    <a:pt x="10477656" y="-19198"/>
                    <a:pt x="10564583" y="39675"/>
                    <a:pt x="10924878" y="0"/>
                  </a:cubicBezTo>
                  <a:cubicBezTo>
                    <a:pt x="11285173" y="-39675"/>
                    <a:pt x="11657971" y="-21583"/>
                    <a:pt x="11873835" y="0"/>
                  </a:cubicBezTo>
                  <a:cubicBezTo>
                    <a:pt x="12089699" y="21583"/>
                    <a:pt x="12012045" y="-4182"/>
                    <a:pt x="12121098" y="0"/>
                  </a:cubicBezTo>
                  <a:cubicBezTo>
                    <a:pt x="12230151" y="4182"/>
                    <a:pt x="12254349" y="-6472"/>
                    <a:pt x="12368361" y="0"/>
                  </a:cubicBezTo>
                  <a:cubicBezTo>
                    <a:pt x="12482373" y="6472"/>
                    <a:pt x="12762782" y="-17919"/>
                    <a:pt x="12896302" y="0"/>
                  </a:cubicBezTo>
                  <a:cubicBezTo>
                    <a:pt x="13029822" y="17919"/>
                    <a:pt x="13058538" y="809"/>
                    <a:pt x="13143565" y="0"/>
                  </a:cubicBezTo>
                  <a:cubicBezTo>
                    <a:pt x="13228592" y="-809"/>
                    <a:pt x="13286539" y="-10667"/>
                    <a:pt x="13390828" y="0"/>
                  </a:cubicBezTo>
                  <a:cubicBezTo>
                    <a:pt x="13495117" y="10667"/>
                    <a:pt x="13539155" y="5518"/>
                    <a:pt x="13638092" y="0"/>
                  </a:cubicBezTo>
                  <a:cubicBezTo>
                    <a:pt x="13737029" y="-5518"/>
                    <a:pt x="14122981" y="17917"/>
                    <a:pt x="14366516" y="0"/>
                  </a:cubicBezTo>
                  <a:cubicBezTo>
                    <a:pt x="14554051" y="30529"/>
                    <a:pt x="14736264" y="124534"/>
                    <a:pt x="14699170" y="332654"/>
                  </a:cubicBezTo>
                  <a:cubicBezTo>
                    <a:pt x="14681314" y="530831"/>
                    <a:pt x="14675931" y="695902"/>
                    <a:pt x="14699170" y="1011248"/>
                  </a:cubicBezTo>
                  <a:cubicBezTo>
                    <a:pt x="14722409" y="1326594"/>
                    <a:pt x="14677816" y="1524668"/>
                    <a:pt x="14699170" y="1663230"/>
                  </a:cubicBezTo>
                  <a:cubicBezTo>
                    <a:pt x="14711091" y="1860354"/>
                    <a:pt x="14554404" y="1996221"/>
                    <a:pt x="14366516" y="1995884"/>
                  </a:cubicBezTo>
                  <a:cubicBezTo>
                    <a:pt x="14189599" y="1989133"/>
                    <a:pt x="13965708" y="1993238"/>
                    <a:pt x="13838575" y="1995884"/>
                  </a:cubicBezTo>
                  <a:cubicBezTo>
                    <a:pt x="13711442" y="1998530"/>
                    <a:pt x="13550556" y="1992036"/>
                    <a:pt x="13310635" y="1995884"/>
                  </a:cubicBezTo>
                  <a:cubicBezTo>
                    <a:pt x="13070714" y="1999732"/>
                    <a:pt x="12920859" y="1987421"/>
                    <a:pt x="12782694" y="1995884"/>
                  </a:cubicBezTo>
                  <a:cubicBezTo>
                    <a:pt x="12644529" y="2004347"/>
                    <a:pt x="12474159" y="1987466"/>
                    <a:pt x="12395093" y="1995884"/>
                  </a:cubicBezTo>
                  <a:cubicBezTo>
                    <a:pt x="12316027" y="2004302"/>
                    <a:pt x="12240715" y="1987496"/>
                    <a:pt x="12147829" y="1995884"/>
                  </a:cubicBezTo>
                  <a:cubicBezTo>
                    <a:pt x="12054943" y="2004272"/>
                    <a:pt x="11950801" y="2007280"/>
                    <a:pt x="11760227" y="1995884"/>
                  </a:cubicBezTo>
                  <a:cubicBezTo>
                    <a:pt x="11569653" y="1984488"/>
                    <a:pt x="11354018" y="2009059"/>
                    <a:pt x="11232287" y="1995884"/>
                  </a:cubicBezTo>
                  <a:cubicBezTo>
                    <a:pt x="11110556" y="1982709"/>
                    <a:pt x="10719595" y="1999713"/>
                    <a:pt x="10283330" y="1995884"/>
                  </a:cubicBezTo>
                  <a:cubicBezTo>
                    <a:pt x="9847065" y="1992055"/>
                    <a:pt x="9730678" y="1974599"/>
                    <a:pt x="9334374" y="1995884"/>
                  </a:cubicBezTo>
                  <a:cubicBezTo>
                    <a:pt x="8938070" y="2017169"/>
                    <a:pt x="9191258" y="2004727"/>
                    <a:pt x="9087111" y="1995884"/>
                  </a:cubicBezTo>
                  <a:cubicBezTo>
                    <a:pt x="8982964" y="1987041"/>
                    <a:pt x="8781616" y="2003006"/>
                    <a:pt x="8559170" y="1995884"/>
                  </a:cubicBezTo>
                  <a:cubicBezTo>
                    <a:pt x="8336724" y="1988762"/>
                    <a:pt x="8378179" y="1988967"/>
                    <a:pt x="8311907" y="1995884"/>
                  </a:cubicBezTo>
                  <a:cubicBezTo>
                    <a:pt x="8245635" y="2002801"/>
                    <a:pt x="7832067" y="2024183"/>
                    <a:pt x="7643628" y="1995884"/>
                  </a:cubicBezTo>
                  <a:cubicBezTo>
                    <a:pt x="7455189" y="1967585"/>
                    <a:pt x="7164751" y="1996591"/>
                    <a:pt x="6975349" y="1995884"/>
                  </a:cubicBezTo>
                  <a:cubicBezTo>
                    <a:pt x="6785947" y="1995177"/>
                    <a:pt x="6343538" y="1982453"/>
                    <a:pt x="6166731" y="1995884"/>
                  </a:cubicBezTo>
                  <a:cubicBezTo>
                    <a:pt x="5989924" y="2009315"/>
                    <a:pt x="5786271" y="1974420"/>
                    <a:pt x="5498452" y="1995884"/>
                  </a:cubicBezTo>
                  <a:cubicBezTo>
                    <a:pt x="5210633" y="2017348"/>
                    <a:pt x="4921982" y="1955970"/>
                    <a:pt x="4689834" y="1995884"/>
                  </a:cubicBezTo>
                  <a:cubicBezTo>
                    <a:pt x="4457686" y="2035798"/>
                    <a:pt x="4387409" y="1986978"/>
                    <a:pt x="4302232" y="1995884"/>
                  </a:cubicBezTo>
                  <a:cubicBezTo>
                    <a:pt x="4217055" y="2004790"/>
                    <a:pt x="3893714" y="2019578"/>
                    <a:pt x="3633953" y="1995884"/>
                  </a:cubicBezTo>
                  <a:cubicBezTo>
                    <a:pt x="3374192" y="1972190"/>
                    <a:pt x="3346717" y="2008041"/>
                    <a:pt x="3246351" y="1995884"/>
                  </a:cubicBezTo>
                  <a:cubicBezTo>
                    <a:pt x="3145985" y="1983727"/>
                    <a:pt x="2739714" y="2002481"/>
                    <a:pt x="2437733" y="1995884"/>
                  </a:cubicBezTo>
                  <a:cubicBezTo>
                    <a:pt x="2135752" y="1989287"/>
                    <a:pt x="1960438" y="1983668"/>
                    <a:pt x="1629116" y="1995884"/>
                  </a:cubicBezTo>
                  <a:cubicBezTo>
                    <a:pt x="1297794" y="2008100"/>
                    <a:pt x="661017" y="2020741"/>
                    <a:pt x="332654" y="1995884"/>
                  </a:cubicBezTo>
                  <a:cubicBezTo>
                    <a:pt x="159615" y="2007824"/>
                    <a:pt x="-22364" y="1857236"/>
                    <a:pt x="0" y="1663230"/>
                  </a:cubicBezTo>
                  <a:cubicBezTo>
                    <a:pt x="-19549" y="1404451"/>
                    <a:pt x="-19965" y="1322573"/>
                    <a:pt x="0" y="1037859"/>
                  </a:cubicBezTo>
                  <a:cubicBezTo>
                    <a:pt x="19965" y="753145"/>
                    <a:pt x="-5064" y="513872"/>
                    <a:pt x="0" y="33265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5EA6"/>
              </a:solidFill>
              <a:extLst>
                <a:ext uri="{C807C97D-BFC1-408E-A445-0C87EB9F89A2}">
                  <ask:lineSketchStyleProps xmlns="" xmlns:ask="http://schemas.microsoft.com/office/drawing/2018/sketchyshapes" sd="136878385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ình chữ nhật 17">
              <a:extLst>
                <a:ext uri="{FF2B5EF4-FFF2-40B4-BE49-F238E27FC236}">
                  <a16:creationId xmlns="" xmlns:a16="http://schemas.microsoft.com/office/drawing/2014/main" id="{A95E5BDA-00C9-4AA9-8BED-C77A3716C9DC}"/>
                </a:ext>
              </a:extLst>
            </p:cNvPr>
            <p:cNvSpPr/>
            <p:nvPr/>
          </p:nvSpPr>
          <p:spPr>
            <a:xfrm>
              <a:off x="1676400" y="3834429"/>
              <a:ext cx="14096999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vi-VN" sz="4800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trị là cái làm cho một vật có ích lợi, có ý nghĩa, là đáng quý về một mặt nào đó.</a:t>
              </a:r>
              <a:endParaRPr lang="vi-VN" sz="48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Freeform 6">
              <a:extLst>
                <a:ext uri="{FF2B5EF4-FFF2-40B4-BE49-F238E27FC236}">
                  <a16:creationId xmlns="" xmlns:a16="http://schemas.microsoft.com/office/drawing/2014/main" id="{221AAA79-0E83-72B9-506C-54755F623822}"/>
                </a:ext>
              </a:extLst>
            </p:cNvPr>
            <p:cNvSpPr/>
            <p:nvPr/>
          </p:nvSpPr>
          <p:spPr>
            <a:xfrm>
              <a:off x="15183893" y="3172790"/>
              <a:ext cx="2442961" cy="2577190"/>
            </a:xfrm>
            <a:custGeom>
              <a:avLst/>
              <a:gdLst/>
              <a:ahLst/>
              <a:cxnLst/>
              <a:rect l="l" t="t" r="r" b="b"/>
              <a:pathLst>
                <a:path w="3483318" h="3674709">
                  <a:moveTo>
                    <a:pt x="0" y="0"/>
                  </a:moveTo>
                  <a:lnTo>
                    <a:pt x="3483318" y="0"/>
                  </a:lnTo>
                  <a:lnTo>
                    <a:pt x="3483318" y="3674709"/>
                  </a:lnTo>
                  <a:lnTo>
                    <a:pt x="0" y="3674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="" xmlns:a16="http://schemas.microsoft.com/office/drawing/2014/main" id="{DA57AFBC-BDA1-3B4C-D25B-5B27CE65A558}"/>
              </a:ext>
            </a:extLst>
          </p:cNvPr>
          <p:cNvGrpSpPr/>
          <p:nvPr/>
        </p:nvGrpSpPr>
        <p:grpSpPr>
          <a:xfrm>
            <a:off x="685800" y="4472911"/>
            <a:ext cx="13487400" cy="2069038"/>
            <a:chOff x="599837" y="-342900"/>
            <a:chExt cx="13487400" cy="2069038"/>
          </a:xfrm>
        </p:grpSpPr>
        <p:sp>
          <p:nvSpPr>
            <p:cNvPr id="23" name="Hình chữ nhật: Góc Tròn 22">
              <a:extLst>
                <a:ext uri="{FF2B5EF4-FFF2-40B4-BE49-F238E27FC236}">
                  <a16:creationId xmlns="" xmlns:a16="http://schemas.microsoft.com/office/drawing/2014/main" id="{8732246C-708C-719E-02C0-46DBDE68187F}"/>
                </a:ext>
              </a:extLst>
            </p:cNvPr>
            <p:cNvSpPr/>
            <p:nvPr/>
          </p:nvSpPr>
          <p:spPr>
            <a:xfrm>
              <a:off x="1381125" y="284430"/>
              <a:ext cx="12706112" cy="1277670"/>
            </a:xfrm>
            <a:custGeom>
              <a:avLst/>
              <a:gdLst>
                <a:gd name="connsiteX0" fmla="*/ 0 w 12706112"/>
                <a:gd name="connsiteY0" fmla="*/ 212949 h 1277670"/>
                <a:gd name="connsiteX1" fmla="*/ 212949 w 12706112"/>
                <a:gd name="connsiteY1" fmla="*/ 0 h 1277670"/>
                <a:gd name="connsiteX2" fmla="*/ 895183 w 12706112"/>
                <a:gd name="connsiteY2" fmla="*/ 0 h 1277670"/>
                <a:gd name="connsiteX3" fmla="*/ 1700219 w 12706112"/>
                <a:gd name="connsiteY3" fmla="*/ 0 h 1277670"/>
                <a:gd name="connsiteX4" fmla="*/ 2628058 w 12706112"/>
                <a:gd name="connsiteY4" fmla="*/ 0 h 1277670"/>
                <a:gd name="connsiteX5" fmla="*/ 2941885 w 12706112"/>
                <a:gd name="connsiteY5" fmla="*/ 0 h 1277670"/>
                <a:gd name="connsiteX6" fmla="*/ 3501317 w 12706112"/>
                <a:gd name="connsiteY6" fmla="*/ 0 h 1277670"/>
                <a:gd name="connsiteX7" fmla="*/ 4429156 w 12706112"/>
                <a:gd name="connsiteY7" fmla="*/ 0 h 1277670"/>
                <a:gd name="connsiteX8" fmla="*/ 5356994 w 12706112"/>
                <a:gd name="connsiteY8" fmla="*/ 0 h 1277670"/>
                <a:gd name="connsiteX9" fmla="*/ 5916426 w 12706112"/>
                <a:gd name="connsiteY9" fmla="*/ 0 h 1277670"/>
                <a:gd name="connsiteX10" fmla="*/ 6721462 w 12706112"/>
                <a:gd name="connsiteY10" fmla="*/ 0 h 1277670"/>
                <a:gd name="connsiteX11" fmla="*/ 7280894 w 12706112"/>
                <a:gd name="connsiteY11" fmla="*/ 0 h 1277670"/>
                <a:gd name="connsiteX12" fmla="*/ 7594722 w 12706112"/>
                <a:gd name="connsiteY12" fmla="*/ 0 h 1277670"/>
                <a:gd name="connsiteX13" fmla="*/ 8154154 w 12706112"/>
                <a:gd name="connsiteY13" fmla="*/ 0 h 1277670"/>
                <a:gd name="connsiteX14" fmla="*/ 8590784 w 12706112"/>
                <a:gd name="connsiteY14" fmla="*/ 0 h 1277670"/>
                <a:gd name="connsiteX15" fmla="*/ 9150216 w 12706112"/>
                <a:gd name="connsiteY15" fmla="*/ 0 h 1277670"/>
                <a:gd name="connsiteX16" fmla="*/ 9709648 w 12706112"/>
                <a:gd name="connsiteY16" fmla="*/ 0 h 1277670"/>
                <a:gd name="connsiteX17" fmla="*/ 10391882 w 12706112"/>
                <a:gd name="connsiteY17" fmla="*/ 0 h 1277670"/>
                <a:gd name="connsiteX18" fmla="*/ 10951314 w 12706112"/>
                <a:gd name="connsiteY18" fmla="*/ 0 h 1277670"/>
                <a:gd name="connsiteX19" fmla="*/ 11756350 w 12706112"/>
                <a:gd name="connsiteY19" fmla="*/ 0 h 1277670"/>
                <a:gd name="connsiteX20" fmla="*/ 12493163 w 12706112"/>
                <a:gd name="connsiteY20" fmla="*/ 0 h 1277670"/>
                <a:gd name="connsiteX21" fmla="*/ 12706112 w 12706112"/>
                <a:gd name="connsiteY21" fmla="*/ 212949 h 1277670"/>
                <a:gd name="connsiteX22" fmla="*/ 12706112 w 12706112"/>
                <a:gd name="connsiteY22" fmla="*/ 613282 h 1277670"/>
                <a:gd name="connsiteX23" fmla="*/ 12706112 w 12706112"/>
                <a:gd name="connsiteY23" fmla="*/ 1064721 h 1277670"/>
                <a:gd name="connsiteX24" fmla="*/ 12493163 w 12706112"/>
                <a:gd name="connsiteY24" fmla="*/ 1277670 h 1277670"/>
                <a:gd name="connsiteX25" fmla="*/ 11688127 w 12706112"/>
                <a:gd name="connsiteY25" fmla="*/ 1277670 h 1277670"/>
                <a:gd name="connsiteX26" fmla="*/ 11128695 w 12706112"/>
                <a:gd name="connsiteY26" fmla="*/ 1277670 h 1277670"/>
                <a:gd name="connsiteX27" fmla="*/ 10814867 w 12706112"/>
                <a:gd name="connsiteY27" fmla="*/ 1277670 h 1277670"/>
                <a:gd name="connsiteX28" fmla="*/ 9887029 w 12706112"/>
                <a:gd name="connsiteY28" fmla="*/ 1277670 h 1277670"/>
                <a:gd name="connsiteX29" fmla="*/ 9450399 w 12706112"/>
                <a:gd name="connsiteY29" fmla="*/ 1277670 h 1277670"/>
                <a:gd name="connsiteX30" fmla="*/ 9136571 w 12706112"/>
                <a:gd name="connsiteY30" fmla="*/ 1277670 h 1277670"/>
                <a:gd name="connsiteX31" fmla="*/ 8454337 w 12706112"/>
                <a:gd name="connsiteY31" fmla="*/ 1277670 h 1277670"/>
                <a:gd name="connsiteX32" fmla="*/ 8140509 w 12706112"/>
                <a:gd name="connsiteY32" fmla="*/ 1277670 h 1277670"/>
                <a:gd name="connsiteX33" fmla="*/ 7826682 w 12706112"/>
                <a:gd name="connsiteY33" fmla="*/ 1277670 h 1277670"/>
                <a:gd name="connsiteX34" fmla="*/ 7144448 w 12706112"/>
                <a:gd name="connsiteY34" fmla="*/ 1277670 h 1277670"/>
                <a:gd name="connsiteX35" fmla="*/ 6216609 w 12706112"/>
                <a:gd name="connsiteY35" fmla="*/ 1277670 h 1277670"/>
                <a:gd name="connsiteX36" fmla="*/ 5534375 w 12706112"/>
                <a:gd name="connsiteY36" fmla="*/ 1277670 h 1277670"/>
                <a:gd name="connsiteX37" fmla="*/ 4974943 w 12706112"/>
                <a:gd name="connsiteY37" fmla="*/ 1277670 h 1277670"/>
                <a:gd name="connsiteX38" fmla="*/ 4292709 w 12706112"/>
                <a:gd name="connsiteY38" fmla="*/ 1277670 h 1277670"/>
                <a:gd name="connsiteX39" fmla="*/ 3364871 w 12706112"/>
                <a:gd name="connsiteY39" fmla="*/ 1277670 h 1277670"/>
                <a:gd name="connsiteX40" fmla="*/ 2559834 w 12706112"/>
                <a:gd name="connsiteY40" fmla="*/ 1277670 h 1277670"/>
                <a:gd name="connsiteX41" fmla="*/ 2123205 w 12706112"/>
                <a:gd name="connsiteY41" fmla="*/ 1277670 h 1277670"/>
                <a:gd name="connsiteX42" fmla="*/ 1440970 w 12706112"/>
                <a:gd name="connsiteY42" fmla="*/ 1277670 h 1277670"/>
                <a:gd name="connsiteX43" fmla="*/ 1127143 w 12706112"/>
                <a:gd name="connsiteY43" fmla="*/ 1277670 h 1277670"/>
                <a:gd name="connsiteX44" fmla="*/ 212949 w 12706112"/>
                <a:gd name="connsiteY44" fmla="*/ 1277670 h 1277670"/>
                <a:gd name="connsiteX45" fmla="*/ 0 w 12706112"/>
                <a:gd name="connsiteY45" fmla="*/ 1064721 h 1277670"/>
                <a:gd name="connsiteX46" fmla="*/ 0 w 12706112"/>
                <a:gd name="connsiteY46" fmla="*/ 664388 h 1277670"/>
                <a:gd name="connsiteX47" fmla="*/ 0 w 12706112"/>
                <a:gd name="connsiteY47" fmla="*/ 212949 h 127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706112" h="1277670" fill="none" extrusionOk="0">
                  <a:moveTo>
                    <a:pt x="0" y="212949"/>
                  </a:moveTo>
                  <a:cubicBezTo>
                    <a:pt x="-20176" y="107835"/>
                    <a:pt x="101757" y="-379"/>
                    <a:pt x="212949" y="0"/>
                  </a:cubicBezTo>
                  <a:cubicBezTo>
                    <a:pt x="479615" y="26432"/>
                    <a:pt x="648819" y="20275"/>
                    <a:pt x="895183" y="0"/>
                  </a:cubicBezTo>
                  <a:cubicBezTo>
                    <a:pt x="1141547" y="-20275"/>
                    <a:pt x="1425271" y="-21603"/>
                    <a:pt x="1700219" y="0"/>
                  </a:cubicBezTo>
                  <a:cubicBezTo>
                    <a:pt x="1975167" y="21603"/>
                    <a:pt x="2345689" y="16926"/>
                    <a:pt x="2628058" y="0"/>
                  </a:cubicBezTo>
                  <a:cubicBezTo>
                    <a:pt x="2910427" y="-16926"/>
                    <a:pt x="2807971" y="-5168"/>
                    <a:pt x="2941885" y="0"/>
                  </a:cubicBezTo>
                  <a:cubicBezTo>
                    <a:pt x="3075799" y="5168"/>
                    <a:pt x="3334270" y="-7875"/>
                    <a:pt x="3501317" y="0"/>
                  </a:cubicBezTo>
                  <a:cubicBezTo>
                    <a:pt x="3668364" y="7875"/>
                    <a:pt x="4174081" y="9945"/>
                    <a:pt x="4429156" y="0"/>
                  </a:cubicBezTo>
                  <a:cubicBezTo>
                    <a:pt x="4684231" y="-9945"/>
                    <a:pt x="5009778" y="-25187"/>
                    <a:pt x="5356994" y="0"/>
                  </a:cubicBezTo>
                  <a:cubicBezTo>
                    <a:pt x="5704210" y="25187"/>
                    <a:pt x="5696332" y="-7991"/>
                    <a:pt x="5916426" y="0"/>
                  </a:cubicBezTo>
                  <a:cubicBezTo>
                    <a:pt x="6136520" y="7991"/>
                    <a:pt x="6456540" y="-15060"/>
                    <a:pt x="6721462" y="0"/>
                  </a:cubicBezTo>
                  <a:cubicBezTo>
                    <a:pt x="6986384" y="15060"/>
                    <a:pt x="7043906" y="-11962"/>
                    <a:pt x="7280894" y="0"/>
                  </a:cubicBezTo>
                  <a:cubicBezTo>
                    <a:pt x="7517882" y="11962"/>
                    <a:pt x="7438583" y="-7359"/>
                    <a:pt x="7594722" y="0"/>
                  </a:cubicBezTo>
                  <a:cubicBezTo>
                    <a:pt x="7750861" y="7359"/>
                    <a:pt x="7926437" y="14592"/>
                    <a:pt x="8154154" y="0"/>
                  </a:cubicBezTo>
                  <a:cubicBezTo>
                    <a:pt x="8381871" y="-14592"/>
                    <a:pt x="8373003" y="16840"/>
                    <a:pt x="8590784" y="0"/>
                  </a:cubicBezTo>
                  <a:cubicBezTo>
                    <a:pt x="8808565" y="-16840"/>
                    <a:pt x="9037941" y="1178"/>
                    <a:pt x="9150216" y="0"/>
                  </a:cubicBezTo>
                  <a:cubicBezTo>
                    <a:pt x="9262491" y="-1178"/>
                    <a:pt x="9436760" y="15552"/>
                    <a:pt x="9709648" y="0"/>
                  </a:cubicBezTo>
                  <a:cubicBezTo>
                    <a:pt x="9982536" y="-15552"/>
                    <a:pt x="10065208" y="12009"/>
                    <a:pt x="10391882" y="0"/>
                  </a:cubicBezTo>
                  <a:cubicBezTo>
                    <a:pt x="10718556" y="-12009"/>
                    <a:pt x="10713432" y="-15052"/>
                    <a:pt x="10951314" y="0"/>
                  </a:cubicBezTo>
                  <a:cubicBezTo>
                    <a:pt x="11189196" y="15052"/>
                    <a:pt x="11438499" y="-35130"/>
                    <a:pt x="11756350" y="0"/>
                  </a:cubicBezTo>
                  <a:cubicBezTo>
                    <a:pt x="12074201" y="35130"/>
                    <a:pt x="12138644" y="24120"/>
                    <a:pt x="12493163" y="0"/>
                  </a:cubicBezTo>
                  <a:cubicBezTo>
                    <a:pt x="12591724" y="-1222"/>
                    <a:pt x="12703235" y="95858"/>
                    <a:pt x="12706112" y="212949"/>
                  </a:cubicBezTo>
                  <a:cubicBezTo>
                    <a:pt x="12714187" y="317774"/>
                    <a:pt x="12722338" y="428550"/>
                    <a:pt x="12706112" y="613282"/>
                  </a:cubicBezTo>
                  <a:cubicBezTo>
                    <a:pt x="12689886" y="798014"/>
                    <a:pt x="12722003" y="895285"/>
                    <a:pt x="12706112" y="1064721"/>
                  </a:cubicBezTo>
                  <a:cubicBezTo>
                    <a:pt x="12713986" y="1172681"/>
                    <a:pt x="12614358" y="1274831"/>
                    <a:pt x="12493163" y="1277670"/>
                  </a:cubicBezTo>
                  <a:cubicBezTo>
                    <a:pt x="12310066" y="1285060"/>
                    <a:pt x="11883368" y="1248119"/>
                    <a:pt x="11688127" y="1277670"/>
                  </a:cubicBezTo>
                  <a:cubicBezTo>
                    <a:pt x="11492886" y="1307221"/>
                    <a:pt x="11360184" y="1255056"/>
                    <a:pt x="11128695" y="1277670"/>
                  </a:cubicBezTo>
                  <a:cubicBezTo>
                    <a:pt x="10897206" y="1300284"/>
                    <a:pt x="10886629" y="1269965"/>
                    <a:pt x="10814867" y="1277670"/>
                  </a:cubicBezTo>
                  <a:cubicBezTo>
                    <a:pt x="10743105" y="1285375"/>
                    <a:pt x="10251266" y="1242123"/>
                    <a:pt x="9887029" y="1277670"/>
                  </a:cubicBezTo>
                  <a:cubicBezTo>
                    <a:pt x="9522792" y="1313217"/>
                    <a:pt x="9581845" y="1299280"/>
                    <a:pt x="9450399" y="1277670"/>
                  </a:cubicBezTo>
                  <a:cubicBezTo>
                    <a:pt x="9318953" y="1256061"/>
                    <a:pt x="9206799" y="1291618"/>
                    <a:pt x="9136571" y="1277670"/>
                  </a:cubicBezTo>
                  <a:cubicBezTo>
                    <a:pt x="9066343" y="1263722"/>
                    <a:pt x="8772769" y="1247177"/>
                    <a:pt x="8454337" y="1277670"/>
                  </a:cubicBezTo>
                  <a:cubicBezTo>
                    <a:pt x="8135905" y="1308163"/>
                    <a:pt x="8231100" y="1288425"/>
                    <a:pt x="8140509" y="1277670"/>
                  </a:cubicBezTo>
                  <a:cubicBezTo>
                    <a:pt x="8049918" y="1266915"/>
                    <a:pt x="7966751" y="1279480"/>
                    <a:pt x="7826682" y="1277670"/>
                  </a:cubicBezTo>
                  <a:cubicBezTo>
                    <a:pt x="7686613" y="1275860"/>
                    <a:pt x="7446483" y="1281324"/>
                    <a:pt x="7144448" y="1277670"/>
                  </a:cubicBezTo>
                  <a:cubicBezTo>
                    <a:pt x="6842413" y="1274016"/>
                    <a:pt x="6483289" y="1247822"/>
                    <a:pt x="6216609" y="1277670"/>
                  </a:cubicBezTo>
                  <a:cubicBezTo>
                    <a:pt x="5949929" y="1307518"/>
                    <a:pt x="5732000" y="1295273"/>
                    <a:pt x="5534375" y="1277670"/>
                  </a:cubicBezTo>
                  <a:cubicBezTo>
                    <a:pt x="5336750" y="1260067"/>
                    <a:pt x="5146828" y="1303317"/>
                    <a:pt x="4974943" y="1277670"/>
                  </a:cubicBezTo>
                  <a:cubicBezTo>
                    <a:pt x="4803058" y="1252023"/>
                    <a:pt x="4431677" y="1261949"/>
                    <a:pt x="4292709" y="1277670"/>
                  </a:cubicBezTo>
                  <a:cubicBezTo>
                    <a:pt x="4153741" y="1293391"/>
                    <a:pt x="3824131" y="1313177"/>
                    <a:pt x="3364871" y="1277670"/>
                  </a:cubicBezTo>
                  <a:cubicBezTo>
                    <a:pt x="2905611" y="1242163"/>
                    <a:pt x="2857469" y="1237733"/>
                    <a:pt x="2559834" y="1277670"/>
                  </a:cubicBezTo>
                  <a:cubicBezTo>
                    <a:pt x="2262199" y="1317607"/>
                    <a:pt x="2261688" y="1285767"/>
                    <a:pt x="2123205" y="1277670"/>
                  </a:cubicBezTo>
                  <a:cubicBezTo>
                    <a:pt x="1984722" y="1269573"/>
                    <a:pt x="1747018" y="1301328"/>
                    <a:pt x="1440970" y="1277670"/>
                  </a:cubicBezTo>
                  <a:cubicBezTo>
                    <a:pt x="1134923" y="1254012"/>
                    <a:pt x="1273710" y="1289186"/>
                    <a:pt x="1127143" y="1277670"/>
                  </a:cubicBezTo>
                  <a:cubicBezTo>
                    <a:pt x="980576" y="1266154"/>
                    <a:pt x="561471" y="1290360"/>
                    <a:pt x="212949" y="1277670"/>
                  </a:cubicBezTo>
                  <a:cubicBezTo>
                    <a:pt x="97219" y="1305119"/>
                    <a:pt x="10309" y="1164432"/>
                    <a:pt x="0" y="1064721"/>
                  </a:cubicBezTo>
                  <a:cubicBezTo>
                    <a:pt x="5834" y="867764"/>
                    <a:pt x="-12130" y="751465"/>
                    <a:pt x="0" y="664388"/>
                  </a:cubicBezTo>
                  <a:cubicBezTo>
                    <a:pt x="12130" y="577311"/>
                    <a:pt x="-12014" y="423668"/>
                    <a:pt x="0" y="212949"/>
                  </a:cubicBezTo>
                  <a:close/>
                </a:path>
                <a:path w="12706112" h="1277670" stroke="0" extrusionOk="0">
                  <a:moveTo>
                    <a:pt x="0" y="212949"/>
                  </a:moveTo>
                  <a:cubicBezTo>
                    <a:pt x="6973" y="84433"/>
                    <a:pt x="80741" y="-11152"/>
                    <a:pt x="212949" y="0"/>
                  </a:cubicBezTo>
                  <a:cubicBezTo>
                    <a:pt x="356449" y="-7577"/>
                    <a:pt x="477037" y="-11675"/>
                    <a:pt x="649579" y="0"/>
                  </a:cubicBezTo>
                  <a:cubicBezTo>
                    <a:pt x="822121" y="11675"/>
                    <a:pt x="1017260" y="10349"/>
                    <a:pt x="1209011" y="0"/>
                  </a:cubicBezTo>
                  <a:cubicBezTo>
                    <a:pt x="1400762" y="-10349"/>
                    <a:pt x="1374885" y="-14633"/>
                    <a:pt x="1522838" y="0"/>
                  </a:cubicBezTo>
                  <a:cubicBezTo>
                    <a:pt x="1670791" y="14633"/>
                    <a:pt x="2025726" y="25602"/>
                    <a:pt x="2450677" y="0"/>
                  </a:cubicBezTo>
                  <a:cubicBezTo>
                    <a:pt x="2875628" y="-25602"/>
                    <a:pt x="2654190" y="-7117"/>
                    <a:pt x="2764505" y="0"/>
                  </a:cubicBezTo>
                  <a:cubicBezTo>
                    <a:pt x="2874820" y="7117"/>
                    <a:pt x="3487480" y="8986"/>
                    <a:pt x="3692343" y="0"/>
                  </a:cubicBezTo>
                  <a:cubicBezTo>
                    <a:pt x="3897206" y="-8986"/>
                    <a:pt x="3861024" y="8432"/>
                    <a:pt x="4006171" y="0"/>
                  </a:cubicBezTo>
                  <a:cubicBezTo>
                    <a:pt x="4151318" y="-8432"/>
                    <a:pt x="4215907" y="3975"/>
                    <a:pt x="4319998" y="0"/>
                  </a:cubicBezTo>
                  <a:cubicBezTo>
                    <a:pt x="4424089" y="-3975"/>
                    <a:pt x="4898773" y="26886"/>
                    <a:pt x="5125035" y="0"/>
                  </a:cubicBezTo>
                  <a:cubicBezTo>
                    <a:pt x="5351297" y="-26886"/>
                    <a:pt x="5612237" y="13908"/>
                    <a:pt x="5807269" y="0"/>
                  </a:cubicBezTo>
                  <a:cubicBezTo>
                    <a:pt x="6002301" y="-13908"/>
                    <a:pt x="6307400" y="35672"/>
                    <a:pt x="6612305" y="0"/>
                  </a:cubicBezTo>
                  <a:cubicBezTo>
                    <a:pt x="6917210" y="-35672"/>
                    <a:pt x="6803731" y="-12676"/>
                    <a:pt x="6926133" y="0"/>
                  </a:cubicBezTo>
                  <a:cubicBezTo>
                    <a:pt x="7048535" y="12676"/>
                    <a:pt x="7501578" y="-20958"/>
                    <a:pt x="7731169" y="0"/>
                  </a:cubicBezTo>
                  <a:cubicBezTo>
                    <a:pt x="7960760" y="20958"/>
                    <a:pt x="7950102" y="-10033"/>
                    <a:pt x="8044997" y="0"/>
                  </a:cubicBezTo>
                  <a:cubicBezTo>
                    <a:pt x="8139892" y="10033"/>
                    <a:pt x="8234468" y="14044"/>
                    <a:pt x="8358824" y="0"/>
                  </a:cubicBezTo>
                  <a:cubicBezTo>
                    <a:pt x="8483180" y="-14044"/>
                    <a:pt x="8931246" y="-28080"/>
                    <a:pt x="9163861" y="0"/>
                  </a:cubicBezTo>
                  <a:cubicBezTo>
                    <a:pt x="9396476" y="28080"/>
                    <a:pt x="9406272" y="6357"/>
                    <a:pt x="9600490" y="0"/>
                  </a:cubicBezTo>
                  <a:cubicBezTo>
                    <a:pt x="9794708" y="-6357"/>
                    <a:pt x="10157296" y="-18632"/>
                    <a:pt x="10528329" y="0"/>
                  </a:cubicBezTo>
                  <a:cubicBezTo>
                    <a:pt x="10899362" y="18632"/>
                    <a:pt x="10989100" y="-12936"/>
                    <a:pt x="11333365" y="0"/>
                  </a:cubicBezTo>
                  <a:cubicBezTo>
                    <a:pt x="11677630" y="12936"/>
                    <a:pt x="12067471" y="-6094"/>
                    <a:pt x="12493163" y="0"/>
                  </a:cubicBezTo>
                  <a:cubicBezTo>
                    <a:pt x="12608908" y="-3139"/>
                    <a:pt x="12693105" y="70634"/>
                    <a:pt x="12706112" y="212949"/>
                  </a:cubicBezTo>
                  <a:cubicBezTo>
                    <a:pt x="12704953" y="412356"/>
                    <a:pt x="12718168" y="532472"/>
                    <a:pt x="12706112" y="638835"/>
                  </a:cubicBezTo>
                  <a:cubicBezTo>
                    <a:pt x="12694056" y="745198"/>
                    <a:pt x="12686550" y="901420"/>
                    <a:pt x="12706112" y="1064721"/>
                  </a:cubicBezTo>
                  <a:cubicBezTo>
                    <a:pt x="12714507" y="1182795"/>
                    <a:pt x="12592632" y="1280312"/>
                    <a:pt x="12493163" y="1277670"/>
                  </a:cubicBezTo>
                  <a:cubicBezTo>
                    <a:pt x="12375695" y="1262276"/>
                    <a:pt x="12253723" y="1274239"/>
                    <a:pt x="12179335" y="1277670"/>
                  </a:cubicBezTo>
                  <a:cubicBezTo>
                    <a:pt x="12104947" y="1281101"/>
                    <a:pt x="11634143" y="1289271"/>
                    <a:pt x="11374299" y="1277670"/>
                  </a:cubicBezTo>
                  <a:cubicBezTo>
                    <a:pt x="11114455" y="1266069"/>
                    <a:pt x="11195248" y="1264469"/>
                    <a:pt x="11060471" y="1277670"/>
                  </a:cubicBezTo>
                  <a:cubicBezTo>
                    <a:pt x="10925694" y="1290871"/>
                    <a:pt x="10815687" y="1272210"/>
                    <a:pt x="10746644" y="1277670"/>
                  </a:cubicBezTo>
                  <a:cubicBezTo>
                    <a:pt x="10677601" y="1283130"/>
                    <a:pt x="10237840" y="1306269"/>
                    <a:pt x="9941607" y="1277670"/>
                  </a:cubicBezTo>
                  <a:cubicBezTo>
                    <a:pt x="9645374" y="1249071"/>
                    <a:pt x="9408454" y="1241223"/>
                    <a:pt x="9136571" y="1277670"/>
                  </a:cubicBezTo>
                  <a:cubicBezTo>
                    <a:pt x="8864688" y="1314117"/>
                    <a:pt x="8528231" y="1320293"/>
                    <a:pt x="8208733" y="1277670"/>
                  </a:cubicBezTo>
                  <a:cubicBezTo>
                    <a:pt x="7889235" y="1235047"/>
                    <a:pt x="7885632" y="1266165"/>
                    <a:pt x="7772103" y="1277670"/>
                  </a:cubicBezTo>
                  <a:cubicBezTo>
                    <a:pt x="7658574" y="1289176"/>
                    <a:pt x="7430818" y="1285611"/>
                    <a:pt x="7212671" y="1277670"/>
                  </a:cubicBezTo>
                  <a:cubicBezTo>
                    <a:pt x="6994524" y="1269729"/>
                    <a:pt x="6889872" y="1286692"/>
                    <a:pt x="6653239" y="1277670"/>
                  </a:cubicBezTo>
                  <a:cubicBezTo>
                    <a:pt x="6416606" y="1268648"/>
                    <a:pt x="6320128" y="1269818"/>
                    <a:pt x="6216609" y="1277670"/>
                  </a:cubicBezTo>
                  <a:cubicBezTo>
                    <a:pt x="6113090" y="1285523"/>
                    <a:pt x="5969293" y="1292523"/>
                    <a:pt x="5902781" y="1277670"/>
                  </a:cubicBezTo>
                  <a:cubicBezTo>
                    <a:pt x="5836269" y="1262817"/>
                    <a:pt x="5568598" y="1291406"/>
                    <a:pt x="5466152" y="1277670"/>
                  </a:cubicBezTo>
                  <a:cubicBezTo>
                    <a:pt x="5363706" y="1263934"/>
                    <a:pt x="5063528" y="1276774"/>
                    <a:pt x="4906720" y="1277670"/>
                  </a:cubicBezTo>
                  <a:cubicBezTo>
                    <a:pt x="4749912" y="1278566"/>
                    <a:pt x="4409565" y="1314300"/>
                    <a:pt x="3978881" y="1277670"/>
                  </a:cubicBezTo>
                  <a:cubicBezTo>
                    <a:pt x="3548197" y="1241040"/>
                    <a:pt x="3489821" y="1277692"/>
                    <a:pt x="3051043" y="1277670"/>
                  </a:cubicBezTo>
                  <a:cubicBezTo>
                    <a:pt x="2612265" y="1277648"/>
                    <a:pt x="2832057" y="1285520"/>
                    <a:pt x="2737215" y="1277670"/>
                  </a:cubicBezTo>
                  <a:cubicBezTo>
                    <a:pt x="2642373" y="1269820"/>
                    <a:pt x="2304806" y="1255429"/>
                    <a:pt x="2177783" y="1277670"/>
                  </a:cubicBezTo>
                  <a:cubicBezTo>
                    <a:pt x="2050760" y="1299911"/>
                    <a:pt x="1980896" y="1283889"/>
                    <a:pt x="1863956" y="1277670"/>
                  </a:cubicBezTo>
                  <a:cubicBezTo>
                    <a:pt x="1747016" y="1271451"/>
                    <a:pt x="1401825" y="1295399"/>
                    <a:pt x="1181721" y="1277670"/>
                  </a:cubicBezTo>
                  <a:cubicBezTo>
                    <a:pt x="961618" y="1259941"/>
                    <a:pt x="408484" y="1302813"/>
                    <a:pt x="212949" y="1277670"/>
                  </a:cubicBezTo>
                  <a:cubicBezTo>
                    <a:pt x="94545" y="1272514"/>
                    <a:pt x="3946" y="1194099"/>
                    <a:pt x="0" y="1064721"/>
                  </a:cubicBezTo>
                  <a:cubicBezTo>
                    <a:pt x="-17900" y="872389"/>
                    <a:pt x="11250" y="791776"/>
                    <a:pt x="0" y="638835"/>
                  </a:cubicBezTo>
                  <a:cubicBezTo>
                    <a:pt x="-11250" y="485894"/>
                    <a:pt x="-15956" y="320977"/>
                    <a:pt x="0" y="212949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E33548"/>
              </a:solidFill>
              <a:extLst>
                <a:ext uri="{C807C97D-BFC1-408E-A445-0C87EB9F89A2}">
                  <ask:lineSketchStyleProps xmlns="" xmlns:ask="http://schemas.microsoft.com/office/drawing/2018/sketchyshapes" sd="136878385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ình chữ nhật 23">
              <a:extLst>
                <a:ext uri="{FF2B5EF4-FFF2-40B4-BE49-F238E27FC236}">
                  <a16:creationId xmlns="" xmlns:a16="http://schemas.microsoft.com/office/drawing/2014/main" id="{5CD0C470-FBDF-FF1D-2191-58BFF28C70FA}"/>
                </a:ext>
              </a:extLst>
            </p:cNvPr>
            <p:cNvSpPr/>
            <p:nvPr/>
          </p:nvSpPr>
          <p:spPr>
            <a:xfrm>
              <a:off x="2895601" y="450678"/>
              <a:ext cx="1095174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vi-VN" sz="4800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Em hiểu thế nào là giá trị gia đình? </a:t>
              </a:r>
              <a:endParaRPr lang="vi-VN" sz="48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3">
              <a:extLst>
                <a:ext uri="{FF2B5EF4-FFF2-40B4-BE49-F238E27FC236}">
                  <a16:creationId xmlns="" xmlns:a16="http://schemas.microsoft.com/office/drawing/2014/main" id="{87C4DAB8-684F-0BB1-5EF8-11984EDEBB8F}"/>
                </a:ext>
              </a:extLst>
            </p:cNvPr>
            <p:cNvSpPr/>
            <p:nvPr/>
          </p:nvSpPr>
          <p:spPr>
            <a:xfrm flipH="1">
              <a:off x="599837" y="-342900"/>
              <a:ext cx="2136700" cy="2069038"/>
            </a:xfrm>
            <a:custGeom>
              <a:avLst/>
              <a:gdLst/>
              <a:ahLst/>
              <a:cxnLst/>
              <a:rect l="l" t="t" r="r" b="b"/>
              <a:pathLst>
                <a:path w="3983225" h="3857090">
                  <a:moveTo>
                    <a:pt x="0" y="0"/>
                  </a:moveTo>
                  <a:lnTo>
                    <a:pt x="3983226" y="0"/>
                  </a:lnTo>
                  <a:lnTo>
                    <a:pt x="3983226" y="3857090"/>
                  </a:lnTo>
                  <a:lnTo>
                    <a:pt x="0" y="38570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="" xmlns:a16="http://schemas.microsoft.com/office/drawing/2014/main" id="{5C35AECF-011E-3D4C-0812-3D8CAF72F7D4}"/>
              </a:ext>
            </a:extLst>
          </p:cNvPr>
          <p:cNvGrpSpPr/>
          <p:nvPr/>
        </p:nvGrpSpPr>
        <p:grpSpPr>
          <a:xfrm>
            <a:off x="1600200" y="6631098"/>
            <a:ext cx="16570578" cy="2777798"/>
            <a:chOff x="1381125" y="3638505"/>
            <a:chExt cx="16570578" cy="2777798"/>
          </a:xfrm>
        </p:grpSpPr>
        <p:sp>
          <p:nvSpPr>
            <p:cNvPr id="27" name="Hình chữ nhật: Góc Tròn 26">
              <a:extLst>
                <a:ext uri="{FF2B5EF4-FFF2-40B4-BE49-F238E27FC236}">
                  <a16:creationId xmlns="" xmlns:a16="http://schemas.microsoft.com/office/drawing/2014/main" id="{8DBFED7C-BA43-D156-8F02-95018DD514C8}"/>
                </a:ext>
              </a:extLst>
            </p:cNvPr>
            <p:cNvSpPr/>
            <p:nvPr/>
          </p:nvSpPr>
          <p:spPr>
            <a:xfrm>
              <a:off x="1381125" y="3668180"/>
              <a:ext cx="15427582" cy="2748123"/>
            </a:xfrm>
            <a:custGeom>
              <a:avLst/>
              <a:gdLst>
                <a:gd name="connsiteX0" fmla="*/ 0 w 15427582"/>
                <a:gd name="connsiteY0" fmla="*/ 458030 h 2748123"/>
                <a:gd name="connsiteX1" fmla="*/ 458030 w 15427582"/>
                <a:gd name="connsiteY1" fmla="*/ 0 h 2748123"/>
                <a:gd name="connsiteX2" fmla="*/ 858824 w 15427582"/>
                <a:gd name="connsiteY2" fmla="*/ 0 h 2748123"/>
                <a:gd name="connsiteX3" fmla="*/ 1404734 w 15427582"/>
                <a:gd name="connsiteY3" fmla="*/ 0 h 2748123"/>
                <a:gd name="connsiteX4" fmla="*/ 1950644 w 15427582"/>
                <a:gd name="connsiteY4" fmla="*/ 0 h 2748123"/>
                <a:gd name="connsiteX5" fmla="*/ 2641669 w 15427582"/>
                <a:gd name="connsiteY5" fmla="*/ 0 h 2748123"/>
                <a:gd name="connsiteX6" fmla="*/ 3187578 w 15427582"/>
                <a:gd name="connsiteY6" fmla="*/ 0 h 2748123"/>
                <a:gd name="connsiteX7" fmla="*/ 4023718 w 15427582"/>
                <a:gd name="connsiteY7" fmla="*/ 0 h 2748123"/>
                <a:gd name="connsiteX8" fmla="*/ 4859858 w 15427582"/>
                <a:gd name="connsiteY8" fmla="*/ 0 h 2748123"/>
                <a:gd name="connsiteX9" fmla="*/ 5550883 w 15427582"/>
                <a:gd name="connsiteY9" fmla="*/ 0 h 2748123"/>
                <a:gd name="connsiteX10" fmla="*/ 5806562 w 15427582"/>
                <a:gd name="connsiteY10" fmla="*/ 0 h 2748123"/>
                <a:gd name="connsiteX11" fmla="*/ 6207357 w 15427582"/>
                <a:gd name="connsiteY11" fmla="*/ 0 h 2748123"/>
                <a:gd name="connsiteX12" fmla="*/ 6753266 w 15427582"/>
                <a:gd name="connsiteY12" fmla="*/ 0 h 2748123"/>
                <a:gd name="connsiteX13" fmla="*/ 7008946 w 15427582"/>
                <a:gd name="connsiteY13" fmla="*/ 0 h 2748123"/>
                <a:gd name="connsiteX14" fmla="*/ 7409740 w 15427582"/>
                <a:gd name="connsiteY14" fmla="*/ 0 h 2748123"/>
                <a:gd name="connsiteX15" fmla="*/ 7665419 w 15427582"/>
                <a:gd name="connsiteY15" fmla="*/ 0 h 2748123"/>
                <a:gd name="connsiteX16" fmla="*/ 8211329 w 15427582"/>
                <a:gd name="connsiteY16" fmla="*/ 0 h 2748123"/>
                <a:gd name="connsiteX17" fmla="*/ 8467008 w 15427582"/>
                <a:gd name="connsiteY17" fmla="*/ 0 h 2748123"/>
                <a:gd name="connsiteX18" fmla="*/ 9448263 w 15427582"/>
                <a:gd name="connsiteY18" fmla="*/ 0 h 2748123"/>
                <a:gd name="connsiteX19" fmla="*/ 9849058 w 15427582"/>
                <a:gd name="connsiteY19" fmla="*/ 0 h 2748123"/>
                <a:gd name="connsiteX20" fmla="*/ 10104737 w 15427582"/>
                <a:gd name="connsiteY20" fmla="*/ 0 h 2748123"/>
                <a:gd name="connsiteX21" fmla="*/ 10795762 w 15427582"/>
                <a:gd name="connsiteY21" fmla="*/ 0 h 2748123"/>
                <a:gd name="connsiteX22" fmla="*/ 11051441 w 15427582"/>
                <a:gd name="connsiteY22" fmla="*/ 0 h 2748123"/>
                <a:gd name="connsiteX23" fmla="*/ 11307120 w 15427582"/>
                <a:gd name="connsiteY23" fmla="*/ 0 h 2748123"/>
                <a:gd name="connsiteX24" fmla="*/ 11998145 w 15427582"/>
                <a:gd name="connsiteY24" fmla="*/ 0 h 2748123"/>
                <a:gd name="connsiteX25" fmla="*/ 12979400 w 15427582"/>
                <a:gd name="connsiteY25" fmla="*/ 0 h 2748123"/>
                <a:gd name="connsiteX26" fmla="*/ 13670425 w 15427582"/>
                <a:gd name="connsiteY26" fmla="*/ 0 h 2748123"/>
                <a:gd name="connsiteX27" fmla="*/ 14216335 w 15427582"/>
                <a:gd name="connsiteY27" fmla="*/ 0 h 2748123"/>
                <a:gd name="connsiteX28" fmla="*/ 14969552 w 15427582"/>
                <a:gd name="connsiteY28" fmla="*/ 0 h 2748123"/>
                <a:gd name="connsiteX29" fmla="*/ 15427582 w 15427582"/>
                <a:gd name="connsiteY29" fmla="*/ 458030 h 2748123"/>
                <a:gd name="connsiteX30" fmla="*/ 15427582 w 15427582"/>
                <a:gd name="connsiteY30" fmla="*/ 1068718 h 2748123"/>
                <a:gd name="connsiteX31" fmla="*/ 15427582 w 15427582"/>
                <a:gd name="connsiteY31" fmla="*/ 1679405 h 2748123"/>
                <a:gd name="connsiteX32" fmla="*/ 15427582 w 15427582"/>
                <a:gd name="connsiteY32" fmla="*/ 2290093 h 2748123"/>
                <a:gd name="connsiteX33" fmla="*/ 14969552 w 15427582"/>
                <a:gd name="connsiteY33" fmla="*/ 2748123 h 2748123"/>
                <a:gd name="connsiteX34" fmla="*/ 14278527 w 15427582"/>
                <a:gd name="connsiteY34" fmla="*/ 2748123 h 2748123"/>
                <a:gd name="connsiteX35" fmla="*/ 13297272 w 15427582"/>
                <a:gd name="connsiteY35" fmla="*/ 2748123 h 2748123"/>
                <a:gd name="connsiteX36" fmla="*/ 12751362 w 15427582"/>
                <a:gd name="connsiteY36" fmla="*/ 2748123 h 2748123"/>
                <a:gd name="connsiteX37" fmla="*/ 12205453 w 15427582"/>
                <a:gd name="connsiteY37" fmla="*/ 2748123 h 2748123"/>
                <a:gd name="connsiteX38" fmla="*/ 11369312 w 15427582"/>
                <a:gd name="connsiteY38" fmla="*/ 2748123 h 2748123"/>
                <a:gd name="connsiteX39" fmla="*/ 10678288 w 15427582"/>
                <a:gd name="connsiteY39" fmla="*/ 2748123 h 2748123"/>
                <a:gd name="connsiteX40" fmla="*/ 10132378 w 15427582"/>
                <a:gd name="connsiteY40" fmla="*/ 2748123 h 2748123"/>
                <a:gd name="connsiteX41" fmla="*/ 9586468 w 15427582"/>
                <a:gd name="connsiteY41" fmla="*/ 2748123 h 2748123"/>
                <a:gd name="connsiteX42" fmla="*/ 8895444 w 15427582"/>
                <a:gd name="connsiteY42" fmla="*/ 2748123 h 2748123"/>
                <a:gd name="connsiteX43" fmla="*/ 7914188 w 15427582"/>
                <a:gd name="connsiteY43" fmla="*/ 2748123 h 2748123"/>
                <a:gd name="connsiteX44" fmla="*/ 6932933 w 15427582"/>
                <a:gd name="connsiteY44" fmla="*/ 2748123 h 2748123"/>
                <a:gd name="connsiteX45" fmla="*/ 6387023 w 15427582"/>
                <a:gd name="connsiteY45" fmla="*/ 2748123 h 2748123"/>
                <a:gd name="connsiteX46" fmla="*/ 5405768 w 15427582"/>
                <a:gd name="connsiteY46" fmla="*/ 2748123 h 2748123"/>
                <a:gd name="connsiteX47" fmla="*/ 4714743 w 15427582"/>
                <a:gd name="connsiteY47" fmla="*/ 2748123 h 2748123"/>
                <a:gd name="connsiteX48" fmla="*/ 3733488 w 15427582"/>
                <a:gd name="connsiteY48" fmla="*/ 2748123 h 2748123"/>
                <a:gd name="connsiteX49" fmla="*/ 2752233 w 15427582"/>
                <a:gd name="connsiteY49" fmla="*/ 2748123 h 2748123"/>
                <a:gd name="connsiteX50" fmla="*/ 2061208 w 15427582"/>
                <a:gd name="connsiteY50" fmla="*/ 2748123 h 2748123"/>
                <a:gd name="connsiteX51" fmla="*/ 1805528 w 15427582"/>
                <a:gd name="connsiteY51" fmla="*/ 2748123 h 2748123"/>
                <a:gd name="connsiteX52" fmla="*/ 1549849 w 15427582"/>
                <a:gd name="connsiteY52" fmla="*/ 2748123 h 2748123"/>
                <a:gd name="connsiteX53" fmla="*/ 1149055 w 15427582"/>
                <a:gd name="connsiteY53" fmla="*/ 2748123 h 2748123"/>
                <a:gd name="connsiteX54" fmla="*/ 458030 w 15427582"/>
                <a:gd name="connsiteY54" fmla="*/ 2748123 h 2748123"/>
                <a:gd name="connsiteX55" fmla="*/ 0 w 15427582"/>
                <a:gd name="connsiteY55" fmla="*/ 2290093 h 2748123"/>
                <a:gd name="connsiteX56" fmla="*/ 0 w 15427582"/>
                <a:gd name="connsiteY56" fmla="*/ 1716047 h 2748123"/>
                <a:gd name="connsiteX57" fmla="*/ 0 w 15427582"/>
                <a:gd name="connsiteY57" fmla="*/ 1160321 h 2748123"/>
                <a:gd name="connsiteX58" fmla="*/ 0 w 15427582"/>
                <a:gd name="connsiteY58" fmla="*/ 458030 h 274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5427582" h="2748123" fill="none" extrusionOk="0">
                  <a:moveTo>
                    <a:pt x="0" y="458030"/>
                  </a:moveTo>
                  <a:cubicBezTo>
                    <a:pt x="5957" y="151316"/>
                    <a:pt x="205579" y="5807"/>
                    <a:pt x="458030" y="0"/>
                  </a:cubicBezTo>
                  <a:cubicBezTo>
                    <a:pt x="550737" y="-17540"/>
                    <a:pt x="758293" y="12911"/>
                    <a:pt x="858824" y="0"/>
                  </a:cubicBezTo>
                  <a:cubicBezTo>
                    <a:pt x="959355" y="-12911"/>
                    <a:pt x="1170838" y="17179"/>
                    <a:pt x="1404734" y="0"/>
                  </a:cubicBezTo>
                  <a:cubicBezTo>
                    <a:pt x="1638630" y="-17179"/>
                    <a:pt x="1746852" y="-2404"/>
                    <a:pt x="1950644" y="0"/>
                  </a:cubicBezTo>
                  <a:cubicBezTo>
                    <a:pt x="2154436" y="2404"/>
                    <a:pt x="2307485" y="-4650"/>
                    <a:pt x="2641669" y="0"/>
                  </a:cubicBezTo>
                  <a:cubicBezTo>
                    <a:pt x="2975854" y="4650"/>
                    <a:pt x="2980148" y="8956"/>
                    <a:pt x="3187578" y="0"/>
                  </a:cubicBezTo>
                  <a:cubicBezTo>
                    <a:pt x="3395008" y="-8956"/>
                    <a:pt x="3616409" y="24830"/>
                    <a:pt x="4023718" y="0"/>
                  </a:cubicBezTo>
                  <a:cubicBezTo>
                    <a:pt x="4431027" y="-24830"/>
                    <a:pt x="4644761" y="18825"/>
                    <a:pt x="4859858" y="0"/>
                  </a:cubicBezTo>
                  <a:cubicBezTo>
                    <a:pt x="5074955" y="-18825"/>
                    <a:pt x="5263171" y="-31755"/>
                    <a:pt x="5550883" y="0"/>
                  </a:cubicBezTo>
                  <a:cubicBezTo>
                    <a:pt x="5838595" y="31755"/>
                    <a:pt x="5730781" y="-2984"/>
                    <a:pt x="5806562" y="0"/>
                  </a:cubicBezTo>
                  <a:cubicBezTo>
                    <a:pt x="5882343" y="2984"/>
                    <a:pt x="6110370" y="-2225"/>
                    <a:pt x="6207357" y="0"/>
                  </a:cubicBezTo>
                  <a:cubicBezTo>
                    <a:pt x="6304344" y="2225"/>
                    <a:pt x="6573018" y="4275"/>
                    <a:pt x="6753266" y="0"/>
                  </a:cubicBezTo>
                  <a:cubicBezTo>
                    <a:pt x="6933514" y="-4275"/>
                    <a:pt x="6906600" y="-8127"/>
                    <a:pt x="7008946" y="0"/>
                  </a:cubicBezTo>
                  <a:cubicBezTo>
                    <a:pt x="7111292" y="8127"/>
                    <a:pt x="7230986" y="-15251"/>
                    <a:pt x="7409740" y="0"/>
                  </a:cubicBezTo>
                  <a:cubicBezTo>
                    <a:pt x="7588494" y="15251"/>
                    <a:pt x="7587212" y="-8017"/>
                    <a:pt x="7665419" y="0"/>
                  </a:cubicBezTo>
                  <a:cubicBezTo>
                    <a:pt x="7743626" y="8017"/>
                    <a:pt x="8097028" y="-25794"/>
                    <a:pt x="8211329" y="0"/>
                  </a:cubicBezTo>
                  <a:cubicBezTo>
                    <a:pt x="8325630" y="25794"/>
                    <a:pt x="8400162" y="-10312"/>
                    <a:pt x="8467008" y="0"/>
                  </a:cubicBezTo>
                  <a:cubicBezTo>
                    <a:pt x="8533854" y="10312"/>
                    <a:pt x="9065719" y="-43736"/>
                    <a:pt x="9448263" y="0"/>
                  </a:cubicBezTo>
                  <a:cubicBezTo>
                    <a:pt x="9830807" y="43736"/>
                    <a:pt x="9655888" y="2808"/>
                    <a:pt x="9849058" y="0"/>
                  </a:cubicBezTo>
                  <a:cubicBezTo>
                    <a:pt x="10042229" y="-2808"/>
                    <a:pt x="10018019" y="7717"/>
                    <a:pt x="10104737" y="0"/>
                  </a:cubicBezTo>
                  <a:cubicBezTo>
                    <a:pt x="10191455" y="-7717"/>
                    <a:pt x="10631675" y="13528"/>
                    <a:pt x="10795762" y="0"/>
                  </a:cubicBezTo>
                  <a:cubicBezTo>
                    <a:pt x="10959850" y="-13528"/>
                    <a:pt x="10924842" y="-11368"/>
                    <a:pt x="11051441" y="0"/>
                  </a:cubicBezTo>
                  <a:cubicBezTo>
                    <a:pt x="11178040" y="11368"/>
                    <a:pt x="11194147" y="-11295"/>
                    <a:pt x="11307120" y="0"/>
                  </a:cubicBezTo>
                  <a:cubicBezTo>
                    <a:pt x="11420093" y="11295"/>
                    <a:pt x="11655211" y="20684"/>
                    <a:pt x="11998145" y="0"/>
                  </a:cubicBezTo>
                  <a:cubicBezTo>
                    <a:pt x="12341080" y="-20684"/>
                    <a:pt x="12698379" y="26954"/>
                    <a:pt x="12979400" y="0"/>
                  </a:cubicBezTo>
                  <a:cubicBezTo>
                    <a:pt x="13260422" y="-26954"/>
                    <a:pt x="13438297" y="-143"/>
                    <a:pt x="13670425" y="0"/>
                  </a:cubicBezTo>
                  <a:cubicBezTo>
                    <a:pt x="13902554" y="143"/>
                    <a:pt x="14063504" y="-23438"/>
                    <a:pt x="14216335" y="0"/>
                  </a:cubicBezTo>
                  <a:cubicBezTo>
                    <a:pt x="14369166" y="23438"/>
                    <a:pt x="14774117" y="30582"/>
                    <a:pt x="14969552" y="0"/>
                  </a:cubicBezTo>
                  <a:cubicBezTo>
                    <a:pt x="15167908" y="756"/>
                    <a:pt x="15426480" y="197663"/>
                    <a:pt x="15427582" y="458030"/>
                  </a:cubicBezTo>
                  <a:cubicBezTo>
                    <a:pt x="15434087" y="581806"/>
                    <a:pt x="15422038" y="850566"/>
                    <a:pt x="15427582" y="1068718"/>
                  </a:cubicBezTo>
                  <a:cubicBezTo>
                    <a:pt x="15433126" y="1286870"/>
                    <a:pt x="15404338" y="1388368"/>
                    <a:pt x="15427582" y="1679405"/>
                  </a:cubicBezTo>
                  <a:cubicBezTo>
                    <a:pt x="15450826" y="1970442"/>
                    <a:pt x="15423322" y="2117337"/>
                    <a:pt x="15427582" y="2290093"/>
                  </a:cubicBezTo>
                  <a:cubicBezTo>
                    <a:pt x="15366611" y="2554306"/>
                    <a:pt x="15179328" y="2720920"/>
                    <a:pt x="14969552" y="2748123"/>
                  </a:cubicBezTo>
                  <a:cubicBezTo>
                    <a:pt x="14668250" y="2776271"/>
                    <a:pt x="14524480" y="2734749"/>
                    <a:pt x="14278527" y="2748123"/>
                  </a:cubicBezTo>
                  <a:cubicBezTo>
                    <a:pt x="14032575" y="2761497"/>
                    <a:pt x="13673571" y="2756722"/>
                    <a:pt x="13297272" y="2748123"/>
                  </a:cubicBezTo>
                  <a:cubicBezTo>
                    <a:pt x="12920974" y="2739524"/>
                    <a:pt x="13023262" y="2770087"/>
                    <a:pt x="12751362" y="2748123"/>
                  </a:cubicBezTo>
                  <a:cubicBezTo>
                    <a:pt x="12479462" y="2726160"/>
                    <a:pt x="12377814" y="2762192"/>
                    <a:pt x="12205453" y="2748123"/>
                  </a:cubicBezTo>
                  <a:cubicBezTo>
                    <a:pt x="12033092" y="2734054"/>
                    <a:pt x="11762527" y="2754151"/>
                    <a:pt x="11369312" y="2748123"/>
                  </a:cubicBezTo>
                  <a:cubicBezTo>
                    <a:pt x="10976097" y="2742095"/>
                    <a:pt x="10839688" y="2735573"/>
                    <a:pt x="10678288" y="2748123"/>
                  </a:cubicBezTo>
                  <a:cubicBezTo>
                    <a:pt x="10516888" y="2760673"/>
                    <a:pt x="10400188" y="2741376"/>
                    <a:pt x="10132378" y="2748123"/>
                  </a:cubicBezTo>
                  <a:cubicBezTo>
                    <a:pt x="9864568" y="2754871"/>
                    <a:pt x="9754570" y="2744029"/>
                    <a:pt x="9586468" y="2748123"/>
                  </a:cubicBezTo>
                  <a:cubicBezTo>
                    <a:pt x="9418366" y="2752218"/>
                    <a:pt x="9114129" y="2752337"/>
                    <a:pt x="8895444" y="2748123"/>
                  </a:cubicBezTo>
                  <a:cubicBezTo>
                    <a:pt x="8676759" y="2743909"/>
                    <a:pt x="8193418" y="2737042"/>
                    <a:pt x="7914188" y="2748123"/>
                  </a:cubicBezTo>
                  <a:cubicBezTo>
                    <a:pt x="7634958" y="2759204"/>
                    <a:pt x="7394525" y="2796060"/>
                    <a:pt x="6932933" y="2748123"/>
                  </a:cubicBezTo>
                  <a:cubicBezTo>
                    <a:pt x="6471342" y="2700186"/>
                    <a:pt x="6636422" y="2730222"/>
                    <a:pt x="6387023" y="2748123"/>
                  </a:cubicBezTo>
                  <a:cubicBezTo>
                    <a:pt x="6137624" y="2766025"/>
                    <a:pt x="5821784" y="2777757"/>
                    <a:pt x="5405768" y="2748123"/>
                  </a:cubicBezTo>
                  <a:cubicBezTo>
                    <a:pt x="4989753" y="2718489"/>
                    <a:pt x="4986704" y="2718244"/>
                    <a:pt x="4714743" y="2748123"/>
                  </a:cubicBezTo>
                  <a:cubicBezTo>
                    <a:pt x="4442783" y="2778002"/>
                    <a:pt x="4049184" y="2764216"/>
                    <a:pt x="3733488" y="2748123"/>
                  </a:cubicBezTo>
                  <a:cubicBezTo>
                    <a:pt x="3417793" y="2732030"/>
                    <a:pt x="3204462" y="2794674"/>
                    <a:pt x="2752233" y="2748123"/>
                  </a:cubicBezTo>
                  <a:cubicBezTo>
                    <a:pt x="2300004" y="2701572"/>
                    <a:pt x="2318738" y="2735047"/>
                    <a:pt x="2061208" y="2748123"/>
                  </a:cubicBezTo>
                  <a:cubicBezTo>
                    <a:pt x="1803679" y="2761199"/>
                    <a:pt x="1921485" y="2740861"/>
                    <a:pt x="1805528" y="2748123"/>
                  </a:cubicBezTo>
                  <a:cubicBezTo>
                    <a:pt x="1689571" y="2755385"/>
                    <a:pt x="1612040" y="2748515"/>
                    <a:pt x="1549849" y="2748123"/>
                  </a:cubicBezTo>
                  <a:cubicBezTo>
                    <a:pt x="1487658" y="2747731"/>
                    <a:pt x="1293774" y="2767744"/>
                    <a:pt x="1149055" y="2748123"/>
                  </a:cubicBezTo>
                  <a:cubicBezTo>
                    <a:pt x="1004336" y="2728502"/>
                    <a:pt x="748550" y="2715528"/>
                    <a:pt x="458030" y="2748123"/>
                  </a:cubicBezTo>
                  <a:cubicBezTo>
                    <a:pt x="192818" y="2777205"/>
                    <a:pt x="-5806" y="2564468"/>
                    <a:pt x="0" y="2290093"/>
                  </a:cubicBezTo>
                  <a:cubicBezTo>
                    <a:pt x="17544" y="2015037"/>
                    <a:pt x="3098" y="1938118"/>
                    <a:pt x="0" y="1716047"/>
                  </a:cubicBezTo>
                  <a:cubicBezTo>
                    <a:pt x="-3098" y="1493976"/>
                    <a:pt x="25242" y="1401032"/>
                    <a:pt x="0" y="1160321"/>
                  </a:cubicBezTo>
                  <a:cubicBezTo>
                    <a:pt x="-25242" y="919610"/>
                    <a:pt x="-2086" y="668749"/>
                    <a:pt x="0" y="458030"/>
                  </a:cubicBezTo>
                  <a:close/>
                </a:path>
                <a:path w="15427582" h="2748123" stroke="0" extrusionOk="0">
                  <a:moveTo>
                    <a:pt x="0" y="458030"/>
                  </a:moveTo>
                  <a:cubicBezTo>
                    <a:pt x="33109" y="153270"/>
                    <a:pt x="164607" y="-30907"/>
                    <a:pt x="458030" y="0"/>
                  </a:cubicBezTo>
                  <a:cubicBezTo>
                    <a:pt x="613337" y="996"/>
                    <a:pt x="682420" y="-6369"/>
                    <a:pt x="858824" y="0"/>
                  </a:cubicBezTo>
                  <a:cubicBezTo>
                    <a:pt x="1035228" y="6369"/>
                    <a:pt x="1193462" y="-24237"/>
                    <a:pt x="1404734" y="0"/>
                  </a:cubicBezTo>
                  <a:cubicBezTo>
                    <a:pt x="1616006" y="24237"/>
                    <a:pt x="1600261" y="2492"/>
                    <a:pt x="1660413" y="0"/>
                  </a:cubicBezTo>
                  <a:cubicBezTo>
                    <a:pt x="1720565" y="-2492"/>
                    <a:pt x="2354104" y="23498"/>
                    <a:pt x="2641669" y="0"/>
                  </a:cubicBezTo>
                  <a:cubicBezTo>
                    <a:pt x="2929234" y="-23498"/>
                    <a:pt x="2842706" y="-8171"/>
                    <a:pt x="2897348" y="0"/>
                  </a:cubicBezTo>
                  <a:cubicBezTo>
                    <a:pt x="2951990" y="8171"/>
                    <a:pt x="3439686" y="30673"/>
                    <a:pt x="3878603" y="0"/>
                  </a:cubicBezTo>
                  <a:cubicBezTo>
                    <a:pt x="4317521" y="-30673"/>
                    <a:pt x="4076696" y="5064"/>
                    <a:pt x="4134282" y="0"/>
                  </a:cubicBezTo>
                  <a:cubicBezTo>
                    <a:pt x="4191868" y="-5064"/>
                    <a:pt x="4291822" y="12271"/>
                    <a:pt x="4389961" y="0"/>
                  </a:cubicBezTo>
                  <a:cubicBezTo>
                    <a:pt x="4488100" y="-12271"/>
                    <a:pt x="4829965" y="-1622"/>
                    <a:pt x="5226102" y="0"/>
                  </a:cubicBezTo>
                  <a:cubicBezTo>
                    <a:pt x="5622239" y="1622"/>
                    <a:pt x="5734884" y="-625"/>
                    <a:pt x="5917126" y="0"/>
                  </a:cubicBezTo>
                  <a:cubicBezTo>
                    <a:pt x="6099368" y="625"/>
                    <a:pt x="6439683" y="-21461"/>
                    <a:pt x="6753266" y="0"/>
                  </a:cubicBezTo>
                  <a:cubicBezTo>
                    <a:pt x="7066849" y="21461"/>
                    <a:pt x="6911244" y="10674"/>
                    <a:pt x="7008946" y="0"/>
                  </a:cubicBezTo>
                  <a:cubicBezTo>
                    <a:pt x="7106648" y="-10674"/>
                    <a:pt x="7493164" y="35418"/>
                    <a:pt x="7845086" y="0"/>
                  </a:cubicBezTo>
                  <a:cubicBezTo>
                    <a:pt x="8197008" y="-35418"/>
                    <a:pt x="7994986" y="-5428"/>
                    <a:pt x="8100765" y="0"/>
                  </a:cubicBezTo>
                  <a:cubicBezTo>
                    <a:pt x="8206544" y="5428"/>
                    <a:pt x="8265780" y="5246"/>
                    <a:pt x="8356444" y="0"/>
                  </a:cubicBezTo>
                  <a:cubicBezTo>
                    <a:pt x="8447108" y="-5246"/>
                    <a:pt x="8778268" y="32361"/>
                    <a:pt x="9192584" y="0"/>
                  </a:cubicBezTo>
                  <a:cubicBezTo>
                    <a:pt x="9606900" y="-32361"/>
                    <a:pt x="9430349" y="-6261"/>
                    <a:pt x="9593379" y="0"/>
                  </a:cubicBezTo>
                  <a:cubicBezTo>
                    <a:pt x="9756409" y="6261"/>
                    <a:pt x="10336708" y="-32894"/>
                    <a:pt x="10574634" y="0"/>
                  </a:cubicBezTo>
                  <a:cubicBezTo>
                    <a:pt x="10812561" y="32894"/>
                    <a:pt x="11028683" y="26278"/>
                    <a:pt x="11410774" y="0"/>
                  </a:cubicBezTo>
                  <a:cubicBezTo>
                    <a:pt x="11792865" y="-26278"/>
                    <a:pt x="12157585" y="1332"/>
                    <a:pt x="12392029" y="0"/>
                  </a:cubicBezTo>
                  <a:cubicBezTo>
                    <a:pt x="12626473" y="-1332"/>
                    <a:pt x="12556458" y="434"/>
                    <a:pt x="12647708" y="0"/>
                  </a:cubicBezTo>
                  <a:cubicBezTo>
                    <a:pt x="12738958" y="-434"/>
                    <a:pt x="12848058" y="9143"/>
                    <a:pt x="12903388" y="0"/>
                  </a:cubicBezTo>
                  <a:cubicBezTo>
                    <a:pt x="12958718" y="-9143"/>
                    <a:pt x="13206482" y="26544"/>
                    <a:pt x="13449297" y="0"/>
                  </a:cubicBezTo>
                  <a:cubicBezTo>
                    <a:pt x="13692112" y="-26544"/>
                    <a:pt x="13635788" y="-2366"/>
                    <a:pt x="13704977" y="0"/>
                  </a:cubicBezTo>
                  <a:cubicBezTo>
                    <a:pt x="13774166" y="2366"/>
                    <a:pt x="13901004" y="-1099"/>
                    <a:pt x="13960656" y="0"/>
                  </a:cubicBezTo>
                  <a:cubicBezTo>
                    <a:pt x="14020308" y="1099"/>
                    <a:pt x="14127851" y="-11650"/>
                    <a:pt x="14216335" y="0"/>
                  </a:cubicBezTo>
                  <a:cubicBezTo>
                    <a:pt x="14304819" y="11650"/>
                    <a:pt x="14805599" y="4573"/>
                    <a:pt x="14969552" y="0"/>
                  </a:cubicBezTo>
                  <a:cubicBezTo>
                    <a:pt x="15225049" y="20280"/>
                    <a:pt x="15459297" y="184205"/>
                    <a:pt x="15427582" y="458030"/>
                  </a:cubicBezTo>
                  <a:cubicBezTo>
                    <a:pt x="15410876" y="763187"/>
                    <a:pt x="15410667" y="903546"/>
                    <a:pt x="15427582" y="1087038"/>
                  </a:cubicBezTo>
                  <a:cubicBezTo>
                    <a:pt x="15444497" y="1270530"/>
                    <a:pt x="15406216" y="1449377"/>
                    <a:pt x="15427582" y="1716047"/>
                  </a:cubicBezTo>
                  <a:cubicBezTo>
                    <a:pt x="15448948" y="1982717"/>
                    <a:pt x="15402048" y="2040759"/>
                    <a:pt x="15427582" y="2290093"/>
                  </a:cubicBezTo>
                  <a:cubicBezTo>
                    <a:pt x="15377983" y="2532252"/>
                    <a:pt x="15175464" y="2706613"/>
                    <a:pt x="14969552" y="2748123"/>
                  </a:cubicBezTo>
                  <a:cubicBezTo>
                    <a:pt x="14800894" y="2721633"/>
                    <a:pt x="14650331" y="2768265"/>
                    <a:pt x="14423642" y="2748123"/>
                  </a:cubicBezTo>
                  <a:cubicBezTo>
                    <a:pt x="14196953" y="2727982"/>
                    <a:pt x="14022916" y="2735284"/>
                    <a:pt x="13877733" y="2748123"/>
                  </a:cubicBezTo>
                  <a:cubicBezTo>
                    <a:pt x="13732550" y="2760962"/>
                    <a:pt x="13589764" y="2759606"/>
                    <a:pt x="13476938" y="2748123"/>
                  </a:cubicBezTo>
                  <a:cubicBezTo>
                    <a:pt x="13364113" y="2736640"/>
                    <a:pt x="13335681" y="2747196"/>
                    <a:pt x="13221259" y="2748123"/>
                  </a:cubicBezTo>
                  <a:cubicBezTo>
                    <a:pt x="13106837" y="2749050"/>
                    <a:pt x="12922138" y="2746345"/>
                    <a:pt x="12820465" y="2748123"/>
                  </a:cubicBezTo>
                  <a:cubicBezTo>
                    <a:pt x="12718792" y="2749901"/>
                    <a:pt x="12386426" y="2726359"/>
                    <a:pt x="12274555" y="2748123"/>
                  </a:cubicBezTo>
                  <a:cubicBezTo>
                    <a:pt x="12162684" y="2769888"/>
                    <a:pt x="11584104" y="2760384"/>
                    <a:pt x="11293300" y="2748123"/>
                  </a:cubicBezTo>
                  <a:cubicBezTo>
                    <a:pt x="11002497" y="2735862"/>
                    <a:pt x="10649795" y="2726505"/>
                    <a:pt x="10312044" y="2748123"/>
                  </a:cubicBezTo>
                  <a:cubicBezTo>
                    <a:pt x="9974293" y="2769741"/>
                    <a:pt x="10131174" y="2759629"/>
                    <a:pt x="10056365" y="2748123"/>
                  </a:cubicBezTo>
                  <a:cubicBezTo>
                    <a:pt x="9981556" y="2736617"/>
                    <a:pt x="9742897" y="2725864"/>
                    <a:pt x="9510456" y="2748123"/>
                  </a:cubicBezTo>
                  <a:cubicBezTo>
                    <a:pt x="9278015" y="2770382"/>
                    <a:pt x="9368645" y="2759702"/>
                    <a:pt x="9254776" y="2748123"/>
                  </a:cubicBezTo>
                  <a:cubicBezTo>
                    <a:pt x="9140907" y="2736544"/>
                    <a:pt x="8807810" y="2762155"/>
                    <a:pt x="8563752" y="2748123"/>
                  </a:cubicBezTo>
                  <a:cubicBezTo>
                    <a:pt x="8319694" y="2734091"/>
                    <a:pt x="8194941" y="2751934"/>
                    <a:pt x="7872727" y="2748123"/>
                  </a:cubicBezTo>
                  <a:cubicBezTo>
                    <a:pt x="7550513" y="2744312"/>
                    <a:pt x="7279145" y="2714174"/>
                    <a:pt x="7036587" y="2748123"/>
                  </a:cubicBezTo>
                  <a:cubicBezTo>
                    <a:pt x="6794029" y="2782072"/>
                    <a:pt x="6586623" y="2716144"/>
                    <a:pt x="6345562" y="2748123"/>
                  </a:cubicBezTo>
                  <a:cubicBezTo>
                    <a:pt x="6104502" y="2780102"/>
                    <a:pt x="5830241" y="2778199"/>
                    <a:pt x="5509422" y="2748123"/>
                  </a:cubicBezTo>
                  <a:cubicBezTo>
                    <a:pt x="5188603" y="2718047"/>
                    <a:pt x="5252149" y="2758166"/>
                    <a:pt x="5108627" y="2748123"/>
                  </a:cubicBezTo>
                  <a:cubicBezTo>
                    <a:pt x="4965105" y="2738080"/>
                    <a:pt x="4750257" y="2752846"/>
                    <a:pt x="4417602" y="2748123"/>
                  </a:cubicBezTo>
                  <a:cubicBezTo>
                    <a:pt x="4084948" y="2743400"/>
                    <a:pt x="4156264" y="2765125"/>
                    <a:pt x="4016808" y="2748123"/>
                  </a:cubicBezTo>
                  <a:cubicBezTo>
                    <a:pt x="3877352" y="2731121"/>
                    <a:pt x="3515725" y="2782889"/>
                    <a:pt x="3180668" y="2748123"/>
                  </a:cubicBezTo>
                  <a:cubicBezTo>
                    <a:pt x="2845611" y="2713357"/>
                    <a:pt x="2707010" y="2742391"/>
                    <a:pt x="2344528" y="2748123"/>
                  </a:cubicBezTo>
                  <a:cubicBezTo>
                    <a:pt x="1982046" y="2753855"/>
                    <a:pt x="1803449" y="2763987"/>
                    <a:pt x="1363273" y="2748123"/>
                  </a:cubicBezTo>
                  <a:cubicBezTo>
                    <a:pt x="923098" y="2732259"/>
                    <a:pt x="1211542" y="2756377"/>
                    <a:pt x="1107593" y="2748123"/>
                  </a:cubicBezTo>
                  <a:cubicBezTo>
                    <a:pt x="1003644" y="2739869"/>
                    <a:pt x="664504" y="2722279"/>
                    <a:pt x="458030" y="2748123"/>
                  </a:cubicBezTo>
                  <a:cubicBezTo>
                    <a:pt x="197972" y="2777642"/>
                    <a:pt x="-21673" y="2588350"/>
                    <a:pt x="0" y="2290093"/>
                  </a:cubicBezTo>
                  <a:cubicBezTo>
                    <a:pt x="14335" y="2017352"/>
                    <a:pt x="-29395" y="1891739"/>
                    <a:pt x="0" y="1697726"/>
                  </a:cubicBezTo>
                  <a:cubicBezTo>
                    <a:pt x="29395" y="1503713"/>
                    <a:pt x="-3431" y="1221798"/>
                    <a:pt x="0" y="1068718"/>
                  </a:cubicBezTo>
                  <a:cubicBezTo>
                    <a:pt x="3431" y="915638"/>
                    <a:pt x="17375" y="716324"/>
                    <a:pt x="0" y="45803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5EA6"/>
              </a:solidFill>
              <a:extLst>
                <a:ext uri="{C807C97D-BFC1-408E-A445-0C87EB9F89A2}">
                  <ask:lineSketchStyleProps xmlns="" xmlns:ask="http://schemas.microsoft.com/office/drawing/2018/sketchyshapes" sd="136878385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ình chữ nhật 27">
              <a:extLst>
                <a:ext uri="{FF2B5EF4-FFF2-40B4-BE49-F238E27FC236}">
                  <a16:creationId xmlns="" xmlns:a16="http://schemas.microsoft.com/office/drawing/2014/main" id="{40271283-1097-4167-7174-67056CA83BB5}"/>
                </a:ext>
              </a:extLst>
            </p:cNvPr>
            <p:cNvSpPr/>
            <p:nvPr/>
          </p:nvSpPr>
          <p:spPr>
            <a:xfrm>
              <a:off x="1676400" y="3834429"/>
              <a:ext cx="14096999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vi-VN" sz="4800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trị gia đình là những chuẩn mực đạo đức, tâm lý tình cảm, hành vi ứng xử tốt đẹp của gia đình.</a:t>
              </a:r>
              <a:endParaRPr lang="vi-VN" sz="48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="" xmlns:a16="http://schemas.microsoft.com/office/drawing/2014/main" id="{A99D80E8-B735-1D5A-DED3-5058740A4F11}"/>
                </a:ext>
              </a:extLst>
            </p:cNvPr>
            <p:cNvSpPr/>
            <p:nvPr/>
          </p:nvSpPr>
          <p:spPr>
            <a:xfrm>
              <a:off x="15508742" y="3638505"/>
              <a:ext cx="2442961" cy="2577190"/>
            </a:xfrm>
            <a:custGeom>
              <a:avLst/>
              <a:gdLst/>
              <a:ahLst/>
              <a:cxnLst/>
              <a:rect l="l" t="t" r="r" b="b"/>
              <a:pathLst>
                <a:path w="3483318" h="3674709">
                  <a:moveTo>
                    <a:pt x="0" y="0"/>
                  </a:moveTo>
                  <a:lnTo>
                    <a:pt x="3483318" y="0"/>
                  </a:lnTo>
                  <a:lnTo>
                    <a:pt x="3483318" y="3674709"/>
                  </a:lnTo>
                  <a:lnTo>
                    <a:pt x="0" y="3674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04255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1B5D6B2-9FFE-05CA-CA11-46F76B069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59B499AF-B803-1192-A0B6-B291FD0BBC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2088"/>
          <a:stretch/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grpSp>
        <p:nvGrpSpPr>
          <p:cNvPr id="11" name="Group 11">
            <a:extLst>
              <a:ext uri="{FF2B5EF4-FFF2-40B4-BE49-F238E27FC236}">
                <a16:creationId xmlns="" xmlns:a16="http://schemas.microsoft.com/office/drawing/2014/main" id="{3C2014A1-48B2-1235-B02E-FBBBE9E07FC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982070"/>
            <a:ext cx="18288000" cy="1304930"/>
            <a:chOff x="0" y="0"/>
            <a:chExt cx="4816593" cy="343685"/>
          </a:xfrm>
        </p:grpSpPr>
        <p:sp>
          <p:nvSpPr>
            <p:cNvPr id="12" name="Freeform 12">
              <a:extLst>
                <a:ext uri="{FF2B5EF4-FFF2-40B4-BE49-F238E27FC236}">
                  <a16:creationId xmlns="" xmlns:a16="http://schemas.microsoft.com/office/drawing/2014/main" id="{1B79E465-5F87-EBFE-6580-62443C92D2F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343685"/>
            </a:xfrm>
            <a:custGeom>
              <a:avLst/>
              <a:gdLst/>
              <a:ahLst/>
              <a:cxnLst/>
              <a:rect l="l" t="t" r="r" b="b"/>
              <a:pathLst>
                <a:path w="4816592" h="343685">
                  <a:moveTo>
                    <a:pt x="0" y="0"/>
                  </a:moveTo>
                  <a:lnTo>
                    <a:pt x="4816592" y="0"/>
                  </a:lnTo>
                  <a:lnTo>
                    <a:pt x="4816592" y="343685"/>
                  </a:lnTo>
                  <a:lnTo>
                    <a:pt x="0" y="343685"/>
                  </a:lnTo>
                  <a:close/>
                </a:path>
              </a:pathLst>
            </a:custGeom>
            <a:solidFill>
              <a:srgbClr val="64A1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="" xmlns:a16="http://schemas.microsoft.com/office/drawing/2014/main" id="{D9EC957D-8990-D8F2-00E3-8AF1AC62B8F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4816593" cy="391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4" name="AutoShape 14">
            <a:extLst>
              <a:ext uri="{FF2B5EF4-FFF2-40B4-BE49-F238E27FC236}">
                <a16:creationId xmlns="" xmlns:a16="http://schemas.microsoft.com/office/drawing/2014/main" id="{781263D8-34C4-3E17-65D2-8D92D6EB2A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453560"/>
            <a:ext cx="18288000" cy="0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="" xmlns:a16="http://schemas.microsoft.com/office/drawing/2014/main" id="{165CCD7A-3823-9709-E0E4-B8B9E8A56F3F}"/>
              </a:ext>
            </a:extLst>
          </p:cNvPr>
          <p:cNvSpPr/>
          <p:nvPr/>
        </p:nvSpPr>
        <p:spPr>
          <a:xfrm>
            <a:off x="1381125" y="284430"/>
            <a:ext cx="8677275" cy="997245"/>
          </a:xfrm>
          <a:custGeom>
            <a:avLst/>
            <a:gdLst>
              <a:gd name="connsiteX0" fmla="*/ 0 w 8677275"/>
              <a:gd name="connsiteY0" fmla="*/ 166211 h 997245"/>
              <a:gd name="connsiteX1" fmla="*/ 166211 w 8677275"/>
              <a:gd name="connsiteY1" fmla="*/ 0 h 997245"/>
              <a:gd name="connsiteX2" fmla="*/ 778167 w 8677275"/>
              <a:gd name="connsiteY2" fmla="*/ 0 h 997245"/>
              <a:gd name="connsiteX3" fmla="*/ 1306674 w 8677275"/>
              <a:gd name="connsiteY3" fmla="*/ 0 h 997245"/>
              <a:gd name="connsiteX4" fmla="*/ 1918630 w 8677275"/>
              <a:gd name="connsiteY4" fmla="*/ 0 h 997245"/>
              <a:gd name="connsiteX5" fmla="*/ 2780932 w 8677275"/>
              <a:gd name="connsiteY5" fmla="*/ 0 h 997245"/>
              <a:gd name="connsiteX6" fmla="*/ 3643233 w 8677275"/>
              <a:gd name="connsiteY6" fmla="*/ 0 h 997245"/>
              <a:gd name="connsiteX7" fmla="*/ 4088292 w 8677275"/>
              <a:gd name="connsiteY7" fmla="*/ 0 h 997245"/>
              <a:gd name="connsiteX8" fmla="*/ 4700248 w 8677275"/>
              <a:gd name="connsiteY8" fmla="*/ 0 h 997245"/>
              <a:gd name="connsiteX9" fmla="*/ 5145307 w 8677275"/>
              <a:gd name="connsiteY9" fmla="*/ 0 h 997245"/>
              <a:gd name="connsiteX10" fmla="*/ 5840711 w 8677275"/>
              <a:gd name="connsiteY10" fmla="*/ 0 h 997245"/>
              <a:gd name="connsiteX11" fmla="*/ 6536115 w 8677275"/>
              <a:gd name="connsiteY11" fmla="*/ 0 h 997245"/>
              <a:gd name="connsiteX12" fmla="*/ 7314968 w 8677275"/>
              <a:gd name="connsiteY12" fmla="*/ 0 h 997245"/>
              <a:gd name="connsiteX13" fmla="*/ 8511064 w 8677275"/>
              <a:gd name="connsiteY13" fmla="*/ 0 h 997245"/>
              <a:gd name="connsiteX14" fmla="*/ 8677275 w 8677275"/>
              <a:gd name="connsiteY14" fmla="*/ 166211 h 997245"/>
              <a:gd name="connsiteX15" fmla="*/ 8677275 w 8677275"/>
              <a:gd name="connsiteY15" fmla="*/ 831034 h 997245"/>
              <a:gd name="connsiteX16" fmla="*/ 8511064 w 8677275"/>
              <a:gd name="connsiteY16" fmla="*/ 997245 h 997245"/>
              <a:gd name="connsiteX17" fmla="*/ 7982557 w 8677275"/>
              <a:gd name="connsiteY17" fmla="*/ 997245 h 997245"/>
              <a:gd name="connsiteX18" fmla="*/ 7120255 w 8677275"/>
              <a:gd name="connsiteY18" fmla="*/ 997245 h 997245"/>
              <a:gd name="connsiteX19" fmla="*/ 6675196 w 8677275"/>
              <a:gd name="connsiteY19" fmla="*/ 997245 h 997245"/>
              <a:gd name="connsiteX20" fmla="*/ 6063240 w 8677275"/>
              <a:gd name="connsiteY20" fmla="*/ 997245 h 997245"/>
              <a:gd name="connsiteX21" fmla="*/ 5200939 w 8677275"/>
              <a:gd name="connsiteY21" fmla="*/ 997245 h 997245"/>
              <a:gd name="connsiteX22" fmla="*/ 4338638 w 8677275"/>
              <a:gd name="connsiteY22" fmla="*/ 997245 h 997245"/>
              <a:gd name="connsiteX23" fmla="*/ 3726682 w 8677275"/>
              <a:gd name="connsiteY23" fmla="*/ 997245 h 997245"/>
              <a:gd name="connsiteX24" fmla="*/ 2947829 w 8677275"/>
              <a:gd name="connsiteY24" fmla="*/ 997245 h 997245"/>
              <a:gd name="connsiteX25" fmla="*/ 2335873 w 8677275"/>
              <a:gd name="connsiteY25" fmla="*/ 997245 h 997245"/>
              <a:gd name="connsiteX26" fmla="*/ 1890814 w 8677275"/>
              <a:gd name="connsiteY26" fmla="*/ 997245 h 997245"/>
              <a:gd name="connsiteX27" fmla="*/ 1278858 w 8677275"/>
              <a:gd name="connsiteY27" fmla="*/ 997245 h 997245"/>
              <a:gd name="connsiteX28" fmla="*/ 166211 w 8677275"/>
              <a:gd name="connsiteY28" fmla="*/ 997245 h 997245"/>
              <a:gd name="connsiteX29" fmla="*/ 0 w 8677275"/>
              <a:gd name="connsiteY29" fmla="*/ 831034 h 997245"/>
              <a:gd name="connsiteX30" fmla="*/ 0 w 8677275"/>
              <a:gd name="connsiteY30" fmla="*/ 166211 h 99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677275" h="997245" fill="none" extrusionOk="0">
                <a:moveTo>
                  <a:pt x="0" y="166211"/>
                </a:moveTo>
                <a:cubicBezTo>
                  <a:pt x="-14421" y="89887"/>
                  <a:pt x="78441" y="-9088"/>
                  <a:pt x="166211" y="0"/>
                </a:cubicBezTo>
                <a:cubicBezTo>
                  <a:pt x="341445" y="13778"/>
                  <a:pt x="511604" y="-2150"/>
                  <a:pt x="778167" y="0"/>
                </a:cubicBezTo>
                <a:cubicBezTo>
                  <a:pt x="1044730" y="2150"/>
                  <a:pt x="1082062" y="-17288"/>
                  <a:pt x="1306674" y="0"/>
                </a:cubicBezTo>
                <a:cubicBezTo>
                  <a:pt x="1531286" y="17288"/>
                  <a:pt x="1745092" y="987"/>
                  <a:pt x="1918630" y="0"/>
                </a:cubicBezTo>
                <a:cubicBezTo>
                  <a:pt x="2092168" y="-987"/>
                  <a:pt x="2597673" y="4921"/>
                  <a:pt x="2780932" y="0"/>
                </a:cubicBezTo>
                <a:cubicBezTo>
                  <a:pt x="2964191" y="-4921"/>
                  <a:pt x="3321383" y="-8348"/>
                  <a:pt x="3643233" y="0"/>
                </a:cubicBezTo>
                <a:cubicBezTo>
                  <a:pt x="3965083" y="8348"/>
                  <a:pt x="3889610" y="17688"/>
                  <a:pt x="4088292" y="0"/>
                </a:cubicBezTo>
                <a:cubicBezTo>
                  <a:pt x="4286974" y="-17688"/>
                  <a:pt x="4555754" y="-14633"/>
                  <a:pt x="4700248" y="0"/>
                </a:cubicBezTo>
                <a:cubicBezTo>
                  <a:pt x="4844742" y="14633"/>
                  <a:pt x="4994661" y="5482"/>
                  <a:pt x="5145307" y="0"/>
                </a:cubicBezTo>
                <a:cubicBezTo>
                  <a:pt x="5295953" y="-5482"/>
                  <a:pt x="5606943" y="27603"/>
                  <a:pt x="5840711" y="0"/>
                </a:cubicBezTo>
                <a:cubicBezTo>
                  <a:pt x="6074479" y="-27603"/>
                  <a:pt x="6285155" y="4016"/>
                  <a:pt x="6536115" y="0"/>
                </a:cubicBezTo>
                <a:cubicBezTo>
                  <a:pt x="6787075" y="-4016"/>
                  <a:pt x="7119830" y="19524"/>
                  <a:pt x="7314968" y="0"/>
                </a:cubicBezTo>
                <a:cubicBezTo>
                  <a:pt x="7510106" y="-19524"/>
                  <a:pt x="8066230" y="-47924"/>
                  <a:pt x="8511064" y="0"/>
                </a:cubicBezTo>
                <a:cubicBezTo>
                  <a:pt x="8596084" y="5955"/>
                  <a:pt x="8690638" y="72740"/>
                  <a:pt x="8677275" y="166211"/>
                </a:cubicBezTo>
                <a:cubicBezTo>
                  <a:pt x="8652743" y="379644"/>
                  <a:pt x="8648786" y="645467"/>
                  <a:pt x="8677275" y="831034"/>
                </a:cubicBezTo>
                <a:cubicBezTo>
                  <a:pt x="8696654" y="915195"/>
                  <a:pt x="8597572" y="1001560"/>
                  <a:pt x="8511064" y="997245"/>
                </a:cubicBezTo>
                <a:cubicBezTo>
                  <a:pt x="8395931" y="983581"/>
                  <a:pt x="8213362" y="979418"/>
                  <a:pt x="7982557" y="997245"/>
                </a:cubicBezTo>
                <a:cubicBezTo>
                  <a:pt x="7751752" y="1015072"/>
                  <a:pt x="7520414" y="1037796"/>
                  <a:pt x="7120255" y="997245"/>
                </a:cubicBezTo>
                <a:cubicBezTo>
                  <a:pt x="6720096" y="956694"/>
                  <a:pt x="6766136" y="982403"/>
                  <a:pt x="6675196" y="997245"/>
                </a:cubicBezTo>
                <a:cubicBezTo>
                  <a:pt x="6584256" y="1012087"/>
                  <a:pt x="6257936" y="991937"/>
                  <a:pt x="6063240" y="997245"/>
                </a:cubicBezTo>
                <a:cubicBezTo>
                  <a:pt x="5868544" y="1002553"/>
                  <a:pt x="5588708" y="996479"/>
                  <a:pt x="5200939" y="997245"/>
                </a:cubicBezTo>
                <a:cubicBezTo>
                  <a:pt x="4813170" y="998011"/>
                  <a:pt x="4723097" y="959941"/>
                  <a:pt x="4338638" y="997245"/>
                </a:cubicBezTo>
                <a:cubicBezTo>
                  <a:pt x="3954179" y="1034549"/>
                  <a:pt x="3894086" y="1020816"/>
                  <a:pt x="3726682" y="997245"/>
                </a:cubicBezTo>
                <a:cubicBezTo>
                  <a:pt x="3559278" y="973674"/>
                  <a:pt x="3219743" y="1034564"/>
                  <a:pt x="2947829" y="997245"/>
                </a:cubicBezTo>
                <a:cubicBezTo>
                  <a:pt x="2675915" y="959926"/>
                  <a:pt x="2502350" y="1023487"/>
                  <a:pt x="2335873" y="997245"/>
                </a:cubicBezTo>
                <a:cubicBezTo>
                  <a:pt x="2169396" y="971003"/>
                  <a:pt x="1980391" y="1015099"/>
                  <a:pt x="1890814" y="997245"/>
                </a:cubicBezTo>
                <a:cubicBezTo>
                  <a:pt x="1801237" y="979391"/>
                  <a:pt x="1574027" y="981627"/>
                  <a:pt x="1278858" y="997245"/>
                </a:cubicBezTo>
                <a:cubicBezTo>
                  <a:pt x="983689" y="1012863"/>
                  <a:pt x="486193" y="1018679"/>
                  <a:pt x="166211" y="997245"/>
                </a:cubicBezTo>
                <a:cubicBezTo>
                  <a:pt x="74514" y="1000540"/>
                  <a:pt x="-18532" y="911244"/>
                  <a:pt x="0" y="831034"/>
                </a:cubicBezTo>
                <a:cubicBezTo>
                  <a:pt x="24650" y="544800"/>
                  <a:pt x="-25709" y="442945"/>
                  <a:pt x="0" y="166211"/>
                </a:cubicBezTo>
                <a:close/>
              </a:path>
              <a:path w="8677275" h="997245" stroke="0" extrusionOk="0">
                <a:moveTo>
                  <a:pt x="0" y="166211"/>
                </a:moveTo>
                <a:cubicBezTo>
                  <a:pt x="8817" y="60622"/>
                  <a:pt x="61546" y="-9830"/>
                  <a:pt x="166211" y="0"/>
                </a:cubicBezTo>
                <a:cubicBezTo>
                  <a:pt x="387515" y="18544"/>
                  <a:pt x="535507" y="-17039"/>
                  <a:pt x="694718" y="0"/>
                </a:cubicBezTo>
                <a:cubicBezTo>
                  <a:pt x="853929" y="17039"/>
                  <a:pt x="1083985" y="18111"/>
                  <a:pt x="1306674" y="0"/>
                </a:cubicBezTo>
                <a:cubicBezTo>
                  <a:pt x="1529363" y="-18111"/>
                  <a:pt x="1576714" y="5117"/>
                  <a:pt x="1751733" y="0"/>
                </a:cubicBezTo>
                <a:cubicBezTo>
                  <a:pt x="1926752" y="-5117"/>
                  <a:pt x="2233163" y="31988"/>
                  <a:pt x="2614035" y="0"/>
                </a:cubicBezTo>
                <a:cubicBezTo>
                  <a:pt x="2994907" y="-31988"/>
                  <a:pt x="2843301" y="20415"/>
                  <a:pt x="3059093" y="0"/>
                </a:cubicBezTo>
                <a:cubicBezTo>
                  <a:pt x="3274885" y="-20415"/>
                  <a:pt x="3557204" y="21531"/>
                  <a:pt x="3921395" y="0"/>
                </a:cubicBezTo>
                <a:cubicBezTo>
                  <a:pt x="4285586" y="-21531"/>
                  <a:pt x="4192892" y="-8428"/>
                  <a:pt x="4366454" y="0"/>
                </a:cubicBezTo>
                <a:cubicBezTo>
                  <a:pt x="4540016" y="8428"/>
                  <a:pt x="4626363" y="19534"/>
                  <a:pt x="4811513" y="0"/>
                </a:cubicBezTo>
                <a:cubicBezTo>
                  <a:pt x="4996663" y="-19534"/>
                  <a:pt x="5236459" y="1671"/>
                  <a:pt x="5590365" y="0"/>
                </a:cubicBezTo>
                <a:cubicBezTo>
                  <a:pt x="5944271" y="-1671"/>
                  <a:pt x="6131444" y="31289"/>
                  <a:pt x="6285770" y="0"/>
                </a:cubicBezTo>
                <a:cubicBezTo>
                  <a:pt x="6440097" y="-31289"/>
                  <a:pt x="6898680" y="-25835"/>
                  <a:pt x="7064623" y="0"/>
                </a:cubicBezTo>
                <a:cubicBezTo>
                  <a:pt x="7230566" y="25835"/>
                  <a:pt x="7377499" y="-11973"/>
                  <a:pt x="7509682" y="0"/>
                </a:cubicBezTo>
                <a:cubicBezTo>
                  <a:pt x="7641865" y="11973"/>
                  <a:pt x="8018456" y="38515"/>
                  <a:pt x="8511064" y="0"/>
                </a:cubicBezTo>
                <a:cubicBezTo>
                  <a:pt x="8592981" y="-14187"/>
                  <a:pt x="8664476" y="73213"/>
                  <a:pt x="8677275" y="166211"/>
                </a:cubicBezTo>
                <a:cubicBezTo>
                  <a:pt x="8707810" y="474745"/>
                  <a:pt x="8672247" y="539049"/>
                  <a:pt x="8677275" y="831034"/>
                </a:cubicBezTo>
                <a:cubicBezTo>
                  <a:pt x="8690696" y="920763"/>
                  <a:pt x="8582679" y="987103"/>
                  <a:pt x="8511064" y="997245"/>
                </a:cubicBezTo>
                <a:cubicBezTo>
                  <a:pt x="8387464" y="1019415"/>
                  <a:pt x="8170892" y="1002114"/>
                  <a:pt x="7899108" y="997245"/>
                </a:cubicBezTo>
                <a:cubicBezTo>
                  <a:pt x="7627324" y="992376"/>
                  <a:pt x="7314543" y="1021206"/>
                  <a:pt x="7036807" y="997245"/>
                </a:cubicBezTo>
                <a:cubicBezTo>
                  <a:pt x="6759071" y="973284"/>
                  <a:pt x="6756924" y="1017787"/>
                  <a:pt x="6591748" y="997245"/>
                </a:cubicBezTo>
                <a:cubicBezTo>
                  <a:pt x="6426572" y="976703"/>
                  <a:pt x="6244138" y="992866"/>
                  <a:pt x="6146689" y="997245"/>
                </a:cubicBezTo>
                <a:cubicBezTo>
                  <a:pt x="6049240" y="1001624"/>
                  <a:pt x="5777316" y="971854"/>
                  <a:pt x="5534733" y="997245"/>
                </a:cubicBezTo>
                <a:cubicBezTo>
                  <a:pt x="5292150" y="1022636"/>
                  <a:pt x="5214400" y="1003392"/>
                  <a:pt x="5089674" y="997245"/>
                </a:cubicBezTo>
                <a:cubicBezTo>
                  <a:pt x="4964948" y="991098"/>
                  <a:pt x="4760262" y="996189"/>
                  <a:pt x="4644615" y="997245"/>
                </a:cubicBezTo>
                <a:cubicBezTo>
                  <a:pt x="4528968" y="998301"/>
                  <a:pt x="4295389" y="1015922"/>
                  <a:pt x="4199557" y="997245"/>
                </a:cubicBezTo>
                <a:cubicBezTo>
                  <a:pt x="4103725" y="978568"/>
                  <a:pt x="3519009" y="963160"/>
                  <a:pt x="3337255" y="997245"/>
                </a:cubicBezTo>
                <a:cubicBezTo>
                  <a:pt x="3155501" y="1031330"/>
                  <a:pt x="2759747" y="985211"/>
                  <a:pt x="2558402" y="997245"/>
                </a:cubicBezTo>
                <a:cubicBezTo>
                  <a:pt x="2357057" y="1009279"/>
                  <a:pt x="2325927" y="1016830"/>
                  <a:pt x="2113343" y="997245"/>
                </a:cubicBezTo>
                <a:cubicBezTo>
                  <a:pt x="1900759" y="977660"/>
                  <a:pt x="1803182" y="1004448"/>
                  <a:pt x="1668285" y="997245"/>
                </a:cubicBezTo>
                <a:cubicBezTo>
                  <a:pt x="1533388" y="990042"/>
                  <a:pt x="1196302" y="962460"/>
                  <a:pt x="889432" y="997245"/>
                </a:cubicBezTo>
                <a:cubicBezTo>
                  <a:pt x="582562" y="1032030"/>
                  <a:pt x="370666" y="978087"/>
                  <a:pt x="166211" y="997245"/>
                </a:cubicBezTo>
                <a:cubicBezTo>
                  <a:pt x="53431" y="992674"/>
                  <a:pt x="-13789" y="910665"/>
                  <a:pt x="0" y="831034"/>
                </a:cubicBezTo>
                <a:cubicBezTo>
                  <a:pt x="11451" y="500170"/>
                  <a:pt x="-32250" y="434481"/>
                  <a:pt x="0" y="166211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568DF"/>
            </a:solidFill>
            <a:extLst>
              <a:ext uri="{C807C97D-BFC1-408E-A445-0C87EB9F89A2}">
                <ask:lineSketchStyleProps xmlns="" xmlns:ask="http://schemas.microsoft.com/office/drawing/2018/sketchyshapes" sd="136878385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Hình ảnh 25">
            <a:extLst>
              <a:ext uri="{FF2B5EF4-FFF2-40B4-BE49-F238E27FC236}">
                <a16:creationId xmlns="" xmlns:a16="http://schemas.microsoft.com/office/drawing/2014/main" id="{2986830C-D6C1-C83E-6679-CDF275503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93121"/>
            <a:ext cx="1752600" cy="1918594"/>
          </a:xfrm>
          <a:prstGeom prst="rect">
            <a:avLst/>
          </a:prstGeom>
        </p:spPr>
      </p:pic>
      <p:sp>
        <p:nvSpPr>
          <p:cNvPr id="28" name="Hình chữ nhật 27">
            <a:extLst>
              <a:ext uri="{FF2B5EF4-FFF2-40B4-BE49-F238E27FC236}">
                <a16:creationId xmlns="" xmlns:a16="http://schemas.microsoft.com/office/drawing/2014/main" id="{7D46EC1B-59E1-550F-1139-61EE1B553762}"/>
              </a:ext>
            </a:extLst>
          </p:cNvPr>
          <p:cNvSpPr/>
          <p:nvPr/>
        </p:nvSpPr>
        <p:spPr>
          <a:xfrm>
            <a:off x="1905001" y="450678"/>
            <a:ext cx="81533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48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Làm cây gia đình theo gợi ý</a:t>
            </a:r>
            <a:r>
              <a:rPr lang="vi-VN" sz="4800" dirty="0">
                <a:ln w="0"/>
              </a:rPr>
              <a:t>.</a:t>
            </a:r>
          </a:p>
        </p:txBody>
      </p:sp>
      <p:sp>
        <p:nvSpPr>
          <p:cNvPr id="15" name="Freeform 15">
            <a:extLst>
              <a:ext uri="{FF2B5EF4-FFF2-40B4-BE49-F238E27FC236}">
                <a16:creationId xmlns="" xmlns:a16="http://schemas.microsoft.com/office/drawing/2014/main" id="{ADBA33C1-1AE9-1BFC-9C47-DC4FA5A1B41A}"/>
              </a:ext>
            </a:extLst>
          </p:cNvPr>
          <p:cNvSpPr/>
          <p:nvPr/>
        </p:nvSpPr>
        <p:spPr>
          <a:xfrm rot="-7330360">
            <a:off x="16598599" y="-759600"/>
            <a:ext cx="2769202" cy="2727664"/>
          </a:xfrm>
          <a:custGeom>
            <a:avLst/>
            <a:gdLst/>
            <a:ahLst/>
            <a:cxnLst/>
            <a:rect l="l" t="t" r="r" b="b"/>
            <a:pathLst>
              <a:path w="2769202" h="2727664">
                <a:moveTo>
                  <a:pt x="0" y="0"/>
                </a:moveTo>
                <a:lnTo>
                  <a:pt x="2769203" y="0"/>
                </a:lnTo>
                <a:lnTo>
                  <a:pt x="2769203" y="2727664"/>
                </a:lnTo>
                <a:lnTo>
                  <a:pt x="0" y="2727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0" y="6617442"/>
            <a:ext cx="3158582" cy="1458691"/>
          </a:xfrm>
          <a:custGeom>
            <a:avLst/>
            <a:gdLst/>
            <a:ahLst/>
            <a:cxnLst/>
            <a:rect l="l" t="t" r="r" b="b"/>
            <a:pathLst>
              <a:path w="3158582" h="1458691">
                <a:moveTo>
                  <a:pt x="0" y="0"/>
                </a:moveTo>
                <a:lnTo>
                  <a:pt x="3158582" y="0"/>
                </a:lnTo>
                <a:lnTo>
                  <a:pt x="3158582" y="1458691"/>
                </a:lnTo>
                <a:lnTo>
                  <a:pt x="0" y="1458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495221" y="6617442"/>
            <a:ext cx="4432737" cy="2047119"/>
          </a:xfrm>
          <a:custGeom>
            <a:avLst/>
            <a:gdLst/>
            <a:ahLst/>
            <a:cxnLst/>
            <a:rect l="l" t="t" r="r" b="b"/>
            <a:pathLst>
              <a:path w="4432737" h="2047119">
                <a:moveTo>
                  <a:pt x="0" y="0"/>
                </a:moveTo>
                <a:lnTo>
                  <a:pt x="4432737" y="0"/>
                </a:lnTo>
                <a:lnTo>
                  <a:pt x="4432737" y="2047119"/>
                </a:lnTo>
                <a:lnTo>
                  <a:pt x="0" y="20471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672245" y="6369722"/>
            <a:ext cx="8072253" cy="2436353"/>
          </a:xfrm>
          <a:custGeom>
            <a:avLst/>
            <a:gdLst/>
            <a:ahLst/>
            <a:cxnLst/>
            <a:rect l="l" t="t" r="r" b="b"/>
            <a:pathLst>
              <a:path w="8072253" h="2436353">
                <a:moveTo>
                  <a:pt x="0" y="0"/>
                </a:moveTo>
                <a:lnTo>
                  <a:pt x="8072253" y="0"/>
                </a:lnTo>
                <a:lnTo>
                  <a:pt x="8072253" y="2436353"/>
                </a:lnTo>
                <a:lnTo>
                  <a:pt x="0" y="24363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-2972493" y="7587899"/>
            <a:ext cx="21260493" cy="2699101"/>
            <a:chOff x="0" y="0"/>
            <a:chExt cx="28347324" cy="3598802"/>
          </a:xfrm>
        </p:grpSpPr>
        <p:sp>
          <p:nvSpPr>
            <p:cNvPr id="7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0676298" cy="3598802"/>
            </a:xfrm>
            <a:custGeom>
              <a:avLst/>
              <a:gdLst/>
              <a:ahLst/>
              <a:cxnLst/>
              <a:rect l="l" t="t" r="r" b="b"/>
              <a:pathLst>
                <a:path w="10676298" h="3598802">
                  <a:moveTo>
                    <a:pt x="0" y="0"/>
                  </a:moveTo>
                  <a:lnTo>
                    <a:pt x="10676298" y="0"/>
                  </a:lnTo>
                  <a:lnTo>
                    <a:pt x="10676298" y="3598802"/>
                  </a:lnTo>
                  <a:lnTo>
                    <a:pt x="0" y="359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0659617" y="0"/>
              <a:ext cx="10676298" cy="3598802"/>
            </a:xfrm>
            <a:custGeom>
              <a:avLst/>
              <a:gdLst/>
              <a:ahLst/>
              <a:cxnLst/>
              <a:rect l="l" t="t" r="r" b="b"/>
              <a:pathLst>
                <a:path w="10676298" h="3598802">
                  <a:moveTo>
                    <a:pt x="10676298" y="0"/>
                  </a:moveTo>
                  <a:lnTo>
                    <a:pt x="0" y="0"/>
                  </a:lnTo>
                  <a:lnTo>
                    <a:pt x="0" y="3598802"/>
                  </a:lnTo>
                  <a:lnTo>
                    <a:pt x="10676298" y="3598802"/>
                  </a:lnTo>
                  <a:lnTo>
                    <a:pt x="10676298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319235" y="0"/>
              <a:ext cx="7028089" cy="3598802"/>
            </a:xfrm>
            <a:custGeom>
              <a:avLst/>
              <a:gdLst/>
              <a:ahLst/>
              <a:cxnLst/>
              <a:rect l="l" t="t" r="r" b="b"/>
              <a:pathLst>
                <a:path w="7028089" h="3598802">
                  <a:moveTo>
                    <a:pt x="0" y="0"/>
                  </a:moveTo>
                  <a:lnTo>
                    <a:pt x="7028089" y="0"/>
                  </a:lnTo>
                  <a:lnTo>
                    <a:pt x="7028089" y="3598802"/>
                  </a:lnTo>
                  <a:lnTo>
                    <a:pt x="0" y="359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r="-5190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>
            <a:off x="9307654" y="919826"/>
            <a:ext cx="6694509" cy="8881604"/>
          </a:xfrm>
          <a:custGeom>
            <a:avLst/>
            <a:gdLst/>
            <a:ahLst/>
            <a:cxnLst/>
            <a:rect l="l" t="t" r="r" b="b"/>
            <a:pathLst>
              <a:path w="6694509" h="8881604">
                <a:moveTo>
                  <a:pt x="0" y="0"/>
                </a:moveTo>
                <a:lnTo>
                  <a:pt x="6694509" y="0"/>
                </a:lnTo>
                <a:lnTo>
                  <a:pt x="6694509" y="8881604"/>
                </a:lnTo>
                <a:lnTo>
                  <a:pt x="0" y="88816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6" name="Nhóm 35">
            <a:extLst>
              <a:ext uri="{FF2B5EF4-FFF2-40B4-BE49-F238E27FC236}">
                <a16:creationId xmlns="" xmlns:a16="http://schemas.microsoft.com/office/drawing/2014/main" id="{B3602335-EE98-DD39-1004-280D9431C786}"/>
              </a:ext>
            </a:extLst>
          </p:cNvPr>
          <p:cNvGrpSpPr/>
          <p:nvPr/>
        </p:nvGrpSpPr>
        <p:grpSpPr>
          <a:xfrm>
            <a:off x="9450759" y="2726138"/>
            <a:ext cx="2312386" cy="1873824"/>
            <a:chOff x="6997061" y="1412702"/>
            <a:chExt cx="2312386" cy="1873824"/>
          </a:xfrm>
        </p:grpSpPr>
        <p:sp>
          <p:nvSpPr>
            <p:cNvPr id="16" name="Freeform 10"/>
            <p:cNvSpPr/>
            <p:nvPr/>
          </p:nvSpPr>
          <p:spPr>
            <a:xfrm rot="1984951">
              <a:off x="6997061" y="1412702"/>
              <a:ext cx="2312386" cy="1873824"/>
            </a:xfrm>
            <a:custGeom>
              <a:avLst/>
              <a:gdLst/>
              <a:ahLst/>
              <a:cxnLst/>
              <a:rect l="l" t="t" r="r" b="b"/>
              <a:pathLst>
                <a:path w="4743285" h="4114800">
                  <a:moveTo>
                    <a:pt x="0" y="0"/>
                  </a:moveTo>
                  <a:lnTo>
                    <a:pt x="4743285" y="0"/>
                  </a:lnTo>
                  <a:lnTo>
                    <a:pt x="474328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="" xmlns:a16="http://schemas.microsoft.com/office/drawing/2014/main" id="{830EB61A-6115-9B3C-8084-8A01AFD906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1050" y="2049343"/>
              <a:ext cx="2141315" cy="614169"/>
            </a:xfrm>
            <a:custGeom>
              <a:avLst/>
              <a:gdLst/>
              <a:ahLst/>
              <a:cxnLst/>
              <a:rect l="l" t="t" r="r" b="b"/>
              <a:pathLst>
                <a:path w="2267255" h="650291">
                  <a:moveTo>
                    <a:pt x="89078" y="589635"/>
                  </a:moveTo>
                  <a:cubicBezTo>
                    <a:pt x="83591" y="592074"/>
                    <a:pt x="80848" y="596747"/>
                    <a:pt x="80848" y="603656"/>
                  </a:cubicBezTo>
                  <a:cubicBezTo>
                    <a:pt x="80848" y="606704"/>
                    <a:pt x="81356" y="609092"/>
                    <a:pt x="82372" y="610819"/>
                  </a:cubicBezTo>
                  <a:cubicBezTo>
                    <a:pt x="83388" y="612546"/>
                    <a:pt x="85115" y="613867"/>
                    <a:pt x="87554" y="614781"/>
                  </a:cubicBezTo>
                  <a:cubicBezTo>
                    <a:pt x="89992" y="615696"/>
                    <a:pt x="93396" y="616255"/>
                    <a:pt x="97765" y="616458"/>
                  </a:cubicBezTo>
                  <a:cubicBezTo>
                    <a:pt x="102133" y="616661"/>
                    <a:pt x="107671" y="616763"/>
                    <a:pt x="114376" y="616763"/>
                  </a:cubicBezTo>
                  <a:cubicBezTo>
                    <a:pt x="121082" y="616763"/>
                    <a:pt x="126009" y="616661"/>
                    <a:pt x="129159" y="616458"/>
                  </a:cubicBezTo>
                  <a:cubicBezTo>
                    <a:pt x="132309" y="616255"/>
                    <a:pt x="135509" y="615747"/>
                    <a:pt x="138760" y="614934"/>
                  </a:cubicBezTo>
                  <a:cubicBezTo>
                    <a:pt x="142011" y="614121"/>
                    <a:pt x="144247" y="612800"/>
                    <a:pt x="145466" y="610971"/>
                  </a:cubicBezTo>
                  <a:cubicBezTo>
                    <a:pt x="146685" y="609143"/>
                    <a:pt x="147295" y="606704"/>
                    <a:pt x="147295" y="603656"/>
                  </a:cubicBezTo>
                  <a:cubicBezTo>
                    <a:pt x="147295" y="597763"/>
                    <a:pt x="144958" y="594106"/>
                    <a:pt x="140284" y="592683"/>
                  </a:cubicBezTo>
                  <a:cubicBezTo>
                    <a:pt x="135611" y="591261"/>
                    <a:pt x="126975" y="590550"/>
                    <a:pt x="114376" y="590550"/>
                  </a:cubicBezTo>
                  <a:cubicBezTo>
                    <a:pt x="105029" y="590550"/>
                    <a:pt x="96596" y="590245"/>
                    <a:pt x="89078" y="589635"/>
                  </a:cubicBezTo>
                  <a:close/>
                  <a:moveTo>
                    <a:pt x="1968350" y="521665"/>
                  </a:moveTo>
                  <a:cubicBezTo>
                    <a:pt x="1954006" y="521665"/>
                    <a:pt x="1946834" y="527253"/>
                    <a:pt x="1946834" y="538429"/>
                  </a:cubicBezTo>
                  <a:cubicBezTo>
                    <a:pt x="1947440" y="545744"/>
                    <a:pt x="1950016" y="550265"/>
                    <a:pt x="1954561" y="551993"/>
                  </a:cubicBezTo>
                  <a:cubicBezTo>
                    <a:pt x="1959106" y="553720"/>
                    <a:pt x="1965117" y="554482"/>
                    <a:pt x="1972594" y="554279"/>
                  </a:cubicBezTo>
                  <a:cubicBezTo>
                    <a:pt x="1976432" y="554279"/>
                    <a:pt x="1979917" y="554126"/>
                    <a:pt x="1983048" y="553821"/>
                  </a:cubicBezTo>
                  <a:cubicBezTo>
                    <a:pt x="1986178" y="553517"/>
                    <a:pt x="1988906" y="552755"/>
                    <a:pt x="1991230" y="551535"/>
                  </a:cubicBezTo>
                  <a:cubicBezTo>
                    <a:pt x="1993554" y="550316"/>
                    <a:pt x="1995423" y="548487"/>
                    <a:pt x="1996837" y="546049"/>
                  </a:cubicBezTo>
                  <a:cubicBezTo>
                    <a:pt x="1998252" y="543611"/>
                    <a:pt x="1999161" y="540359"/>
                    <a:pt x="1999564" y="536295"/>
                  </a:cubicBezTo>
                  <a:lnTo>
                    <a:pt x="1999564" y="521665"/>
                  </a:lnTo>
                  <a:close/>
                  <a:moveTo>
                    <a:pt x="1244450" y="521665"/>
                  </a:moveTo>
                  <a:cubicBezTo>
                    <a:pt x="1230106" y="521665"/>
                    <a:pt x="1222934" y="527253"/>
                    <a:pt x="1222934" y="538429"/>
                  </a:cubicBezTo>
                  <a:cubicBezTo>
                    <a:pt x="1223540" y="545744"/>
                    <a:pt x="1226116" y="550265"/>
                    <a:pt x="1230661" y="551993"/>
                  </a:cubicBezTo>
                  <a:cubicBezTo>
                    <a:pt x="1235206" y="553720"/>
                    <a:pt x="1241217" y="554482"/>
                    <a:pt x="1248694" y="554279"/>
                  </a:cubicBezTo>
                  <a:cubicBezTo>
                    <a:pt x="1252532" y="554279"/>
                    <a:pt x="1256017" y="554126"/>
                    <a:pt x="1259148" y="553821"/>
                  </a:cubicBezTo>
                  <a:cubicBezTo>
                    <a:pt x="1262278" y="553517"/>
                    <a:pt x="1265005" y="552755"/>
                    <a:pt x="1267330" y="551535"/>
                  </a:cubicBezTo>
                  <a:cubicBezTo>
                    <a:pt x="1269654" y="550316"/>
                    <a:pt x="1271523" y="548487"/>
                    <a:pt x="1272937" y="546049"/>
                  </a:cubicBezTo>
                  <a:cubicBezTo>
                    <a:pt x="1274352" y="543611"/>
                    <a:pt x="1275261" y="540359"/>
                    <a:pt x="1275664" y="536295"/>
                  </a:cubicBezTo>
                  <a:lnTo>
                    <a:pt x="1275664" y="521665"/>
                  </a:lnTo>
                  <a:close/>
                  <a:moveTo>
                    <a:pt x="936879" y="465277"/>
                  </a:moveTo>
                  <a:cubicBezTo>
                    <a:pt x="923874" y="465277"/>
                    <a:pt x="915086" y="467665"/>
                    <a:pt x="910514" y="472440"/>
                  </a:cubicBezTo>
                  <a:cubicBezTo>
                    <a:pt x="905942" y="477215"/>
                    <a:pt x="903656" y="484886"/>
                    <a:pt x="903656" y="495452"/>
                  </a:cubicBezTo>
                  <a:lnTo>
                    <a:pt x="903656" y="519836"/>
                  </a:lnTo>
                  <a:cubicBezTo>
                    <a:pt x="903656" y="530403"/>
                    <a:pt x="905942" y="538073"/>
                    <a:pt x="910514" y="542849"/>
                  </a:cubicBezTo>
                  <a:cubicBezTo>
                    <a:pt x="915086" y="547624"/>
                    <a:pt x="923874" y="550011"/>
                    <a:pt x="936879" y="550011"/>
                  </a:cubicBezTo>
                  <a:cubicBezTo>
                    <a:pt x="943381" y="550011"/>
                    <a:pt x="948715" y="549402"/>
                    <a:pt x="952881" y="548183"/>
                  </a:cubicBezTo>
                  <a:cubicBezTo>
                    <a:pt x="957046" y="546963"/>
                    <a:pt x="960348" y="545135"/>
                    <a:pt x="962787" y="542696"/>
                  </a:cubicBezTo>
                  <a:cubicBezTo>
                    <a:pt x="965225" y="540258"/>
                    <a:pt x="966953" y="537159"/>
                    <a:pt x="967969" y="533400"/>
                  </a:cubicBezTo>
                  <a:cubicBezTo>
                    <a:pt x="968984" y="529641"/>
                    <a:pt x="969493" y="525119"/>
                    <a:pt x="969493" y="519836"/>
                  </a:cubicBezTo>
                  <a:lnTo>
                    <a:pt x="969493" y="495452"/>
                  </a:lnTo>
                  <a:cubicBezTo>
                    <a:pt x="969493" y="490169"/>
                    <a:pt x="968984" y="485648"/>
                    <a:pt x="967969" y="481889"/>
                  </a:cubicBezTo>
                  <a:cubicBezTo>
                    <a:pt x="966953" y="478129"/>
                    <a:pt x="965225" y="475031"/>
                    <a:pt x="962787" y="472592"/>
                  </a:cubicBezTo>
                  <a:cubicBezTo>
                    <a:pt x="960348" y="470154"/>
                    <a:pt x="957046" y="468325"/>
                    <a:pt x="952881" y="467106"/>
                  </a:cubicBezTo>
                  <a:cubicBezTo>
                    <a:pt x="948715" y="465887"/>
                    <a:pt x="943381" y="465277"/>
                    <a:pt x="936879" y="465277"/>
                  </a:cubicBezTo>
                  <a:close/>
                  <a:moveTo>
                    <a:pt x="764819" y="465277"/>
                  </a:moveTo>
                  <a:cubicBezTo>
                    <a:pt x="758317" y="465277"/>
                    <a:pt x="752983" y="465887"/>
                    <a:pt x="748817" y="467106"/>
                  </a:cubicBezTo>
                  <a:cubicBezTo>
                    <a:pt x="744652" y="468325"/>
                    <a:pt x="741350" y="470154"/>
                    <a:pt x="738911" y="472592"/>
                  </a:cubicBezTo>
                  <a:cubicBezTo>
                    <a:pt x="736473" y="475031"/>
                    <a:pt x="734746" y="478129"/>
                    <a:pt x="733730" y="481889"/>
                  </a:cubicBezTo>
                  <a:cubicBezTo>
                    <a:pt x="732714" y="485648"/>
                    <a:pt x="732206" y="490169"/>
                    <a:pt x="732206" y="495452"/>
                  </a:cubicBezTo>
                  <a:lnTo>
                    <a:pt x="732206" y="519836"/>
                  </a:lnTo>
                  <a:cubicBezTo>
                    <a:pt x="732206" y="525323"/>
                    <a:pt x="732663" y="529945"/>
                    <a:pt x="733577" y="533705"/>
                  </a:cubicBezTo>
                  <a:cubicBezTo>
                    <a:pt x="734492" y="537464"/>
                    <a:pt x="736168" y="540563"/>
                    <a:pt x="738606" y="543001"/>
                  </a:cubicBezTo>
                  <a:cubicBezTo>
                    <a:pt x="741045" y="545439"/>
                    <a:pt x="744347" y="547217"/>
                    <a:pt x="748513" y="548335"/>
                  </a:cubicBezTo>
                  <a:cubicBezTo>
                    <a:pt x="752678" y="549453"/>
                    <a:pt x="758114" y="550011"/>
                    <a:pt x="764819" y="550011"/>
                  </a:cubicBezTo>
                  <a:cubicBezTo>
                    <a:pt x="777824" y="550011"/>
                    <a:pt x="786612" y="547624"/>
                    <a:pt x="791185" y="542849"/>
                  </a:cubicBezTo>
                  <a:cubicBezTo>
                    <a:pt x="795757" y="538073"/>
                    <a:pt x="798043" y="530403"/>
                    <a:pt x="798043" y="519836"/>
                  </a:cubicBezTo>
                  <a:lnTo>
                    <a:pt x="798043" y="495452"/>
                  </a:lnTo>
                  <a:cubicBezTo>
                    <a:pt x="798043" y="484886"/>
                    <a:pt x="795757" y="477215"/>
                    <a:pt x="791185" y="472440"/>
                  </a:cubicBezTo>
                  <a:cubicBezTo>
                    <a:pt x="786612" y="467665"/>
                    <a:pt x="777824" y="465277"/>
                    <a:pt x="764819" y="465277"/>
                  </a:cubicBezTo>
                  <a:close/>
                  <a:moveTo>
                    <a:pt x="530200" y="465277"/>
                  </a:moveTo>
                  <a:cubicBezTo>
                    <a:pt x="517255" y="465277"/>
                    <a:pt x="508507" y="467665"/>
                    <a:pt x="503956" y="472440"/>
                  </a:cubicBezTo>
                  <a:cubicBezTo>
                    <a:pt x="499404" y="477215"/>
                    <a:pt x="497129" y="484886"/>
                    <a:pt x="497129" y="495452"/>
                  </a:cubicBezTo>
                  <a:lnTo>
                    <a:pt x="497129" y="519836"/>
                  </a:lnTo>
                  <a:cubicBezTo>
                    <a:pt x="497129" y="530403"/>
                    <a:pt x="499404" y="538073"/>
                    <a:pt x="503956" y="542849"/>
                  </a:cubicBezTo>
                  <a:cubicBezTo>
                    <a:pt x="508507" y="547624"/>
                    <a:pt x="517255" y="550011"/>
                    <a:pt x="530200" y="550011"/>
                  </a:cubicBezTo>
                  <a:cubicBezTo>
                    <a:pt x="536670" y="550011"/>
                    <a:pt x="541979" y="549402"/>
                    <a:pt x="546125" y="548183"/>
                  </a:cubicBezTo>
                  <a:cubicBezTo>
                    <a:pt x="550272" y="546963"/>
                    <a:pt x="553559" y="545135"/>
                    <a:pt x="555986" y="542696"/>
                  </a:cubicBezTo>
                  <a:cubicBezTo>
                    <a:pt x="558413" y="540258"/>
                    <a:pt x="560133" y="537159"/>
                    <a:pt x="561144" y="533400"/>
                  </a:cubicBezTo>
                  <a:cubicBezTo>
                    <a:pt x="562155" y="529641"/>
                    <a:pt x="562661" y="525119"/>
                    <a:pt x="562661" y="519836"/>
                  </a:cubicBezTo>
                  <a:lnTo>
                    <a:pt x="562661" y="495452"/>
                  </a:lnTo>
                  <a:cubicBezTo>
                    <a:pt x="562661" y="489966"/>
                    <a:pt x="562206" y="485343"/>
                    <a:pt x="561296" y="481584"/>
                  </a:cubicBezTo>
                  <a:cubicBezTo>
                    <a:pt x="560387" y="477825"/>
                    <a:pt x="558718" y="474726"/>
                    <a:pt x="556291" y="472287"/>
                  </a:cubicBezTo>
                  <a:cubicBezTo>
                    <a:pt x="553864" y="469849"/>
                    <a:pt x="550577" y="468071"/>
                    <a:pt x="546430" y="466953"/>
                  </a:cubicBezTo>
                  <a:cubicBezTo>
                    <a:pt x="542284" y="465836"/>
                    <a:pt x="536873" y="465277"/>
                    <a:pt x="530200" y="465277"/>
                  </a:cubicBezTo>
                  <a:close/>
                  <a:moveTo>
                    <a:pt x="114376" y="462229"/>
                  </a:moveTo>
                  <a:cubicBezTo>
                    <a:pt x="103403" y="462229"/>
                    <a:pt x="95834" y="464007"/>
                    <a:pt x="91669" y="467563"/>
                  </a:cubicBezTo>
                  <a:cubicBezTo>
                    <a:pt x="87503" y="471119"/>
                    <a:pt x="85420" y="476351"/>
                    <a:pt x="85420" y="483260"/>
                  </a:cubicBezTo>
                  <a:lnTo>
                    <a:pt x="85420" y="485089"/>
                  </a:lnTo>
                  <a:cubicBezTo>
                    <a:pt x="85420" y="492607"/>
                    <a:pt x="87503" y="498195"/>
                    <a:pt x="91669" y="501853"/>
                  </a:cubicBezTo>
                  <a:cubicBezTo>
                    <a:pt x="95834" y="505511"/>
                    <a:pt x="103403" y="507339"/>
                    <a:pt x="114376" y="507339"/>
                  </a:cubicBezTo>
                  <a:cubicBezTo>
                    <a:pt x="125349" y="507339"/>
                    <a:pt x="132817" y="505511"/>
                    <a:pt x="136779" y="501853"/>
                  </a:cubicBezTo>
                  <a:cubicBezTo>
                    <a:pt x="140741" y="498195"/>
                    <a:pt x="142723" y="492607"/>
                    <a:pt x="142723" y="485089"/>
                  </a:cubicBezTo>
                  <a:lnTo>
                    <a:pt x="142723" y="483260"/>
                  </a:lnTo>
                  <a:cubicBezTo>
                    <a:pt x="142723" y="476351"/>
                    <a:pt x="140691" y="471119"/>
                    <a:pt x="136627" y="467563"/>
                  </a:cubicBezTo>
                  <a:cubicBezTo>
                    <a:pt x="132563" y="464007"/>
                    <a:pt x="125146" y="462229"/>
                    <a:pt x="114376" y="462229"/>
                  </a:cubicBezTo>
                  <a:close/>
                  <a:moveTo>
                    <a:pt x="2083994" y="431444"/>
                  </a:moveTo>
                  <a:lnTo>
                    <a:pt x="2089785" y="431444"/>
                  </a:lnTo>
                  <a:cubicBezTo>
                    <a:pt x="2096694" y="431444"/>
                    <a:pt x="2101266" y="432562"/>
                    <a:pt x="2103501" y="434797"/>
                  </a:cubicBezTo>
                  <a:cubicBezTo>
                    <a:pt x="2105736" y="437032"/>
                    <a:pt x="2106854" y="441604"/>
                    <a:pt x="2106854" y="448513"/>
                  </a:cubicBezTo>
                  <a:lnTo>
                    <a:pt x="2106854" y="525932"/>
                  </a:lnTo>
                  <a:cubicBezTo>
                    <a:pt x="2106854" y="534467"/>
                    <a:pt x="2108835" y="540613"/>
                    <a:pt x="2112797" y="544373"/>
                  </a:cubicBezTo>
                  <a:cubicBezTo>
                    <a:pt x="2116760" y="548132"/>
                    <a:pt x="2124634" y="550011"/>
                    <a:pt x="2136419" y="550011"/>
                  </a:cubicBezTo>
                  <a:cubicBezTo>
                    <a:pt x="2142312" y="550011"/>
                    <a:pt x="2147138" y="549554"/>
                    <a:pt x="2150897" y="548640"/>
                  </a:cubicBezTo>
                  <a:cubicBezTo>
                    <a:pt x="2154656" y="547725"/>
                    <a:pt x="2157603" y="546303"/>
                    <a:pt x="2159736" y="544373"/>
                  </a:cubicBezTo>
                  <a:cubicBezTo>
                    <a:pt x="2161870" y="542442"/>
                    <a:pt x="2163343" y="539953"/>
                    <a:pt x="2164156" y="536905"/>
                  </a:cubicBezTo>
                  <a:cubicBezTo>
                    <a:pt x="2164968" y="533857"/>
                    <a:pt x="2165375" y="530199"/>
                    <a:pt x="2165375" y="525932"/>
                  </a:cubicBezTo>
                  <a:lnTo>
                    <a:pt x="2165375" y="448513"/>
                  </a:lnTo>
                  <a:cubicBezTo>
                    <a:pt x="2165375" y="441604"/>
                    <a:pt x="2166493" y="437032"/>
                    <a:pt x="2168728" y="434797"/>
                  </a:cubicBezTo>
                  <a:cubicBezTo>
                    <a:pt x="2170963" y="432562"/>
                    <a:pt x="2175535" y="431444"/>
                    <a:pt x="2182444" y="431444"/>
                  </a:cubicBezTo>
                  <a:lnTo>
                    <a:pt x="2188235" y="431444"/>
                  </a:lnTo>
                  <a:cubicBezTo>
                    <a:pt x="2195144" y="431444"/>
                    <a:pt x="2199716" y="432562"/>
                    <a:pt x="2201951" y="434797"/>
                  </a:cubicBezTo>
                  <a:cubicBezTo>
                    <a:pt x="2204186" y="437032"/>
                    <a:pt x="2205304" y="441604"/>
                    <a:pt x="2205304" y="448513"/>
                  </a:cubicBezTo>
                  <a:lnTo>
                    <a:pt x="2205304" y="525932"/>
                  </a:lnTo>
                  <a:cubicBezTo>
                    <a:pt x="2205304" y="546862"/>
                    <a:pt x="2199818" y="562356"/>
                    <a:pt x="2188845" y="572414"/>
                  </a:cubicBezTo>
                  <a:cubicBezTo>
                    <a:pt x="2177872" y="582473"/>
                    <a:pt x="2160397" y="587502"/>
                    <a:pt x="2136419" y="587502"/>
                  </a:cubicBezTo>
                  <a:cubicBezTo>
                    <a:pt x="2113254" y="587502"/>
                    <a:pt x="2095881" y="582320"/>
                    <a:pt x="2084298" y="571957"/>
                  </a:cubicBezTo>
                  <a:cubicBezTo>
                    <a:pt x="2072716" y="561594"/>
                    <a:pt x="2066924" y="546252"/>
                    <a:pt x="2066924" y="525932"/>
                  </a:cubicBezTo>
                  <a:lnTo>
                    <a:pt x="2066924" y="448513"/>
                  </a:lnTo>
                  <a:cubicBezTo>
                    <a:pt x="2066924" y="441604"/>
                    <a:pt x="2068042" y="437032"/>
                    <a:pt x="2070278" y="434797"/>
                  </a:cubicBezTo>
                  <a:cubicBezTo>
                    <a:pt x="2072513" y="432562"/>
                    <a:pt x="2077085" y="431444"/>
                    <a:pt x="2083994" y="431444"/>
                  </a:cubicBezTo>
                  <a:close/>
                  <a:moveTo>
                    <a:pt x="302819" y="431444"/>
                  </a:moveTo>
                  <a:lnTo>
                    <a:pt x="308610" y="431444"/>
                  </a:lnTo>
                  <a:cubicBezTo>
                    <a:pt x="315519" y="431444"/>
                    <a:pt x="320091" y="432562"/>
                    <a:pt x="322326" y="434797"/>
                  </a:cubicBezTo>
                  <a:cubicBezTo>
                    <a:pt x="324561" y="437032"/>
                    <a:pt x="325679" y="441604"/>
                    <a:pt x="325679" y="448513"/>
                  </a:cubicBezTo>
                  <a:lnTo>
                    <a:pt x="325679" y="525932"/>
                  </a:lnTo>
                  <a:cubicBezTo>
                    <a:pt x="325679" y="534467"/>
                    <a:pt x="327660" y="540613"/>
                    <a:pt x="331622" y="544373"/>
                  </a:cubicBezTo>
                  <a:cubicBezTo>
                    <a:pt x="335585" y="548132"/>
                    <a:pt x="343459" y="550011"/>
                    <a:pt x="355244" y="550011"/>
                  </a:cubicBezTo>
                  <a:cubicBezTo>
                    <a:pt x="361137" y="550011"/>
                    <a:pt x="365963" y="549554"/>
                    <a:pt x="369722" y="548640"/>
                  </a:cubicBezTo>
                  <a:cubicBezTo>
                    <a:pt x="373482" y="547725"/>
                    <a:pt x="376428" y="546303"/>
                    <a:pt x="378562" y="544373"/>
                  </a:cubicBezTo>
                  <a:cubicBezTo>
                    <a:pt x="380695" y="542442"/>
                    <a:pt x="382168" y="539953"/>
                    <a:pt x="382981" y="536905"/>
                  </a:cubicBezTo>
                  <a:cubicBezTo>
                    <a:pt x="383794" y="533857"/>
                    <a:pt x="384200" y="530199"/>
                    <a:pt x="384200" y="525932"/>
                  </a:cubicBezTo>
                  <a:lnTo>
                    <a:pt x="384200" y="448513"/>
                  </a:lnTo>
                  <a:cubicBezTo>
                    <a:pt x="384200" y="441604"/>
                    <a:pt x="385318" y="437032"/>
                    <a:pt x="387553" y="434797"/>
                  </a:cubicBezTo>
                  <a:cubicBezTo>
                    <a:pt x="389788" y="432562"/>
                    <a:pt x="394360" y="431444"/>
                    <a:pt x="401269" y="431444"/>
                  </a:cubicBezTo>
                  <a:lnTo>
                    <a:pt x="407060" y="431444"/>
                  </a:lnTo>
                  <a:cubicBezTo>
                    <a:pt x="413969" y="431444"/>
                    <a:pt x="418541" y="432562"/>
                    <a:pt x="420776" y="434797"/>
                  </a:cubicBezTo>
                  <a:cubicBezTo>
                    <a:pt x="423012" y="437032"/>
                    <a:pt x="424129" y="441604"/>
                    <a:pt x="424129" y="448513"/>
                  </a:cubicBezTo>
                  <a:lnTo>
                    <a:pt x="424129" y="525932"/>
                  </a:lnTo>
                  <a:cubicBezTo>
                    <a:pt x="424129" y="546862"/>
                    <a:pt x="418643" y="562356"/>
                    <a:pt x="407670" y="572414"/>
                  </a:cubicBezTo>
                  <a:cubicBezTo>
                    <a:pt x="396697" y="582473"/>
                    <a:pt x="379222" y="587502"/>
                    <a:pt x="355244" y="587502"/>
                  </a:cubicBezTo>
                  <a:cubicBezTo>
                    <a:pt x="332080" y="587502"/>
                    <a:pt x="314706" y="582320"/>
                    <a:pt x="303124" y="571957"/>
                  </a:cubicBezTo>
                  <a:cubicBezTo>
                    <a:pt x="291541" y="561594"/>
                    <a:pt x="285750" y="546252"/>
                    <a:pt x="285750" y="525932"/>
                  </a:cubicBezTo>
                  <a:lnTo>
                    <a:pt x="285750" y="448513"/>
                  </a:lnTo>
                  <a:cubicBezTo>
                    <a:pt x="285750" y="441604"/>
                    <a:pt x="286868" y="437032"/>
                    <a:pt x="289103" y="434797"/>
                  </a:cubicBezTo>
                  <a:cubicBezTo>
                    <a:pt x="291338" y="432562"/>
                    <a:pt x="295910" y="431444"/>
                    <a:pt x="302819" y="431444"/>
                  </a:cubicBezTo>
                  <a:close/>
                  <a:moveTo>
                    <a:pt x="229800" y="431444"/>
                  </a:moveTo>
                  <a:lnTo>
                    <a:pt x="235325" y="431444"/>
                  </a:lnTo>
                  <a:cubicBezTo>
                    <a:pt x="242287" y="431444"/>
                    <a:pt x="246895" y="432562"/>
                    <a:pt x="249148" y="434797"/>
                  </a:cubicBezTo>
                  <a:cubicBezTo>
                    <a:pt x="251400" y="437032"/>
                    <a:pt x="252527" y="441604"/>
                    <a:pt x="252527" y="448513"/>
                  </a:cubicBezTo>
                  <a:lnTo>
                    <a:pt x="252527" y="566775"/>
                  </a:lnTo>
                  <a:cubicBezTo>
                    <a:pt x="252527" y="573684"/>
                    <a:pt x="251400" y="578256"/>
                    <a:pt x="249148" y="580491"/>
                  </a:cubicBezTo>
                  <a:cubicBezTo>
                    <a:pt x="246895" y="582727"/>
                    <a:pt x="242287" y="583844"/>
                    <a:pt x="235325" y="583844"/>
                  </a:cubicBezTo>
                  <a:lnTo>
                    <a:pt x="229800" y="583844"/>
                  </a:lnTo>
                  <a:cubicBezTo>
                    <a:pt x="222837" y="583844"/>
                    <a:pt x="218230" y="582727"/>
                    <a:pt x="215977" y="580491"/>
                  </a:cubicBezTo>
                  <a:cubicBezTo>
                    <a:pt x="213724" y="578256"/>
                    <a:pt x="212598" y="573684"/>
                    <a:pt x="212598" y="566775"/>
                  </a:cubicBezTo>
                  <a:lnTo>
                    <a:pt x="212598" y="448513"/>
                  </a:lnTo>
                  <a:cubicBezTo>
                    <a:pt x="212598" y="441604"/>
                    <a:pt x="213724" y="437032"/>
                    <a:pt x="215977" y="434797"/>
                  </a:cubicBezTo>
                  <a:cubicBezTo>
                    <a:pt x="218230" y="432562"/>
                    <a:pt x="222837" y="431444"/>
                    <a:pt x="229800" y="431444"/>
                  </a:cubicBezTo>
                  <a:close/>
                  <a:moveTo>
                    <a:pt x="1965426" y="427787"/>
                  </a:moveTo>
                  <a:cubicBezTo>
                    <a:pt x="1989413" y="427787"/>
                    <a:pt x="2007755" y="431800"/>
                    <a:pt x="2020450" y="439826"/>
                  </a:cubicBezTo>
                  <a:cubicBezTo>
                    <a:pt x="2033145" y="447853"/>
                    <a:pt x="2039493" y="461315"/>
                    <a:pt x="2039493" y="480212"/>
                  </a:cubicBezTo>
                  <a:lnTo>
                    <a:pt x="2039493" y="538429"/>
                  </a:lnTo>
                  <a:cubicBezTo>
                    <a:pt x="2039493" y="554888"/>
                    <a:pt x="2034248" y="567182"/>
                    <a:pt x="2023760" y="575310"/>
                  </a:cubicBezTo>
                  <a:cubicBezTo>
                    <a:pt x="2013271" y="583438"/>
                    <a:pt x="1996418" y="587502"/>
                    <a:pt x="1973199" y="587502"/>
                  </a:cubicBezTo>
                  <a:cubicBezTo>
                    <a:pt x="1949980" y="587502"/>
                    <a:pt x="1933126" y="583489"/>
                    <a:pt x="1922638" y="575462"/>
                  </a:cubicBezTo>
                  <a:cubicBezTo>
                    <a:pt x="1912149" y="567436"/>
                    <a:pt x="1906905" y="555396"/>
                    <a:pt x="1906905" y="539343"/>
                  </a:cubicBezTo>
                  <a:cubicBezTo>
                    <a:pt x="1906905" y="507644"/>
                    <a:pt x="1927530" y="491795"/>
                    <a:pt x="1968779" y="491795"/>
                  </a:cubicBezTo>
                  <a:lnTo>
                    <a:pt x="1999564" y="491795"/>
                  </a:lnTo>
                  <a:lnTo>
                    <a:pt x="1999564" y="480212"/>
                  </a:lnTo>
                  <a:cubicBezTo>
                    <a:pt x="1999564" y="472897"/>
                    <a:pt x="1996922" y="467969"/>
                    <a:pt x="1991639" y="465429"/>
                  </a:cubicBezTo>
                  <a:cubicBezTo>
                    <a:pt x="1986356" y="462889"/>
                    <a:pt x="1978431" y="461619"/>
                    <a:pt x="1967865" y="461619"/>
                  </a:cubicBezTo>
                  <a:cubicBezTo>
                    <a:pt x="1959330" y="461619"/>
                    <a:pt x="1950491" y="462229"/>
                    <a:pt x="1941347" y="463448"/>
                  </a:cubicBezTo>
                  <a:cubicBezTo>
                    <a:pt x="1934642" y="464464"/>
                    <a:pt x="1930120" y="464007"/>
                    <a:pt x="1927784" y="462077"/>
                  </a:cubicBezTo>
                  <a:cubicBezTo>
                    <a:pt x="1925447" y="460146"/>
                    <a:pt x="1924278" y="455828"/>
                    <a:pt x="1924278" y="449123"/>
                  </a:cubicBezTo>
                  <a:lnTo>
                    <a:pt x="1924278" y="447903"/>
                  </a:lnTo>
                  <a:cubicBezTo>
                    <a:pt x="1924278" y="441401"/>
                    <a:pt x="1925396" y="436931"/>
                    <a:pt x="1927631" y="434492"/>
                  </a:cubicBezTo>
                  <a:cubicBezTo>
                    <a:pt x="1929866" y="432054"/>
                    <a:pt x="1934235" y="430327"/>
                    <a:pt x="1940738" y="429311"/>
                  </a:cubicBezTo>
                  <a:cubicBezTo>
                    <a:pt x="1944598" y="428904"/>
                    <a:pt x="1948560" y="428549"/>
                    <a:pt x="1952624" y="428244"/>
                  </a:cubicBezTo>
                  <a:cubicBezTo>
                    <a:pt x="1956689" y="427939"/>
                    <a:pt x="1960956" y="427787"/>
                    <a:pt x="1965426" y="427787"/>
                  </a:cubicBezTo>
                  <a:close/>
                  <a:moveTo>
                    <a:pt x="1641119" y="427787"/>
                  </a:moveTo>
                  <a:cubicBezTo>
                    <a:pt x="1665097" y="427787"/>
                    <a:pt x="1682572" y="432816"/>
                    <a:pt x="1693545" y="442874"/>
                  </a:cubicBezTo>
                  <a:cubicBezTo>
                    <a:pt x="1704518" y="452933"/>
                    <a:pt x="1710004" y="468427"/>
                    <a:pt x="1710004" y="489356"/>
                  </a:cubicBezTo>
                  <a:lnTo>
                    <a:pt x="1710004" y="566775"/>
                  </a:lnTo>
                  <a:cubicBezTo>
                    <a:pt x="1710004" y="573684"/>
                    <a:pt x="1708886" y="578256"/>
                    <a:pt x="1706651" y="580491"/>
                  </a:cubicBezTo>
                  <a:cubicBezTo>
                    <a:pt x="1704416" y="582727"/>
                    <a:pt x="1699844" y="583844"/>
                    <a:pt x="1692935" y="583844"/>
                  </a:cubicBezTo>
                  <a:lnTo>
                    <a:pt x="1687144" y="583844"/>
                  </a:lnTo>
                  <a:cubicBezTo>
                    <a:pt x="1680235" y="583844"/>
                    <a:pt x="1675663" y="582727"/>
                    <a:pt x="1673428" y="580491"/>
                  </a:cubicBezTo>
                  <a:cubicBezTo>
                    <a:pt x="1671193" y="578256"/>
                    <a:pt x="1670075" y="573684"/>
                    <a:pt x="1670075" y="566775"/>
                  </a:cubicBezTo>
                  <a:lnTo>
                    <a:pt x="1670075" y="489356"/>
                  </a:lnTo>
                  <a:cubicBezTo>
                    <a:pt x="1670075" y="485089"/>
                    <a:pt x="1669669" y="481431"/>
                    <a:pt x="1668856" y="478383"/>
                  </a:cubicBezTo>
                  <a:cubicBezTo>
                    <a:pt x="1668043" y="475335"/>
                    <a:pt x="1666570" y="472846"/>
                    <a:pt x="1664436" y="470916"/>
                  </a:cubicBezTo>
                  <a:cubicBezTo>
                    <a:pt x="1662303" y="468985"/>
                    <a:pt x="1659356" y="467563"/>
                    <a:pt x="1655597" y="466649"/>
                  </a:cubicBezTo>
                  <a:cubicBezTo>
                    <a:pt x="1651838" y="465734"/>
                    <a:pt x="1647012" y="465277"/>
                    <a:pt x="1641119" y="465277"/>
                  </a:cubicBezTo>
                  <a:cubicBezTo>
                    <a:pt x="1629334" y="465277"/>
                    <a:pt x="1621460" y="467157"/>
                    <a:pt x="1617497" y="470916"/>
                  </a:cubicBezTo>
                  <a:cubicBezTo>
                    <a:pt x="1613535" y="474675"/>
                    <a:pt x="1611553" y="480822"/>
                    <a:pt x="1611553" y="489356"/>
                  </a:cubicBezTo>
                  <a:lnTo>
                    <a:pt x="1611553" y="566775"/>
                  </a:lnTo>
                  <a:cubicBezTo>
                    <a:pt x="1611553" y="573684"/>
                    <a:pt x="1610436" y="578256"/>
                    <a:pt x="1608201" y="580491"/>
                  </a:cubicBezTo>
                  <a:cubicBezTo>
                    <a:pt x="1605965" y="582727"/>
                    <a:pt x="1601393" y="583844"/>
                    <a:pt x="1594485" y="583844"/>
                  </a:cubicBezTo>
                  <a:lnTo>
                    <a:pt x="1588694" y="583844"/>
                  </a:lnTo>
                  <a:cubicBezTo>
                    <a:pt x="1581785" y="583844"/>
                    <a:pt x="1577213" y="582727"/>
                    <a:pt x="1574978" y="580491"/>
                  </a:cubicBezTo>
                  <a:cubicBezTo>
                    <a:pt x="1572742" y="578256"/>
                    <a:pt x="1571625" y="573684"/>
                    <a:pt x="1571625" y="566775"/>
                  </a:cubicBezTo>
                  <a:lnTo>
                    <a:pt x="1571625" y="489356"/>
                  </a:lnTo>
                  <a:cubicBezTo>
                    <a:pt x="1571625" y="469036"/>
                    <a:pt x="1577416" y="453695"/>
                    <a:pt x="1588998" y="443331"/>
                  </a:cubicBezTo>
                  <a:cubicBezTo>
                    <a:pt x="1600581" y="432968"/>
                    <a:pt x="1617954" y="427787"/>
                    <a:pt x="1641119" y="427787"/>
                  </a:cubicBezTo>
                  <a:close/>
                  <a:moveTo>
                    <a:pt x="1412519" y="427787"/>
                  </a:moveTo>
                  <a:cubicBezTo>
                    <a:pt x="1436497" y="427787"/>
                    <a:pt x="1453972" y="432816"/>
                    <a:pt x="1464945" y="442874"/>
                  </a:cubicBezTo>
                  <a:cubicBezTo>
                    <a:pt x="1475918" y="452933"/>
                    <a:pt x="1481404" y="468427"/>
                    <a:pt x="1481404" y="489356"/>
                  </a:cubicBezTo>
                  <a:lnTo>
                    <a:pt x="1481404" y="566775"/>
                  </a:lnTo>
                  <a:cubicBezTo>
                    <a:pt x="1481404" y="573684"/>
                    <a:pt x="1480286" y="578256"/>
                    <a:pt x="1478051" y="580491"/>
                  </a:cubicBezTo>
                  <a:cubicBezTo>
                    <a:pt x="1475816" y="582727"/>
                    <a:pt x="1471244" y="583844"/>
                    <a:pt x="1464335" y="583844"/>
                  </a:cubicBezTo>
                  <a:lnTo>
                    <a:pt x="1458544" y="583844"/>
                  </a:lnTo>
                  <a:cubicBezTo>
                    <a:pt x="1451635" y="583844"/>
                    <a:pt x="1447063" y="582727"/>
                    <a:pt x="1444828" y="580491"/>
                  </a:cubicBezTo>
                  <a:cubicBezTo>
                    <a:pt x="1442593" y="578256"/>
                    <a:pt x="1441475" y="573684"/>
                    <a:pt x="1441475" y="566775"/>
                  </a:cubicBezTo>
                  <a:lnTo>
                    <a:pt x="1441475" y="489356"/>
                  </a:lnTo>
                  <a:cubicBezTo>
                    <a:pt x="1441475" y="485089"/>
                    <a:pt x="1441069" y="481431"/>
                    <a:pt x="1440256" y="478383"/>
                  </a:cubicBezTo>
                  <a:cubicBezTo>
                    <a:pt x="1439443" y="475335"/>
                    <a:pt x="1437970" y="472846"/>
                    <a:pt x="1435836" y="470916"/>
                  </a:cubicBezTo>
                  <a:cubicBezTo>
                    <a:pt x="1433703" y="468985"/>
                    <a:pt x="1430756" y="467563"/>
                    <a:pt x="1426997" y="466649"/>
                  </a:cubicBezTo>
                  <a:cubicBezTo>
                    <a:pt x="1423238" y="465734"/>
                    <a:pt x="1418412" y="465277"/>
                    <a:pt x="1412519" y="465277"/>
                  </a:cubicBezTo>
                  <a:cubicBezTo>
                    <a:pt x="1400734" y="465277"/>
                    <a:pt x="1392860" y="467157"/>
                    <a:pt x="1388897" y="470916"/>
                  </a:cubicBezTo>
                  <a:cubicBezTo>
                    <a:pt x="1384935" y="474675"/>
                    <a:pt x="1382953" y="480822"/>
                    <a:pt x="1382953" y="489356"/>
                  </a:cubicBezTo>
                  <a:lnTo>
                    <a:pt x="1382953" y="566775"/>
                  </a:lnTo>
                  <a:cubicBezTo>
                    <a:pt x="1382953" y="573684"/>
                    <a:pt x="1381836" y="578256"/>
                    <a:pt x="1379601" y="580491"/>
                  </a:cubicBezTo>
                  <a:cubicBezTo>
                    <a:pt x="1377365" y="582727"/>
                    <a:pt x="1372793" y="583844"/>
                    <a:pt x="1365885" y="583844"/>
                  </a:cubicBezTo>
                  <a:lnTo>
                    <a:pt x="1360094" y="583844"/>
                  </a:lnTo>
                  <a:cubicBezTo>
                    <a:pt x="1353185" y="583844"/>
                    <a:pt x="1348613" y="582727"/>
                    <a:pt x="1346378" y="580491"/>
                  </a:cubicBezTo>
                  <a:cubicBezTo>
                    <a:pt x="1344142" y="578256"/>
                    <a:pt x="1343025" y="573684"/>
                    <a:pt x="1343025" y="566775"/>
                  </a:cubicBezTo>
                  <a:lnTo>
                    <a:pt x="1343025" y="489356"/>
                  </a:lnTo>
                  <a:cubicBezTo>
                    <a:pt x="1343025" y="469036"/>
                    <a:pt x="1348816" y="453695"/>
                    <a:pt x="1360398" y="443331"/>
                  </a:cubicBezTo>
                  <a:cubicBezTo>
                    <a:pt x="1371981" y="432968"/>
                    <a:pt x="1389354" y="427787"/>
                    <a:pt x="1412519" y="427787"/>
                  </a:cubicBezTo>
                  <a:close/>
                  <a:moveTo>
                    <a:pt x="1241526" y="427787"/>
                  </a:moveTo>
                  <a:cubicBezTo>
                    <a:pt x="1265513" y="427787"/>
                    <a:pt x="1283855" y="431800"/>
                    <a:pt x="1296550" y="439826"/>
                  </a:cubicBezTo>
                  <a:cubicBezTo>
                    <a:pt x="1309245" y="447853"/>
                    <a:pt x="1315593" y="461315"/>
                    <a:pt x="1315593" y="480212"/>
                  </a:cubicBezTo>
                  <a:lnTo>
                    <a:pt x="1315593" y="538429"/>
                  </a:lnTo>
                  <a:cubicBezTo>
                    <a:pt x="1315593" y="554888"/>
                    <a:pt x="1310348" y="567182"/>
                    <a:pt x="1299860" y="575310"/>
                  </a:cubicBezTo>
                  <a:cubicBezTo>
                    <a:pt x="1289371" y="583438"/>
                    <a:pt x="1272517" y="587502"/>
                    <a:pt x="1249299" y="587502"/>
                  </a:cubicBezTo>
                  <a:cubicBezTo>
                    <a:pt x="1226080" y="587502"/>
                    <a:pt x="1209226" y="583489"/>
                    <a:pt x="1198738" y="575462"/>
                  </a:cubicBezTo>
                  <a:cubicBezTo>
                    <a:pt x="1188249" y="567436"/>
                    <a:pt x="1183005" y="555396"/>
                    <a:pt x="1183005" y="539343"/>
                  </a:cubicBezTo>
                  <a:cubicBezTo>
                    <a:pt x="1183005" y="507644"/>
                    <a:pt x="1203630" y="491795"/>
                    <a:pt x="1244879" y="491795"/>
                  </a:cubicBezTo>
                  <a:lnTo>
                    <a:pt x="1275664" y="491795"/>
                  </a:lnTo>
                  <a:lnTo>
                    <a:pt x="1275664" y="480212"/>
                  </a:lnTo>
                  <a:cubicBezTo>
                    <a:pt x="1275664" y="472897"/>
                    <a:pt x="1273022" y="467969"/>
                    <a:pt x="1267739" y="465429"/>
                  </a:cubicBezTo>
                  <a:cubicBezTo>
                    <a:pt x="1262456" y="462889"/>
                    <a:pt x="1254531" y="461619"/>
                    <a:pt x="1243965" y="461619"/>
                  </a:cubicBezTo>
                  <a:cubicBezTo>
                    <a:pt x="1235430" y="461619"/>
                    <a:pt x="1226591" y="462229"/>
                    <a:pt x="1217447" y="463448"/>
                  </a:cubicBezTo>
                  <a:cubicBezTo>
                    <a:pt x="1210742" y="464464"/>
                    <a:pt x="1206220" y="464007"/>
                    <a:pt x="1203884" y="462077"/>
                  </a:cubicBezTo>
                  <a:cubicBezTo>
                    <a:pt x="1201547" y="460146"/>
                    <a:pt x="1200379" y="455828"/>
                    <a:pt x="1200379" y="449123"/>
                  </a:cubicBezTo>
                  <a:lnTo>
                    <a:pt x="1200379" y="447903"/>
                  </a:lnTo>
                  <a:cubicBezTo>
                    <a:pt x="1200379" y="441401"/>
                    <a:pt x="1201496" y="436931"/>
                    <a:pt x="1203731" y="434492"/>
                  </a:cubicBezTo>
                  <a:cubicBezTo>
                    <a:pt x="1205966" y="432054"/>
                    <a:pt x="1210335" y="430327"/>
                    <a:pt x="1216838" y="429311"/>
                  </a:cubicBezTo>
                  <a:cubicBezTo>
                    <a:pt x="1220698" y="428904"/>
                    <a:pt x="1224661" y="428549"/>
                    <a:pt x="1228725" y="428244"/>
                  </a:cubicBezTo>
                  <a:cubicBezTo>
                    <a:pt x="1232789" y="427939"/>
                    <a:pt x="1237056" y="427787"/>
                    <a:pt x="1241526" y="427787"/>
                  </a:cubicBezTo>
                  <a:close/>
                  <a:moveTo>
                    <a:pt x="936879" y="427787"/>
                  </a:moveTo>
                  <a:cubicBezTo>
                    <a:pt x="954760" y="427787"/>
                    <a:pt x="969188" y="430682"/>
                    <a:pt x="980160" y="436473"/>
                  </a:cubicBezTo>
                  <a:cubicBezTo>
                    <a:pt x="991133" y="442265"/>
                    <a:pt x="998957" y="450951"/>
                    <a:pt x="1003630" y="462534"/>
                  </a:cubicBezTo>
                  <a:cubicBezTo>
                    <a:pt x="1007694" y="460908"/>
                    <a:pt x="1010234" y="458013"/>
                    <a:pt x="1011250" y="453847"/>
                  </a:cubicBezTo>
                  <a:cubicBezTo>
                    <a:pt x="1012266" y="449681"/>
                    <a:pt x="1012774" y="445160"/>
                    <a:pt x="1012774" y="440283"/>
                  </a:cubicBezTo>
                  <a:cubicBezTo>
                    <a:pt x="1012774" y="436626"/>
                    <a:pt x="1013587" y="434238"/>
                    <a:pt x="1015213" y="433121"/>
                  </a:cubicBezTo>
                  <a:cubicBezTo>
                    <a:pt x="1016838" y="432003"/>
                    <a:pt x="1019886" y="431444"/>
                    <a:pt x="1024356" y="431444"/>
                  </a:cubicBezTo>
                  <a:lnTo>
                    <a:pt x="1029538" y="431444"/>
                  </a:lnTo>
                  <a:cubicBezTo>
                    <a:pt x="1033399" y="431444"/>
                    <a:pt x="1036040" y="432257"/>
                    <a:pt x="1037463" y="433883"/>
                  </a:cubicBezTo>
                  <a:cubicBezTo>
                    <a:pt x="1038885" y="435508"/>
                    <a:pt x="1039597" y="438048"/>
                    <a:pt x="1039597" y="441503"/>
                  </a:cubicBezTo>
                  <a:cubicBezTo>
                    <a:pt x="1039597" y="446176"/>
                    <a:pt x="1039393" y="451002"/>
                    <a:pt x="1038987" y="455981"/>
                  </a:cubicBezTo>
                  <a:cubicBezTo>
                    <a:pt x="1038581" y="460959"/>
                    <a:pt x="1037412" y="465582"/>
                    <a:pt x="1035482" y="469849"/>
                  </a:cubicBezTo>
                  <a:cubicBezTo>
                    <a:pt x="1033551" y="474116"/>
                    <a:pt x="1030503" y="477926"/>
                    <a:pt x="1026338" y="481279"/>
                  </a:cubicBezTo>
                  <a:cubicBezTo>
                    <a:pt x="1022172" y="484632"/>
                    <a:pt x="1016432" y="487019"/>
                    <a:pt x="1009117" y="488442"/>
                  </a:cubicBezTo>
                  <a:cubicBezTo>
                    <a:pt x="1009320" y="489458"/>
                    <a:pt x="1009421" y="490575"/>
                    <a:pt x="1009421" y="491795"/>
                  </a:cubicBezTo>
                  <a:cubicBezTo>
                    <a:pt x="1009421" y="493014"/>
                    <a:pt x="1009421" y="494233"/>
                    <a:pt x="1009421" y="495452"/>
                  </a:cubicBezTo>
                  <a:lnTo>
                    <a:pt x="1009421" y="519836"/>
                  </a:lnTo>
                  <a:cubicBezTo>
                    <a:pt x="1009421" y="541985"/>
                    <a:pt x="1003325" y="558800"/>
                    <a:pt x="991133" y="570281"/>
                  </a:cubicBezTo>
                  <a:cubicBezTo>
                    <a:pt x="978941" y="581761"/>
                    <a:pt x="960856" y="587502"/>
                    <a:pt x="936879" y="587502"/>
                  </a:cubicBezTo>
                  <a:cubicBezTo>
                    <a:pt x="911885" y="587502"/>
                    <a:pt x="893445" y="581914"/>
                    <a:pt x="881558" y="570738"/>
                  </a:cubicBezTo>
                  <a:cubicBezTo>
                    <a:pt x="869670" y="559562"/>
                    <a:pt x="863727" y="542595"/>
                    <a:pt x="863727" y="519836"/>
                  </a:cubicBezTo>
                  <a:lnTo>
                    <a:pt x="863727" y="495452"/>
                  </a:lnTo>
                  <a:cubicBezTo>
                    <a:pt x="863727" y="473507"/>
                    <a:pt x="869924" y="456743"/>
                    <a:pt x="882320" y="445160"/>
                  </a:cubicBezTo>
                  <a:cubicBezTo>
                    <a:pt x="894715" y="433578"/>
                    <a:pt x="912901" y="427787"/>
                    <a:pt x="936879" y="427787"/>
                  </a:cubicBezTo>
                  <a:close/>
                  <a:moveTo>
                    <a:pt x="529742" y="427787"/>
                  </a:moveTo>
                  <a:cubicBezTo>
                    <a:pt x="578307" y="427787"/>
                    <a:pt x="602590" y="450037"/>
                    <a:pt x="602590" y="494538"/>
                  </a:cubicBezTo>
                  <a:lnTo>
                    <a:pt x="602590" y="518922"/>
                  </a:lnTo>
                  <a:cubicBezTo>
                    <a:pt x="602590" y="541071"/>
                    <a:pt x="597170" y="558038"/>
                    <a:pt x="586330" y="569823"/>
                  </a:cubicBezTo>
                  <a:cubicBezTo>
                    <a:pt x="575491" y="581609"/>
                    <a:pt x="559637" y="587502"/>
                    <a:pt x="538767" y="587502"/>
                  </a:cubicBezTo>
                  <a:cubicBezTo>
                    <a:pt x="519517" y="587502"/>
                    <a:pt x="505638" y="581711"/>
                    <a:pt x="497129" y="570128"/>
                  </a:cubicBezTo>
                  <a:lnTo>
                    <a:pt x="497129" y="627735"/>
                  </a:lnTo>
                  <a:cubicBezTo>
                    <a:pt x="497129" y="634644"/>
                    <a:pt x="496002" y="639216"/>
                    <a:pt x="493750" y="641451"/>
                  </a:cubicBezTo>
                  <a:cubicBezTo>
                    <a:pt x="491497" y="643687"/>
                    <a:pt x="486889" y="644804"/>
                    <a:pt x="479927" y="644804"/>
                  </a:cubicBezTo>
                  <a:lnTo>
                    <a:pt x="474402" y="644804"/>
                  </a:lnTo>
                  <a:cubicBezTo>
                    <a:pt x="467439" y="644804"/>
                    <a:pt x="462832" y="643687"/>
                    <a:pt x="460579" y="641451"/>
                  </a:cubicBezTo>
                  <a:cubicBezTo>
                    <a:pt x="458326" y="639216"/>
                    <a:pt x="457200" y="634644"/>
                    <a:pt x="457200" y="627735"/>
                  </a:cubicBezTo>
                  <a:lnTo>
                    <a:pt x="457200" y="494538"/>
                  </a:lnTo>
                  <a:cubicBezTo>
                    <a:pt x="457200" y="483159"/>
                    <a:pt x="458927" y="473303"/>
                    <a:pt x="462382" y="464972"/>
                  </a:cubicBezTo>
                  <a:cubicBezTo>
                    <a:pt x="465836" y="456641"/>
                    <a:pt x="470764" y="449732"/>
                    <a:pt x="477164" y="444246"/>
                  </a:cubicBezTo>
                  <a:cubicBezTo>
                    <a:pt x="483565" y="438759"/>
                    <a:pt x="491185" y="434645"/>
                    <a:pt x="500024" y="431901"/>
                  </a:cubicBezTo>
                  <a:cubicBezTo>
                    <a:pt x="508864" y="429158"/>
                    <a:pt x="518770" y="427787"/>
                    <a:pt x="529742" y="427787"/>
                  </a:cubicBezTo>
                  <a:close/>
                  <a:moveTo>
                    <a:pt x="171069" y="413613"/>
                  </a:moveTo>
                  <a:cubicBezTo>
                    <a:pt x="174320" y="413715"/>
                    <a:pt x="178079" y="415899"/>
                    <a:pt x="182347" y="420167"/>
                  </a:cubicBezTo>
                  <a:lnTo>
                    <a:pt x="183261" y="421081"/>
                  </a:lnTo>
                  <a:cubicBezTo>
                    <a:pt x="185496" y="423316"/>
                    <a:pt x="187173" y="425247"/>
                    <a:pt x="188290" y="426872"/>
                  </a:cubicBezTo>
                  <a:cubicBezTo>
                    <a:pt x="189408" y="428498"/>
                    <a:pt x="190017" y="430073"/>
                    <a:pt x="190119" y="431597"/>
                  </a:cubicBezTo>
                  <a:cubicBezTo>
                    <a:pt x="190221" y="433121"/>
                    <a:pt x="189763" y="434746"/>
                    <a:pt x="188747" y="436473"/>
                  </a:cubicBezTo>
                  <a:cubicBezTo>
                    <a:pt x="187731" y="438201"/>
                    <a:pt x="186207" y="440283"/>
                    <a:pt x="184175" y="442722"/>
                  </a:cubicBezTo>
                  <a:lnTo>
                    <a:pt x="173203" y="454914"/>
                  </a:lnTo>
                  <a:cubicBezTo>
                    <a:pt x="179502" y="462432"/>
                    <a:pt x="182651" y="471881"/>
                    <a:pt x="182651" y="483260"/>
                  </a:cubicBezTo>
                  <a:lnTo>
                    <a:pt x="182651" y="485089"/>
                  </a:lnTo>
                  <a:cubicBezTo>
                    <a:pt x="182651" y="522884"/>
                    <a:pt x="159893" y="541782"/>
                    <a:pt x="114376" y="541782"/>
                  </a:cubicBezTo>
                  <a:cubicBezTo>
                    <a:pt x="108280" y="541782"/>
                    <a:pt x="103302" y="541883"/>
                    <a:pt x="99441" y="542087"/>
                  </a:cubicBezTo>
                  <a:cubicBezTo>
                    <a:pt x="95580" y="542290"/>
                    <a:pt x="92583" y="542696"/>
                    <a:pt x="90449" y="543306"/>
                  </a:cubicBezTo>
                  <a:cubicBezTo>
                    <a:pt x="88316" y="543915"/>
                    <a:pt x="86893" y="544728"/>
                    <a:pt x="86182" y="545744"/>
                  </a:cubicBezTo>
                  <a:cubicBezTo>
                    <a:pt x="85471" y="546760"/>
                    <a:pt x="85115" y="548081"/>
                    <a:pt x="85115" y="549707"/>
                  </a:cubicBezTo>
                  <a:cubicBezTo>
                    <a:pt x="85115" y="551129"/>
                    <a:pt x="85522" y="552297"/>
                    <a:pt x="86335" y="553212"/>
                  </a:cubicBezTo>
                  <a:cubicBezTo>
                    <a:pt x="87147" y="554126"/>
                    <a:pt x="88621" y="554837"/>
                    <a:pt x="90754" y="555345"/>
                  </a:cubicBezTo>
                  <a:cubicBezTo>
                    <a:pt x="92888" y="555853"/>
                    <a:pt x="95834" y="556209"/>
                    <a:pt x="99593" y="556412"/>
                  </a:cubicBezTo>
                  <a:cubicBezTo>
                    <a:pt x="103353" y="556615"/>
                    <a:pt x="108280" y="556717"/>
                    <a:pt x="114376" y="556717"/>
                  </a:cubicBezTo>
                  <a:cubicBezTo>
                    <a:pt x="142215" y="556717"/>
                    <a:pt x="161315" y="560070"/>
                    <a:pt x="171679" y="566775"/>
                  </a:cubicBezTo>
                  <a:cubicBezTo>
                    <a:pt x="182042" y="573481"/>
                    <a:pt x="187223" y="585470"/>
                    <a:pt x="187223" y="602742"/>
                  </a:cubicBezTo>
                  <a:cubicBezTo>
                    <a:pt x="187223" y="620420"/>
                    <a:pt x="182042" y="632714"/>
                    <a:pt x="171679" y="639623"/>
                  </a:cubicBezTo>
                  <a:cubicBezTo>
                    <a:pt x="161112" y="646735"/>
                    <a:pt x="142011" y="650291"/>
                    <a:pt x="114376" y="650291"/>
                  </a:cubicBezTo>
                  <a:cubicBezTo>
                    <a:pt x="86335" y="650291"/>
                    <a:pt x="67031" y="647039"/>
                    <a:pt x="56464" y="640537"/>
                  </a:cubicBezTo>
                  <a:cubicBezTo>
                    <a:pt x="46101" y="634238"/>
                    <a:pt x="40919" y="623976"/>
                    <a:pt x="40919" y="609752"/>
                  </a:cubicBezTo>
                  <a:cubicBezTo>
                    <a:pt x="40919" y="596544"/>
                    <a:pt x="45999" y="586892"/>
                    <a:pt x="56159" y="580796"/>
                  </a:cubicBezTo>
                  <a:cubicBezTo>
                    <a:pt x="49047" y="575919"/>
                    <a:pt x="45491" y="568401"/>
                    <a:pt x="45491" y="558241"/>
                  </a:cubicBezTo>
                  <a:cubicBezTo>
                    <a:pt x="45491" y="544627"/>
                    <a:pt x="53315" y="535178"/>
                    <a:pt x="68961" y="529895"/>
                  </a:cubicBezTo>
                  <a:cubicBezTo>
                    <a:pt x="53315" y="520954"/>
                    <a:pt x="45491" y="506019"/>
                    <a:pt x="45491" y="485089"/>
                  </a:cubicBezTo>
                  <a:lnTo>
                    <a:pt x="45491" y="483260"/>
                  </a:lnTo>
                  <a:cubicBezTo>
                    <a:pt x="45491" y="465582"/>
                    <a:pt x="51486" y="451917"/>
                    <a:pt x="63475" y="442265"/>
                  </a:cubicBezTo>
                  <a:cubicBezTo>
                    <a:pt x="75463" y="432613"/>
                    <a:pt x="92431" y="427787"/>
                    <a:pt x="114376" y="427787"/>
                  </a:cubicBezTo>
                  <a:cubicBezTo>
                    <a:pt x="124130" y="427787"/>
                    <a:pt x="133071" y="429107"/>
                    <a:pt x="141199" y="431749"/>
                  </a:cubicBezTo>
                  <a:lnTo>
                    <a:pt x="158877" y="418947"/>
                  </a:lnTo>
                  <a:cubicBezTo>
                    <a:pt x="163754" y="415290"/>
                    <a:pt x="167818" y="413512"/>
                    <a:pt x="171069" y="413613"/>
                  </a:cubicBezTo>
                  <a:close/>
                  <a:moveTo>
                    <a:pt x="924382" y="371399"/>
                  </a:moveTo>
                  <a:cubicBezTo>
                    <a:pt x="932307" y="371399"/>
                    <a:pt x="940740" y="374142"/>
                    <a:pt x="949680" y="379628"/>
                  </a:cubicBezTo>
                  <a:cubicBezTo>
                    <a:pt x="958621" y="384911"/>
                    <a:pt x="964209" y="387553"/>
                    <a:pt x="966444" y="387553"/>
                  </a:cubicBezTo>
                  <a:cubicBezTo>
                    <a:pt x="970509" y="387553"/>
                    <a:pt x="973353" y="385419"/>
                    <a:pt x="974979" y="381152"/>
                  </a:cubicBezTo>
                  <a:cubicBezTo>
                    <a:pt x="976401" y="377698"/>
                    <a:pt x="977570" y="375361"/>
                    <a:pt x="978484" y="374142"/>
                  </a:cubicBezTo>
                  <a:cubicBezTo>
                    <a:pt x="979398" y="372923"/>
                    <a:pt x="982091" y="372313"/>
                    <a:pt x="986561" y="372313"/>
                  </a:cubicBezTo>
                  <a:lnTo>
                    <a:pt x="989305" y="372313"/>
                  </a:lnTo>
                  <a:cubicBezTo>
                    <a:pt x="996823" y="372313"/>
                    <a:pt x="1000176" y="375666"/>
                    <a:pt x="999363" y="382371"/>
                  </a:cubicBezTo>
                  <a:cubicBezTo>
                    <a:pt x="996518" y="403504"/>
                    <a:pt x="985139" y="414071"/>
                    <a:pt x="965225" y="414071"/>
                  </a:cubicBezTo>
                  <a:cubicBezTo>
                    <a:pt x="957300" y="414071"/>
                    <a:pt x="948868" y="411429"/>
                    <a:pt x="939927" y="406146"/>
                  </a:cubicBezTo>
                  <a:cubicBezTo>
                    <a:pt x="930986" y="400659"/>
                    <a:pt x="925398" y="397916"/>
                    <a:pt x="923163" y="397916"/>
                  </a:cubicBezTo>
                  <a:cubicBezTo>
                    <a:pt x="918692" y="397916"/>
                    <a:pt x="915848" y="400050"/>
                    <a:pt x="914628" y="404317"/>
                  </a:cubicBezTo>
                  <a:cubicBezTo>
                    <a:pt x="913612" y="408178"/>
                    <a:pt x="912495" y="410616"/>
                    <a:pt x="911276" y="411632"/>
                  </a:cubicBezTo>
                  <a:cubicBezTo>
                    <a:pt x="910056" y="412648"/>
                    <a:pt x="907313" y="413156"/>
                    <a:pt x="903046" y="413156"/>
                  </a:cubicBezTo>
                  <a:lnTo>
                    <a:pt x="900303" y="413156"/>
                  </a:lnTo>
                  <a:cubicBezTo>
                    <a:pt x="895629" y="413156"/>
                    <a:pt x="892632" y="412750"/>
                    <a:pt x="891311" y="411937"/>
                  </a:cubicBezTo>
                  <a:cubicBezTo>
                    <a:pt x="889990" y="411124"/>
                    <a:pt x="889533" y="408787"/>
                    <a:pt x="889940" y="404927"/>
                  </a:cubicBezTo>
                  <a:cubicBezTo>
                    <a:pt x="892378" y="382575"/>
                    <a:pt x="903859" y="371399"/>
                    <a:pt x="924382" y="371399"/>
                  </a:cubicBezTo>
                  <a:close/>
                  <a:moveTo>
                    <a:pt x="1763191" y="370484"/>
                  </a:moveTo>
                  <a:lnTo>
                    <a:pt x="1768983" y="370484"/>
                  </a:lnTo>
                  <a:cubicBezTo>
                    <a:pt x="1775891" y="370484"/>
                    <a:pt x="1780464" y="371602"/>
                    <a:pt x="1782699" y="373837"/>
                  </a:cubicBezTo>
                  <a:cubicBezTo>
                    <a:pt x="1784934" y="376072"/>
                    <a:pt x="1786052" y="380644"/>
                    <a:pt x="1786052" y="387553"/>
                  </a:cubicBezTo>
                  <a:lnTo>
                    <a:pt x="1786052" y="445160"/>
                  </a:lnTo>
                  <a:cubicBezTo>
                    <a:pt x="1796618" y="433578"/>
                    <a:pt x="1812163" y="427787"/>
                    <a:pt x="1832686" y="427787"/>
                  </a:cubicBezTo>
                  <a:cubicBezTo>
                    <a:pt x="1847113" y="427787"/>
                    <a:pt x="1859305" y="431851"/>
                    <a:pt x="1869262" y="439979"/>
                  </a:cubicBezTo>
                  <a:cubicBezTo>
                    <a:pt x="1879422" y="448310"/>
                    <a:pt x="1884502" y="461721"/>
                    <a:pt x="1884502" y="480212"/>
                  </a:cubicBezTo>
                  <a:lnTo>
                    <a:pt x="1884502" y="566775"/>
                  </a:lnTo>
                  <a:cubicBezTo>
                    <a:pt x="1884502" y="573684"/>
                    <a:pt x="1883384" y="578256"/>
                    <a:pt x="1881149" y="580491"/>
                  </a:cubicBezTo>
                  <a:cubicBezTo>
                    <a:pt x="1878914" y="582727"/>
                    <a:pt x="1874342" y="583844"/>
                    <a:pt x="1867433" y="583844"/>
                  </a:cubicBezTo>
                  <a:lnTo>
                    <a:pt x="1861642" y="583844"/>
                  </a:lnTo>
                  <a:cubicBezTo>
                    <a:pt x="1854733" y="583844"/>
                    <a:pt x="1850161" y="582727"/>
                    <a:pt x="1847926" y="580491"/>
                  </a:cubicBezTo>
                  <a:cubicBezTo>
                    <a:pt x="1845691" y="578256"/>
                    <a:pt x="1844573" y="573684"/>
                    <a:pt x="1844573" y="566775"/>
                  </a:cubicBezTo>
                  <a:lnTo>
                    <a:pt x="1844573" y="487223"/>
                  </a:lnTo>
                  <a:cubicBezTo>
                    <a:pt x="1844573" y="479095"/>
                    <a:pt x="1842440" y="473405"/>
                    <a:pt x="1838172" y="470154"/>
                  </a:cubicBezTo>
                  <a:cubicBezTo>
                    <a:pt x="1833905" y="466903"/>
                    <a:pt x="1827504" y="465277"/>
                    <a:pt x="1818970" y="465277"/>
                  </a:cubicBezTo>
                  <a:cubicBezTo>
                    <a:pt x="1808810" y="465277"/>
                    <a:pt x="1800784" y="467969"/>
                    <a:pt x="1794891" y="473354"/>
                  </a:cubicBezTo>
                  <a:cubicBezTo>
                    <a:pt x="1788998" y="478739"/>
                    <a:pt x="1786052" y="488340"/>
                    <a:pt x="1786052" y="502158"/>
                  </a:cubicBezTo>
                  <a:lnTo>
                    <a:pt x="1786052" y="566775"/>
                  </a:lnTo>
                  <a:cubicBezTo>
                    <a:pt x="1786052" y="573684"/>
                    <a:pt x="1784934" y="578256"/>
                    <a:pt x="1782699" y="580491"/>
                  </a:cubicBezTo>
                  <a:cubicBezTo>
                    <a:pt x="1780464" y="582727"/>
                    <a:pt x="1775891" y="583844"/>
                    <a:pt x="1768983" y="583844"/>
                  </a:cubicBezTo>
                  <a:lnTo>
                    <a:pt x="1763191" y="583844"/>
                  </a:lnTo>
                  <a:cubicBezTo>
                    <a:pt x="1756283" y="583844"/>
                    <a:pt x="1751711" y="582727"/>
                    <a:pt x="1749476" y="580491"/>
                  </a:cubicBezTo>
                  <a:cubicBezTo>
                    <a:pt x="1747240" y="578256"/>
                    <a:pt x="1746123" y="573684"/>
                    <a:pt x="1746123" y="566775"/>
                  </a:cubicBezTo>
                  <a:lnTo>
                    <a:pt x="1746123" y="387553"/>
                  </a:lnTo>
                  <a:cubicBezTo>
                    <a:pt x="1746123" y="380644"/>
                    <a:pt x="1747240" y="376072"/>
                    <a:pt x="1749476" y="373837"/>
                  </a:cubicBezTo>
                  <a:cubicBezTo>
                    <a:pt x="1751711" y="371602"/>
                    <a:pt x="1756283" y="370484"/>
                    <a:pt x="1763191" y="370484"/>
                  </a:cubicBezTo>
                  <a:close/>
                  <a:moveTo>
                    <a:pt x="1122102" y="370484"/>
                  </a:moveTo>
                  <a:lnTo>
                    <a:pt x="1127627" y="370484"/>
                  </a:lnTo>
                  <a:cubicBezTo>
                    <a:pt x="1134589" y="370484"/>
                    <a:pt x="1139197" y="371602"/>
                    <a:pt x="1141450" y="373837"/>
                  </a:cubicBezTo>
                  <a:cubicBezTo>
                    <a:pt x="1143702" y="376072"/>
                    <a:pt x="1144829" y="380644"/>
                    <a:pt x="1144829" y="387553"/>
                  </a:cubicBezTo>
                  <a:lnTo>
                    <a:pt x="1144829" y="528980"/>
                  </a:lnTo>
                  <a:cubicBezTo>
                    <a:pt x="1144829" y="536702"/>
                    <a:pt x="1145896" y="542036"/>
                    <a:pt x="1148029" y="544982"/>
                  </a:cubicBezTo>
                  <a:cubicBezTo>
                    <a:pt x="1150163" y="547929"/>
                    <a:pt x="1153566" y="549402"/>
                    <a:pt x="1158240" y="549402"/>
                  </a:cubicBezTo>
                  <a:lnTo>
                    <a:pt x="1159764" y="549402"/>
                  </a:lnTo>
                  <a:cubicBezTo>
                    <a:pt x="1163828" y="549402"/>
                    <a:pt x="1166571" y="550265"/>
                    <a:pt x="1167993" y="551993"/>
                  </a:cubicBezTo>
                  <a:cubicBezTo>
                    <a:pt x="1169416" y="553720"/>
                    <a:pt x="1170127" y="557530"/>
                    <a:pt x="1170127" y="563423"/>
                  </a:cubicBezTo>
                  <a:lnTo>
                    <a:pt x="1170127" y="569214"/>
                  </a:lnTo>
                  <a:cubicBezTo>
                    <a:pt x="1170127" y="575310"/>
                    <a:pt x="1169416" y="579475"/>
                    <a:pt x="1167993" y="581711"/>
                  </a:cubicBezTo>
                  <a:cubicBezTo>
                    <a:pt x="1166571" y="583946"/>
                    <a:pt x="1163828" y="585470"/>
                    <a:pt x="1159764" y="586283"/>
                  </a:cubicBezTo>
                  <a:cubicBezTo>
                    <a:pt x="1158748" y="586486"/>
                    <a:pt x="1157478" y="586638"/>
                    <a:pt x="1155954" y="586740"/>
                  </a:cubicBezTo>
                  <a:cubicBezTo>
                    <a:pt x="1154430" y="586841"/>
                    <a:pt x="1152652" y="586892"/>
                    <a:pt x="1150620" y="586892"/>
                  </a:cubicBezTo>
                  <a:cubicBezTo>
                    <a:pt x="1136520" y="586892"/>
                    <a:pt x="1125375" y="582879"/>
                    <a:pt x="1117185" y="574853"/>
                  </a:cubicBezTo>
                  <a:cubicBezTo>
                    <a:pt x="1108995" y="566826"/>
                    <a:pt x="1104900" y="554482"/>
                    <a:pt x="1104900" y="537819"/>
                  </a:cubicBezTo>
                  <a:lnTo>
                    <a:pt x="1104900" y="387553"/>
                  </a:lnTo>
                  <a:cubicBezTo>
                    <a:pt x="1104900" y="380644"/>
                    <a:pt x="1106026" y="376072"/>
                    <a:pt x="1108279" y="373837"/>
                  </a:cubicBezTo>
                  <a:cubicBezTo>
                    <a:pt x="1110532" y="371602"/>
                    <a:pt x="1115139" y="370484"/>
                    <a:pt x="1122102" y="370484"/>
                  </a:cubicBezTo>
                  <a:close/>
                  <a:moveTo>
                    <a:pt x="815245" y="370484"/>
                  </a:moveTo>
                  <a:lnTo>
                    <a:pt x="820769" y="370484"/>
                  </a:lnTo>
                  <a:cubicBezTo>
                    <a:pt x="827322" y="370484"/>
                    <a:pt x="831777" y="371500"/>
                    <a:pt x="834133" y="373532"/>
                  </a:cubicBezTo>
                  <a:cubicBezTo>
                    <a:pt x="836489" y="375564"/>
                    <a:pt x="837768" y="379628"/>
                    <a:pt x="837971" y="385724"/>
                  </a:cubicBezTo>
                  <a:lnTo>
                    <a:pt x="838271" y="385724"/>
                  </a:lnTo>
                  <a:cubicBezTo>
                    <a:pt x="844043" y="385724"/>
                    <a:pt x="847875" y="386740"/>
                    <a:pt x="849766" y="388772"/>
                  </a:cubicBezTo>
                  <a:cubicBezTo>
                    <a:pt x="851656" y="390804"/>
                    <a:pt x="852602" y="394665"/>
                    <a:pt x="852602" y="400355"/>
                  </a:cubicBezTo>
                  <a:lnTo>
                    <a:pt x="852602" y="404622"/>
                  </a:lnTo>
                  <a:cubicBezTo>
                    <a:pt x="852602" y="410311"/>
                    <a:pt x="851656" y="414172"/>
                    <a:pt x="849766" y="416204"/>
                  </a:cubicBezTo>
                  <a:cubicBezTo>
                    <a:pt x="847875" y="418236"/>
                    <a:pt x="844043" y="419252"/>
                    <a:pt x="838271" y="419252"/>
                  </a:cubicBezTo>
                  <a:lnTo>
                    <a:pt x="837971" y="419252"/>
                  </a:lnTo>
                  <a:lnTo>
                    <a:pt x="837971" y="520751"/>
                  </a:lnTo>
                  <a:cubicBezTo>
                    <a:pt x="837971" y="532130"/>
                    <a:pt x="836240" y="541985"/>
                    <a:pt x="832778" y="550316"/>
                  </a:cubicBezTo>
                  <a:cubicBezTo>
                    <a:pt x="829315" y="558647"/>
                    <a:pt x="824378" y="565556"/>
                    <a:pt x="817964" y="571043"/>
                  </a:cubicBezTo>
                  <a:cubicBezTo>
                    <a:pt x="811551" y="576529"/>
                    <a:pt x="803915" y="580644"/>
                    <a:pt x="795056" y="583387"/>
                  </a:cubicBezTo>
                  <a:cubicBezTo>
                    <a:pt x="786198" y="586130"/>
                    <a:pt x="776272" y="587502"/>
                    <a:pt x="765277" y="587502"/>
                  </a:cubicBezTo>
                  <a:cubicBezTo>
                    <a:pt x="716610" y="587502"/>
                    <a:pt x="692277" y="565251"/>
                    <a:pt x="692277" y="520751"/>
                  </a:cubicBezTo>
                  <a:lnTo>
                    <a:pt x="692277" y="496367"/>
                  </a:lnTo>
                  <a:cubicBezTo>
                    <a:pt x="692277" y="474218"/>
                    <a:pt x="697712" y="457251"/>
                    <a:pt x="708584" y="445465"/>
                  </a:cubicBezTo>
                  <a:cubicBezTo>
                    <a:pt x="719455" y="433679"/>
                    <a:pt x="735355" y="427787"/>
                    <a:pt x="756285" y="427787"/>
                  </a:cubicBezTo>
                  <a:cubicBezTo>
                    <a:pt x="775589" y="427787"/>
                    <a:pt x="789508" y="433578"/>
                    <a:pt x="798043" y="445160"/>
                  </a:cubicBezTo>
                  <a:lnTo>
                    <a:pt x="798043" y="419252"/>
                  </a:lnTo>
                  <a:lnTo>
                    <a:pt x="754456" y="419252"/>
                  </a:lnTo>
                  <a:cubicBezTo>
                    <a:pt x="748563" y="419252"/>
                    <a:pt x="744652" y="418236"/>
                    <a:pt x="742721" y="416204"/>
                  </a:cubicBezTo>
                  <a:cubicBezTo>
                    <a:pt x="740791" y="414172"/>
                    <a:pt x="739826" y="410311"/>
                    <a:pt x="739826" y="404622"/>
                  </a:cubicBezTo>
                  <a:lnTo>
                    <a:pt x="739826" y="400355"/>
                  </a:lnTo>
                  <a:cubicBezTo>
                    <a:pt x="739826" y="394665"/>
                    <a:pt x="740791" y="390804"/>
                    <a:pt x="742721" y="388772"/>
                  </a:cubicBezTo>
                  <a:cubicBezTo>
                    <a:pt x="744652" y="386740"/>
                    <a:pt x="748563" y="385724"/>
                    <a:pt x="754456" y="385724"/>
                  </a:cubicBezTo>
                  <a:lnTo>
                    <a:pt x="798043" y="385724"/>
                  </a:lnTo>
                  <a:cubicBezTo>
                    <a:pt x="798246" y="379628"/>
                    <a:pt x="799525" y="375564"/>
                    <a:pt x="801881" y="373532"/>
                  </a:cubicBezTo>
                  <a:cubicBezTo>
                    <a:pt x="804237" y="371500"/>
                    <a:pt x="808691" y="370484"/>
                    <a:pt x="815245" y="370484"/>
                  </a:cubicBezTo>
                  <a:close/>
                  <a:moveTo>
                    <a:pt x="375361" y="369265"/>
                  </a:moveTo>
                  <a:lnTo>
                    <a:pt x="382981" y="369265"/>
                  </a:lnTo>
                  <a:cubicBezTo>
                    <a:pt x="389890" y="369265"/>
                    <a:pt x="393903" y="370281"/>
                    <a:pt x="395021" y="372313"/>
                  </a:cubicBezTo>
                  <a:cubicBezTo>
                    <a:pt x="396138" y="374345"/>
                    <a:pt x="394665" y="378206"/>
                    <a:pt x="390601" y="383895"/>
                  </a:cubicBezTo>
                  <a:lnTo>
                    <a:pt x="380543" y="398526"/>
                  </a:lnTo>
                  <a:cubicBezTo>
                    <a:pt x="377292" y="403403"/>
                    <a:pt x="374142" y="406654"/>
                    <a:pt x="371094" y="408279"/>
                  </a:cubicBezTo>
                  <a:cubicBezTo>
                    <a:pt x="368046" y="409905"/>
                    <a:pt x="363576" y="410718"/>
                    <a:pt x="357683" y="410718"/>
                  </a:cubicBezTo>
                  <a:lnTo>
                    <a:pt x="352806" y="410718"/>
                  </a:lnTo>
                  <a:cubicBezTo>
                    <a:pt x="346913" y="410718"/>
                    <a:pt x="343408" y="409803"/>
                    <a:pt x="342290" y="407975"/>
                  </a:cubicBezTo>
                  <a:cubicBezTo>
                    <a:pt x="341173" y="406146"/>
                    <a:pt x="341833" y="402590"/>
                    <a:pt x="344272" y="397307"/>
                  </a:cubicBezTo>
                  <a:lnTo>
                    <a:pt x="350063" y="385115"/>
                  </a:lnTo>
                  <a:cubicBezTo>
                    <a:pt x="353111" y="378815"/>
                    <a:pt x="356311" y="374599"/>
                    <a:pt x="359664" y="372465"/>
                  </a:cubicBezTo>
                  <a:cubicBezTo>
                    <a:pt x="363017" y="370332"/>
                    <a:pt x="368249" y="369265"/>
                    <a:pt x="375361" y="369265"/>
                  </a:cubicBezTo>
                  <a:close/>
                  <a:moveTo>
                    <a:pt x="1250975" y="368960"/>
                  </a:moveTo>
                  <a:cubicBezTo>
                    <a:pt x="1257478" y="368960"/>
                    <a:pt x="1262507" y="369824"/>
                    <a:pt x="1266063" y="371551"/>
                  </a:cubicBezTo>
                  <a:cubicBezTo>
                    <a:pt x="1269619" y="373278"/>
                    <a:pt x="1273022" y="376580"/>
                    <a:pt x="1276274" y="381457"/>
                  </a:cubicBezTo>
                  <a:lnTo>
                    <a:pt x="1288161" y="399135"/>
                  </a:lnTo>
                  <a:cubicBezTo>
                    <a:pt x="1291006" y="403606"/>
                    <a:pt x="1292022" y="406603"/>
                    <a:pt x="1291209" y="408127"/>
                  </a:cubicBezTo>
                  <a:cubicBezTo>
                    <a:pt x="1290396" y="409651"/>
                    <a:pt x="1287348" y="410413"/>
                    <a:pt x="1282065" y="410413"/>
                  </a:cubicBezTo>
                  <a:lnTo>
                    <a:pt x="1278712" y="410413"/>
                  </a:lnTo>
                  <a:cubicBezTo>
                    <a:pt x="1273226" y="410413"/>
                    <a:pt x="1269111" y="409651"/>
                    <a:pt x="1266368" y="408127"/>
                  </a:cubicBezTo>
                  <a:cubicBezTo>
                    <a:pt x="1263624" y="406603"/>
                    <a:pt x="1260932" y="403606"/>
                    <a:pt x="1258290" y="399135"/>
                  </a:cubicBezTo>
                  <a:lnTo>
                    <a:pt x="1256461" y="396392"/>
                  </a:lnTo>
                  <a:cubicBezTo>
                    <a:pt x="1252804" y="391312"/>
                    <a:pt x="1249146" y="391312"/>
                    <a:pt x="1245489" y="396392"/>
                  </a:cubicBezTo>
                  <a:lnTo>
                    <a:pt x="1243660" y="399135"/>
                  </a:lnTo>
                  <a:cubicBezTo>
                    <a:pt x="1241018" y="403606"/>
                    <a:pt x="1238326" y="406603"/>
                    <a:pt x="1235583" y="408127"/>
                  </a:cubicBezTo>
                  <a:cubicBezTo>
                    <a:pt x="1232840" y="409651"/>
                    <a:pt x="1228725" y="410413"/>
                    <a:pt x="1223238" y="410413"/>
                  </a:cubicBezTo>
                  <a:lnTo>
                    <a:pt x="1219886" y="410413"/>
                  </a:lnTo>
                  <a:cubicBezTo>
                    <a:pt x="1214602" y="410413"/>
                    <a:pt x="1211554" y="409651"/>
                    <a:pt x="1210742" y="408127"/>
                  </a:cubicBezTo>
                  <a:cubicBezTo>
                    <a:pt x="1209929" y="406603"/>
                    <a:pt x="1210945" y="403606"/>
                    <a:pt x="1213790" y="399135"/>
                  </a:cubicBezTo>
                  <a:lnTo>
                    <a:pt x="1225677" y="381457"/>
                  </a:lnTo>
                  <a:cubicBezTo>
                    <a:pt x="1228928" y="376580"/>
                    <a:pt x="1232332" y="373278"/>
                    <a:pt x="1235888" y="371551"/>
                  </a:cubicBezTo>
                  <a:cubicBezTo>
                    <a:pt x="1239444" y="369824"/>
                    <a:pt x="1244473" y="368960"/>
                    <a:pt x="1250975" y="368960"/>
                  </a:cubicBezTo>
                  <a:close/>
                  <a:moveTo>
                    <a:pt x="232410" y="361950"/>
                  </a:moveTo>
                  <a:cubicBezTo>
                    <a:pt x="238912" y="361950"/>
                    <a:pt x="244500" y="364287"/>
                    <a:pt x="249174" y="368960"/>
                  </a:cubicBezTo>
                  <a:cubicBezTo>
                    <a:pt x="253848" y="373634"/>
                    <a:pt x="256184" y="379222"/>
                    <a:pt x="256184" y="385724"/>
                  </a:cubicBezTo>
                  <a:cubicBezTo>
                    <a:pt x="256184" y="392227"/>
                    <a:pt x="253848" y="397815"/>
                    <a:pt x="249174" y="402488"/>
                  </a:cubicBezTo>
                  <a:cubicBezTo>
                    <a:pt x="244500" y="407162"/>
                    <a:pt x="238912" y="409499"/>
                    <a:pt x="232410" y="409499"/>
                  </a:cubicBezTo>
                  <a:cubicBezTo>
                    <a:pt x="225908" y="409499"/>
                    <a:pt x="220320" y="407162"/>
                    <a:pt x="215646" y="402488"/>
                  </a:cubicBezTo>
                  <a:cubicBezTo>
                    <a:pt x="210972" y="397815"/>
                    <a:pt x="208636" y="392227"/>
                    <a:pt x="208636" y="385724"/>
                  </a:cubicBezTo>
                  <a:cubicBezTo>
                    <a:pt x="208636" y="379222"/>
                    <a:pt x="210972" y="373634"/>
                    <a:pt x="215646" y="368960"/>
                  </a:cubicBezTo>
                  <a:cubicBezTo>
                    <a:pt x="220320" y="364287"/>
                    <a:pt x="225908" y="361950"/>
                    <a:pt x="232410" y="361950"/>
                  </a:cubicBezTo>
                  <a:close/>
                  <a:moveTo>
                    <a:pt x="1245489" y="321716"/>
                  </a:moveTo>
                  <a:cubicBezTo>
                    <a:pt x="1253414" y="321716"/>
                    <a:pt x="1261846" y="324459"/>
                    <a:pt x="1270787" y="329946"/>
                  </a:cubicBezTo>
                  <a:cubicBezTo>
                    <a:pt x="1279728" y="335229"/>
                    <a:pt x="1285316" y="337871"/>
                    <a:pt x="1287551" y="337871"/>
                  </a:cubicBezTo>
                  <a:cubicBezTo>
                    <a:pt x="1291615" y="337871"/>
                    <a:pt x="1294460" y="335737"/>
                    <a:pt x="1296086" y="331470"/>
                  </a:cubicBezTo>
                  <a:cubicBezTo>
                    <a:pt x="1297508" y="328015"/>
                    <a:pt x="1298676" y="325679"/>
                    <a:pt x="1299591" y="324459"/>
                  </a:cubicBezTo>
                  <a:cubicBezTo>
                    <a:pt x="1300505" y="323240"/>
                    <a:pt x="1303198" y="322631"/>
                    <a:pt x="1307668" y="322631"/>
                  </a:cubicBezTo>
                  <a:lnTo>
                    <a:pt x="1310411" y="322631"/>
                  </a:lnTo>
                  <a:cubicBezTo>
                    <a:pt x="1317930" y="322631"/>
                    <a:pt x="1321282" y="325983"/>
                    <a:pt x="1320470" y="332689"/>
                  </a:cubicBezTo>
                  <a:cubicBezTo>
                    <a:pt x="1317624" y="353822"/>
                    <a:pt x="1306246" y="364388"/>
                    <a:pt x="1286332" y="364388"/>
                  </a:cubicBezTo>
                  <a:cubicBezTo>
                    <a:pt x="1278407" y="364388"/>
                    <a:pt x="1269974" y="361747"/>
                    <a:pt x="1261034" y="356463"/>
                  </a:cubicBezTo>
                  <a:cubicBezTo>
                    <a:pt x="1252093" y="350977"/>
                    <a:pt x="1246505" y="348234"/>
                    <a:pt x="1244270" y="348234"/>
                  </a:cubicBezTo>
                  <a:cubicBezTo>
                    <a:pt x="1239799" y="348234"/>
                    <a:pt x="1236954" y="350367"/>
                    <a:pt x="1235735" y="354635"/>
                  </a:cubicBezTo>
                  <a:cubicBezTo>
                    <a:pt x="1234719" y="358495"/>
                    <a:pt x="1233602" y="360934"/>
                    <a:pt x="1232382" y="361950"/>
                  </a:cubicBezTo>
                  <a:cubicBezTo>
                    <a:pt x="1231163" y="362966"/>
                    <a:pt x="1228420" y="363474"/>
                    <a:pt x="1224153" y="363474"/>
                  </a:cubicBezTo>
                  <a:lnTo>
                    <a:pt x="1221410" y="363474"/>
                  </a:lnTo>
                  <a:cubicBezTo>
                    <a:pt x="1216736" y="363474"/>
                    <a:pt x="1213739" y="363067"/>
                    <a:pt x="1212418" y="362255"/>
                  </a:cubicBezTo>
                  <a:cubicBezTo>
                    <a:pt x="1211097" y="361442"/>
                    <a:pt x="1210640" y="359105"/>
                    <a:pt x="1211047" y="355244"/>
                  </a:cubicBezTo>
                  <a:cubicBezTo>
                    <a:pt x="1213485" y="332892"/>
                    <a:pt x="1224966" y="321716"/>
                    <a:pt x="1245489" y="321716"/>
                  </a:cubicBezTo>
                  <a:close/>
                  <a:moveTo>
                    <a:pt x="2009851" y="242011"/>
                  </a:moveTo>
                  <a:cubicBezTo>
                    <a:pt x="2015744" y="242011"/>
                    <a:pt x="2020722" y="244043"/>
                    <a:pt x="2024786" y="248107"/>
                  </a:cubicBezTo>
                  <a:cubicBezTo>
                    <a:pt x="2028850" y="252171"/>
                    <a:pt x="2030882" y="257149"/>
                    <a:pt x="2030882" y="263042"/>
                  </a:cubicBezTo>
                  <a:cubicBezTo>
                    <a:pt x="2030882" y="268935"/>
                    <a:pt x="2028850" y="273863"/>
                    <a:pt x="2024786" y="277825"/>
                  </a:cubicBezTo>
                  <a:cubicBezTo>
                    <a:pt x="2020722" y="281787"/>
                    <a:pt x="2015744" y="283769"/>
                    <a:pt x="2009851" y="283769"/>
                  </a:cubicBezTo>
                  <a:cubicBezTo>
                    <a:pt x="2003958" y="283769"/>
                    <a:pt x="1999030" y="281737"/>
                    <a:pt x="1995068" y="277673"/>
                  </a:cubicBezTo>
                  <a:cubicBezTo>
                    <a:pt x="1991106" y="273609"/>
                    <a:pt x="1989124" y="268732"/>
                    <a:pt x="1989124" y="263042"/>
                  </a:cubicBezTo>
                  <a:cubicBezTo>
                    <a:pt x="1989124" y="257149"/>
                    <a:pt x="1991106" y="252171"/>
                    <a:pt x="1995068" y="248107"/>
                  </a:cubicBezTo>
                  <a:cubicBezTo>
                    <a:pt x="1999030" y="244043"/>
                    <a:pt x="2003958" y="242011"/>
                    <a:pt x="2009851" y="242011"/>
                  </a:cubicBezTo>
                  <a:close/>
                  <a:moveTo>
                    <a:pt x="1498778" y="227685"/>
                  </a:moveTo>
                  <a:cubicBezTo>
                    <a:pt x="1493291" y="230124"/>
                    <a:pt x="1490548" y="234797"/>
                    <a:pt x="1490548" y="241706"/>
                  </a:cubicBezTo>
                  <a:cubicBezTo>
                    <a:pt x="1490548" y="244754"/>
                    <a:pt x="1491056" y="247142"/>
                    <a:pt x="1492072" y="248869"/>
                  </a:cubicBezTo>
                  <a:cubicBezTo>
                    <a:pt x="1493088" y="250596"/>
                    <a:pt x="1494815" y="251917"/>
                    <a:pt x="1497253" y="252831"/>
                  </a:cubicBezTo>
                  <a:cubicBezTo>
                    <a:pt x="1499692" y="253746"/>
                    <a:pt x="1503095" y="254305"/>
                    <a:pt x="1507464" y="254508"/>
                  </a:cubicBezTo>
                  <a:cubicBezTo>
                    <a:pt x="1511833" y="254711"/>
                    <a:pt x="1517370" y="254813"/>
                    <a:pt x="1524076" y="254813"/>
                  </a:cubicBezTo>
                  <a:cubicBezTo>
                    <a:pt x="1530782" y="254813"/>
                    <a:pt x="1535709" y="254711"/>
                    <a:pt x="1538859" y="254508"/>
                  </a:cubicBezTo>
                  <a:cubicBezTo>
                    <a:pt x="1542008" y="254305"/>
                    <a:pt x="1545209" y="253797"/>
                    <a:pt x="1548460" y="252984"/>
                  </a:cubicBezTo>
                  <a:cubicBezTo>
                    <a:pt x="1551711" y="252171"/>
                    <a:pt x="1553946" y="250850"/>
                    <a:pt x="1555165" y="249021"/>
                  </a:cubicBezTo>
                  <a:cubicBezTo>
                    <a:pt x="1556385" y="247193"/>
                    <a:pt x="1556994" y="244754"/>
                    <a:pt x="1556994" y="241706"/>
                  </a:cubicBezTo>
                  <a:cubicBezTo>
                    <a:pt x="1556994" y="235813"/>
                    <a:pt x="1554658" y="232156"/>
                    <a:pt x="1549984" y="230733"/>
                  </a:cubicBezTo>
                  <a:cubicBezTo>
                    <a:pt x="1545310" y="229311"/>
                    <a:pt x="1536674" y="228600"/>
                    <a:pt x="1524076" y="228600"/>
                  </a:cubicBezTo>
                  <a:cubicBezTo>
                    <a:pt x="1514729" y="228600"/>
                    <a:pt x="1506296" y="228295"/>
                    <a:pt x="1498778" y="227685"/>
                  </a:cubicBezTo>
                  <a:close/>
                  <a:moveTo>
                    <a:pt x="2250795" y="180441"/>
                  </a:moveTo>
                  <a:cubicBezTo>
                    <a:pt x="2255876" y="180441"/>
                    <a:pt x="2259888" y="182219"/>
                    <a:pt x="2262835" y="185775"/>
                  </a:cubicBezTo>
                  <a:cubicBezTo>
                    <a:pt x="2265781" y="189331"/>
                    <a:pt x="2267255" y="194157"/>
                    <a:pt x="2267255" y="200253"/>
                  </a:cubicBezTo>
                  <a:cubicBezTo>
                    <a:pt x="2267255" y="207365"/>
                    <a:pt x="2264308" y="217322"/>
                    <a:pt x="2258416" y="230124"/>
                  </a:cubicBezTo>
                  <a:cubicBezTo>
                    <a:pt x="2255570" y="236423"/>
                    <a:pt x="2252776" y="242214"/>
                    <a:pt x="2250033" y="247497"/>
                  </a:cubicBezTo>
                  <a:cubicBezTo>
                    <a:pt x="2247290" y="252781"/>
                    <a:pt x="2244496" y="257657"/>
                    <a:pt x="2241651" y="262128"/>
                  </a:cubicBezTo>
                  <a:cubicBezTo>
                    <a:pt x="2239822" y="265176"/>
                    <a:pt x="2237282" y="266293"/>
                    <a:pt x="2234032" y="265481"/>
                  </a:cubicBezTo>
                  <a:lnTo>
                    <a:pt x="2232812" y="265176"/>
                  </a:lnTo>
                  <a:cubicBezTo>
                    <a:pt x="2230780" y="264769"/>
                    <a:pt x="2229459" y="264160"/>
                    <a:pt x="2228850" y="263347"/>
                  </a:cubicBezTo>
                  <a:cubicBezTo>
                    <a:pt x="2228240" y="262534"/>
                    <a:pt x="2227732" y="261112"/>
                    <a:pt x="2227326" y="259080"/>
                  </a:cubicBezTo>
                  <a:cubicBezTo>
                    <a:pt x="2227122" y="257861"/>
                    <a:pt x="2226970" y="255879"/>
                    <a:pt x="2226868" y="253136"/>
                  </a:cubicBezTo>
                  <a:cubicBezTo>
                    <a:pt x="2226767" y="250393"/>
                    <a:pt x="2226716" y="246989"/>
                    <a:pt x="2226716" y="242925"/>
                  </a:cubicBezTo>
                  <a:cubicBezTo>
                    <a:pt x="2226716" y="201269"/>
                    <a:pt x="2234743" y="180441"/>
                    <a:pt x="2250795" y="180441"/>
                  </a:cubicBezTo>
                  <a:close/>
                  <a:moveTo>
                    <a:pt x="463401" y="159715"/>
                  </a:moveTo>
                  <a:cubicBezTo>
                    <a:pt x="449056" y="159715"/>
                    <a:pt x="441884" y="165303"/>
                    <a:pt x="441884" y="176479"/>
                  </a:cubicBezTo>
                  <a:cubicBezTo>
                    <a:pt x="442490" y="183794"/>
                    <a:pt x="445066" y="188315"/>
                    <a:pt x="449611" y="190043"/>
                  </a:cubicBezTo>
                  <a:cubicBezTo>
                    <a:pt x="454156" y="191770"/>
                    <a:pt x="460167" y="192532"/>
                    <a:pt x="467644" y="192329"/>
                  </a:cubicBezTo>
                  <a:cubicBezTo>
                    <a:pt x="471483" y="192329"/>
                    <a:pt x="474967" y="192176"/>
                    <a:pt x="478098" y="191871"/>
                  </a:cubicBezTo>
                  <a:cubicBezTo>
                    <a:pt x="481228" y="191567"/>
                    <a:pt x="483956" y="190805"/>
                    <a:pt x="486280" y="189585"/>
                  </a:cubicBezTo>
                  <a:cubicBezTo>
                    <a:pt x="488604" y="188366"/>
                    <a:pt x="490473" y="186537"/>
                    <a:pt x="491888" y="184099"/>
                  </a:cubicBezTo>
                  <a:cubicBezTo>
                    <a:pt x="493302" y="181661"/>
                    <a:pt x="494211" y="178409"/>
                    <a:pt x="494614" y="174345"/>
                  </a:cubicBezTo>
                  <a:lnTo>
                    <a:pt x="494614" y="159715"/>
                  </a:lnTo>
                  <a:close/>
                  <a:moveTo>
                    <a:pt x="1194054" y="103327"/>
                  </a:moveTo>
                  <a:cubicBezTo>
                    <a:pt x="1181049" y="103327"/>
                    <a:pt x="1172261" y="105715"/>
                    <a:pt x="1167689" y="110490"/>
                  </a:cubicBezTo>
                  <a:cubicBezTo>
                    <a:pt x="1163117" y="115265"/>
                    <a:pt x="1160831" y="122936"/>
                    <a:pt x="1160831" y="133502"/>
                  </a:cubicBezTo>
                  <a:lnTo>
                    <a:pt x="1160831" y="157886"/>
                  </a:lnTo>
                  <a:cubicBezTo>
                    <a:pt x="1160831" y="168453"/>
                    <a:pt x="1163117" y="176123"/>
                    <a:pt x="1167689" y="180899"/>
                  </a:cubicBezTo>
                  <a:cubicBezTo>
                    <a:pt x="1172261" y="185674"/>
                    <a:pt x="1181049" y="188061"/>
                    <a:pt x="1194054" y="188061"/>
                  </a:cubicBezTo>
                  <a:cubicBezTo>
                    <a:pt x="1200556" y="188061"/>
                    <a:pt x="1205890" y="187452"/>
                    <a:pt x="1210056" y="186233"/>
                  </a:cubicBezTo>
                  <a:cubicBezTo>
                    <a:pt x="1214221" y="185013"/>
                    <a:pt x="1217523" y="183185"/>
                    <a:pt x="1219962" y="180746"/>
                  </a:cubicBezTo>
                  <a:cubicBezTo>
                    <a:pt x="1222400" y="178308"/>
                    <a:pt x="1224127" y="175209"/>
                    <a:pt x="1225143" y="171450"/>
                  </a:cubicBezTo>
                  <a:cubicBezTo>
                    <a:pt x="1226159" y="167691"/>
                    <a:pt x="1226667" y="163169"/>
                    <a:pt x="1226667" y="157886"/>
                  </a:cubicBezTo>
                  <a:lnTo>
                    <a:pt x="1226667" y="133502"/>
                  </a:lnTo>
                  <a:cubicBezTo>
                    <a:pt x="1226667" y="128219"/>
                    <a:pt x="1226159" y="123698"/>
                    <a:pt x="1225143" y="119939"/>
                  </a:cubicBezTo>
                  <a:cubicBezTo>
                    <a:pt x="1224127" y="116179"/>
                    <a:pt x="1222400" y="113081"/>
                    <a:pt x="1219962" y="110642"/>
                  </a:cubicBezTo>
                  <a:cubicBezTo>
                    <a:pt x="1217523" y="108204"/>
                    <a:pt x="1214221" y="106375"/>
                    <a:pt x="1210056" y="105156"/>
                  </a:cubicBezTo>
                  <a:cubicBezTo>
                    <a:pt x="1205890" y="103937"/>
                    <a:pt x="1200556" y="103327"/>
                    <a:pt x="1194054" y="103327"/>
                  </a:cubicBezTo>
                  <a:close/>
                  <a:moveTo>
                    <a:pt x="2009851" y="100279"/>
                  </a:moveTo>
                  <a:cubicBezTo>
                    <a:pt x="1989937" y="100279"/>
                    <a:pt x="1979980" y="108001"/>
                    <a:pt x="1979980" y="123444"/>
                  </a:cubicBezTo>
                  <a:lnTo>
                    <a:pt x="1979980" y="128016"/>
                  </a:lnTo>
                  <a:lnTo>
                    <a:pt x="2040026" y="128016"/>
                  </a:lnTo>
                  <a:lnTo>
                    <a:pt x="2040026" y="123444"/>
                  </a:lnTo>
                  <a:cubicBezTo>
                    <a:pt x="2040026" y="108001"/>
                    <a:pt x="2029968" y="100279"/>
                    <a:pt x="2009851" y="100279"/>
                  </a:cubicBezTo>
                  <a:close/>
                  <a:moveTo>
                    <a:pt x="1524076" y="100279"/>
                  </a:moveTo>
                  <a:cubicBezTo>
                    <a:pt x="1513103" y="100279"/>
                    <a:pt x="1505534" y="102057"/>
                    <a:pt x="1501368" y="105613"/>
                  </a:cubicBezTo>
                  <a:cubicBezTo>
                    <a:pt x="1497203" y="109169"/>
                    <a:pt x="1495120" y="114401"/>
                    <a:pt x="1495120" y="121310"/>
                  </a:cubicBezTo>
                  <a:lnTo>
                    <a:pt x="1495120" y="123139"/>
                  </a:lnTo>
                  <a:cubicBezTo>
                    <a:pt x="1495120" y="130657"/>
                    <a:pt x="1497203" y="136245"/>
                    <a:pt x="1501368" y="139903"/>
                  </a:cubicBezTo>
                  <a:cubicBezTo>
                    <a:pt x="1505534" y="143561"/>
                    <a:pt x="1513103" y="145389"/>
                    <a:pt x="1524076" y="145389"/>
                  </a:cubicBezTo>
                  <a:cubicBezTo>
                    <a:pt x="1535049" y="145389"/>
                    <a:pt x="1542516" y="143561"/>
                    <a:pt x="1546479" y="139903"/>
                  </a:cubicBezTo>
                  <a:cubicBezTo>
                    <a:pt x="1550441" y="136245"/>
                    <a:pt x="1552422" y="130657"/>
                    <a:pt x="1552422" y="123139"/>
                  </a:cubicBezTo>
                  <a:lnTo>
                    <a:pt x="1552422" y="121310"/>
                  </a:lnTo>
                  <a:cubicBezTo>
                    <a:pt x="1552422" y="114401"/>
                    <a:pt x="1550390" y="109169"/>
                    <a:pt x="1546326" y="105613"/>
                  </a:cubicBezTo>
                  <a:cubicBezTo>
                    <a:pt x="1542262" y="102057"/>
                    <a:pt x="1534846" y="100279"/>
                    <a:pt x="1524076" y="100279"/>
                  </a:cubicBezTo>
                  <a:close/>
                  <a:moveTo>
                    <a:pt x="838276" y="100279"/>
                  </a:moveTo>
                  <a:cubicBezTo>
                    <a:pt x="818363" y="100279"/>
                    <a:pt x="808406" y="108001"/>
                    <a:pt x="808406" y="123444"/>
                  </a:cubicBezTo>
                  <a:lnTo>
                    <a:pt x="808406" y="128016"/>
                  </a:lnTo>
                  <a:lnTo>
                    <a:pt x="868451" y="128016"/>
                  </a:lnTo>
                  <a:lnTo>
                    <a:pt x="868451" y="123444"/>
                  </a:lnTo>
                  <a:cubicBezTo>
                    <a:pt x="868451" y="108001"/>
                    <a:pt x="858393" y="100279"/>
                    <a:pt x="838276" y="100279"/>
                  </a:cubicBezTo>
                  <a:close/>
                  <a:moveTo>
                    <a:pt x="1887150" y="69494"/>
                  </a:moveTo>
                  <a:lnTo>
                    <a:pt x="1892674" y="69494"/>
                  </a:lnTo>
                  <a:cubicBezTo>
                    <a:pt x="1899637" y="69494"/>
                    <a:pt x="1904245" y="70612"/>
                    <a:pt x="1906498" y="72847"/>
                  </a:cubicBezTo>
                  <a:cubicBezTo>
                    <a:pt x="1908750" y="75082"/>
                    <a:pt x="1909876" y="79654"/>
                    <a:pt x="1909876" y="86563"/>
                  </a:cubicBezTo>
                  <a:lnTo>
                    <a:pt x="1909876" y="204825"/>
                  </a:lnTo>
                  <a:cubicBezTo>
                    <a:pt x="1909876" y="211734"/>
                    <a:pt x="1908750" y="216306"/>
                    <a:pt x="1906498" y="218541"/>
                  </a:cubicBezTo>
                  <a:cubicBezTo>
                    <a:pt x="1904245" y="220777"/>
                    <a:pt x="1899637" y="221894"/>
                    <a:pt x="1892674" y="221894"/>
                  </a:cubicBezTo>
                  <a:lnTo>
                    <a:pt x="1887150" y="221894"/>
                  </a:lnTo>
                  <a:cubicBezTo>
                    <a:pt x="1880187" y="221894"/>
                    <a:pt x="1875579" y="220777"/>
                    <a:pt x="1873327" y="218541"/>
                  </a:cubicBezTo>
                  <a:cubicBezTo>
                    <a:pt x="1871074" y="216306"/>
                    <a:pt x="1869948" y="211734"/>
                    <a:pt x="1869948" y="204825"/>
                  </a:cubicBezTo>
                  <a:lnTo>
                    <a:pt x="1869948" y="86563"/>
                  </a:lnTo>
                  <a:cubicBezTo>
                    <a:pt x="1869948" y="79654"/>
                    <a:pt x="1871074" y="75082"/>
                    <a:pt x="1873327" y="72847"/>
                  </a:cubicBezTo>
                  <a:cubicBezTo>
                    <a:pt x="1875579" y="70612"/>
                    <a:pt x="1880187" y="69494"/>
                    <a:pt x="1887150" y="69494"/>
                  </a:cubicBezTo>
                  <a:close/>
                  <a:moveTo>
                    <a:pt x="1706118" y="69494"/>
                  </a:moveTo>
                  <a:lnTo>
                    <a:pt x="1712823" y="69494"/>
                  </a:lnTo>
                  <a:cubicBezTo>
                    <a:pt x="1716278" y="69494"/>
                    <a:pt x="1719122" y="69748"/>
                    <a:pt x="1721358" y="70256"/>
                  </a:cubicBezTo>
                  <a:cubicBezTo>
                    <a:pt x="1723593" y="70764"/>
                    <a:pt x="1725472" y="71628"/>
                    <a:pt x="1726996" y="72847"/>
                  </a:cubicBezTo>
                  <a:cubicBezTo>
                    <a:pt x="1728520" y="74066"/>
                    <a:pt x="1729790" y="75793"/>
                    <a:pt x="1730806" y="78029"/>
                  </a:cubicBezTo>
                  <a:cubicBezTo>
                    <a:pt x="1731822" y="80264"/>
                    <a:pt x="1732737" y="83007"/>
                    <a:pt x="1733550" y="86258"/>
                  </a:cubicBezTo>
                  <a:lnTo>
                    <a:pt x="1753666" y="178308"/>
                  </a:lnTo>
                  <a:cubicBezTo>
                    <a:pt x="1754886" y="183591"/>
                    <a:pt x="1756359" y="187045"/>
                    <a:pt x="1758086" y="188671"/>
                  </a:cubicBezTo>
                  <a:cubicBezTo>
                    <a:pt x="1759813" y="190297"/>
                    <a:pt x="1762607" y="191109"/>
                    <a:pt x="1766468" y="191109"/>
                  </a:cubicBezTo>
                  <a:cubicBezTo>
                    <a:pt x="1770329" y="191109"/>
                    <a:pt x="1773123" y="190347"/>
                    <a:pt x="1774850" y="188823"/>
                  </a:cubicBezTo>
                  <a:cubicBezTo>
                    <a:pt x="1776577" y="187299"/>
                    <a:pt x="1778050" y="183794"/>
                    <a:pt x="1779270" y="178308"/>
                  </a:cubicBezTo>
                  <a:lnTo>
                    <a:pt x="1799386" y="86258"/>
                  </a:lnTo>
                  <a:cubicBezTo>
                    <a:pt x="1800199" y="83007"/>
                    <a:pt x="1801114" y="80264"/>
                    <a:pt x="1802130" y="78029"/>
                  </a:cubicBezTo>
                  <a:cubicBezTo>
                    <a:pt x="1803146" y="75793"/>
                    <a:pt x="1804416" y="74066"/>
                    <a:pt x="1805940" y="72847"/>
                  </a:cubicBezTo>
                  <a:cubicBezTo>
                    <a:pt x="1807464" y="71628"/>
                    <a:pt x="1809343" y="70764"/>
                    <a:pt x="1811578" y="70256"/>
                  </a:cubicBezTo>
                  <a:cubicBezTo>
                    <a:pt x="1813814" y="69748"/>
                    <a:pt x="1816658" y="69494"/>
                    <a:pt x="1820113" y="69494"/>
                  </a:cubicBezTo>
                  <a:lnTo>
                    <a:pt x="1826818" y="69494"/>
                  </a:lnTo>
                  <a:cubicBezTo>
                    <a:pt x="1833727" y="69494"/>
                    <a:pt x="1838045" y="70612"/>
                    <a:pt x="1839772" y="72847"/>
                  </a:cubicBezTo>
                  <a:cubicBezTo>
                    <a:pt x="1841500" y="75082"/>
                    <a:pt x="1841652" y="79553"/>
                    <a:pt x="1840230" y="86258"/>
                  </a:cubicBezTo>
                  <a:lnTo>
                    <a:pt x="1817979" y="182880"/>
                  </a:lnTo>
                  <a:cubicBezTo>
                    <a:pt x="1816150" y="190601"/>
                    <a:pt x="1814372" y="196647"/>
                    <a:pt x="1812645" y="201015"/>
                  </a:cubicBezTo>
                  <a:cubicBezTo>
                    <a:pt x="1810918" y="205384"/>
                    <a:pt x="1808226" y="209702"/>
                    <a:pt x="1804568" y="213969"/>
                  </a:cubicBezTo>
                  <a:cubicBezTo>
                    <a:pt x="1801114" y="218237"/>
                    <a:pt x="1796338" y="221234"/>
                    <a:pt x="1790242" y="222961"/>
                  </a:cubicBezTo>
                  <a:cubicBezTo>
                    <a:pt x="1784146" y="224688"/>
                    <a:pt x="1776222" y="225552"/>
                    <a:pt x="1766468" y="225552"/>
                  </a:cubicBezTo>
                  <a:cubicBezTo>
                    <a:pt x="1756714" y="225552"/>
                    <a:pt x="1748790" y="224688"/>
                    <a:pt x="1742694" y="222961"/>
                  </a:cubicBezTo>
                  <a:cubicBezTo>
                    <a:pt x="1736598" y="221234"/>
                    <a:pt x="1731721" y="218338"/>
                    <a:pt x="1728063" y="214274"/>
                  </a:cubicBezTo>
                  <a:cubicBezTo>
                    <a:pt x="1724609" y="210007"/>
                    <a:pt x="1722018" y="205689"/>
                    <a:pt x="1720291" y="201320"/>
                  </a:cubicBezTo>
                  <a:cubicBezTo>
                    <a:pt x="1718564" y="196951"/>
                    <a:pt x="1716786" y="190805"/>
                    <a:pt x="1714957" y="182880"/>
                  </a:cubicBezTo>
                  <a:lnTo>
                    <a:pt x="1692706" y="86258"/>
                  </a:lnTo>
                  <a:cubicBezTo>
                    <a:pt x="1691284" y="79553"/>
                    <a:pt x="1691436" y="75082"/>
                    <a:pt x="1693164" y="72847"/>
                  </a:cubicBezTo>
                  <a:cubicBezTo>
                    <a:pt x="1694891" y="70612"/>
                    <a:pt x="1699209" y="69494"/>
                    <a:pt x="1706118" y="69494"/>
                  </a:cubicBezTo>
                  <a:close/>
                  <a:moveTo>
                    <a:pt x="353625" y="69494"/>
                  </a:moveTo>
                  <a:lnTo>
                    <a:pt x="359150" y="69494"/>
                  </a:lnTo>
                  <a:cubicBezTo>
                    <a:pt x="366112" y="69494"/>
                    <a:pt x="370720" y="70612"/>
                    <a:pt x="372973" y="72847"/>
                  </a:cubicBezTo>
                  <a:cubicBezTo>
                    <a:pt x="375225" y="75082"/>
                    <a:pt x="376352" y="79654"/>
                    <a:pt x="376352" y="86563"/>
                  </a:cubicBezTo>
                  <a:lnTo>
                    <a:pt x="376352" y="204825"/>
                  </a:lnTo>
                  <a:cubicBezTo>
                    <a:pt x="376352" y="211734"/>
                    <a:pt x="375225" y="216306"/>
                    <a:pt x="372973" y="218541"/>
                  </a:cubicBezTo>
                  <a:cubicBezTo>
                    <a:pt x="370720" y="220777"/>
                    <a:pt x="366112" y="221894"/>
                    <a:pt x="359150" y="221894"/>
                  </a:cubicBezTo>
                  <a:lnTo>
                    <a:pt x="353625" y="221894"/>
                  </a:lnTo>
                  <a:cubicBezTo>
                    <a:pt x="346662" y="221894"/>
                    <a:pt x="342055" y="220777"/>
                    <a:pt x="339802" y="218541"/>
                  </a:cubicBezTo>
                  <a:cubicBezTo>
                    <a:pt x="337549" y="216306"/>
                    <a:pt x="336423" y="211734"/>
                    <a:pt x="336423" y="204825"/>
                  </a:cubicBezTo>
                  <a:lnTo>
                    <a:pt x="336423" y="86563"/>
                  </a:lnTo>
                  <a:cubicBezTo>
                    <a:pt x="336423" y="79654"/>
                    <a:pt x="337549" y="75082"/>
                    <a:pt x="339802" y="72847"/>
                  </a:cubicBezTo>
                  <a:cubicBezTo>
                    <a:pt x="342055" y="70612"/>
                    <a:pt x="346662" y="69494"/>
                    <a:pt x="353625" y="69494"/>
                  </a:cubicBezTo>
                  <a:close/>
                  <a:moveTo>
                    <a:pt x="2174824" y="65837"/>
                  </a:moveTo>
                  <a:cubicBezTo>
                    <a:pt x="2182342" y="65837"/>
                    <a:pt x="2188946" y="66548"/>
                    <a:pt x="2194636" y="67970"/>
                  </a:cubicBezTo>
                  <a:cubicBezTo>
                    <a:pt x="2201138" y="69393"/>
                    <a:pt x="2205456" y="71425"/>
                    <a:pt x="2207590" y="74066"/>
                  </a:cubicBezTo>
                  <a:cubicBezTo>
                    <a:pt x="2209724" y="76708"/>
                    <a:pt x="2210790" y="81483"/>
                    <a:pt x="2210790" y="88392"/>
                  </a:cubicBezTo>
                  <a:lnTo>
                    <a:pt x="2210790" y="91745"/>
                  </a:lnTo>
                  <a:cubicBezTo>
                    <a:pt x="2210790" y="98653"/>
                    <a:pt x="2209673" y="103022"/>
                    <a:pt x="2207438" y="104851"/>
                  </a:cubicBezTo>
                  <a:cubicBezTo>
                    <a:pt x="2205202" y="106680"/>
                    <a:pt x="2200935" y="106883"/>
                    <a:pt x="2194636" y="105461"/>
                  </a:cubicBezTo>
                  <a:cubicBezTo>
                    <a:pt x="2189150" y="104038"/>
                    <a:pt x="2182749" y="103327"/>
                    <a:pt x="2175434" y="103327"/>
                  </a:cubicBezTo>
                  <a:cubicBezTo>
                    <a:pt x="2163242" y="103327"/>
                    <a:pt x="2154606" y="105308"/>
                    <a:pt x="2149526" y="109271"/>
                  </a:cubicBezTo>
                  <a:cubicBezTo>
                    <a:pt x="2144446" y="113233"/>
                    <a:pt x="2141906" y="120701"/>
                    <a:pt x="2141906" y="131673"/>
                  </a:cubicBezTo>
                  <a:lnTo>
                    <a:pt x="2141906" y="159105"/>
                  </a:lnTo>
                  <a:cubicBezTo>
                    <a:pt x="2141906" y="170078"/>
                    <a:pt x="2144699" y="177647"/>
                    <a:pt x="2150288" y="181813"/>
                  </a:cubicBezTo>
                  <a:cubicBezTo>
                    <a:pt x="2155876" y="185979"/>
                    <a:pt x="2165172" y="188061"/>
                    <a:pt x="2178177" y="188061"/>
                  </a:cubicBezTo>
                  <a:cubicBezTo>
                    <a:pt x="2184070" y="188061"/>
                    <a:pt x="2190267" y="187452"/>
                    <a:pt x="2196770" y="186233"/>
                  </a:cubicBezTo>
                  <a:cubicBezTo>
                    <a:pt x="2203475" y="185013"/>
                    <a:pt x="2207946" y="185318"/>
                    <a:pt x="2210181" y="187147"/>
                  </a:cubicBezTo>
                  <a:cubicBezTo>
                    <a:pt x="2212416" y="188976"/>
                    <a:pt x="2213534" y="193345"/>
                    <a:pt x="2213534" y="200253"/>
                  </a:cubicBezTo>
                  <a:lnTo>
                    <a:pt x="2213534" y="203301"/>
                  </a:lnTo>
                  <a:cubicBezTo>
                    <a:pt x="2213534" y="210210"/>
                    <a:pt x="2212416" y="214935"/>
                    <a:pt x="2210181" y="217475"/>
                  </a:cubicBezTo>
                  <a:cubicBezTo>
                    <a:pt x="2207946" y="220015"/>
                    <a:pt x="2203475" y="221996"/>
                    <a:pt x="2196770" y="223418"/>
                  </a:cubicBezTo>
                  <a:cubicBezTo>
                    <a:pt x="2191080" y="224841"/>
                    <a:pt x="2184273" y="225552"/>
                    <a:pt x="2176348" y="225552"/>
                  </a:cubicBezTo>
                  <a:cubicBezTo>
                    <a:pt x="2126767" y="225552"/>
                    <a:pt x="2101977" y="203809"/>
                    <a:pt x="2101977" y="160325"/>
                  </a:cubicBezTo>
                  <a:lnTo>
                    <a:pt x="2101977" y="131064"/>
                  </a:lnTo>
                  <a:cubicBezTo>
                    <a:pt x="2101977" y="110744"/>
                    <a:pt x="2108174" y="94793"/>
                    <a:pt x="2120570" y="83210"/>
                  </a:cubicBezTo>
                  <a:cubicBezTo>
                    <a:pt x="2132964" y="71628"/>
                    <a:pt x="2151050" y="65837"/>
                    <a:pt x="2174824" y="65837"/>
                  </a:cubicBezTo>
                  <a:close/>
                  <a:moveTo>
                    <a:pt x="2011070" y="65837"/>
                  </a:moveTo>
                  <a:cubicBezTo>
                    <a:pt x="2055571" y="65837"/>
                    <a:pt x="2077821" y="87782"/>
                    <a:pt x="2077821" y="131673"/>
                  </a:cubicBezTo>
                  <a:cubicBezTo>
                    <a:pt x="2077821" y="133909"/>
                    <a:pt x="2077770" y="135991"/>
                    <a:pt x="2077669" y="137922"/>
                  </a:cubicBezTo>
                  <a:cubicBezTo>
                    <a:pt x="2077567" y="139852"/>
                    <a:pt x="2077415" y="141732"/>
                    <a:pt x="2077212" y="143561"/>
                  </a:cubicBezTo>
                  <a:cubicBezTo>
                    <a:pt x="2076805" y="147015"/>
                    <a:pt x="2076246" y="149809"/>
                    <a:pt x="2075535" y="151943"/>
                  </a:cubicBezTo>
                  <a:cubicBezTo>
                    <a:pt x="2074824" y="154076"/>
                    <a:pt x="2073706" y="155753"/>
                    <a:pt x="2072182" y="156972"/>
                  </a:cubicBezTo>
                  <a:cubicBezTo>
                    <a:pt x="2070658" y="158191"/>
                    <a:pt x="2068728" y="159055"/>
                    <a:pt x="2066391" y="159563"/>
                  </a:cubicBezTo>
                  <a:cubicBezTo>
                    <a:pt x="2064054" y="160071"/>
                    <a:pt x="2061057" y="160325"/>
                    <a:pt x="2057400" y="160325"/>
                  </a:cubicBezTo>
                  <a:lnTo>
                    <a:pt x="1979980" y="160325"/>
                  </a:lnTo>
                  <a:lnTo>
                    <a:pt x="1979980" y="164897"/>
                  </a:lnTo>
                  <a:cubicBezTo>
                    <a:pt x="1979980" y="172821"/>
                    <a:pt x="1983130" y="178663"/>
                    <a:pt x="1989429" y="182423"/>
                  </a:cubicBezTo>
                  <a:cubicBezTo>
                    <a:pt x="1995728" y="186182"/>
                    <a:pt x="2005888" y="188061"/>
                    <a:pt x="2019909" y="188061"/>
                  </a:cubicBezTo>
                  <a:cubicBezTo>
                    <a:pt x="2030679" y="188061"/>
                    <a:pt x="2042972" y="186639"/>
                    <a:pt x="2056790" y="183794"/>
                  </a:cubicBezTo>
                  <a:cubicBezTo>
                    <a:pt x="2063292" y="182372"/>
                    <a:pt x="2067610" y="182677"/>
                    <a:pt x="2069744" y="184709"/>
                  </a:cubicBezTo>
                  <a:cubicBezTo>
                    <a:pt x="2071878" y="186741"/>
                    <a:pt x="2072944" y="191313"/>
                    <a:pt x="2072944" y="198425"/>
                  </a:cubicBezTo>
                  <a:lnTo>
                    <a:pt x="2072944" y="201777"/>
                  </a:lnTo>
                  <a:cubicBezTo>
                    <a:pt x="2072944" y="208483"/>
                    <a:pt x="2071928" y="213055"/>
                    <a:pt x="2069896" y="215493"/>
                  </a:cubicBezTo>
                  <a:cubicBezTo>
                    <a:pt x="2067864" y="217932"/>
                    <a:pt x="2063496" y="219964"/>
                    <a:pt x="2056790" y="221589"/>
                  </a:cubicBezTo>
                  <a:cubicBezTo>
                    <a:pt x="2047036" y="224231"/>
                    <a:pt x="2034641" y="225552"/>
                    <a:pt x="2019604" y="225552"/>
                  </a:cubicBezTo>
                  <a:cubicBezTo>
                    <a:pt x="1992172" y="225552"/>
                    <a:pt x="1972056" y="220269"/>
                    <a:pt x="1959254" y="209702"/>
                  </a:cubicBezTo>
                  <a:cubicBezTo>
                    <a:pt x="1946452" y="199136"/>
                    <a:pt x="1940052" y="182169"/>
                    <a:pt x="1940052" y="158801"/>
                  </a:cubicBezTo>
                  <a:lnTo>
                    <a:pt x="1940052" y="134417"/>
                  </a:lnTo>
                  <a:cubicBezTo>
                    <a:pt x="1940052" y="88697"/>
                    <a:pt x="1963724" y="65837"/>
                    <a:pt x="2011070" y="65837"/>
                  </a:cubicBezTo>
                  <a:close/>
                  <a:moveTo>
                    <a:pt x="1355369" y="65837"/>
                  </a:moveTo>
                  <a:cubicBezTo>
                    <a:pt x="1379347" y="65837"/>
                    <a:pt x="1396822" y="70866"/>
                    <a:pt x="1407795" y="80924"/>
                  </a:cubicBezTo>
                  <a:cubicBezTo>
                    <a:pt x="1418768" y="90983"/>
                    <a:pt x="1424254" y="106477"/>
                    <a:pt x="1424254" y="127406"/>
                  </a:cubicBezTo>
                  <a:lnTo>
                    <a:pt x="1424254" y="204825"/>
                  </a:lnTo>
                  <a:cubicBezTo>
                    <a:pt x="1424254" y="211734"/>
                    <a:pt x="1423136" y="216306"/>
                    <a:pt x="1420901" y="218541"/>
                  </a:cubicBezTo>
                  <a:cubicBezTo>
                    <a:pt x="1418666" y="220777"/>
                    <a:pt x="1414094" y="221894"/>
                    <a:pt x="1407185" y="221894"/>
                  </a:cubicBezTo>
                  <a:lnTo>
                    <a:pt x="1401394" y="221894"/>
                  </a:lnTo>
                  <a:cubicBezTo>
                    <a:pt x="1394485" y="221894"/>
                    <a:pt x="1389913" y="220777"/>
                    <a:pt x="1387678" y="218541"/>
                  </a:cubicBezTo>
                  <a:cubicBezTo>
                    <a:pt x="1385443" y="216306"/>
                    <a:pt x="1384325" y="211734"/>
                    <a:pt x="1384325" y="204825"/>
                  </a:cubicBezTo>
                  <a:lnTo>
                    <a:pt x="1384325" y="127406"/>
                  </a:lnTo>
                  <a:cubicBezTo>
                    <a:pt x="1384325" y="123139"/>
                    <a:pt x="1383919" y="119481"/>
                    <a:pt x="1383106" y="116433"/>
                  </a:cubicBezTo>
                  <a:cubicBezTo>
                    <a:pt x="1382293" y="113385"/>
                    <a:pt x="1380820" y="110896"/>
                    <a:pt x="1378686" y="108966"/>
                  </a:cubicBezTo>
                  <a:cubicBezTo>
                    <a:pt x="1376553" y="107035"/>
                    <a:pt x="1373606" y="105613"/>
                    <a:pt x="1369847" y="104699"/>
                  </a:cubicBezTo>
                  <a:cubicBezTo>
                    <a:pt x="1366088" y="103784"/>
                    <a:pt x="1361262" y="103327"/>
                    <a:pt x="1355369" y="103327"/>
                  </a:cubicBezTo>
                  <a:cubicBezTo>
                    <a:pt x="1343584" y="103327"/>
                    <a:pt x="1335710" y="105207"/>
                    <a:pt x="1331747" y="108966"/>
                  </a:cubicBezTo>
                  <a:cubicBezTo>
                    <a:pt x="1327785" y="112725"/>
                    <a:pt x="1325803" y="118872"/>
                    <a:pt x="1325803" y="127406"/>
                  </a:cubicBezTo>
                  <a:lnTo>
                    <a:pt x="1325803" y="204825"/>
                  </a:lnTo>
                  <a:cubicBezTo>
                    <a:pt x="1325803" y="211734"/>
                    <a:pt x="1324686" y="216306"/>
                    <a:pt x="1322451" y="218541"/>
                  </a:cubicBezTo>
                  <a:cubicBezTo>
                    <a:pt x="1320215" y="220777"/>
                    <a:pt x="1315643" y="221894"/>
                    <a:pt x="1308735" y="221894"/>
                  </a:cubicBezTo>
                  <a:lnTo>
                    <a:pt x="1302944" y="221894"/>
                  </a:lnTo>
                  <a:cubicBezTo>
                    <a:pt x="1296035" y="221894"/>
                    <a:pt x="1291463" y="220777"/>
                    <a:pt x="1289228" y="218541"/>
                  </a:cubicBezTo>
                  <a:cubicBezTo>
                    <a:pt x="1286992" y="216306"/>
                    <a:pt x="1285875" y="211734"/>
                    <a:pt x="1285875" y="204825"/>
                  </a:cubicBezTo>
                  <a:lnTo>
                    <a:pt x="1285875" y="127406"/>
                  </a:lnTo>
                  <a:cubicBezTo>
                    <a:pt x="1285875" y="107086"/>
                    <a:pt x="1291666" y="91745"/>
                    <a:pt x="1303248" y="81381"/>
                  </a:cubicBezTo>
                  <a:cubicBezTo>
                    <a:pt x="1314831" y="71018"/>
                    <a:pt x="1332204" y="65837"/>
                    <a:pt x="1355369" y="65837"/>
                  </a:cubicBezTo>
                  <a:close/>
                  <a:moveTo>
                    <a:pt x="1194054" y="65837"/>
                  </a:moveTo>
                  <a:cubicBezTo>
                    <a:pt x="1219047" y="65837"/>
                    <a:pt x="1237386" y="71425"/>
                    <a:pt x="1249070" y="82601"/>
                  </a:cubicBezTo>
                  <a:cubicBezTo>
                    <a:pt x="1260754" y="93777"/>
                    <a:pt x="1266596" y="110744"/>
                    <a:pt x="1266596" y="133502"/>
                  </a:cubicBezTo>
                  <a:lnTo>
                    <a:pt x="1266596" y="157886"/>
                  </a:lnTo>
                  <a:cubicBezTo>
                    <a:pt x="1266596" y="180035"/>
                    <a:pt x="1260500" y="196850"/>
                    <a:pt x="1248308" y="208331"/>
                  </a:cubicBezTo>
                  <a:cubicBezTo>
                    <a:pt x="1236116" y="219811"/>
                    <a:pt x="1218031" y="225552"/>
                    <a:pt x="1194054" y="225552"/>
                  </a:cubicBezTo>
                  <a:cubicBezTo>
                    <a:pt x="1169060" y="225552"/>
                    <a:pt x="1150620" y="219964"/>
                    <a:pt x="1138733" y="208788"/>
                  </a:cubicBezTo>
                  <a:cubicBezTo>
                    <a:pt x="1126846" y="197612"/>
                    <a:pt x="1120902" y="180645"/>
                    <a:pt x="1120902" y="157886"/>
                  </a:cubicBezTo>
                  <a:lnTo>
                    <a:pt x="1120902" y="133502"/>
                  </a:lnTo>
                  <a:cubicBezTo>
                    <a:pt x="1120902" y="111557"/>
                    <a:pt x="1127099" y="94793"/>
                    <a:pt x="1139495" y="83210"/>
                  </a:cubicBezTo>
                  <a:cubicBezTo>
                    <a:pt x="1151890" y="71628"/>
                    <a:pt x="1170076" y="65837"/>
                    <a:pt x="1194054" y="65837"/>
                  </a:cubicBezTo>
                  <a:close/>
                  <a:moveTo>
                    <a:pt x="1069924" y="65837"/>
                  </a:moveTo>
                  <a:cubicBezTo>
                    <a:pt x="1077442" y="65837"/>
                    <a:pt x="1084047" y="66548"/>
                    <a:pt x="1089736" y="67970"/>
                  </a:cubicBezTo>
                  <a:cubicBezTo>
                    <a:pt x="1096239" y="69393"/>
                    <a:pt x="1100556" y="71425"/>
                    <a:pt x="1102690" y="74066"/>
                  </a:cubicBezTo>
                  <a:cubicBezTo>
                    <a:pt x="1104824" y="76708"/>
                    <a:pt x="1105891" y="81483"/>
                    <a:pt x="1105891" y="88392"/>
                  </a:cubicBezTo>
                  <a:lnTo>
                    <a:pt x="1105891" y="91745"/>
                  </a:lnTo>
                  <a:cubicBezTo>
                    <a:pt x="1105891" y="98653"/>
                    <a:pt x="1104773" y="103022"/>
                    <a:pt x="1102538" y="104851"/>
                  </a:cubicBezTo>
                  <a:cubicBezTo>
                    <a:pt x="1100303" y="106680"/>
                    <a:pt x="1096035" y="106883"/>
                    <a:pt x="1089736" y="105461"/>
                  </a:cubicBezTo>
                  <a:cubicBezTo>
                    <a:pt x="1084250" y="104038"/>
                    <a:pt x="1077849" y="103327"/>
                    <a:pt x="1070534" y="103327"/>
                  </a:cubicBezTo>
                  <a:cubicBezTo>
                    <a:pt x="1058342" y="103327"/>
                    <a:pt x="1049706" y="105308"/>
                    <a:pt x="1044626" y="109271"/>
                  </a:cubicBezTo>
                  <a:cubicBezTo>
                    <a:pt x="1039546" y="113233"/>
                    <a:pt x="1037006" y="120701"/>
                    <a:pt x="1037006" y="131673"/>
                  </a:cubicBezTo>
                  <a:lnTo>
                    <a:pt x="1037006" y="159105"/>
                  </a:lnTo>
                  <a:cubicBezTo>
                    <a:pt x="1037006" y="170078"/>
                    <a:pt x="1039800" y="177647"/>
                    <a:pt x="1045388" y="181813"/>
                  </a:cubicBezTo>
                  <a:cubicBezTo>
                    <a:pt x="1050976" y="185979"/>
                    <a:pt x="1060272" y="188061"/>
                    <a:pt x="1073277" y="188061"/>
                  </a:cubicBezTo>
                  <a:cubicBezTo>
                    <a:pt x="1079170" y="188061"/>
                    <a:pt x="1085367" y="187452"/>
                    <a:pt x="1091870" y="186233"/>
                  </a:cubicBezTo>
                  <a:cubicBezTo>
                    <a:pt x="1098575" y="185013"/>
                    <a:pt x="1103046" y="185318"/>
                    <a:pt x="1105281" y="187147"/>
                  </a:cubicBezTo>
                  <a:cubicBezTo>
                    <a:pt x="1107516" y="188976"/>
                    <a:pt x="1108634" y="193345"/>
                    <a:pt x="1108634" y="200253"/>
                  </a:cubicBezTo>
                  <a:lnTo>
                    <a:pt x="1108634" y="203301"/>
                  </a:lnTo>
                  <a:cubicBezTo>
                    <a:pt x="1108634" y="210210"/>
                    <a:pt x="1107516" y="214935"/>
                    <a:pt x="1105281" y="217475"/>
                  </a:cubicBezTo>
                  <a:cubicBezTo>
                    <a:pt x="1103046" y="220015"/>
                    <a:pt x="1098575" y="221996"/>
                    <a:pt x="1091870" y="223418"/>
                  </a:cubicBezTo>
                  <a:cubicBezTo>
                    <a:pt x="1086180" y="224841"/>
                    <a:pt x="1079373" y="225552"/>
                    <a:pt x="1071448" y="225552"/>
                  </a:cubicBezTo>
                  <a:cubicBezTo>
                    <a:pt x="1021867" y="225552"/>
                    <a:pt x="997077" y="203809"/>
                    <a:pt x="997077" y="160325"/>
                  </a:cubicBezTo>
                  <a:lnTo>
                    <a:pt x="997077" y="131064"/>
                  </a:lnTo>
                  <a:cubicBezTo>
                    <a:pt x="997077" y="110744"/>
                    <a:pt x="1003275" y="94793"/>
                    <a:pt x="1015670" y="83210"/>
                  </a:cubicBezTo>
                  <a:cubicBezTo>
                    <a:pt x="1028065" y="71628"/>
                    <a:pt x="1046150" y="65837"/>
                    <a:pt x="1069924" y="65837"/>
                  </a:cubicBezTo>
                  <a:close/>
                  <a:moveTo>
                    <a:pt x="839495" y="65837"/>
                  </a:moveTo>
                  <a:cubicBezTo>
                    <a:pt x="883996" y="65837"/>
                    <a:pt x="906246" y="87782"/>
                    <a:pt x="906246" y="131673"/>
                  </a:cubicBezTo>
                  <a:cubicBezTo>
                    <a:pt x="906246" y="133909"/>
                    <a:pt x="906196" y="135991"/>
                    <a:pt x="906094" y="137922"/>
                  </a:cubicBezTo>
                  <a:cubicBezTo>
                    <a:pt x="905992" y="139852"/>
                    <a:pt x="905840" y="141732"/>
                    <a:pt x="905637" y="143561"/>
                  </a:cubicBezTo>
                  <a:cubicBezTo>
                    <a:pt x="905231" y="147015"/>
                    <a:pt x="904672" y="149809"/>
                    <a:pt x="903961" y="151943"/>
                  </a:cubicBezTo>
                  <a:cubicBezTo>
                    <a:pt x="903249" y="154076"/>
                    <a:pt x="902132" y="155753"/>
                    <a:pt x="900608" y="156972"/>
                  </a:cubicBezTo>
                  <a:cubicBezTo>
                    <a:pt x="899084" y="158191"/>
                    <a:pt x="897153" y="159055"/>
                    <a:pt x="894816" y="159563"/>
                  </a:cubicBezTo>
                  <a:cubicBezTo>
                    <a:pt x="892480" y="160071"/>
                    <a:pt x="889482" y="160325"/>
                    <a:pt x="885825" y="160325"/>
                  </a:cubicBezTo>
                  <a:lnTo>
                    <a:pt x="808406" y="160325"/>
                  </a:lnTo>
                  <a:lnTo>
                    <a:pt x="808406" y="164897"/>
                  </a:lnTo>
                  <a:cubicBezTo>
                    <a:pt x="808406" y="172821"/>
                    <a:pt x="811555" y="178663"/>
                    <a:pt x="817854" y="182423"/>
                  </a:cubicBezTo>
                  <a:cubicBezTo>
                    <a:pt x="824154" y="186182"/>
                    <a:pt x="834314" y="188061"/>
                    <a:pt x="848334" y="188061"/>
                  </a:cubicBezTo>
                  <a:cubicBezTo>
                    <a:pt x="859104" y="188061"/>
                    <a:pt x="871398" y="186639"/>
                    <a:pt x="885215" y="183794"/>
                  </a:cubicBezTo>
                  <a:cubicBezTo>
                    <a:pt x="891718" y="182372"/>
                    <a:pt x="896036" y="182677"/>
                    <a:pt x="898169" y="184709"/>
                  </a:cubicBezTo>
                  <a:cubicBezTo>
                    <a:pt x="900303" y="186741"/>
                    <a:pt x="901370" y="191313"/>
                    <a:pt x="901370" y="198425"/>
                  </a:cubicBezTo>
                  <a:lnTo>
                    <a:pt x="901370" y="201777"/>
                  </a:lnTo>
                  <a:cubicBezTo>
                    <a:pt x="901370" y="208483"/>
                    <a:pt x="900354" y="213055"/>
                    <a:pt x="898322" y="215493"/>
                  </a:cubicBezTo>
                  <a:cubicBezTo>
                    <a:pt x="896290" y="217932"/>
                    <a:pt x="891921" y="219964"/>
                    <a:pt x="885215" y="221589"/>
                  </a:cubicBezTo>
                  <a:cubicBezTo>
                    <a:pt x="875462" y="224231"/>
                    <a:pt x="863067" y="225552"/>
                    <a:pt x="848030" y="225552"/>
                  </a:cubicBezTo>
                  <a:cubicBezTo>
                    <a:pt x="820598" y="225552"/>
                    <a:pt x="800481" y="220269"/>
                    <a:pt x="787679" y="209702"/>
                  </a:cubicBezTo>
                  <a:cubicBezTo>
                    <a:pt x="774878" y="199136"/>
                    <a:pt x="768477" y="182169"/>
                    <a:pt x="768477" y="158801"/>
                  </a:cubicBezTo>
                  <a:lnTo>
                    <a:pt x="768477" y="134417"/>
                  </a:lnTo>
                  <a:cubicBezTo>
                    <a:pt x="768477" y="88697"/>
                    <a:pt x="792150" y="65837"/>
                    <a:pt x="839495" y="65837"/>
                  </a:cubicBezTo>
                  <a:close/>
                  <a:moveTo>
                    <a:pt x="688696" y="65837"/>
                  </a:moveTo>
                  <a:cubicBezTo>
                    <a:pt x="700481" y="65837"/>
                    <a:pt x="711251" y="67056"/>
                    <a:pt x="721004" y="69494"/>
                  </a:cubicBezTo>
                  <a:cubicBezTo>
                    <a:pt x="727710" y="71120"/>
                    <a:pt x="732180" y="73203"/>
                    <a:pt x="734416" y="75743"/>
                  </a:cubicBezTo>
                  <a:cubicBezTo>
                    <a:pt x="736651" y="78283"/>
                    <a:pt x="737768" y="82905"/>
                    <a:pt x="737768" y="89611"/>
                  </a:cubicBezTo>
                  <a:lnTo>
                    <a:pt x="737768" y="92659"/>
                  </a:lnTo>
                  <a:cubicBezTo>
                    <a:pt x="737768" y="99568"/>
                    <a:pt x="736600" y="103987"/>
                    <a:pt x="734263" y="105918"/>
                  </a:cubicBezTo>
                  <a:cubicBezTo>
                    <a:pt x="731926" y="107848"/>
                    <a:pt x="727405" y="108001"/>
                    <a:pt x="720700" y="106375"/>
                  </a:cubicBezTo>
                  <a:cubicBezTo>
                    <a:pt x="710540" y="103937"/>
                    <a:pt x="699668" y="102717"/>
                    <a:pt x="688086" y="102717"/>
                  </a:cubicBezTo>
                  <a:cubicBezTo>
                    <a:pt x="679348" y="102717"/>
                    <a:pt x="673405" y="103378"/>
                    <a:pt x="670255" y="104699"/>
                  </a:cubicBezTo>
                  <a:cubicBezTo>
                    <a:pt x="667106" y="106019"/>
                    <a:pt x="665531" y="108102"/>
                    <a:pt x="665531" y="110947"/>
                  </a:cubicBezTo>
                  <a:cubicBezTo>
                    <a:pt x="665531" y="113182"/>
                    <a:pt x="666394" y="114960"/>
                    <a:pt x="668121" y="116281"/>
                  </a:cubicBezTo>
                  <a:cubicBezTo>
                    <a:pt x="669849" y="117602"/>
                    <a:pt x="673151" y="119278"/>
                    <a:pt x="678027" y="121310"/>
                  </a:cubicBezTo>
                  <a:lnTo>
                    <a:pt x="709727" y="133807"/>
                  </a:lnTo>
                  <a:cubicBezTo>
                    <a:pt x="721919" y="138481"/>
                    <a:pt x="730809" y="144221"/>
                    <a:pt x="736397" y="151028"/>
                  </a:cubicBezTo>
                  <a:cubicBezTo>
                    <a:pt x="741985" y="157835"/>
                    <a:pt x="744779" y="167335"/>
                    <a:pt x="744779" y="179527"/>
                  </a:cubicBezTo>
                  <a:cubicBezTo>
                    <a:pt x="744779" y="195377"/>
                    <a:pt x="739648" y="207010"/>
                    <a:pt x="729386" y="214427"/>
                  </a:cubicBezTo>
                  <a:cubicBezTo>
                    <a:pt x="719125" y="221843"/>
                    <a:pt x="702412" y="225552"/>
                    <a:pt x="679247" y="225552"/>
                  </a:cubicBezTo>
                  <a:cubicBezTo>
                    <a:pt x="664007" y="225552"/>
                    <a:pt x="651205" y="224231"/>
                    <a:pt x="640842" y="221589"/>
                  </a:cubicBezTo>
                  <a:cubicBezTo>
                    <a:pt x="634136" y="219964"/>
                    <a:pt x="629666" y="217881"/>
                    <a:pt x="627431" y="215341"/>
                  </a:cubicBezTo>
                  <a:cubicBezTo>
                    <a:pt x="625196" y="212801"/>
                    <a:pt x="624078" y="208178"/>
                    <a:pt x="624078" y="201473"/>
                  </a:cubicBezTo>
                  <a:lnTo>
                    <a:pt x="624078" y="198120"/>
                  </a:lnTo>
                  <a:cubicBezTo>
                    <a:pt x="624078" y="191008"/>
                    <a:pt x="625246" y="186385"/>
                    <a:pt x="627583" y="184251"/>
                  </a:cubicBezTo>
                  <a:cubicBezTo>
                    <a:pt x="629920" y="182118"/>
                    <a:pt x="634340" y="181965"/>
                    <a:pt x="640842" y="183794"/>
                  </a:cubicBezTo>
                  <a:cubicBezTo>
                    <a:pt x="652018" y="187045"/>
                    <a:pt x="665835" y="188671"/>
                    <a:pt x="682295" y="188671"/>
                  </a:cubicBezTo>
                  <a:cubicBezTo>
                    <a:pt x="691439" y="188671"/>
                    <a:pt x="697636" y="188061"/>
                    <a:pt x="700888" y="186842"/>
                  </a:cubicBezTo>
                  <a:cubicBezTo>
                    <a:pt x="704139" y="185623"/>
                    <a:pt x="705764" y="183286"/>
                    <a:pt x="705764" y="179832"/>
                  </a:cubicBezTo>
                  <a:cubicBezTo>
                    <a:pt x="705764" y="178613"/>
                    <a:pt x="705510" y="177495"/>
                    <a:pt x="705002" y="176479"/>
                  </a:cubicBezTo>
                  <a:cubicBezTo>
                    <a:pt x="704494" y="175463"/>
                    <a:pt x="703580" y="174396"/>
                    <a:pt x="702259" y="173279"/>
                  </a:cubicBezTo>
                  <a:cubicBezTo>
                    <a:pt x="700938" y="172161"/>
                    <a:pt x="699008" y="171043"/>
                    <a:pt x="696468" y="169926"/>
                  </a:cubicBezTo>
                  <a:cubicBezTo>
                    <a:pt x="693928" y="168808"/>
                    <a:pt x="690626" y="167437"/>
                    <a:pt x="686562" y="165811"/>
                  </a:cubicBezTo>
                  <a:lnTo>
                    <a:pt x="658216" y="153924"/>
                  </a:lnTo>
                  <a:cubicBezTo>
                    <a:pt x="647243" y="149453"/>
                    <a:pt x="639216" y="144069"/>
                    <a:pt x="634136" y="137769"/>
                  </a:cubicBezTo>
                  <a:cubicBezTo>
                    <a:pt x="629056" y="131470"/>
                    <a:pt x="626516" y="122428"/>
                    <a:pt x="626516" y="110642"/>
                  </a:cubicBezTo>
                  <a:cubicBezTo>
                    <a:pt x="626516" y="95402"/>
                    <a:pt x="631342" y="84125"/>
                    <a:pt x="640994" y="76809"/>
                  </a:cubicBezTo>
                  <a:cubicBezTo>
                    <a:pt x="650646" y="69494"/>
                    <a:pt x="666547" y="65837"/>
                    <a:pt x="688696" y="65837"/>
                  </a:cubicBezTo>
                  <a:close/>
                  <a:moveTo>
                    <a:pt x="460477" y="65837"/>
                  </a:moveTo>
                  <a:cubicBezTo>
                    <a:pt x="484464" y="65837"/>
                    <a:pt x="502805" y="69850"/>
                    <a:pt x="515500" y="77876"/>
                  </a:cubicBezTo>
                  <a:cubicBezTo>
                    <a:pt x="528195" y="85903"/>
                    <a:pt x="534543" y="99365"/>
                    <a:pt x="534543" y="118262"/>
                  </a:cubicBezTo>
                  <a:lnTo>
                    <a:pt x="534543" y="176479"/>
                  </a:lnTo>
                  <a:cubicBezTo>
                    <a:pt x="534543" y="192938"/>
                    <a:pt x="529299" y="205232"/>
                    <a:pt x="518810" y="213360"/>
                  </a:cubicBezTo>
                  <a:cubicBezTo>
                    <a:pt x="508321" y="221488"/>
                    <a:pt x="491468" y="225552"/>
                    <a:pt x="468249" y="225552"/>
                  </a:cubicBezTo>
                  <a:cubicBezTo>
                    <a:pt x="445030" y="225552"/>
                    <a:pt x="428177" y="221539"/>
                    <a:pt x="417688" y="213512"/>
                  </a:cubicBezTo>
                  <a:cubicBezTo>
                    <a:pt x="407199" y="205486"/>
                    <a:pt x="401955" y="193446"/>
                    <a:pt x="401955" y="177393"/>
                  </a:cubicBezTo>
                  <a:cubicBezTo>
                    <a:pt x="401955" y="145694"/>
                    <a:pt x="422580" y="129845"/>
                    <a:pt x="463829" y="129845"/>
                  </a:cubicBezTo>
                  <a:lnTo>
                    <a:pt x="494614" y="129845"/>
                  </a:lnTo>
                  <a:lnTo>
                    <a:pt x="494614" y="118262"/>
                  </a:lnTo>
                  <a:cubicBezTo>
                    <a:pt x="494614" y="110947"/>
                    <a:pt x="491973" y="106019"/>
                    <a:pt x="486689" y="103479"/>
                  </a:cubicBezTo>
                  <a:cubicBezTo>
                    <a:pt x="481406" y="100939"/>
                    <a:pt x="473481" y="99669"/>
                    <a:pt x="462915" y="99669"/>
                  </a:cubicBezTo>
                  <a:cubicBezTo>
                    <a:pt x="454381" y="99669"/>
                    <a:pt x="445541" y="100279"/>
                    <a:pt x="436397" y="101498"/>
                  </a:cubicBezTo>
                  <a:cubicBezTo>
                    <a:pt x="429692" y="102514"/>
                    <a:pt x="425171" y="102057"/>
                    <a:pt x="422834" y="100127"/>
                  </a:cubicBezTo>
                  <a:cubicBezTo>
                    <a:pt x="420497" y="98196"/>
                    <a:pt x="419329" y="93878"/>
                    <a:pt x="419329" y="87173"/>
                  </a:cubicBezTo>
                  <a:lnTo>
                    <a:pt x="419329" y="85953"/>
                  </a:lnTo>
                  <a:cubicBezTo>
                    <a:pt x="419329" y="79451"/>
                    <a:pt x="420446" y="74981"/>
                    <a:pt x="422681" y="72542"/>
                  </a:cubicBezTo>
                  <a:cubicBezTo>
                    <a:pt x="424917" y="70104"/>
                    <a:pt x="429285" y="68377"/>
                    <a:pt x="435788" y="67361"/>
                  </a:cubicBezTo>
                  <a:cubicBezTo>
                    <a:pt x="439648" y="66954"/>
                    <a:pt x="443611" y="66599"/>
                    <a:pt x="447675" y="66294"/>
                  </a:cubicBezTo>
                  <a:cubicBezTo>
                    <a:pt x="451739" y="65989"/>
                    <a:pt x="456006" y="65837"/>
                    <a:pt x="460477" y="65837"/>
                  </a:cubicBezTo>
                  <a:close/>
                  <a:moveTo>
                    <a:pt x="1580769" y="51663"/>
                  </a:moveTo>
                  <a:cubicBezTo>
                    <a:pt x="1584020" y="51765"/>
                    <a:pt x="1587779" y="53949"/>
                    <a:pt x="1592046" y="58217"/>
                  </a:cubicBezTo>
                  <a:lnTo>
                    <a:pt x="1592961" y="59131"/>
                  </a:lnTo>
                  <a:cubicBezTo>
                    <a:pt x="1595196" y="61366"/>
                    <a:pt x="1596872" y="63297"/>
                    <a:pt x="1597990" y="64922"/>
                  </a:cubicBezTo>
                  <a:cubicBezTo>
                    <a:pt x="1599107" y="66548"/>
                    <a:pt x="1599717" y="68123"/>
                    <a:pt x="1599819" y="69647"/>
                  </a:cubicBezTo>
                  <a:cubicBezTo>
                    <a:pt x="1599920" y="71171"/>
                    <a:pt x="1599463" y="72796"/>
                    <a:pt x="1598447" y="74523"/>
                  </a:cubicBezTo>
                  <a:cubicBezTo>
                    <a:pt x="1597431" y="76251"/>
                    <a:pt x="1595907" y="78333"/>
                    <a:pt x="1593875" y="80772"/>
                  </a:cubicBezTo>
                  <a:lnTo>
                    <a:pt x="1582902" y="92964"/>
                  </a:lnTo>
                  <a:cubicBezTo>
                    <a:pt x="1589201" y="100482"/>
                    <a:pt x="1592351" y="109931"/>
                    <a:pt x="1592351" y="121310"/>
                  </a:cubicBezTo>
                  <a:lnTo>
                    <a:pt x="1592351" y="123139"/>
                  </a:lnTo>
                  <a:cubicBezTo>
                    <a:pt x="1592351" y="160934"/>
                    <a:pt x="1569593" y="179832"/>
                    <a:pt x="1524076" y="179832"/>
                  </a:cubicBezTo>
                  <a:cubicBezTo>
                    <a:pt x="1517980" y="179832"/>
                    <a:pt x="1513001" y="179933"/>
                    <a:pt x="1509141" y="180137"/>
                  </a:cubicBezTo>
                  <a:cubicBezTo>
                    <a:pt x="1505280" y="180340"/>
                    <a:pt x="1502283" y="180746"/>
                    <a:pt x="1500149" y="181356"/>
                  </a:cubicBezTo>
                  <a:cubicBezTo>
                    <a:pt x="1498015" y="181965"/>
                    <a:pt x="1496593" y="182778"/>
                    <a:pt x="1495882" y="183794"/>
                  </a:cubicBezTo>
                  <a:cubicBezTo>
                    <a:pt x="1495170" y="184810"/>
                    <a:pt x="1494815" y="186131"/>
                    <a:pt x="1494815" y="187757"/>
                  </a:cubicBezTo>
                  <a:cubicBezTo>
                    <a:pt x="1494815" y="189179"/>
                    <a:pt x="1495222" y="190347"/>
                    <a:pt x="1496034" y="191262"/>
                  </a:cubicBezTo>
                  <a:cubicBezTo>
                    <a:pt x="1496847" y="192176"/>
                    <a:pt x="1498320" y="192887"/>
                    <a:pt x="1500454" y="193395"/>
                  </a:cubicBezTo>
                  <a:cubicBezTo>
                    <a:pt x="1502588" y="193903"/>
                    <a:pt x="1505534" y="194259"/>
                    <a:pt x="1509293" y="194462"/>
                  </a:cubicBezTo>
                  <a:cubicBezTo>
                    <a:pt x="1513052" y="194665"/>
                    <a:pt x="1517980" y="194767"/>
                    <a:pt x="1524076" y="194767"/>
                  </a:cubicBezTo>
                  <a:cubicBezTo>
                    <a:pt x="1551914" y="194767"/>
                    <a:pt x="1571015" y="198120"/>
                    <a:pt x="1581378" y="204825"/>
                  </a:cubicBezTo>
                  <a:cubicBezTo>
                    <a:pt x="1591741" y="211531"/>
                    <a:pt x="1596923" y="223520"/>
                    <a:pt x="1596923" y="240792"/>
                  </a:cubicBezTo>
                  <a:cubicBezTo>
                    <a:pt x="1596923" y="258470"/>
                    <a:pt x="1591741" y="270764"/>
                    <a:pt x="1581378" y="277673"/>
                  </a:cubicBezTo>
                  <a:cubicBezTo>
                    <a:pt x="1570812" y="284785"/>
                    <a:pt x="1551711" y="288341"/>
                    <a:pt x="1524076" y="288341"/>
                  </a:cubicBezTo>
                  <a:cubicBezTo>
                    <a:pt x="1496034" y="288341"/>
                    <a:pt x="1476730" y="285089"/>
                    <a:pt x="1466164" y="278587"/>
                  </a:cubicBezTo>
                  <a:cubicBezTo>
                    <a:pt x="1455801" y="272288"/>
                    <a:pt x="1450619" y="262026"/>
                    <a:pt x="1450619" y="247802"/>
                  </a:cubicBezTo>
                  <a:cubicBezTo>
                    <a:pt x="1450619" y="234594"/>
                    <a:pt x="1455699" y="224942"/>
                    <a:pt x="1465859" y="218846"/>
                  </a:cubicBezTo>
                  <a:cubicBezTo>
                    <a:pt x="1458747" y="213969"/>
                    <a:pt x="1455191" y="206451"/>
                    <a:pt x="1455191" y="196291"/>
                  </a:cubicBezTo>
                  <a:cubicBezTo>
                    <a:pt x="1455191" y="182677"/>
                    <a:pt x="1463014" y="173228"/>
                    <a:pt x="1478661" y="167945"/>
                  </a:cubicBezTo>
                  <a:cubicBezTo>
                    <a:pt x="1463014" y="159004"/>
                    <a:pt x="1455191" y="144069"/>
                    <a:pt x="1455191" y="123139"/>
                  </a:cubicBezTo>
                  <a:lnTo>
                    <a:pt x="1455191" y="121310"/>
                  </a:lnTo>
                  <a:cubicBezTo>
                    <a:pt x="1455191" y="103632"/>
                    <a:pt x="1461185" y="89967"/>
                    <a:pt x="1473174" y="80315"/>
                  </a:cubicBezTo>
                  <a:cubicBezTo>
                    <a:pt x="1485163" y="70663"/>
                    <a:pt x="1502130" y="65837"/>
                    <a:pt x="1524076" y="65837"/>
                  </a:cubicBezTo>
                  <a:cubicBezTo>
                    <a:pt x="1533830" y="65837"/>
                    <a:pt x="1542770" y="67157"/>
                    <a:pt x="1550898" y="69799"/>
                  </a:cubicBezTo>
                  <a:lnTo>
                    <a:pt x="1568577" y="56997"/>
                  </a:lnTo>
                  <a:cubicBezTo>
                    <a:pt x="1573453" y="53340"/>
                    <a:pt x="1577518" y="51562"/>
                    <a:pt x="1580769" y="51663"/>
                  </a:cubicBezTo>
                  <a:close/>
                  <a:moveTo>
                    <a:pt x="86563" y="20726"/>
                  </a:moveTo>
                  <a:cubicBezTo>
                    <a:pt x="100381" y="20726"/>
                    <a:pt x="111862" y="22453"/>
                    <a:pt x="121006" y="25908"/>
                  </a:cubicBezTo>
                  <a:cubicBezTo>
                    <a:pt x="124460" y="27127"/>
                    <a:pt x="127305" y="28346"/>
                    <a:pt x="129540" y="29565"/>
                  </a:cubicBezTo>
                  <a:cubicBezTo>
                    <a:pt x="131775" y="30785"/>
                    <a:pt x="133502" y="32207"/>
                    <a:pt x="134722" y="33833"/>
                  </a:cubicBezTo>
                  <a:cubicBezTo>
                    <a:pt x="135941" y="35458"/>
                    <a:pt x="136804" y="37389"/>
                    <a:pt x="137312" y="39624"/>
                  </a:cubicBezTo>
                  <a:cubicBezTo>
                    <a:pt x="137820" y="41859"/>
                    <a:pt x="138074" y="44602"/>
                    <a:pt x="138074" y="47853"/>
                  </a:cubicBezTo>
                  <a:lnTo>
                    <a:pt x="138074" y="50292"/>
                  </a:lnTo>
                  <a:cubicBezTo>
                    <a:pt x="138074" y="57404"/>
                    <a:pt x="136804" y="61976"/>
                    <a:pt x="134264" y="64008"/>
                  </a:cubicBezTo>
                  <a:cubicBezTo>
                    <a:pt x="131724" y="66040"/>
                    <a:pt x="127102" y="66040"/>
                    <a:pt x="120396" y="64008"/>
                  </a:cubicBezTo>
                  <a:cubicBezTo>
                    <a:pt x="108814" y="60553"/>
                    <a:pt x="97536" y="58826"/>
                    <a:pt x="86563" y="58826"/>
                  </a:cubicBezTo>
                  <a:cubicBezTo>
                    <a:pt x="70714" y="58826"/>
                    <a:pt x="59334" y="62179"/>
                    <a:pt x="52426" y="68885"/>
                  </a:cubicBezTo>
                  <a:cubicBezTo>
                    <a:pt x="45517" y="75590"/>
                    <a:pt x="42062" y="86055"/>
                    <a:pt x="42062" y="100279"/>
                  </a:cubicBezTo>
                  <a:lnTo>
                    <a:pt x="42062" y="149047"/>
                  </a:lnTo>
                  <a:cubicBezTo>
                    <a:pt x="42062" y="155143"/>
                    <a:pt x="42824" y="160528"/>
                    <a:pt x="44348" y="165201"/>
                  </a:cubicBezTo>
                  <a:cubicBezTo>
                    <a:pt x="45872" y="169875"/>
                    <a:pt x="48412" y="173888"/>
                    <a:pt x="51968" y="177241"/>
                  </a:cubicBezTo>
                  <a:cubicBezTo>
                    <a:pt x="55524" y="180594"/>
                    <a:pt x="60249" y="183134"/>
                    <a:pt x="66142" y="184861"/>
                  </a:cubicBezTo>
                  <a:cubicBezTo>
                    <a:pt x="72034" y="186588"/>
                    <a:pt x="79350" y="187452"/>
                    <a:pt x="88087" y="187452"/>
                  </a:cubicBezTo>
                  <a:cubicBezTo>
                    <a:pt x="99060" y="187452"/>
                    <a:pt x="110033" y="185928"/>
                    <a:pt x="121006" y="182880"/>
                  </a:cubicBezTo>
                  <a:cubicBezTo>
                    <a:pt x="127711" y="181051"/>
                    <a:pt x="132232" y="181102"/>
                    <a:pt x="134569" y="183032"/>
                  </a:cubicBezTo>
                  <a:cubicBezTo>
                    <a:pt x="136906" y="184963"/>
                    <a:pt x="138074" y="189484"/>
                    <a:pt x="138074" y="196596"/>
                  </a:cubicBezTo>
                  <a:lnTo>
                    <a:pt x="138074" y="199034"/>
                  </a:lnTo>
                  <a:cubicBezTo>
                    <a:pt x="138074" y="202489"/>
                    <a:pt x="137820" y="205333"/>
                    <a:pt x="137312" y="207569"/>
                  </a:cubicBezTo>
                  <a:cubicBezTo>
                    <a:pt x="136804" y="209804"/>
                    <a:pt x="135941" y="211734"/>
                    <a:pt x="134722" y="213360"/>
                  </a:cubicBezTo>
                  <a:cubicBezTo>
                    <a:pt x="133502" y="214985"/>
                    <a:pt x="131775" y="216357"/>
                    <a:pt x="129540" y="217475"/>
                  </a:cubicBezTo>
                  <a:cubicBezTo>
                    <a:pt x="127305" y="218592"/>
                    <a:pt x="124562" y="219761"/>
                    <a:pt x="121310" y="220980"/>
                  </a:cubicBezTo>
                  <a:cubicBezTo>
                    <a:pt x="112370" y="224028"/>
                    <a:pt x="100686" y="225552"/>
                    <a:pt x="86258" y="225552"/>
                  </a:cubicBezTo>
                  <a:cubicBezTo>
                    <a:pt x="57607" y="225552"/>
                    <a:pt x="36068" y="219507"/>
                    <a:pt x="21641" y="207416"/>
                  </a:cubicBezTo>
                  <a:cubicBezTo>
                    <a:pt x="7214" y="195326"/>
                    <a:pt x="0" y="175869"/>
                    <a:pt x="0" y="149047"/>
                  </a:cubicBezTo>
                  <a:lnTo>
                    <a:pt x="0" y="100279"/>
                  </a:lnTo>
                  <a:cubicBezTo>
                    <a:pt x="0" y="75285"/>
                    <a:pt x="7214" y="55778"/>
                    <a:pt x="21641" y="41757"/>
                  </a:cubicBezTo>
                  <a:cubicBezTo>
                    <a:pt x="36068" y="27737"/>
                    <a:pt x="57709" y="20726"/>
                    <a:pt x="86563" y="20726"/>
                  </a:cubicBezTo>
                  <a:close/>
                  <a:moveTo>
                    <a:pt x="182042" y="8534"/>
                  </a:moveTo>
                  <a:lnTo>
                    <a:pt x="187833" y="8534"/>
                  </a:lnTo>
                  <a:cubicBezTo>
                    <a:pt x="194742" y="8534"/>
                    <a:pt x="199314" y="9652"/>
                    <a:pt x="201549" y="11887"/>
                  </a:cubicBezTo>
                  <a:cubicBezTo>
                    <a:pt x="203784" y="14122"/>
                    <a:pt x="204902" y="18694"/>
                    <a:pt x="204902" y="25603"/>
                  </a:cubicBezTo>
                  <a:lnTo>
                    <a:pt x="204902" y="83210"/>
                  </a:lnTo>
                  <a:cubicBezTo>
                    <a:pt x="215468" y="71628"/>
                    <a:pt x="231013" y="65837"/>
                    <a:pt x="251536" y="65837"/>
                  </a:cubicBezTo>
                  <a:cubicBezTo>
                    <a:pt x="265963" y="65837"/>
                    <a:pt x="278155" y="69901"/>
                    <a:pt x="288112" y="78029"/>
                  </a:cubicBezTo>
                  <a:cubicBezTo>
                    <a:pt x="298272" y="86360"/>
                    <a:pt x="303352" y="99771"/>
                    <a:pt x="303352" y="118262"/>
                  </a:cubicBezTo>
                  <a:lnTo>
                    <a:pt x="303352" y="204825"/>
                  </a:lnTo>
                  <a:cubicBezTo>
                    <a:pt x="303352" y="211734"/>
                    <a:pt x="302235" y="216306"/>
                    <a:pt x="299999" y="218541"/>
                  </a:cubicBezTo>
                  <a:cubicBezTo>
                    <a:pt x="297764" y="220777"/>
                    <a:pt x="293192" y="221894"/>
                    <a:pt x="286283" y="221894"/>
                  </a:cubicBezTo>
                  <a:lnTo>
                    <a:pt x="280492" y="221894"/>
                  </a:lnTo>
                  <a:cubicBezTo>
                    <a:pt x="273583" y="221894"/>
                    <a:pt x="269011" y="220777"/>
                    <a:pt x="266776" y="218541"/>
                  </a:cubicBezTo>
                  <a:cubicBezTo>
                    <a:pt x="264541" y="216306"/>
                    <a:pt x="263423" y="211734"/>
                    <a:pt x="263423" y="204825"/>
                  </a:cubicBezTo>
                  <a:lnTo>
                    <a:pt x="263423" y="125273"/>
                  </a:lnTo>
                  <a:cubicBezTo>
                    <a:pt x="263423" y="117145"/>
                    <a:pt x="261290" y="111455"/>
                    <a:pt x="257023" y="108204"/>
                  </a:cubicBezTo>
                  <a:cubicBezTo>
                    <a:pt x="252755" y="104953"/>
                    <a:pt x="246355" y="103327"/>
                    <a:pt x="237820" y="103327"/>
                  </a:cubicBezTo>
                  <a:cubicBezTo>
                    <a:pt x="227660" y="103327"/>
                    <a:pt x="219634" y="106019"/>
                    <a:pt x="213741" y="111404"/>
                  </a:cubicBezTo>
                  <a:cubicBezTo>
                    <a:pt x="207848" y="116789"/>
                    <a:pt x="204902" y="126390"/>
                    <a:pt x="204902" y="140208"/>
                  </a:cubicBezTo>
                  <a:lnTo>
                    <a:pt x="204902" y="204825"/>
                  </a:lnTo>
                  <a:cubicBezTo>
                    <a:pt x="204902" y="211734"/>
                    <a:pt x="203784" y="216306"/>
                    <a:pt x="201549" y="218541"/>
                  </a:cubicBezTo>
                  <a:cubicBezTo>
                    <a:pt x="199314" y="220777"/>
                    <a:pt x="194742" y="221894"/>
                    <a:pt x="187833" y="221894"/>
                  </a:cubicBezTo>
                  <a:lnTo>
                    <a:pt x="182042" y="221894"/>
                  </a:lnTo>
                  <a:cubicBezTo>
                    <a:pt x="175133" y="221894"/>
                    <a:pt x="170561" y="220777"/>
                    <a:pt x="168326" y="218541"/>
                  </a:cubicBezTo>
                  <a:cubicBezTo>
                    <a:pt x="166091" y="216306"/>
                    <a:pt x="164973" y="211734"/>
                    <a:pt x="164973" y="204825"/>
                  </a:cubicBezTo>
                  <a:lnTo>
                    <a:pt x="164973" y="25603"/>
                  </a:lnTo>
                  <a:cubicBezTo>
                    <a:pt x="164973" y="18694"/>
                    <a:pt x="166091" y="14122"/>
                    <a:pt x="168326" y="11887"/>
                  </a:cubicBezTo>
                  <a:cubicBezTo>
                    <a:pt x="170561" y="9652"/>
                    <a:pt x="175133" y="8534"/>
                    <a:pt x="182042" y="8534"/>
                  </a:cubicBezTo>
                  <a:close/>
                  <a:moveTo>
                    <a:pt x="2004364" y="7010"/>
                  </a:moveTo>
                  <a:cubicBezTo>
                    <a:pt x="2010867" y="7010"/>
                    <a:pt x="2015896" y="7874"/>
                    <a:pt x="2019452" y="9601"/>
                  </a:cubicBezTo>
                  <a:cubicBezTo>
                    <a:pt x="2023008" y="11328"/>
                    <a:pt x="2026412" y="14630"/>
                    <a:pt x="2029663" y="19507"/>
                  </a:cubicBezTo>
                  <a:lnTo>
                    <a:pt x="2041550" y="37185"/>
                  </a:lnTo>
                  <a:cubicBezTo>
                    <a:pt x="2044395" y="41656"/>
                    <a:pt x="2045411" y="44653"/>
                    <a:pt x="2044598" y="46177"/>
                  </a:cubicBezTo>
                  <a:cubicBezTo>
                    <a:pt x="2043785" y="47701"/>
                    <a:pt x="2040737" y="48463"/>
                    <a:pt x="2035454" y="48463"/>
                  </a:cubicBezTo>
                  <a:lnTo>
                    <a:pt x="2032101" y="48463"/>
                  </a:lnTo>
                  <a:cubicBezTo>
                    <a:pt x="2026615" y="48463"/>
                    <a:pt x="2022500" y="47701"/>
                    <a:pt x="2019757" y="46177"/>
                  </a:cubicBezTo>
                  <a:cubicBezTo>
                    <a:pt x="2017014" y="44653"/>
                    <a:pt x="2014321" y="41656"/>
                    <a:pt x="2011680" y="37185"/>
                  </a:cubicBezTo>
                  <a:lnTo>
                    <a:pt x="2009851" y="34442"/>
                  </a:lnTo>
                  <a:cubicBezTo>
                    <a:pt x="2006193" y="29362"/>
                    <a:pt x="2002536" y="29362"/>
                    <a:pt x="1998878" y="34442"/>
                  </a:cubicBezTo>
                  <a:lnTo>
                    <a:pt x="1997049" y="37185"/>
                  </a:lnTo>
                  <a:cubicBezTo>
                    <a:pt x="1994408" y="41656"/>
                    <a:pt x="1991715" y="44653"/>
                    <a:pt x="1988972" y="46177"/>
                  </a:cubicBezTo>
                  <a:cubicBezTo>
                    <a:pt x="1986229" y="47701"/>
                    <a:pt x="1982114" y="48463"/>
                    <a:pt x="1976628" y="48463"/>
                  </a:cubicBezTo>
                  <a:lnTo>
                    <a:pt x="1973275" y="48463"/>
                  </a:lnTo>
                  <a:cubicBezTo>
                    <a:pt x="1967992" y="48463"/>
                    <a:pt x="1964944" y="47701"/>
                    <a:pt x="1964131" y="46177"/>
                  </a:cubicBezTo>
                  <a:cubicBezTo>
                    <a:pt x="1963318" y="44653"/>
                    <a:pt x="1964334" y="41656"/>
                    <a:pt x="1967179" y="37185"/>
                  </a:cubicBezTo>
                  <a:lnTo>
                    <a:pt x="1979066" y="19507"/>
                  </a:lnTo>
                  <a:cubicBezTo>
                    <a:pt x="1982317" y="14630"/>
                    <a:pt x="1985721" y="11328"/>
                    <a:pt x="1989277" y="9601"/>
                  </a:cubicBezTo>
                  <a:cubicBezTo>
                    <a:pt x="1992833" y="7874"/>
                    <a:pt x="1997862" y="7010"/>
                    <a:pt x="2004364" y="7010"/>
                  </a:cubicBezTo>
                  <a:close/>
                  <a:moveTo>
                    <a:pt x="1193749" y="7010"/>
                  </a:moveTo>
                  <a:cubicBezTo>
                    <a:pt x="1200252" y="7010"/>
                    <a:pt x="1205281" y="7874"/>
                    <a:pt x="1208837" y="9601"/>
                  </a:cubicBezTo>
                  <a:cubicBezTo>
                    <a:pt x="1212393" y="11328"/>
                    <a:pt x="1215796" y="14630"/>
                    <a:pt x="1219047" y="19507"/>
                  </a:cubicBezTo>
                  <a:lnTo>
                    <a:pt x="1230934" y="37185"/>
                  </a:lnTo>
                  <a:cubicBezTo>
                    <a:pt x="1233779" y="41656"/>
                    <a:pt x="1234795" y="44653"/>
                    <a:pt x="1233982" y="46177"/>
                  </a:cubicBezTo>
                  <a:cubicBezTo>
                    <a:pt x="1233170" y="47701"/>
                    <a:pt x="1230122" y="48463"/>
                    <a:pt x="1224838" y="48463"/>
                  </a:cubicBezTo>
                  <a:lnTo>
                    <a:pt x="1221486" y="48463"/>
                  </a:lnTo>
                  <a:cubicBezTo>
                    <a:pt x="1215999" y="48463"/>
                    <a:pt x="1211885" y="47701"/>
                    <a:pt x="1209141" y="46177"/>
                  </a:cubicBezTo>
                  <a:cubicBezTo>
                    <a:pt x="1206398" y="44653"/>
                    <a:pt x="1203706" y="41656"/>
                    <a:pt x="1201064" y="37185"/>
                  </a:cubicBezTo>
                  <a:lnTo>
                    <a:pt x="1199235" y="34442"/>
                  </a:lnTo>
                  <a:cubicBezTo>
                    <a:pt x="1195578" y="29362"/>
                    <a:pt x="1191920" y="29362"/>
                    <a:pt x="1188263" y="34442"/>
                  </a:cubicBezTo>
                  <a:lnTo>
                    <a:pt x="1186434" y="37185"/>
                  </a:lnTo>
                  <a:cubicBezTo>
                    <a:pt x="1183792" y="41656"/>
                    <a:pt x="1181100" y="44653"/>
                    <a:pt x="1178357" y="46177"/>
                  </a:cubicBezTo>
                  <a:cubicBezTo>
                    <a:pt x="1175613" y="47701"/>
                    <a:pt x="1171499" y="48463"/>
                    <a:pt x="1166012" y="48463"/>
                  </a:cubicBezTo>
                  <a:lnTo>
                    <a:pt x="1162659" y="48463"/>
                  </a:lnTo>
                  <a:cubicBezTo>
                    <a:pt x="1157376" y="48463"/>
                    <a:pt x="1154328" y="47701"/>
                    <a:pt x="1153515" y="46177"/>
                  </a:cubicBezTo>
                  <a:cubicBezTo>
                    <a:pt x="1152703" y="44653"/>
                    <a:pt x="1153719" y="41656"/>
                    <a:pt x="1156563" y="37185"/>
                  </a:cubicBezTo>
                  <a:lnTo>
                    <a:pt x="1168451" y="19507"/>
                  </a:lnTo>
                  <a:cubicBezTo>
                    <a:pt x="1171702" y="14630"/>
                    <a:pt x="1175106" y="11328"/>
                    <a:pt x="1178661" y="9601"/>
                  </a:cubicBezTo>
                  <a:cubicBezTo>
                    <a:pt x="1182217" y="7874"/>
                    <a:pt x="1187247" y="7010"/>
                    <a:pt x="1193749" y="7010"/>
                  </a:cubicBezTo>
                  <a:close/>
                  <a:moveTo>
                    <a:pt x="841934" y="2438"/>
                  </a:moveTo>
                  <a:cubicBezTo>
                    <a:pt x="849655" y="2438"/>
                    <a:pt x="855446" y="4318"/>
                    <a:pt x="859307" y="8077"/>
                  </a:cubicBezTo>
                  <a:cubicBezTo>
                    <a:pt x="863168" y="11836"/>
                    <a:pt x="865098" y="16357"/>
                    <a:pt x="865098" y="21641"/>
                  </a:cubicBezTo>
                  <a:cubicBezTo>
                    <a:pt x="865098" y="25908"/>
                    <a:pt x="863879" y="29870"/>
                    <a:pt x="861441" y="33528"/>
                  </a:cubicBezTo>
                  <a:cubicBezTo>
                    <a:pt x="860425" y="34747"/>
                    <a:pt x="859561" y="36119"/>
                    <a:pt x="858850" y="37643"/>
                  </a:cubicBezTo>
                  <a:cubicBezTo>
                    <a:pt x="858139" y="39167"/>
                    <a:pt x="857682" y="40945"/>
                    <a:pt x="857478" y="42977"/>
                  </a:cubicBezTo>
                  <a:cubicBezTo>
                    <a:pt x="857275" y="45821"/>
                    <a:pt x="855802" y="47447"/>
                    <a:pt x="853059" y="47853"/>
                  </a:cubicBezTo>
                  <a:cubicBezTo>
                    <a:pt x="850316" y="48260"/>
                    <a:pt x="847319" y="48463"/>
                    <a:pt x="844067" y="48463"/>
                  </a:cubicBezTo>
                  <a:lnTo>
                    <a:pt x="841629" y="48463"/>
                  </a:lnTo>
                  <a:cubicBezTo>
                    <a:pt x="839597" y="48463"/>
                    <a:pt x="838073" y="48107"/>
                    <a:pt x="837057" y="47396"/>
                  </a:cubicBezTo>
                  <a:cubicBezTo>
                    <a:pt x="836041" y="46685"/>
                    <a:pt x="835330" y="45974"/>
                    <a:pt x="834923" y="45263"/>
                  </a:cubicBezTo>
                  <a:cubicBezTo>
                    <a:pt x="834517" y="44551"/>
                    <a:pt x="834263" y="43840"/>
                    <a:pt x="834161" y="43129"/>
                  </a:cubicBezTo>
                  <a:cubicBezTo>
                    <a:pt x="834060" y="42418"/>
                    <a:pt x="834009" y="42062"/>
                    <a:pt x="834009" y="42062"/>
                  </a:cubicBezTo>
                  <a:cubicBezTo>
                    <a:pt x="834009" y="40030"/>
                    <a:pt x="834466" y="38201"/>
                    <a:pt x="835381" y="36576"/>
                  </a:cubicBezTo>
                  <a:cubicBezTo>
                    <a:pt x="836295" y="34950"/>
                    <a:pt x="837260" y="33629"/>
                    <a:pt x="838276" y="32613"/>
                  </a:cubicBezTo>
                  <a:cubicBezTo>
                    <a:pt x="838682" y="32004"/>
                    <a:pt x="839140" y="31293"/>
                    <a:pt x="839648" y="30480"/>
                  </a:cubicBezTo>
                  <a:cubicBezTo>
                    <a:pt x="840156" y="29667"/>
                    <a:pt x="840511" y="29057"/>
                    <a:pt x="840715" y="28651"/>
                  </a:cubicBezTo>
                  <a:cubicBezTo>
                    <a:pt x="840715" y="27229"/>
                    <a:pt x="840206" y="26009"/>
                    <a:pt x="839190" y="24993"/>
                  </a:cubicBezTo>
                  <a:cubicBezTo>
                    <a:pt x="838175" y="23977"/>
                    <a:pt x="836955" y="23571"/>
                    <a:pt x="835533" y="23774"/>
                  </a:cubicBezTo>
                  <a:cubicBezTo>
                    <a:pt x="832079" y="23977"/>
                    <a:pt x="830097" y="23520"/>
                    <a:pt x="829589" y="22403"/>
                  </a:cubicBezTo>
                  <a:cubicBezTo>
                    <a:pt x="829081" y="21285"/>
                    <a:pt x="828421" y="19609"/>
                    <a:pt x="827608" y="17373"/>
                  </a:cubicBezTo>
                  <a:cubicBezTo>
                    <a:pt x="827405" y="16967"/>
                    <a:pt x="827202" y="15748"/>
                    <a:pt x="826998" y="13716"/>
                  </a:cubicBezTo>
                  <a:cubicBezTo>
                    <a:pt x="826795" y="12293"/>
                    <a:pt x="826744" y="10668"/>
                    <a:pt x="826846" y="8839"/>
                  </a:cubicBezTo>
                  <a:cubicBezTo>
                    <a:pt x="826948" y="7010"/>
                    <a:pt x="828116" y="5588"/>
                    <a:pt x="830351" y="4572"/>
                  </a:cubicBezTo>
                  <a:cubicBezTo>
                    <a:pt x="833196" y="3556"/>
                    <a:pt x="835431" y="2946"/>
                    <a:pt x="837057" y="2743"/>
                  </a:cubicBezTo>
                  <a:cubicBezTo>
                    <a:pt x="838682" y="2540"/>
                    <a:pt x="840308" y="2438"/>
                    <a:pt x="841934" y="2438"/>
                  </a:cubicBezTo>
                  <a:close/>
                  <a:moveTo>
                    <a:pt x="1889760" y="0"/>
                  </a:moveTo>
                  <a:cubicBezTo>
                    <a:pt x="1896262" y="0"/>
                    <a:pt x="1901850" y="2337"/>
                    <a:pt x="1906524" y="7010"/>
                  </a:cubicBezTo>
                  <a:cubicBezTo>
                    <a:pt x="1911197" y="11684"/>
                    <a:pt x="1913534" y="17272"/>
                    <a:pt x="1913534" y="23774"/>
                  </a:cubicBezTo>
                  <a:cubicBezTo>
                    <a:pt x="1913534" y="30277"/>
                    <a:pt x="1911197" y="35865"/>
                    <a:pt x="1906524" y="40538"/>
                  </a:cubicBezTo>
                  <a:cubicBezTo>
                    <a:pt x="1901850" y="45212"/>
                    <a:pt x="1896262" y="47549"/>
                    <a:pt x="1889760" y="47549"/>
                  </a:cubicBezTo>
                  <a:cubicBezTo>
                    <a:pt x="1883257" y="47549"/>
                    <a:pt x="1877669" y="45212"/>
                    <a:pt x="1872996" y="40538"/>
                  </a:cubicBezTo>
                  <a:cubicBezTo>
                    <a:pt x="1868322" y="35865"/>
                    <a:pt x="1865985" y="30277"/>
                    <a:pt x="1865985" y="23774"/>
                  </a:cubicBezTo>
                  <a:cubicBezTo>
                    <a:pt x="1865985" y="17272"/>
                    <a:pt x="1868322" y="11684"/>
                    <a:pt x="1872996" y="7010"/>
                  </a:cubicBezTo>
                  <a:cubicBezTo>
                    <a:pt x="1877669" y="2337"/>
                    <a:pt x="1883257" y="0"/>
                    <a:pt x="1889760" y="0"/>
                  </a:cubicBezTo>
                  <a:close/>
                  <a:moveTo>
                    <a:pt x="356235" y="0"/>
                  </a:moveTo>
                  <a:cubicBezTo>
                    <a:pt x="362737" y="0"/>
                    <a:pt x="368325" y="2337"/>
                    <a:pt x="372999" y="7010"/>
                  </a:cubicBezTo>
                  <a:cubicBezTo>
                    <a:pt x="377673" y="11684"/>
                    <a:pt x="380009" y="17272"/>
                    <a:pt x="380009" y="23774"/>
                  </a:cubicBezTo>
                  <a:cubicBezTo>
                    <a:pt x="380009" y="30277"/>
                    <a:pt x="377673" y="35865"/>
                    <a:pt x="372999" y="40538"/>
                  </a:cubicBezTo>
                  <a:cubicBezTo>
                    <a:pt x="368325" y="45212"/>
                    <a:pt x="362737" y="47549"/>
                    <a:pt x="356235" y="47549"/>
                  </a:cubicBezTo>
                  <a:cubicBezTo>
                    <a:pt x="349733" y="47549"/>
                    <a:pt x="344145" y="45212"/>
                    <a:pt x="339471" y="40538"/>
                  </a:cubicBezTo>
                  <a:cubicBezTo>
                    <a:pt x="334797" y="35865"/>
                    <a:pt x="332461" y="30277"/>
                    <a:pt x="332461" y="23774"/>
                  </a:cubicBezTo>
                  <a:cubicBezTo>
                    <a:pt x="332461" y="17272"/>
                    <a:pt x="334797" y="11684"/>
                    <a:pt x="339471" y="7010"/>
                  </a:cubicBezTo>
                  <a:cubicBezTo>
                    <a:pt x="344145" y="2337"/>
                    <a:pt x="349733" y="0"/>
                    <a:pt x="35623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vi-VN" sz="2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mpleSoft Bold" panose="02000000000000000000" pitchFamily="2" charset="-93"/>
              </a:endParaRPr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="" xmlns:a16="http://schemas.microsoft.com/office/drawing/2014/main" id="{21B8B660-4AB0-4FF1-523E-1B21F0BD0C1C}"/>
              </a:ext>
            </a:extLst>
          </p:cNvPr>
          <p:cNvGrpSpPr/>
          <p:nvPr/>
        </p:nvGrpSpPr>
        <p:grpSpPr>
          <a:xfrm>
            <a:off x="11588645" y="1303157"/>
            <a:ext cx="2198061" cy="1673618"/>
            <a:chOff x="7407065" y="3005640"/>
            <a:chExt cx="2198061" cy="1673618"/>
          </a:xfrm>
        </p:grpSpPr>
        <p:sp>
          <p:nvSpPr>
            <p:cNvPr id="21" name="Freeform 10">
              <a:extLst>
                <a:ext uri="{FF2B5EF4-FFF2-40B4-BE49-F238E27FC236}">
                  <a16:creationId xmlns="" xmlns:a16="http://schemas.microsoft.com/office/drawing/2014/main" id="{54D7586A-E6C8-DA98-09F1-8AA32AF82582}"/>
                </a:ext>
              </a:extLst>
            </p:cNvPr>
            <p:cNvSpPr/>
            <p:nvPr/>
          </p:nvSpPr>
          <p:spPr>
            <a:xfrm rot="1984951">
              <a:off x="7407065" y="3005640"/>
              <a:ext cx="2198061" cy="1673618"/>
            </a:xfrm>
            <a:custGeom>
              <a:avLst/>
              <a:gdLst/>
              <a:ahLst/>
              <a:cxnLst/>
              <a:rect l="l" t="t" r="r" b="b"/>
              <a:pathLst>
                <a:path w="4743285" h="4114800">
                  <a:moveTo>
                    <a:pt x="0" y="0"/>
                  </a:moveTo>
                  <a:lnTo>
                    <a:pt x="4743285" y="0"/>
                  </a:lnTo>
                  <a:lnTo>
                    <a:pt x="474328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="" xmlns:a16="http://schemas.microsoft.com/office/drawing/2014/main" id="{75AAF249-D691-9361-AC67-1E4B33B3E8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4225" y="3679410"/>
              <a:ext cx="2065858" cy="326746"/>
            </a:xfrm>
            <a:custGeom>
              <a:avLst/>
              <a:gdLst/>
              <a:ahLst/>
              <a:cxnLst/>
              <a:rect l="l" t="t" r="r" b="b"/>
              <a:pathLst>
                <a:path w="2065858" h="326746">
                  <a:moveTo>
                    <a:pt x="911656" y="266090"/>
                  </a:moveTo>
                  <a:cubicBezTo>
                    <a:pt x="906170" y="268529"/>
                    <a:pt x="903427" y="273202"/>
                    <a:pt x="903427" y="280111"/>
                  </a:cubicBezTo>
                  <a:cubicBezTo>
                    <a:pt x="903427" y="283159"/>
                    <a:pt x="903935" y="285547"/>
                    <a:pt x="904951" y="287274"/>
                  </a:cubicBezTo>
                  <a:cubicBezTo>
                    <a:pt x="905967" y="289001"/>
                    <a:pt x="907694" y="290322"/>
                    <a:pt x="910133" y="291236"/>
                  </a:cubicBezTo>
                  <a:cubicBezTo>
                    <a:pt x="912571" y="292151"/>
                    <a:pt x="915975" y="292710"/>
                    <a:pt x="920343" y="292913"/>
                  </a:cubicBezTo>
                  <a:cubicBezTo>
                    <a:pt x="924712" y="293116"/>
                    <a:pt x="930249" y="293218"/>
                    <a:pt x="936955" y="293218"/>
                  </a:cubicBezTo>
                  <a:cubicBezTo>
                    <a:pt x="943660" y="293218"/>
                    <a:pt x="948588" y="293116"/>
                    <a:pt x="951738" y="292913"/>
                  </a:cubicBezTo>
                  <a:cubicBezTo>
                    <a:pt x="954887" y="292710"/>
                    <a:pt x="958088" y="292202"/>
                    <a:pt x="961339" y="291389"/>
                  </a:cubicBezTo>
                  <a:cubicBezTo>
                    <a:pt x="964590" y="290576"/>
                    <a:pt x="966825" y="289255"/>
                    <a:pt x="968044" y="287426"/>
                  </a:cubicBezTo>
                  <a:cubicBezTo>
                    <a:pt x="969264" y="285598"/>
                    <a:pt x="969873" y="283159"/>
                    <a:pt x="969873" y="280111"/>
                  </a:cubicBezTo>
                  <a:cubicBezTo>
                    <a:pt x="969873" y="274218"/>
                    <a:pt x="967537" y="270561"/>
                    <a:pt x="962863" y="269138"/>
                  </a:cubicBezTo>
                  <a:cubicBezTo>
                    <a:pt x="958189" y="267716"/>
                    <a:pt x="949553" y="267005"/>
                    <a:pt x="936955" y="267005"/>
                  </a:cubicBezTo>
                  <a:cubicBezTo>
                    <a:pt x="927608" y="267005"/>
                    <a:pt x="919175" y="266700"/>
                    <a:pt x="911656" y="266090"/>
                  </a:cubicBezTo>
                  <a:close/>
                  <a:moveTo>
                    <a:pt x="521132" y="266090"/>
                  </a:moveTo>
                  <a:cubicBezTo>
                    <a:pt x="515645" y="268529"/>
                    <a:pt x="512902" y="273202"/>
                    <a:pt x="512902" y="280111"/>
                  </a:cubicBezTo>
                  <a:cubicBezTo>
                    <a:pt x="512902" y="283159"/>
                    <a:pt x="513410" y="285547"/>
                    <a:pt x="514426" y="287274"/>
                  </a:cubicBezTo>
                  <a:cubicBezTo>
                    <a:pt x="515442" y="289001"/>
                    <a:pt x="517169" y="290322"/>
                    <a:pt x="519608" y="291236"/>
                  </a:cubicBezTo>
                  <a:cubicBezTo>
                    <a:pt x="522046" y="292151"/>
                    <a:pt x="525450" y="292710"/>
                    <a:pt x="529819" y="292913"/>
                  </a:cubicBezTo>
                  <a:cubicBezTo>
                    <a:pt x="534187" y="293116"/>
                    <a:pt x="539725" y="293218"/>
                    <a:pt x="546430" y="293218"/>
                  </a:cubicBezTo>
                  <a:cubicBezTo>
                    <a:pt x="553136" y="293218"/>
                    <a:pt x="558063" y="293116"/>
                    <a:pt x="561213" y="292913"/>
                  </a:cubicBezTo>
                  <a:cubicBezTo>
                    <a:pt x="564363" y="292710"/>
                    <a:pt x="567563" y="292202"/>
                    <a:pt x="570814" y="291389"/>
                  </a:cubicBezTo>
                  <a:cubicBezTo>
                    <a:pt x="574065" y="290576"/>
                    <a:pt x="576301" y="289255"/>
                    <a:pt x="577520" y="287426"/>
                  </a:cubicBezTo>
                  <a:cubicBezTo>
                    <a:pt x="578739" y="285598"/>
                    <a:pt x="579349" y="283159"/>
                    <a:pt x="579349" y="280111"/>
                  </a:cubicBezTo>
                  <a:cubicBezTo>
                    <a:pt x="579349" y="274218"/>
                    <a:pt x="577012" y="270561"/>
                    <a:pt x="572338" y="269138"/>
                  </a:cubicBezTo>
                  <a:cubicBezTo>
                    <a:pt x="567665" y="267716"/>
                    <a:pt x="559029" y="267005"/>
                    <a:pt x="546430" y="267005"/>
                  </a:cubicBezTo>
                  <a:cubicBezTo>
                    <a:pt x="537083" y="267005"/>
                    <a:pt x="528650" y="266700"/>
                    <a:pt x="521132" y="266090"/>
                  </a:cubicBezTo>
                  <a:close/>
                  <a:moveTo>
                    <a:pt x="1828904" y="198120"/>
                  </a:moveTo>
                  <a:cubicBezTo>
                    <a:pt x="1814560" y="198120"/>
                    <a:pt x="1807387" y="203708"/>
                    <a:pt x="1807387" y="214884"/>
                  </a:cubicBezTo>
                  <a:cubicBezTo>
                    <a:pt x="1807994" y="222199"/>
                    <a:pt x="1810569" y="226720"/>
                    <a:pt x="1815115" y="228448"/>
                  </a:cubicBezTo>
                  <a:cubicBezTo>
                    <a:pt x="1819660" y="230175"/>
                    <a:pt x="1825671" y="230937"/>
                    <a:pt x="1833148" y="230734"/>
                  </a:cubicBezTo>
                  <a:cubicBezTo>
                    <a:pt x="1836987" y="230734"/>
                    <a:pt x="1840471" y="230581"/>
                    <a:pt x="1843601" y="230276"/>
                  </a:cubicBezTo>
                  <a:cubicBezTo>
                    <a:pt x="1846732" y="229972"/>
                    <a:pt x="1849459" y="229210"/>
                    <a:pt x="1851783" y="227990"/>
                  </a:cubicBezTo>
                  <a:cubicBezTo>
                    <a:pt x="1854107" y="226771"/>
                    <a:pt x="1855977" y="224942"/>
                    <a:pt x="1857391" y="222504"/>
                  </a:cubicBezTo>
                  <a:cubicBezTo>
                    <a:pt x="1858806" y="220066"/>
                    <a:pt x="1859715" y="216814"/>
                    <a:pt x="1860118" y="212750"/>
                  </a:cubicBezTo>
                  <a:lnTo>
                    <a:pt x="1860118" y="198120"/>
                  </a:lnTo>
                  <a:close/>
                  <a:moveTo>
                    <a:pt x="209655" y="198120"/>
                  </a:moveTo>
                  <a:cubicBezTo>
                    <a:pt x="195310" y="198120"/>
                    <a:pt x="188138" y="203708"/>
                    <a:pt x="188138" y="214884"/>
                  </a:cubicBezTo>
                  <a:cubicBezTo>
                    <a:pt x="188744" y="222199"/>
                    <a:pt x="191320" y="226720"/>
                    <a:pt x="195865" y="228448"/>
                  </a:cubicBezTo>
                  <a:cubicBezTo>
                    <a:pt x="200410" y="230175"/>
                    <a:pt x="206421" y="230937"/>
                    <a:pt x="213898" y="230734"/>
                  </a:cubicBezTo>
                  <a:cubicBezTo>
                    <a:pt x="217737" y="230734"/>
                    <a:pt x="221221" y="230581"/>
                    <a:pt x="224352" y="230276"/>
                  </a:cubicBezTo>
                  <a:cubicBezTo>
                    <a:pt x="227482" y="229972"/>
                    <a:pt x="230210" y="229210"/>
                    <a:pt x="232534" y="227990"/>
                  </a:cubicBezTo>
                  <a:cubicBezTo>
                    <a:pt x="234858" y="226771"/>
                    <a:pt x="236727" y="224942"/>
                    <a:pt x="238142" y="222504"/>
                  </a:cubicBezTo>
                  <a:cubicBezTo>
                    <a:pt x="239556" y="220066"/>
                    <a:pt x="240465" y="216814"/>
                    <a:pt x="240868" y="212750"/>
                  </a:cubicBezTo>
                  <a:lnTo>
                    <a:pt x="240868" y="198120"/>
                  </a:lnTo>
                  <a:close/>
                  <a:moveTo>
                    <a:pt x="1270330" y="138684"/>
                  </a:moveTo>
                  <a:cubicBezTo>
                    <a:pt x="1250416" y="138684"/>
                    <a:pt x="1240459" y="146406"/>
                    <a:pt x="1240459" y="161849"/>
                  </a:cubicBezTo>
                  <a:lnTo>
                    <a:pt x="1240459" y="166421"/>
                  </a:lnTo>
                  <a:lnTo>
                    <a:pt x="1300505" y="166421"/>
                  </a:lnTo>
                  <a:lnTo>
                    <a:pt x="1300505" y="161849"/>
                  </a:lnTo>
                  <a:cubicBezTo>
                    <a:pt x="1300505" y="146406"/>
                    <a:pt x="1290447" y="138684"/>
                    <a:pt x="1270330" y="138684"/>
                  </a:cubicBezTo>
                  <a:close/>
                  <a:moveTo>
                    <a:pt x="936955" y="138684"/>
                  </a:moveTo>
                  <a:cubicBezTo>
                    <a:pt x="925982" y="138684"/>
                    <a:pt x="918413" y="140462"/>
                    <a:pt x="914247" y="144018"/>
                  </a:cubicBezTo>
                  <a:cubicBezTo>
                    <a:pt x="910082" y="147574"/>
                    <a:pt x="907999" y="152806"/>
                    <a:pt x="907999" y="159715"/>
                  </a:cubicBezTo>
                  <a:lnTo>
                    <a:pt x="907999" y="161544"/>
                  </a:lnTo>
                  <a:cubicBezTo>
                    <a:pt x="907999" y="169062"/>
                    <a:pt x="910082" y="174650"/>
                    <a:pt x="914247" y="178308"/>
                  </a:cubicBezTo>
                  <a:cubicBezTo>
                    <a:pt x="918413" y="181966"/>
                    <a:pt x="925982" y="183794"/>
                    <a:pt x="936955" y="183794"/>
                  </a:cubicBezTo>
                  <a:cubicBezTo>
                    <a:pt x="947928" y="183794"/>
                    <a:pt x="955395" y="181966"/>
                    <a:pt x="959358" y="178308"/>
                  </a:cubicBezTo>
                  <a:cubicBezTo>
                    <a:pt x="963320" y="174650"/>
                    <a:pt x="965301" y="169062"/>
                    <a:pt x="965301" y="161544"/>
                  </a:cubicBezTo>
                  <a:lnTo>
                    <a:pt x="965301" y="159715"/>
                  </a:lnTo>
                  <a:cubicBezTo>
                    <a:pt x="965301" y="152806"/>
                    <a:pt x="963269" y="147574"/>
                    <a:pt x="959205" y="144018"/>
                  </a:cubicBezTo>
                  <a:cubicBezTo>
                    <a:pt x="955141" y="140462"/>
                    <a:pt x="947724" y="138684"/>
                    <a:pt x="936955" y="138684"/>
                  </a:cubicBezTo>
                  <a:close/>
                  <a:moveTo>
                    <a:pt x="546430" y="138684"/>
                  </a:moveTo>
                  <a:cubicBezTo>
                    <a:pt x="535457" y="138684"/>
                    <a:pt x="527888" y="140462"/>
                    <a:pt x="523723" y="144018"/>
                  </a:cubicBezTo>
                  <a:cubicBezTo>
                    <a:pt x="519557" y="147574"/>
                    <a:pt x="517474" y="152806"/>
                    <a:pt x="517474" y="159715"/>
                  </a:cubicBezTo>
                  <a:lnTo>
                    <a:pt x="517474" y="161544"/>
                  </a:lnTo>
                  <a:cubicBezTo>
                    <a:pt x="517474" y="169062"/>
                    <a:pt x="519557" y="174650"/>
                    <a:pt x="523723" y="178308"/>
                  </a:cubicBezTo>
                  <a:cubicBezTo>
                    <a:pt x="527888" y="181966"/>
                    <a:pt x="535457" y="183794"/>
                    <a:pt x="546430" y="183794"/>
                  </a:cubicBezTo>
                  <a:cubicBezTo>
                    <a:pt x="557403" y="183794"/>
                    <a:pt x="564871" y="181966"/>
                    <a:pt x="568833" y="178308"/>
                  </a:cubicBezTo>
                  <a:cubicBezTo>
                    <a:pt x="572795" y="174650"/>
                    <a:pt x="574777" y="169062"/>
                    <a:pt x="574777" y="161544"/>
                  </a:cubicBezTo>
                  <a:lnTo>
                    <a:pt x="574777" y="159715"/>
                  </a:lnTo>
                  <a:cubicBezTo>
                    <a:pt x="574777" y="152806"/>
                    <a:pt x="572745" y="147574"/>
                    <a:pt x="568681" y="144018"/>
                  </a:cubicBezTo>
                  <a:cubicBezTo>
                    <a:pt x="564617" y="140462"/>
                    <a:pt x="557200" y="138684"/>
                    <a:pt x="546430" y="138684"/>
                  </a:cubicBezTo>
                  <a:close/>
                  <a:moveTo>
                    <a:pt x="1944547" y="107899"/>
                  </a:moveTo>
                  <a:lnTo>
                    <a:pt x="1950339" y="107899"/>
                  </a:lnTo>
                  <a:cubicBezTo>
                    <a:pt x="1957247" y="107899"/>
                    <a:pt x="1961819" y="109017"/>
                    <a:pt x="1964055" y="111252"/>
                  </a:cubicBezTo>
                  <a:cubicBezTo>
                    <a:pt x="1966290" y="113487"/>
                    <a:pt x="1967407" y="118059"/>
                    <a:pt x="1967407" y="124968"/>
                  </a:cubicBezTo>
                  <a:lnTo>
                    <a:pt x="1967407" y="202387"/>
                  </a:lnTo>
                  <a:cubicBezTo>
                    <a:pt x="1967407" y="210922"/>
                    <a:pt x="1969389" y="217068"/>
                    <a:pt x="1973351" y="220828"/>
                  </a:cubicBezTo>
                  <a:cubicBezTo>
                    <a:pt x="1977313" y="224587"/>
                    <a:pt x="1985187" y="226466"/>
                    <a:pt x="1996973" y="226466"/>
                  </a:cubicBezTo>
                  <a:cubicBezTo>
                    <a:pt x="2002866" y="226466"/>
                    <a:pt x="2007692" y="226009"/>
                    <a:pt x="2011451" y="225095"/>
                  </a:cubicBezTo>
                  <a:cubicBezTo>
                    <a:pt x="2015210" y="224180"/>
                    <a:pt x="2018157" y="222758"/>
                    <a:pt x="2020290" y="220828"/>
                  </a:cubicBezTo>
                  <a:cubicBezTo>
                    <a:pt x="2022424" y="218897"/>
                    <a:pt x="2023897" y="216408"/>
                    <a:pt x="2024710" y="213360"/>
                  </a:cubicBezTo>
                  <a:cubicBezTo>
                    <a:pt x="2025523" y="210312"/>
                    <a:pt x="2025929" y="206654"/>
                    <a:pt x="2025929" y="202387"/>
                  </a:cubicBezTo>
                  <a:lnTo>
                    <a:pt x="2025929" y="124968"/>
                  </a:lnTo>
                  <a:cubicBezTo>
                    <a:pt x="2025929" y="118059"/>
                    <a:pt x="2027047" y="113487"/>
                    <a:pt x="2029282" y="111252"/>
                  </a:cubicBezTo>
                  <a:cubicBezTo>
                    <a:pt x="2031517" y="109017"/>
                    <a:pt x="2036089" y="107899"/>
                    <a:pt x="2042998" y="107899"/>
                  </a:cubicBezTo>
                  <a:lnTo>
                    <a:pt x="2048789" y="107899"/>
                  </a:lnTo>
                  <a:cubicBezTo>
                    <a:pt x="2055698" y="107899"/>
                    <a:pt x="2060270" y="109017"/>
                    <a:pt x="2062505" y="111252"/>
                  </a:cubicBezTo>
                  <a:cubicBezTo>
                    <a:pt x="2064740" y="113487"/>
                    <a:pt x="2065858" y="118059"/>
                    <a:pt x="2065858" y="124968"/>
                  </a:cubicBezTo>
                  <a:lnTo>
                    <a:pt x="2065858" y="202387"/>
                  </a:lnTo>
                  <a:cubicBezTo>
                    <a:pt x="2065858" y="223317"/>
                    <a:pt x="2060371" y="238811"/>
                    <a:pt x="2049399" y="248869"/>
                  </a:cubicBezTo>
                  <a:cubicBezTo>
                    <a:pt x="2038426" y="258928"/>
                    <a:pt x="2020951" y="263957"/>
                    <a:pt x="1996973" y="263957"/>
                  </a:cubicBezTo>
                  <a:cubicBezTo>
                    <a:pt x="1973808" y="263957"/>
                    <a:pt x="1956435" y="258775"/>
                    <a:pt x="1944852" y="248412"/>
                  </a:cubicBezTo>
                  <a:cubicBezTo>
                    <a:pt x="1933270" y="238049"/>
                    <a:pt x="1927479" y="222707"/>
                    <a:pt x="1927479" y="202387"/>
                  </a:cubicBezTo>
                  <a:lnTo>
                    <a:pt x="1927479" y="124968"/>
                  </a:lnTo>
                  <a:cubicBezTo>
                    <a:pt x="1927479" y="118059"/>
                    <a:pt x="1928596" y="113487"/>
                    <a:pt x="1930831" y="111252"/>
                  </a:cubicBezTo>
                  <a:cubicBezTo>
                    <a:pt x="1933067" y="109017"/>
                    <a:pt x="1937639" y="107899"/>
                    <a:pt x="1944547" y="107899"/>
                  </a:cubicBezTo>
                  <a:close/>
                  <a:moveTo>
                    <a:pt x="1825980" y="104242"/>
                  </a:moveTo>
                  <a:cubicBezTo>
                    <a:pt x="1849967" y="104242"/>
                    <a:pt x="1868309" y="108255"/>
                    <a:pt x="1881004" y="116281"/>
                  </a:cubicBezTo>
                  <a:cubicBezTo>
                    <a:pt x="1893699" y="124308"/>
                    <a:pt x="1900047" y="137770"/>
                    <a:pt x="1900047" y="156667"/>
                  </a:cubicBezTo>
                  <a:lnTo>
                    <a:pt x="1900047" y="214884"/>
                  </a:lnTo>
                  <a:cubicBezTo>
                    <a:pt x="1900047" y="231343"/>
                    <a:pt x="1894802" y="243637"/>
                    <a:pt x="1884314" y="251765"/>
                  </a:cubicBezTo>
                  <a:cubicBezTo>
                    <a:pt x="1873825" y="259893"/>
                    <a:pt x="1856971" y="263957"/>
                    <a:pt x="1833753" y="263957"/>
                  </a:cubicBezTo>
                  <a:cubicBezTo>
                    <a:pt x="1810534" y="263957"/>
                    <a:pt x="1793680" y="259944"/>
                    <a:pt x="1783191" y="251917"/>
                  </a:cubicBezTo>
                  <a:cubicBezTo>
                    <a:pt x="1772703" y="243891"/>
                    <a:pt x="1767459" y="231851"/>
                    <a:pt x="1767459" y="215798"/>
                  </a:cubicBezTo>
                  <a:cubicBezTo>
                    <a:pt x="1767459" y="184099"/>
                    <a:pt x="1788083" y="168250"/>
                    <a:pt x="1829333" y="168250"/>
                  </a:cubicBezTo>
                  <a:lnTo>
                    <a:pt x="1860118" y="168250"/>
                  </a:lnTo>
                  <a:lnTo>
                    <a:pt x="1860118" y="156667"/>
                  </a:lnTo>
                  <a:cubicBezTo>
                    <a:pt x="1860118" y="149352"/>
                    <a:pt x="1857476" y="144424"/>
                    <a:pt x="1852193" y="141884"/>
                  </a:cubicBezTo>
                  <a:cubicBezTo>
                    <a:pt x="1846910" y="139344"/>
                    <a:pt x="1838985" y="138074"/>
                    <a:pt x="1828419" y="138074"/>
                  </a:cubicBezTo>
                  <a:cubicBezTo>
                    <a:pt x="1819884" y="138074"/>
                    <a:pt x="1811045" y="138684"/>
                    <a:pt x="1801901" y="139903"/>
                  </a:cubicBezTo>
                  <a:cubicBezTo>
                    <a:pt x="1795195" y="140919"/>
                    <a:pt x="1790674" y="140462"/>
                    <a:pt x="1788337" y="138532"/>
                  </a:cubicBezTo>
                  <a:cubicBezTo>
                    <a:pt x="1786001" y="136601"/>
                    <a:pt x="1784832" y="132283"/>
                    <a:pt x="1784832" y="125578"/>
                  </a:cubicBezTo>
                  <a:lnTo>
                    <a:pt x="1784832" y="124358"/>
                  </a:lnTo>
                  <a:cubicBezTo>
                    <a:pt x="1784832" y="117856"/>
                    <a:pt x="1785950" y="113386"/>
                    <a:pt x="1788185" y="110947"/>
                  </a:cubicBezTo>
                  <a:cubicBezTo>
                    <a:pt x="1790420" y="108509"/>
                    <a:pt x="1794789" y="106782"/>
                    <a:pt x="1801291" y="105766"/>
                  </a:cubicBezTo>
                  <a:cubicBezTo>
                    <a:pt x="1805152" y="105359"/>
                    <a:pt x="1809115" y="105004"/>
                    <a:pt x="1813179" y="104699"/>
                  </a:cubicBezTo>
                  <a:cubicBezTo>
                    <a:pt x="1817243" y="104394"/>
                    <a:pt x="1821510" y="104242"/>
                    <a:pt x="1825980" y="104242"/>
                  </a:cubicBezTo>
                  <a:close/>
                  <a:moveTo>
                    <a:pt x="1501673" y="104242"/>
                  </a:moveTo>
                  <a:cubicBezTo>
                    <a:pt x="1525651" y="104242"/>
                    <a:pt x="1543126" y="109271"/>
                    <a:pt x="1554099" y="119329"/>
                  </a:cubicBezTo>
                  <a:cubicBezTo>
                    <a:pt x="1565071" y="129388"/>
                    <a:pt x="1570558" y="144882"/>
                    <a:pt x="1570558" y="165811"/>
                  </a:cubicBezTo>
                  <a:lnTo>
                    <a:pt x="1570558" y="243230"/>
                  </a:lnTo>
                  <a:cubicBezTo>
                    <a:pt x="1570558" y="250139"/>
                    <a:pt x="1569440" y="254711"/>
                    <a:pt x="1567205" y="256946"/>
                  </a:cubicBezTo>
                  <a:cubicBezTo>
                    <a:pt x="1564970" y="259182"/>
                    <a:pt x="1560398" y="260299"/>
                    <a:pt x="1553489" y="260299"/>
                  </a:cubicBezTo>
                  <a:lnTo>
                    <a:pt x="1547698" y="260299"/>
                  </a:lnTo>
                  <a:cubicBezTo>
                    <a:pt x="1540789" y="260299"/>
                    <a:pt x="1536217" y="259182"/>
                    <a:pt x="1533982" y="256946"/>
                  </a:cubicBezTo>
                  <a:cubicBezTo>
                    <a:pt x="1531747" y="254711"/>
                    <a:pt x="1530629" y="250139"/>
                    <a:pt x="1530629" y="243230"/>
                  </a:cubicBezTo>
                  <a:lnTo>
                    <a:pt x="1530629" y="165811"/>
                  </a:lnTo>
                  <a:cubicBezTo>
                    <a:pt x="1530629" y="161544"/>
                    <a:pt x="1530223" y="157886"/>
                    <a:pt x="1529410" y="154838"/>
                  </a:cubicBezTo>
                  <a:cubicBezTo>
                    <a:pt x="1528597" y="151790"/>
                    <a:pt x="1527124" y="149301"/>
                    <a:pt x="1524990" y="147371"/>
                  </a:cubicBezTo>
                  <a:cubicBezTo>
                    <a:pt x="1522857" y="145440"/>
                    <a:pt x="1519910" y="144018"/>
                    <a:pt x="1516151" y="143104"/>
                  </a:cubicBezTo>
                  <a:cubicBezTo>
                    <a:pt x="1512392" y="142189"/>
                    <a:pt x="1507566" y="141732"/>
                    <a:pt x="1501673" y="141732"/>
                  </a:cubicBezTo>
                  <a:cubicBezTo>
                    <a:pt x="1489887" y="141732"/>
                    <a:pt x="1482013" y="143612"/>
                    <a:pt x="1478051" y="147371"/>
                  </a:cubicBezTo>
                  <a:cubicBezTo>
                    <a:pt x="1474089" y="151130"/>
                    <a:pt x="1472107" y="157277"/>
                    <a:pt x="1472107" y="165811"/>
                  </a:cubicBezTo>
                  <a:lnTo>
                    <a:pt x="1472107" y="243230"/>
                  </a:lnTo>
                  <a:cubicBezTo>
                    <a:pt x="1472107" y="250139"/>
                    <a:pt x="1470990" y="254711"/>
                    <a:pt x="1468755" y="256946"/>
                  </a:cubicBezTo>
                  <a:cubicBezTo>
                    <a:pt x="1466519" y="259182"/>
                    <a:pt x="1461947" y="260299"/>
                    <a:pt x="1455039" y="260299"/>
                  </a:cubicBezTo>
                  <a:lnTo>
                    <a:pt x="1449247" y="260299"/>
                  </a:lnTo>
                  <a:cubicBezTo>
                    <a:pt x="1442339" y="260299"/>
                    <a:pt x="1437767" y="259182"/>
                    <a:pt x="1435531" y="256946"/>
                  </a:cubicBezTo>
                  <a:cubicBezTo>
                    <a:pt x="1433296" y="254711"/>
                    <a:pt x="1432179" y="250139"/>
                    <a:pt x="1432179" y="243230"/>
                  </a:cubicBezTo>
                  <a:lnTo>
                    <a:pt x="1432179" y="165811"/>
                  </a:lnTo>
                  <a:cubicBezTo>
                    <a:pt x="1432179" y="145491"/>
                    <a:pt x="1437970" y="130150"/>
                    <a:pt x="1449552" y="119786"/>
                  </a:cubicBezTo>
                  <a:cubicBezTo>
                    <a:pt x="1461135" y="109423"/>
                    <a:pt x="1478508" y="104242"/>
                    <a:pt x="1501673" y="104242"/>
                  </a:cubicBezTo>
                  <a:close/>
                  <a:moveTo>
                    <a:pt x="1271549" y="104242"/>
                  </a:moveTo>
                  <a:cubicBezTo>
                    <a:pt x="1316050" y="104242"/>
                    <a:pt x="1338300" y="126187"/>
                    <a:pt x="1338300" y="170078"/>
                  </a:cubicBezTo>
                  <a:cubicBezTo>
                    <a:pt x="1338300" y="172314"/>
                    <a:pt x="1338249" y="174396"/>
                    <a:pt x="1338148" y="176327"/>
                  </a:cubicBezTo>
                  <a:cubicBezTo>
                    <a:pt x="1338046" y="178257"/>
                    <a:pt x="1337894" y="180137"/>
                    <a:pt x="1337691" y="181966"/>
                  </a:cubicBezTo>
                  <a:cubicBezTo>
                    <a:pt x="1337284" y="185420"/>
                    <a:pt x="1336725" y="188214"/>
                    <a:pt x="1336014" y="190348"/>
                  </a:cubicBezTo>
                  <a:cubicBezTo>
                    <a:pt x="1335303" y="192481"/>
                    <a:pt x="1334185" y="194158"/>
                    <a:pt x="1332661" y="195377"/>
                  </a:cubicBezTo>
                  <a:cubicBezTo>
                    <a:pt x="1331137" y="196596"/>
                    <a:pt x="1329207" y="197460"/>
                    <a:pt x="1326870" y="197968"/>
                  </a:cubicBezTo>
                  <a:cubicBezTo>
                    <a:pt x="1324533" y="198476"/>
                    <a:pt x="1321536" y="198730"/>
                    <a:pt x="1317879" y="198730"/>
                  </a:cubicBezTo>
                  <a:lnTo>
                    <a:pt x="1240459" y="198730"/>
                  </a:lnTo>
                  <a:lnTo>
                    <a:pt x="1240459" y="203302"/>
                  </a:lnTo>
                  <a:cubicBezTo>
                    <a:pt x="1240459" y="211226"/>
                    <a:pt x="1243609" y="217068"/>
                    <a:pt x="1249908" y="220828"/>
                  </a:cubicBezTo>
                  <a:cubicBezTo>
                    <a:pt x="1256207" y="224587"/>
                    <a:pt x="1266367" y="226466"/>
                    <a:pt x="1280388" y="226466"/>
                  </a:cubicBezTo>
                  <a:cubicBezTo>
                    <a:pt x="1291158" y="226466"/>
                    <a:pt x="1303451" y="225044"/>
                    <a:pt x="1317269" y="222199"/>
                  </a:cubicBezTo>
                  <a:cubicBezTo>
                    <a:pt x="1323771" y="220777"/>
                    <a:pt x="1328089" y="221082"/>
                    <a:pt x="1330223" y="223114"/>
                  </a:cubicBezTo>
                  <a:cubicBezTo>
                    <a:pt x="1332357" y="225146"/>
                    <a:pt x="1333423" y="229718"/>
                    <a:pt x="1333423" y="236830"/>
                  </a:cubicBezTo>
                  <a:lnTo>
                    <a:pt x="1333423" y="240182"/>
                  </a:lnTo>
                  <a:cubicBezTo>
                    <a:pt x="1333423" y="246888"/>
                    <a:pt x="1332407" y="251460"/>
                    <a:pt x="1330375" y="253898"/>
                  </a:cubicBezTo>
                  <a:cubicBezTo>
                    <a:pt x="1328343" y="256337"/>
                    <a:pt x="1323975" y="258369"/>
                    <a:pt x="1317269" y="259994"/>
                  </a:cubicBezTo>
                  <a:cubicBezTo>
                    <a:pt x="1307515" y="262636"/>
                    <a:pt x="1295120" y="263957"/>
                    <a:pt x="1280083" y="263957"/>
                  </a:cubicBezTo>
                  <a:cubicBezTo>
                    <a:pt x="1252651" y="263957"/>
                    <a:pt x="1232535" y="258674"/>
                    <a:pt x="1219733" y="248107"/>
                  </a:cubicBezTo>
                  <a:cubicBezTo>
                    <a:pt x="1206931" y="237541"/>
                    <a:pt x="1200531" y="220574"/>
                    <a:pt x="1200531" y="197206"/>
                  </a:cubicBezTo>
                  <a:lnTo>
                    <a:pt x="1200531" y="172822"/>
                  </a:lnTo>
                  <a:cubicBezTo>
                    <a:pt x="1200531" y="127102"/>
                    <a:pt x="1224203" y="104242"/>
                    <a:pt x="1271549" y="104242"/>
                  </a:cubicBezTo>
                  <a:close/>
                  <a:moveTo>
                    <a:pt x="768248" y="104242"/>
                  </a:moveTo>
                  <a:cubicBezTo>
                    <a:pt x="792226" y="104242"/>
                    <a:pt x="809701" y="109271"/>
                    <a:pt x="820674" y="119329"/>
                  </a:cubicBezTo>
                  <a:cubicBezTo>
                    <a:pt x="831647" y="129388"/>
                    <a:pt x="837133" y="144882"/>
                    <a:pt x="837133" y="165811"/>
                  </a:cubicBezTo>
                  <a:lnTo>
                    <a:pt x="837133" y="243230"/>
                  </a:lnTo>
                  <a:cubicBezTo>
                    <a:pt x="837133" y="250139"/>
                    <a:pt x="836015" y="254711"/>
                    <a:pt x="833780" y="256946"/>
                  </a:cubicBezTo>
                  <a:cubicBezTo>
                    <a:pt x="831545" y="259182"/>
                    <a:pt x="826973" y="260299"/>
                    <a:pt x="820064" y="260299"/>
                  </a:cubicBezTo>
                  <a:lnTo>
                    <a:pt x="814273" y="260299"/>
                  </a:lnTo>
                  <a:cubicBezTo>
                    <a:pt x="807364" y="260299"/>
                    <a:pt x="802792" y="259182"/>
                    <a:pt x="800557" y="256946"/>
                  </a:cubicBezTo>
                  <a:cubicBezTo>
                    <a:pt x="798322" y="254711"/>
                    <a:pt x="797204" y="250139"/>
                    <a:pt x="797204" y="243230"/>
                  </a:cubicBezTo>
                  <a:lnTo>
                    <a:pt x="797204" y="165811"/>
                  </a:lnTo>
                  <a:cubicBezTo>
                    <a:pt x="797204" y="161544"/>
                    <a:pt x="796798" y="157886"/>
                    <a:pt x="795985" y="154838"/>
                  </a:cubicBezTo>
                  <a:cubicBezTo>
                    <a:pt x="795172" y="151790"/>
                    <a:pt x="793699" y="149301"/>
                    <a:pt x="791566" y="147371"/>
                  </a:cubicBezTo>
                  <a:cubicBezTo>
                    <a:pt x="789432" y="145440"/>
                    <a:pt x="786485" y="144018"/>
                    <a:pt x="782726" y="143104"/>
                  </a:cubicBezTo>
                  <a:cubicBezTo>
                    <a:pt x="778967" y="142189"/>
                    <a:pt x="774141" y="141732"/>
                    <a:pt x="768248" y="141732"/>
                  </a:cubicBezTo>
                  <a:cubicBezTo>
                    <a:pt x="756463" y="141732"/>
                    <a:pt x="748589" y="143612"/>
                    <a:pt x="744626" y="147371"/>
                  </a:cubicBezTo>
                  <a:cubicBezTo>
                    <a:pt x="740664" y="151130"/>
                    <a:pt x="738683" y="157277"/>
                    <a:pt x="738683" y="165811"/>
                  </a:cubicBezTo>
                  <a:lnTo>
                    <a:pt x="738683" y="243230"/>
                  </a:lnTo>
                  <a:cubicBezTo>
                    <a:pt x="738683" y="250139"/>
                    <a:pt x="737565" y="254711"/>
                    <a:pt x="735330" y="256946"/>
                  </a:cubicBezTo>
                  <a:cubicBezTo>
                    <a:pt x="733095" y="259182"/>
                    <a:pt x="728523" y="260299"/>
                    <a:pt x="721614" y="260299"/>
                  </a:cubicBezTo>
                  <a:lnTo>
                    <a:pt x="715823" y="260299"/>
                  </a:lnTo>
                  <a:cubicBezTo>
                    <a:pt x="708914" y="260299"/>
                    <a:pt x="704342" y="259182"/>
                    <a:pt x="702107" y="256946"/>
                  </a:cubicBezTo>
                  <a:cubicBezTo>
                    <a:pt x="699872" y="254711"/>
                    <a:pt x="698754" y="250139"/>
                    <a:pt x="698754" y="243230"/>
                  </a:cubicBezTo>
                  <a:lnTo>
                    <a:pt x="698754" y="165811"/>
                  </a:lnTo>
                  <a:cubicBezTo>
                    <a:pt x="698754" y="145491"/>
                    <a:pt x="704545" y="130150"/>
                    <a:pt x="716127" y="119786"/>
                  </a:cubicBezTo>
                  <a:cubicBezTo>
                    <a:pt x="727710" y="109423"/>
                    <a:pt x="745084" y="104242"/>
                    <a:pt x="768248" y="104242"/>
                  </a:cubicBezTo>
                  <a:close/>
                  <a:moveTo>
                    <a:pt x="377723" y="104242"/>
                  </a:moveTo>
                  <a:cubicBezTo>
                    <a:pt x="401701" y="104242"/>
                    <a:pt x="419176" y="109271"/>
                    <a:pt x="430149" y="119329"/>
                  </a:cubicBezTo>
                  <a:cubicBezTo>
                    <a:pt x="441122" y="129388"/>
                    <a:pt x="446608" y="144882"/>
                    <a:pt x="446608" y="165811"/>
                  </a:cubicBezTo>
                  <a:lnTo>
                    <a:pt x="446608" y="243230"/>
                  </a:lnTo>
                  <a:cubicBezTo>
                    <a:pt x="446608" y="250139"/>
                    <a:pt x="445491" y="254711"/>
                    <a:pt x="443255" y="256946"/>
                  </a:cubicBezTo>
                  <a:cubicBezTo>
                    <a:pt x="441020" y="259182"/>
                    <a:pt x="436448" y="260299"/>
                    <a:pt x="429539" y="260299"/>
                  </a:cubicBezTo>
                  <a:lnTo>
                    <a:pt x="423748" y="260299"/>
                  </a:lnTo>
                  <a:cubicBezTo>
                    <a:pt x="416839" y="260299"/>
                    <a:pt x="412267" y="259182"/>
                    <a:pt x="410032" y="256946"/>
                  </a:cubicBezTo>
                  <a:cubicBezTo>
                    <a:pt x="407797" y="254711"/>
                    <a:pt x="406679" y="250139"/>
                    <a:pt x="406679" y="243230"/>
                  </a:cubicBezTo>
                  <a:lnTo>
                    <a:pt x="406679" y="165811"/>
                  </a:lnTo>
                  <a:cubicBezTo>
                    <a:pt x="406679" y="161544"/>
                    <a:pt x="406273" y="157886"/>
                    <a:pt x="405460" y="154838"/>
                  </a:cubicBezTo>
                  <a:cubicBezTo>
                    <a:pt x="404647" y="151790"/>
                    <a:pt x="403174" y="149301"/>
                    <a:pt x="401041" y="147371"/>
                  </a:cubicBezTo>
                  <a:cubicBezTo>
                    <a:pt x="398907" y="145440"/>
                    <a:pt x="395961" y="144018"/>
                    <a:pt x="392201" y="143104"/>
                  </a:cubicBezTo>
                  <a:cubicBezTo>
                    <a:pt x="388442" y="142189"/>
                    <a:pt x="383616" y="141732"/>
                    <a:pt x="377723" y="141732"/>
                  </a:cubicBezTo>
                  <a:cubicBezTo>
                    <a:pt x="365938" y="141732"/>
                    <a:pt x="358064" y="143612"/>
                    <a:pt x="354101" y="147371"/>
                  </a:cubicBezTo>
                  <a:cubicBezTo>
                    <a:pt x="350139" y="151130"/>
                    <a:pt x="348158" y="157277"/>
                    <a:pt x="348158" y="165811"/>
                  </a:cubicBezTo>
                  <a:lnTo>
                    <a:pt x="348158" y="243230"/>
                  </a:lnTo>
                  <a:cubicBezTo>
                    <a:pt x="348158" y="250139"/>
                    <a:pt x="347040" y="254711"/>
                    <a:pt x="344805" y="256946"/>
                  </a:cubicBezTo>
                  <a:cubicBezTo>
                    <a:pt x="342570" y="259182"/>
                    <a:pt x="337998" y="260299"/>
                    <a:pt x="331089" y="260299"/>
                  </a:cubicBezTo>
                  <a:lnTo>
                    <a:pt x="325298" y="260299"/>
                  </a:lnTo>
                  <a:cubicBezTo>
                    <a:pt x="318389" y="260299"/>
                    <a:pt x="313817" y="259182"/>
                    <a:pt x="311582" y="256946"/>
                  </a:cubicBezTo>
                  <a:cubicBezTo>
                    <a:pt x="309347" y="254711"/>
                    <a:pt x="308229" y="250139"/>
                    <a:pt x="308229" y="243230"/>
                  </a:cubicBezTo>
                  <a:lnTo>
                    <a:pt x="308229" y="165811"/>
                  </a:lnTo>
                  <a:cubicBezTo>
                    <a:pt x="308229" y="145491"/>
                    <a:pt x="314020" y="130150"/>
                    <a:pt x="325603" y="119786"/>
                  </a:cubicBezTo>
                  <a:cubicBezTo>
                    <a:pt x="337185" y="109423"/>
                    <a:pt x="354559" y="104242"/>
                    <a:pt x="377723" y="104242"/>
                  </a:cubicBezTo>
                  <a:close/>
                  <a:moveTo>
                    <a:pt x="206731" y="104242"/>
                  </a:moveTo>
                  <a:cubicBezTo>
                    <a:pt x="230718" y="104242"/>
                    <a:pt x="249059" y="108255"/>
                    <a:pt x="261754" y="116281"/>
                  </a:cubicBezTo>
                  <a:cubicBezTo>
                    <a:pt x="274449" y="124308"/>
                    <a:pt x="280797" y="137770"/>
                    <a:pt x="280797" y="156667"/>
                  </a:cubicBezTo>
                  <a:lnTo>
                    <a:pt x="280797" y="214884"/>
                  </a:lnTo>
                  <a:cubicBezTo>
                    <a:pt x="280797" y="231343"/>
                    <a:pt x="275553" y="243637"/>
                    <a:pt x="265064" y="251765"/>
                  </a:cubicBezTo>
                  <a:cubicBezTo>
                    <a:pt x="254575" y="259893"/>
                    <a:pt x="237722" y="263957"/>
                    <a:pt x="214503" y="263957"/>
                  </a:cubicBezTo>
                  <a:cubicBezTo>
                    <a:pt x="191284" y="263957"/>
                    <a:pt x="174430" y="259944"/>
                    <a:pt x="163942" y="251917"/>
                  </a:cubicBezTo>
                  <a:cubicBezTo>
                    <a:pt x="153453" y="243891"/>
                    <a:pt x="148209" y="231851"/>
                    <a:pt x="148209" y="215798"/>
                  </a:cubicBezTo>
                  <a:cubicBezTo>
                    <a:pt x="148209" y="184099"/>
                    <a:pt x="168834" y="168250"/>
                    <a:pt x="210083" y="168250"/>
                  </a:cubicBezTo>
                  <a:lnTo>
                    <a:pt x="240868" y="168250"/>
                  </a:lnTo>
                  <a:lnTo>
                    <a:pt x="240868" y="156667"/>
                  </a:lnTo>
                  <a:cubicBezTo>
                    <a:pt x="240868" y="149352"/>
                    <a:pt x="238227" y="144424"/>
                    <a:pt x="232943" y="141884"/>
                  </a:cubicBezTo>
                  <a:cubicBezTo>
                    <a:pt x="227660" y="139344"/>
                    <a:pt x="219735" y="138074"/>
                    <a:pt x="209169" y="138074"/>
                  </a:cubicBezTo>
                  <a:cubicBezTo>
                    <a:pt x="200635" y="138074"/>
                    <a:pt x="191795" y="138684"/>
                    <a:pt x="182651" y="139903"/>
                  </a:cubicBezTo>
                  <a:cubicBezTo>
                    <a:pt x="175946" y="140919"/>
                    <a:pt x="171425" y="140462"/>
                    <a:pt x="169088" y="138532"/>
                  </a:cubicBezTo>
                  <a:cubicBezTo>
                    <a:pt x="166751" y="136601"/>
                    <a:pt x="165583" y="132283"/>
                    <a:pt x="165583" y="125578"/>
                  </a:cubicBezTo>
                  <a:lnTo>
                    <a:pt x="165583" y="124358"/>
                  </a:lnTo>
                  <a:cubicBezTo>
                    <a:pt x="165583" y="117856"/>
                    <a:pt x="166700" y="113386"/>
                    <a:pt x="168935" y="110947"/>
                  </a:cubicBezTo>
                  <a:cubicBezTo>
                    <a:pt x="171171" y="108509"/>
                    <a:pt x="175539" y="106782"/>
                    <a:pt x="182042" y="105766"/>
                  </a:cubicBezTo>
                  <a:cubicBezTo>
                    <a:pt x="185903" y="105359"/>
                    <a:pt x="189865" y="105004"/>
                    <a:pt x="193929" y="104699"/>
                  </a:cubicBezTo>
                  <a:cubicBezTo>
                    <a:pt x="197993" y="104394"/>
                    <a:pt x="202260" y="104242"/>
                    <a:pt x="206731" y="104242"/>
                  </a:cubicBezTo>
                  <a:close/>
                  <a:moveTo>
                    <a:pt x="993648" y="90068"/>
                  </a:moveTo>
                  <a:cubicBezTo>
                    <a:pt x="996899" y="90170"/>
                    <a:pt x="1000658" y="92354"/>
                    <a:pt x="1004925" y="96622"/>
                  </a:cubicBezTo>
                  <a:lnTo>
                    <a:pt x="1005840" y="97536"/>
                  </a:lnTo>
                  <a:cubicBezTo>
                    <a:pt x="1008075" y="99771"/>
                    <a:pt x="1009751" y="101702"/>
                    <a:pt x="1010869" y="103327"/>
                  </a:cubicBezTo>
                  <a:cubicBezTo>
                    <a:pt x="1011987" y="104953"/>
                    <a:pt x="1012596" y="106528"/>
                    <a:pt x="1012698" y="108052"/>
                  </a:cubicBezTo>
                  <a:cubicBezTo>
                    <a:pt x="1012799" y="109576"/>
                    <a:pt x="1012342" y="111201"/>
                    <a:pt x="1011326" y="112928"/>
                  </a:cubicBezTo>
                  <a:cubicBezTo>
                    <a:pt x="1010310" y="114656"/>
                    <a:pt x="1008786" y="116738"/>
                    <a:pt x="1006754" y="119177"/>
                  </a:cubicBezTo>
                  <a:lnTo>
                    <a:pt x="995781" y="131369"/>
                  </a:lnTo>
                  <a:cubicBezTo>
                    <a:pt x="1002081" y="138887"/>
                    <a:pt x="1005230" y="148336"/>
                    <a:pt x="1005230" y="159715"/>
                  </a:cubicBezTo>
                  <a:lnTo>
                    <a:pt x="1005230" y="161544"/>
                  </a:lnTo>
                  <a:cubicBezTo>
                    <a:pt x="1005230" y="199339"/>
                    <a:pt x="982472" y="218237"/>
                    <a:pt x="936955" y="218237"/>
                  </a:cubicBezTo>
                  <a:cubicBezTo>
                    <a:pt x="930859" y="218237"/>
                    <a:pt x="925881" y="218338"/>
                    <a:pt x="922020" y="218542"/>
                  </a:cubicBezTo>
                  <a:cubicBezTo>
                    <a:pt x="918159" y="218745"/>
                    <a:pt x="915162" y="219151"/>
                    <a:pt x="913028" y="219761"/>
                  </a:cubicBezTo>
                  <a:cubicBezTo>
                    <a:pt x="910895" y="220370"/>
                    <a:pt x="909472" y="221183"/>
                    <a:pt x="908761" y="222199"/>
                  </a:cubicBezTo>
                  <a:cubicBezTo>
                    <a:pt x="908050" y="223215"/>
                    <a:pt x="907694" y="224536"/>
                    <a:pt x="907694" y="226162"/>
                  </a:cubicBezTo>
                  <a:cubicBezTo>
                    <a:pt x="907694" y="227584"/>
                    <a:pt x="908101" y="228752"/>
                    <a:pt x="908913" y="229667"/>
                  </a:cubicBezTo>
                  <a:cubicBezTo>
                    <a:pt x="909726" y="230581"/>
                    <a:pt x="911199" y="231292"/>
                    <a:pt x="913333" y="231800"/>
                  </a:cubicBezTo>
                  <a:cubicBezTo>
                    <a:pt x="915467" y="232308"/>
                    <a:pt x="918413" y="232664"/>
                    <a:pt x="922172" y="232867"/>
                  </a:cubicBezTo>
                  <a:cubicBezTo>
                    <a:pt x="925931" y="233070"/>
                    <a:pt x="930859" y="233172"/>
                    <a:pt x="936955" y="233172"/>
                  </a:cubicBezTo>
                  <a:cubicBezTo>
                    <a:pt x="964793" y="233172"/>
                    <a:pt x="983894" y="236525"/>
                    <a:pt x="994257" y="243230"/>
                  </a:cubicBezTo>
                  <a:cubicBezTo>
                    <a:pt x="1004621" y="249936"/>
                    <a:pt x="1009802" y="261925"/>
                    <a:pt x="1009802" y="279197"/>
                  </a:cubicBezTo>
                  <a:cubicBezTo>
                    <a:pt x="1009802" y="296875"/>
                    <a:pt x="1004621" y="309169"/>
                    <a:pt x="994257" y="316078"/>
                  </a:cubicBezTo>
                  <a:cubicBezTo>
                    <a:pt x="983691" y="323190"/>
                    <a:pt x="964590" y="326746"/>
                    <a:pt x="936955" y="326746"/>
                  </a:cubicBezTo>
                  <a:cubicBezTo>
                    <a:pt x="908913" y="326746"/>
                    <a:pt x="889609" y="323494"/>
                    <a:pt x="879043" y="316992"/>
                  </a:cubicBezTo>
                  <a:cubicBezTo>
                    <a:pt x="868680" y="310693"/>
                    <a:pt x="863498" y="300431"/>
                    <a:pt x="863498" y="286207"/>
                  </a:cubicBezTo>
                  <a:cubicBezTo>
                    <a:pt x="863498" y="272999"/>
                    <a:pt x="868578" y="263347"/>
                    <a:pt x="878738" y="257251"/>
                  </a:cubicBezTo>
                  <a:cubicBezTo>
                    <a:pt x="871626" y="252374"/>
                    <a:pt x="868070" y="244856"/>
                    <a:pt x="868070" y="234696"/>
                  </a:cubicBezTo>
                  <a:cubicBezTo>
                    <a:pt x="868070" y="221082"/>
                    <a:pt x="875893" y="211633"/>
                    <a:pt x="891540" y="206350"/>
                  </a:cubicBezTo>
                  <a:cubicBezTo>
                    <a:pt x="875893" y="197409"/>
                    <a:pt x="868070" y="182474"/>
                    <a:pt x="868070" y="161544"/>
                  </a:cubicBezTo>
                  <a:lnTo>
                    <a:pt x="868070" y="159715"/>
                  </a:lnTo>
                  <a:cubicBezTo>
                    <a:pt x="868070" y="142037"/>
                    <a:pt x="874065" y="128372"/>
                    <a:pt x="886053" y="118720"/>
                  </a:cubicBezTo>
                  <a:cubicBezTo>
                    <a:pt x="898042" y="109068"/>
                    <a:pt x="915009" y="104242"/>
                    <a:pt x="936955" y="104242"/>
                  </a:cubicBezTo>
                  <a:cubicBezTo>
                    <a:pt x="946709" y="104242"/>
                    <a:pt x="955649" y="105562"/>
                    <a:pt x="963777" y="108204"/>
                  </a:cubicBezTo>
                  <a:lnTo>
                    <a:pt x="981456" y="95402"/>
                  </a:lnTo>
                  <a:cubicBezTo>
                    <a:pt x="986333" y="91745"/>
                    <a:pt x="990397" y="89967"/>
                    <a:pt x="993648" y="90068"/>
                  </a:cubicBezTo>
                  <a:close/>
                  <a:moveTo>
                    <a:pt x="603123" y="90068"/>
                  </a:moveTo>
                  <a:cubicBezTo>
                    <a:pt x="606374" y="90170"/>
                    <a:pt x="610133" y="92354"/>
                    <a:pt x="614401" y="96622"/>
                  </a:cubicBezTo>
                  <a:lnTo>
                    <a:pt x="615315" y="97536"/>
                  </a:lnTo>
                  <a:cubicBezTo>
                    <a:pt x="617550" y="99771"/>
                    <a:pt x="619227" y="101702"/>
                    <a:pt x="620344" y="103327"/>
                  </a:cubicBezTo>
                  <a:cubicBezTo>
                    <a:pt x="621462" y="104953"/>
                    <a:pt x="622071" y="106528"/>
                    <a:pt x="622173" y="108052"/>
                  </a:cubicBezTo>
                  <a:cubicBezTo>
                    <a:pt x="622275" y="109576"/>
                    <a:pt x="621817" y="111201"/>
                    <a:pt x="620801" y="112928"/>
                  </a:cubicBezTo>
                  <a:cubicBezTo>
                    <a:pt x="619785" y="114656"/>
                    <a:pt x="618261" y="116738"/>
                    <a:pt x="616229" y="119177"/>
                  </a:cubicBezTo>
                  <a:lnTo>
                    <a:pt x="605257" y="131369"/>
                  </a:lnTo>
                  <a:cubicBezTo>
                    <a:pt x="611556" y="138887"/>
                    <a:pt x="614705" y="148336"/>
                    <a:pt x="614705" y="159715"/>
                  </a:cubicBezTo>
                  <a:lnTo>
                    <a:pt x="614705" y="161544"/>
                  </a:lnTo>
                  <a:cubicBezTo>
                    <a:pt x="614705" y="199339"/>
                    <a:pt x="591947" y="218237"/>
                    <a:pt x="546430" y="218237"/>
                  </a:cubicBezTo>
                  <a:cubicBezTo>
                    <a:pt x="540334" y="218237"/>
                    <a:pt x="535356" y="218338"/>
                    <a:pt x="531495" y="218542"/>
                  </a:cubicBezTo>
                  <a:cubicBezTo>
                    <a:pt x="527634" y="218745"/>
                    <a:pt x="524637" y="219151"/>
                    <a:pt x="522503" y="219761"/>
                  </a:cubicBezTo>
                  <a:cubicBezTo>
                    <a:pt x="520370" y="220370"/>
                    <a:pt x="518947" y="221183"/>
                    <a:pt x="518236" y="222199"/>
                  </a:cubicBezTo>
                  <a:cubicBezTo>
                    <a:pt x="517525" y="223215"/>
                    <a:pt x="517169" y="224536"/>
                    <a:pt x="517169" y="226162"/>
                  </a:cubicBezTo>
                  <a:cubicBezTo>
                    <a:pt x="517169" y="227584"/>
                    <a:pt x="517576" y="228752"/>
                    <a:pt x="518389" y="229667"/>
                  </a:cubicBezTo>
                  <a:cubicBezTo>
                    <a:pt x="519201" y="230581"/>
                    <a:pt x="520675" y="231292"/>
                    <a:pt x="522808" y="231800"/>
                  </a:cubicBezTo>
                  <a:cubicBezTo>
                    <a:pt x="524942" y="232308"/>
                    <a:pt x="527888" y="232664"/>
                    <a:pt x="531647" y="232867"/>
                  </a:cubicBezTo>
                  <a:cubicBezTo>
                    <a:pt x="535407" y="233070"/>
                    <a:pt x="540334" y="233172"/>
                    <a:pt x="546430" y="233172"/>
                  </a:cubicBezTo>
                  <a:cubicBezTo>
                    <a:pt x="574269" y="233172"/>
                    <a:pt x="593369" y="236525"/>
                    <a:pt x="603733" y="243230"/>
                  </a:cubicBezTo>
                  <a:cubicBezTo>
                    <a:pt x="614096" y="249936"/>
                    <a:pt x="619277" y="261925"/>
                    <a:pt x="619277" y="279197"/>
                  </a:cubicBezTo>
                  <a:cubicBezTo>
                    <a:pt x="619277" y="296875"/>
                    <a:pt x="614096" y="309169"/>
                    <a:pt x="603733" y="316078"/>
                  </a:cubicBezTo>
                  <a:cubicBezTo>
                    <a:pt x="593166" y="323190"/>
                    <a:pt x="574065" y="326746"/>
                    <a:pt x="546430" y="326746"/>
                  </a:cubicBezTo>
                  <a:cubicBezTo>
                    <a:pt x="518389" y="326746"/>
                    <a:pt x="499085" y="323494"/>
                    <a:pt x="488518" y="316992"/>
                  </a:cubicBezTo>
                  <a:cubicBezTo>
                    <a:pt x="478155" y="310693"/>
                    <a:pt x="472973" y="300431"/>
                    <a:pt x="472973" y="286207"/>
                  </a:cubicBezTo>
                  <a:cubicBezTo>
                    <a:pt x="472973" y="272999"/>
                    <a:pt x="478053" y="263347"/>
                    <a:pt x="488213" y="257251"/>
                  </a:cubicBezTo>
                  <a:cubicBezTo>
                    <a:pt x="481101" y="252374"/>
                    <a:pt x="477545" y="244856"/>
                    <a:pt x="477545" y="234696"/>
                  </a:cubicBezTo>
                  <a:cubicBezTo>
                    <a:pt x="477545" y="221082"/>
                    <a:pt x="485369" y="211633"/>
                    <a:pt x="501015" y="206350"/>
                  </a:cubicBezTo>
                  <a:cubicBezTo>
                    <a:pt x="485369" y="197409"/>
                    <a:pt x="477545" y="182474"/>
                    <a:pt x="477545" y="161544"/>
                  </a:cubicBezTo>
                  <a:lnTo>
                    <a:pt x="477545" y="159715"/>
                  </a:lnTo>
                  <a:cubicBezTo>
                    <a:pt x="477545" y="142037"/>
                    <a:pt x="483540" y="128372"/>
                    <a:pt x="495529" y="118720"/>
                  </a:cubicBezTo>
                  <a:cubicBezTo>
                    <a:pt x="507517" y="109068"/>
                    <a:pt x="524485" y="104242"/>
                    <a:pt x="546430" y="104242"/>
                  </a:cubicBezTo>
                  <a:cubicBezTo>
                    <a:pt x="556184" y="104242"/>
                    <a:pt x="565125" y="105562"/>
                    <a:pt x="573253" y="108204"/>
                  </a:cubicBezTo>
                  <a:lnTo>
                    <a:pt x="590931" y="95402"/>
                  </a:lnTo>
                  <a:cubicBezTo>
                    <a:pt x="595808" y="91745"/>
                    <a:pt x="599872" y="89967"/>
                    <a:pt x="603123" y="90068"/>
                  </a:cubicBezTo>
                  <a:close/>
                  <a:moveTo>
                    <a:pt x="17678" y="62179"/>
                  </a:moveTo>
                  <a:lnTo>
                    <a:pt x="23165" y="62179"/>
                  </a:lnTo>
                  <a:cubicBezTo>
                    <a:pt x="30277" y="62179"/>
                    <a:pt x="35001" y="63398"/>
                    <a:pt x="37338" y="65837"/>
                  </a:cubicBezTo>
                  <a:cubicBezTo>
                    <a:pt x="39675" y="68275"/>
                    <a:pt x="40843" y="72949"/>
                    <a:pt x="40843" y="79858"/>
                  </a:cubicBezTo>
                  <a:lnTo>
                    <a:pt x="40843" y="213055"/>
                  </a:lnTo>
                  <a:cubicBezTo>
                    <a:pt x="40843" y="219151"/>
                    <a:pt x="43891" y="222199"/>
                    <a:pt x="49987" y="222199"/>
                  </a:cubicBezTo>
                  <a:lnTo>
                    <a:pt x="111862" y="222199"/>
                  </a:lnTo>
                  <a:cubicBezTo>
                    <a:pt x="118770" y="222199"/>
                    <a:pt x="123444" y="223368"/>
                    <a:pt x="125882" y="225704"/>
                  </a:cubicBezTo>
                  <a:cubicBezTo>
                    <a:pt x="128321" y="228041"/>
                    <a:pt x="129540" y="232766"/>
                    <a:pt x="129540" y="239878"/>
                  </a:cubicBezTo>
                  <a:lnTo>
                    <a:pt x="129540" y="242621"/>
                  </a:lnTo>
                  <a:cubicBezTo>
                    <a:pt x="129540" y="249530"/>
                    <a:pt x="128321" y="254203"/>
                    <a:pt x="125882" y="256642"/>
                  </a:cubicBezTo>
                  <a:cubicBezTo>
                    <a:pt x="123444" y="259080"/>
                    <a:pt x="118770" y="260299"/>
                    <a:pt x="111862" y="260299"/>
                  </a:cubicBezTo>
                  <a:lnTo>
                    <a:pt x="36576" y="260299"/>
                  </a:lnTo>
                  <a:cubicBezTo>
                    <a:pt x="23774" y="260299"/>
                    <a:pt x="14478" y="257404"/>
                    <a:pt x="8687" y="251612"/>
                  </a:cubicBezTo>
                  <a:cubicBezTo>
                    <a:pt x="2896" y="245821"/>
                    <a:pt x="0" y="236525"/>
                    <a:pt x="0" y="223723"/>
                  </a:cubicBezTo>
                  <a:lnTo>
                    <a:pt x="0" y="79858"/>
                  </a:lnTo>
                  <a:cubicBezTo>
                    <a:pt x="0" y="72949"/>
                    <a:pt x="1168" y="68275"/>
                    <a:pt x="3505" y="65837"/>
                  </a:cubicBezTo>
                  <a:cubicBezTo>
                    <a:pt x="5842" y="63398"/>
                    <a:pt x="10566" y="62179"/>
                    <a:pt x="17678" y="62179"/>
                  </a:cubicBezTo>
                  <a:close/>
                  <a:moveTo>
                    <a:pt x="1623745" y="46939"/>
                  </a:moveTo>
                  <a:lnTo>
                    <a:pt x="1629537" y="46939"/>
                  </a:lnTo>
                  <a:cubicBezTo>
                    <a:pt x="1636445" y="46939"/>
                    <a:pt x="1641017" y="48057"/>
                    <a:pt x="1643253" y="50292"/>
                  </a:cubicBezTo>
                  <a:cubicBezTo>
                    <a:pt x="1645488" y="52527"/>
                    <a:pt x="1646605" y="57099"/>
                    <a:pt x="1646605" y="64008"/>
                  </a:cubicBezTo>
                  <a:lnTo>
                    <a:pt x="1646605" y="121615"/>
                  </a:lnTo>
                  <a:cubicBezTo>
                    <a:pt x="1657172" y="110033"/>
                    <a:pt x="1672717" y="104242"/>
                    <a:pt x="1693240" y="104242"/>
                  </a:cubicBezTo>
                  <a:cubicBezTo>
                    <a:pt x="1707667" y="104242"/>
                    <a:pt x="1719859" y="108306"/>
                    <a:pt x="1729816" y="116434"/>
                  </a:cubicBezTo>
                  <a:cubicBezTo>
                    <a:pt x="1739976" y="124765"/>
                    <a:pt x="1745056" y="138176"/>
                    <a:pt x="1745056" y="156667"/>
                  </a:cubicBezTo>
                  <a:lnTo>
                    <a:pt x="1745056" y="243230"/>
                  </a:lnTo>
                  <a:cubicBezTo>
                    <a:pt x="1745056" y="250139"/>
                    <a:pt x="1743938" y="254711"/>
                    <a:pt x="1741703" y="256946"/>
                  </a:cubicBezTo>
                  <a:cubicBezTo>
                    <a:pt x="1739468" y="259182"/>
                    <a:pt x="1734896" y="260299"/>
                    <a:pt x="1727987" y="260299"/>
                  </a:cubicBezTo>
                  <a:lnTo>
                    <a:pt x="1722196" y="260299"/>
                  </a:lnTo>
                  <a:cubicBezTo>
                    <a:pt x="1715287" y="260299"/>
                    <a:pt x="1710715" y="259182"/>
                    <a:pt x="1708480" y="256946"/>
                  </a:cubicBezTo>
                  <a:cubicBezTo>
                    <a:pt x="1706245" y="254711"/>
                    <a:pt x="1705127" y="250139"/>
                    <a:pt x="1705127" y="243230"/>
                  </a:cubicBezTo>
                  <a:lnTo>
                    <a:pt x="1705127" y="163678"/>
                  </a:lnTo>
                  <a:cubicBezTo>
                    <a:pt x="1705127" y="155550"/>
                    <a:pt x="1702993" y="149860"/>
                    <a:pt x="1698726" y="146609"/>
                  </a:cubicBezTo>
                  <a:cubicBezTo>
                    <a:pt x="1694459" y="143358"/>
                    <a:pt x="1688058" y="141732"/>
                    <a:pt x="1679524" y="141732"/>
                  </a:cubicBezTo>
                  <a:cubicBezTo>
                    <a:pt x="1669364" y="141732"/>
                    <a:pt x="1661337" y="144424"/>
                    <a:pt x="1655445" y="149809"/>
                  </a:cubicBezTo>
                  <a:cubicBezTo>
                    <a:pt x="1649552" y="155194"/>
                    <a:pt x="1646605" y="164795"/>
                    <a:pt x="1646605" y="178613"/>
                  </a:cubicBezTo>
                  <a:lnTo>
                    <a:pt x="1646605" y="243230"/>
                  </a:lnTo>
                  <a:cubicBezTo>
                    <a:pt x="1646605" y="250139"/>
                    <a:pt x="1645488" y="254711"/>
                    <a:pt x="1643253" y="256946"/>
                  </a:cubicBezTo>
                  <a:cubicBezTo>
                    <a:pt x="1641017" y="259182"/>
                    <a:pt x="1636445" y="260299"/>
                    <a:pt x="1629537" y="260299"/>
                  </a:cubicBezTo>
                  <a:lnTo>
                    <a:pt x="1623745" y="260299"/>
                  </a:lnTo>
                  <a:cubicBezTo>
                    <a:pt x="1616837" y="260299"/>
                    <a:pt x="1612265" y="259182"/>
                    <a:pt x="1610029" y="256946"/>
                  </a:cubicBezTo>
                  <a:cubicBezTo>
                    <a:pt x="1607794" y="254711"/>
                    <a:pt x="1606677" y="250139"/>
                    <a:pt x="1606677" y="243230"/>
                  </a:cubicBezTo>
                  <a:lnTo>
                    <a:pt x="1606677" y="64008"/>
                  </a:lnTo>
                  <a:cubicBezTo>
                    <a:pt x="1606677" y="57099"/>
                    <a:pt x="1607794" y="52527"/>
                    <a:pt x="1610029" y="50292"/>
                  </a:cubicBezTo>
                  <a:cubicBezTo>
                    <a:pt x="1612265" y="48057"/>
                    <a:pt x="1616837" y="46939"/>
                    <a:pt x="1623745" y="46939"/>
                  </a:cubicBezTo>
                  <a:close/>
                  <a:moveTo>
                    <a:pt x="1052245" y="46939"/>
                  </a:moveTo>
                  <a:lnTo>
                    <a:pt x="1058037" y="46939"/>
                  </a:lnTo>
                  <a:cubicBezTo>
                    <a:pt x="1064945" y="46939"/>
                    <a:pt x="1069518" y="48057"/>
                    <a:pt x="1071753" y="50292"/>
                  </a:cubicBezTo>
                  <a:cubicBezTo>
                    <a:pt x="1073988" y="52527"/>
                    <a:pt x="1075105" y="57099"/>
                    <a:pt x="1075105" y="64008"/>
                  </a:cubicBezTo>
                  <a:lnTo>
                    <a:pt x="1075105" y="121615"/>
                  </a:lnTo>
                  <a:cubicBezTo>
                    <a:pt x="1085672" y="110033"/>
                    <a:pt x="1101217" y="104242"/>
                    <a:pt x="1121740" y="104242"/>
                  </a:cubicBezTo>
                  <a:cubicBezTo>
                    <a:pt x="1136167" y="104242"/>
                    <a:pt x="1148359" y="108306"/>
                    <a:pt x="1158316" y="116434"/>
                  </a:cubicBezTo>
                  <a:cubicBezTo>
                    <a:pt x="1168476" y="124765"/>
                    <a:pt x="1173556" y="138176"/>
                    <a:pt x="1173556" y="156667"/>
                  </a:cubicBezTo>
                  <a:lnTo>
                    <a:pt x="1173556" y="243230"/>
                  </a:lnTo>
                  <a:cubicBezTo>
                    <a:pt x="1173556" y="250139"/>
                    <a:pt x="1172438" y="254711"/>
                    <a:pt x="1170203" y="256946"/>
                  </a:cubicBezTo>
                  <a:cubicBezTo>
                    <a:pt x="1167968" y="259182"/>
                    <a:pt x="1163396" y="260299"/>
                    <a:pt x="1156487" y="260299"/>
                  </a:cubicBezTo>
                  <a:lnTo>
                    <a:pt x="1150696" y="260299"/>
                  </a:lnTo>
                  <a:cubicBezTo>
                    <a:pt x="1143787" y="260299"/>
                    <a:pt x="1139215" y="259182"/>
                    <a:pt x="1136980" y="256946"/>
                  </a:cubicBezTo>
                  <a:cubicBezTo>
                    <a:pt x="1134745" y="254711"/>
                    <a:pt x="1133627" y="250139"/>
                    <a:pt x="1133627" y="243230"/>
                  </a:cubicBezTo>
                  <a:lnTo>
                    <a:pt x="1133627" y="163678"/>
                  </a:lnTo>
                  <a:cubicBezTo>
                    <a:pt x="1133627" y="155550"/>
                    <a:pt x="1131493" y="149860"/>
                    <a:pt x="1127226" y="146609"/>
                  </a:cubicBezTo>
                  <a:cubicBezTo>
                    <a:pt x="1122959" y="143358"/>
                    <a:pt x="1116558" y="141732"/>
                    <a:pt x="1108024" y="141732"/>
                  </a:cubicBezTo>
                  <a:cubicBezTo>
                    <a:pt x="1097864" y="141732"/>
                    <a:pt x="1089837" y="144424"/>
                    <a:pt x="1083945" y="149809"/>
                  </a:cubicBezTo>
                  <a:cubicBezTo>
                    <a:pt x="1078052" y="155194"/>
                    <a:pt x="1075105" y="164795"/>
                    <a:pt x="1075105" y="178613"/>
                  </a:cubicBezTo>
                  <a:lnTo>
                    <a:pt x="1075105" y="243230"/>
                  </a:lnTo>
                  <a:cubicBezTo>
                    <a:pt x="1075105" y="250139"/>
                    <a:pt x="1073988" y="254711"/>
                    <a:pt x="1071753" y="256946"/>
                  </a:cubicBezTo>
                  <a:cubicBezTo>
                    <a:pt x="1069518" y="259182"/>
                    <a:pt x="1064945" y="260299"/>
                    <a:pt x="1058037" y="260299"/>
                  </a:cubicBezTo>
                  <a:lnTo>
                    <a:pt x="1052245" y="260299"/>
                  </a:lnTo>
                  <a:cubicBezTo>
                    <a:pt x="1045337" y="260299"/>
                    <a:pt x="1040765" y="259182"/>
                    <a:pt x="1038529" y="256946"/>
                  </a:cubicBezTo>
                  <a:cubicBezTo>
                    <a:pt x="1036294" y="254711"/>
                    <a:pt x="1035177" y="250139"/>
                    <a:pt x="1035177" y="243230"/>
                  </a:cubicBezTo>
                  <a:lnTo>
                    <a:pt x="1035177" y="64008"/>
                  </a:lnTo>
                  <a:cubicBezTo>
                    <a:pt x="1035177" y="57099"/>
                    <a:pt x="1036294" y="52527"/>
                    <a:pt x="1038529" y="50292"/>
                  </a:cubicBezTo>
                  <a:cubicBezTo>
                    <a:pt x="1040765" y="48057"/>
                    <a:pt x="1045337" y="46939"/>
                    <a:pt x="1052245" y="46939"/>
                  </a:cubicBezTo>
                  <a:close/>
                  <a:moveTo>
                    <a:pt x="184480" y="44196"/>
                  </a:moveTo>
                  <a:lnTo>
                    <a:pt x="191491" y="44196"/>
                  </a:lnTo>
                  <a:cubicBezTo>
                    <a:pt x="195555" y="44196"/>
                    <a:pt x="198298" y="44755"/>
                    <a:pt x="199720" y="45872"/>
                  </a:cubicBezTo>
                  <a:cubicBezTo>
                    <a:pt x="201143" y="46990"/>
                    <a:pt x="201854" y="49276"/>
                    <a:pt x="201854" y="52730"/>
                  </a:cubicBezTo>
                  <a:lnTo>
                    <a:pt x="201854" y="54254"/>
                  </a:lnTo>
                  <a:cubicBezTo>
                    <a:pt x="201854" y="57506"/>
                    <a:pt x="203022" y="59741"/>
                    <a:pt x="205359" y="60960"/>
                  </a:cubicBezTo>
                  <a:cubicBezTo>
                    <a:pt x="207696" y="62179"/>
                    <a:pt x="211811" y="62789"/>
                    <a:pt x="217703" y="62789"/>
                  </a:cubicBezTo>
                  <a:cubicBezTo>
                    <a:pt x="223596" y="62789"/>
                    <a:pt x="227711" y="62128"/>
                    <a:pt x="230048" y="60808"/>
                  </a:cubicBezTo>
                  <a:cubicBezTo>
                    <a:pt x="232385" y="59487"/>
                    <a:pt x="233553" y="57201"/>
                    <a:pt x="233553" y="53950"/>
                  </a:cubicBezTo>
                  <a:lnTo>
                    <a:pt x="233553" y="52730"/>
                  </a:lnTo>
                  <a:cubicBezTo>
                    <a:pt x="233553" y="49276"/>
                    <a:pt x="234264" y="46990"/>
                    <a:pt x="235687" y="45872"/>
                  </a:cubicBezTo>
                  <a:cubicBezTo>
                    <a:pt x="237109" y="44755"/>
                    <a:pt x="239852" y="44196"/>
                    <a:pt x="243916" y="44196"/>
                  </a:cubicBezTo>
                  <a:lnTo>
                    <a:pt x="250927" y="44196"/>
                  </a:lnTo>
                  <a:cubicBezTo>
                    <a:pt x="254991" y="44196"/>
                    <a:pt x="257734" y="44755"/>
                    <a:pt x="259156" y="45872"/>
                  </a:cubicBezTo>
                  <a:cubicBezTo>
                    <a:pt x="260579" y="46990"/>
                    <a:pt x="261290" y="49276"/>
                    <a:pt x="261290" y="52730"/>
                  </a:cubicBezTo>
                  <a:lnTo>
                    <a:pt x="261290" y="53950"/>
                  </a:lnTo>
                  <a:cubicBezTo>
                    <a:pt x="261290" y="75895"/>
                    <a:pt x="246761" y="86868"/>
                    <a:pt x="217703" y="86868"/>
                  </a:cubicBezTo>
                  <a:cubicBezTo>
                    <a:pt x="188646" y="86868"/>
                    <a:pt x="174117" y="75895"/>
                    <a:pt x="174117" y="53950"/>
                  </a:cubicBezTo>
                  <a:lnTo>
                    <a:pt x="174117" y="52730"/>
                  </a:lnTo>
                  <a:cubicBezTo>
                    <a:pt x="174117" y="49276"/>
                    <a:pt x="174828" y="46990"/>
                    <a:pt x="176251" y="45872"/>
                  </a:cubicBezTo>
                  <a:cubicBezTo>
                    <a:pt x="177673" y="44755"/>
                    <a:pt x="180416" y="44196"/>
                    <a:pt x="184480" y="44196"/>
                  </a:cubicBezTo>
                  <a:close/>
                  <a:moveTo>
                    <a:pt x="237211" y="0"/>
                  </a:moveTo>
                  <a:lnTo>
                    <a:pt x="244831" y="0"/>
                  </a:lnTo>
                  <a:cubicBezTo>
                    <a:pt x="251739" y="0"/>
                    <a:pt x="255753" y="1016"/>
                    <a:pt x="256870" y="3048"/>
                  </a:cubicBezTo>
                  <a:cubicBezTo>
                    <a:pt x="257988" y="5080"/>
                    <a:pt x="256515" y="8941"/>
                    <a:pt x="252451" y="14630"/>
                  </a:cubicBezTo>
                  <a:lnTo>
                    <a:pt x="242392" y="29261"/>
                  </a:lnTo>
                  <a:cubicBezTo>
                    <a:pt x="238938" y="34138"/>
                    <a:pt x="235737" y="37389"/>
                    <a:pt x="232791" y="39014"/>
                  </a:cubicBezTo>
                  <a:cubicBezTo>
                    <a:pt x="229845" y="40640"/>
                    <a:pt x="225425" y="41453"/>
                    <a:pt x="219532" y="41453"/>
                  </a:cubicBezTo>
                  <a:lnTo>
                    <a:pt x="214655" y="41453"/>
                  </a:lnTo>
                  <a:cubicBezTo>
                    <a:pt x="208763" y="41453"/>
                    <a:pt x="205257" y="40538"/>
                    <a:pt x="204140" y="38710"/>
                  </a:cubicBezTo>
                  <a:cubicBezTo>
                    <a:pt x="203022" y="36881"/>
                    <a:pt x="203683" y="33325"/>
                    <a:pt x="206121" y="28042"/>
                  </a:cubicBezTo>
                  <a:lnTo>
                    <a:pt x="211912" y="15850"/>
                  </a:lnTo>
                  <a:cubicBezTo>
                    <a:pt x="214960" y="9550"/>
                    <a:pt x="218161" y="5334"/>
                    <a:pt x="221513" y="3200"/>
                  </a:cubicBezTo>
                  <a:cubicBezTo>
                    <a:pt x="224866" y="1067"/>
                    <a:pt x="230099" y="0"/>
                    <a:pt x="237211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vi-VN" sz="2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mpleSoft Bold" panose="02000000000000000000" pitchFamily="2" charset="-93"/>
              </a:endParaRPr>
            </a:p>
          </p:txBody>
        </p:sp>
      </p:grpSp>
      <p:grpSp>
        <p:nvGrpSpPr>
          <p:cNvPr id="42" name="Nhóm 41">
            <a:extLst>
              <a:ext uri="{FF2B5EF4-FFF2-40B4-BE49-F238E27FC236}">
                <a16:creationId xmlns="" xmlns:a16="http://schemas.microsoft.com/office/drawing/2014/main" id="{D3D1E22E-7EB1-CB82-6CF8-66E7FEA7B9A8}"/>
              </a:ext>
            </a:extLst>
          </p:cNvPr>
          <p:cNvGrpSpPr/>
          <p:nvPr/>
        </p:nvGrpSpPr>
        <p:grpSpPr>
          <a:xfrm>
            <a:off x="13672621" y="4027119"/>
            <a:ext cx="1836085" cy="1509164"/>
            <a:chOff x="8264057" y="5358261"/>
            <a:chExt cx="1836085" cy="1509164"/>
          </a:xfrm>
        </p:grpSpPr>
        <p:sp>
          <p:nvSpPr>
            <p:cNvPr id="24" name="Freeform 10">
              <a:extLst>
                <a:ext uri="{FF2B5EF4-FFF2-40B4-BE49-F238E27FC236}">
                  <a16:creationId xmlns="" xmlns:a16="http://schemas.microsoft.com/office/drawing/2014/main" id="{9075419F-28AA-BF2A-01AF-F18AE540E923}"/>
                </a:ext>
              </a:extLst>
            </p:cNvPr>
            <p:cNvSpPr/>
            <p:nvPr/>
          </p:nvSpPr>
          <p:spPr>
            <a:xfrm rot="1984951">
              <a:off x="8264057" y="5358261"/>
              <a:ext cx="1836085" cy="1509164"/>
            </a:xfrm>
            <a:custGeom>
              <a:avLst/>
              <a:gdLst/>
              <a:ahLst/>
              <a:cxnLst/>
              <a:rect l="l" t="t" r="r" b="b"/>
              <a:pathLst>
                <a:path w="4743285" h="4114800">
                  <a:moveTo>
                    <a:pt x="0" y="0"/>
                  </a:moveTo>
                  <a:lnTo>
                    <a:pt x="4743285" y="0"/>
                  </a:lnTo>
                  <a:lnTo>
                    <a:pt x="474328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="" xmlns:a16="http://schemas.microsoft.com/office/drawing/2014/main" id="{F22840E6-27C8-45B0-9DAA-560C47A57A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1595" y="5808588"/>
              <a:ext cx="1181786" cy="638709"/>
            </a:xfrm>
            <a:custGeom>
              <a:avLst/>
              <a:gdLst/>
              <a:ahLst/>
              <a:cxnLst/>
              <a:rect l="l" t="t" r="r" b="b"/>
              <a:pathLst>
                <a:path w="1181786" h="638709">
                  <a:moveTo>
                    <a:pt x="381076" y="596951"/>
                  </a:moveTo>
                  <a:cubicBezTo>
                    <a:pt x="386969" y="596951"/>
                    <a:pt x="391948" y="598983"/>
                    <a:pt x="396012" y="603047"/>
                  </a:cubicBezTo>
                  <a:cubicBezTo>
                    <a:pt x="400076" y="607111"/>
                    <a:pt x="402108" y="612089"/>
                    <a:pt x="402108" y="617982"/>
                  </a:cubicBezTo>
                  <a:cubicBezTo>
                    <a:pt x="402108" y="623875"/>
                    <a:pt x="400076" y="628803"/>
                    <a:pt x="396012" y="632765"/>
                  </a:cubicBezTo>
                  <a:cubicBezTo>
                    <a:pt x="391948" y="636727"/>
                    <a:pt x="386969" y="638709"/>
                    <a:pt x="381076" y="638709"/>
                  </a:cubicBezTo>
                  <a:cubicBezTo>
                    <a:pt x="375184" y="638709"/>
                    <a:pt x="370256" y="636677"/>
                    <a:pt x="366294" y="632613"/>
                  </a:cubicBezTo>
                  <a:cubicBezTo>
                    <a:pt x="362331" y="628549"/>
                    <a:pt x="360350" y="623672"/>
                    <a:pt x="360350" y="617982"/>
                  </a:cubicBezTo>
                  <a:cubicBezTo>
                    <a:pt x="360350" y="612089"/>
                    <a:pt x="362331" y="607111"/>
                    <a:pt x="366294" y="603047"/>
                  </a:cubicBezTo>
                  <a:cubicBezTo>
                    <a:pt x="370256" y="598983"/>
                    <a:pt x="375184" y="596951"/>
                    <a:pt x="381076" y="596951"/>
                  </a:cubicBezTo>
                  <a:close/>
                  <a:moveTo>
                    <a:pt x="1063476" y="514655"/>
                  </a:moveTo>
                  <a:cubicBezTo>
                    <a:pt x="1049131" y="514655"/>
                    <a:pt x="1041959" y="520243"/>
                    <a:pt x="1041959" y="531419"/>
                  </a:cubicBezTo>
                  <a:cubicBezTo>
                    <a:pt x="1042565" y="538734"/>
                    <a:pt x="1045141" y="543255"/>
                    <a:pt x="1049686" y="544983"/>
                  </a:cubicBezTo>
                  <a:cubicBezTo>
                    <a:pt x="1054231" y="546710"/>
                    <a:pt x="1060242" y="547472"/>
                    <a:pt x="1067719" y="547269"/>
                  </a:cubicBezTo>
                  <a:cubicBezTo>
                    <a:pt x="1071558" y="547269"/>
                    <a:pt x="1075043" y="547116"/>
                    <a:pt x="1078173" y="546811"/>
                  </a:cubicBezTo>
                  <a:cubicBezTo>
                    <a:pt x="1081303" y="546507"/>
                    <a:pt x="1084031" y="545745"/>
                    <a:pt x="1086355" y="544525"/>
                  </a:cubicBezTo>
                  <a:cubicBezTo>
                    <a:pt x="1088679" y="543306"/>
                    <a:pt x="1090548" y="541477"/>
                    <a:pt x="1091963" y="539039"/>
                  </a:cubicBezTo>
                  <a:cubicBezTo>
                    <a:pt x="1093377" y="536601"/>
                    <a:pt x="1094286" y="533349"/>
                    <a:pt x="1094689" y="529285"/>
                  </a:cubicBezTo>
                  <a:lnTo>
                    <a:pt x="1094689" y="514655"/>
                  </a:lnTo>
                  <a:close/>
                  <a:moveTo>
                    <a:pt x="381076" y="455219"/>
                  </a:moveTo>
                  <a:cubicBezTo>
                    <a:pt x="361163" y="455219"/>
                    <a:pt x="351206" y="462941"/>
                    <a:pt x="351206" y="478384"/>
                  </a:cubicBezTo>
                  <a:lnTo>
                    <a:pt x="351206" y="482956"/>
                  </a:lnTo>
                  <a:lnTo>
                    <a:pt x="411252" y="482956"/>
                  </a:lnTo>
                  <a:lnTo>
                    <a:pt x="411252" y="478384"/>
                  </a:lnTo>
                  <a:cubicBezTo>
                    <a:pt x="411252" y="462941"/>
                    <a:pt x="401193" y="455219"/>
                    <a:pt x="381076" y="455219"/>
                  </a:cubicBezTo>
                  <a:close/>
                  <a:moveTo>
                    <a:pt x="258375" y="424434"/>
                  </a:moveTo>
                  <a:lnTo>
                    <a:pt x="263900" y="424434"/>
                  </a:lnTo>
                  <a:cubicBezTo>
                    <a:pt x="270863" y="424434"/>
                    <a:pt x="275470" y="425552"/>
                    <a:pt x="277723" y="427787"/>
                  </a:cubicBezTo>
                  <a:cubicBezTo>
                    <a:pt x="279976" y="430022"/>
                    <a:pt x="281102" y="434594"/>
                    <a:pt x="281102" y="441503"/>
                  </a:cubicBezTo>
                  <a:lnTo>
                    <a:pt x="281102" y="559765"/>
                  </a:lnTo>
                  <a:cubicBezTo>
                    <a:pt x="281102" y="566674"/>
                    <a:pt x="279976" y="571246"/>
                    <a:pt x="277723" y="573481"/>
                  </a:cubicBezTo>
                  <a:cubicBezTo>
                    <a:pt x="275470" y="575717"/>
                    <a:pt x="270863" y="576834"/>
                    <a:pt x="263900" y="576834"/>
                  </a:cubicBezTo>
                  <a:lnTo>
                    <a:pt x="258375" y="576834"/>
                  </a:lnTo>
                  <a:cubicBezTo>
                    <a:pt x="251413" y="576834"/>
                    <a:pt x="246805" y="575717"/>
                    <a:pt x="244552" y="573481"/>
                  </a:cubicBezTo>
                  <a:cubicBezTo>
                    <a:pt x="242300" y="571246"/>
                    <a:pt x="241173" y="566674"/>
                    <a:pt x="241173" y="559765"/>
                  </a:cubicBezTo>
                  <a:lnTo>
                    <a:pt x="241173" y="441503"/>
                  </a:lnTo>
                  <a:cubicBezTo>
                    <a:pt x="241173" y="434594"/>
                    <a:pt x="242300" y="430022"/>
                    <a:pt x="244552" y="427787"/>
                  </a:cubicBezTo>
                  <a:cubicBezTo>
                    <a:pt x="246805" y="425552"/>
                    <a:pt x="251413" y="424434"/>
                    <a:pt x="258375" y="424434"/>
                  </a:cubicBezTo>
                  <a:close/>
                  <a:moveTo>
                    <a:pt x="77343" y="424434"/>
                  </a:moveTo>
                  <a:lnTo>
                    <a:pt x="84049" y="424434"/>
                  </a:lnTo>
                  <a:cubicBezTo>
                    <a:pt x="87503" y="424434"/>
                    <a:pt x="90348" y="424688"/>
                    <a:pt x="92583" y="425196"/>
                  </a:cubicBezTo>
                  <a:cubicBezTo>
                    <a:pt x="94818" y="425704"/>
                    <a:pt x="96698" y="426568"/>
                    <a:pt x="98222" y="427787"/>
                  </a:cubicBezTo>
                  <a:cubicBezTo>
                    <a:pt x="99746" y="429006"/>
                    <a:pt x="101016" y="430733"/>
                    <a:pt x="102032" y="432969"/>
                  </a:cubicBezTo>
                  <a:cubicBezTo>
                    <a:pt x="103048" y="435204"/>
                    <a:pt x="103962" y="437947"/>
                    <a:pt x="104775" y="441198"/>
                  </a:cubicBezTo>
                  <a:lnTo>
                    <a:pt x="124892" y="533248"/>
                  </a:lnTo>
                  <a:cubicBezTo>
                    <a:pt x="126111" y="538531"/>
                    <a:pt x="127584" y="541985"/>
                    <a:pt x="129312" y="543611"/>
                  </a:cubicBezTo>
                  <a:cubicBezTo>
                    <a:pt x="131039" y="545237"/>
                    <a:pt x="133833" y="546049"/>
                    <a:pt x="137694" y="546049"/>
                  </a:cubicBezTo>
                  <a:cubicBezTo>
                    <a:pt x="141554" y="546049"/>
                    <a:pt x="144348" y="545287"/>
                    <a:pt x="146076" y="543763"/>
                  </a:cubicBezTo>
                  <a:cubicBezTo>
                    <a:pt x="147803" y="542239"/>
                    <a:pt x="149276" y="538734"/>
                    <a:pt x="150495" y="533248"/>
                  </a:cubicBezTo>
                  <a:lnTo>
                    <a:pt x="170612" y="441198"/>
                  </a:lnTo>
                  <a:cubicBezTo>
                    <a:pt x="171425" y="437947"/>
                    <a:pt x="172339" y="435204"/>
                    <a:pt x="173355" y="432969"/>
                  </a:cubicBezTo>
                  <a:cubicBezTo>
                    <a:pt x="174371" y="430733"/>
                    <a:pt x="175641" y="429006"/>
                    <a:pt x="177165" y="427787"/>
                  </a:cubicBezTo>
                  <a:cubicBezTo>
                    <a:pt x="178689" y="426568"/>
                    <a:pt x="180569" y="425704"/>
                    <a:pt x="182804" y="425196"/>
                  </a:cubicBezTo>
                  <a:cubicBezTo>
                    <a:pt x="185039" y="424688"/>
                    <a:pt x="187884" y="424434"/>
                    <a:pt x="191338" y="424434"/>
                  </a:cubicBezTo>
                  <a:lnTo>
                    <a:pt x="198044" y="424434"/>
                  </a:lnTo>
                  <a:cubicBezTo>
                    <a:pt x="204953" y="424434"/>
                    <a:pt x="209271" y="425552"/>
                    <a:pt x="210998" y="427787"/>
                  </a:cubicBezTo>
                  <a:cubicBezTo>
                    <a:pt x="212725" y="430022"/>
                    <a:pt x="212878" y="434493"/>
                    <a:pt x="211455" y="441198"/>
                  </a:cubicBezTo>
                  <a:lnTo>
                    <a:pt x="189205" y="537820"/>
                  </a:lnTo>
                  <a:cubicBezTo>
                    <a:pt x="187376" y="545541"/>
                    <a:pt x="185598" y="551587"/>
                    <a:pt x="183871" y="555955"/>
                  </a:cubicBezTo>
                  <a:cubicBezTo>
                    <a:pt x="182144" y="560324"/>
                    <a:pt x="179451" y="564642"/>
                    <a:pt x="175794" y="568909"/>
                  </a:cubicBezTo>
                  <a:cubicBezTo>
                    <a:pt x="172339" y="573177"/>
                    <a:pt x="167564" y="576174"/>
                    <a:pt x="161468" y="577901"/>
                  </a:cubicBezTo>
                  <a:cubicBezTo>
                    <a:pt x="155372" y="579628"/>
                    <a:pt x="147447" y="580492"/>
                    <a:pt x="137694" y="580492"/>
                  </a:cubicBezTo>
                  <a:cubicBezTo>
                    <a:pt x="127940" y="580492"/>
                    <a:pt x="120015" y="579628"/>
                    <a:pt x="113919" y="577901"/>
                  </a:cubicBezTo>
                  <a:cubicBezTo>
                    <a:pt x="107823" y="576174"/>
                    <a:pt x="102946" y="573278"/>
                    <a:pt x="99289" y="569214"/>
                  </a:cubicBezTo>
                  <a:cubicBezTo>
                    <a:pt x="95834" y="564947"/>
                    <a:pt x="93244" y="560629"/>
                    <a:pt x="91516" y="556260"/>
                  </a:cubicBezTo>
                  <a:cubicBezTo>
                    <a:pt x="89789" y="551891"/>
                    <a:pt x="88011" y="545745"/>
                    <a:pt x="86182" y="537820"/>
                  </a:cubicBezTo>
                  <a:lnTo>
                    <a:pt x="63932" y="441198"/>
                  </a:lnTo>
                  <a:cubicBezTo>
                    <a:pt x="62510" y="434493"/>
                    <a:pt x="62662" y="430022"/>
                    <a:pt x="64389" y="427787"/>
                  </a:cubicBezTo>
                  <a:cubicBezTo>
                    <a:pt x="66116" y="425552"/>
                    <a:pt x="70434" y="424434"/>
                    <a:pt x="77343" y="424434"/>
                  </a:cubicBezTo>
                  <a:close/>
                  <a:moveTo>
                    <a:pt x="1060552" y="420777"/>
                  </a:moveTo>
                  <a:cubicBezTo>
                    <a:pt x="1084539" y="420777"/>
                    <a:pt x="1102880" y="424790"/>
                    <a:pt x="1115575" y="432816"/>
                  </a:cubicBezTo>
                  <a:cubicBezTo>
                    <a:pt x="1128271" y="440843"/>
                    <a:pt x="1134618" y="454305"/>
                    <a:pt x="1134618" y="473202"/>
                  </a:cubicBezTo>
                  <a:lnTo>
                    <a:pt x="1134618" y="531419"/>
                  </a:lnTo>
                  <a:cubicBezTo>
                    <a:pt x="1134618" y="547878"/>
                    <a:pt x="1129374" y="560172"/>
                    <a:pt x="1118885" y="568300"/>
                  </a:cubicBezTo>
                  <a:cubicBezTo>
                    <a:pt x="1108397" y="576428"/>
                    <a:pt x="1091543" y="580492"/>
                    <a:pt x="1068324" y="580492"/>
                  </a:cubicBezTo>
                  <a:cubicBezTo>
                    <a:pt x="1045105" y="580492"/>
                    <a:pt x="1028252" y="576479"/>
                    <a:pt x="1017763" y="568452"/>
                  </a:cubicBezTo>
                  <a:cubicBezTo>
                    <a:pt x="1007275" y="560426"/>
                    <a:pt x="1002030" y="548386"/>
                    <a:pt x="1002030" y="532333"/>
                  </a:cubicBezTo>
                  <a:cubicBezTo>
                    <a:pt x="1002030" y="500634"/>
                    <a:pt x="1022655" y="484785"/>
                    <a:pt x="1063905" y="484785"/>
                  </a:cubicBezTo>
                  <a:lnTo>
                    <a:pt x="1094689" y="484785"/>
                  </a:lnTo>
                  <a:lnTo>
                    <a:pt x="1094689" y="473202"/>
                  </a:lnTo>
                  <a:cubicBezTo>
                    <a:pt x="1094689" y="465887"/>
                    <a:pt x="1092048" y="460959"/>
                    <a:pt x="1086765" y="458419"/>
                  </a:cubicBezTo>
                  <a:cubicBezTo>
                    <a:pt x="1081481" y="455879"/>
                    <a:pt x="1073557" y="454609"/>
                    <a:pt x="1062990" y="454609"/>
                  </a:cubicBezTo>
                  <a:cubicBezTo>
                    <a:pt x="1054456" y="454609"/>
                    <a:pt x="1045617" y="455219"/>
                    <a:pt x="1036473" y="456438"/>
                  </a:cubicBezTo>
                  <a:cubicBezTo>
                    <a:pt x="1029767" y="457454"/>
                    <a:pt x="1025246" y="456997"/>
                    <a:pt x="1022909" y="455067"/>
                  </a:cubicBezTo>
                  <a:cubicBezTo>
                    <a:pt x="1020572" y="453136"/>
                    <a:pt x="1019404" y="448818"/>
                    <a:pt x="1019404" y="442113"/>
                  </a:cubicBezTo>
                  <a:lnTo>
                    <a:pt x="1019404" y="440893"/>
                  </a:lnTo>
                  <a:cubicBezTo>
                    <a:pt x="1019404" y="434391"/>
                    <a:pt x="1020521" y="429921"/>
                    <a:pt x="1022757" y="427482"/>
                  </a:cubicBezTo>
                  <a:cubicBezTo>
                    <a:pt x="1024992" y="425044"/>
                    <a:pt x="1029361" y="423317"/>
                    <a:pt x="1035863" y="422301"/>
                  </a:cubicBezTo>
                  <a:cubicBezTo>
                    <a:pt x="1039724" y="421894"/>
                    <a:pt x="1043686" y="421539"/>
                    <a:pt x="1047750" y="421234"/>
                  </a:cubicBezTo>
                  <a:cubicBezTo>
                    <a:pt x="1051814" y="420929"/>
                    <a:pt x="1056081" y="420777"/>
                    <a:pt x="1060552" y="420777"/>
                  </a:cubicBezTo>
                  <a:close/>
                  <a:moveTo>
                    <a:pt x="736245" y="420777"/>
                  </a:moveTo>
                  <a:cubicBezTo>
                    <a:pt x="760222" y="420777"/>
                    <a:pt x="777697" y="425806"/>
                    <a:pt x="788670" y="435864"/>
                  </a:cubicBezTo>
                  <a:cubicBezTo>
                    <a:pt x="799643" y="445923"/>
                    <a:pt x="805129" y="461417"/>
                    <a:pt x="805129" y="482346"/>
                  </a:cubicBezTo>
                  <a:lnTo>
                    <a:pt x="805129" y="559765"/>
                  </a:lnTo>
                  <a:cubicBezTo>
                    <a:pt x="805129" y="566674"/>
                    <a:pt x="804012" y="571246"/>
                    <a:pt x="801777" y="573481"/>
                  </a:cubicBezTo>
                  <a:cubicBezTo>
                    <a:pt x="799541" y="575717"/>
                    <a:pt x="794969" y="576834"/>
                    <a:pt x="788061" y="576834"/>
                  </a:cubicBezTo>
                  <a:lnTo>
                    <a:pt x="782269" y="576834"/>
                  </a:lnTo>
                  <a:cubicBezTo>
                    <a:pt x="775361" y="576834"/>
                    <a:pt x="770789" y="575717"/>
                    <a:pt x="768553" y="573481"/>
                  </a:cubicBezTo>
                  <a:cubicBezTo>
                    <a:pt x="766318" y="571246"/>
                    <a:pt x="765201" y="566674"/>
                    <a:pt x="765201" y="559765"/>
                  </a:cubicBezTo>
                  <a:lnTo>
                    <a:pt x="765201" y="482346"/>
                  </a:lnTo>
                  <a:cubicBezTo>
                    <a:pt x="765201" y="478079"/>
                    <a:pt x="764794" y="474421"/>
                    <a:pt x="763981" y="471373"/>
                  </a:cubicBezTo>
                  <a:cubicBezTo>
                    <a:pt x="763169" y="468325"/>
                    <a:pt x="761695" y="465836"/>
                    <a:pt x="759562" y="463906"/>
                  </a:cubicBezTo>
                  <a:cubicBezTo>
                    <a:pt x="757428" y="461975"/>
                    <a:pt x="754482" y="460553"/>
                    <a:pt x="750723" y="459639"/>
                  </a:cubicBezTo>
                  <a:cubicBezTo>
                    <a:pt x="746963" y="458724"/>
                    <a:pt x="742137" y="458267"/>
                    <a:pt x="736245" y="458267"/>
                  </a:cubicBezTo>
                  <a:cubicBezTo>
                    <a:pt x="724459" y="458267"/>
                    <a:pt x="716585" y="460147"/>
                    <a:pt x="712623" y="463906"/>
                  </a:cubicBezTo>
                  <a:cubicBezTo>
                    <a:pt x="708660" y="467665"/>
                    <a:pt x="706679" y="473812"/>
                    <a:pt x="706679" y="482346"/>
                  </a:cubicBezTo>
                  <a:lnTo>
                    <a:pt x="706679" y="559765"/>
                  </a:lnTo>
                  <a:cubicBezTo>
                    <a:pt x="706679" y="566674"/>
                    <a:pt x="705561" y="571246"/>
                    <a:pt x="703326" y="573481"/>
                  </a:cubicBezTo>
                  <a:cubicBezTo>
                    <a:pt x="701091" y="575717"/>
                    <a:pt x="696519" y="576834"/>
                    <a:pt x="689610" y="576834"/>
                  </a:cubicBezTo>
                  <a:lnTo>
                    <a:pt x="683819" y="576834"/>
                  </a:lnTo>
                  <a:cubicBezTo>
                    <a:pt x="676910" y="576834"/>
                    <a:pt x="672338" y="575717"/>
                    <a:pt x="670103" y="573481"/>
                  </a:cubicBezTo>
                  <a:cubicBezTo>
                    <a:pt x="667868" y="571246"/>
                    <a:pt x="666750" y="566674"/>
                    <a:pt x="666750" y="559765"/>
                  </a:cubicBezTo>
                  <a:lnTo>
                    <a:pt x="666750" y="482346"/>
                  </a:lnTo>
                  <a:cubicBezTo>
                    <a:pt x="666750" y="462026"/>
                    <a:pt x="672541" y="446685"/>
                    <a:pt x="684124" y="436321"/>
                  </a:cubicBezTo>
                  <a:cubicBezTo>
                    <a:pt x="695706" y="425958"/>
                    <a:pt x="713080" y="420777"/>
                    <a:pt x="736245" y="420777"/>
                  </a:cubicBezTo>
                  <a:close/>
                  <a:moveTo>
                    <a:pt x="546049" y="420777"/>
                  </a:moveTo>
                  <a:cubicBezTo>
                    <a:pt x="553568" y="420777"/>
                    <a:pt x="560172" y="421488"/>
                    <a:pt x="565861" y="422910"/>
                  </a:cubicBezTo>
                  <a:cubicBezTo>
                    <a:pt x="572364" y="424333"/>
                    <a:pt x="576682" y="426365"/>
                    <a:pt x="578815" y="429006"/>
                  </a:cubicBezTo>
                  <a:cubicBezTo>
                    <a:pt x="580949" y="431648"/>
                    <a:pt x="582016" y="436423"/>
                    <a:pt x="582016" y="443332"/>
                  </a:cubicBezTo>
                  <a:lnTo>
                    <a:pt x="582016" y="446685"/>
                  </a:lnTo>
                  <a:cubicBezTo>
                    <a:pt x="582016" y="453593"/>
                    <a:pt x="580898" y="457962"/>
                    <a:pt x="578663" y="459791"/>
                  </a:cubicBezTo>
                  <a:cubicBezTo>
                    <a:pt x="576428" y="461620"/>
                    <a:pt x="572161" y="461823"/>
                    <a:pt x="565861" y="460401"/>
                  </a:cubicBezTo>
                  <a:cubicBezTo>
                    <a:pt x="560375" y="458978"/>
                    <a:pt x="553974" y="458267"/>
                    <a:pt x="546659" y="458267"/>
                  </a:cubicBezTo>
                  <a:cubicBezTo>
                    <a:pt x="534467" y="458267"/>
                    <a:pt x="525831" y="460248"/>
                    <a:pt x="520751" y="464211"/>
                  </a:cubicBezTo>
                  <a:cubicBezTo>
                    <a:pt x="515671" y="468173"/>
                    <a:pt x="513131" y="475641"/>
                    <a:pt x="513131" y="486613"/>
                  </a:cubicBezTo>
                  <a:lnTo>
                    <a:pt x="513131" y="514045"/>
                  </a:lnTo>
                  <a:cubicBezTo>
                    <a:pt x="513131" y="525018"/>
                    <a:pt x="515925" y="532587"/>
                    <a:pt x="521513" y="536753"/>
                  </a:cubicBezTo>
                  <a:cubicBezTo>
                    <a:pt x="527101" y="540919"/>
                    <a:pt x="536397" y="543001"/>
                    <a:pt x="549402" y="543001"/>
                  </a:cubicBezTo>
                  <a:cubicBezTo>
                    <a:pt x="555295" y="543001"/>
                    <a:pt x="561493" y="542392"/>
                    <a:pt x="567995" y="541173"/>
                  </a:cubicBezTo>
                  <a:cubicBezTo>
                    <a:pt x="574701" y="539953"/>
                    <a:pt x="579171" y="540258"/>
                    <a:pt x="581406" y="542087"/>
                  </a:cubicBezTo>
                  <a:cubicBezTo>
                    <a:pt x="583641" y="543916"/>
                    <a:pt x="584759" y="548285"/>
                    <a:pt x="584759" y="555193"/>
                  </a:cubicBezTo>
                  <a:lnTo>
                    <a:pt x="584759" y="558241"/>
                  </a:lnTo>
                  <a:cubicBezTo>
                    <a:pt x="584759" y="565150"/>
                    <a:pt x="583641" y="569875"/>
                    <a:pt x="581406" y="572415"/>
                  </a:cubicBezTo>
                  <a:cubicBezTo>
                    <a:pt x="579171" y="574955"/>
                    <a:pt x="574701" y="576936"/>
                    <a:pt x="567995" y="578358"/>
                  </a:cubicBezTo>
                  <a:cubicBezTo>
                    <a:pt x="562305" y="579781"/>
                    <a:pt x="555498" y="580492"/>
                    <a:pt x="547573" y="580492"/>
                  </a:cubicBezTo>
                  <a:cubicBezTo>
                    <a:pt x="497993" y="580492"/>
                    <a:pt x="473202" y="558749"/>
                    <a:pt x="473202" y="515265"/>
                  </a:cubicBezTo>
                  <a:lnTo>
                    <a:pt x="473202" y="486004"/>
                  </a:lnTo>
                  <a:cubicBezTo>
                    <a:pt x="473202" y="465684"/>
                    <a:pt x="479400" y="449733"/>
                    <a:pt x="491795" y="438150"/>
                  </a:cubicBezTo>
                  <a:cubicBezTo>
                    <a:pt x="504190" y="426568"/>
                    <a:pt x="522275" y="420777"/>
                    <a:pt x="546049" y="420777"/>
                  </a:cubicBezTo>
                  <a:close/>
                  <a:moveTo>
                    <a:pt x="382296" y="420777"/>
                  </a:moveTo>
                  <a:cubicBezTo>
                    <a:pt x="426796" y="420777"/>
                    <a:pt x="449047" y="442722"/>
                    <a:pt x="449047" y="486613"/>
                  </a:cubicBezTo>
                  <a:cubicBezTo>
                    <a:pt x="449047" y="488849"/>
                    <a:pt x="448996" y="490931"/>
                    <a:pt x="448894" y="492862"/>
                  </a:cubicBezTo>
                  <a:cubicBezTo>
                    <a:pt x="448793" y="494792"/>
                    <a:pt x="448640" y="496672"/>
                    <a:pt x="448437" y="498501"/>
                  </a:cubicBezTo>
                  <a:cubicBezTo>
                    <a:pt x="448031" y="501955"/>
                    <a:pt x="447472" y="504749"/>
                    <a:pt x="446761" y="506883"/>
                  </a:cubicBezTo>
                  <a:cubicBezTo>
                    <a:pt x="446050" y="509016"/>
                    <a:pt x="444932" y="510693"/>
                    <a:pt x="443408" y="511912"/>
                  </a:cubicBezTo>
                  <a:cubicBezTo>
                    <a:pt x="441884" y="513131"/>
                    <a:pt x="439954" y="513995"/>
                    <a:pt x="437617" y="514503"/>
                  </a:cubicBezTo>
                  <a:cubicBezTo>
                    <a:pt x="435280" y="515011"/>
                    <a:pt x="432283" y="515265"/>
                    <a:pt x="428625" y="515265"/>
                  </a:cubicBezTo>
                  <a:lnTo>
                    <a:pt x="351206" y="515265"/>
                  </a:lnTo>
                  <a:lnTo>
                    <a:pt x="351206" y="519837"/>
                  </a:lnTo>
                  <a:cubicBezTo>
                    <a:pt x="351206" y="527761"/>
                    <a:pt x="354356" y="533603"/>
                    <a:pt x="360655" y="537363"/>
                  </a:cubicBezTo>
                  <a:cubicBezTo>
                    <a:pt x="366954" y="541122"/>
                    <a:pt x="377114" y="543001"/>
                    <a:pt x="391135" y="543001"/>
                  </a:cubicBezTo>
                  <a:cubicBezTo>
                    <a:pt x="401905" y="543001"/>
                    <a:pt x="414198" y="541579"/>
                    <a:pt x="428016" y="538734"/>
                  </a:cubicBezTo>
                  <a:cubicBezTo>
                    <a:pt x="434518" y="537312"/>
                    <a:pt x="438836" y="537617"/>
                    <a:pt x="440970" y="539649"/>
                  </a:cubicBezTo>
                  <a:cubicBezTo>
                    <a:pt x="443103" y="541681"/>
                    <a:pt x="444170" y="546253"/>
                    <a:pt x="444170" y="553365"/>
                  </a:cubicBezTo>
                  <a:lnTo>
                    <a:pt x="444170" y="556717"/>
                  </a:lnTo>
                  <a:cubicBezTo>
                    <a:pt x="444170" y="563423"/>
                    <a:pt x="443154" y="567995"/>
                    <a:pt x="441122" y="570433"/>
                  </a:cubicBezTo>
                  <a:cubicBezTo>
                    <a:pt x="439090" y="572872"/>
                    <a:pt x="434721" y="574904"/>
                    <a:pt x="428016" y="576529"/>
                  </a:cubicBezTo>
                  <a:cubicBezTo>
                    <a:pt x="418262" y="579171"/>
                    <a:pt x="405867" y="580492"/>
                    <a:pt x="390830" y="580492"/>
                  </a:cubicBezTo>
                  <a:cubicBezTo>
                    <a:pt x="363398" y="580492"/>
                    <a:pt x="343281" y="575209"/>
                    <a:pt x="330480" y="564642"/>
                  </a:cubicBezTo>
                  <a:cubicBezTo>
                    <a:pt x="317678" y="554076"/>
                    <a:pt x="311277" y="537109"/>
                    <a:pt x="311277" y="513741"/>
                  </a:cubicBezTo>
                  <a:lnTo>
                    <a:pt x="311277" y="489357"/>
                  </a:lnTo>
                  <a:cubicBezTo>
                    <a:pt x="311277" y="443637"/>
                    <a:pt x="334950" y="420777"/>
                    <a:pt x="382296" y="420777"/>
                  </a:cubicBezTo>
                  <a:close/>
                  <a:moveTo>
                    <a:pt x="858317" y="363474"/>
                  </a:moveTo>
                  <a:lnTo>
                    <a:pt x="864108" y="363474"/>
                  </a:lnTo>
                  <a:cubicBezTo>
                    <a:pt x="871017" y="363474"/>
                    <a:pt x="875589" y="364592"/>
                    <a:pt x="877824" y="366827"/>
                  </a:cubicBezTo>
                  <a:cubicBezTo>
                    <a:pt x="880059" y="369062"/>
                    <a:pt x="881177" y="373634"/>
                    <a:pt x="881177" y="380543"/>
                  </a:cubicBezTo>
                  <a:lnTo>
                    <a:pt x="881177" y="438150"/>
                  </a:lnTo>
                  <a:cubicBezTo>
                    <a:pt x="891743" y="426568"/>
                    <a:pt x="907288" y="420777"/>
                    <a:pt x="927811" y="420777"/>
                  </a:cubicBezTo>
                  <a:cubicBezTo>
                    <a:pt x="942239" y="420777"/>
                    <a:pt x="954431" y="424841"/>
                    <a:pt x="964387" y="432969"/>
                  </a:cubicBezTo>
                  <a:cubicBezTo>
                    <a:pt x="974547" y="441300"/>
                    <a:pt x="979627" y="454711"/>
                    <a:pt x="979627" y="473202"/>
                  </a:cubicBezTo>
                  <a:lnTo>
                    <a:pt x="979627" y="559765"/>
                  </a:lnTo>
                  <a:cubicBezTo>
                    <a:pt x="979627" y="566674"/>
                    <a:pt x="978510" y="571246"/>
                    <a:pt x="976275" y="573481"/>
                  </a:cubicBezTo>
                  <a:cubicBezTo>
                    <a:pt x="974039" y="575717"/>
                    <a:pt x="969467" y="576834"/>
                    <a:pt x="962559" y="576834"/>
                  </a:cubicBezTo>
                  <a:lnTo>
                    <a:pt x="956767" y="576834"/>
                  </a:lnTo>
                  <a:cubicBezTo>
                    <a:pt x="949859" y="576834"/>
                    <a:pt x="945287" y="575717"/>
                    <a:pt x="943051" y="573481"/>
                  </a:cubicBezTo>
                  <a:cubicBezTo>
                    <a:pt x="940816" y="571246"/>
                    <a:pt x="939699" y="566674"/>
                    <a:pt x="939699" y="559765"/>
                  </a:cubicBezTo>
                  <a:lnTo>
                    <a:pt x="939699" y="480213"/>
                  </a:lnTo>
                  <a:cubicBezTo>
                    <a:pt x="939699" y="472085"/>
                    <a:pt x="937565" y="466395"/>
                    <a:pt x="933298" y="463144"/>
                  </a:cubicBezTo>
                  <a:cubicBezTo>
                    <a:pt x="929031" y="459893"/>
                    <a:pt x="922630" y="458267"/>
                    <a:pt x="914095" y="458267"/>
                  </a:cubicBezTo>
                  <a:cubicBezTo>
                    <a:pt x="903935" y="458267"/>
                    <a:pt x="895909" y="460959"/>
                    <a:pt x="890016" y="466344"/>
                  </a:cubicBezTo>
                  <a:cubicBezTo>
                    <a:pt x="884123" y="471729"/>
                    <a:pt x="881177" y="481330"/>
                    <a:pt x="881177" y="495148"/>
                  </a:cubicBezTo>
                  <a:lnTo>
                    <a:pt x="881177" y="559765"/>
                  </a:lnTo>
                  <a:cubicBezTo>
                    <a:pt x="881177" y="566674"/>
                    <a:pt x="880059" y="571246"/>
                    <a:pt x="877824" y="573481"/>
                  </a:cubicBezTo>
                  <a:cubicBezTo>
                    <a:pt x="875589" y="575717"/>
                    <a:pt x="871017" y="576834"/>
                    <a:pt x="864108" y="576834"/>
                  </a:cubicBezTo>
                  <a:lnTo>
                    <a:pt x="858317" y="576834"/>
                  </a:lnTo>
                  <a:cubicBezTo>
                    <a:pt x="851408" y="576834"/>
                    <a:pt x="846836" y="575717"/>
                    <a:pt x="844601" y="573481"/>
                  </a:cubicBezTo>
                  <a:cubicBezTo>
                    <a:pt x="842366" y="571246"/>
                    <a:pt x="841248" y="566674"/>
                    <a:pt x="841248" y="559765"/>
                  </a:cubicBezTo>
                  <a:lnTo>
                    <a:pt x="841248" y="380543"/>
                  </a:lnTo>
                  <a:cubicBezTo>
                    <a:pt x="841248" y="373634"/>
                    <a:pt x="842366" y="369062"/>
                    <a:pt x="844601" y="366827"/>
                  </a:cubicBezTo>
                  <a:cubicBezTo>
                    <a:pt x="846836" y="364592"/>
                    <a:pt x="851408" y="363474"/>
                    <a:pt x="858317" y="363474"/>
                  </a:cubicBezTo>
                  <a:close/>
                  <a:moveTo>
                    <a:pt x="1052322" y="362255"/>
                  </a:moveTo>
                  <a:lnTo>
                    <a:pt x="1058723" y="362255"/>
                  </a:lnTo>
                  <a:cubicBezTo>
                    <a:pt x="1065632" y="362255"/>
                    <a:pt x="1070813" y="363322"/>
                    <a:pt x="1074268" y="365455"/>
                  </a:cubicBezTo>
                  <a:cubicBezTo>
                    <a:pt x="1077722" y="367589"/>
                    <a:pt x="1080872" y="371907"/>
                    <a:pt x="1083717" y="378409"/>
                  </a:cubicBezTo>
                  <a:lnTo>
                    <a:pt x="1088898" y="390297"/>
                  </a:lnTo>
                  <a:cubicBezTo>
                    <a:pt x="1091337" y="395580"/>
                    <a:pt x="1091997" y="399136"/>
                    <a:pt x="1090879" y="400965"/>
                  </a:cubicBezTo>
                  <a:cubicBezTo>
                    <a:pt x="1089762" y="402793"/>
                    <a:pt x="1086257" y="403708"/>
                    <a:pt x="1080364" y="403708"/>
                  </a:cubicBezTo>
                  <a:lnTo>
                    <a:pt x="1076401" y="403708"/>
                  </a:lnTo>
                  <a:cubicBezTo>
                    <a:pt x="1070509" y="403708"/>
                    <a:pt x="1066089" y="402895"/>
                    <a:pt x="1063143" y="401269"/>
                  </a:cubicBezTo>
                  <a:cubicBezTo>
                    <a:pt x="1060196" y="399644"/>
                    <a:pt x="1057097" y="396393"/>
                    <a:pt x="1053846" y="391516"/>
                  </a:cubicBezTo>
                  <a:lnTo>
                    <a:pt x="1044397" y="376885"/>
                  </a:lnTo>
                  <a:cubicBezTo>
                    <a:pt x="1040537" y="371196"/>
                    <a:pt x="1039114" y="367335"/>
                    <a:pt x="1040130" y="365303"/>
                  </a:cubicBezTo>
                  <a:cubicBezTo>
                    <a:pt x="1041146" y="363271"/>
                    <a:pt x="1045210" y="362255"/>
                    <a:pt x="1052322" y="362255"/>
                  </a:cubicBezTo>
                  <a:close/>
                  <a:moveTo>
                    <a:pt x="375590" y="361950"/>
                  </a:moveTo>
                  <a:cubicBezTo>
                    <a:pt x="382092" y="361950"/>
                    <a:pt x="387122" y="362814"/>
                    <a:pt x="390678" y="364541"/>
                  </a:cubicBezTo>
                  <a:cubicBezTo>
                    <a:pt x="394234" y="366268"/>
                    <a:pt x="397637" y="369570"/>
                    <a:pt x="400888" y="374447"/>
                  </a:cubicBezTo>
                  <a:lnTo>
                    <a:pt x="412776" y="392125"/>
                  </a:lnTo>
                  <a:cubicBezTo>
                    <a:pt x="415620" y="396596"/>
                    <a:pt x="416636" y="399593"/>
                    <a:pt x="415824" y="401117"/>
                  </a:cubicBezTo>
                  <a:cubicBezTo>
                    <a:pt x="415011" y="402641"/>
                    <a:pt x="411963" y="403403"/>
                    <a:pt x="406680" y="403403"/>
                  </a:cubicBezTo>
                  <a:lnTo>
                    <a:pt x="403327" y="403403"/>
                  </a:lnTo>
                  <a:cubicBezTo>
                    <a:pt x="397840" y="403403"/>
                    <a:pt x="393726" y="402641"/>
                    <a:pt x="390983" y="401117"/>
                  </a:cubicBezTo>
                  <a:cubicBezTo>
                    <a:pt x="388239" y="399593"/>
                    <a:pt x="385547" y="396596"/>
                    <a:pt x="382905" y="392125"/>
                  </a:cubicBezTo>
                  <a:lnTo>
                    <a:pt x="381076" y="389382"/>
                  </a:lnTo>
                  <a:cubicBezTo>
                    <a:pt x="377419" y="384302"/>
                    <a:pt x="373761" y="384302"/>
                    <a:pt x="370104" y="389382"/>
                  </a:cubicBezTo>
                  <a:lnTo>
                    <a:pt x="368275" y="392125"/>
                  </a:lnTo>
                  <a:cubicBezTo>
                    <a:pt x="365633" y="396596"/>
                    <a:pt x="362941" y="399593"/>
                    <a:pt x="360198" y="401117"/>
                  </a:cubicBezTo>
                  <a:cubicBezTo>
                    <a:pt x="357454" y="402641"/>
                    <a:pt x="353340" y="403403"/>
                    <a:pt x="347853" y="403403"/>
                  </a:cubicBezTo>
                  <a:lnTo>
                    <a:pt x="344500" y="403403"/>
                  </a:lnTo>
                  <a:cubicBezTo>
                    <a:pt x="339217" y="403403"/>
                    <a:pt x="336169" y="402641"/>
                    <a:pt x="335356" y="401117"/>
                  </a:cubicBezTo>
                  <a:cubicBezTo>
                    <a:pt x="334544" y="399593"/>
                    <a:pt x="335560" y="396596"/>
                    <a:pt x="338404" y="392125"/>
                  </a:cubicBezTo>
                  <a:lnTo>
                    <a:pt x="350292" y="374447"/>
                  </a:lnTo>
                  <a:cubicBezTo>
                    <a:pt x="353543" y="369570"/>
                    <a:pt x="356946" y="366268"/>
                    <a:pt x="360502" y="364541"/>
                  </a:cubicBezTo>
                  <a:cubicBezTo>
                    <a:pt x="364058" y="362814"/>
                    <a:pt x="369088" y="361950"/>
                    <a:pt x="375590" y="361950"/>
                  </a:cubicBezTo>
                  <a:close/>
                  <a:moveTo>
                    <a:pt x="260985" y="354940"/>
                  </a:moveTo>
                  <a:cubicBezTo>
                    <a:pt x="267488" y="354940"/>
                    <a:pt x="273076" y="357277"/>
                    <a:pt x="277749" y="361950"/>
                  </a:cubicBezTo>
                  <a:cubicBezTo>
                    <a:pt x="282423" y="366624"/>
                    <a:pt x="284760" y="372212"/>
                    <a:pt x="284760" y="378714"/>
                  </a:cubicBezTo>
                  <a:cubicBezTo>
                    <a:pt x="284760" y="385217"/>
                    <a:pt x="282423" y="390805"/>
                    <a:pt x="277749" y="395478"/>
                  </a:cubicBezTo>
                  <a:cubicBezTo>
                    <a:pt x="273076" y="400152"/>
                    <a:pt x="267488" y="402489"/>
                    <a:pt x="260985" y="402489"/>
                  </a:cubicBezTo>
                  <a:cubicBezTo>
                    <a:pt x="254483" y="402489"/>
                    <a:pt x="248895" y="400152"/>
                    <a:pt x="244221" y="395478"/>
                  </a:cubicBezTo>
                  <a:cubicBezTo>
                    <a:pt x="239548" y="390805"/>
                    <a:pt x="237211" y="385217"/>
                    <a:pt x="237211" y="378714"/>
                  </a:cubicBezTo>
                  <a:cubicBezTo>
                    <a:pt x="237211" y="372212"/>
                    <a:pt x="239548" y="366624"/>
                    <a:pt x="244221" y="361950"/>
                  </a:cubicBezTo>
                  <a:cubicBezTo>
                    <a:pt x="248895" y="357277"/>
                    <a:pt x="254483" y="354940"/>
                    <a:pt x="260985" y="354940"/>
                  </a:cubicBezTo>
                  <a:close/>
                  <a:moveTo>
                    <a:pt x="546278" y="220675"/>
                  </a:moveTo>
                  <a:cubicBezTo>
                    <a:pt x="540792" y="223114"/>
                    <a:pt x="538048" y="227787"/>
                    <a:pt x="538048" y="234696"/>
                  </a:cubicBezTo>
                  <a:cubicBezTo>
                    <a:pt x="538048" y="237744"/>
                    <a:pt x="538556" y="240132"/>
                    <a:pt x="539572" y="241859"/>
                  </a:cubicBezTo>
                  <a:cubicBezTo>
                    <a:pt x="540588" y="243586"/>
                    <a:pt x="542316" y="244907"/>
                    <a:pt x="544754" y="245821"/>
                  </a:cubicBezTo>
                  <a:cubicBezTo>
                    <a:pt x="547192" y="246736"/>
                    <a:pt x="550596" y="247295"/>
                    <a:pt x="554965" y="247498"/>
                  </a:cubicBezTo>
                  <a:cubicBezTo>
                    <a:pt x="559334" y="247701"/>
                    <a:pt x="564871" y="247803"/>
                    <a:pt x="571576" y="247803"/>
                  </a:cubicBezTo>
                  <a:cubicBezTo>
                    <a:pt x="578282" y="247803"/>
                    <a:pt x="583210" y="247701"/>
                    <a:pt x="586359" y="247498"/>
                  </a:cubicBezTo>
                  <a:cubicBezTo>
                    <a:pt x="589509" y="247295"/>
                    <a:pt x="592709" y="246787"/>
                    <a:pt x="595960" y="245974"/>
                  </a:cubicBezTo>
                  <a:cubicBezTo>
                    <a:pt x="599212" y="245161"/>
                    <a:pt x="601447" y="243840"/>
                    <a:pt x="602666" y="242011"/>
                  </a:cubicBezTo>
                  <a:cubicBezTo>
                    <a:pt x="603885" y="240183"/>
                    <a:pt x="604495" y="237744"/>
                    <a:pt x="604495" y="234696"/>
                  </a:cubicBezTo>
                  <a:cubicBezTo>
                    <a:pt x="604495" y="228803"/>
                    <a:pt x="602158" y="225146"/>
                    <a:pt x="597484" y="223723"/>
                  </a:cubicBezTo>
                  <a:cubicBezTo>
                    <a:pt x="592811" y="222301"/>
                    <a:pt x="584175" y="221590"/>
                    <a:pt x="571576" y="221590"/>
                  </a:cubicBezTo>
                  <a:cubicBezTo>
                    <a:pt x="562229" y="221590"/>
                    <a:pt x="553796" y="221285"/>
                    <a:pt x="546278" y="220675"/>
                  </a:cubicBezTo>
                  <a:close/>
                  <a:moveTo>
                    <a:pt x="863451" y="152705"/>
                  </a:moveTo>
                  <a:cubicBezTo>
                    <a:pt x="849106" y="152705"/>
                    <a:pt x="841934" y="158293"/>
                    <a:pt x="841934" y="169469"/>
                  </a:cubicBezTo>
                  <a:cubicBezTo>
                    <a:pt x="842540" y="176784"/>
                    <a:pt x="845116" y="181305"/>
                    <a:pt x="849661" y="183033"/>
                  </a:cubicBezTo>
                  <a:cubicBezTo>
                    <a:pt x="854206" y="184760"/>
                    <a:pt x="860217" y="185522"/>
                    <a:pt x="867694" y="185319"/>
                  </a:cubicBezTo>
                  <a:cubicBezTo>
                    <a:pt x="871533" y="185319"/>
                    <a:pt x="875017" y="185166"/>
                    <a:pt x="878148" y="184861"/>
                  </a:cubicBezTo>
                  <a:cubicBezTo>
                    <a:pt x="881279" y="184557"/>
                    <a:pt x="884006" y="183795"/>
                    <a:pt x="886330" y="182575"/>
                  </a:cubicBezTo>
                  <a:cubicBezTo>
                    <a:pt x="888654" y="181356"/>
                    <a:pt x="890523" y="179527"/>
                    <a:pt x="891938" y="177089"/>
                  </a:cubicBezTo>
                  <a:cubicBezTo>
                    <a:pt x="893352" y="174651"/>
                    <a:pt x="894261" y="171399"/>
                    <a:pt x="894664" y="167335"/>
                  </a:cubicBezTo>
                  <a:lnTo>
                    <a:pt x="894664" y="152705"/>
                  </a:lnTo>
                  <a:close/>
                  <a:moveTo>
                    <a:pt x="571576" y="93269"/>
                  </a:moveTo>
                  <a:cubicBezTo>
                    <a:pt x="560604" y="93269"/>
                    <a:pt x="553034" y="95047"/>
                    <a:pt x="548869" y="98603"/>
                  </a:cubicBezTo>
                  <a:cubicBezTo>
                    <a:pt x="544703" y="102159"/>
                    <a:pt x="542620" y="107391"/>
                    <a:pt x="542620" y="114300"/>
                  </a:cubicBezTo>
                  <a:lnTo>
                    <a:pt x="542620" y="116129"/>
                  </a:lnTo>
                  <a:cubicBezTo>
                    <a:pt x="542620" y="123647"/>
                    <a:pt x="544703" y="129235"/>
                    <a:pt x="548869" y="132893"/>
                  </a:cubicBezTo>
                  <a:cubicBezTo>
                    <a:pt x="553034" y="136551"/>
                    <a:pt x="560604" y="138379"/>
                    <a:pt x="571576" y="138379"/>
                  </a:cubicBezTo>
                  <a:cubicBezTo>
                    <a:pt x="582549" y="138379"/>
                    <a:pt x="590017" y="136551"/>
                    <a:pt x="593979" y="132893"/>
                  </a:cubicBezTo>
                  <a:cubicBezTo>
                    <a:pt x="597942" y="129235"/>
                    <a:pt x="599923" y="123647"/>
                    <a:pt x="599923" y="116129"/>
                  </a:cubicBezTo>
                  <a:lnTo>
                    <a:pt x="599923" y="114300"/>
                  </a:lnTo>
                  <a:cubicBezTo>
                    <a:pt x="599923" y="107391"/>
                    <a:pt x="597891" y="102159"/>
                    <a:pt x="593827" y="98603"/>
                  </a:cubicBezTo>
                  <a:cubicBezTo>
                    <a:pt x="589763" y="95047"/>
                    <a:pt x="582346" y="93269"/>
                    <a:pt x="571576" y="93269"/>
                  </a:cubicBezTo>
                  <a:close/>
                  <a:moveTo>
                    <a:pt x="178994" y="62484"/>
                  </a:moveTo>
                  <a:lnTo>
                    <a:pt x="184785" y="62484"/>
                  </a:lnTo>
                  <a:cubicBezTo>
                    <a:pt x="191694" y="62484"/>
                    <a:pt x="196266" y="63602"/>
                    <a:pt x="198501" y="65837"/>
                  </a:cubicBezTo>
                  <a:cubicBezTo>
                    <a:pt x="200736" y="68072"/>
                    <a:pt x="201854" y="72644"/>
                    <a:pt x="201854" y="79553"/>
                  </a:cubicBezTo>
                  <a:lnTo>
                    <a:pt x="201854" y="156972"/>
                  </a:lnTo>
                  <a:cubicBezTo>
                    <a:pt x="201854" y="165507"/>
                    <a:pt x="203835" y="171653"/>
                    <a:pt x="207798" y="175413"/>
                  </a:cubicBezTo>
                  <a:cubicBezTo>
                    <a:pt x="211760" y="179172"/>
                    <a:pt x="219634" y="181051"/>
                    <a:pt x="231420" y="181051"/>
                  </a:cubicBezTo>
                  <a:cubicBezTo>
                    <a:pt x="237312" y="181051"/>
                    <a:pt x="242138" y="180594"/>
                    <a:pt x="245898" y="179680"/>
                  </a:cubicBezTo>
                  <a:cubicBezTo>
                    <a:pt x="249657" y="178765"/>
                    <a:pt x="252603" y="177343"/>
                    <a:pt x="254737" y="175413"/>
                  </a:cubicBezTo>
                  <a:cubicBezTo>
                    <a:pt x="256870" y="173482"/>
                    <a:pt x="258344" y="170993"/>
                    <a:pt x="259156" y="167945"/>
                  </a:cubicBezTo>
                  <a:cubicBezTo>
                    <a:pt x="259969" y="164897"/>
                    <a:pt x="260376" y="161239"/>
                    <a:pt x="260376" y="156972"/>
                  </a:cubicBezTo>
                  <a:lnTo>
                    <a:pt x="260376" y="79553"/>
                  </a:lnTo>
                  <a:cubicBezTo>
                    <a:pt x="260376" y="72644"/>
                    <a:pt x="261493" y="68072"/>
                    <a:pt x="263728" y="65837"/>
                  </a:cubicBezTo>
                  <a:cubicBezTo>
                    <a:pt x="265964" y="63602"/>
                    <a:pt x="270536" y="62484"/>
                    <a:pt x="277444" y="62484"/>
                  </a:cubicBezTo>
                  <a:lnTo>
                    <a:pt x="283236" y="62484"/>
                  </a:lnTo>
                  <a:cubicBezTo>
                    <a:pt x="290144" y="62484"/>
                    <a:pt x="294717" y="63602"/>
                    <a:pt x="296952" y="65837"/>
                  </a:cubicBezTo>
                  <a:cubicBezTo>
                    <a:pt x="299187" y="68072"/>
                    <a:pt x="300304" y="72644"/>
                    <a:pt x="300304" y="79553"/>
                  </a:cubicBezTo>
                  <a:lnTo>
                    <a:pt x="300304" y="156972"/>
                  </a:lnTo>
                  <a:cubicBezTo>
                    <a:pt x="300304" y="177902"/>
                    <a:pt x="294818" y="193396"/>
                    <a:pt x="283845" y="203454"/>
                  </a:cubicBezTo>
                  <a:cubicBezTo>
                    <a:pt x="272872" y="213513"/>
                    <a:pt x="255397" y="218542"/>
                    <a:pt x="231420" y="218542"/>
                  </a:cubicBezTo>
                  <a:cubicBezTo>
                    <a:pt x="208255" y="218542"/>
                    <a:pt x="190881" y="213360"/>
                    <a:pt x="179299" y="202997"/>
                  </a:cubicBezTo>
                  <a:cubicBezTo>
                    <a:pt x="167716" y="192634"/>
                    <a:pt x="161925" y="177292"/>
                    <a:pt x="161925" y="156972"/>
                  </a:cubicBezTo>
                  <a:lnTo>
                    <a:pt x="161925" y="79553"/>
                  </a:lnTo>
                  <a:cubicBezTo>
                    <a:pt x="161925" y="72644"/>
                    <a:pt x="163043" y="68072"/>
                    <a:pt x="165278" y="65837"/>
                  </a:cubicBezTo>
                  <a:cubicBezTo>
                    <a:pt x="167513" y="63602"/>
                    <a:pt x="172085" y="62484"/>
                    <a:pt x="178994" y="62484"/>
                  </a:cubicBezTo>
                  <a:close/>
                  <a:moveTo>
                    <a:pt x="1027252" y="58827"/>
                  </a:moveTo>
                  <a:cubicBezTo>
                    <a:pt x="1048588" y="58827"/>
                    <a:pt x="1063625" y="65329"/>
                    <a:pt x="1072363" y="78334"/>
                  </a:cubicBezTo>
                  <a:cubicBezTo>
                    <a:pt x="1081710" y="65329"/>
                    <a:pt x="1096645" y="58827"/>
                    <a:pt x="1117168" y="58827"/>
                  </a:cubicBezTo>
                  <a:cubicBezTo>
                    <a:pt x="1139317" y="58827"/>
                    <a:pt x="1155624" y="63856"/>
                    <a:pt x="1166089" y="73914"/>
                  </a:cubicBezTo>
                  <a:cubicBezTo>
                    <a:pt x="1176553" y="83973"/>
                    <a:pt x="1181786" y="99467"/>
                    <a:pt x="1181786" y="120396"/>
                  </a:cubicBezTo>
                  <a:lnTo>
                    <a:pt x="1181786" y="197815"/>
                  </a:lnTo>
                  <a:cubicBezTo>
                    <a:pt x="1181786" y="204724"/>
                    <a:pt x="1180668" y="209296"/>
                    <a:pt x="1178433" y="211531"/>
                  </a:cubicBezTo>
                  <a:cubicBezTo>
                    <a:pt x="1176198" y="213767"/>
                    <a:pt x="1171626" y="214884"/>
                    <a:pt x="1164717" y="214884"/>
                  </a:cubicBezTo>
                  <a:lnTo>
                    <a:pt x="1158926" y="214884"/>
                  </a:lnTo>
                  <a:cubicBezTo>
                    <a:pt x="1152017" y="214884"/>
                    <a:pt x="1147445" y="213767"/>
                    <a:pt x="1145210" y="211531"/>
                  </a:cubicBezTo>
                  <a:cubicBezTo>
                    <a:pt x="1142975" y="209296"/>
                    <a:pt x="1141857" y="204724"/>
                    <a:pt x="1141857" y="197815"/>
                  </a:cubicBezTo>
                  <a:lnTo>
                    <a:pt x="1141857" y="120396"/>
                  </a:lnTo>
                  <a:cubicBezTo>
                    <a:pt x="1141857" y="111862"/>
                    <a:pt x="1140232" y="105715"/>
                    <a:pt x="1136980" y="101956"/>
                  </a:cubicBezTo>
                  <a:cubicBezTo>
                    <a:pt x="1133729" y="98197"/>
                    <a:pt x="1127125" y="96317"/>
                    <a:pt x="1117168" y="96317"/>
                  </a:cubicBezTo>
                  <a:cubicBezTo>
                    <a:pt x="1106805" y="96317"/>
                    <a:pt x="1099896" y="98197"/>
                    <a:pt x="1096442" y="101956"/>
                  </a:cubicBezTo>
                  <a:cubicBezTo>
                    <a:pt x="1092988" y="105715"/>
                    <a:pt x="1091260" y="111862"/>
                    <a:pt x="1091260" y="120396"/>
                  </a:cubicBezTo>
                  <a:lnTo>
                    <a:pt x="1091260" y="197815"/>
                  </a:lnTo>
                  <a:cubicBezTo>
                    <a:pt x="1091260" y="204724"/>
                    <a:pt x="1090143" y="209296"/>
                    <a:pt x="1087907" y="211531"/>
                  </a:cubicBezTo>
                  <a:cubicBezTo>
                    <a:pt x="1085673" y="213767"/>
                    <a:pt x="1081100" y="214884"/>
                    <a:pt x="1074192" y="214884"/>
                  </a:cubicBezTo>
                  <a:lnTo>
                    <a:pt x="1069619" y="214884"/>
                  </a:lnTo>
                  <a:cubicBezTo>
                    <a:pt x="1062711" y="214884"/>
                    <a:pt x="1058139" y="213767"/>
                    <a:pt x="1055904" y="211531"/>
                  </a:cubicBezTo>
                  <a:cubicBezTo>
                    <a:pt x="1053669" y="209296"/>
                    <a:pt x="1052551" y="204724"/>
                    <a:pt x="1052551" y="197815"/>
                  </a:cubicBezTo>
                  <a:lnTo>
                    <a:pt x="1052551" y="120396"/>
                  </a:lnTo>
                  <a:cubicBezTo>
                    <a:pt x="1052551" y="111862"/>
                    <a:pt x="1050875" y="105715"/>
                    <a:pt x="1047522" y="101956"/>
                  </a:cubicBezTo>
                  <a:cubicBezTo>
                    <a:pt x="1044169" y="98197"/>
                    <a:pt x="1037412" y="96317"/>
                    <a:pt x="1027252" y="96317"/>
                  </a:cubicBezTo>
                  <a:cubicBezTo>
                    <a:pt x="1017295" y="96317"/>
                    <a:pt x="1010590" y="98197"/>
                    <a:pt x="1007135" y="101956"/>
                  </a:cubicBezTo>
                  <a:cubicBezTo>
                    <a:pt x="1003681" y="105715"/>
                    <a:pt x="1001954" y="111862"/>
                    <a:pt x="1001954" y="120396"/>
                  </a:cubicBezTo>
                  <a:lnTo>
                    <a:pt x="1001954" y="197815"/>
                  </a:lnTo>
                  <a:cubicBezTo>
                    <a:pt x="1001954" y="204724"/>
                    <a:pt x="1000836" y="209296"/>
                    <a:pt x="998601" y="211531"/>
                  </a:cubicBezTo>
                  <a:cubicBezTo>
                    <a:pt x="996366" y="213767"/>
                    <a:pt x="991794" y="214884"/>
                    <a:pt x="984885" y="214884"/>
                  </a:cubicBezTo>
                  <a:lnTo>
                    <a:pt x="979094" y="214884"/>
                  </a:lnTo>
                  <a:cubicBezTo>
                    <a:pt x="972185" y="214884"/>
                    <a:pt x="967613" y="213767"/>
                    <a:pt x="965378" y="211531"/>
                  </a:cubicBezTo>
                  <a:cubicBezTo>
                    <a:pt x="963143" y="209296"/>
                    <a:pt x="962025" y="204724"/>
                    <a:pt x="962025" y="197815"/>
                  </a:cubicBezTo>
                  <a:lnTo>
                    <a:pt x="962025" y="120396"/>
                  </a:lnTo>
                  <a:cubicBezTo>
                    <a:pt x="962025" y="100279"/>
                    <a:pt x="967511" y="84989"/>
                    <a:pt x="978484" y="74524"/>
                  </a:cubicBezTo>
                  <a:cubicBezTo>
                    <a:pt x="989457" y="64059"/>
                    <a:pt x="1005713" y="58827"/>
                    <a:pt x="1027252" y="58827"/>
                  </a:cubicBezTo>
                  <a:close/>
                  <a:moveTo>
                    <a:pt x="860527" y="58827"/>
                  </a:moveTo>
                  <a:cubicBezTo>
                    <a:pt x="884514" y="58827"/>
                    <a:pt x="902855" y="62840"/>
                    <a:pt x="915550" y="70866"/>
                  </a:cubicBezTo>
                  <a:cubicBezTo>
                    <a:pt x="928246" y="78893"/>
                    <a:pt x="934593" y="92355"/>
                    <a:pt x="934593" y="111252"/>
                  </a:cubicBezTo>
                  <a:lnTo>
                    <a:pt x="934593" y="169469"/>
                  </a:lnTo>
                  <a:cubicBezTo>
                    <a:pt x="934593" y="185928"/>
                    <a:pt x="929349" y="198222"/>
                    <a:pt x="918860" y="206350"/>
                  </a:cubicBezTo>
                  <a:cubicBezTo>
                    <a:pt x="908372" y="214478"/>
                    <a:pt x="891518" y="218542"/>
                    <a:pt x="868299" y="218542"/>
                  </a:cubicBezTo>
                  <a:cubicBezTo>
                    <a:pt x="845081" y="218542"/>
                    <a:pt x="828227" y="214529"/>
                    <a:pt x="817738" y="206502"/>
                  </a:cubicBezTo>
                  <a:cubicBezTo>
                    <a:pt x="807250" y="198476"/>
                    <a:pt x="802005" y="186436"/>
                    <a:pt x="802005" y="170383"/>
                  </a:cubicBezTo>
                  <a:cubicBezTo>
                    <a:pt x="802005" y="138684"/>
                    <a:pt x="822630" y="122835"/>
                    <a:pt x="863880" y="122835"/>
                  </a:cubicBezTo>
                  <a:lnTo>
                    <a:pt x="894664" y="122835"/>
                  </a:lnTo>
                  <a:lnTo>
                    <a:pt x="894664" y="111252"/>
                  </a:lnTo>
                  <a:cubicBezTo>
                    <a:pt x="894664" y="103937"/>
                    <a:pt x="892023" y="99009"/>
                    <a:pt x="886740" y="96469"/>
                  </a:cubicBezTo>
                  <a:cubicBezTo>
                    <a:pt x="881457" y="93929"/>
                    <a:pt x="873532" y="92659"/>
                    <a:pt x="862965" y="92659"/>
                  </a:cubicBezTo>
                  <a:cubicBezTo>
                    <a:pt x="854431" y="92659"/>
                    <a:pt x="845592" y="93269"/>
                    <a:pt x="836448" y="94488"/>
                  </a:cubicBezTo>
                  <a:cubicBezTo>
                    <a:pt x="829742" y="95504"/>
                    <a:pt x="825221" y="95047"/>
                    <a:pt x="822884" y="93117"/>
                  </a:cubicBezTo>
                  <a:cubicBezTo>
                    <a:pt x="820547" y="91186"/>
                    <a:pt x="819379" y="86868"/>
                    <a:pt x="819379" y="80163"/>
                  </a:cubicBezTo>
                  <a:lnTo>
                    <a:pt x="819379" y="78943"/>
                  </a:lnTo>
                  <a:cubicBezTo>
                    <a:pt x="819379" y="72441"/>
                    <a:pt x="820497" y="67971"/>
                    <a:pt x="822732" y="65532"/>
                  </a:cubicBezTo>
                  <a:cubicBezTo>
                    <a:pt x="824967" y="63094"/>
                    <a:pt x="829336" y="61367"/>
                    <a:pt x="835838" y="60351"/>
                  </a:cubicBezTo>
                  <a:cubicBezTo>
                    <a:pt x="839699" y="59944"/>
                    <a:pt x="843661" y="59589"/>
                    <a:pt x="847725" y="59284"/>
                  </a:cubicBezTo>
                  <a:cubicBezTo>
                    <a:pt x="851789" y="58979"/>
                    <a:pt x="856056" y="58827"/>
                    <a:pt x="860527" y="58827"/>
                  </a:cubicBezTo>
                  <a:close/>
                  <a:moveTo>
                    <a:pt x="402870" y="58827"/>
                  </a:moveTo>
                  <a:cubicBezTo>
                    <a:pt x="426847" y="58827"/>
                    <a:pt x="444322" y="63856"/>
                    <a:pt x="455295" y="73914"/>
                  </a:cubicBezTo>
                  <a:cubicBezTo>
                    <a:pt x="466268" y="83973"/>
                    <a:pt x="471754" y="99467"/>
                    <a:pt x="471754" y="120396"/>
                  </a:cubicBezTo>
                  <a:lnTo>
                    <a:pt x="471754" y="197815"/>
                  </a:lnTo>
                  <a:cubicBezTo>
                    <a:pt x="471754" y="204724"/>
                    <a:pt x="470637" y="209296"/>
                    <a:pt x="468402" y="211531"/>
                  </a:cubicBezTo>
                  <a:cubicBezTo>
                    <a:pt x="466166" y="213767"/>
                    <a:pt x="461594" y="214884"/>
                    <a:pt x="454686" y="214884"/>
                  </a:cubicBezTo>
                  <a:lnTo>
                    <a:pt x="448894" y="214884"/>
                  </a:lnTo>
                  <a:cubicBezTo>
                    <a:pt x="441986" y="214884"/>
                    <a:pt x="437414" y="213767"/>
                    <a:pt x="435178" y="211531"/>
                  </a:cubicBezTo>
                  <a:cubicBezTo>
                    <a:pt x="432943" y="209296"/>
                    <a:pt x="431826" y="204724"/>
                    <a:pt x="431826" y="197815"/>
                  </a:cubicBezTo>
                  <a:lnTo>
                    <a:pt x="431826" y="120396"/>
                  </a:lnTo>
                  <a:cubicBezTo>
                    <a:pt x="431826" y="116129"/>
                    <a:pt x="431419" y="112471"/>
                    <a:pt x="430606" y="109423"/>
                  </a:cubicBezTo>
                  <a:cubicBezTo>
                    <a:pt x="429794" y="106375"/>
                    <a:pt x="428320" y="103886"/>
                    <a:pt x="426187" y="101956"/>
                  </a:cubicBezTo>
                  <a:cubicBezTo>
                    <a:pt x="424053" y="100025"/>
                    <a:pt x="421107" y="98603"/>
                    <a:pt x="417348" y="97689"/>
                  </a:cubicBezTo>
                  <a:cubicBezTo>
                    <a:pt x="413588" y="96774"/>
                    <a:pt x="408763" y="96317"/>
                    <a:pt x="402870" y="96317"/>
                  </a:cubicBezTo>
                  <a:cubicBezTo>
                    <a:pt x="391084" y="96317"/>
                    <a:pt x="383210" y="98197"/>
                    <a:pt x="379248" y="101956"/>
                  </a:cubicBezTo>
                  <a:cubicBezTo>
                    <a:pt x="375285" y="105715"/>
                    <a:pt x="373304" y="111862"/>
                    <a:pt x="373304" y="120396"/>
                  </a:cubicBezTo>
                  <a:lnTo>
                    <a:pt x="373304" y="197815"/>
                  </a:lnTo>
                  <a:cubicBezTo>
                    <a:pt x="373304" y="204724"/>
                    <a:pt x="372186" y="209296"/>
                    <a:pt x="369951" y="211531"/>
                  </a:cubicBezTo>
                  <a:cubicBezTo>
                    <a:pt x="367716" y="213767"/>
                    <a:pt x="363144" y="214884"/>
                    <a:pt x="356235" y="214884"/>
                  </a:cubicBezTo>
                  <a:lnTo>
                    <a:pt x="350444" y="214884"/>
                  </a:lnTo>
                  <a:cubicBezTo>
                    <a:pt x="343535" y="214884"/>
                    <a:pt x="338963" y="213767"/>
                    <a:pt x="336728" y="211531"/>
                  </a:cubicBezTo>
                  <a:cubicBezTo>
                    <a:pt x="334493" y="209296"/>
                    <a:pt x="333375" y="204724"/>
                    <a:pt x="333375" y="197815"/>
                  </a:cubicBezTo>
                  <a:lnTo>
                    <a:pt x="333375" y="120396"/>
                  </a:lnTo>
                  <a:cubicBezTo>
                    <a:pt x="333375" y="100076"/>
                    <a:pt x="339166" y="84735"/>
                    <a:pt x="350749" y="74371"/>
                  </a:cubicBezTo>
                  <a:cubicBezTo>
                    <a:pt x="362331" y="64008"/>
                    <a:pt x="379705" y="58827"/>
                    <a:pt x="402870" y="58827"/>
                  </a:cubicBezTo>
                  <a:close/>
                  <a:moveTo>
                    <a:pt x="628269" y="44653"/>
                  </a:moveTo>
                  <a:cubicBezTo>
                    <a:pt x="631521" y="44755"/>
                    <a:pt x="635280" y="46939"/>
                    <a:pt x="639547" y="51207"/>
                  </a:cubicBezTo>
                  <a:lnTo>
                    <a:pt x="640461" y="52121"/>
                  </a:lnTo>
                  <a:cubicBezTo>
                    <a:pt x="642696" y="54356"/>
                    <a:pt x="644373" y="56287"/>
                    <a:pt x="645490" y="57912"/>
                  </a:cubicBezTo>
                  <a:cubicBezTo>
                    <a:pt x="646608" y="59538"/>
                    <a:pt x="647218" y="61113"/>
                    <a:pt x="647319" y="62637"/>
                  </a:cubicBezTo>
                  <a:cubicBezTo>
                    <a:pt x="647421" y="64161"/>
                    <a:pt x="646964" y="65786"/>
                    <a:pt x="645948" y="67513"/>
                  </a:cubicBezTo>
                  <a:cubicBezTo>
                    <a:pt x="644932" y="69241"/>
                    <a:pt x="643408" y="71323"/>
                    <a:pt x="641376" y="73762"/>
                  </a:cubicBezTo>
                  <a:lnTo>
                    <a:pt x="630403" y="85954"/>
                  </a:lnTo>
                  <a:cubicBezTo>
                    <a:pt x="636702" y="93472"/>
                    <a:pt x="639852" y="102921"/>
                    <a:pt x="639852" y="114300"/>
                  </a:cubicBezTo>
                  <a:lnTo>
                    <a:pt x="639852" y="116129"/>
                  </a:lnTo>
                  <a:cubicBezTo>
                    <a:pt x="639852" y="153924"/>
                    <a:pt x="617093" y="172822"/>
                    <a:pt x="571576" y="172822"/>
                  </a:cubicBezTo>
                  <a:cubicBezTo>
                    <a:pt x="565480" y="172822"/>
                    <a:pt x="560502" y="172923"/>
                    <a:pt x="556641" y="173127"/>
                  </a:cubicBezTo>
                  <a:cubicBezTo>
                    <a:pt x="552780" y="173330"/>
                    <a:pt x="549783" y="173736"/>
                    <a:pt x="547650" y="174346"/>
                  </a:cubicBezTo>
                  <a:cubicBezTo>
                    <a:pt x="545516" y="174955"/>
                    <a:pt x="544094" y="175768"/>
                    <a:pt x="543382" y="176784"/>
                  </a:cubicBezTo>
                  <a:cubicBezTo>
                    <a:pt x="542671" y="177800"/>
                    <a:pt x="542316" y="179121"/>
                    <a:pt x="542316" y="180747"/>
                  </a:cubicBezTo>
                  <a:cubicBezTo>
                    <a:pt x="542316" y="182169"/>
                    <a:pt x="542722" y="183337"/>
                    <a:pt x="543535" y="184252"/>
                  </a:cubicBezTo>
                  <a:cubicBezTo>
                    <a:pt x="544348" y="185166"/>
                    <a:pt x="545821" y="185877"/>
                    <a:pt x="547954" y="186385"/>
                  </a:cubicBezTo>
                  <a:cubicBezTo>
                    <a:pt x="550088" y="186893"/>
                    <a:pt x="553034" y="187249"/>
                    <a:pt x="556794" y="187452"/>
                  </a:cubicBezTo>
                  <a:cubicBezTo>
                    <a:pt x="560553" y="187655"/>
                    <a:pt x="565480" y="187757"/>
                    <a:pt x="571576" y="187757"/>
                  </a:cubicBezTo>
                  <a:cubicBezTo>
                    <a:pt x="599415" y="187757"/>
                    <a:pt x="618516" y="191110"/>
                    <a:pt x="628879" y="197815"/>
                  </a:cubicBezTo>
                  <a:cubicBezTo>
                    <a:pt x="639242" y="204521"/>
                    <a:pt x="644424" y="216510"/>
                    <a:pt x="644424" y="233782"/>
                  </a:cubicBezTo>
                  <a:cubicBezTo>
                    <a:pt x="644424" y="251460"/>
                    <a:pt x="639242" y="263754"/>
                    <a:pt x="628879" y="270663"/>
                  </a:cubicBezTo>
                  <a:cubicBezTo>
                    <a:pt x="618312" y="277775"/>
                    <a:pt x="599212" y="281331"/>
                    <a:pt x="571576" y="281331"/>
                  </a:cubicBezTo>
                  <a:cubicBezTo>
                    <a:pt x="543535" y="281331"/>
                    <a:pt x="524231" y="278079"/>
                    <a:pt x="513664" y="271577"/>
                  </a:cubicBezTo>
                  <a:cubicBezTo>
                    <a:pt x="503301" y="265278"/>
                    <a:pt x="498120" y="255016"/>
                    <a:pt x="498120" y="240792"/>
                  </a:cubicBezTo>
                  <a:cubicBezTo>
                    <a:pt x="498120" y="227584"/>
                    <a:pt x="503200" y="217932"/>
                    <a:pt x="513360" y="211836"/>
                  </a:cubicBezTo>
                  <a:cubicBezTo>
                    <a:pt x="506248" y="206959"/>
                    <a:pt x="502692" y="199441"/>
                    <a:pt x="502692" y="189281"/>
                  </a:cubicBezTo>
                  <a:cubicBezTo>
                    <a:pt x="502692" y="175667"/>
                    <a:pt x="510515" y="166218"/>
                    <a:pt x="526161" y="160935"/>
                  </a:cubicBezTo>
                  <a:cubicBezTo>
                    <a:pt x="510515" y="151994"/>
                    <a:pt x="502692" y="137059"/>
                    <a:pt x="502692" y="116129"/>
                  </a:cubicBezTo>
                  <a:lnTo>
                    <a:pt x="502692" y="114300"/>
                  </a:lnTo>
                  <a:cubicBezTo>
                    <a:pt x="502692" y="96622"/>
                    <a:pt x="508686" y="82957"/>
                    <a:pt x="520675" y="73305"/>
                  </a:cubicBezTo>
                  <a:cubicBezTo>
                    <a:pt x="532664" y="63653"/>
                    <a:pt x="549631" y="58827"/>
                    <a:pt x="571576" y="58827"/>
                  </a:cubicBezTo>
                  <a:cubicBezTo>
                    <a:pt x="581330" y="58827"/>
                    <a:pt x="590271" y="60147"/>
                    <a:pt x="598399" y="62789"/>
                  </a:cubicBezTo>
                  <a:lnTo>
                    <a:pt x="616077" y="49987"/>
                  </a:lnTo>
                  <a:cubicBezTo>
                    <a:pt x="620954" y="46330"/>
                    <a:pt x="625018" y="44552"/>
                    <a:pt x="628269" y="44653"/>
                  </a:cubicBezTo>
                  <a:close/>
                  <a:moveTo>
                    <a:pt x="86563" y="13716"/>
                  </a:moveTo>
                  <a:cubicBezTo>
                    <a:pt x="100381" y="13716"/>
                    <a:pt x="111862" y="15443"/>
                    <a:pt x="121006" y="18898"/>
                  </a:cubicBezTo>
                  <a:cubicBezTo>
                    <a:pt x="124460" y="20117"/>
                    <a:pt x="127305" y="21336"/>
                    <a:pt x="129540" y="22555"/>
                  </a:cubicBezTo>
                  <a:cubicBezTo>
                    <a:pt x="131775" y="23775"/>
                    <a:pt x="133503" y="25197"/>
                    <a:pt x="134722" y="26823"/>
                  </a:cubicBezTo>
                  <a:cubicBezTo>
                    <a:pt x="135941" y="28448"/>
                    <a:pt x="136805" y="30379"/>
                    <a:pt x="137313" y="32614"/>
                  </a:cubicBezTo>
                  <a:cubicBezTo>
                    <a:pt x="137821" y="34849"/>
                    <a:pt x="138075" y="37592"/>
                    <a:pt x="138075" y="40843"/>
                  </a:cubicBezTo>
                  <a:lnTo>
                    <a:pt x="138075" y="43282"/>
                  </a:lnTo>
                  <a:cubicBezTo>
                    <a:pt x="138075" y="50394"/>
                    <a:pt x="136805" y="54966"/>
                    <a:pt x="134265" y="56998"/>
                  </a:cubicBezTo>
                  <a:cubicBezTo>
                    <a:pt x="131725" y="59030"/>
                    <a:pt x="127102" y="59030"/>
                    <a:pt x="120396" y="56998"/>
                  </a:cubicBezTo>
                  <a:cubicBezTo>
                    <a:pt x="108814" y="53543"/>
                    <a:pt x="97536" y="51816"/>
                    <a:pt x="86563" y="51816"/>
                  </a:cubicBezTo>
                  <a:cubicBezTo>
                    <a:pt x="70714" y="51816"/>
                    <a:pt x="59335" y="55169"/>
                    <a:pt x="52426" y="61875"/>
                  </a:cubicBezTo>
                  <a:cubicBezTo>
                    <a:pt x="45517" y="68580"/>
                    <a:pt x="42063" y="79045"/>
                    <a:pt x="42063" y="93269"/>
                  </a:cubicBezTo>
                  <a:lnTo>
                    <a:pt x="42063" y="142037"/>
                  </a:lnTo>
                  <a:cubicBezTo>
                    <a:pt x="42063" y="148133"/>
                    <a:pt x="42825" y="153518"/>
                    <a:pt x="44349" y="158191"/>
                  </a:cubicBezTo>
                  <a:cubicBezTo>
                    <a:pt x="45873" y="162865"/>
                    <a:pt x="48413" y="166878"/>
                    <a:pt x="51969" y="170231"/>
                  </a:cubicBezTo>
                  <a:cubicBezTo>
                    <a:pt x="55525" y="173584"/>
                    <a:pt x="60249" y="176124"/>
                    <a:pt x="66142" y="177851"/>
                  </a:cubicBezTo>
                  <a:cubicBezTo>
                    <a:pt x="72035" y="179578"/>
                    <a:pt x="79350" y="180442"/>
                    <a:pt x="88087" y="180442"/>
                  </a:cubicBezTo>
                  <a:cubicBezTo>
                    <a:pt x="99060" y="180442"/>
                    <a:pt x="110033" y="178918"/>
                    <a:pt x="121006" y="175870"/>
                  </a:cubicBezTo>
                  <a:cubicBezTo>
                    <a:pt x="127711" y="174041"/>
                    <a:pt x="132233" y="174092"/>
                    <a:pt x="134569" y="176022"/>
                  </a:cubicBezTo>
                  <a:cubicBezTo>
                    <a:pt x="136906" y="177953"/>
                    <a:pt x="138075" y="182474"/>
                    <a:pt x="138075" y="189586"/>
                  </a:cubicBezTo>
                  <a:lnTo>
                    <a:pt x="138075" y="192024"/>
                  </a:lnTo>
                  <a:cubicBezTo>
                    <a:pt x="138075" y="195479"/>
                    <a:pt x="137821" y="198323"/>
                    <a:pt x="137313" y="200559"/>
                  </a:cubicBezTo>
                  <a:cubicBezTo>
                    <a:pt x="136805" y="202794"/>
                    <a:pt x="135941" y="204724"/>
                    <a:pt x="134722" y="206350"/>
                  </a:cubicBezTo>
                  <a:cubicBezTo>
                    <a:pt x="133503" y="207975"/>
                    <a:pt x="131775" y="209347"/>
                    <a:pt x="129540" y="210465"/>
                  </a:cubicBezTo>
                  <a:cubicBezTo>
                    <a:pt x="127305" y="211582"/>
                    <a:pt x="124562" y="212751"/>
                    <a:pt x="121311" y="213970"/>
                  </a:cubicBezTo>
                  <a:cubicBezTo>
                    <a:pt x="112370" y="217018"/>
                    <a:pt x="100686" y="218542"/>
                    <a:pt x="86259" y="218542"/>
                  </a:cubicBezTo>
                  <a:cubicBezTo>
                    <a:pt x="57607" y="218542"/>
                    <a:pt x="36068" y="212497"/>
                    <a:pt x="21641" y="200406"/>
                  </a:cubicBezTo>
                  <a:cubicBezTo>
                    <a:pt x="7214" y="188316"/>
                    <a:pt x="0" y="168859"/>
                    <a:pt x="0" y="142037"/>
                  </a:cubicBezTo>
                  <a:lnTo>
                    <a:pt x="0" y="93269"/>
                  </a:lnTo>
                  <a:cubicBezTo>
                    <a:pt x="0" y="68275"/>
                    <a:pt x="7214" y="48768"/>
                    <a:pt x="21641" y="34747"/>
                  </a:cubicBezTo>
                  <a:cubicBezTo>
                    <a:pt x="36068" y="20727"/>
                    <a:pt x="57709" y="13716"/>
                    <a:pt x="86563" y="13716"/>
                  </a:cubicBezTo>
                  <a:close/>
                  <a:moveTo>
                    <a:pt x="741102" y="1524"/>
                  </a:moveTo>
                  <a:lnTo>
                    <a:pt x="746627" y="1524"/>
                  </a:lnTo>
                  <a:cubicBezTo>
                    <a:pt x="753590" y="1524"/>
                    <a:pt x="758197" y="2642"/>
                    <a:pt x="760450" y="4877"/>
                  </a:cubicBezTo>
                  <a:cubicBezTo>
                    <a:pt x="762703" y="7112"/>
                    <a:pt x="763829" y="11684"/>
                    <a:pt x="763829" y="18593"/>
                  </a:cubicBezTo>
                  <a:lnTo>
                    <a:pt x="763829" y="160020"/>
                  </a:lnTo>
                  <a:cubicBezTo>
                    <a:pt x="763829" y="167742"/>
                    <a:pt x="764896" y="173076"/>
                    <a:pt x="767029" y="176022"/>
                  </a:cubicBezTo>
                  <a:cubicBezTo>
                    <a:pt x="769163" y="178969"/>
                    <a:pt x="772567" y="180442"/>
                    <a:pt x="777240" y="180442"/>
                  </a:cubicBezTo>
                  <a:lnTo>
                    <a:pt x="778764" y="180442"/>
                  </a:lnTo>
                  <a:cubicBezTo>
                    <a:pt x="782828" y="180442"/>
                    <a:pt x="785571" y="181305"/>
                    <a:pt x="786994" y="183033"/>
                  </a:cubicBezTo>
                  <a:cubicBezTo>
                    <a:pt x="788416" y="184760"/>
                    <a:pt x="789127" y="188570"/>
                    <a:pt x="789127" y="194463"/>
                  </a:cubicBezTo>
                  <a:lnTo>
                    <a:pt x="789127" y="200254"/>
                  </a:lnTo>
                  <a:cubicBezTo>
                    <a:pt x="789127" y="206350"/>
                    <a:pt x="788416" y="210515"/>
                    <a:pt x="786994" y="212751"/>
                  </a:cubicBezTo>
                  <a:cubicBezTo>
                    <a:pt x="785571" y="214986"/>
                    <a:pt x="782828" y="216510"/>
                    <a:pt x="778764" y="217323"/>
                  </a:cubicBezTo>
                  <a:cubicBezTo>
                    <a:pt x="777748" y="217526"/>
                    <a:pt x="776478" y="217678"/>
                    <a:pt x="774954" y="217780"/>
                  </a:cubicBezTo>
                  <a:cubicBezTo>
                    <a:pt x="773430" y="217881"/>
                    <a:pt x="771652" y="217932"/>
                    <a:pt x="769620" y="217932"/>
                  </a:cubicBezTo>
                  <a:cubicBezTo>
                    <a:pt x="755520" y="217932"/>
                    <a:pt x="744375" y="213919"/>
                    <a:pt x="736185" y="205893"/>
                  </a:cubicBezTo>
                  <a:cubicBezTo>
                    <a:pt x="727995" y="197866"/>
                    <a:pt x="723900" y="185522"/>
                    <a:pt x="723900" y="168859"/>
                  </a:cubicBezTo>
                  <a:lnTo>
                    <a:pt x="723900" y="18593"/>
                  </a:lnTo>
                  <a:cubicBezTo>
                    <a:pt x="723900" y="11684"/>
                    <a:pt x="725027" y="7112"/>
                    <a:pt x="727279" y="4877"/>
                  </a:cubicBezTo>
                  <a:cubicBezTo>
                    <a:pt x="729532" y="2642"/>
                    <a:pt x="734140" y="1524"/>
                    <a:pt x="741102" y="1524"/>
                  </a:cubicBezTo>
                  <a:close/>
                  <a:moveTo>
                    <a:pt x="852297" y="305"/>
                  </a:moveTo>
                  <a:lnTo>
                    <a:pt x="858698" y="305"/>
                  </a:lnTo>
                  <a:cubicBezTo>
                    <a:pt x="865607" y="305"/>
                    <a:pt x="870788" y="1372"/>
                    <a:pt x="874243" y="3505"/>
                  </a:cubicBezTo>
                  <a:cubicBezTo>
                    <a:pt x="877697" y="5639"/>
                    <a:pt x="880847" y="9957"/>
                    <a:pt x="883692" y="16459"/>
                  </a:cubicBezTo>
                  <a:lnTo>
                    <a:pt x="888873" y="28347"/>
                  </a:lnTo>
                  <a:cubicBezTo>
                    <a:pt x="891311" y="33630"/>
                    <a:pt x="891972" y="37186"/>
                    <a:pt x="890854" y="39015"/>
                  </a:cubicBezTo>
                  <a:cubicBezTo>
                    <a:pt x="889737" y="40843"/>
                    <a:pt x="886232" y="41758"/>
                    <a:pt x="880339" y="41758"/>
                  </a:cubicBezTo>
                  <a:lnTo>
                    <a:pt x="876376" y="41758"/>
                  </a:lnTo>
                  <a:cubicBezTo>
                    <a:pt x="870484" y="41758"/>
                    <a:pt x="866064" y="40945"/>
                    <a:pt x="863118" y="39319"/>
                  </a:cubicBezTo>
                  <a:cubicBezTo>
                    <a:pt x="860171" y="37694"/>
                    <a:pt x="857073" y="34443"/>
                    <a:pt x="853821" y="29566"/>
                  </a:cubicBezTo>
                  <a:lnTo>
                    <a:pt x="844372" y="14935"/>
                  </a:lnTo>
                  <a:cubicBezTo>
                    <a:pt x="840512" y="9246"/>
                    <a:pt x="839089" y="5385"/>
                    <a:pt x="840105" y="3353"/>
                  </a:cubicBezTo>
                  <a:cubicBezTo>
                    <a:pt x="841121" y="1321"/>
                    <a:pt x="845185" y="305"/>
                    <a:pt x="852297" y="305"/>
                  </a:cubicBezTo>
                  <a:close/>
                  <a:moveTo>
                    <a:pt x="202159" y="0"/>
                  </a:moveTo>
                  <a:lnTo>
                    <a:pt x="208560" y="0"/>
                  </a:lnTo>
                  <a:cubicBezTo>
                    <a:pt x="215468" y="0"/>
                    <a:pt x="220650" y="1067"/>
                    <a:pt x="224104" y="3201"/>
                  </a:cubicBezTo>
                  <a:cubicBezTo>
                    <a:pt x="227559" y="5334"/>
                    <a:pt x="230708" y="9652"/>
                    <a:pt x="233553" y="16155"/>
                  </a:cubicBezTo>
                  <a:lnTo>
                    <a:pt x="238735" y="28042"/>
                  </a:lnTo>
                  <a:cubicBezTo>
                    <a:pt x="241173" y="33325"/>
                    <a:pt x="241834" y="36881"/>
                    <a:pt x="240716" y="38710"/>
                  </a:cubicBezTo>
                  <a:cubicBezTo>
                    <a:pt x="239598" y="40539"/>
                    <a:pt x="236093" y="41453"/>
                    <a:pt x="230200" y="41453"/>
                  </a:cubicBezTo>
                  <a:lnTo>
                    <a:pt x="226238" y="41453"/>
                  </a:lnTo>
                  <a:cubicBezTo>
                    <a:pt x="220345" y="41453"/>
                    <a:pt x="215926" y="40640"/>
                    <a:pt x="212979" y="39015"/>
                  </a:cubicBezTo>
                  <a:cubicBezTo>
                    <a:pt x="210033" y="37389"/>
                    <a:pt x="206934" y="34138"/>
                    <a:pt x="203683" y="29261"/>
                  </a:cubicBezTo>
                  <a:lnTo>
                    <a:pt x="194234" y="14631"/>
                  </a:lnTo>
                  <a:cubicBezTo>
                    <a:pt x="190373" y="8738"/>
                    <a:pt x="188951" y="4826"/>
                    <a:pt x="189967" y="2896"/>
                  </a:cubicBezTo>
                  <a:cubicBezTo>
                    <a:pt x="190983" y="965"/>
                    <a:pt x="195047" y="0"/>
                    <a:pt x="202159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vi-VN" sz="2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mpleSoft Bold" panose="02000000000000000000" pitchFamily="2" charset="-93"/>
              </a:endParaRPr>
            </a:p>
          </p:txBody>
        </p:sp>
      </p:grpSp>
      <p:grpSp>
        <p:nvGrpSpPr>
          <p:cNvPr id="30" name="Nhóm 29">
            <a:extLst>
              <a:ext uri="{FF2B5EF4-FFF2-40B4-BE49-F238E27FC236}">
                <a16:creationId xmlns="" xmlns:a16="http://schemas.microsoft.com/office/drawing/2014/main" id="{566AD559-154C-3254-7C7B-B2AE28040E12}"/>
              </a:ext>
            </a:extLst>
          </p:cNvPr>
          <p:cNvGrpSpPr/>
          <p:nvPr/>
        </p:nvGrpSpPr>
        <p:grpSpPr>
          <a:xfrm rot="21098421">
            <a:off x="13129106" y="2790362"/>
            <a:ext cx="1253171" cy="1213490"/>
            <a:chOff x="6785736" y="2627945"/>
            <a:chExt cx="1253171" cy="1213490"/>
          </a:xfrm>
        </p:grpSpPr>
        <p:sp>
          <p:nvSpPr>
            <p:cNvPr id="31" name="Freeform 10">
              <a:extLst>
                <a:ext uri="{FF2B5EF4-FFF2-40B4-BE49-F238E27FC236}">
                  <a16:creationId xmlns="" xmlns:a16="http://schemas.microsoft.com/office/drawing/2014/main" id="{F580EB0B-9549-AC1F-E9CA-92004ABF512E}"/>
                </a:ext>
              </a:extLst>
            </p:cNvPr>
            <p:cNvSpPr/>
            <p:nvPr/>
          </p:nvSpPr>
          <p:spPr>
            <a:xfrm rot="1984951">
              <a:off x="6785736" y="2627945"/>
              <a:ext cx="1253171" cy="1213490"/>
            </a:xfrm>
            <a:custGeom>
              <a:avLst/>
              <a:gdLst/>
              <a:ahLst/>
              <a:cxnLst/>
              <a:rect l="l" t="t" r="r" b="b"/>
              <a:pathLst>
                <a:path w="4743285" h="4114800">
                  <a:moveTo>
                    <a:pt x="0" y="0"/>
                  </a:moveTo>
                  <a:lnTo>
                    <a:pt x="4743285" y="0"/>
                  </a:lnTo>
                  <a:lnTo>
                    <a:pt x="474328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Hình chữ nhật 31">
              <a:extLst>
                <a:ext uri="{FF2B5EF4-FFF2-40B4-BE49-F238E27FC236}">
                  <a16:creationId xmlns="" xmlns:a16="http://schemas.microsoft.com/office/drawing/2014/main" id="{C8EEA5AD-1072-83E7-F6D1-8558286BE780}"/>
                </a:ext>
              </a:extLst>
            </p:cNvPr>
            <p:cNvSpPr/>
            <p:nvPr/>
          </p:nvSpPr>
          <p:spPr>
            <a:xfrm>
              <a:off x="6898242" y="2978032"/>
              <a:ext cx="86782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#9Slide03 AmpleSoft Bold" panose="02000000000000000000" pitchFamily="2" charset="-93"/>
                </a:rPr>
                <a:t>...</a:t>
              </a: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="" xmlns:a16="http://schemas.microsoft.com/office/drawing/2014/main" id="{91754D37-97FC-E4B6-7EED-5EB1CC6CE599}"/>
              </a:ext>
            </a:extLst>
          </p:cNvPr>
          <p:cNvSpPr txBox="1"/>
          <p:nvPr/>
        </p:nvSpPr>
        <p:spPr>
          <a:xfrm>
            <a:off x="0" y="-850900"/>
            <a:ext cx="635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50" name="Hình tự do: Hình 49">
            <a:extLst>
              <a:ext uri="{FF2B5EF4-FFF2-40B4-BE49-F238E27FC236}">
                <a16:creationId xmlns="" xmlns:a16="http://schemas.microsoft.com/office/drawing/2014/main" id="{D40B70CE-0F1B-D42F-640F-5B18590CCA1E}"/>
              </a:ext>
            </a:extLst>
          </p:cNvPr>
          <p:cNvSpPr>
            <a:spLocks noChangeAspect="1"/>
          </p:cNvSpPr>
          <p:nvPr/>
        </p:nvSpPr>
        <p:spPr>
          <a:xfrm>
            <a:off x="6637015" y="8321779"/>
            <a:ext cx="3917518" cy="651510"/>
          </a:xfrm>
          <a:custGeom>
            <a:avLst/>
            <a:gdLst/>
            <a:ahLst/>
            <a:cxnLst/>
            <a:rect l="l" t="t" r="r" b="b"/>
            <a:pathLst>
              <a:path w="3917518" h="651510">
                <a:moveTo>
                  <a:pt x="3198495" y="549325"/>
                </a:moveTo>
                <a:lnTo>
                  <a:pt x="3199866" y="550011"/>
                </a:lnTo>
                <a:cubicBezTo>
                  <a:pt x="3213582" y="550011"/>
                  <a:pt x="3225469" y="554583"/>
                  <a:pt x="3235528" y="563727"/>
                </a:cubicBezTo>
                <a:cubicBezTo>
                  <a:pt x="3245129" y="572871"/>
                  <a:pt x="3249930" y="585216"/>
                  <a:pt x="3249930" y="600760"/>
                </a:cubicBezTo>
                <a:cubicBezTo>
                  <a:pt x="3249930" y="618591"/>
                  <a:pt x="3245129" y="631621"/>
                  <a:pt x="3235528" y="639851"/>
                </a:cubicBezTo>
                <a:cubicBezTo>
                  <a:pt x="3225469" y="647623"/>
                  <a:pt x="3213582" y="651510"/>
                  <a:pt x="3199866" y="651510"/>
                </a:cubicBezTo>
                <a:cubicBezTo>
                  <a:pt x="3186150" y="651510"/>
                  <a:pt x="3174491" y="647395"/>
                  <a:pt x="3164891" y="639165"/>
                </a:cubicBezTo>
                <a:cubicBezTo>
                  <a:pt x="3155289" y="630936"/>
                  <a:pt x="3150489" y="618363"/>
                  <a:pt x="3150489" y="601446"/>
                </a:cubicBezTo>
                <a:cubicBezTo>
                  <a:pt x="3150489" y="586359"/>
                  <a:pt x="3155061" y="573786"/>
                  <a:pt x="3164205" y="563727"/>
                </a:cubicBezTo>
                <a:cubicBezTo>
                  <a:pt x="3172892" y="554126"/>
                  <a:pt x="3184321" y="549325"/>
                  <a:pt x="3198495" y="549325"/>
                </a:cubicBezTo>
                <a:close/>
                <a:moveTo>
                  <a:pt x="3193008" y="252374"/>
                </a:moveTo>
                <a:lnTo>
                  <a:pt x="3193694" y="253746"/>
                </a:lnTo>
                <a:cubicBezTo>
                  <a:pt x="3174949" y="253746"/>
                  <a:pt x="3159862" y="258546"/>
                  <a:pt x="3148431" y="268147"/>
                </a:cubicBezTo>
                <a:cubicBezTo>
                  <a:pt x="3137001" y="277291"/>
                  <a:pt x="3129229" y="291465"/>
                  <a:pt x="3125114" y="310667"/>
                </a:cubicBezTo>
                <a:lnTo>
                  <a:pt x="3253359" y="310667"/>
                </a:lnTo>
                <a:cubicBezTo>
                  <a:pt x="3253359" y="303809"/>
                  <a:pt x="3251987" y="296951"/>
                  <a:pt x="3249244" y="290093"/>
                </a:cubicBezTo>
                <a:cubicBezTo>
                  <a:pt x="3246501" y="282778"/>
                  <a:pt x="3242843" y="276606"/>
                  <a:pt x="3238271" y="271576"/>
                </a:cubicBezTo>
                <a:cubicBezTo>
                  <a:pt x="3233242" y="265633"/>
                  <a:pt x="3227070" y="261061"/>
                  <a:pt x="3219755" y="257860"/>
                </a:cubicBezTo>
                <a:cubicBezTo>
                  <a:pt x="3211525" y="254203"/>
                  <a:pt x="3202610" y="252374"/>
                  <a:pt x="3193008" y="252374"/>
                </a:cubicBezTo>
                <a:close/>
                <a:moveTo>
                  <a:pt x="849935" y="252374"/>
                </a:moveTo>
                <a:cubicBezTo>
                  <a:pt x="825703" y="252374"/>
                  <a:pt x="807187" y="260571"/>
                  <a:pt x="794385" y="276966"/>
                </a:cubicBezTo>
                <a:cubicBezTo>
                  <a:pt x="781126" y="293818"/>
                  <a:pt x="774497" y="315682"/>
                  <a:pt x="774497" y="342557"/>
                </a:cubicBezTo>
                <a:cubicBezTo>
                  <a:pt x="774497" y="356216"/>
                  <a:pt x="776555" y="368510"/>
                  <a:pt x="780669" y="379440"/>
                </a:cubicBezTo>
                <a:cubicBezTo>
                  <a:pt x="784784" y="389920"/>
                  <a:pt x="790271" y="399028"/>
                  <a:pt x="797129" y="406765"/>
                </a:cubicBezTo>
                <a:cubicBezTo>
                  <a:pt x="803529" y="413601"/>
                  <a:pt x="811530" y="419295"/>
                  <a:pt x="821132" y="423845"/>
                </a:cubicBezTo>
                <a:cubicBezTo>
                  <a:pt x="829818" y="427946"/>
                  <a:pt x="839420" y="429996"/>
                  <a:pt x="849935" y="429996"/>
                </a:cubicBezTo>
                <a:cubicBezTo>
                  <a:pt x="859993" y="429996"/>
                  <a:pt x="869595" y="427946"/>
                  <a:pt x="878739" y="423845"/>
                </a:cubicBezTo>
                <a:cubicBezTo>
                  <a:pt x="888340" y="419295"/>
                  <a:pt x="896341" y="413601"/>
                  <a:pt x="902742" y="406765"/>
                </a:cubicBezTo>
                <a:cubicBezTo>
                  <a:pt x="909600" y="399028"/>
                  <a:pt x="915086" y="389920"/>
                  <a:pt x="919201" y="379440"/>
                </a:cubicBezTo>
                <a:cubicBezTo>
                  <a:pt x="923316" y="368510"/>
                  <a:pt x="925373" y="355987"/>
                  <a:pt x="925373" y="341871"/>
                </a:cubicBezTo>
                <a:cubicBezTo>
                  <a:pt x="925373" y="314089"/>
                  <a:pt x="918744" y="292225"/>
                  <a:pt x="905485" y="276281"/>
                </a:cubicBezTo>
                <a:cubicBezTo>
                  <a:pt x="892226" y="260343"/>
                  <a:pt x="873710" y="252374"/>
                  <a:pt x="849935" y="252374"/>
                </a:cubicBezTo>
                <a:close/>
                <a:moveTo>
                  <a:pt x="2891485" y="165277"/>
                </a:moveTo>
                <a:cubicBezTo>
                  <a:pt x="2906573" y="165277"/>
                  <a:pt x="2918917" y="170078"/>
                  <a:pt x="2928518" y="179679"/>
                </a:cubicBezTo>
                <a:cubicBezTo>
                  <a:pt x="2938119" y="189280"/>
                  <a:pt x="2942920" y="201168"/>
                  <a:pt x="2942920" y="215341"/>
                </a:cubicBezTo>
                <a:lnTo>
                  <a:pt x="2942920" y="390906"/>
                </a:lnTo>
                <a:cubicBezTo>
                  <a:pt x="2942920" y="399135"/>
                  <a:pt x="2944063" y="406679"/>
                  <a:pt x="2946349" y="413537"/>
                </a:cubicBezTo>
                <a:cubicBezTo>
                  <a:pt x="2948178" y="419481"/>
                  <a:pt x="2952064" y="422452"/>
                  <a:pt x="2958008" y="422452"/>
                </a:cubicBezTo>
                <a:cubicBezTo>
                  <a:pt x="2967152" y="422452"/>
                  <a:pt x="2973324" y="426796"/>
                  <a:pt x="2976524" y="435483"/>
                </a:cubicBezTo>
                <a:cubicBezTo>
                  <a:pt x="2980182" y="445084"/>
                  <a:pt x="2982011" y="453999"/>
                  <a:pt x="2982011" y="462229"/>
                </a:cubicBezTo>
                <a:cubicBezTo>
                  <a:pt x="2982011" y="478231"/>
                  <a:pt x="2977210" y="491261"/>
                  <a:pt x="2967609" y="501319"/>
                </a:cubicBezTo>
                <a:cubicBezTo>
                  <a:pt x="2958008" y="511378"/>
                  <a:pt x="2943149" y="516407"/>
                  <a:pt x="2923032" y="516407"/>
                </a:cubicBezTo>
                <a:cubicBezTo>
                  <a:pt x="2910231" y="516407"/>
                  <a:pt x="2898800" y="514350"/>
                  <a:pt x="2888742" y="510235"/>
                </a:cubicBezTo>
                <a:cubicBezTo>
                  <a:pt x="2878226" y="506120"/>
                  <a:pt x="2869311" y="499262"/>
                  <a:pt x="2861995" y="489661"/>
                </a:cubicBezTo>
                <a:cubicBezTo>
                  <a:pt x="2854681" y="480517"/>
                  <a:pt x="2848965" y="468172"/>
                  <a:pt x="2844851" y="452628"/>
                </a:cubicBezTo>
                <a:cubicBezTo>
                  <a:pt x="2840736" y="437540"/>
                  <a:pt x="2838679" y="419023"/>
                  <a:pt x="2838679" y="397078"/>
                </a:cubicBezTo>
                <a:lnTo>
                  <a:pt x="2838679" y="213283"/>
                </a:lnTo>
                <a:lnTo>
                  <a:pt x="2840050" y="216027"/>
                </a:lnTo>
                <a:cubicBezTo>
                  <a:pt x="2840050" y="201396"/>
                  <a:pt x="2844851" y="189280"/>
                  <a:pt x="2854452" y="179679"/>
                </a:cubicBezTo>
                <a:cubicBezTo>
                  <a:pt x="2864053" y="170078"/>
                  <a:pt x="2876397" y="165277"/>
                  <a:pt x="2891485" y="165277"/>
                </a:cubicBezTo>
                <a:close/>
                <a:moveTo>
                  <a:pt x="3621585" y="159105"/>
                </a:moveTo>
                <a:cubicBezTo>
                  <a:pt x="3643452" y="159105"/>
                  <a:pt x="3662358" y="164552"/>
                  <a:pt x="3678303" y="175447"/>
                </a:cubicBezTo>
                <a:cubicBezTo>
                  <a:pt x="3693790" y="186341"/>
                  <a:pt x="3705406" y="202000"/>
                  <a:pt x="3713150" y="222424"/>
                </a:cubicBezTo>
                <a:cubicBezTo>
                  <a:pt x="3720922" y="201543"/>
                  <a:pt x="3731437" y="185884"/>
                  <a:pt x="3744697" y="175447"/>
                </a:cubicBezTo>
                <a:cubicBezTo>
                  <a:pt x="3758413" y="164552"/>
                  <a:pt x="3776929" y="159105"/>
                  <a:pt x="3800247" y="159105"/>
                </a:cubicBezTo>
                <a:cubicBezTo>
                  <a:pt x="3837280" y="159105"/>
                  <a:pt x="3866083" y="170992"/>
                  <a:pt x="3886657" y="194767"/>
                </a:cubicBezTo>
                <a:cubicBezTo>
                  <a:pt x="3907231" y="218998"/>
                  <a:pt x="3917518" y="253517"/>
                  <a:pt x="3917518" y="298323"/>
                </a:cubicBezTo>
                <a:lnTo>
                  <a:pt x="3917518" y="468401"/>
                </a:lnTo>
                <a:cubicBezTo>
                  <a:pt x="3917518" y="482574"/>
                  <a:pt x="3912717" y="494461"/>
                  <a:pt x="3903116" y="504063"/>
                </a:cubicBezTo>
                <a:cubicBezTo>
                  <a:pt x="3893515" y="513664"/>
                  <a:pt x="3881171" y="518464"/>
                  <a:pt x="3866083" y="518464"/>
                </a:cubicBezTo>
                <a:cubicBezTo>
                  <a:pt x="3850996" y="518464"/>
                  <a:pt x="3838651" y="513653"/>
                  <a:pt x="3829050" y="504030"/>
                </a:cubicBezTo>
                <a:cubicBezTo>
                  <a:pt x="3819449" y="494401"/>
                  <a:pt x="3814648" y="482253"/>
                  <a:pt x="3814648" y="467587"/>
                </a:cubicBezTo>
                <a:lnTo>
                  <a:pt x="3814648" y="306692"/>
                </a:lnTo>
                <a:cubicBezTo>
                  <a:pt x="3814648" y="288818"/>
                  <a:pt x="3810533" y="275295"/>
                  <a:pt x="3802304" y="266122"/>
                </a:cubicBezTo>
                <a:cubicBezTo>
                  <a:pt x="3794074" y="256957"/>
                  <a:pt x="3783101" y="252374"/>
                  <a:pt x="3769385" y="252374"/>
                </a:cubicBezTo>
                <a:cubicBezTo>
                  <a:pt x="3756127" y="252374"/>
                  <a:pt x="3745611" y="256957"/>
                  <a:pt x="3737839" y="266122"/>
                </a:cubicBezTo>
                <a:cubicBezTo>
                  <a:pt x="3730523" y="274830"/>
                  <a:pt x="3726866" y="288353"/>
                  <a:pt x="3726866" y="306692"/>
                </a:cubicBezTo>
                <a:lnTo>
                  <a:pt x="3726866" y="467587"/>
                </a:lnTo>
                <a:cubicBezTo>
                  <a:pt x="3726866" y="481796"/>
                  <a:pt x="3722065" y="493715"/>
                  <a:pt x="3712464" y="503345"/>
                </a:cubicBezTo>
                <a:cubicBezTo>
                  <a:pt x="3702863" y="512967"/>
                  <a:pt x="3690519" y="517779"/>
                  <a:pt x="3675431" y="517779"/>
                </a:cubicBezTo>
                <a:cubicBezTo>
                  <a:pt x="3660343" y="517779"/>
                  <a:pt x="3647999" y="512967"/>
                  <a:pt x="3638397" y="503345"/>
                </a:cubicBezTo>
                <a:cubicBezTo>
                  <a:pt x="3628797" y="493715"/>
                  <a:pt x="3623996" y="481567"/>
                  <a:pt x="3623996" y="466901"/>
                </a:cubicBezTo>
                <a:lnTo>
                  <a:pt x="3623996" y="306006"/>
                </a:lnTo>
                <a:cubicBezTo>
                  <a:pt x="3623996" y="288132"/>
                  <a:pt x="3619913" y="274609"/>
                  <a:pt x="3611748" y="265436"/>
                </a:cubicBezTo>
                <a:cubicBezTo>
                  <a:pt x="3603583" y="256271"/>
                  <a:pt x="3592467" y="251688"/>
                  <a:pt x="3578401" y="251688"/>
                </a:cubicBezTo>
                <a:cubicBezTo>
                  <a:pt x="3549819" y="251688"/>
                  <a:pt x="3535528" y="269794"/>
                  <a:pt x="3535528" y="306006"/>
                </a:cubicBezTo>
                <a:lnTo>
                  <a:pt x="3535528" y="466901"/>
                </a:lnTo>
                <a:cubicBezTo>
                  <a:pt x="3535528" y="481110"/>
                  <a:pt x="3530695" y="493029"/>
                  <a:pt x="3521029" y="502659"/>
                </a:cubicBezTo>
                <a:cubicBezTo>
                  <a:pt x="3511364" y="512281"/>
                  <a:pt x="3498937" y="517093"/>
                  <a:pt x="3483750" y="517093"/>
                </a:cubicBezTo>
                <a:cubicBezTo>
                  <a:pt x="3469027" y="517093"/>
                  <a:pt x="3456600" y="512285"/>
                  <a:pt x="3446470" y="502670"/>
                </a:cubicBezTo>
                <a:cubicBezTo>
                  <a:pt x="3436347" y="493054"/>
                  <a:pt x="3431286" y="480695"/>
                  <a:pt x="3431286" y="465593"/>
                </a:cubicBezTo>
                <a:lnTo>
                  <a:pt x="3431286" y="213573"/>
                </a:lnTo>
                <a:lnTo>
                  <a:pt x="3426485" y="217655"/>
                </a:lnTo>
                <a:cubicBezTo>
                  <a:pt x="3426485" y="202568"/>
                  <a:pt x="3431318" y="190223"/>
                  <a:pt x="3440984" y="180622"/>
                </a:cubicBezTo>
                <a:cubicBezTo>
                  <a:pt x="3450649" y="171021"/>
                  <a:pt x="3464222" y="166220"/>
                  <a:pt x="3481703" y="166220"/>
                </a:cubicBezTo>
                <a:cubicBezTo>
                  <a:pt x="3496433" y="166220"/>
                  <a:pt x="3508399" y="169878"/>
                  <a:pt x="3517600" y="177193"/>
                </a:cubicBezTo>
                <a:cubicBezTo>
                  <a:pt x="3527266" y="184966"/>
                  <a:pt x="3532099" y="196624"/>
                  <a:pt x="3532099" y="212169"/>
                </a:cubicBezTo>
                <a:lnTo>
                  <a:pt x="3532077" y="221052"/>
                </a:lnTo>
                <a:cubicBezTo>
                  <a:pt x="3535721" y="212887"/>
                  <a:pt x="3540049" y="205172"/>
                  <a:pt x="3545065" y="197907"/>
                </a:cubicBezTo>
                <a:cubicBezTo>
                  <a:pt x="3550987" y="189741"/>
                  <a:pt x="3557363" y="183162"/>
                  <a:pt x="3564192" y="178168"/>
                </a:cubicBezTo>
                <a:cubicBezTo>
                  <a:pt x="3572393" y="172268"/>
                  <a:pt x="3580819" y="167728"/>
                  <a:pt x="3589470" y="164549"/>
                </a:cubicBezTo>
                <a:cubicBezTo>
                  <a:pt x="3599493" y="160920"/>
                  <a:pt x="3610197" y="159105"/>
                  <a:pt x="3621585" y="159105"/>
                </a:cubicBezTo>
                <a:close/>
                <a:moveTo>
                  <a:pt x="2220832" y="159105"/>
                </a:moveTo>
                <a:cubicBezTo>
                  <a:pt x="2258666" y="159105"/>
                  <a:pt x="2288523" y="171221"/>
                  <a:pt x="2310404" y="195453"/>
                </a:cubicBezTo>
                <a:cubicBezTo>
                  <a:pt x="2332285" y="219684"/>
                  <a:pt x="2343226" y="254431"/>
                  <a:pt x="2343226" y="299694"/>
                </a:cubicBezTo>
                <a:lnTo>
                  <a:pt x="2343226" y="468401"/>
                </a:lnTo>
                <a:cubicBezTo>
                  <a:pt x="2343226" y="482574"/>
                  <a:pt x="2338425" y="494461"/>
                  <a:pt x="2328824" y="504063"/>
                </a:cubicBezTo>
                <a:cubicBezTo>
                  <a:pt x="2319223" y="513664"/>
                  <a:pt x="2306879" y="518464"/>
                  <a:pt x="2291791" y="518464"/>
                </a:cubicBezTo>
                <a:cubicBezTo>
                  <a:pt x="2276704" y="518464"/>
                  <a:pt x="2264359" y="513664"/>
                  <a:pt x="2254758" y="504063"/>
                </a:cubicBezTo>
                <a:cubicBezTo>
                  <a:pt x="2245157" y="494461"/>
                  <a:pt x="2240356" y="482346"/>
                  <a:pt x="2240356" y="467715"/>
                </a:cubicBezTo>
                <a:lnTo>
                  <a:pt x="2240356" y="338099"/>
                </a:lnTo>
                <a:cubicBezTo>
                  <a:pt x="2240356" y="308838"/>
                  <a:pt x="2235131" y="287121"/>
                  <a:pt x="2224679" y="272948"/>
                </a:cubicBezTo>
                <a:cubicBezTo>
                  <a:pt x="2214228" y="259232"/>
                  <a:pt x="2199912" y="252374"/>
                  <a:pt x="2181731" y="252374"/>
                </a:cubicBezTo>
                <a:cubicBezTo>
                  <a:pt x="2164457" y="252374"/>
                  <a:pt x="2150823" y="259461"/>
                  <a:pt x="2140829" y="273634"/>
                </a:cubicBezTo>
                <a:cubicBezTo>
                  <a:pt x="2130829" y="287807"/>
                  <a:pt x="2125828" y="309981"/>
                  <a:pt x="2125828" y="340156"/>
                </a:cubicBezTo>
                <a:lnTo>
                  <a:pt x="2125828" y="467029"/>
                </a:lnTo>
                <a:cubicBezTo>
                  <a:pt x="2125828" y="481203"/>
                  <a:pt x="2120995" y="493090"/>
                  <a:pt x="2111329" y="502691"/>
                </a:cubicBezTo>
                <a:cubicBezTo>
                  <a:pt x="2101664" y="512292"/>
                  <a:pt x="2089237" y="517093"/>
                  <a:pt x="2074050" y="517093"/>
                </a:cubicBezTo>
                <a:cubicBezTo>
                  <a:pt x="2059327" y="517093"/>
                  <a:pt x="2046900" y="512292"/>
                  <a:pt x="2036770" y="502691"/>
                </a:cubicBezTo>
                <a:cubicBezTo>
                  <a:pt x="2026647" y="493090"/>
                  <a:pt x="2021586" y="480745"/>
                  <a:pt x="2021586" y="465658"/>
                </a:cubicBezTo>
                <a:lnTo>
                  <a:pt x="2021586" y="207797"/>
                </a:lnTo>
                <a:lnTo>
                  <a:pt x="2018157" y="211912"/>
                </a:lnTo>
                <a:cubicBezTo>
                  <a:pt x="2018157" y="207340"/>
                  <a:pt x="2019300" y="202082"/>
                  <a:pt x="2021586" y="196138"/>
                </a:cubicBezTo>
                <a:cubicBezTo>
                  <a:pt x="2023429" y="191109"/>
                  <a:pt x="2026651" y="186309"/>
                  <a:pt x="2031251" y="181737"/>
                </a:cubicBezTo>
                <a:cubicBezTo>
                  <a:pt x="2035395" y="177622"/>
                  <a:pt x="2040921" y="174193"/>
                  <a:pt x="2047829" y="171450"/>
                </a:cubicBezTo>
                <a:cubicBezTo>
                  <a:pt x="2054729" y="168706"/>
                  <a:pt x="2062784" y="167335"/>
                  <a:pt x="2071992" y="167335"/>
                </a:cubicBezTo>
                <a:cubicBezTo>
                  <a:pt x="2090402" y="167335"/>
                  <a:pt x="2103521" y="171907"/>
                  <a:pt x="2111351" y="181051"/>
                </a:cubicBezTo>
                <a:cubicBezTo>
                  <a:pt x="2119173" y="190195"/>
                  <a:pt x="2123085" y="199796"/>
                  <a:pt x="2123085" y="209854"/>
                </a:cubicBezTo>
                <a:lnTo>
                  <a:pt x="2123063" y="221513"/>
                </a:lnTo>
                <a:cubicBezTo>
                  <a:pt x="2131271" y="200482"/>
                  <a:pt x="2144262" y="184937"/>
                  <a:pt x="2162036" y="174879"/>
                </a:cubicBezTo>
                <a:cubicBezTo>
                  <a:pt x="2180267" y="164363"/>
                  <a:pt x="2199865" y="159105"/>
                  <a:pt x="2220832" y="159105"/>
                </a:cubicBezTo>
                <a:close/>
                <a:moveTo>
                  <a:pt x="603199" y="157734"/>
                </a:moveTo>
                <a:cubicBezTo>
                  <a:pt x="623774" y="157734"/>
                  <a:pt x="637947" y="162306"/>
                  <a:pt x="645719" y="171450"/>
                </a:cubicBezTo>
                <a:cubicBezTo>
                  <a:pt x="653491" y="180594"/>
                  <a:pt x="657378" y="191338"/>
                  <a:pt x="657378" y="203682"/>
                </a:cubicBezTo>
                <a:cubicBezTo>
                  <a:pt x="657378" y="217398"/>
                  <a:pt x="653263" y="229057"/>
                  <a:pt x="645033" y="238658"/>
                </a:cubicBezTo>
                <a:cubicBezTo>
                  <a:pt x="636804" y="248259"/>
                  <a:pt x="624231" y="253060"/>
                  <a:pt x="607314" y="253060"/>
                </a:cubicBezTo>
                <a:cubicBezTo>
                  <a:pt x="597713" y="253060"/>
                  <a:pt x="586969" y="254889"/>
                  <a:pt x="575082" y="258546"/>
                </a:cubicBezTo>
                <a:cubicBezTo>
                  <a:pt x="564566" y="261747"/>
                  <a:pt x="554736" y="267233"/>
                  <a:pt x="545592" y="275005"/>
                </a:cubicBezTo>
                <a:cubicBezTo>
                  <a:pt x="537363" y="282321"/>
                  <a:pt x="530276" y="292379"/>
                  <a:pt x="524333" y="305181"/>
                </a:cubicBezTo>
                <a:cubicBezTo>
                  <a:pt x="518846" y="317525"/>
                  <a:pt x="516103" y="332613"/>
                  <a:pt x="516103" y="350443"/>
                </a:cubicBezTo>
                <a:lnTo>
                  <a:pt x="516103" y="465658"/>
                </a:lnTo>
                <a:cubicBezTo>
                  <a:pt x="516103" y="481660"/>
                  <a:pt x="511074" y="494004"/>
                  <a:pt x="501015" y="502691"/>
                </a:cubicBezTo>
                <a:cubicBezTo>
                  <a:pt x="490500" y="511835"/>
                  <a:pt x="478155" y="516407"/>
                  <a:pt x="463982" y="516407"/>
                </a:cubicBezTo>
                <a:cubicBezTo>
                  <a:pt x="449809" y="516407"/>
                  <a:pt x="437464" y="511835"/>
                  <a:pt x="426949" y="502691"/>
                </a:cubicBezTo>
                <a:cubicBezTo>
                  <a:pt x="416890" y="494004"/>
                  <a:pt x="411861" y="481660"/>
                  <a:pt x="411861" y="465658"/>
                </a:cubicBezTo>
                <a:lnTo>
                  <a:pt x="411861" y="209169"/>
                </a:lnTo>
                <a:lnTo>
                  <a:pt x="410490" y="210540"/>
                </a:lnTo>
                <a:cubicBezTo>
                  <a:pt x="410490" y="198196"/>
                  <a:pt x="414604" y="187452"/>
                  <a:pt x="422834" y="178308"/>
                </a:cubicBezTo>
                <a:cubicBezTo>
                  <a:pt x="431064" y="169164"/>
                  <a:pt x="443179" y="164592"/>
                  <a:pt x="459181" y="164592"/>
                </a:cubicBezTo>
                <a:cubicBezTo>
                  <a:pt x="491643" y="164592"/>
                  <a:pt x="507873" y="180136"/>
                  <a:pt x="507873" y="211226"/>
                </a:cubicBezTo>
                <a:lnTo>
                  <a:pt x="507873" y="220827"/>
                </a:lnTo>
                <a:cubicBezTo>
                  <a:pt x="517017" y="203454"/>
                  <a:pt x="530047" y="188595"/>
                  <a:pt x="546964" y="176250"/>
                </a:cubicBezTo>
                <a:cubicBezTo>
                  <a:pt x="563880" y="163906"/>
                  <a:pt x="582625" y="157734"/>
                  <a:pt x="603199" y="157734"/>
                </a:cubicBezTo>
                <a:close/>
                <a:moveTo>
                  <a:pt x="1277798" y="157048"/>
                </a:moveTo>
                <a:cubicBezTo>
                  <a:pt x="1303401" y="157048"/>
                  <a:pt x="1327861" y="161134"/>
                  <a:pt x="1351179" y="169306"/>
                </a:cubicBezTo>
                <a:cubicBezTo>
                  <a:pt x="1374953" y="177472"/>
                  <a:pt x="1394613" y="191995"/>
                  <a:pt x="1410157" y="212876"/>
                </a:cubicBezTo>
                <a:cubicBezTo>
                  <a:pt x="1415187" y="220134"/>
                  <a:pt x="1418844" y="226489"/>
                  <a:pt x="1421130" y="231939"/>
                </a:cubicBezTo>
                <a:cubicBezTo>
                  <a:pt x="1422959" y="236926"/>
                  <a:pt x="1423873" y="242823"/>
                  <a:pt x="1423873" y="249631"/>
                </a:cubicBezTo>
                <a:cubicBezTo>
                  <a:pt x="1423873" y="257860"/>
                  <a:pt x="1422502" y="264718"/>
                  <a:pt x="1419759" y="270205"/>
                </a:cubicBezTo>
                <a:cubicBezTo>
                  <a:pt x="1416558" y="276148"/>
                  <a:pt x="1412901" y="280720"/>
                  <a:pt x="1408786" y="283921"/>
                </a:cubicBezTo>
                <a:cubicBezTo>
                  <a:pt x="1403757" y="287578"/>
                  <a:pt x="1398728" y="290322"/>
                  <a:pt x="1393698" y="292150"/>
                </a:cubicBezTo>
                <a:cubicBezTo>
                  <a:pt x="1388669" y="293979"/>
                  <a:pt x="1383640" y="294894"/>
                  <a:pt x="1378611" y="294894"/>
                </a:cubicBezTo>
                <a:cubicBezTo>
                  <a:pt x="1369924" y="294894"/>
                  <a:pt x="1362380" y="293065"/>
                  <a:pt x="1355979" y="289407"/>
                </a:cubicBezTo>
                <a:cubicBezTo>
                  <a:pt x="1349578" y="286207"/>
                  <a:pt x="1344778" y="282778"/>
                  <a:pt x="1341578" y="279120"/>
                </a:cubicBezTo>
                <a:cubicBezTo>
                  <a:pt x="1339749" y="277749"/>
                  <a:pt x="1336777" y="275005"/>
                  <a:pt x="1332662" y="270891"/>
                </a:cubicBezTo>
                <a:cubicBezTo>
                  <a:pt x="1328547" y="266776"/>
                  <a:pt x="1324432" y="263575"/>
                  <a:pt x="1320318" y="261289"/>
                </a:cubicBezTo>
                <a:cubicBezTo>
                  <a:pt x="1318032" y="259918"/>
                  <a:pt x="1315517" y="258546"/>
                  <a:pt x="1312774" y="257175"/>
                </a:cubicBezTo>
                <a:cubicBezTo>
                  <a:pt x="1310031" y="255803"/>
                  <a:pt x="1306830" y="254660"/>
                  <a:pt x="1303173" y="253746"/>
                </a:cubicBezTo>
                <a:cubicBezTo>
                  <a:pt x="1295400" y="251460"/>
                  <a:pt x="1287628" y="250317"/>
                  <a:pt x="1279855" y="250317"/>
                </a:cubicBezTo>
                <a:cubicBezTo>
                  <a:pt x="1268425" y="250317"/>
                  <a:pt x="1258367" y="252842"/>
                  <a:pt x="1249680" y="257893"/>
                </a:cubicBezTo>
                <a:cubicBezTo>
                  <a:pt x="1241908" y="262479"/>
                  <a:pt x="1235050" y="269133"/>
                  <a:pt x="1229106" y="277856"/>
                </a:cubicBezTo>
                <a:cubicBezTo>
                  <a:pt x="1223620" y="286114"/>
                  <a:pt x="1219505" y="295751"/>
                  <a:pt x="1216762" y="306767"/>
                </a:cubicBezTo>
                <a:cubicBezTo>
                  <a:pt x="1214019" y="317782"/>
                  <a:pt x="1212647" y="328798"/>
                  <a:pt x="1212647" y="339813"/>
                </a:cubicBezTo>
                <a:cubicBezTo>
                  <a:pt x="1212647" y="351286"/>
                  <a:pt x="1214019" y="362073"/>
                  <a:pt x="1216762" y="372175"/>
                </a:cubicBezTo>
                <a:cubicBezTo>
                  <a:pt x="1219505" y="382726"/>
                  <a:pt x="1223620" y="392134"/>
                  <a:pt x="1229106" y="400400"/>
                </a:cubicBezTo>
                <a:cubicBezTo>
                  <a:pt x="1234593" y="408658"/>
                  <a:pt x="1241451" y="415541"/>
                  <a:pt x="1249680" y="421049"/>
                </a:cubicBezTo>
                <a:cubicBezTo>
                  <a:pt x="1257910" y="426557"/>
                  <a:pt x="1267968" y="429310"/>
                  <a:pt x="1279855" y="429310"/>
                </a:cubicBezTo>
                <a:cubicBezTo>
                  <a:pt x="1291285" y="429310"/>
                  <a:pt x="1302030" y="426796"/>
                  <a:pt x="1312088" y="421767"/>
                </a:cubicBezTo>
                <a:cubicBezTo>
                  <a:pt x="1322146" y="416737"/>
                  <a:pt x="1332205" y="409879"/>
                  <a:pt x="1342263" y="401193"/>
                </a:cubicBezTo>
                <a:cubicBezTo>
                  <a:pt x="1348207" y="396163"/>
                  <a:pt x="1354379" y="392506"/>
                  <a:pt x="1360780" y="390220"/>
                </a:cubicBezTo>
                <a:cubicBezTo>
                  <a:pt x="1366266" y="388391"/>
                  <a:pt x="1371067" y="387477"/>
                  <a:pt x="1375182" y="387477"/>
                </a:cubicBezTo>
                <a:lnTo>
                  <a:pt x="1371753" y="388848"/>
                </a:lnTo>
                <a:cubicBezTo>
                  <a:pt x="1376782" y="388848"/>
                  <a:pt x="1381811" y="389763"/>
                  <a:pt x="1386840" y="391591"/>
                </a:cubicBezTo>
                <a:cubicBezTo>
                  <a:pt x="1392327" y="393877"/>
                  <a:pt x="1397127" y="396621"/>
                  <a:pt x="1401242" y="399821"/>
                </a:cubicBezTo>
                <a:cubicBezTo>
                  <a:pt x="1405357" y="403021"/>
                  <a:pt x="1408786" y="407593"/>
                  <a:pt x="1411529" y="413537"/>
                </a:cubicBezTo>
                <a:cubicBezTo>
                  <a:pt x="1414272" y="419023"/>
                  <a:pt x="1415644" y="425424"/>
                  <a:pt x="1415644" y="432739"/>
                </a:cubicBezTo>
                <a:cubicBezTo>
                  <a:pt x="1415644" y="450570"/>
                  <a:pt x="1409472" y="465658"/>
                  <a:pt x="1397127" y="478002"/>
                </a:cubicBezTo>
                <a:cubicBezTo>
                  <a:pt x="1392098" y="483031"/>
                  <a:pt x="1386154" y="488289"/>
                  <a:pt x="1379296" y="493776"/>
                </a:cubicBezTo>
                <a:cubicBezTo>
                  <a:pt x="1373353" y="498805"/>
                  <a:pt x="1365123" y="503834"/>
                  <a:pt x="1354608" y="508863"/>
                </a:cubicBezTo>
                <a:cubicBezTo>
                  <a:pt x="1345921" y="512978"/>
                  <a:pt x="1334491" y="516636"/>
                  <a:pt x="1320318" y="519836"/>
                </a:cubicBezTo>
                <a:cubicBezTo>
                  <a:pt x="1307059" y="522579"/>
                  <a:pt x="1292428" y="523951"/>
                  <a:pt x="1276426" y="523951"/>
                </a:cubicBezTo>
                <a:cubicBezTo>
                  <a:pt x="1249452" y="523951"/>
                  <a:pt x="1225449" y="519150"/>
                  <a:pt x="1204417" y="509549"/>
                </a:cubicBezTo>
                <a:cubicBezTo>
                  <a:pt x="1182929" y="499948"/>
                  <a:pt x="1164641" y="486918"/>
                  <a:pt x="1149553" y="470458"/>
                </a:cubicBezTo>
                <a:cubicBezTo>
                  <a:pt x="1134466" y="453999"/>
                  <a:pt x="1122807" y="434568"/>
                  <a:pt x="1114578" y="412165"/>
                </a:cubicBezTo>
                <a:cubicBezTo>
                  <a:pt x="1106348" y="389763"/>
                  <a:pt x="1102233" y="365531"/>
                  <a:pt x="1102233" y="339471"/>
                </a:cubicBezTo>
                <a:cubicBezTo>
                  <a:pt x="1102233" y="314325"/>
                  <a:pt x="1106805" y="290550"/>
                  <a:pt x="1115949" y="268147"/>
                </a:cubicBezTo>
                <a:cubicBezTo>
                  <a:pt x="1124636" y="246202"/>
                  <a:pt x="1136980" y="226999"/>
                  <a:pt x="1152982" y="210540"/>
                </a:cubicBezTo>
                <a:cubicBezTo>
                  <a:pt x="1168527" y="194081"/>
                  <a:pt x="1187044" y="181051"/>
                  <a:pt x="1208532" y="171450"/>
                </a:cubicBezTo>
                <a:cubicBezTo>
                  <a:pt x="1229563" y="161848"/>
                  <a:pt x="1252652" y="157048"/>
                  <a:pt x="1277798" y="157048"/>
                </a:cubicBezTo>
                <a:close/>
                <a:moveTo>
                  <a:pt x="823875" y="157048"/>
                </a:moveTo>
                <a:cubicBezTo>
                  <a:pt x="850392" y="157048"/>
                  <a:pt x="871652" y="162534"/>
                  <a:pt x="887654" y="173507"/>
                </a:cubicBezTo>
                <a:cubicBezTo>
                  <a:pt x="903199" y="184480"/>
                  <a:pt x="915543" y="199567"/>
                  <a:pt x="924687" y="218770"/>
                </a:cubicBezTo>
                <a:lnTo>
                  <a:pt x="924687" y="207797"/>
                </a:lnTo>
                <a:cubicBezTo>
                  <a:pt x="924687" y="194538"/>
                  <a:pt x="929488" y="183794"/>
                  <a:pt x="939089" y="175564"/>
                </a:cubicBezTo>
                <a:cubicBezTo>
                  <a:pt x="948690" y="167335"/>
                  <a:pt x="961263" y="163220"/>
                  <a:pt x="976808" y="163220"/>
                </a:cubicBezTo>
                <a:cubicBezTo>
                  <a:pt x="992810" y="163220"/>
                  <a:pt x="1005612" y="167335"/>
                  <a:pt x="1015213" y="175564"/>
                </a:cubicBezTo>
                <a:cubicBezTo>
                  <a:pt x="1024814" y="183794"/>
                  <a:pt x="1029615" y="194310"/>
                  <a:pt x="1029615" y="207111"/>
                </a:cubicBezTo>
                <a:lnTo>
                  <a:pt x="1029615" y="393649"/>
                </a:lnTo>
                <a:lnTo>
                  <a:pt x="1029615" y="395706"/>
                </a:lnTo>
                <a:cubicBezTo>
                  <a:pt x="1029615" y="406222"/>
                  <a:pt x="1030986" y="413537"/>
                  <a:pt x="1033730" y="417652"/>
                </a:cubicBezTo>
                <a:cubicBezTo>
                  <a:pt x="1036473" y="421767"/>
                  <a:pt x="1039673" y="423824"/>
                  <a:pt x="1043331" y="423824"/>
                </a:cubicBezTo>
                <a:cubicBezTo>
                  <a:pt x="1050646" y="423824"/>
                  <a:pt x="1056818" y="427253"/>
                  <a:pt x="1061847" y="434111"/>
                </a:cubicBezTo>
                <a:cubicBezTo>
                  <a:pt x="1066419" y="440512"/>
                  <a:pt x="1068705" y="450342"/>
                  <a:pt x="1068705" y="463600"/>
                </a:cubicBezTo>
                <a:cubicBezTo>
                  <a:pt x="1068705" y="499719"/>
                  <a:pt x="1046531" y="517779"/>
                  <a:pt x="1002183" y="517779"/>
                </a:cubicBezTo>
                <a:cubicBezTo>
                  <a:pt x="978865" y="517779"/>
                  <a:pt x="961035" y="511556"/>
                  <a:pt x="948690" y="499112"/>
                </a:cubicBezTo>
                <a:cubicBezTo>
                  <a:pt x="936803" y="487132"/>
                  <a:pt x="929031" y="472844"/>
                  <a:pt x="925373" y="456249"/>
                </a:cubicBezTo>
                <a:lnTo>
                  <a:pt x="924687" y="453485"/>
                </a:lnTo>
                <a:cubicBezTo>
                  <a:pt x="914629" y="476516"/>
                  <a:pt x="900227" y="494019"/>
                  <a:pt x="881482" y="505991"/>
                </a:cubicBezTo>
                <a:cubicBezTo>
                  <a:pt x="863194" y="517507"/>
                  <a:pt x="841248" y="523265"/>
                  <a:pt x="815645" y="523265"/>
                </a:cubicBezTo>
                <a:cubicBezTo>
                  <a:pt x="795985" y="523265"/>
                  <a:pt x="777240" y="519150"/>
                  <a:pt x="759409" y="510921"/>
                </a:cubicBezTo>
                <a:cubicBezTo>
                  <a:pt x="742036" y="502691"/>
                  <a:pt x="726263" y="490575"/>
                  <a:pt x="712089" y="474573"/>
                </a:cubicBezTo>
                <a:cubicBezTo>
                  <a:pt x="698373" y="459028"/>
                  <a:pt x="687401" y="440055"/>
                  <a:pt x="679171" y="417652"/>
                </a:cubicBezTo>
                <a:cubicBezTo>
                  <a:pt x="670941" y="395706"/>
                  <a:pt x="666826" y="370560"/>
                  <a:pt x="666826" y="342214"/>
                </a:cubicBezTo>
                <a:cubicBezTo>
                  <a:pt x="666826" y="312496"/>
                  <a:pt x="671170" y="286664"/>
                  <a:pt x="679857" y="264718"/>
                </a:cubicBezTo>
                <a:cubicBezTo>
                  <a:pt x="688543" y="242316"/>
                  <a:pt x="700202" y="223113"/>
                  <a:pt x="714833" y="207111"/>
                </a:cubicBezTo>
                <a:cubicBezTo>
                  <a:pt x="729463" y="191109"/>
                  <a:pt x="746151" y="178765"/>
                  <a:pt x="764896" y="170078"/>
                </a:cubicBezTo>
                <a:cubicBezTo>
                  <a:pt x="783641" y="161391"/>
                  <a:pt x="803301" y="157048"/>
                  <a:pt x="823875" y="157048"/>
                </a:cubicBezTo>
                <a:close/>
                <a:moveTo>
                  <a:pt x="3195066" y="155676"/>
                </a:moveTo>
                <a:cubicBezTo>
                  <a:pt x="3220212" y="155676"/>
                  <a:pt x="3242386" y="160020"/>
                  <a:pt x="3261588" y="168706"/>
                </a:cubicBezTo>
                <a:cubicBezTo>
                  <a:pt x="3281705" y="177850"/>
                  <a:pt x="3298621" y="189509"/>
                  <a:pt x="3312337" y="203682"/>
                </a:cubicBezTo>
                <a:cubicBezTo>
                  <a:pt x="3326511" y="218313"/>
                  <a:pt x="3337255" y="234772"/>
                  <a:pt x="3344570" y="253060"/>
                </a:cubicBezTo>
                <a:cubicBezTo>
                  <a:pt x="3352343" y="272262"/>
                  <a:pt x="3356229" y="291465"/>
                  <a:pt x="3356229" y="310667"/>
                </a:cubicBezTo>
                <a:cubicBezTo>
                  <a:pt x="3356229" y="327126"/>
                  <a:pt x="3353485" y="340842"/>
                  <a:pt x="3347999" y="351815"/>
                </a:cubicBezTo>
                <a:cubicBezTo>
                  <a:pt x="3342513" y="362788"/>
                  <a:pt x="3331083" y="368274"/>
                  <a:pt x="3313709" y="368274"/>
                </a:cubicBezTo>
                <a:lnTo>
                  <a:pt x="3126486" y="368274"/>
                </a:lnTo>
                <a:lnTo>
                  <a:pt x="3124429" y="369646"/>
                </a:lnTo>
                <a:cubicBezTo>
                  <a:pt x="3129001" y="390220"/>
                  <a:pt x="3138373" y="405307"/>
                  <a:pt x="3152546" y="414909"/>
                </a:cubicBezTo>
                <a:cubicBezTo>
                  <a:pt x="3166262" y="424510"/>
                  <a:pt x="3182493" y="429310"/>
                  <a:pt x="3201238" y="429310"/>
                </a:cubicBezTo>
                <a:cubicBezTo>
                  <a:pt x="3209468" y="429310"/>
                  <a:pt x="3217697" y="428167"/>
                  <a:pt x="3225927" y="425881"/>
                </a:cubicBezTo>
                <a:cubicBezTo>
                  <a:pt x="3232327" y="424053"/>
                  <a:pt x="3239185" y="421538"/>
                  <a:pt x="3246501" y="418338"/>
                </a:cubicBezTo>
                <a:cubicBezTo>
                  <a:pt x="3253359" y="415137"/>
                  <a:pt x="3258617" y="412394"/>
                  <a:pt x="3262274" y="410108"/>
                </a:cubicBezTo>
                <a:cubicBezTo>
                  <a:pt x="3266847" y="406908"/>
                  <a:pt x="3270047" y="405079"/>
                  <a:pt x="3271875" y="404622"/>
                </a:cubicBezTo>
                <a:cubicBezTo>
                  <a:pt x="3280563" y="400507"/>
                  <a:pt x="3288106" y="398449"/>
                  <a:pt x="3294507" y="398449"/>
                </a:cubicBezTo>
                <a:cubicBezTo>
                  <a:pt x="3307766" y="398449"/>
                  <a:pt x="3318510" y="403250"/>
                  <a:pt x="3326739" y="412851"/>
                </a:cubicBezTo>
                <a:cubicBezTo>
                  <a:pt x="3334969" y="422452"/>
                  <a:pt x="3339083" y="433197"/>
                  <a:pt x="3339083" y="445084"/>
                </a:cubicBezTo>
                <a:cubicBezTo>
                  <a:pt x="3339083" y="454228"/>
                  <a:pt x="3336798" y="462000"/>
                  <a:pt x="3332226" y="468401"/>
                </a:cubicBezTo>
                <a:cubicBezTo>
                  <a:pt x="3327197" y="475716"/>
                  <a:pt x="3322167" y="481203"/>
                  <a:pt x="3317138" y="484860"/>
                </a:cubicBezTo>
                <a:cubicBezTo>
                  <a:pt x="3303880" y="495376"/>
                  <a:pt x="3287192" y="504291"/>
                  <a:pt x="3267075" y="511606"/>
                </a:cubicBezTo>
                <a:cubicBezTo>
                  <a:pt x="3246958" y="518922"/>
                  <a:pt x="3222727" y="522579"/>
                  <a:pt x="3194380" y="522579"/>
                </a:cubicBezTo>
                <a:cubicBezTo>
                  <a:pt x="3169691" y="522579"/>
                  <a:pt x="3146374" y="518007"/>
                  <a:pt x="3124429" y="508863"/>
                </a:cubicBezTo>
                <a:cubicBezTo>
                  <a:pt x="3102940" y="499719"/>
                  <a:pt x="3084423" y="487146"/>
                  <a:pt x="3068879" y="471144"/>
                </a:cubicBezTo>
                <a:cubicBezTo>
                  <a:pt x="3052877" y="454685"/>
                  <a:pt x="3040532" y="435483"/>
                  <a:pt x="3031845" y="413537"/>
                </a:cubicBezTo>
                <a:cubicBezTo>
                  <a:pt x="3023159" y="392049"/>
                  <a:pt x="3018815" y="367588"/>
                  <a:pt x="3018815" y="340156"/>
                </a:cubicBezTo>
                <a:cubicBezTo>
                  <a:pt x="3018815" y="315468"/>
                  <a:pt x="3023387" y="291465"/>
                  <a:pt x="3032531" y="268147"/>
                </a:cubicBezTo>
                <a:cubicBezTo>
                  <a:pt x="3041675" y="245287"/>
                  <a:pt x="3054019" y="225628"/>
                  <a:pt x="3069564" y="209169"/>
                </a:cubicBezTo>
                <a:cubicBezTo>
                  <a:pt x="3085109" y="192709"/>
                  <a:pt x="3103626" y="179679"/>
                  <a:pt x="3125114" y="170078"/>
                </a:cubicBezTo>
                <a:cubicBezTo>
                  <a:pt x="3146146" y="160477"/>
                  <a:pt x="3169463" y="155676"/>
                  <a:pt x="3195066" y="155676"/>
                </a:cubicBezTo>
                <a:close/>
                <a:moveTo>
                  <a:pt x="2482596" y="43205"/>
                </a:moveTo>
                <a:cubicBezTo>
                  <a:pt x="2499513" y="43205"/>
                  <a:pt x="2512543" y="47992"/>
                  <a:pt x="2521687" y="57564"/>
                </a:cubicBezTo>
                <a:cubicBezTo>
                  <a:pt x="2530830" y="67601"/>
                  <a:pt x="2535403" y="79688"/>
                  <a:pt x="2535403" y="93826"/>
                </a:cubicBezTo>
                <a:lnTo>
                  <a:pt x="2535403" y="214913"/>
                </a:lnTo>
                <a:lnTo>
                  <a:pt x="2549119" y="192270"/>
                </a:lnTo>
                <a:cubicBezTo>
                  <a:pt x="2555291" y="184669"/>
                  <a:pt x="2562377" y="178147"/>
                  <a:pt x="2570378" y="172703"/>
                </a:cubicBezTo>
                <a:cubicBezTo>
                  <a:pt x="2585923" y="161809"/>
                  <a:pt x="2605583" y="156362"/>
                  <a:pt x="2629357" y="156362"/>
                </a:cubicBezTo>
                <a:cubicBezTo>
                  <a:pt x="2668219" y="156362"/>
                  <a:pt x="2698623" y="168706"/>
                  <a:pt x="2720569" y="193395"/>
                </a:cubicBezTo>
                <a:cubicBezTo>
                  <a:pt x="2742514" y="218084"/>
                  <a:pt x="2753487" y="252603"/>
                  <a:pt x="2753487" y="296951"/>
                </a:cubicBezTo>
                <a:lnTo>
                  <a:pt x="2753487" y="465658"/>
                </a:lnTo>
                <a:cubicBezTo>
                  <a:pt x="2753487" y="480288"/>
                  <a:pt x="2748458" y="492404"/>
                  <a:pt x="2738399" y="502005"/>
                </a:cubicBezTo>
                <a:cubicBezTo>
                  <a:pt x="2727884" y="511606"/>
                  <a:pt x="2715539" y="516407"/>
                  <a:pt x="2701366" y="516407"/>
                </a:cubicBezTo>
                <a:cubicBezTo>
                  <a:pt x="2686735" y="516407"/>
                  <a:pt x="2674391" y="511596"/>
                  <a:pt x="2664333" y="501973"/>
                </a:cubicBezTo>
                <a:cubicBezTo>
                  <a:pt x="2654275" y="492343"/>
                  <a:pt x="2649245" y="480195"/>
                  <a:pt x="2649245" y="465529"/>
                </a:cubicBezTo>
                <a:lnTo>
                  <a:pt x="2649245" y="335581"/>
                </a:lnTo>
                <a:cubicBezTo>
                  <a:pt x="2649245" y="306241"/>
                  <a:pt x="2643987" y="284467"/>
                  <a:pt x="2633472" y="270258"/>
                </a:cubicBezTo>
                <a:cubicBezTo>
                  <a:pt x="2622956" y="256507"/>
                  <a:pt x="2608555" y="249631"/>
                  <a:pt x="2590267" y="249631"/>
                </a:cubicBezTo>
                <a:cubicBezTo>
                  <a:pt x="2571979" y="249631"/>
                  <a:pt x="2558034" y="256735"/>
                  <a:pt x="2548433" y="270944"/>
                </a:cubicBezTo>
                <a:cubicBezTo>
                  <a:pt x="2538831" y="285610"/>
                  <a:pt x="2534031" y="308299"/>
                  <a:pt x="2534031" y="339010"/>
                </a:cubicBezTo>
                <a:lnTo>
                  <a:pt x="2534031" y="465529"/>
                </a:lnTo>
                <a:cubicBezTo>
                  <a:pt x="2534031" y="480195"/>
                  <a:pt x="2529002" y="492343"/>
                  <a:pt x="2518943" y="501973"/>
                </a:cubicBezTo>
                <a:cubicBezTo>
                  <a:pt x="2508427" y="511596"/>
                  <a:pt x="2496083" y="516407"/>
                  <a:pt x="2481910" y="516407"/>
                </a:cubicBezTo>
                <a:cubicBezTo>
                  <a:pt x="2467280" y="516407"/>
                  <a:pt x="2454935" y="511606"/>
                  <a:pt x="2444877" y="502005"/>
                </a:cubicBezTo>
                <a:cubicBezTo>
                  <a:pt x="2434819" y="492404"/>
                  <a:pt x="2429789" y="480288"/>
                  <a:pt x="2429789" y="465658"/>
                </a:cubicBezTo>
                <a:lnTo>
                  <a:pt x="2429789" y="93954"/>
                </a:lnTo>
                <a:cubicBezTo>
                  <a:pt x="2429789" y="79781"/>
                  <a:pt x="2434361" y="67665"/>
                  <a:pt x="2443505" y="57607"/>
                </a:cubicBezTo>
                <a:cubicBezTo>
                  <a:pt x="2452192" y="48006"/>
                  <a:pt x="2465223" y="43205"/>
                  <a:pt x="2482596" y="43205"/>
                </a:cubicBezTo>
                <a:close/>
                <a:moveTo>
                  <a:pt x="1539621" y="43205"/>
                </a:moveTo>
                <a:cubicBezTo>
                  <a:pt x="1556538" y="43205"/>
                  <a:pt x="1569568" y="47992"/>
                  <a:pt x="1578712" y="57564"/>
                </a:cubicBezTo>
                <a:cubicBezTo>
                  <a:pt x="1587856" y="67601"/>
                  <a:pt x="1592428" y="79688"/>
                  <a:pt x="1592428" y="93826"/>
                </a:cubicBezTo>
                <a:lnTo>
                  <a:pt x="1592428" y="214913"/>
                </a:lnTo>
                <a:lnTo>
                  <a:pt x="1606144" y="192270"/>
                </a:lnTo>
                <a:cubicBezTo>
                  <a:pt x="1612316" y="184669"/>
                  <a:pt x="1619403" y="178147"/>
                  <a:pt x="1627404" y="172703"/>
                </a:cubicBezTo>
                <a:cubicBezTo>
                  <a:pt x="1642948" y="161809"/>
                  <a:pt x="1662608" y="156362"/>
                  <a:pt x="1686383" y="156362"/>
                </a:cubicBezTo>
                <a:cubicBezTo>
                  <a:pt x="1725245" y="156362"/>
                  <a:pt x="1755648" y="168706"/>
                  <a:pt x="1777594" y="193395"/>
                </a:cubicBezTo>
                <a:cubicBezTo>
                  <a:pt x="1799539" y="218084"/>
                  <a:pt x="1810512" y="252603"/>
                  <a:pt x="1810512" y="296951"/>
                </a:cubicBezTo>
                <a:lnTo>
                  <a:pt x="1810512" y="465658"/>
                </a:lnTo>
                <a:cubicBezTo>
                  <a:pt x="1810512" y="480288"/>
                  <a:pt x="1805483" y="492404"/>
                  <a:pt x="1795425" y="502005"/>
                </a:cubicBezTo>
                <a:cubicBezTo>
                  <a:pt x="1784909" y="511606"/>
                  <a:pt x="1772565" y="516407"/>
                  <a:pt x="1758391" y="516407"/>
                </a:cubicBezTo>
                <a:cubicBezTo>
                  <a:pt x="1743761" y="516407"/>
                  <a:pt x="1731417" y="511596"/>
                  <a:pt x="1721358" y="501973"/>
                </a:cubicBezTo>
                <a:cubicBezTo>
                  <a:pt x="1711300" y="492343"/>
                  <a:pt x="1706271" y="480195"/>
                  <a:pt x="1706271" y="465529"/>
                </a:cubicBezTo>
                <a:lnTo>
                  <a:pt x="1706271" y="335581"/>
                </a:lnTo>
                <a:cubicBezTo>
                  <a:pt x="1706271" y="306241"/>
                  <a:pt x="1701013" y="284467"/>
                  <a:pt x="1690497" y="270258"/>
                </a:cubicBezTo>
                <a:cubicBezTo>
                  <a:pt x="1679982" y="256507"/>
                  <a:pt x="1665580" y="249631"/>
                  <a:pt x="1647292" y="249631"/>
                </a:cubicBezTo>
                <a:cubicBezTo>
                  <a:pt x="1629004" y="249631"/>
                  <a:pt x="1615059" y="256735"/>
                  <a:pt x="1605458" y="270944"/>
                </a:cubicBezTo>
                <a:cubicBezTo>
                  <a:pt x="1595857" y="285610"/>
                  <a:pt x="1591056" y="308299"/>
                  <a:pt x="1591056" y="339010"/>
                </a:cubicBezTo>
                <a:lnTo>
                  <a:pt x="1591056" y="465529"/>
                </a:lnTo>
                <a:cubicBezTo>
                  <a:pt x="1591056" y="480195"/>
                  <a:pt x="1586027" y="492343"/>
                  <a:pt x="1575969" y="501973"/>
                </a:cubicBezTo>
                <a:cubicBezTo>
                  <a:pt x="1565453" y="511596"/>
                  <a:pt x="1553109" y="516407"/>
                  <a:pt x="1538935" y="516407"/>
                </a:cubicBezTo>
                <a:cubicBezTo>
                  <a:pt x="1524305" y="516407"/>
                  <a:pt x="1511961" y="511606"/>
                  <a:pt x="1501902" y="502005"/>
                </a:cubicBezTo>
                <a:cubicBezTo>
                  <a:pt x="1491844" y="492404"/>
                  <a:pt x="1486815" y="480288"/>
                  <a:pt x="1486815" y="465658"/>
                </a:cubicBezTo>
                <a:lnTo>
                  <a:pt x="1486815" y="93954"/>
                </a:lnTo>
                <a:cubicBezTo>
                  <a:pt x="1486815" y="79781"/>
                  <a:pt x="1491387" y="67665"/>
                  <a:pt x="1500531" y="57607"/>
                </a:cubicBezTo>
                <a:cubicBezTo>
                  <a:pt x="1509217" y="48006"/>
                  <a:pt x="1522248" y="43205"/>
                  <a:pt x="1539621" y="43205"/>
                </a:cubicBezTo>
                <a:close/>
                <a:moveTo>
                  <a:pt x="52807" y="43205"/>
                </a:moveTo>
                <a:lnTo>
                  <a:pt x="353187" y="43205"/>
                </a:lnTo>
                <a:cubicBezTo>
                  <a:pt x="369189" y="43205"/>
                  <a:pt x="381991" y="47320"/>
                  <a:pt x="391592" y="55550"/>
                </a:cubicBezTo>
                <a:cubicBezTo>
                  <a:pt x="401193" y="63779"/>
                  <a:pt x="405994" y="75209"/>
                  <a:pt x="405994" y="89839"/>
                </a:cubicBezTo>
                <a:cubicBezTo>
                  <a:pt x="405994" y="104470"/>
                  <a:pt x="401193" y="115900"/>
                  <a:pt x="391592" y="124129"/>
                </a:cubicBezTo>
                <a:cubicBezTo>
                  <a:pt x="381991" y="132359"/>
                  <a:pt x="369418" y="136474"/>
                  <a:pt x="353873" y="136474"/>
                </a:cubicBezTo>
                <a:lnTo>
                  <a:pt x="255804" y="136474"/>
                </a:lnTo>
                <a:lnTo>
                  <a:pt x="255804" y="461543"/>
                </a:lnTo>
                <a:cubicBezTo>
                  <a:pt x="255804" y="477545"/>
                  <a:pt x="251003" y="490347"/>
                  <a:pt x="241402" y="499948"/>
                </a:cubicBezTo>
                <a:cubicBezTo>
                  <a:pt x="231801" y="509549"/>
                  <a:pt x="218999" y="514350"/>
                  <a:pt x="202997" y="514350"/>
                </a:cubicBezTo>
                <a:cubicBezTo>
                  <a:pt x="186995" y="514350"/>
                  <a:pt x="174193" y="509549"/>
                  <a:pt x="164592" y="499948"/>
                </a:cubicBezTo>
                <a:cubicBezTo>
                  <a:pt x="154991" y="490347"/>
                  <a:pt x="150191" y="477545"/>
                  <a:pt x="150191" y="461543"/>
                </a:cubicBezTo>
                <a:lnTo>
                  <a:pt x="150191" y="136474"/>
                </a:lnTo>
                <a:lnTo>
                  <a:pt x="52121" y="136474"/>
                </a:lnTo>
                <a:cubicBezTo>
                  <a:pt x="36576" y="136474"/>
                  <a:pt x="24003" y="132359"/>
                  <a:pt x="14402" y="124129"/>
                </a:cubicBezTo>
                <a:cubicBezTo>
                  <a:pt x="4801" y="115900"/>
                  <a:pt x="0" y="104470"/>
                  <a:pt x="0" y="89839"/>
                </a:cubicBezTo>
                <a:cubicBezTo>
                  <a:pt x="0" y="75209"/>
                  <a:pt x="4801" y="63779"/>
                  <a:pt x="14402" y="55550"/>
                </a:cubicBezTo>
                <a:cubicBezTo>
                  <a:pt x="24003" y="47320"/>
                  <a:pt x="36805" y="43205"/>
                  <a:pt x="52807" y="43205"/>
                </a:cubicBezTo>
                <a:close/>
                <a:moveTo>
                  <a:pt x="2894130" y="36383"/>
                </a:moveTo>
                <a:lnTo>
                  <a:pt x="2931261" y="50063"/>
                </a:lnTo>
                <a:cubicBezTo>
                  <a:pt x="2941777" y="59664"/>
                  <a:pt x="2947035" y="72923"/>
                  <a:pt x="2947035" y="89839"/>
                </a:cubicBezTo>
                <a:cubicBezTo>
                  <a:pt x="2947035" y="108127"/>
                  <a:pt x="2941777" y="121386"/>
                  <a:pt x="2931261" y="129616"/>
                </a:cubicBezTo>
                <a:cubicBezTo>
                  <a:pt x="2920746" y="137845"/>
                  <a:pt x="2907944" y="141960"/>
                  <a:pt x="2892857" y="141960"/>
                </a:cubicBezTo>
                <a:cubicBezTo>
                  <a:pt x="2877769" y="141960"/>
                  <a:pt x="2865196" y="137617"/>
                  <a:pt x="2855137" y="128930"/>
                </a:cubicBezTo>
                <a:cubicBezTo>
                  <a:pt x="2845079" y="120243"/>
                  <a:pt x="2840050" y="107213"/>
                  <a:pt x="2840050" y="89839"/>
                </a:cubicBezTo>
                <a:cubicBezTo>
                  <a:pt x="2840050" y="73380"/>
                  <a:pt x="2845079" y="60350"/>
                  <a:pt x="2855137" y="50749"/>
                </a:cubicBezTo>
                <a:close/>
                <a:moveTo>
                  <a:pt x="2892171" y="35661"/>
                </a:moveTo>
                <a:lnTo>
                  <a:pt x="2894228" y="36347"/>
                </a:lnTo>
                <a:lnTo>
                  <a:pt x="2894130" y="36383"/>
                </a:lnTo>
                <a:close/>
                <a:moveTo>
                  <a:pt x="885597" y="1371"/>
                </a:moveTo>
                <a:cubicBezTo>
                  <a:pt x="890626" y="1371"/>
                  <a:pt x="896112" y="2514"/>
                  <a:pt x="902056" y="4800"/>
                </a:cubicBezTo>
                <a:cubicBezTo>
                  <a:pt x="907999" y="7086"/>
                  <a:pt x="912800" y="10058"/>
                  <a:pt x="916458" y="13716"/>
                </a:cubicBezTo>
                <a:cubicBezTo>
                  <a:pt x="921030" y="18288"/>
                  <a:pt x="924230" y="22631"/>
                  <a:pt x="926059" y="26746"/>
                </a:cubicBezTo>
                <a:cubicBezTo>
                  <a:pt x="928345" y="32232"/>
                  <a:pt x="929488" y="37490"/>
                  <a:pt x="929488" y="42519"/>
                </a:cubicBezTo>
                <a:cubicBezTo>
                  <a:pt x="929488" y="58521"/>
                  <a:pt x="923773" y="70180"/>
                  <a:pt x="912343" y="77495"/>
                </a:cubicBezTo>
                <a:lnTo>
                  <a:pt x="821132" y="136474"/>
                </a:lnTo>
                <a:cubicBezTo>
                  <a:pt x="817017" y="139217"/>
                  <a:pt x="812902" y="141503"/>
                  <a:pt x="808787" y="143332"/>
                </a:cubicBezTo>
                <a:cubicBezTo>
                  <a:pt x="805130" y="144703"/>
                  <a:pt x="802386" y="145389"/>
                  <a:pt x="800558" y="145389"/>
                </a:cubicBezTo>
                <a:cubicBezTo>
                  <a:pt x="791414" y="145389"/>
                  <a:pt x="783870" y="141960"/>
                  <a:pt x="777926" y="135102"/>
                </a:cubicBezTo>
                <a:cubicBezTo>
                  <a:pt x="771983" y="128701"/>
                  <a:pt x="769011" y="121386"/>
                  <a:pt x="769011" y="113157"/>
                </a:cubicBezTo>
                <a:cubicBezTo>
                  <a:pt x="769011" y="103555"/>
                  <a:pt x="773583" y="94183"/>
                  <a:pt x="782727" y="85039"/>
                </a:cubicBezTo>
                <a:lnTo>
                  <a:pt x="856793" y="13716"/>
                </a:lnTo>
                <a:lnTo>
                  <a:pt x="856793" y="13030"/>
                </a:lnTo>
                <a:cubicBezTo>
                  <a:pt x="859993" y="9830"/>
                  <a:pt x="864108" y="7086"/>
                  <a:pt x="869138" y="4800"/>
                </a:cubicBezTo>
                <a:cubicBezTo>
                  <a:pt x="874624" y="2514"/>
                  <a:pt x="880110" y="1371"/>
                  <a:pt x="885597" y="1371"/>
                </a:cubicBezTo>
                <a:close/>
                <a:moveTo>
                  <a:pt x="3201924" y="0"/>
                </a:moveTo>
                <a:cubicBezTo>
                  <a:pt x="3208782" y="0"/>
                  <a:pt x="3214268" y="1371"/>
                  <a:pt x="3218383" y="4115"/>
                </a:cubicBezTo>
                <a:cubicBezTo>
                  <a:pt x="3220669" y="5486"/>
                  <a:pt x="3222727" y="6858"/>
                  <a:pt x="3224555" y="8229"/>
                </a:cubicBezTo>
                <a:cubicBezTo>
                  <a:pt x="3226384" y="9601"/>
                  <a:pt x="3228213" y="11201"/>
                  <a:pt x="3230041" y="13030"/>
                </a:cubicBezTo>
                <a:lnTo>
                  <a:pt x="3302737" y="92583"/>
                </a:lnTo>
                <a:lnTo>
                  <a:pt x="3301365" y="94640"/>
                </a:lnTo>
                <a:cubicBezTo>
                  <a:pt x="3306394" y="100126"/>
                  <a:pt x="3309595" y="104241"/>
                  <a:pt x="3310966" y="106984"/>
                </a:cubicBezTo>
                <a:cubicBezTo>
                  <a:pt x="3313252" y="110642"/>
                  <a:pt x="3314395" y="114757"/>
                  <a:pt x="3314395" y="119329"/>
                </a:cubicBezTo>
                <a:cubicBezTo>
                  <a:pt x="3314395" y="125272"/>
                  <a:pt x="3311880" y="131216"/>
                  <a:pt x="3306851" y="137160"/>
                </a:cubicBezTo>
                <a:cubicBezTo>
                  <a:pt x="3301822" y="142646"/>
                  <a:pt x="3295650" y="145389"/>
                  <a:pt x="3288335" y="145389"/>
                </a:cubicBezTo>
                <a:cubicBezTo>
                  <a:pt x="3285134" y="145389"/>
                  <a:pt x="3282620" y="145161"/>
                  <a:pt x="3280791" y="144703"/>
                </a:cubicBezTo>
                <a:cubicBezTo>
                  <a:pt x="3278505" y="144246"/>
                  <a:pt x="3274847" y="142189"/>
                  <a:pt x="3269818" y="138531"/>
                </a:cubicBezTo>
                <a:lnTo>
                  <a:pt x="3200552" y="91897"/>
                </a:lnTo>
                <a:lnTo>
                  <a:pt x="3131287" y="138531"/>
                </a:lnTo>
                <a:cubicBezTo>
                  <a:pt x="3127171" y="140817"/>
                  <a:pt x="3123514" y="142417"/>
                  <a:pt x="3120313" y="143332"/>
                </a:cubicBezTo>
                <a:cubicBezTo>
                  <a:pt x="3118485" y="143789"/>
                  <a:pt x="3115971" y="144018"/>
                  <a:pt x="3112770" y="144018"/>
                </a:cubicBezTo>
                <a:cubicBezTo>
                  <a:pt x="3104997" y="144018"/>
                  <a:pt x="3098825" y="141274"/>
                  <a:pt x="3094253" y="135788"/>
                </a:cubicBezTo>
                <a:cubicBezTo>
                  <a:pt x="3089224" y="129844"/>
                  <a:pt x="3086709" y="123901"/>
                  <a:pt x="3086709" y="117957"/>
                </a:cubicBezTo>
                <a:cubicBezTo>
                  <a:pt x="3086709" y="113385"/>
                  <a:pt x="3087853" y="109270"/>
                  <a:pt x="3090138" y="105613"/>
                </a:cubicBezTo>
                <a:cubicBezTo>
                  <a:pt x="3091510" y="102870"/>
                  <a:pt x="3094711" y="98755"/>
                  <a:pt x="3099739" y="93268"/>
                </a:cubicBezTo>
                <a:lnTo>
                  <a:pt x="3173806" y="13716"/>
                </a:lnTo>
                <a:cubicBezTo>
                  <a:pt x="3177463" y="10058"/>
                  <a:pt x="3181349" y="6858"/>
                  <a:pt x="3185465" y="4115"/>
                </a:cubicBezTo>
                <a:cubicBezTo>
                  <a:pt x="3189579" y="1371"/>
                  <a:pt x="3195066" y="0"/>
                  <a:pt x="3201924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5400" b="0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BoosterNextFYBlack" panose="02000A03000000020004" pitchFamily="2" charset="-93"/>
            </a:endParaRPr>
          </a:p>
        </p:txBody>
      </p:sp>
      <p:sp>
        <p:nvSpPr>
          <p:cNvPr id="52" name="Hình tự do: Hình 51">
            <a:extLst>
              <a:ext uri="{FF2B5EF4-FFF2-40B4-BE49-F238E27FC236}">
                <a16:creationId xmlns="" xmlns:a16="http://schemas.microsoft.com/office/drawing/2014/main" id="{6AC38DC7-26EE-A2E7-3442-E51FEA9D09CB}"/>
              </a:ext>
            </a:extLst>
          </p:cNvPr>
          <p:cNvSpPr>
            <a:spLocks noChangeAspect="1"/>
          </p:cNvSpPr>
          <p:nvPr/>
        </p:nvSpPr>
        <p:spPr>
          <a:xfrm>
            <a:off x="8058752" y="9285121"/>
            <a:ext cx="3407512" cy="652196"/>
          </a:xfrm>
          <a:custGeom>
            <a:avLst/>
            <a:gdLst/>
            <a:ahLst/>
            <a:cxnLst/>
            <a:rect l="l" t="t" r="r" b="b"/>
            <a:pathLst>
              <a:path w="3407512" h="652196">
                <a:moveTo>
                  <a:pt x="644195" y="550011"/>
                </a:moveTo>
                <a:lnTo>
                  <a:pt x="645567" y="550697"/>
                </a:lnTo>
                <a:cubicBezTo>
                  <a:pt x="659283" y="550697"/>
                  <a:pt x="671170" y="555269"/>
                  <a:pt x="681228" y="564413"/>
                </a:cubicBezTo>
                <a:cubicBezTo>
                  <a:pt x="690829" y="573557"/>
                  <a:pt x="695630" y="585902"/>
                  <a:pt x="695630" y="601446"/>
                </a:cubicBezTo>
                <a:cubicBezTo>
                  <a:pt x="695630" y="619277"/>
                  <a:pt x="690829" y="632307"/>
                  <a:pt x="681228" y="640537"/>
                </a:cubicBezTo>
                <a:cubicBezTo>
                  <a:pt x="671170" y="648309"/>
                  <a:pt x="659283" y="652196"/>
                  <a:pt x="645567" y="652196"/>
                </a:cubicBezTo>
                <a:cubicBezTo>
                  <a:pt x="631850" y="652196"/>
                  <a:pt x="620192" y="648081"/>
                  <a:pt x="610591" y="639851"/>
                </a:cubicBezTo>
                <a:cubicBezTo>
                  <a:pt x="600990" y="631622"/>
                  <a:pt x="596189" y="619049"/>
                  <a:pt x="596189" y="602132"/>
                </a:cubicBezTo>
                <a:cubicBezTo>
                  <a:pt x="596189" y="587045"/>
                  <a:pt x="600761" y="574472"/>
                  <a:pt x="609905" y="564413"/>
                </a:cubicBezTo>
                <a:cubicBezTo>
                  <a:pt x="618592" y="554812"/>
                  <a:pt x="630022" y="550011"/>
                  <a:pt x="644195" y="550011"/>
                </a:cubicBezTo>
                <a:close/>
                <a:moveTo>
                  <a:pt x="642823" y="253060"/>
                </a:moveTo>
                <a:cubicBezTo>
                  <a:pt x="618592" y="253060"/>
                  <a:pt x="600075" y="261257"/>
                  <a:pt x="587273" y="277652"/>
                </a:cubicBezTo>
                <a:cubicBezTo>
                  <a:pt x="574015" y="294504"/>
                  <a:pt x="567385" y="316368"/>
                  <a:pt x="567385" y="343243"/>
                </a:cubicBezTo>
                <a:cubicBezTo>
                  <a:pt x="567385" y="356902"/>
                  <a:pt x="569443" y="369196"/>
                  <a:pt x="573558" y="380126"/>
                </a:cubicBezTo>
                <a:cubicBezTo>
                  <a:pt x="577672" y="390606"/>
                  <a:pt x="583159" y="399714"/>
                  <a:pt x="590017" y="407451"/>
                </a:cubicBezTo>
                <a:cubicBezTo>
                  <a:pt x="596418" y="414287"/>
                  <a:pt x="604418" y="419981"/>
                  <a:pt x="614020" y="424531"/>
                </a:cubicBezTo>
                <a:cubicBezTo>
                  <a:pt x="622707" y="428632"/>
                  <a:pt x="632308" y="430682"/>
                  <a:pt x="642823" y="430682"/>
                </a:cubicBezTo>
                <a:cubicBezTo>
                  <a:pt x="652882" y="430682"/>
                  <a:pt x="662483" y="428632"/>
                  <a:pt x="671627" y="424531"/>
                </a:cubicBezTo>
                <a:cubicBezTo>
                  <a:pt x="681228" y="419981"/>
                  <a:pt x="689229" y="414287"/>
                  <a:pt x="695630" y="407451"/>
                </a:cubicBezTo>
                <a:cubicBezTo>
                  <a:pt x="702488" y="399714"/>
                  <a:pt x="707974" y="390606"/>
                  <a:pt x="712089" y="380126"/>
                </a:cubicBezTo>
                <a:cubicBezTo>
                  <a:pt x="716204" y="369196"/>
                  <a:pt x="718261" y="356673"/>
                  <a:pt x="718261" y="342557"/>
                </a:cubicBezTo>
                <a:cubicBezTo>
                  <a:pt x="718261" y="314775"/>
                  <a:pt x="711632" y="292911"/>
                  <a:pt x="698373" y="276967"/>
                </a:cubicBezTo>
                <a:cubicBezTo>
                  <a:pt x="685114" y="261029"/>
                  <a:pt x="666598" y="253060"/>
                  <a:pt x="642823" y="253060"/>
                </a:cubicBezTo>
                <a:close/>
                <a:moveTo>
                  <a:pt x="2049932" y="252374"/>
                </a:moveTo>
                <a:cubicBezTo>
                  <a:pt x="2037131" y="252374"/>
                  <a:pt x="2026158" y="254660"/>
                  <a:pt x="2017014" y="259232"/>
                </a:cubicBezTo>
                <a:cubicBezTo>
                  <a:pt x="2007413" y="263804"/>
                  <a:pt x="1999641" y="270205"/>
                  <a:pt x="1993697" y="278435"/>
                </a:cubicBezTo>
                <a:cubicBezTo>
                  <a:pt x="1987296" y="286664"/>
                  <a:pt x="1982496" y="296265"/>
                  <a:pt x="1979295" y="307238"/>
                </a:cubicBezTo>
                <a:cubicBezTo>
                  <a:pt x="1976095" y="317297"/>
                  <a:pt x="1974494" y="328955"/>
                  <a:pt x="1974494" y="342214"/>
                </a:cubicBezTo>
                <a:cubicBezTo>
                  <a:pt x="1974494" y="366903"/>
                  <a:pt x="1980895" y="387705"/>
                  <a:pt x="1993697" y="404622"/>
                </a:cubicBezTo>
                <a:cubicBezTo>
                  <a:pt x="2006498" y="421538"/>
                  <a:pt x="2025244" y="429996"/>
                  <a:pt x="2049932" y="429996"/>
                </a:cubicBezTo>
                <a:lnTo>
                  <a:pt x="2049247" y="432054"/>
                </a:lnTo>
                <a:cubicBezTo>
                  <a:pt x="2061134" y="432054"/>
                  <a:pt x="2072107" y="429539"/>
                  <a:pt x="2082165" y="424510"/>
                </a:cubicBezTo>
                <a:cubicBezTo>
                  <a:pt x="2091766" y="419481"/>
                  <a:pt x="2099768" y="412851"/>
                  <a:pt x="2106168" y="404622"/>
                </a:cubicBezTo>
                <a:cubicBezTo>
                  <a:pt x="2112112" y="396392"/>
                  <a:pt x="2116912" y="386791"/>
                  <a:pt x="2120570" y="375818"/>
                </a:cubicBezTo>
                <a:cubicBezTo>
                  <a:pt x="2123770" y="365760"/>
                  <a:pt x="2125370" y="354558"/>
                  <a:pt x="2125370" y="342214"/>
                </a:cubicBezTo>
                <a:cubicBezTo>
                  <a:pt x="2125370" y="328955"/>
                  <a:pt x="2123770" y="317297"/>
                  <a:pt x="2120570" y="307238"/>
                </a:cubicBezTo>
                <a:cubicBezTo>
                  <a:pt x="2116912" y="296265"/>
                  <a:pt x="2112112" y="286664"/>
                  <a:pt x="2106168" y="278435"/>
                </a:cubicBezTo>
                <a:cubicBezTo>
                  <a:pt x="2100224" y="270205"/>
                  <a:pt x="2092452" y="263804"/>
                  <a:pt x="2082851" y="259232"/>
                </a:cubicBezTo>
                <a:cubicBezTo>
                  <a:pt x="2073707" y="254660"/>
                  <a:pt x="2062734" y="252374"/>
                  <a:pt x="2049932" y="252374"/>
                </a:cubicBezTo>
                <a:close/>
                <a:moveTo>
                  <a:pt x="2759202" y="163906"/>
                </a:moveTo>
                <a:cubicBezTo>
                  <a:pt x="2773375" y="163906"/>
                  <a:pt x="2785720" y="168717"/>
                  <a:pt x="2796236" y="178340"/>
                </a:cubicBezTo>
                <a:cubicBezTo>
                  <a:pt x="2806294" y="187970"/>
                  <a:pt x="2811323" y="200118"/>
                  <a:pt x="2811323" y="214784"/>
                </a:cubicBezTo>
                <a:lnTo>
                  <a:pt x="2811323" y="363302"/>
                </a:lnTo>
                <a:cubicBezTo>
                  <a:pt x="2811323" y="384391"/>
                  <a:pt x="2815666" y="400664"/>
                  <a:pt x="2824353" y="412123"/>
                </a:cubicBezTo>
                <a:cubicBezTo>
                  <a:pt x="2833497" y="424039"/>
                  <a:pt x="2846756" y="429996"/>
                  <a:pt x="2864130" y="429996"/>
                </a:cubicBezTo>
                <a:cubicBezTo>
                  <a:pt x="2881960" y="429996"/>
                  <a:pt x="2894991" y="424039"/>
                  <a:pt x="2903220" y="412123"/>
                </a:cubicBezTo>
                <a:cubicBezTo>
                  <a:pt x="2911450" y="400664"/>
                  <a:pt x="2915564" y="384391"/>
                  <a:pt x="2915564" y="363302"/>
                </a:cubicBezTo>
                <a:lnTo>
                  <a:pt x="2915564" y="214784"/>
                </a:lnTo>
                <a:cubicBezTo>
                  <a:pt x="2915564" y="200118"/>
                  <a:pt x="2920594" y="187970"/>
                  <a:pt x="2930652" y="178340"/>
                </a:cubicBezTo>
                <a:cubicBezTo>
                  <a:pt x="2940711" y="168717"/>
                  <a:pt x="2953055" y="163906"/>
                  <a:pt x="2967686" y="163906"/>
                </a:cubicBezTo>
                <a:cubicBezTo>
                  <a:pt x="2981858" y="163906"/>
                  <a:pt x="2994203" y="168707"/>
                  <a:pt x="3004719" y="178308"/>
                </a:cubicBezTo>
                <a:cubicBezTo>
                  <a:pt x="3014777" y="187909"/>
                  <a:pt x="3019806" y="200025"/>
                  <a:pt x="3019806" y="214655"/>
                </a:cubicBezTo>
                <a:lnTo>
                  <a:pt x="3019806" y="360045"/>
                </a:lnTo>
                <a:cubicBezTo>
                  <a:pt x="3019806" y="384734"/>
                  <a:pt x="3016148" y="406679"/>
                  <a:pt x="3008834" y="425882"/>
                </a:cubicBezTo>
                <a:cubicBezTo>
                  <a:pt x="3001061" y="445998"/>
                  <a:pt x="2990545" y="463143"/>
                  <a:pt x="2977287" y="477317"/>
                </a:cubicBezTo>
                <a:cubicBezTo>
                  <a:pt x="2964028" y="491490"/>
                  <a:pt x="2947569" y="502691"/>
                  <a:pt x="2927909" y="510921"/>
                </a:cubicBezTo>
                <a:cubicBezTo>
                  <a:pt x="2908706" y="519150"/>
                  <a:pt x="2887218" y="523265"/>
                  <a:pt x="2863444" y="523265"/>
                </a:cubicBezTo>
                <a:cubicBezTo>
                  <a:pt x="2839669" y="523265"/>
                  <a:pt x="2818181" y="519150"/>
                  <a:pt x="2798979" y="510921"/>
                </a:cubicBezTo>
                <a:cubicBezTo>
                  <a:pt x="2779319" y="502691"/>
                  <a:pt x="2762860" y="491490"/>
                  <a:pt x="2749601" y="477317"/>
                </a:cubicBezTo>
                <a:cubicBezTo>
                  <a:pt x="2736342" y="463143"/>
                  <a:pt x="2725827" y="445998"/>
                  <a:pt x="2718054" y="425882"/>
                </a:cubicBezTo>
                <a:cubicBezTo>
                  <a:pt x="2710739" y="406679"/>
                  <a:pt x="2707081" y="384734"/>
                  <a:pt x="2707081" y="360045"/>
                </a:cubicBezTo>
                <a:lnTo>
                  <a:pt x="2707081" y="214655"/>
                </a:lnTo>
                <a:cubicBezTo>
                  <a:pt x="2707081" y="200025"/>
                  <a:pt x="2712111" y="187909"/>
                  <a:pt x="2722169" y="178308"/>
                </a:cubicBezTo>
                <a:cubicBezTo>
                  <a:pt x="2732228" y="168707"/>
                  <a:pt x="2744572" y="163906"/>
                  <a:pt x="2759202" y="163906"/>
                </a:cubicBezTo>
                <a:close/>
                <a:moveTo>
                  <a:pt x="1118371" y="159791"/>
                </a:moveTo>
                <a:cubicBezTo>
                  <a:pt x="1156204" y="159791"/>
                  <a:pt x="1186061" y="171907"/>
                  <a:pt x="1207943" y="196139"/>
                </a:cubicBezTo>
                <a:cubicBezTo>
                  <a:pt x="1229824" y="220370"/>
                  <a:pt x="1240765" y="255117"/>
                  <a:pt x="1240765" y="300380"/>
                </a:cubicBezTo>
                <a:lnTo>
                  <a:pt x="1240765" y="469087"/>
                </a:lnTo>
                <a:cubicBezTo>
                  <a:pt x="1240765" y="483260"/>
                  <a:pt x="1235964" y="495147"/>
                  <a:pt x="1226363" y="504749"/>
                </a:cubicBezTo>
                <a:cubicBezTo>
                  <a:pt x="1216762" y="514350"/>
                  <a:pt x="1204417" y="519150"/>
                  <a:pt x="1189330" y="519150"/>
                </a:cubicBezTo>
                <a:cubicBezTo>
                  <a:pt x="1174242" y="519150"/>
                  <a:pt x="1161898" y="514350"/>
                  <a:pt x="1152297" y="504749"/>
                </a:cubicBezTo>
                <a:cubicBezTo>
                  <a:pt x="1142695" y="495147"/>
                  <a:pt x="1137895" y="483032"/>
                  <a:pt x="1137895" y="468401"/>
                </a:cubicBezTo>
                <a:lnTo>
                  <a:pt x="1137895" y="338785"/>
                </a:lnTo>
                <a:cubicBezTo>
                  <a:pt x="1137895" y="309524"/>
                  <a:pt x="1132669" y="287807"/>
                  <a:pt x="1122218" y="273634"/>
                </a:cubicBezTo>
                <a:cubicBezTo>
                  <a:pt x="1111766" y="259918"/>
                  <a:pt x="1097450" y="253060"/>
                  <a:pt x="1079270" y="253060"/>
                </a:cubicBezTo>
                <a:cubicBezTo>
                  <a:pt x="1061996" y="253060"/>
                  <a:pt x="1048362" y="260147"/>
                  <a:pt x="1038368" y="274320"/>
                </a:cubicBezTo>
                <a:cubicBezTo>
                  <a:pt x="1028367" y="288493"/>
                  <a:pt x="1023366" y="310667"/>
                  <a:pt x="1023366" y="340842"/>
                </a:cubicBezTo>
                <a:lnTo>
                  <a:pt x="1023366" y="467715"/>
                </a:lnTo>
                <a:cubicBezTo>
                  <a:pt x="1023366" y="481889"/>
                  <a:pt x="1018533" y="493776"/>
                  <a:pt x="1008868" y="503377"/>
                </a:cubicBezTo>
                <a:cubicBezTo>
                  <a:pt x="999202" y="512978"/>
                  <a:pt x="986776" y="517779"/>
                  <a:pt x="971588" y="517779"/>
                </a:cubicBezTo>
                <a:cubicBezTo>
                  <a:pt x="956865" y="517779"/>
                  <a:pt x="944438" y="512978"/>
                  <a:pt x="934309" y="503377"/>
                </a:cubicBezTo>
                <a:cubicBezTo>
                  <a:pt x="924186" y="493776"/>
                  <a:pt x="919124" y="481431"/>
                  <a:pt x="919124" y="466344"/>
                </a:cubicBezTo>
                <a:lnTo>
                  <a:pt x="919124" y="208483"/>
                </a:lnTo>
                <a:lnTo>
                  <a:pt x="915696" y="212598"/>
                </a:lnTo>
                <a:cubicBezTo>
                  <a:pt x="915696" y="208026"/>
                  <a:pt x="916839" y="202768"/>
                  <a:pt x="919124" y="196824"/>
                </a:cubicBezTo>
                <a:cubicBezTo>
                  <a:pt x="920968" y="191795"/>
                  <a:pt x="924190" y="186995"/>
                  <a:pt x="928790" y="182423"/>
                </a:cubicBezTo>
                <a:cubicBezTo>
                  <a:pt x="932934" y="178308"/>
                  <a:pt x="938459" y="174879"/>
                  <a:pt x="945367" y="172136"/>
                </a:cubicBezTo>
                <a:cubicBezTo>
                  <a:pt x="952268" y="169392"/>
                  <a:pt x="960322" y="168021"/>
                  <a:pt x="969531" y="168021"/>
                </a:cubicBezTo>
                <a:cubicBezTo>
                  <a:pt x="987940" y="168021"/>
                  <a:pt x="1001060" y="172593"/>
                  <a:pt x="1008889" y="181737"/>
                </a:cubicBezTo>
                <a:cubicBezTo>
                  <a:pt x="1016712" y="190881"/>
                  <a:pt x="1020623" y="200482"/>
                  <a:pt x="1020623" y="210540"/>
                </a:cubicBezTo>
                <a:lnTo>
                  <a:pt x="1020601" y="222199"/>
                </a:lnTo>
                <a:cubicBezTo>
                  <a:pt x="1028810" y="201168"/>
                  <a:pt x="1041801" y="185623"/>
                  <a:pt x="1059574" y="175565"/>
                </a:cubicBezTo>
                <a:cubicBezTo>
                  <a:pt x="1077805" y="165049"/>
                  <a:pt x="1097404" y="159791"/>
                  <a:pt x="1118371" y="159791"/>
                </a:cubicBezTo>
                <a:close/>
                <a:moveTo>
                  <a:pt x="3261436" y="157734"/>
                </a:moveTo>
                <a:cubicBezTo>
                  <a:pt x="3287040" y="157734"/>
                  <a:pt x="3311500" y="161820"/>
                  <a:pt x="3334817" y="169992"/>
                </a:cubicBezTo>
                <a:cubicBezTo>
                  <a:pt x="3358592" y="178158"/>
                  <a:pt x="3378251" y="192681"/>
                  <a:pt x="3393796" y="213562"/>
                </a:cubicBezTo>
                <a:cubicBezTo>
                  <a:pt x="3398825" y="220820"/>
                  <a:pt x="3402483" y="227175"/>
                  <a:pt x="3404768" y="232625"/>
                </a:cubicBezTo>
                <a:cubicBezTo>
                  <a:pt x="3406597" y="237612"/>
                  <a:pt x="3407512" y="243509"/>
                  <a:pt x="3407512" y="250317"/>
                </a:cubicBezTo>
                <a:cubicBezTo>
                  <a:pt x="3407512" y="258546"/>
                  <a:pt x="3406140" y="265404"/>
                  <a:pt x="3403397" y="270891"/>
                </a:cubicBezTo>
                <a:cubicBezTo>
                  <a:pt x="3400196" y="276834"/>
                  <a:pt x="3396539" y="281406"/>
                  <a:pt x="3392424" y="284607"/>
                </a:cubicBezTo>
                <a:cubicBezTo>
                  <a:pt x="3387395" y="288264"/>
                  <a:pt x="3382366" y="291008"/>
                  <a:pt x="3377336" y="292836"/>
                </a:cubicBezTo>
                <a:cubicBezTo>
                  <a:pt x="3372308" y="294665"/>
                  <a:pt x="3367278" y="295580"/>
                  <a:pt x="3362249" y="295580"/>
                </a:cubicBezTo>
                <a:cubicBezTo>
                  <a:pt x="3353562" y="295580"/>
                  <a:pt x="3346018" y="293751"/>
                  <a:pt x="3339618" y="290093"/>
                </a:cubicBezTo>
                <a:cubicBezTo>
                  <a:pt x="3333217" y="286893"/>
                  <a:pt x="3328416" y="283464"/>
                  <a:pt x="3325216" y="279806"/>
                </a:cubicBezTo>
                <a:cubicBezTo>
                  <a:pt x="3323387" y="278435"/>
                  <a:pt x="3320415" y="275691"/>
                  <a:pt x="3316300" y="271577"/>
                </a:cubicBezTo>
                <a:cubicBezTo>
                  <a:pt x="3312186" y="267462"/>
                  <a:pt x="3308070" y="264261"/>
                  <a:pt x="3303956" y="261975"/>
                </a:cubicBezTo>
                <a:cubicBezTo>
                  <a:pt x="3301670" y="260604"/>
                  <a:pt x="3299156" y="259232"/>
                  <a:pt x="3296412" y="257861"/>
                </a:cubicBezTo>
                <a:cubicBezTo>
                  <a:pt x="3293669" y="256489"/>
                  <a:pt x="3290469" y="255346"/>
                  <a:pt x="3286811" y="254432"/>
                </a:cubicBezTo>
                <a:cubicBezTo>
                  <a:pt x="3279038" y="252146"/>
                  <a:pt x="3271266" y="251003"/>
                  <a:pt x="3263494" y="251003"/>
                </a:cubicBezTo>
                <a:cubicBezTo>
                  <a:pt x="3252064" y="251003"/>
                  <a:pt x="3242006" y="253528"/>
                  <a:pt x="3233318" y="258579"/>
                </a:cubicBezTo>
                <a:cubicBezTo>
                  <a:pt x="3225546" y="263165"/>
                  <a:pt x="3218688" y="269819"/>
                  <a:pt x="3212744" y="278542"/>
                </a:cubicBezTo>
                <a:cubicBezTo>
                  <a:pt x="3207258" y="286800"/>
                  <a:pt x="3203143" y="296437"/>
                  <a:pt x="3200400" y="307453"/>
                </a:cubicBezTo>
                <a:cubicBezTo>
                  <a:pt x="3197657" y="318468"/>
                  <a:pt x="3196285" y="329484"/>
                  <a:pt x="3196285" y="340499"/>
                </a:cubicBezTo>
                <a:cubicBezTo>
                  <a:pt x="3196285" y="351972"/>
                  <a:pt x="3197657" y="362759"/>
                  <a:pt x="3200400" y="372861"/>
                </a:cubicBezTo>
                <a:cubicBezTo>
                  <a:pt x="3203143" y="383412"/>
                  <a:pt x="3207258" y="392820"/>
                  <a:pt x="3212744" y="401086"/>
                </a:cubicBezTo>
                <a:cubicBezTo>
                  <a:pt x="3218231" y="409344"/>
                  <a:pt x="3225089" y="416227"/>
                  <a:pt x="3233318" y="421735"/>
                </a:cubicBezTo>
                <a:cubicBezTo>
                  <a:pt x="3241548" y="427243"/>
                  <a:pt x="3251606" y="429996"/>
                  <a:pt x="3263494" y="429996"/>
                </a:cubicBezTo>
                <a:cubicBezTo>
                  <a:pt x="3274924" y="429996"/>
                  <a:pt x="3285668" y="427482"/>
                  <a:pt x="3295726" y="422453"/>
                </a:cubicBezTo>
                <a:cubicBezTo>
                  <a:pt x="3305785" y="417423"/>
                  <a:pt x="3315843" y="410565"/>
                  <a:pt x="3325902" y="401879"/>
                </a:cubicBezTo>
                <a:cubicBezTo>
                  <a:pt x="3331845" y="396849"/>
                  <a:pt x="3338018" y="393192"/>
                  <a:pt x="3344418" y="390906"/>
                </a:cubicBezTo>
                <a:cubicBezTo>
                  <a:pt x="3349904" y="389077"/>
                  <a:pt x="3354705" y="388163"/>
                  <a:pt x="3358820" y="388163"/>
                </a:cubicBezTo>
                <a:lnTo>
                  <a:pt x="3355391" y="389534"/>
                </a:lnTo>
                <a:cubicBezTo>
                  <a:pt x="3360420" y="389534"/>
                  <a:pt x="3365450" y="390449"/>
                  <a:pt x="3370478" y="392277"/>
                </a:cubicBezTo>
                <a:cubicBezTo>
                  <a:pt x="3375965" y="394563"/>
                  <a:pt x="3380766" y="397307"/>
                  <a:pt x="3384880" y="400507"/>
                </a:cubicBezTo>
                <a:cubicBezTo>
                  <a:pt x="3388995" y="403707"/>
                  <a:pt x="3392424" y="408279"/>
                  <a:pt x="3395167" y="414223"/>
                </a:cubicBezTo>
                <a:cubicBezTo>
                  <a:pt x="3397910" y="419709"/>
                  <a:pt x="3399282" y="426110"/>
                  <a:pt x="3399282" y="433425"/>
                </a:cubicBezTo>
                <a:cubicBezTo>
                  <a:pt x="3399282" y="451256"/>
                  <a:pt x="3393110" y="466344"/>
                  <a:pt x="3380766" y="478688"/>
                </a:cubicBezTo>
                <a:cubicBezTo>
                  <a:pt x="3375736" y="483717"/>
                  <a:pt x="3369793" y="488975"/>
                  <a:pt x="3362934" y="494462"/>
                </a:cubicBezTo>
                <a:cubicBezTo>
                  <a:pt x="3356991" y="499491"/>
                  <a:pt x="3348762" y="504520"/>
                  <a:pt x="3338246" y="509549"/>
                </a:cubicBezTo>
                <a:cubicBezTo>
                  <a:pt x="3329559" y="513664"/>
                  <a:pt x="3318129" y="517322"/>
                  <a:pt x="3303956" y="520522"/>
                </a:cubicBezTo>
                <a:cubicBezTo>
                  <a:pt x="3290697" y="523265"/>
                  <a:pt x="3276067" y="524637"/>
                  <a:pt x="3260065" y="524637"/>
                </a:cubicBezTo>
                <a:cubicBezTo>
                  <a:pt x="3233090" y="524637"/>
                  <a:pt x="3209087" y="519836"/>
                  <a:pt x="3188056" y="510235"/>
                </a:cubicBezTo>
                <a:cubicBezTo>
                  <a:pt x="3166568" y="500634"/>
                  <a:pt x="3148279" y="487604"/>
                  <a:pt x="3133192" y="471144"/>
                </a:cubicBezTo>
                <a:cubicBezTo>
                  <a:pt x="3118104" y="454685"/>
                  <a:pt x="3106445" y="435254"/>
                  <a:pt x="3098216" y="412851"/>
                </a:cubicBezTo>
                <a:cubicBezTo>
                  <a:pt x="3089986" y="390449"/>
                  <a:pt x="3085871" y="366217"/>
                  <a:pt x="3085871" y="340157"/>
                </a:cubicBezTo>
                <a:cubicBezTo>
                  <a:pt x="3085871" y="315011"/>
                  <a:pt x="3090444" y="291236"/>
                  <a:pt x="3099587" y="268833"/>
                </a:cubicBezTo>
                <a:cubicBezTo>
                  <a:pt x="3108274" y="246888"/>
                  <a:pt x="3120619" y="227685"/>
                  <a:pt x="3136620" y="211226"/>
                </a:cubicBezTo>
                <a:cubicBezTo>
                  <a:pt x="3152166" y="194767"/>
                  <a:pt x="3170682" y="181737"/>
                  <a:pt x="3192170" y="172136"/>
                </a:cubicBezTo>
                <a:cubicBezTo>
                  <a:pt x="3213202" y="162534"/>
                  <a:pt x="3236290" y="157734"/>
                  <a:pt x="3261436" y="157734"/>
                </a:cubicBezTo>
                <a:close/>
                <a:moveTo>
                  <a:pt x="616763" y="157734"/>
                </a:moveTo>
                <a:cubicBezTo>
                  <a:pt x="643281" y="157734"/>
                  <a:pt x="664540" y="163220"/>
                  <a:pt x="680542" y="174193"/>
                </a:cubicBezTo>
                <a:cubicBezTo>
                  <a:pt x="696087" y="185166"/>
                  <a:pt x="708432" y="200253"/>
                  <a:pt x="717576" y="219456"/>
                </a:cubicBezTo>
                <a:lnTo>
                  <a:pt x="717576" y="208483"/>
                </a:lnTo>
                <a:cubicBezTo>
                  <a:pt x="717576" y="195224"/>
                  <a:pt x="722376" y="184480"/>
                  <a:pt x="731977" y="176250"/>
                </a:cubicBezTo>
                <a:cubicBezTo>
                  <a:pt x="741578" y="168021"/>
                  <a:pt x="754152" y="163906"/>
                  <a:pt x="769696" y="163906"/>
                </a:cubicBezTo>
                <a:cubicBezTo>
                  <a:pt x="785698" y="163906"/>
                  <a:pt x="798500" y="168021"/>
                  <a:pt x="808101" y="176250"/>
                </a:cubicBezTo>
                <a:cubicBezTo>
                  <a:pt x="817702" y="184480"/>
                  <a:pt x="822503" y="194996"/>
                  <a:pt x="822503" y="207797"/>
                </a:cubicBezTo>
                <a:lnTo>
                  <a:pt x="822503" y="394335"/>
                </a:lnTo>
                <a:lnTo>
                  <a:pt x="822503" y="396392"/>
                </a:lnTo>
                <a:cubicBezTo>
                  <a:pt x="822503" y="406908"/>
                  <a:pt x="823875" y="414223"/>
                  <a:pt x="826618" y="418338"/>
                </a:cubicBezTo>
                <a:cubicBezTo>
                  <a:pt x="829361" y="422453"/>
                  <a:pt x="832561" y="424510"/>
                  <a:pt x="836219" y="424510"/>
                </a:cubicBezTo>
                <a:cubicBezTo>
                  <a:pt x="843534" y="424510"/>
                  <a:pt x="849706" y="427939"/>
                  <a:pt x="854736" y="434797"/>
                </a:cubicBezTo>
                <a:cubicBezTo>
                  <a:pt x="859308" y="441198"/>
                  <a:pt x="861594" y="451028"/>
                  <a:pt x="861594" y="464286"/>
                </a:cubicBezTo>
                <a:cubicBezTo>
                  <a:pt x="861594" y="500405"/>
                  <a:pt x="839419" y="518465"/>
                  <a:pt x="795071" y="518465"/>
                </a:cubicBezTo>
                <a:cubicBezTo>
                  <a:pt x="771754" y="518465"/>
                  <a:pt x="753923" y="512242"/>
                  <a:pt x="741578" y="499798"/>
                </a:cubicBezTo>
                <a:cubicBezTo>
                  <a:pt x="729691" y="487818"/>
                  <a:pt x="721919" y="473530"/>
                  <a:pt x="718261" y="456935"/>
                </a:cubicBezTo>
                <a:lnTo>
                  <a:pt x="717576" y="454171"/>
                </a:lnTo>
                <a:cubicBezTo>
                  <a:pt x="707517" y="477202"/>
                  <a:pt x="693115" y="494705"/>
                  <a:pt x="674370" y="506677"/>
                </a:cubicBezTo>
                <a:cubicBezTo>
                  <a:pt x="656082" y="518193"/>
                  <a:pt x="634137" y="523951"/>
                  <a:pt x="608533" y="523951"/>
                </a:cubicBezTo>
                <a:cubicBezTo>
                  <a:pt x="588874" y="523951"/>
                  <a:pt x="570129" y="519836"/>
                  <a:pt x="552298" y="511607"/>
                </a:cubicBezTo>
                <a:cubicBezTo>
                  <a:pt x="534924" y="503377"/>
                  <a:pt x="519151" y="491261"/>
                  <a:pt x="504978" y="475259"/>
                </a:cubicBezTo>
                <a:cubicBezTo>
                  <a:pt x="491262" y="459714"/>
                  <a:pt x="480289" y="440741"/>
                  <a:pt x="472059" y="418338"/>
                </a:cubicBezTo>
                <a:cubicBezTo>
                  <a:pt x="463830" y="396392"/>
                  <a:pt x="459715" y="371246"/>
                  <a:pt x="459715" y="342900"/>
                </a:cubicBezTo>
                <a:cubicBezTo>
                  <a:pt x="459715" y="313182"/>
                  <a:pt x="464058" y="287350"/>
                  <a:pt x="472745" y="265404"/>
                </a:cubicBezTo>
                <a:cubicBezTo>
                  <a:pt x="481432" y="243002"/>
                  <a:pt x="493090" y="223799"/>
                  <a:pt x="507721" y="207797"/>
                </a:cubicBezTo>
                <a:cubicBezTo>
                  <a:pt x="522351" y="191795"/>
                  <a:pt x="539039" y="179451"/>
                  <a:pt x="557784" y="170764"/>
                </a:cubicBezTo>
                <a:cubicBezTo>
                  <a:pt x="576529" y="162077"/>
                  <a:pt x="596189" y="157734"/>
                  <a:pt x="616763" y="157734"/>
                </a:cubicBezTo>
                <a:close/>
                <a:moveTo>
                  <a:pt x="2078050" y="157048"/>
                </a:moveTo>
                <a:cubicBezTo>
                  <a:pt x="2101825" y="157048"/>
                  <a:pt x="2123084" y="161391"/>
                  <a:pt x="2141830" y="170078"/>
                </a:cubicBezTo>
                <a:cubicBezTo>
                  <a:pt x="2161032" y="179222"/>
                  <a:pt x="2177491" y="191567"/>
                  <a:pt x="2191207" y="207111"/>
                </a:cubicBezTo>
                <a:cubicBezTo>
                  <a:pt x="2204466" y="222656"/>
                  <a:pt x="2214982" y="241859"/>
                  <a:pt x="2222754" y="264719"/>
                </a:cubicBezTo>
                <a:cubicBezTo>
                  <a:pt x="2230526" y="288036"/>
                  <a:pt x="2234413" y="312953"/>
                  <a:pt x="2234413" y="339471"/>
                </a:cubicBezTo>
                <a:cubicBezTo>
                  <a:pt x="2234413" y="366903"/>
                  <a:pt x="2230755" y="391592"/>
                  <a:pt x="2223440" y="413537"/>
                </a:cubicBezTo>
                <a:cubicBezTo>
                  <a:pt x="2216125" y="435483"/>
                  <a:pt x="2205380" y="454914"/>
                  <a:pt x="2191207" y="471830"/>
                </a:cubicBezTo>
                <a:cubicBezTo>
                  <a:pt x="2177034" y="488747"/>
                  <a:pt x="2160346" y="501548"/>
                  <a:pt x="2141144" y="510235"/>
                </a:cubicBezTo>
                <a:cubicBezTo>
                  <a:pt x="2120570" y="519379"/>
                  <a:pt x="2098624" y="523951"/>
                  <a:pt x="2075307" y="523951"/>
                </a:cubicBezTo>
                <a:cubicBezTo>
                  <a:pt x="2050618" y="523951"/>
                  <a:pt x="2029816" y="517779"/>
                  <a:pt x="2012899" y="505434"/>
                </a:cubicBezTo>
                <a:cubicBezTo>
                  <a:pt x="1995983" y="493090"/>
                  <a:pt x="1983638" y="478231"/>
                  <a:pt x="1975866" y="460857"/>
                </a:cubicBezTo>
                <a:lnTo>
                  <a:pt x="1975866" y="596646"/>
                </a:lnTo>
                <a:lnTo>
                  <a:pt x="1974494" y="597332"/>
                </a:lnTo>
                <a:cubicBezTo>
                  <a:pt x="1974494" y="611962"/>
                  <a:pt x="1969694" y="624078"/>
                  <a:pt x="1960093" y="633679"/>
                </a:cubicBezTo>
                <a:cubicBezTo>
                  <a:pt x="1950492" y="643280"/>
                  <a:pt x="1938376" y="648081"/>
                  <a:pt x="1923745" y="648081"/>
                </a:cubicBezTo>
                <a:cubicBezTo>
                  <a:pt x="1909115" y="648081"/>
                  <a:pt x="1896771" y="643280"/>
                  <a:pt x="1886712" y="633679"/>
                </a:cubicBezTo>
                <a:cubicBezTo>
                  <a:pt x="1876654" y="624078"/>
                  <a:pt x="1871624" y="611962"/>
                  <a:pt x="1871624" y="597332"/>
                </a:cubicBezTo>
                <a:lnTo>
                  <a:pt x="1871624" y="207797"/>
                </a:lnTo>
                <a:cubicBezTo>
                  <a:pt x="1871624" y="203682"/>
                  <a:pt x="1872768" y="198653"/>
                  <a:pt x="1875054" y="192710"/>
                </a:cubicBezTo>
                <a:cubicBezTo>
                  <a:pt x="1876882" y="187680"/>
                  <a:pt x="1880083" y="182880"/>
                  <a:pt x="1884655" y="178308"/>
                </a:cubicBezTo>
                <a:cubicBezTo>
                  <a:pt x="1888770" y="174193"/>
                  <a:pt x="1894256" y="170764"/>
                  <a:pt x="1901114" y="168021"/>
                </a:cubicBezTo>
                <a:cubicBezTo>
                  <a:pt x="1907972" y="165278"/>
                  <a:pt x="1915973" y="163906"/>
                  <a:pt x="1925117" y="163906"/>
                </a:cubicBezTo>
                <a:cubicBezTo>
                  <a:pt x="1943862" y="163906"/>
                  <a:pt x="1956892" y="168249"/>
                  <a:pt x="1964208" y="176936"/>
                </a:cubicBezTo>
                <a:cubicBezTo>
                  <a:pt x="1971980" y="186080"/>
                  <a:pt x="1975866" y="196367"/>
                  <a:pt x="1975866" y="207797"/>
                </a:cubicBezTo>
                <a:lnTo>
                  <a:pt x="1975866" y="218770"/>
                </a:lnTo>
                <a:cubicBezTo>
                  <a:pt x="1985468" y="202768"/>
                  <a:pt x="1998269" y="188366"/>
                  <a:pt x="2014271" y="175565"/>
                </a:cubicBezTo>
                <a:cubicBezTo>
                  <a:pt x="2029816" y="163220"/>
                  <a:pt x="2051076" y="157048"/>
                  <a:pt x="2078050" y="157048"/>
                </a:cubicBezTo>
                <a:close/>
                <a:moveTo>
                  <a:pt x="52807" y="44577"/>
                </a:moveTo>
                <a:cubicBezTo>
                  <a:pt x="68809" y="44577"/>
                  <a:pt x="81611" y="49377"/>
                  <a:pt x="91212" y="58979"/>
                </a:cubicBezTo>
                <a:cubicBezTo>
                  <a:pt x="100813" y="68580"/>
                  <a:pt x="105614" y="81381"/>
                  <a:pt x="105614" y="97383"/>
                </a:cubicBezTo>
                <a:lnTo>
                  <a:pt x="105614" y="226314"/>
                </a:lnTo>
                <a:lnTo>
                  <a:pt x="280493" y="226314"/>
                </a:lnTo>
                <a:lnTo>
                  <a:pt x="280493" y="97383"/>
                </a:lnTo>
                <a:cubicBezTo>
                  <a:pt x="280493" y="81381"/>
                  <a:pt x="285293" y="68580"/>
                  <a:pt x="294894" y="58979"/>
                </a:cubicBezTo>
                <a:cubicBezTo>
                  <a:pt x="304496" y="49377"/>
                  <a:pt x="317297" y="44577"/>
                  <a:pt x="333299" y="44577"/>
                </a:cubicBezTo>
                <a:cubicBezTo>
                  <a:pt x="349301" y="44577"/>
                  <a:pt x="362103" y="49377"/>
                  <a:pt x="371704" y="58979"/>
                </a:cubicBezTo>
                <a:cubicBezTo>
                  <a:pt x="381305" y="68580"/>
                  <a:pt x="386106" y="81381"/>
                  <a:pt x="386106" y="97383"/>
                </a:cubicBezTo>
                <a:lnTo>
                  <a:pt x="386106" y="463601"/>
                </a:lnTo>
                <a:cubicBezTo>
                  <a:pt x="386106" y="479603"/>
                  <a:pt x="381305" y="492404"/>
                  <a:pt x="371704" y="502005"/>
                </a:cubicBezTo>
                <a:cubicBezTo>
                  <a:pt x="362103" y="511607"/>
                  <a:pt x="349301" y="516407"/>
                  <a:pt x="333299" y="516407"/>
                </a:cubicBezTo>
                <a:cubicBezTo>
                  <a:pt x="317297" y="516407"/>
                  <a:pt x="304496" y="511607"/>
                  <a:pt x="294894" y="502005"/>
                </a:cubicBezTo>
                <a:cubicBezTo>
                  <a:pt x="285293" y="492404"/>
                  <a:pt x="280493" y="479603"/>
                  <a:pt x="280493" y="463601"/>
                </a:cubicBezTo>
                <a:lnTo>
                  <a:pt x="280493" y="320954"/>
                </a:lnTo>
                <a:lnTo>
                  <a:pt x="105614" y="320954"/>
                </a:lnTo>
                <a:lnTo>
                  <a:pt x="105614" y="463601"/>
                </a:lnTo>
                <a:cubicBezTo>
                  <a:pt x="105614" y="479603"/>
                  <a:pt x="100813" y="492404"/>
                  <a:pt x="91212" y="502005"/>
                </a:cubicBezTo>
                <a:cubicBezTo>
                  <a:pt x="81611" y="511607"/>
                  <a:pt x="68809" y="516407"/>
                  <a:pt x="52807" y="516407"/>
                </a:cubicBezTo>
                <a:cubicBezTo>
                  <a:pt x="36805" y="516407"/>
                  <a:pt x="24003" y="511607"/>
                  <a:pt x="14402" y="502005"/>
                </a:cubicBezTo>
                <a:cubicBezTo>
                  <a:pt x="4801" y="492404"/>
                  <a:pt x="0" y="479603"/>
                  <a:pt x="0" y="463601"/>
                </a:cubicBezTo>
                <a:lnTo>
                  <a:pt x="0" y="97383"/>
                </a:lnTo>
                <a:cubicBezTo>
                  <a:pt x="0" y="81381"/>
                  <a:pt x="4801" y="68580"/>
                  <a:pt x="14402" y="58979"/>
                </a:cubicBezTo>
                <a:cubicBezTo>
                  <a:pt x="24003" y="49377"/>
                  <a:pt x="36805" y="44577"/>
                  <a:pt x="52807" y="44577"/>
                </a:cubicBezTo>
                <a:close/>
                <a:moveTo>
                  <a:pt x="2351684" y="43891"/>
                </a:moveTo>
                <a:cubicBezTo>
                  <a:pt x="2368601" y="43891"/>
                  <a:pt x="2381631" y="48677"/>
                  <a:pt x="2390775" y="58250"/>
                </a:cubicBezTo>
                <a:cubicBezTo>
                  <a:pt x="2399919" y="68287"/>
                  <a:pt x="2404491" y="80374"/>
                  <a:pt x="2404491" y="94512"/>
                </a:cubicBezTo>
                <a:lnTo>
                  <a:pt x="2404491" y="215599"/>
                </a:lnTo>
                <a:lnTo>
                  <a:pt x="2418207" y="192956"/>
                </a:lnTo>
                <a:cubicBezTo>
                  <a:pt x="2424380" y="185355"/>
                  <a:pt x="2431466" y="178833"/>
                  <a:pt x="2439467" y="173389"/>
                </a:cubicBezTo>
                <a:cubicBezTo>
                  <a:pt x="2455012" y="162495"/>
                  <a:pt x="2474672" y="157048"/>
                  <a:pt x="2498446" y="157048"/>
                </a:cubicBezTo>
                <a:cubicBezTo>
                  <a:pt x="2537308" y="157048"/>
                  <a:pt x="2567712" y="169392"/>
                  <a:pt x="2589657" y="194081"/>
                </a:cubicBezTo>
                <a:cubicBezTo>
                  <a:pt x="2611603" y="218770"/>
                  <a:pt x="2622576" y="253289"/>
                  <a:pt x="2622576" y="297637"/>
                </a:cubicBezTo>
                <a:lnTo>
                  <a:pt x="2622576" y="466344"/>
                </a:lnTo>
                <a:cubicBezTo>
                  <a:pt x="2622576" y="480974"/>
                  <a:pt x="2617546" y="493090"/>
                  <a:pt x="2607488" y="502691"/>
                </a:cubicBezTo>
                <a:cubicBezTo>
                  <a:pt x="2596972" y="512292"/>
                  <a:pt x="2584628" y="517093"/>
                  <a:pt x="2570455" y="517093"/>
                </a:cubicBezTo>
                <a:cubicBezTo>
                  <a:pt x="2555824" y="517093"/>
                  <a:pt x="2543480" y="512282"/>
                  <a:pt x="2533422" y="502659"/>
                </a:cubicBezTo>
                <a:cubicBezTo>
                  <a:pt x="2523363" y="493029"/>
                  <a:pt x="2518334" y="480881"/>
                  <a:pt x="2518334" y="466215"/>
                </a:cubicBezTo>
                <a:lnTo>
                  <a:pt x="2518334" y="336267"/>
                </a:lnTo>
                <a:cubicBezTo>
                  <a:pt x="2518334" y="306927"/>
                  <a:pt x="2513076" y="285153"/>
                  <a:pt x="2502560" y="270944"/>
                </a:cubicBezTo>
                <a:cubicBezTo>
                  <a:pt x="2492045" y="257193"/>
                  <a:pt x="2477643" y="250317"/>
                  <a:pt x="2459355" y="250317"/>
                </a:cubicBezTo>
                <a:cubicBezTo>
                  <a:pt x="2441067" y="250317"/>
                  <a:pt x="2427122" y="257421"/>
                  <a:pt x="2417522" y="271630"/>
                </a:cubicBezTo>
                <a:cubicBezTo>
                  <a:pt x="2407920" y="286296"/>
                  <a:pt x="2403120" y="308985"/>
                  <a:pt x="2403120" y="339696"/>
                </a:cubicBezTo>
                <a:lnTo>
                  <a:pt x="2403120" y="466215"/>
                </a:lnTo>
                <a:cubicBezTo>
                  <a:pt x="2403120" y="480881"/>
                  <a:pt x="2398090" y="493029"/>
                  <a:pt x="2388032" y="502659"/>
                </a:cubicBezTo>
                <a:cubicBezTo>
                  <a:pt x="2377516" y="512282"/>
                  <a:pt x="2365172" y="517093"/>
                  <a:pt x="2350999" y="517093"/>
                </a:cubicBezTo>
                <a:cubicBezTo>
                  <a:pt x="2336368" y="517093"/>
                  <a:pt x="2324024" y="512292"/>
                  <a:pt x="2313966" y="502691"/>
                </a:cubicBezTo>
                <a:cubicBezTo>
                  <a:pt x="2303907" y="493090"/>
                  <a:pt x="2298878" y="480974"/>
                  <a:pt x="2298878" y="466344"/>
                </a:cubicBezTo>
                <a:lnTo>
                  <a:pt x="2298878" y="94640"/>
                </a:lnTo>
                <a:cubicBezTo>
                  <a:pt x="2298878" y="80467"/>
                  <a:pt x="2303450" y="68351"/>
                  <a:pt x="2312594" y="58293"/>
                </a:cubicBezTo>
                <a:cubicBezTo>
                  <a:pt x="2321281" y="48692"/>
                  <a:pt x="2334311" y="43891"/>
                  <a:pt x="2351684" y="43891"/>
                </a:cubicBezTo>
                <a:close/>
                <a:moveTo>
                  <a:pt x="1380134" y="43891"/>
                </a:moveTo>
                <a:cubicBezTo>
                  <a:pt x="1397051" y="43891"/>
                  <a:pt x="1410081" y="48677"/>
                  <a:pt x="1419225" y="58250"/>
                </a:cubicBezTo>
                <a:cubicBezTo>
                  <a:pt x="1428369" y="68287"/>
                  <a:pt x="1432941" y="80374"/>
                  <a:pt x="1432941" y="94512"/>
                </a:cubicBezTo>
                <a:lnTo>
                  <a:pt x="1432941" y="215599"/>
                </a:lnTo>
                <a:lnTo>
                  <a:pt x="1446657" y="192956"/>
                </a:lnTo>
                <a:cubicBezTo>
                  <a:pt x="1452829" y="185355"/>
                  <a:pt x="1459916" y="178833"/>
                  <a:pt x="1467917" y="173389"/>
                </a:cubicBezTo>
                <a:cubicBezTo>
                  <a:pt x="1483462" y="162495"/>
                  <a:pt x="1503121" y="157048"/>
                  <a:pt x="1526896" y="157048"/>
                </a:cubicBezTo>
                <a:cubicBezTo>
                  <a:pt x="1565758" y="157048"/>
                  <a:pt x="1596162" y="169392"/>
                  <a:pt x="1618107" y="194081"/>
                </a:cubicBezTo>
                <a:cubicBezTo>
                  <a:pt x="1640053" y="218770"/>
                  <a:pt x="1651026" y="253289"/>
                  <a:pt x="1651026" y="297637"/>
                </a:cubicBezTo>
                <a:lnTo>
                  <a:pt x="1651026" y="466344"/>
                </a:lnTo>
                <a:cubicBezTo>
                  <a:pt x="1651026" y="480974"/>
                  <a:pt x="1645996" y="493090"/>
                  <a:pt x="1635938" y="502691"/>
                </a:cubicBezTo>
                <a:cubicBezTo>
                  <a:pt x="1625422" y="512292"/>
                  <a:pt x="1613078" y="517093"/>
                  <a:pt x="1598905" y="517093"/>
                </a:cubicBezTo>
                <a:cubicBezTo>
                  <a:pt x="1584274" y="517093"/>
                  <a:pt x="1571930" y="512282"/>
                  <a:pt x="1561872" y="502659"/>
                </a:cubicBezTo>
                <a:cubicBezTo>
                  <a:pt x="1551813" y="493029"/>
                  <a:pt x="1546784" y="480881"/>
                  <a:pt x="1546784" y="466215"/>
                </a:cubicBezTo>
                <a:lnTo>
                  <a:pt x="1546784" y="336267"/>
                </a:lnTo>
                <a:cubicBezTo>
                  <a:pt x="1546784" y="306927"/>
                  <a:pt x="1541526" y="285153"/>
                  <a:pt x="1531010" y="270944"/>
                </a:cubicBezTo>
                <a:cubicBezTo>
                  <a:pt x="1520495" y="257193"/>
                  <a:pt x="1506093" y="250317"/>
                  <a:pt x="1487805" y="250317"/>
                </a:cubicBezTo>
                <a:cubicBezTo>
                  <a:pt x="1469517" y="250317"/>
                  <a:pt x="1455572" y="257421"/>
                  <a:pt x="1445971" y="271630"/>
                </a:cubicBezTo>
                <a:cubicBezTo>
                  <a:pt x="1436370" y="286296"/>
                  <a:pt x="1431570" y="308985"/>
                  <a:pt x="1431570" y="339696"/>
                </a:cubicBezTo>
                <a:lnTo>
                  <a:pt x="1431570" y="466215"/>
                </a:lnTo>
                <a:cubicBezTo>
                  <a:pt x="1431570" y="480881"/>
                  <a:pt x="1426540" y="493029"/>
                  <a:pt x="1416482" y="502659"/>
                </a:cubicBezTo>
                <a:cubicBezTo>
                  <a:pt x="1405966" y="512282"/>
                  <a:pt x="1393622" y="517093"/>
                  <a:pt x="1379449" y="517093"/>
                </a:cubicBezTo>
                <a:cubicBezTo>
                  <a:pt x="1364818" y="517093"/>
                  <a:pt x="1352474" y="512292"/>
                  <a:pt x="1342416" y="502691"/>
                </a:cubicBezTo>
                <a:cubicBezTo>
                  <a:pt x="1332357" y="493090"/>
                  <a:pt x="1327328" y="480974"/>
                  <a:pt x="1327328" y="466344"/>
                </a:cubicBezTo>
                <a:lnTo>
                  <a:pt x="1327328" y="94640"/>
                </a:lnTo>
                <a:cubicBezTo>
                  <a:pt x="1327328" y="80467"/>
                  <a:pt x="1331900" y="68351"/>
                  <a:pt x="1341044" y="58293"/>
                </a:cubicBezTo>
                <a:cubicBezTo>
                  <a:pt x="1349731" y="48692"/>
                  <a:pt x="1362761" y="43891"/>
                  <a:pt x="1380134" y="43891"/>
                </a:cubicBezTo>
                <a:close/>
                <a:moveTo>
                  <a:pt x="2915564" y="0"/>
                </a:moveTo>
                <a:cubicBezTo>
                  <a:pt x="2920594" y="0"/>
                  <a:pt x="2926080" y="1143"/>
                  <a:pt x="2932024" y="3429"/>
                </a:cubicBezTo>
                <a:cubicBezTo>
                  <a:pt x="2937967" y="5715"/>
                  <a:pt x="2942768" y="8687"/>
                  <a:pt x="2946426" y="12344"/>
                </a:cubicBezTo>
                <a:cubicBezTo>
                  <a:pt x="2950998" y="16916"/>
                  <a:pt x="2954198" y="21260"/>
                  <a:pt x="2956027" y="25374"/>
                </a:cubicBezTo>
                <a:cubicBezTo>
                  <a:pt x="2958312" y="30861"/>
                  <a:pt x="2959456" y="36119"/>
                  <a:pt x="2959456" y="41148"/>
                </a:cubicBezTo>
                <a:cubicBezTo>
                  <a:pt x="2959456" y="57150"/>
                  <a:pt x="2953741" y="68808"/>
                  <a:pt x="2942311" y="76124"/>
                </a:cubicBezTo>
                <a:lnTo>
                  <a:pt x="2851100" y="135102"/>
                </a:lnTo>
                <a:cubicBezTo>
                  <a:pt x="2846985" y="137846"/>
                  <a:pt x="2842870" y="140132"/>
                  <a:pt x="2838755" y="141960"/>
                </a:cubicBezTo>
                <a:cubicBezTo>
                  <a:pt x="2835097" y="143332"/>
                  <a:pt x="2832354" y="144018"/>
                  <a:pt x="2830526" y="144018"/>
                </a:cubicBezTo>
                <a:cubicBezTo>
                  <a:pt x="2821381" y="144018"/>
                  <a:pt x="2813838" y="140589"/>
                  <a:pt x="2807894" y="133731"/>
                </a:cubicBezTo>
                <a:cubicBezTo>
                  <a:pt x="2801950" y="127330"/>
                  <a:pt x="2798979" y="120015"/>
                  <a:pt x="2798979" y="111785"/>
                </a:cubicBezTo>
                <a:cubicBezTo>
                  <a:pt x="2798979" y="102184"/>
                  <a:pt x="2803550" y="92811"/>
                  <a:pt x="2812695" y="83667"/>
                </a:cubicBezTo>
                <a:lnTo>
                  <a:pt x="2886761" y="12344"/>
                </a:lnTo>
                <a:lnTo>
                  <a:pt x="2886761" y="11658"/>
                </a:lnTo>
                <a:cubicBezTo>
                  <a:pt x="2889962" y="8458"/>
                  <a:pt x="2894076" y="5715"/>
                  <a:pt x="2899106" y="3429"/>
                </a:cubicBezTo>
                <a:cubicBezTo>
                  <a:pt x="2904592" y="1143"/>
                  <a:pt x="2910078" y="0"/>
                  <a:pt x="2915564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5400" b="0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BoosterNextFYBlack" panose="02000A03000000020004" pitchFamily="2" charset="-93"/>
            </a:endParaRPr>
          </a:p>
        </p:txBody>
      </p:sp>
      <p:sp>
        <p:nvSpPr>
          <p:cNvPr id="56" name="Hình tự do: Hình 55">
            <a:extLst>
              <a:ext uri="{FF2B5EF4-FFF2-40B4-BE49-F238E27FC236}">
                <a16:creationId xmlns="" xmlns:a16="http://schemas.microsoft.com/office/drawing/2014/main" id="{E53DF87E-2933-063E-8C4A-F357EB0CE34A}"/>
              </a:ext>
            </a:extLst>
          </p:cNvPr>
          <p:cNvSpPr>
            <a:spLocks noChangeAspect="1"/>
          </p:cNvSpPr>
          <p:nvPr/>
        </p:nvSpPr>
        <p:spPr>
          <a:xfrm>
            <a:off x="13208169" y="9532795"/>
            <a:ext cx="3655085" cy="652196"/>
          </a:xfrm>
          <a:custGeom>
            <a:avLst/>
            <a:gdLst/>
            <a:ahLst/>
            <a:cxnLst/>
            <a:rect l="l" t="t" r="r" b="b"/>
            <a:pathLst>
              <a:path w="3655085" h="652196">
                <a:moveTo>
                  <a:pt x="3475405" y="249631"/>
                </a:moveTo>
                <a:cubicBezTo>
                  <a:pt x="3451174" y="249631"/>
                  <a:pt x="3432657" y="257861"/>
                  <a:pt x="3419855" y="274320"/>
                </a:cubicBezTo>
                <a:cubicBezTo>
                  <a:pt x="3406597" y="291236"/>
                  <a:pt x="3399967" y="313182"/>
                  <a:pt x="3399967" y="340157"/>
                </a:cubicBezTo>
                <a:cubicBezTo>
                  <a:pt x="3399967" y="353873"/>
                  <a:pt x="3402025" y="366217"/>
                  <a:pt x="3406139" y="377190"/>
                </a:cubicBezTo>
                <a:cubicBezTo>
                  <a:pt x="3410254" y="387705"/>
                  <a:pt x="3415741" y="396849"/>
                  <a:pt x="3422599" y="404622"/>
                </a:cubicBezTo>
                <a:cubicBezTo>
                  <a:pt x="3428999" y="411480"/>
                  <a:pt x="3437001" y="417195"/>
                  <a:pt x="3446602" y="421767"/>
                </a:cubicBezTo>
                <a:cubicBezTo>
                  <a:pt x="3455289" y="425882"/>
                  <a:pt x="3464890" y="427939"/>
                  <a:pt x="3475405" y="427939"/>
                </a:cubicBezTo>
                <a:cubicBezTo>
                  <a:pt x="3485464" y="427939"/>
                  <a:pt x="3495065" y="425882"/>
                  <a:pt x="3504209" y="421767"/>
                </a:cubicBezTo>
                <a:cubicBezTo>
                  <a:pt x="3513810" y="417195"/>
                  <a:pt x="3521811" y="411480"/>
                  <a:pt x="3528212" y="404622"/>
                </a:cubicBezTo>
                <a:cubicBezTo>
                  <a:pt x="3535070" y="396849"/>
                  <a:pt x="3540556" y="387705"/>
                  <a:pt x="3544671" y="377190"/>
                </a:cubicBezTo>
                <a:cubicBezTo>
                  <a:pt x="3548786" y="366217"/>
                  <a:pt x="3550843" y="353644"/>
                  <a:pt x="3550843" y="339471"/>
                </a:cubicBezTo>
                <a:cubicBezTo>
                  <a:pt x="3550843" y="311582"/>
                  <a:pt x="3544214" y="289636"/>
                  <a:pt x="3530955" y="273634"/>
                </a:cubicBezTo>
                <a:cubicBezTo>
                  <a:pt x="3517697" y="257632"/>
                  <a:pt x="3499180" y="249631"/>
                  <a:pt x="3475405" y="249631"/>
                </a:cubicBezTo>
                <a:close/>
                <a:moveTo>
                  <a:pt x="614400" y="249631"/>
                </a:moveTo>
                <a:lnTo>
                  <a:pt x="615086" y="251003"/>
                </a:lnTo>
                <a:cubicBezTo>
                  <a:pt x="596341" y="251003"/>
                  <a:pt x="581253" y="255803"/>
                  <a:pt x="569823" y="265404"/>
                </a:cubicBezTo>
                <a:cubicBezTo>
                  <a:pt x="558393" y="274548"/>
                  <a:pt x="550621" y="288722"/>
                  <a:pt x="546506" y="307924"/>
                </a:cubicBezTo>
                <a:lnTo>
                  <a:pt x="674751" y="307924"/>
                </a:lnTo>
                <a:cubicBezTo>
                  <a:pt x="674751" y="301066"/>
                  <a:pt x="673379" y="294208"/>
                  <a:pt x="670636" y="287350"/>
                </a:cubicBezTo>
                <a:cubicBezTo>
                  <a:pt x="667893" y="280035"/>
                  <a:pt x="664235" y="273863"/>
                  <a:pt x="659663" y="268833"/>
                </a:cubicBezTo>
                <a:cubicBezTo>
                  <a:pt x="654634" y="262890"/>
                  <a:pt x="648462" y="258318"/>
                  <a:pt x="641146" y="255117"/>
                </a:cubicBezTo>
                <a:cubicBezTo>
                  <a:pt x="632917" y="251460"/>
                  <a:pt x="624001" y="249631"/>
                  <a:pt x="614400" y="249631"/>
                </a:cubicBezTo>
                <a:close/>
                <a:moveTo>
                  <a:pt x="2641244" y="248259"/>
                </a:moveTo>
                <a:lnTo>
                  <a:pt x="2639872" y="250317"/>
                </a:lnTo>
                <a:cubicBezTo>
                  <a:pt x="2627071" y="250317"/>
                  <a:pt x="2616098" y="252603"/>
                  <a:pt x="2606954" y="257175"/>
                </a:cubicBezTo>
                <a:cubicBezTo>
                  <a:pt x="2597810" y="261747"/>
                  <a:pt x="2590038" y="267919"/>
                  <a:pt x="2583637" y="275691"/>
                </a:cubicBezTo>
                <a:cubicBezTo>
                  <a:pt x="2577693" y="283007"/>
                  <a:pt x="2573350" y="291922"/>
                  <a:pt x="2570607" y="302438"/>
                </a:cubicBezTo>
                <a:cubicBezTo>
                  <a:pt x="2567863" y="312953"/>
                  <a:pt x="2566492" y="324383"/>
                  <a:pt x="2566492" y="336728"/>
                </a:cubicBezTo>
                <a:cubicBezTo>
                  <a:pt x="2566492" y="348615"/>
                  <a:pt x="2567863" y="360045"/>
                  <a:pt x="2570607" y="371018"/>
                </a:cubicBezTo>
                <a:cubicBezTo>
                  <a:pt x="2573350" y="381533"/>
                  <a:pt x="2577922" y="391134"/>
                  <a:pt x="2584322" y="399821"/>
                </a:cubicBezTo>
                <a:cubicBezTo>
                  <a:pt x="2590723" y="408508"/>
                  <a:pt x="2598496" y="415137"/>
                  <a:pt x="2607640" y="419709"/>
                </a:cubicBezTo>
                <a:cubicBezTo>
                  <a:pt x="2617698" y="424739"/>
                  <a:pt x="2628671" y="427253"/>
                  <a:pt x="2640558" y="427253"/>
                </a:cubicBezTo>
                <a:cubicBezTo>
                  <a:pt x="2652445" y="427253"/>
                  <a:pt x="2663418" y="424739"/>
                  <a:pt x="2673477" y="419709"/>
                </a:cubicBezTo>
                <a:cubicBezTo>
                  <a:pt x="2683078" y="415137"/>
                  <a:pt x="2690850" y="408737"/>
                  <a:pt x="2696794" y="400507"/>
                </a:cubicBezTo>
                <a:cubicBezTo>
                  <a:pt x="2703195" y="391820"/>
                  <a:pt x="2707767" y="382448"/>
                  <a:pt x="2710510" y="372389"/>
                </a:cubicBezTo>
                <a:cubicBezTo>
                  <a:pt x="2713253" y="362331"/>
                  <a:pt x="2714625" y="351358"/>
                  <a:pt x="2714625" y="339471"/>
                </a:cubicBezTo>
                <a:cubicBezTo>
                  <a:pt x="2714625" y="327126"/>
                  <a:pt x="2713253" y="315468"/>
                  <a:pt x="2710510" y="304495"/>
                </a:cubicBezTo>
                <a:cubicBezTo>
                  <a:pt x="2707767" y="293065"/>
                  <a:pt x="2703423" y="283464"/>
                  <a:pt x="2697479" y="275691"/>
                </a:cubicBezTo>
                <a:cubicBezTo>
                  <a:pt x="2691079" y="267005"/>
                  <a:pt x="2683307" y="260375"/>
                  <a:pt x="2674162" y="255803"/>
                </a:cubicBezTo>
                <a:cubicBezTo>
                  <a:pt x="2664104" y="250774"/>
                  <a:pt x="2653131" y="248259"/>
                  <a:pt x="2641244" y="248259"/>
                </a:cubicBezTo>
                <a:close/>
                <a:moveTo>
                  <a:pt x="902055" y="160477"/>
                </a:moveTo>
                <a:cubicBezTo>
                  <a:pt x="916228" y="160477"/>
                  <a:pt x="928573" y="165288"/>
                  <a:pt x="939088" y="174911"/>
                </a:cubicBezTo>
                <a:cubicBezTo>
                  <a:pt x="949147" y="184541"/>
                  <a:pt x="954176" y="196689"/>
                  <a:pt x="954176" y="211355"/>
                </a:cubicBezTo>
                <a:lnTo>
                  <a:pt x="954176" y="359873"/>
                </a:lnTo>
                <a:cubicBezTo>
                  <a:pt x="954176" y="380962"/>
                  <a:pt x="958519" y="397235"/>
                  <a:pt x="967206" y="408694"/>
                </a:cubicBezTo>
                <a:cubicBezTo>
                  <a:pt x="976350" y="420610"/>
                  <a:pt x="989609" y="426567"/>
                  <a:pt x="1006983" y="426567"/>
                </a:cubicBezTo>
                <a:cubicBezTo>
                  <a:pt x="1024813" y="426567"/>
                  <a:pt x="1037843" y="420610"/>
                  <a:pt x="1046073" y="408694"/>
                </a:cubicBezTo>
                <a:cubicBezTo>
                  <a:pt x="1054303" y="397235"/>
                  <a:pt x="1058418" y="380962"/>
                  <a:pt x="1058418" y="359873"/>
                </a:cubicBezTo>
                <a:lnTo>
                  <a:pt x="1058418" y="211355"/>
                </a:lnTo>
                <a:cubicBezTo>
                  <a:pt x="1058418" y="196689"/>
                  <a:pt x="1063447" y="184541"/>
                  <a:pt x="1073505" y="174911"/>
                </a:cubicBezTo>
                <a:cubicBezTo>
                  <a:pt x="1083563" y="165288"/>
                  <a:pt x="1095908" y="160477"/>
                  <a:pt x="1110538" y="160477"/>
                </a:cubicBezTo>
                <a:cubicBezTo>
                  <a:pt x="1124712" y="160477"/>
                  <a:pt x="1137056" y="165278"/>
                  <a:pt x="1147571" y="174879"/>
                </a:cubicBezTo>
                <a:cubicBezTo>
                  <a:pt x="1157630" y="184480"/>
                  <a:pt x="1162659" y="196596"/>
                  <a:pt x="1162659" y="211226"/>
                </a:cubicBezTo>
                <a:lnTo>
                  <a:pt x="1162659" y="356616"/>
                </a:lnTo>
                <a:cubicBezTo>
                  <a:pt x="1162659" y="381305"/>
                  <a:pt x="1159001" y="403250"/>
                  <a:pt x="1151686" y="422453"/>
                </a:cubicBezTo>
                <a:cubicBezTo>
                  <a:pt x="1143914" y="442569"/>
                  <a:pt x="1133398" y="459714"/>
                  <a:pt x="1120140" y="473888"/>
                </a:cubicBezTo>
                <a:cubicBezTo>
                  <a:pt x="1106881" y="488061"/>
                  <a:pt x="1090421" y="499262"/>
                  <a:pt x="1070762" y="507492"/>
                </a:cubicBezTo>
                <a:cubicBezTo>
                  <a:pt x="1051560" y="515721"/>
                  <a:pt x="1030071" y="519836"/>
                  <a:pt x="1006297" y="519836"/>
                </a:cubicBezTo>
                <a:cubicBezTo>
                  <a:pt x="982522" y="519836"/>
                  <a:pt x="961034" y="515721"/>
                  <a:pt x="941831" y="507492"/>
                </a:cubicBezTo>
                <a:cubicBezTo>
                  <a:pt x="922172" y="499262"/>
                  <a:pt x="905713" y="488061"/>
                  <a:pt x="892454" y="473888"/>
                </a:cubicBezTo>
                <a:cubicBezTo>
                  <a:pt x="879195" y="459714"/>
                  <a:pt x="868680" y="442569"/>
                  <a:pt x="860907" y="422453"/>
                </a:cubicBezTo>
                <a:cubicBezTo>
                  <a:pt x="853592" y="403250"/>
                  <a:pt x="849934" y="381305"/>
                  <a:pt x="849934" y="356616"/>
                </a:cubicBezTo>
                <a:lnTo>
                  <a:pt x="849934" y="211226"/>
                </a:lnTo>
                <a:cubicBezTo>
                  <a:pt x="849934" y="196596"/>
                  <a:pt x="854964" y="184480"/>
                  <a:pt x="865022" y="174879"/>
                </a:cubicBezTo>
                <a:cubicBezTo>
                  <a:pt x="875080" y="165278"/>
                  <a:pt x="887425" y="160477"/>
                  <a:pt x="902055" y="160477"/>
                </a:cubicBezTo>
                <a:close/>
                <a:moveTo>
                  <a:pt x="3099799" y="156362"/>
                </a:moveTo>
                <a:cubicBezTo>
                  <a:pt x="3137632" y="156362"/>
                  <a:pt x="3167489" y="168478"/>
                  <a:pt x="3189371" y="192710"/>
                </a:cubicBezTo>
                <a:cubicBezTo>
                  <a:pt x="3211252" y="216941"/>
                  <a:pt x="3222193" y="251688"/>
                  <a:pt x="3222193" y="296951"/>
                </a:cubicBezTo>
                <a:lnTo>
                  <a:pt x="3222193" y="465658"/>
                </a:lnTo>
                <a:cubicBezTo>
                  <a:pt x="3222193" y="479831"/>
                  <a:pt x="3217392" y="491718"/>
                  <a:pt x="3207791" y="501320"/>
                </a:cubicBezTo>
                <a:cubicBezTo>
                  <a:pt x="3198189" y="510921"/>
                  <a:pt x="3185845" y="515721"/>
                  <a:pt x="3170758" y="515721"/>
                </a:cubicBezTo>
                <a:cubicBezTo>
                  <a:pt x="3155670" y="515721"/>
                  <a:pt x="3143326" y="510921"/>
                  <a:pt x="3133725" y="501320"/>
                </a:cubicBezTo>
                <a:cubicBezTo>
                  <a:pt x="3124123" y="491718"/>
                  <a:pt x="3119323" y="479603"/>
                  <a:pt x="3119323" y="464972"/>
                </a:cubicBezTo>
                <a:lnTo>
                  <a:pt x="3119323" y="335356"/>
                </a:lnTo>
                <a:cubicBezTo>
                  <a:pt x="3119323" y="306095"/>
                  <a:pt x="3114097" y="284378"/>
                  <a:pt x="3103645" y="270205"/>
                </a:cubicBezTo>
                <a:cubicBezTo>
                  <a:pt x="3093194" y="256489"/>
                  <a:pt x="3078879" y="249631"/>
                  <a:pt x="3060697" y="249631"/>
                </a:cubicBezTo>
                <a:cubicBezTo>
                  <a:pt x="3043424" y="249631"/>
                  <a:pt x="3029790" y="256718"/>
                  <a:pt x="3019796" y="270891"/>
                </a:cubicBezTo>
                <a:cubicBezTo>
                  <a:pt x="3009795" y="285064"/>
                  <a:pt x="3004794" y="307238"/>
                  <a:pt x="3004794" y="337413"/>
                </a:cubicBezTo>
                <a:lnTo>
                  <a:pt x="3004794" y="464286"/>
                </a:lnTo>
                <a:cubicBezTo>
                  <a:pt x="3004794" y="478460"/>
                  <a:pt x="2999961" y="490347"/>
                  <a:pt x="2990296" y="499948"/>
                </a:cubicBezTo>
                <a:cubicBezTo>
                  <a:pt x="2980631" y="509549"/>
                  <a:pt x="2968204" y="514350"/>
                  <a:pt x="2953016" y="514350"/>
                </a:cubicBezTo>
                <a:cubicBezTo>
                  <a:pt x="2938293" y="514350"/>
                  <a:pt x="2925866" y="509549"/>
                  <a:pt x="2915737" y="499948"/>
                </a:cubicBezTo>
                <a:cubicBezTo>
                  <a:pt x="2905614" y="490347"/>
                  <a:pt x="2900553" y="478002"/>
                  <a:pt x="2900553" y="462915"/>
                </a:cubicBezTo>
                <a:lnTo>
                  <a:pt x="2900553" y="205054"/>
                </a:lnTo>
                <a:lnTo>
                  <a:pt x="2897123" y="209169"/>
                </a:lnTo>
                <a:cubicBezTo>
                  <a:pt x="2897123" y="204597"/>
                  <a:pt x="2898267" y="199339"/>
                  <a:pt x="2900553" y="193395"/>
                </a:cubicBezTo>
                <a:cubicBezTo>
                  <a:pt x="2902396" y="188366"/>
                  <a:pt x="2905617" y="183566"/>
                  <a:pt x="2910218" y="178994"/>
                </a:cubicBezTo>
                <a:cubicBezTo>
                  <a:pt x="2914361" y="174879"/>
                  <a:pt x="2919887" y="171450"/>
                  <a:pt x="2926795" y="168707"/>
                </a:cubicBezTo>
                <a:cubicBezTo>
                  <a:pt x="2933696" y="165963"/>
                  <a:pt x="2941751" y="164592"/>
                  <a:pt x="2950959" y="164592"/>
                </a:cubicBezTo>
                <a:cubicBezTo>
                  <a:pt x="2969368" y="164592"/>
                  <a:pt x="2982488" y="169164"/>
                  <a:pt x="2990317" y="178308"/>
                </a:cubicBezTo>
                <a:cubicBezTo>
                  <a:pt x="2998139" y="187452"/>
                  <a:pt x="3002051" y="197053"/>
                  <a:pt x="3002051" y="207111"/>
                </a:cubicBezTo>
                <a:lnTo>
                  <a:pt x="3002029" y="218770"/>
                </a:lnTo>
                <a:cubicBezTo>
                  <a:pt x="3010238" y="197739"/>
                  <a:pt x="3023229" y="182194"/>
                  <a:pt x="3041002" y="172136"/>
                </a:cubicBezTo>
                <a:cubicBezTo>
                  <a:pt x="3059233" y="161620"/>
                  <a:pt x="3078832" y="156362"/>
                  <a:pt x="3099799" y="156362"/>
                </a:cubicBezTo>
                <a:close/>
                <a:moveTo>
                  <a:pt x="3445916" y="153619"/>
                </a:moveTo>
                <a:cubicBezTo>
                  <a:pt x="3459632" y="153619"/>
                  <a:pt x="3472433" y="155448"/>
                  <a:pt x="3484321" y="159105"/>
                </a:cubicBezTo>
                <a:cubicBezTo>
                  <a:pt x="3494836" y="162306"/>
                  <a:pt x="3504437" y="166878"/>
                  <a:pt x="3513124" y="172821"/>
                </a:cubicBezTo>
                <a:cubicBezTo>
                  <a:pt x="3520897" y="178308"/>
                  <a:pt x="3527755" y="184937"/>
                  <a:pt x="3533698" y="192710"/>
                </a:cubicBezTo>
                <a:cubicBezTo>
                  <a:pt x="3539642" y="200939"/>
                  <a:pt x="3544214" y="208483"/>
                  <a:pt x="3547414" y="215341"/>
                </a:cubicBezTo>
                <a:lnTo>
                  <a:pt x="3547414" y="204368"/>
                </a:lnTo>
                <a:cubicBezTo>
                  <a:pt x="3547414" y="191567"/>
                  <a:pt x="3551987" y="181051"/>
                  <a:pt x="3561130" y="172821"/>
                </a:cubicBezTo>
                <a:cubicBezTo>
                  <a:pt x="3569817" y="164592"/>
                  <a:pt x="3582619" y="160477"/>
                  <a:pt x="3599535" y="160477"/>
                </a:cubicBezTo>
                <a:cubicBezTo>
                  <a:pt x="3619195" y="160477"/>
                  <a:pt x="3632683" y="164820"/>
                  <a:pt x="3639997" y="173507"/>
                </a:cubicBezTo>
                <a:cubicBezTo>
                  <a:pt x="3647769" y="182651"/>
                  <a:pt x="3651655" y="192938"/>
                  <a:pt x="3651655" y="204368"/>
                </a:cubicBezTo>
                <a:lnTo>
                  <a:pt x="3651655" y="478002"/>
                </a:lnTo>
                <a:lnTo>
                  <a:pt x="3655085" y="480060"/>
                </a:lnTo>
                <a:cubicBezTo>
                  <a:pt x="3655085" y="507492"/>
                  <a:pt x="3650285" y="531723"/>
                  <a:pt x="3640683" y="552755"/>
                </a:cubicBezTo>
                <a:cubicBezTo>
                  <a:pt x="3631081" y="573786"/>
                  <a:pt x="3618051" y="591845"/>
                  <a:pt x="3601593" y="606933"/>
                </a:cubicBezTo>
                <a:cubicBezTo>
                  <a:pt x="3585591" y="621563"/>
                  <a:pt x="3566159" y="632765"/>
                  <a:pt x="3543299" y="640537"/>
                </a:cubicBezTo>
                <a:cubicBezTo>
                  <a:pt x="3519982" y="648309"/>
                  <a:pt x="3495293" y="652196"/>
                  <a:pt x="3469233" y="652196"/>
                </a:cubicBezTo>
                <a:cubicBezTo>
                  <a:pt x="3451402" y="652196"/>
                  <a:pt x="3434257" y="650824"/>
                  <a:pt x="3417798" y="648081"/>
                </a:cubicBezTo>
                <a:cubicBezTo>
                  <a:pt x="3402253" y="645338"/>
                  <a:pt x="3387623" y="640766"/>
                  <a:pt x="3373907" y="634365"/>
                </a:cubicBezTo>
                <a:cubicBezTo>
                  <a:pt x="3365220" y="629793"/>
                  <a:pt x="3358819" y="624306"/>
                  <a:pt x="3354705" y="617906"/>
                </a:cubicBezTo>
                <a:cubicBezTo>
                  <a:pt x="3350589" y="611962"/>
                  <a:pt x="3348532" y="604418"/>
                  <a:pt x="3348532" y="595274"/>
                </a:cubicBezTo>
                <a:cubicBezTo>
                  <a:pt x="3348532" y="581558"/>
                  <a:pt x="3352190" y="570814"/>
                  <a:pt x="3359505" y="563042"/>
                </a:cubicBezTo>
                <a:cubicBezTo>
                  <a:pt x="3366821" y="554812"/>
                  <a:pt x="3376422" y="550697"/>
                  <a:pt x="3388309" y="550697"/>
                </a:cubicBezTo>
                <a:cubicBezTo>
                  <a:pt x="3395624" y="550697"/>
                  <a:pt x="3402482" y="551383"/>
                  <a:pt x="3408883" y="552755"/>
                </a:cubicBezTo>
                <a:lnTo>
                  <a:pt x="3427399" y="556869"/>
                </a:lnTo>
                <a:cubicBezTo>
                  <a:pt x="3433343" y="558241"/>
                  <a:pt x="3440201" y="559613"/>
                  <a:pt x="3447973" y="560984"/>
                </a:cubicBezTo>
                <a:cubicBezTo>
                  <a:pt x="3455289" y="562356"/>
                  <a:pt x="3464661" y="563042"/>
                  <a:pt x="3476091" y="563042"/>
                </a:cubicBezTo>
                <a:cubicBezTo>
                  <a:pt x="3487521" y="563042"/>
                  <a:pt x="3497808" y="560984"/>
                  <a:pt x="3506952" y="556869"/>
                </a:cubicBezTo>
                <a:cubicBezTo>
                  <a:pt x="3515639" y="552755"/>
                  <a:pt x="3523183" y="547268"/>
                  <a:pt x="3529583" y="540410"/>
                </a:cubicBezTo>
                <a:cubicBezTo>
                  <a:pt x="3535527" y="533552"/>
                  <a:pt x="3540328" y="525323"/>
                  <a:pt x="3543985" y="515721"/>
                </a:cubicBezTo>
                <a:cubicBezTo>
                  <a:pt x="3547186" y="506577"/>
                  <a:pt x="3548786" y="496519"/>
                  <a:pt x="3548786" y="485546"/>
                </a:cubicBezTo>
                <a:lnTo>
                  <a:pt x="3548786" y="453314"/>
                </a:lnTo>
                <a:cubicBezTo>
                  <a:pt x="3537356" y="476174"/>
                  <a:pt x="3522497" y="493547"/>
                  <a:pt x="3504209" y="505434"/>
                </a:cubicBezTo>
                <a:cubicBezTo>
                  <a:pt x="3486835" y="516864"/>
                  <a:pt x="3465118" y="522579"/>
                  <a:pt x="3439058" y="522579"/>
                </a:cubicBezTo>
                <a:cubicBezTo>
                  <a:pt x="3419399" y="522579"/>
                  <a:pt x="3400653" y="518465"/>
                  <a:pt x="3382822" y="510235"/>
                </a:cubicBezTo>
                <a:cubicBezTo>
                  <a:pt x="3364534" y="502005"/>
                  <a:pt x="3348761" y="490118"/>
                  <a:pt x="3335502" y="474573"/>
                </a:cubicBezTo>
                <a:cubicBezTo>
                  <a:pt x="3321786" y="459029"/>
                  <a:pt x="3310813" y="439826"/>
                  <a:pt x="3302584" y="416966"/>
                </a:cubicBezTo>
                <a:cubicBezTo>
                  <a:pt x="3294354" y="394563"/>
                  <a:pt x="3290239" y="368960"/>
                  <a:pt x="3290239" y="340157"/>
                </a:cubicBezTo>
                <a:cubicBezTo>
                  <a:pt x="3290239" y="311353"/>
                  <a:pt x="3294811" y="285064"/>
                  <a:pt x="3303955" y="261290"/>
                </a:cubicBezTo>
                <a:cubicBezTo>
                  <a:pt x="3313099" y="237515"/>
                  <a:pt x="3324758" y="217856"/>
                  <a:pt x="3338931" y="202311"/>
                </a:cubicBezTo>
                <a:cubicBezTo>
                  <a:pt x="3353561" y="186309"/>
                  <a:pt x="3370021" y="174193"/>
                  <a:pt x="3388309" y="165963"/>
                </a:cubicBezTo>
                <a:cubicBezTo>
                  <a:pt x="3406597" y="157734"/>
                  <a:pt x="3425799" y="153619"/>
                  <a:pt x="3445916" y="153619"/>
                </a:cubicBezTo>
                <a:close/>
                <a:moveTo>
                  <a:pt x="616458" y="152933"/>
                </a:moveTo>
                <a:cubicBezTo>
                  <a:pt x="641603" y="152933"/>
                  <a:pt x="663778" y="157277"/>
                  <a:pt x="682980" y="165963"/>
                </a:cubicBezTo>
                <a:cubicBezTo>
                  <a:pt x="703097" y="175107"/>
                  <a:pt x="720013" y="186766"/>
                  <a:pt x="733729" y="200939"/>
                </a:cubicBezTo>
                <a:cubicBezTo>
                  <a:pt x="747903" y="215570"/>
                  <a:pt x="758647" y="232029"/>
                  <a:pt x="765962" y="250317"/>
                </a:cubicBezTo>
                <a:cubicBezTo>
                  <a:pt x="773734" y="269519"/>
                  <a:pt x="777621" y="288722"/>
                  <a:pt x="777621" y="307924"/>
                </a:cubicBezTo>
                <a:cubicBezTo>
                  <a:pt x="777621" y="324383"/>
                  <a:pt x="774877" y="338099"/>
                  <a:pt x="769391" y="349072"/>
                </a:cubicBezTo>
                <a:cubicBezTo>
                  <a:pt x="763905" y="360045"/>
                  <a:pt x="752475" y="365531"/>
                  <a:pt x="735101" y="365531"/>
                </a:cubicBezTo>
                <a:lnTo>
                  <a:pt x="547878" y="365531"/>
                </a:lnTo>
                <a:lnTo>
                  <a:pt x="545820" y="366903"/>
                </a:lnTo>
                <a:cubicBezTo>
                  <a:pt x="550392" y="387477"/>
                  <a:pt x="559765" y="402564"/>
                  <a:pt x="573938" y="412166"/>
                </a:cubicBezTo>
                <a:cubicBezTo>
                  <a:pt x="587654" y="421767"/>
                  <a:pt x="603885" y="426567"/>
                  <a:pt x="622630" y="426567"/>
                </a:cubicBezTo>
                <a:cubicBezTo>
                  <a:pt x="630859" y="426567"/>
                  <a:pt x="639089" y="425424"/>
                  <a:pt x="647319" y="423138"/>
                </a:cubicBezTo>
                <a:cubicBezTo>
                  <a:pt x="653719" y="421310"/>
                  <a:pt x="660577" y="418795"/>
                  <a:pt x="667893" y="415595"/>
                </a:cubicBezTo>
                <a:cubicBezTo>
                  <a:pt x="674751" y="412394"/>
                  <a:pt x="680008" y="409651"/>
                  <a:pt x="683666" y="407365"/>
                </a:cubicBezTo>
                <a:cubicBezTo>
                  <a:pt x="688238" y="404165"/>
                  <a:pt x="691438" y="402336"/>
                  <a:pt x="693267" y="401879"/>
                </a:cubicBezTo>
                <a:cubicBezTo>
                  <a:pt x="701954" y="397764"/>
                  <a:pt x="709498" y="395706"/>
                  <a:pt x="715899" y="395706"/>
                </a:cubicBezTo>
                <a:cubicBezTo>
                  <a:pt x="729157" y="395706"/>
                  <a:pt x="739901" y="400507"/>
                  <a:pt x="748131" y="410108"/>
                </a:cubicBezTo>
                <a:cubicBezTo>
                  <a:pt x="756361" y="419709"/>
                  <a:pt x="760476" y="430454"/>
                  <a:pt x="760476" y="442341"/>
                </a:cubicBezTo>
                <a:cubicBezTo>
                  <a:pt x="760476" y="451485"/>
                  <a:pt x="758190" y="459257"/>
                  <a:pt x="753618" y="465658"/>
                </a:cubicBezTo>
                <a:cubicBezTo>
                  <a:pt x="748588" y="472973"/>
                  <a:pt x="743559" y="478460"/>
                  <a:pt x="738530" y="482117"/>
                </a:cubicBezTo>
                <a:cubicBezTo>
                  <a:pt x="725271" y="492633"/>
                  <a:pt x="708583" y="501548"/>
                  <a:pt x="688467" y="508863"/>
                </a:cubicBezTo>
                <a:cubicBezTo>
                  <a:pt x="668350" y="516179"/>
                  <a:pt x="644118" y="519836"/>
                  <a:pt x="615772" y="519836"/>
                </a:cubicBezTo>
                <a:cubicBezTo>
                  <a:pt x="591083" y="519836"/>
                  <a:pt x="567766" y="515264"/>
                  <a:pt x="545820" y="506120"/>
                </a:cubicBezTo>
                <a:cubicBezTo>
                  <a:pt x="524332" y="496976"/>
                  <a:pt x="505815" y="484403"/>
                  <a:pt x="490270" y="468401"/>
                </a:cubicBezTo>
                <a:cubicBezTo>
                  <a:pt x="474268" y="451942"/>
                  <a:pt x="461924" y="432740"/>
                  <a:pt x="453237" y="410794"/>
                </a:cubicBezTo>
                <a:cubicBezTo>
                  <a:pt x="444550" y="389306"/>
                  <a:pt x="440207" y="364845"/>
                  <a:pt x="440207" y="337413"/>
                </a:cubicBezTo>
                <a:cubicBezTo>
                  <a:pt x="440207" y="312725"/>
                  <a:pt x="444779" y="288722"/>
                  <a:pt x="453923" y="265404"/>
                </a:cubicBezTo>
                <a:cubicBezTo>
                  <a:pt x="463067" y="242544"/>
                  <a:pt x="475411" y="222885"/>
                  <a:pt x="490956" y="206426"/>
                </a:cubicBezTo>
                <a:cubicBezTo>
                  <a:pt x="506501" y="189966"/>
                  <a:pt x="525018" y="176936"/>
                  <a:pt x="546506" y="167335"/>
                </a:cubicBezTo>
                <a:cubicBezTo>
                  <a:pt x="567537" y="157734"/>
                  <a:pt x="590854" y="152933"/>
                  <a:pt x="616458" y="152933"/>
                </a:cubicBezTo>
                <a:close/>
                <a:moveTo>
                  <a:pt x="2811323" y="128244"/>
                </a:moveTo>
                <a:cubicBezTo>
                  <a:pt x="2822752" y="128244"/>
                  <a:pt x="2831897" y="130988"/>
                  <a:pt x="2838755" y="136474"/>
                </a:cubicBezTo>
                <a:cubicBezTo>
                  <a:pt x="2845613" y="141960"/>
                  <a:pt x="2848584" y="148818"/>
                  <a:pt x="2847670" y="157048"/>
                </a:cubicBezTo>
                <a:lnTo>
                  <a:pt x="2847670" y="160477"/>
                </a:lnTo>
                <a:cubicBezTo>
                  <a:pt x="2847670" y="174193"/>
                  <a:pt x="2846184" y="186766"/>
                  <a:pt x="2843212" y="198196"/>
                </a:cubicBezTo>
                <a:cubicBezTo>
                  <a:pt x="2840240" y="209626"/>
                  <a:pt x="2835554" y="218313"/>
                  <a:pt x="2829153" y="224256"/>
                </a:cubicBezTo>
                <a:cubicBezTo>
                  <a:pt x="2825495" y="227914"/>
                  <a:pt x="2821152" y="231572"/>
                  <a:pt x="2816123" y="235229"/>
                </a:cubicBezTo>
                <a:cubicBezTo>
                  <a:pt x="2811094" y="238887"/>
                  <a:pt x="2805379" y="242544"/>
                  <a:pt x="2798978" y="246202"/>
                </a:cubicBezTo>
                <a:cubicBezTo>
                  <a:pt x="2800807" y="249402"/>
                  <a:pt x="2802407" y="252603"/>
                  <a:pt x="2803779" y="255803"/>
                </a:cubicBezTo>
                <a:cubicBezTo>
                  <a:pt x="2805150" y="259004"/>
                  <a:pt x="2806522" y="262204"/>
                  <a:pt x="2807893" y="265404"/>
                </a:cubicBezTo>
                <a:cubicBezTo>
                  <a:pt x="2817037" y="288722"/>
                  <a:pt x="2821609" y="312725"/>
                  <a:pt x="2821609" y="337413"/>
                </a:cubicBezTo>
                <a:cubicBezTo>
                  <a:pt x="2821609" y="363931"/>
                  <a:pt x="2817266" y="388163"/>
                  <a:pt x="2808579" y="410108"/>
                </a:cubicBezTo>
                <a:cubicBezTo>
                  <a:pt x="2799892" y="432511"/>
                  <a:pt x="2787548" y="451942"/>
                  <a:pt x="2771546" y="468401"/>
                </a:cubicBezTo>
                <a:cubicBezTo>
                  <a:pt x="2756001" y="484860"/>
                  <a:pt x="2737027" y="497891"/>
                  <a:pt x="2714625" y="507492"/>
                </a:cubicBezTo>
                <a:cubicBezTo>
                  <a:pt x="2692679" y="517093"/>
                  <a:pt x="2668447" y="521894"/>
                  <a:pt x="2641929" y="521894"/>
                </a:cubicBezTo>
                <a:cubicBezTo>
                  <a:pt x="2615412" y="521894"/>
                  <a:pt x="2591181" y="517093"/>
                  <a:pt x="2569235" y="507492"/>
                </a:cubicBezTo>
                <a:cubicBezTo>
                  <a:pt x="2546832" y="497891"/>
                  <a:pt x="2527858" y="484860"/>
                  <a:pt x="2512313" y="468401"/>
                </a:cubicBezTo>
                <a:cubicBezTo>
                  <a:pt x="2496311" y="451942"/>
                  <a:pt x="2483967" y="432511"/>
                  <a:pt x="2475280" y="410108"/>
                </a:cubicBezTo>
                <a:cubicBezTo>
                  <a:pt x="2466593" y="388163"/>
                  <a:pt x="2462250" y="363931"/>
                  <a:pt x="2462250" y="337413"/>
                </a:cubicBezTo>
                <a:cubicBezTo>
                  <a:pt x="2462250" y="312725"/>
                  <a:pt x="2466822" y="288722"/>
                  <a:pt x="2475966" y="265404"/>
                </a:cubicBezTo>
                <a:cubicBezTo>
                  <a:pt x="2484653" y="243002"/>
                  <a:pt x="2496997" y="223571"/>
                  <a:pt x="2512999" y="207111"/>
                </a:cubicBezTo>
                <a:cubicBezTo>
                  <a:pt x="2528544" y="190652"/>
                  <a:pt x="2547518" y="177622"/>
                  <a:pt x="2569921" y="168021"/>
                </a:cubicBezTo>
                <a:cubicBezTo>
                  <a:pt x="2590952" y="158420"/>
                  <a:pt x="2614726" y="153619"/>
                  <a:pt x="2641244" y="153619"/>
                </a:cubicBezTo>
                <a:cubicBezTo>
                  <a:pt x="2667761" y="153619"/>
                  <a:pt x="2691993" y="158420"/>
                  <a:pt x="2713939" y="168021"/>
                </a:cubicBezTo>
                <a:cubicBezTo>
                  <a:pt x="2726283" y="173507"/>
                  <a:pt x="2738171" y="180365"/>
                  <a:pt x="2749600" y="188595"/>
                </a:cubicBezTo>
                <a:cubicBezTo>
                  <a:pt x="2756915" y="185852"/>
                  <a:pt x="2762402" y="183108"/>
                  <a:pt x="2766059" y="180365"/>
                </a:cubicBezTo>
                <a:cubicBezTo>
                  <a:pt x="2772003" y="176250"/>
                  <a:pt x="2774975" y="170535"/>
                  <a:pt x="2774975" y="163220"/>
                </a:cubicBezTo>
                <a:cubicBezTo>
                  <a:pt x="2774975" y="160477"/>
                  <a:pt x="2774746" y="158420"/>
                  <a:pt x="2774289" y="157048"/>
                </a:cubicBezTo>
                <a:cubicBezTo>
                  <a:pt x="2774289" y="146532"/>
                  <a:pt x="2778175" y="139103"/>
                  <a:pt x="2785947" y="134759"/>
                </a:cubicBezTo>
                <a:cubicBezTo>
                  <a:pt x="2793720" y="130416"/>
                  <a:pt x="2802178" y="128244"/>
                  <a:pt x="2811323" y="128244"/>
                </a:cubicBezTo>
                <a:close/>
                <a:moveTo>
                  <a:pt x="2442057" y="128244"/>
                </a:moveTo>
                <a:cubicBezTo>
                  <a:pt x="2453487" y="128244"/>
                  <a:pt x="2462631" y="130988"/>
                  <a:pt x="2469489" y="136474"/>
                </a:cubicBezTo>
                <a:cubicBezTo>
                  <a:pt x="2476347" y="141960"/>
                  <a:pt x="2479319" y="148818"/>
                  <a:pt x="2478405" y="157048"/>
                </a:cubicBezTo>
                <a:lnTo>
                  <a:pt x="2478405" y="160477"/>
                </a:lnTo>
                <a:cubicBezTo>
                  <a:pt x="2478405" y="174193"/>
                  <a:pt x="2476919" y="186766"/>
                  <a:pt x="2473947" y="198196"/>
                </a:cubicBezTo>
                <a:cubicBezTo>
                  <a:pt x="2470975" y="209626"/>
                  <a:pt x="2466289" y="218313"/>
                  <a:pt x="2459888" y="224256"/>
                </a:cubicBezTo>
                <a:cubicBezTo>
                  <a:pt x="2453944" y="230657"/>
                  <a:pt x="2445486" y="237172"/>
                  <a:pt x="2434513" y="243802"/>
                </a:cubicBezTo>
                <a:cubicBezTo>
                  <a:pt x="2423541" y="250431"/>
                  <a:pt x="2412339" y="255575"/>
                  <a:pt x="2400909" y="259232"/>
                </a:cubicBezTo>
                <a:lnTo>
                  <a:pt x="2400909" y="272262"/>
                </a:lnTo>
                <a:lnTo>
                  <a:pt x="2400909" y="275691"/>
                </a:lnTo>
                <a:lnTo>
                  <a:pt x="2400909" y="356616"/>
                </a:lnTo>
                <a:cubicBezTo>
                  <a:pt x="2400909" y="381305"/>
                  <a:pt x="2397251" y="403250"/>
                  <a:pt x="2389936" y="422453"/>
                </a:cubicBezTo>
                <a:cubicBezTo>
                  <a:pt x="2382164" y="442569"/>
                  <a:pt x="2371648" y="459714"/>
                  <a:pt x="2358389" y="473888"/>
                </a:cubicBezTo>
                <a:cubicBezTo>
                  <a:pt x="2345131" y="488061"/>
                  <a:pt x="2328672" y="499262"/>
                  <a:pt x="2309012" y="507492"/>
                </a:cubicBezTo>
                <a:cubicBezTo>
                  <a:pt x="2289809" y="515721"/>
                  <a:pt x="2268321" y="519836"/>
                  <a:pt x="2244547" y="519836"/>
                </a:cubicBezTo>
                <a:cubicBezTo>
                  <a:pt x="2220772" y="519836"/>
                  <a:pt x="2199284" y="515721"/>
                  <a:pt x="2180082" y="507492"/>
                </a:cubicBezTo>
                <a:cubicBezTo>
                  <a:pt x="2160422" y="499262"/>
                  <a:pt x="2143963" y="488061"/>
                  <a:pt x="2130704" y="473888"/>
                </a:cubicBezTo>
                <a:cubicBezTo>
                  <a:pt x="2117445" y="459714"/>
                  <a:pt x="2106929" y="442569"/>
                  <a:pt x="2099157" y="422453"/>
                </a:cubicBezTo>
                <a:cubicBezTo>
                  <a:pt x="2091842" y="403250"/>
                  <a:pt x="2088184" y="381305"/>
                  <a:pt x="2088184" y="356616"/>
                </a:cubicBezTo>
                <a:lnTo>
                  <a:pt x="2088184" y="211226"/>
                </a:lnTo>
                <a:cubicBezTo>
                  <a:pt x="2088184" y="196596"/>
                  <a:pt x="2093213" y="184480"/>
                  <a:pt x="2103272" y="174879"/>
                </a:cubicBezTo>
                <a:cubicBezTo>
                  <a:pt x="2113331" y="165278"/>
                  <a:pt x="2125675" y="160477"/>
                  <a:pt x="2140305" y="160477"/>
                </a:cubicBezTo>
                <a:cubicBezTo>
                  <a:pt x="2154479" y="160477"/>
                  <a:pt x="2166823" y="165288"/>
                  <a:pt x="2177338" y="174911"/>
                </a:cubicBezTo>
                <a:cubicBezTo>
                  <a:pt x="2187397" y="184541"/>
                  <a:pt x="2192426" y="196689"/>
                  <a:pt x="2192426" y="211355"/>
                </a:cubicBezTo>
                <a:lnTo>
                  <a:pt x="2192426" y="359873"/>
                </a:lnTo>
                <a:cubicBezTo>
                  <a:pt x="2192426" y="380962"/>
                  <a:pt x="2196769" y="397235"/>
                  <a:pt x="2205456" y="408694"/>
                </a:cubicBezTo>
                <a:cubicBezTo>
                  <a:pt x="2214600" y="420610"/>
                  <a:pt x="2227859" y="426567"/>
                  <a:pt x="2245233" y="426567"/>
                </a:cubicBezTo>
                <a:cubicBezTo>
                  <a:pt x="2263063" y="426567"/>
                  <a:pt x="2276093" y="420610"/>
                  <a:pt x="2284323" y="408694"/>
                </a:cubicBezTo>
                <a:cubicBezTo>
                  <a:pt x="2292553" y="397235"/>
                  <a:pt x="2296667" y="380962"/>
                  <a:pt x="2296667" y="359873"/>
                </a:cubicBezTo>
                <a:lnTo>
                  <a:pt x="2296667" y="211355"/>
                </a:lnTo>
                <a:cubicBezTo>
                  <a:pt x="2296667" y="196689"/>
                  <a:pt x="2301697" y="184541"/>
                  <a:pt x="2311755" y="174911"/>
                </a:cubicBezTo>
                <a:cubicBezTo>
                  <a:pt x="2321814" y="165288"/>
                  <a:pt x="2334158" y="160477"/>
                  <a:pt x="2348788" y="160477"/>
                </a:cubicBezTo>
                <a:cubicBezTo>
                  <a:pt x="2362961" y="160477"/>
                  <a:pt x="2375306" y="165278"/>
                  <a:pt x="2385821" y="174879"/>
                </a:cubicBezTo>
                <a:cubicBezTo>
                  <a:pt x="2387193" y="176250"/>
                  <a:pt x="2388450" y="177622"/>
                  <a:pt x="2389593" y="178994"/>
                </a:cubicBezTo>
                <a:cubicBezTo>
                  <a:pt x="2390737" y="180365"/>
                  <a:pt x="2391765" y="181737"/>
                  <a:pt x="2392679" y="183108"/>
                </a:cubicBezTo>
                <a:lnTo>
                  <a:pt x="2396794" y="180365"/>
                </a:lnTo>
                <a:cubicBezTo>
                  <a:pt x="2402738" y="176250"/>
                  <a:pt x="2405710" y="170535"/>
                  <a:pt x="2405710" y="163220"/>
                </a:cubicBezTo>
                <a:cubicBezTo>
                  <a:pt x="2405710" y="160477"/>
                  <a:pt x="2405481" y="158420"/>
                  <a:pt x="2405024" y="157048"/>
                </a:cubicBezTo>
                <a:cubicBezTo>
                  <a:pt x="2405024" y="146532"/>
                  <a:pt x="2408910" y="139103"/>
                  <a:pt x="2416683" y="134759"/>
                </a:cubicBezTo>
                <a:cubicBezTo>
                  <a:pt x="2424455" y="130416"/>
                  <a:pt x="2432913" y="128244"/>
                  <a:pt x="2442057" y="128244"/>
                </a:cubicBezTo>
                <a:close/>
                <a:moveTo>
                  <a:pt x="1466316" y="68580"/>
                </a:moveTo>
                <a:cubicBezTo>
                  <a:pt x="1481404" y="68580"/>
                  <a:pt x="1493748" y="73380"/>
                  <a:pt x="1503349" y="82982"/>
                </a:cubicBezTo>
                <a:cubicBezTo>
                  <a:pt x="1512951" y="92583"/>
                  <a:pt x="1517751" y="104470"/>
                  <a:pt x="1517751" y="118643"/>
                </a:cubicBezTo>
                <a:lnTo>
                  <a:pt x="1517751" y="160477"/>
                </a:lnTo>
                <a:lnTo>
                  <a:pt x="1568500" y="160477"/>
                </a:lnTo>
                <a:cubicBezTo>
                  <a:pt x="1581302" y="160477"/>
                  <a:pt x="1592275" y="164592"/>
                  <a:pt x="1601419" y="172821"/>
                </a:cubicBezTo>
                <a:cubicBezTo>
                  <a:pt x="1610563" y="181051"/>
                  <a:pt x="1615135" y="192252"/>
                  <a:pt x="1615135" y="206426"/>
                </a:cubicBezTo>
                <a:cubicBezTo>
                  <a:pt x="1615135" y="220599"/>
                  <a:pt x="1610791" y="231800"/>
                  <a:pt x="1602105" y="240030"/>
                </a:cubicBezTo>
                <a:cubicBezTo>
                  <a:pt x="1592961" y="248259"/>
                  <a:pt x="1581988" y="252374"/>
                  <a:pt x="1569186" y="252374"/>
                </a:cubicBezTo>
                <a:lnTo>
                  <a:pt x="1518437" y="252374"/>
                </a:lnTo>
                <a:lnTo>
                  <a:pt x="1518437" y="384048"/>
                </a:lnTo>
                <a:lnTo>
                  <a:pt x="1518437" y="384734"/>
                </a:lnTo>
                <a:cubicBezTo>
                  <a:pt x="1518437" y="399364"/>
                  <a:pt x="1521409" y="409880"/>
                  <a:pt x="1527352" y="416280"/>
                </a:cubicBezTo>
                <a:cubicBezTo>
                  <a:pt x="1533296" y="423138"/>
                  <a:pt x="1541525" y="426567"/>
                  <a:pt x="1552041" y="426567"/>
                </a:cubicBezTo>
                <a:cubicBezTo>
                  <a:pt x="1561185" y="426567"/>
                  <a:pt x="1568500" y="425424"/>
                  <a:pt x="1573987" y="423138"/>
                </a:cubicBezTo>
                <a:cubicBezTo>
                  <a:pt x="1579473" y="420852"/>
                  <a:pt x="1584959" y="419709"/>
                  <a:pt x="1590446" y="419709"/>
                </a:cubicBezTo>
                <a:cubicBezTo>
                  <a:pt x="1596847" y="419709"/>
                  <a:pt x="1602105" y="421081"/>
                  <a:pt x="1606219" y="423824"/>
                </a:cubicBezTo>
                <a:cubicBezTo>
                  <a:pt x="1610334" y="426567"/>
                  <a:pt x="1613763" y="429996"/>
                  <a:pt x="1616506" y="434111"/>
                </a:cubicBezTo>
                <a:cubicBezTo>
                  <a:pt x="1619250" y="438226"/>
                  <a:pt x="1621307" y="442569"/>
                  <a:pt x="1622679" y="447141"/>
                </a:cubicBezTo>
                <a:cubicBezTo>
                  <a:pt x="1624050" y="452171"/>
                  <a:pt x="1624736" y="456514"/>
                  <a:pt x="1624736" y="460172"/>
                </a:cubicBezTo>
                <a:cubicBezTo>
                  <a:pt x="1624736" y="481660"/>
                  <a:pt x="1617649" y="496748"/>
                  <a:pt x="1603476" y="505434"/>
                </a:cubicBezTo>
                <a:cubicBezTo>
                  <a:pt x="1593418" y="511378"/>
                  <a:pt x="1582674" y="515493"/>
                  <a:pt x="1571243" y="517779"/>
                </a:cubicBezTo>
                <a:cubicBezTo>
                  <a:pt x="1565757" y="518693"/>
                  <a:pt x="1559585" y="519493"/>
                  <a:pt x="1552727" y="520179"/>
                </a:cubicBezTo>
                <a:cubicBezTo>
                  <a:pt x="1545869" y="520865"/>
                  <a:pt x="1538554" y="521208"/>
                  <a:pt x="1530781" y="521208"/>
                </a:cubicBezTo>
                <a:cubicBezTo>
                  <a:pt x="1508379" y="521208"/>
                  <a:pt x="1489405" y="517322"/>
                  <a:pt x="1473860" y="509549"/>
                </a:cubicBezTo>
                <a:cubicBezTo>
                  <a:pt x="1459230" y="502234"/>
                  <a:pt x="1447342" y="492176"/>
                  <a:pt x="1438198" y="479374"/>
                </a:cubicBezTo>
                <a:cubicBezTo>
                  <a:pt x="1429055" y="467030"/>
                  <a:pt x="1422882" y="453085"/>
                  <a:pt x="1419682" y="437540"/>
                </a:cubicBezTo>
                <a:cubicBezTo>
                  <a:pt x="1416024" y="420624"/>
                  <a:pt x="1414195" y="404850"/>
                  <a:pt x="1414195" y="390220"/>
                </a:cubicBezTo>
                <a:lnTo>
                  <a:pt x="1414195" y="252374"/>
                </a:lnTo>
                <a:lnTo>
                  <a:pt x="1401851" y="252374"/>
                </a:lnTo>
                <a:cubicBezTo>
                  <a:pt x="1388592" y="252374"/>
                  <a:pt x="1377619" y="248259"/>
                  <a:pt x="1368933" y="240030"/>
                </a:cubicBezTo>
                <a:cubicBezTo>
                  <a:pt x="1360246" y="231800"/>
                  <a:pt x="1355902" y="220599"/>
                  <a:pt x="1355902" y="206426"/>
                </a:cubicBezTo>
                <a:cubicBezTo>
                  <a:pt x="1355902" y="192710"/>
                  <a:pt x="1360474" y="181737"/>
                  <a:pt x="1369618" y="173507"/>
                </a:cubicBezTo>
                <a:cubicBezTo>
                  <a:pt x="1378305" y="165278"/>
                  <a:pt x="1389278" y="161163"/>
                  <a:pt x="1402537" y="161163"/>
                </a:cubicBezTo>
                <a:lnTo>
                  <a:pt x="1414881" y="161163"/>
                </a:lnTo>
                <a:lnTo>
                  <a:pt x="1414881" y="119329"/>
                </a:lnTo>
                <a:cubicBezTo>
                  <a:pt x="1414881" y="104699"/>
                  <a:pt x="1419682" y="92583"/>
                  <a:pt x="1429283" y="82982"/>
                </a:cubicBezTo>
                <a:cubicBezTo>
                  <a:pt x="1438884" y="73380"/>
                  <a:pt x="1451229" y="68580"/>
                  <a:pt x="1466316" y="68580"/>
                </a:cubicBezTo>
                <a:close/>
                <a:moveTo>
                  <a:pt x="52120" y="41148"/>
                </a:moveTo>
                <a:cubicBezTo>
                  <a:pt x="60350" y="41148"/>
                  <a:pt x="67894" y="42748"/>
                  <a:pt x="74752" y="45948"/>
                </a:cubicBezTo>
                <a:cubicBezTo>
                  <a:pt x="82524" y="49606"/>
                  <a:pt x="89154" y="55778"/>
                  <a:pt x="94640" y="64465"/>
                </a:cubicBezTo>
                <a:lnTo>
                  <a:pt x="200253" y="242773"/>
                </a:lnTo>
                <a:lnTo>
                  <a:pt x="299008" y="71323"/>
                </a:lnTo>
                <a:lnTo>
                  <a:pt x="295579" y="72009"/>
                </a:lnTo>
                <a:cubicBezTo>
                  <a:pt x="301523" y="61950"/>
                  <a:pt x="308152" y="54407"/>
                  <a:pt x="315468" y="49377"/>
                </a:cubicBezTo>
                <a:cubicBezTo>
                  <a:pt x="322783" y="44348"/>
                  <a:pt x="332841" y="41834"/>
                  <a:pt x="345643" y="41834"/>
                </a:cubicBezTo>
                <a:cubicBezTo>
                  <a:pt x="351129" y="41834"/>
                  <a:pt x="357301" y="42977"/>
                  <a:pt x="364159" y="45263"/>
                </a:cubicBezTo>
                <a:cubicBezTo>
                  <a:pt x="370103" y="47091"/>
                  <a:pt x="375589" y="50292"/>
                  <a:pt x="380619" y="54864"/>
                </a:cubicBezTo>
                <a:cubicBezTo>
                  <a:pt x="385648" y="59436"/>
                  <a:pt x="389534" y="64236"/>
                  <a:pt x="392277" y="69266"/>
                </a:cubicBezTo>
                <a:cubicBezTo>
                  <a:pt x="395020" y="74752"/>
                  <a:pt x="396392" y="80696"/>
                  <a:pt x="396392" y="87096"/>
                </a:cubicBezTo>
                <a:cubicBezTo>
                  <a:pt x="396392" y="94412"/>
                  <a:pt x="394563" y="102870"/>
                  <a:pt x="390906" y="112471"/>
                </a:cubicBezTo>
                <a:cubicBezTo>
                  <a:pt x="387248" y="121615"/>
                  <a:pt x="383819" y="129159"/>
                  <a:pt x="380619" y="135102"/>
                </a:cubicBezTo>
                <a:lnTo>
                  <a:pt x="251002" y="344957"/>
                </a:lnTo>
                <a:lnTo>
                  <a:pt x="251002" y="460857"/>
                </a:lnTo>
                <a:cubicBezTo>
                  <a:pt x="251002" y="476859"/>
                  <a:pt x="246202" y="489661"/>
                  <a:pt x="236601" y="499262"/>
                </a:cubicBezTo>
                <a:cubicBezTo>
                  <a:pt x="226999" y="508863"/>
                  <a:pt x="214198" y="513664"/>
                  <a:pt x="198196" y="513664"/>
                </a:cubicBezTo>
                <a:cubicBezTo>
                  <a:pt x="182194" y="513664"/>
                  <a:pt x="169392" y="508863"/>
                  <a:pt x="159791" y="499262"/>
                </a:cubicBezTo>
                <a:cubicBezTo>
                  <a:pt x="150190" y="489661"/>
                  <a:pt x="145389" y="476859"/>
                  <a:pt x="145389" y="460857"/>
                </a:cubicBezTo>
                <a:lnTo>
                  <a:pt x="145389" y="344957"/>
                </a:lnTo>
                <a:lnTo>
                  <a:pt x="8229" y="121386"/>
                </a:lnTo>
                <a:cubicBezTo>
                  <a:pt x="5486" y="117272"/>
                  <a:pt x="3429" y="112471"/>
                  <a:pt x="2057" y="106985"/>
                </a:cubicBezTo>
                <a:cubicBezTo>
                  <a:pt x="685" y="101498"/>
                  <a:pt x="0" y="96240"/>
                  <a:pt x="0" y="91211"/>
                </a:cubicBezTo>
                <a:cubicBezTo>
                  <a:pt x="0" y="77952"/>
                  <a:pt x="4343" y="66294"/>
                  <a:pt x="13030" y="56235"/>
                </a:cubicBezTo>
                <a:cubicBezTo>
                  <a:pt x="21717" y="46177"/>
                  <a:pt x="34747" y="41148"/>
                  <a:pt x="52120" y="41148"/>
                </a:cubicBezTo>
                <a:close/>
                <a:moveTo>
                  <a:pt x="1732788" y="40462"/>
                </a:moveTo>
                <a:cubicBezTo>
                  <a:pt x="1749704" y="40462"/>
                  <a:pt x="1762734" y="45248"/>
                  <a:pt x="1771878" y="54821"/>
                </a:cubicBezTo>
                <a:cubicBezTo>
                  <a:pt x="1781022" y="64858"/>
                  <a:pt x="1785594" y="76945"/>
                  <a:pt x="1785594" y="91083"/>
                </a:cubicBezTo>
                <a:lnTo>
                  <a:pt x="1785594" y="212170"/>
                </a:lnTo>
                <a:lnTo>
                  <a:pt x="1799310" y="189527"/>
                </a:lnTo>
                <a:cubicBezTo>
                  <a:pt x="1805482" y="181926"/>
                  <a:pt x="1812569" y="175404"/>
                  <a:pt x="1820570" y="169960"/>
                </a:cubicBezTo>
                <a:cubicBezTo>
                  <a:pt x="1836115" y="159066"/>
                  <a:pt x="1855774" y="153619"/>
                  <a:pt x="1879549" y="153619"/>
                </a:cubicBezTo>
                <a:cubicBezTo>
                  <a:pt x="1918411" y="153619"/>
                  <a:pt x="1948815" y="165963"/>
                  <a:pt x="1970760" y="190652"/>
                </a:cubicBezTo>
                <a:cubicBezTo>
                  <a:pt x="1992706" y="215341"/>
                  <a:pt x="2003679" y="249860"/>
                  <a:pt x="2003679" y="294208"/>
                </a:cubicBezTo>
                <a:lnTo>
                  <a:pt x="2003679" y="462915"/>
                </a:lnTo>
                <a:cubicBezTo>
                  <a:pt x="2003679" y="477545"/>
                  <a:pt x="1998649" y="489661"/>
                  <a:pt x="1988591" y="499262"/>
                </a:cubicBezTo>
                <a:cubicBezTo>
                  <a:pt x="1978075" y="508863"/>
                  <a:pt x="1965731" y="513664"/>
                  <a:pt x="1951558" y="513664"/>
                </a:cubicBezTo>
                <a:cubicBezTo>
                  <a:pt x="1936927" y="513664"/>
                  <a:pt x="1924583" y="508853"/>
                  <a:pt x="1914525" y="499230"/>
                </a:cubicBezTo>
                <a:cubicBezTo>
                  <a:pt x="1904466" y="489600"/>
                  <a:pt x="1899437" y="477452"/>
                  <a:pt x="1899437" y="462786"/>
                </a:cubicBezTo>
                <a:lnTo>
                  <a:pt x="1899437" y="332838"/>
                </a:lnTo>
                <a:cubicBezTo>
                  <a:pt x="1899437" y="303498"/>
                  <a:pt x="1894179" y="281724"/>
                  <a:pt x="1883664" y="267515"/>
                </a:cubicBezTo>
                <a:cubicBezTo>
                  <a:pt x="1873148" y="253764"/>
                  <a:pt x="1858746" y="246888"/>
                  <a:pt x="1840458" y="246888"/>
                </a:cubicBezTo>
                <a:cubicBezTo>
                  <a:pt x="1822170" y="246888"/>
                  <a:pt x="1808225" y="253992"/>
                  <a:pt x="1798624" y="268201"/>
                </a:cubicBezTo>
                <a:cubicBezTo>
                  <a:pt x="1789023" y="282867"/>
                  <a:pt x="1784223" y="305556"/>
                  <a:pt x="1784223" y="336267"/>
                </a:cubicBezTo>
                <a:lnTo>
                  <a:pt x="1784223" y="462786"/>
                </a:lnTo>
                <a:cubicBezTo>
                  <a:pt x="1784223" y="477452"/>
                  <a:pt x="1779193" y="489600"/>
                  <a:pt x="1769135" y="499230"/>
                </a:cubicBezTo>
                <a:cubicBezTo>
                  <a:pt x="1758619" y="508853"/>
                  <a:pt x="1746275" y="513664"/>
                  <a:pt x="1732102" y="513664"/>
                </a:cubicBezTo>
                <a:cubicBezTo>
                  <a:pt x="1717471" y="513664"/>
                  <a:pt x="1705127" y="508863"/>
                  <a:pt x="1695069" y="499262"/>
                </a:cubicBezTo>
                <a:cubicBezTo>
                  <a:pt x="1685010" y="489661"/>
                  <a:pt x="1679981" y="477545"/>
                  <a:pt x="1679981" y="462915"/>
                </a:cubicBezTo>
                <a:lnTo>
                  <a:pt x="1679981" y="91211"/>
                </a:lnTo>
                <a:cubicBezTo>
                  <a:pt x="1679981" y="77038"/>
                  <a:pt x="1684553" y="64922"/>
                  <a:pt x="1693697" y="54864"/>
                </a:cubicBezTo>
                <a:cubicBezTo>
                  <a:pt x="1702384" y="45263"/>
                  <a:pt x="1715414" y="40462"/>
                  <a:pt x="1732788" y="40462"/>
                </a:cubicBezTo>
                <a:close/>
                <a:moveTo>
                  <a:pt x="615772" y="0"/>
                </a:moveTo>
                <a:cubicBezTo>
                  <a:pt x="622630" y="0"/>
                  <a:pt x="628116" y="1371"/>
                  <a:pt x="632231" y="4115"/>
                </a:cubicBezTo>
                <a:cubicBezTo>
                  <a:pt x="634517" y="5486"/>
                  <a:pt x="636574" y="6858"/>
                  <a:pt x="638403" y="8229"/>
                </a:cubicBezTo>
                <a:cubicBezTo>
                  <a:pt x="640232" y="9601"/>
                  <a:pt x="642061" y="11201"/>
                  <a:pt x="643890" y="13030"/>
                </a:cubicBezTo>
                <a:lnTo>
                  <a:pt x="716584" y="92583"/>
                </a:lnTo>
                <a:lnTo>
                  <a:pt x="715213" y="94640"/>
                </a:lnTo>
                <a:cubicBezTo>
                  <a:pt x="720242" y="100127"/>
                  <a:pt x="723442" y="104241"/>
                  <a:pt x="724814" y="106985"/>
                </a:cubicBezTo>
                <a:cubicBezTo>
                  <a:pt x="727100" y="110642"/>
                  <a:pt x="728243" y="114757"/>
                  <a:pt x="728243" y="119329"/>
                </a:cubicBezTo>
                <a:cubicBezTo>
                  <a:pt x="728243" y="125273"/>
                  <a:pt x="725728" y="131216"/>
                  <a:pt x="720699" y="137160"/>
                </a:cubicBezTo>
                <a:cubicBezTo>
                  <a:pt x="715670" y="142646"/>
                  <a:pt x="709498" y="145389"/>
                  <a:pt x="702183" y="145389"/>
                </a:cubicBezTo>
                <a:cubicBezTo>
                  <a:pt x="698982" y="145389"/>
                  <a:pt x="696468" y="145161"/>
                  <a:pt x="694639" y="144704"/>
                </a:cubicBezTo>
                <a:cubicBezTo>
                  <a:pt x="692353" y="144246"/>
                  <a:pt x="688695" y="142189"/>
                  <a:pt x="683666" y="138531"/>
                </a:cubicBezTo>
                <a:lnTo>
                  <a:pt x="614400" y="91897"/>
                </a:lnTo>
                <a:lnTo>
                  <a:pt x="545134" y="138531"/>
                </a:lnTo>
                <a:cubicBezTo>
                  <a:pt x="541020" y="140817"/>
                  <a:pt x="537362" y="142418"/>
                  <a:pt x="534162" y="143332"/>
                </a:cubicBezTo>
                <a:cubicBezTo>
                  <a:pt x="532333" y="143789"/>
                  <a:pt x="529818" y="144018"/>
                  <a:pt x="526618" y="144018"/>
                </a:cubicBezTo>
                <a:cubicBezTo>
                  <a:pt x="518845" y="144018"/>
                  <a:pt x="512673" y="141275"/>
                  <a:pt x="508101" y="135788"/>
                </a:cubicBezTo>
                <a:cubicBezTo>
                  <a:pt x="503072" y="129845"/>
                  <a:pt x="500557" y="123901"/>
                  <a:pt x="500557" y="117957"/>
                </a:cubicBezTo>
                <a:cubicBezTo>
                  <a:pt x="500557" y="113385"/>
                  <a:pt x="501700" y="109271"/>
                  <a:pt x="503986" y="105613"/>
                </a:cubicBezTo>
                <a:cubicBezTo>
                  <a:pt x="505358" y="102870"/>
                  <a:pt x="508558" y="98755"/>
                  <a:pt x="513588" y="93269"/>
                </a:cubicBezTo>
                <a:lnTo>
                  <a:pt x="587654" y="13716"/>
                </a:lnTo>
                <a:cubicBezTo>
                  <a:pt x="591312" y="10058"/>
                  <a:pt x="595198" y="6858"/>
                  <a:pt x="599313" y="4115"/>
                </a:cubicBezTo>
                <a:cubicBezTo>
                  <a:pt x="603427" y="1371"/>
                  <a:pt x="608914" y="0"/>
                  <a:pt x="615772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5400" b="0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BoosterNextFYBlack" panose="02000A03000000020004" pitchFamily="2" charset="-93"/>
            </a:endParaRPr>
          </a:p>
        </p:txBody>
      </p:sp>
      <p:sp>
        <p:nvSpPr>
          <p:cNvPr id="58" name="Hình tự do: Hình 57">
            <a:extLst>
              <a:ext uri="{FF2B5EF4-FFF2-40B4-BE49-F238E27FC236}">
                <a16:creationId xmlns="" xmlns:a16="http://schemas.microsoft.com/office/drawing/2014/main" id="{3C2CC753-C504-A7E4-2743-E14993E21EE6}"/>
              </a:ext>
            </a:extLst>
          </p:cNvPr>
          <p:cNvSpPr>
            <a:spLocks noChangeAspect="1"/>
          </p:cNvSpPr>
          <p:nvPr/>
        </p:nvSpPr>
        <p:spPr>
          <a:xfrm>
            <a:off x="14706170" y="8785501"/>
            <a:ext cx="3185693" cy="652882"/>
          </a:xfrm>
          <a:custGeom>
            <a:avLst/>
            <a:gdLst/>
            <a:ahLst/>
            <a:cxnLst/>
            <a:rect l="l" t="t" r="r" b="b"/>
            <a:pathLst>
              <a:path w="3185693" h="652882">
                <a:moveTo>
                  <a:pt x="2177263" y="547268"/>
                </a:moveTo>
                <a:lnTo>
                  <a:pt x="2178635" y="547954"/>
                </a:lnTo>
                <a:cubicBezTo>
                  <a:pt x="2192351" y="547954"/>
                  <a:pt x="2204237" y="552526"/>
                  <a:pt x="2214295" y="561670"/>
                </a:cubicBezTo>
                <a:cubicBezTo>
                  <a:pt x="2223897" y="570814"/>
                  <a:pt x="2228697" y="583159"/>
                  <a:pt x="2228697" y="598703"/>
                </a:cubicBezTo>
                <a:cubicBezTo>
                  <a:pt x="2228697" y="616534"/>
                  <a:pt x="2223897" y="629564"/>
                  <a:pt x="2214295" y="637794"/>
                </a:cubicBezTo>
                <a:cubicBezTo>
                  <a:pt x="2204237" y="645566"/>
                  <a:pt x="2192351" y="649453"/>
                  <a:pt x="2178635" y="649453"/>
                </a:cubicBezTo>
                <a:cubicBezTo>
                  <a:pt x="2164919" y="649453"/>
                  <a:pt x="2153259" y="645338"/>
                  <a:pt x="2143659" y="637108"/>
                </a:cubicBezTo>
                <a:cubicBezTo>
                  <a:pt x="2134057" y="628879"/>
                  <a:pt x="2129257" y="616306"/>
                  <a:pt x="2129257" y="599389"/>
                </a:cubicBezTo>
                <a:cubicBezTo>
                  <a:pt x="2129257" y="584302"/>
                  <a:pt x="2133829" y="571729"/>
                  <a:pt x="2142973" y="561670"/>
                </a:cubicBezTo>
                <a:cubicBezTo>
                  <a:pt x="2151659" y="552069"/>
                  <a:pt x="2163089" y="547268"/>
                  <a:pt x="2177263" y="547268"/>
                </a:cubicBezTo>
                <a:close/>
                <a:moveTo>
                  <a:pt x="3006013" y="250317"/>
                </a:moveTo>
                <a:cubicBezTo>
                  <a:pt x="2981783" y="250317"/>
                  <a:pt x="2963265" y="258547"/>
                  <a:pt x="2950463" y="275006"/>
                </a:cubicBezTo>
                <a:cubicBezTo>
                  <a:pt x="2937205" y="291922"/>
                  <a:pt x="2930575" y="313868"/>
                  <a:pt x="2930575" y="340843"/>
                </a:cubicBezTo>
                <a:cubicBezTo>
                  <a:pt x="2930575" y="354559"/>
                  <a:pt x="2932633" y="366903"/>
                  <a:pt x="2936749" y="377876"/>
                </a:cubicBezTo>
                <a:cubicBezTo>
                  <a:pt x="2940863" y="388391"/>
                  <a:pt x="2946349" y="397535"/>
                  <a:pt x="2953207" y="405308"/>
                </a:cubicBezTo>
                <a:cubicBezTo>
                  <a:pt x="2959607" y="412166"/>
                  <a:pt x="2967609" y="417881"/>
                  <a:pt x="2977211" y="422453"/>
                </a:cubicBezTo>
                <a:cubicBezTo>
                  <a:pt x="2985897" y="426568"/>
                  <a:pt x="2995499" y="428625"/>
                  <a:pt x="3006013" y="428625"/>
                </a:cubicBezTo>
                <a:cubicBezTo>
                  <a:pt x="3016071" y="428625"/>
                  <a:pt x="3025673" y="426568"/>
                  <a:pt x="3034817" y="422453"/>
                </a:cubicBezTo>
                <a:cubicBezTo>
                  <a:pt x="3044419" y="417881"/>
                  <a:pt x="3052419" y="412166"/>
                  <a:pt x="3058821" y="405308"/>
                </a:cubicBezTo>
                <a:cubicBezTo>
                  <a:pt x="3065679" y="397535"/>
                  <a:pt x="3071165" y="388391"/>
                  <a:pt x="3075279" y="377876"/>
                </a:cubicBezTo>
                <a:cubicBezTo>
                  <a:pt x="3079395" y="366903"/>
                  <a:pt x="3081451" y="354330"/>
                  <a:pt x="3081451" y="340157"/>
                </a:cubicBezTo>
                <a:cubicBezTo>
                  <a:pt x="3081451" y="312268"/>
                  <a:pt x="3074823" y="290322"/>
                  <a:pt x="3061563" y="274320"/>
                </a:cubicBezTo>
                <a:cubicBezTo>
                  <a:pt x="3048305" y="258318"/>
                  <a:pt x="3029787" y="250317"/>
                  <a:pt x="3006013" y="250317"/>
                </a:cubicBezTo>
                <a:close/>
                <a:moveTo>
                  <a:pt x="2181377" y="248945"/>
                </a:moveTo>
                <a:lnTo>
                  <a:pt x="2180005" y="251003"/>
                </a:lnTo>
                <a:cubicBezTo>
                  <a:pt x="2167205" y="251003"/>
                  <a:pt x="2156231" y="253289"/>
                  <a:pt x="2147087" y="257861"/>
                </a:cubicBezTo>
                <a:cubicBezTo>
                  <a:pt x="2137943" y="262433"/>
                  <a:pt x="2130171" y="268605"/>
                  <a:pt x="2123771" y="276377"/>
                </a:cubicBezTo>
                <a:cubicBezTo>
                  <a:pt x="2117827" y="283693"/>
                  <a:pt x="2113483" y="292608"/>
                  <a:pt x="2110741" y="303124"/>
                </a:cubicBezTo>
                <a:cubicBezTo>
                  <a:pt x="2107997" y="313639"/>
                  <a:pt x="2106625" y="325069"/>
                  <a:pt x="2106625" y="337414"/>
                </a:cubicBezTo>
                <a:cubicBezTo>
                  <a:pt x="2106625" y="349301"/>
                  <a:pt x="2107997" y="360731"/>
                  <a:pt x="2110741" y="371704"/>
                </a:cubicBezTo>
                <a:cubicBezTo>
                  <a:pt x="2113483" y="382219"/>
                  <a:pt x="2118055" y="391820"/>
                  <a:pt x="2124457" y="400507"/>
                </a:cubicBezTo>
                <a:cubicBezTo>
                  <a:pt x="2130857" y="409194"/>
                  <a:pt x="2138629" y="415823"/>
                  <a:pt x="2147773" y="420395"/>
                </a:cubicBezTo>
                <a:cubicBezTo>
                  <a:pt x="2157831" y="425425"/>
                  <a:pt x="2168805" y="427939"/>
                  <a:pt x="2180691" y="427939"/>
                </a:cubicBezTo>
                <a:cubicBezTo>
                  <a:pt x="2192579" y="427939"/>
                  <a:pt x="2203551" y="425425"/>
                  <a:pt x="2213611" y="420395"/>
                </a:cubicBezTo>
                <a:cubicBezTo>
                  <a:pt x="2223211" y="415823"/>
                  <a:pt x="2230983" y="409423"/>
                  <a:pt x="2236927" y="401193"/>
                </a:cubicBezTo>
                <a:cubicBezTo>
                  <a:pt x="2243327" y="392506"/>
                  <a:pt x="2247899" y="383134"/>
                  <a:pt x="2250643" y="373075"/>
                </a:cubicBezTo>
                <a:cubicBezTo>
                  <a:pt x="2253387" y="363017"/>
                  <a:pt x="2254759" y="352044"/>
                  <a:pt x="2254759" y="340157"/>
                </a:cubicBezTo>
                <a:cubicBezTo>
                  <a:pt x="2254759" y="327812"/>
                  <a:pt x="2253387" y="316154"/>
                  <a:pt x="2250643" y="305181"/>
                </a:cubicBezTo>
                <a:cubicBezTo>
                  <a:pt x="2247899" y="293751"/>
                  <a:pt x="2243557" y="284150"/>
                  <a:pt x="2237613" y="276377"/>
                </a:cubicBezTo>
                <a:cubicBezTo>
                  <a:pt x="2231213" y="267691"/>
                  <a:pt x="2223439" y="261061"/>
                  <a:pt x="2214295" y="256489"/>
                </a:cubicBezTo>
                <a:cubicBezTo>
                  <a:pt x="2204237" y="251460"/>
                  <a:pt x="2193265" y="248945"/>
                  <a:pt x="2181377" y="248945"/>
                </a:cubicBezTo>
                <a:close/>
                <a:moveTo>
                  <a:pt x="628802" y="248945"/>
                </a:moveTo>
                <a:lnTo>
                  <a:pt x="627431" y="251003"/>
                </a:lnTo>
                <a:cubicBezTo>
                  <a:pt x="614629" y="251003"/>
                  <a:pt x="603657" y="253289"/>
                  <a:pt x="594513" y="257861"/>
                </a:cubicBezTo>
                <a:cubicBezTo>
                  <a:pt x="585368" y="262433"/>
                  <a:pt x="577596" y="268605"/>
                  <a:pt x="571195" y="276377"/>
                </a:cubicBezTo>
                <a:cubicBezTo>
                  <a:pt x="565252" y="283693"/>
                  <a:pt x="560908" y="292608"/>
                  <a:pt x="558165" y="303124"/>
                </a:cubicBezTo>
                <a:cubicBezTo>
                  <a:pt x="555422" y="313639"/>
                  <a:pt x="554050" y="325069"/>
                  <a:pt x="554050" y="337414"/>
                </a:cubicBezTo>
                <a:cubicBezTo>
                  <a:pt x="554050" y="349301"/>
                  <a:pt x="555422" y="360731"/>
                  <a:pt x="558165" y="371704"/>
                </a:cubicBezTo>
                <a:cubicBezTo>
                  <a:pt x="560908" y="382219"/>
                  <a:pt x="565480" y="391820"/>
                  <a:pt x="571881" y="400507"/>
                </a:cubicBezTo>
                <a:cubicBezTo>
                  <a:pt x="578282" y="409194"/>
                  <a:pt x="586054" y="415823"/>
                  <a:pt x="595198" y="420395"/>
                </a:cubicBezTo>
                <a:cubicBezTo>
                  <a:pt x="605257" y="425425"/>
                  <a:pt x="616229" y="427939"/>
                  <a:pt x="628117" y="427939"/>
                </a:cubicBezTo>
                <a:cubicBezTo>
                  <a:pt x="640004" y="427939"/>
                  <a:pt x="650977" y="425425"/>
                  <a:pt x="661035" y="420395"/>
                </a:cubicBezTo>
                <a:cubicBezTo>
                  <a:pt x="670636" y="415823"/>
                  <a:pt x="678409" y="409423"/>
                  <a:pt x="684352" y="401193"/>
                </a:cubicBezTo>
                <a:cubicBezTo>
                  <a:pt x="690753" y="392506"/>
                  <a:pt x="695325" y="383134"/>
                  <a:pt x="698068" y="373075"/>
                </a:cubicBezTo>
                <a:cubicBezTo>
                  <a:pt x="700811" y="363017"/>
                  <a:pt x="702183" y="352044"/>
                  <a:pt x="702183" y="340157"/>
                </a:cubicBezTo>
                <a:cubicBezTo>
                  <a:pt x="702183" y="327812"/>
                  <a:pt x="700811" y="316154"/>
                  <a:pt x="698068" y="305181"/>
                </a:cubicBezTo>
                <a:cubicBezTo>
                  <a:pt x="695325" y="293751"/>
                  <a:pt x="690982" y="284150"/>
                  <a:pt x="685038" y="276377"/>
                </a:cubicBezTo>
                <a:cubicBezTo>
                  <a:pt x="678637" y="267691"/>
                  <a:pt x="670865" y="261061"/>
                  <a:pt x="661721" y="256489"/>
                </a:cubicBezTo>
                <a:cubicBezTo>
                  <a:pt x="651663" y="251460"/>
                  <a:pt x="640690" y="248945"/>
                  <a:pt x="628802" y="248945"/>
                </a:cubicBezTo>
                <a:close/>
                <a:moveTo>
                  <a:pt x="2630407" y="157048"/>
                </a:moveTo>
                <a:cubicBezTo>
                  <a:pt x="2668241" y="157048"/>
                  <a:pt x="2698099" y="169164"/>
                  <a:pt x="2719979" y="193396"/>
                </a:cubicBezTo>
                <a:cubicBezTo>
                  <a:pt x="2741861" y="217627"/>
                  <a:pt x="2752801" y="252374"/>
                  <a:pt x="2752801" y="297637"/>
                </a:cubicBezTo>
                <a:lnTo>
                  <a:pt x="2752801" y="466344"/>
                </a:lnTo>
                <a:cubicBezTo>
                  <a:pt x="2752801" y="480517"/>
                  <a:pt x="2748001" y="492404"/>
                  <a:pt x="2738399" y="502006"/>
                </a:cubicBezTo>
                <a:cubicBezTo>
                  <a:pt x="2728799" y="511607"/>
                  <a:pt x="2716453" y="516407"/>
                  <a:pt x="2701367" y="516407"/>
                </a:cubicBezTo>
                <a:cubicBezTo>
                  <a:pt x="2686279" y="516407"/>
                  <a:pt x="2673935" y="511607"/>
                  <a:pt x="2664333" y="502006"/>
                </a:cubicBezTo>
                <a:cubicBezTo>
                  <a:pt x="2654731" y="492404"/>
                  <a:pt x="2649931" y="480289"/>
                  <a:pt x="2649931" y="465658"/>
                </a:cubicBezTo>
                <a:lnTo>
                  <a:pt x="2649931" y="336042"/>
                </a:lnTo>
                <a:cubicBezTo>
                  <a:pt x="2649931" y="306781"/>
                  <a:pt x="2644705" y="285064"/>
                  <a:pt x="2634255" y="270891"/>
                </a:cubicBezTo>
                <a:cubicBezTo>
                  <a:pt x="2623803" y="257175"/>
                  <a:pt x="2609487" y="250317"/>
                  <a:pt x="2591307" y="250317"/>
                </a:cubicBezTo>
                <a:cubicBezTo>
                  <a:pt x="2574033" y="250317"/>
                  <a:pt x="2560399" y="257404"/>
                  <a:pt x="2550405" y="271577"/>
                </a:cubicBezTo>
                <a:cubicBezTo>
                  <a:pt x="2540403" y="285750"/>
                  <a:pt x="2535403" y="307924"/>
                  <a:pt x="2535403" y="338099"/>
                </a:cubicBezTo>
                <a:lnTo>
                  <a:pt x="2535403" y="464972"/>
                </a:lnTo>
                <a:cubicBezTo>
                  <a:pt x="2535403" y="479146"/>
                  <a:pt x="2530571" y="491033"/>
                  <a:pt x="2520905" y="500634"/>
                </a:cubicBezTo>
                <a:cubicBezTo>
                  <a:pt x="2511239" y="510235"/>
                  <a:pt x="2498813" y="515036"/>
                  <a:pt x="2483625" y="515036"/>
                </a:cubicBezTo>
                <a:cubicBezTo>
                  <a:pt x="2468901" y="515036"/>
                  <a:pt x="2456475" y="510235"/>
                  <a:pt x="2446345" y="500634"/>
                </a:cubicBezTo>
                <a:cubicBezTo>
                  <a:pt x="2436223" y="491033"/>
                  <a:pt x="2431161" y="478688"/>
                  <a:pt x="2431161" y="463601"/>
                </a:cubicBezTo>
                <a:lnTo>
                  <a:pt x="2431161" y="205740"/>
                </a:lnTo>
                <a:lnTo>
                  <a:pt x="2427731" y="209855"/>
                </a:lnTo>
                <a:cubicBezTo>
                  <a:pt x="2427731" y="205283"/>
                  <a:pt x="2428875" y="200025"/>
                  <a:pt x="2431161" y="194081"/>
                </a:cubicBezTo>
                <a:cubicBezTo>
                  <a:pt x="2433005" y="189052"/>
                  <a:pt x="2436227" y="184252"/>
                  <a:pt x="2440827" y="179680"/>
                </a:cubicBezTo>
                <a:cubicBezTo>
                  <a:pt x="2444971" y="175565"/>
                  <a:pt x="2450495" y="172136"/>
                  <a:pt x="2457403" y="169393"/>
                </a:cubicBezTo>
                <a:cubicBezTo>
                  <a:pt x="2464305" y="166649"/>
                  <a:pt x="2472359" y="165278"/>
                  <a:pt x="2481567" y="165278"/>
                </a:cubicBezTo>
                <a:cubicBezTo>
                  <a:pt x="2499977" y="165278"/>
                  <a:pt x="2513095" y="169850"/>
                  <a:pt x="2520925" y="178994"/>
                </a:cubicBezTo>
                <a:cubicBezTo>
                  <a:pt x="2528749" y="188138"/>
                  <a:pt x="2532659" y="197739"/>
                  <a:pt x="2532659" y="207797"/>
                </a:cubicBezTo>
                <a:lnTo>
                  <a:pt x="2532639" y="219456"/>
                </a:lnTo>
                <a:cubicBezTo>
                  <a:pt x="2540847" y="198425"/>
                  <a:pt x="2553837" y="182880"/>
                  <a:pt x="2571611" y="172822"/>
                </a:cubicBezTo>
                <a:cubicBezTo>
                  <a:pt x="2589841" y="162306"/>
                  <a:pt x="2609441" y="157048"/>
                  <a:pt x="2630407" y="157048"/>
                </a:cubicBezTo>
                <a:close/>
                <a:moveTo>
                  <a:pt x="1077832" y="157048"/>
                </a:moveTo>
                <a:cubicBezTo>
                  <a:pt x="1115666" y="157048"/>
                  <a:pt x="1145523" y="169164"/>
                  <a:pt x="1167404" y="193396"/>
                </a:cubicBezTo>
                <a:cubicBezTo>
                  <a:pt x="1189286" y="217627"/>
                  <a:pt x="1200226" y="252374"/>
                  <a:pt x="1200226" y="297637"/>
                </a:cubicBezTo>
                <a:lnTo>
                  <a:pt x="1200226" y="466344"/>
                </a:lnTo>
                <a:cubicBezTo>
                  <a:pt x="1200226" y="480517"/>
                  <a:pt x="1195426" y="492404"/>
                  <a:pt x="1185825" y="502006"/>
                </a:cubicBezTo>
                <a:cubicBezTo>
                  <a:pt x="1176223" y="511607"/>
                  <a:pt x="1163879" y="516407"/>
                  <a:pt x="1148791" y="516407"/>
                </a:cubicBezTo>
                <a:cubicBezTo>
                  <a:pt x="1133704" y="516407"/>
                  <a:pt x="1121359" y="511607"/>
                  <a:pt x="1111758" y="502006"/>
                </a:cubicBezTo>
                <a:cubicBezTo>
                  <a:pt x="1102157" y="492404"/>
                  <a:pt x="1097356" y="480289"/>
                  <a:pt x="1097356" y="465658"/>
                </a:cubicBezTo>
                <a:lnTo>
                  <a:pt x="1097356" y="336042"/>
                </a:lnTo>
                <a:cubicBezTo>
                  <a:pt x="1097356" y="306781"/>
                  <a:pt x="1092131" y="285064"/>
                  <a:pt x="1081679" y="270891"/>
                </a:cubicBezTo>
                <a:cubicBezTo>
                  <a:pt x="1071228" y="257175"/>
                  <a:pt x="1056912" y="250317"/>
                  <a:pt x="1038731" y="250317"/>
                </a:cubicBezTo>
                <a:cubicBezTo>
                  <a:pt x="1021457" y="250317"/>
                  <a:pt x="1007824" y="257404"/>
                  <a:pt x="997829" y="271577"/>
                </a:cubicBezTo>
                <a:cubicBezTo>
                  <a:pt x="987828" y="285750"/>
                  <a:pt x="982828" y="307924"/>
                  <a:pt x="982828" y="338099"/>
                </a:cubicBezTo>
                <a:lnTo>
                  <a:pt x="982828" y="464972"/>
                </a:lnTo>
                <a:cubicBezTo>
                  <a:pt x="982828" y="479146"/>
                  <a:pt x="977995" y="491033"/>
                  <a:pt x="968329" y="500634"/>
                </a:cubicBezTo>
                <a:cubicBezTo>
                  <a:pt x="958664" y="510235"/>
                  <a:pt x="946237" y="515036"/>
                  <a:pt x="931050" y="515036"/>
                </a:cubicBezTo>
                <a:cubicBezTo>
                  <a:pt x="916327" y="515036"/>
                  <a:pt x="903900" y="510235"/>
                  <a:pt x="893770" y="500634"/>
                </a:cubicBezTo>
                <a:cubicBezTo>
                  <a:pt x="883647" y="491033"/>
                  <a:pt x="878586" y="478688"/>
                  <a:pt x="878586" y="463601"/>
                </a:cubicBezTo>
                <a:lnTo>
                  <a:pt x="878586" y="205740"/>
                </a:lnTo>
                <a:lnTo>
                  <a:pt x="875157" y="209855"/>
                </a:lnTo>
                <a:cubicBezTo>
                  <a:pt x="875157" y="205283"/>
                  <a:pt x="876300" y="200025"/>
                  <a:pt x="878586" y="194081"/>
                </a:cubicBezTo>
                <a:cubicBezTo>
                  <a:pt x="880429" y="189052"/>
                  <a:pt x="883651" y="184252"/>
                  <a:pt x="888251" y="179680"/>
                </a:cubicBezTo>
                <a:cubicBezTo>
                  <a:pt x="892395" y="175565"/>
                  <a:pt x="897921" y="172136"/>
                  <a:pt x="904829" y="169393"/>
                </a:cubicBezTo>
                <a:cubicBezTo>
                  <a:pt x="911729" y="166649"/>
                  <a:pt x="919784" y="165278"/>
                  <a:pt x="928992" y="165278"/>
                </a:cubicBezTo>
                <a:cubicBezTo>
                  <a:pt x="947402" y="165278"/>
                  <a:pt x="960521" y="169850"/>
                  <a:pt x="968351" y="178994"/>
                </a:cubicBezTo>
                <a:cubicBezTo>
                  <a:pt x="976173" y="188138"/>
                  <a:pt x="980085" y="197739"/>
                  <a:pt x="980085" y="207797"/>
                </a:cubicBezTo>
                <a:lnTo>
                  <a:pt x="980063" y="219456"/>
                </a:lnTo>
                <a:cubicBezTo>
                  <a:pt x="988271" y="198425"/>
                  <a:pt x="1001262" y="182880"/>
                  <a:pt x="1019036" y="172822"/>
                </a:cubicBezTo>
                <a:cubicBezTo>
                  <a:pt x="1037267" y="162306"/>
                  <a:pt x="1056865" y="157048"/>
                  <a:pt x="1077832" y="157048"/>
                </a:cubicBezTo>
                <a:close/>
                <a:moveTo>
                  <a:pt x="1917649" y="155677"/>
                </a:moveTo>
                <a:cubicBezTo>
                  <a:pt x="1938223" y="155677"/>
                  <a:pt x="1952397" y="160249"/>
                  <a:pt x="1960169" y="169393"/>
                </a:cubicBezTo>
                <a:cubicBezTo>
                  <a:pt x="1967941" y="178537"/>
                  <a:pt x="1971827" y="189281"/>
                  <a:pt x="1971827" y="201625"/>
                </a:cubicBezTo>
                <a:cubicBezTo>
                  <a:pt x="1971827" y="215341"/>
                  <a:pt x="1967713" y="227000"/>
                  <a:pt x="1959483" y="236601"/>
                </a:cubicBezTo>
                <a:cubicBezTo>
                  <a:pt x="1951253" y="246202"/>
                  <a:pt x="1938680" y="251003"/>
                  <a:pt x="1921764" y="251003"/>
                </a:cubicBezTo>
                <a:cubicBezTo>
                  <a:pt x="1912163" y="251003"/>
                  <a:pt x="1901419" y="252832"/>
                  <a:pt x="1889531" y="256489"/>
                </a:cubicBezTo>
                <a:cubicBezTo>
                  <a:pt x="1879016" y="259690"/>
                  <a:pt x="1869186" y="265176"/>
                  <a:pt x="1860042" y="272948"/>
                </a:cubicBezTo>
                <a:cubicBezTo>
                  <a:pt x="1851813" y="280264"/>
                  <a:pt x="1844726" y="290322"/>
                  <a:pt x="1838782" y="303124"/>
                </a:cubicBezTo>
                <a:cubicBezTo>
                  <a:pt x="1833296" y="315468"/>
                  <a:pt x="1830553" y="330556"/>
                  <a:pt x="1830553" y="348386"/>
                </a:cubicBezTo>
                <a:lnTo>
                  <a:pt x="1830553" y="463601"/>
                </a:lnTo>
                <a:cubicBezTo>
                  <a:pt x="1830553" y="479603"/>
                  <a:pt x="1825523" y="491947"/>
                  <a:pt x="1815465" y="500634"/>
                </a:cubicBezTo>
                <a:cubicBezTo>
                  <a:pt x="1804949" y="509778"/>
                  <a:pt x="1792605" y="514350"/>
                  <a:pt x="1778432" y="514350"/>
                </a:cubicBezTo>
                <a:cubicBezTo>
                  <a:pt x="1764259" y="514350"/>
                  <a:pt x="1751914" y="509778"/>
                  <a:pt x="1741399" y="500634"/>
                </a:cubicBezTo>
                <a:cubicBezTo>
                  <a:pt x="1731340" y="491947"/>
                  <a:pt x="1726311" y="479603"/>
                  <a:pt x="1726311" y="463601"/>
                </a:cubicBezTo>
                <a:lnTo>
                  <a:pt x="1726311" y="207112"/>
                </a:lnTo>
                <a:lnTo>
                  <a:pt x="1724939" y="208483"/>
                </a:lnTo>
                <a:cubicBezTo>
                  <a:pt x="1724939" y="196139"/>
                  <a:pt x="1729054" y="185395"/>
                  <a:pt x="1737284" y="176251"/>
                </a:cubicBezTo>
                <a:cubicBezTo>
                  <a:pt x="1745513" y="167107"/>
                  <a:pt x="1757629" y="162535"/>
                  <a:pt x="1773631" y="162535"/>
                </a:cubicBezTo>
                <a:cubicBezTo>
                  <a:pt x="1806092" y="162535"/>
                  <a:pt x="1822323" y="178079"/>
                  <a:pt x="1822323" y="209169"/>
                </a:cubicBezTo>
                <a:lnTo>
                  <a:pt x="1822323" y="218770"/>
                </a:lnTo>
                <a:cubicBezTo>
                  <a:pt x="1831467" y="201397"/>
                  <a:pt x="1844497" y="186538"/>
                  <a:pt x="1861414" y="174193"/>
                </a:cubicBezTo>
                <a:cubicBezTo>
                  <a:pt x="1878330" y="161849"/>
                  <a:pt x="1897075" y="155677"/>
                  <a:pt x="1917649" y="155677"/>
                </a:cubicBezTo>
                <a:close/>
                <a:moveTo>
                  <a:pt x="2182063" y="154337"/>
                </a:moveTo>
                <a:lnTo>
                  <a:pt x="2200837" y="155205"/>
                </a:lnTo>
                <a:cubicBezTo>
                  <a:pt x="2219867" y="157005"/>
                  <a:pt x="2237613" y="161506"/>
                  <a:pt x="2254073" y="168707"/>
                </a:cubicBezTo>
                <a:cubicBezTo>
                  <a:pt x="2276475" y="178308"/>
                  <a:pt x="2295449" y="191338"/>
                  <a:pt x="2310993" y="207797"/>
                </a:cubicBezTo>
                <a:cubicBezTo>
                  <a:pt x="2326995" y="224257"/>
                  <a:pt x="2339339" y="243688"/>
                  <a:pt x="2348027" y="266090"/>
                </a:cubicBezTo>
                <a:cubicBezTo>
                  <a:pt x="2357171" y="289408"/>
                  <a:pt x="2361743" y="313411"/>
                  <a:pt x="2361743" y="338099"/>
                </a:cubicBezTo>
                <a:cubicBezTo>
                  <a:pt x="2361743" y="364617"/>
                  <a:pt x="2357399" y="388849"/>
                  <a:pt x="2348713" y="410794"/>
                </a:cubicBezTo>
                <a:cubicBezTo>
                  <a:pt x="2340025" y="433197"/>
                  <a:pt x="2327681" y="452628"/>
                  <a:pt x="2311679" y="469087"/>
                </a:cubicBezTo>
                <a:cubicBezTo>
                  <a:pt x="2296135" y="485546"/>
                  <a:pt x="2277161" y="498577"/>
                  <a:pt x="2254759" y="508178"/>
                </a:cubicBezTo>
                <a:cubicBezTo>
                  <a:pt x="2232813" y="517779"/>
                  <a:pt x="2208581" y="522580"/>
                  <a:pt x="2182063" y="522580"/>
                </a:cubicBezTo>
                <a:cubicBezTo>
                  <a:pt x="2155545" y="522580"/>
                  <a:pt x="2131315" y="517779"/>
                  <a:pt x="2109369" y="508178"/>
                </a:cubicBezTo>
                <a:cubicBezTo>
                  <a:pt x="2086965" y="498577"/>
                  <a:pt x="2067992" y="485546"/>
                  <a:pt x="2052447" y="469087"/>
                </a:cubicBezTo>
                <a:cubicBezTo>
                  <a:pt x="2036445" y="452628"/>
                  <a:pt x="2024101" y="433197"/>
                  <a:pt x="2015414" y="410794"/>
                </a:cubicBezTo>
                <a:cubicBezTo>
                  <a:pt x="2006727" y="388849"/>
                  <a:pt x="2002384" y="364617"/>
                  <a:pt x="2002384" y="338099"/>
                </a:cubicBezTo>
                <a:cubicBezTo>
                  <a:pt x="2002384" y="313411"/>
                  <a:pt x="2006956" y="289408"/>
                  <a:pt x="2016100" y="266090"/>
                </a:cubicBezTo>
                <a:cubicBezTo>
                  <a:pt x="2024787" y="243688"/>
                  <a:pt x="2037131" y="224257"/>
                  <a:pt x="2053133" y="207797"/>
                </a:cubicBezTo>
                <a:cubicBezTo>
                  <a:pt x="2068678" y="191338"/>
                  <a:pt x="2087651" y="178308"/>
                  <a:pt x="2110055" y="168707"/>
                </a:cubicBezTo>
                <a:cubicBezTo>
                  <a:pt x="2126513" y="161506"/>
                  <a:pt x="2144259" y="157005"/>
                  <a:pt x="2163289" y="155205"/>
                </a:cubicBezTo>
                <a:close/>
                <a:moveTo>
                  <a:pt x="629488" y="154337"/>
                </a:moveTo>
                <a:lnTo>
                  <a:pt x="648262" y="155205"/>
                </a:lnTo>
                <a:cubicBezTo>
                  <a:pt x="667293" y="157005"/>
                  <a:pt x="685038" y="161506"/>
                  <a:pt x="701497" y="168707"/>
                </a:cubicBezTo>
                <a:cubicBezTo>
                  <a:pt x="723900" y="178308"/>
                  <a:pt x="742874" y="191338"/>
                  <a:pt x="758419" y="207797"/>
                </a:cubicBezTo>
                <a:cubicBezTo>
                  <a:pt x="774421" y="224257"/>
                  <a:pt x="786765" y="243688"/>
                  <a:pt x="795452" y="266090"/>
                </a:cubicBezTo>
                <a:cubicBezTo>
                  <a:pt x="804596" y="289408"/>
                  <a:pt x="809168" y="313411"/>
                  <a:pt x="809168" y="338099"/>
                </a:cubicBezTo>
                <a:cubicBezTo>
                  <a:pt x="809168" y="364617"/>
                  <a:pt x="804824" y="388849"/>
                  <a:pt x="796138" y="410794"/>
                </a:cubicBezTo>
                <a:cubicBezTo>
                  <a:pt x="787451" y="433197"/>
                  <a:pt x="775106" y="452628"/>
                  <a:pt x="759105" y="469087"/>
                </a:cubicBezTo>
                <a:cubicBezTo>
                  <a:pt x="743560" y="485546"/>
                  <a:pt x="724586" y="498577"/>
                  <a:pt x="702183" y="508178"/>
                </a:cubicBezTo>
                <a:cubicBezTo>
                  <a:pt x="680237" y="517779"/>
                  <a:pt x="656006" y="522580"/>
                  <a:pt x="629488" y="522580"/>
                </a:cubicBezTo>
                <a:cubicBezTo>
                  <a:pt x="602971" y="522580"/>
                  <a:pt x="578739" y="517779"/>
                  <a:pt x="556793" y="508178"/>
                </a:cubicBezTo>
                <a:cubicBezTo>
                  <a:pt x="534391" y="498577"/>
                  <a:pt x="515417" y="485546"/>
                  <a:pt x="499872" y="469087"/>
                </a:cubicBezTo>
                <a:cubicBezTo>
                  <a:pt x="483870" y="452628"/>
                  <a:pt x="471526" y="433197"/>
                  <a:pt x="462839" y="410794"/>
                </a:cubicBezTo>
                <a:cubicBezTo>
                  <a:pt x="454152" y="388849"/>
                  <a:pt x="449809" y="364617"/>
                  <a:pt x="449809" y="338099"/>
                </a:cubicBezTo>
                <a:cubicBezTo>
                  <a:pt x="449809" y="313411"/>
                  <a:pt x="454381" y="289408"/>
                  <a:pt x="463525" y="266090"/>
                </a:cubicBezTo>
                <a:cubicBezTo>
                  <a:pt x="472211" y="243688"/>
                  <a:pt x="484556" y="224257"/>
                  <a:pt x="500558" y="207797"/>
                </a:cubicBezTo>
                <a:cubicBezTo>
                  <a:pt x="516103" y="191338"/>
                  <a:pt x="535076" y="178308"/>
                  <a:pt x="557479" y="168707"/>
                </a:cubicBezTo>
                <a:cubicBezTo>
                  <a:pt x="573938" y="161506"/>
                  <a:pt x="591683" y="157005"/>
                  <a:pt x="610715" y="155205"/>
                </a:cubicBezTo>
                <a:close/>
                <a:moveTo>
                  <a:pt x="2976525" y="154305"/>
                </a:moveTo>
                <a:cubicBezTo>
                  <a:pt x="2990241" y="154305"/>
                  <a:pt x="3003041" y="156134"/>
                  <a:pt x="3014929" y="159791"/>
                </a:cubicBezTo>
                <a:cubicBezTo>
                  <a:pt x="3025445" y="162992"/>
                  <a:pt x="3035047" y="167564"/>
                  <a:pt x="3043733" y="173507"/>
                </a:cubicBezTo>
                <a:cubicBezTo>
                  <a:pt x="3051505" y="178994"/>
                  <a:pt x="3058363" y="185623"/>
                  <a:pt x="3064307" y="193396"/>
                </a:cubicBezTo>
                <a:cubicBezTo>
                  <a:pt x="3070251" y="201625"/>
                  <a:pt x="3074823" y="209169"/>
                  <a:pt x="3078023" y="216027"/>
                </a:cubicBezTo>
                <a:lnTo>
                  <a:pt x="3078023" y="205054"/>
                </a:lnTo>
                <a:cubicBezTo>
                  <a:pt x="3078023" y="192253"/>
                  <a:pt x="3082595" y="181737"/>
                  <a:pt x="3091739" y="173507"/>
                </a:cubicBezTo>
                <a:cubicBezTo>
                  <a:pt x="3100425" y="165278"/>
                  <a:pt x="3113227" y="161163"/>
                  <a:pt x="3130143" y="161163"/>
                </a:cubicBezTo>
                <a:cubicBezTo>
                  <a:pt x="3149803" y="161163"/>
                  <a:pt x="3163291" y="165506"/>
                  <a:pt x="3170605" y="174193"/>
                </a:cubicBezTo>
                <a:cubicBezTo>
                  <a:pt x="3178379" y="183337"/>
                  <a:pt x="3182265" y="193624"/>
                  <a:pt x="3182265" y="205054"/>
                </a:cubicBezTo>
                <a:lnTo>
                  <a:pt x="3182265" y="478688"/>
                </a:lnTo>
                <a:lnTo>
                  <a:pt x="3185693" y="480746"/>
                </a:lnTo>
                <a:cubicBezTo>
                  <a:pt x="3185693" y="508178"/>
                  <a:pt x="3180893" y="532409"/>
                  <a:pt x="3171291" y="553441"/>
                </a:cubicBezTo>
                <a:cubicBezTo>
                  <a:pt x="3161691" y="574472"/>
                  <a:pt x="3148661" y="592531"/>
                  <a:pt x="3132201" y="607619"/>
                </a:cubicBezTo>
                <a:cubicBezTo>
                  <a:pt x="3116199" y="622249"/>
                  <a:pt x="3096767" y="633451"/>
                  <a:pt x="3073907" y="641223"/>
                </a:cubicBezTo>
                <a:cubicBezTo>
                  <a:pt x="3050591" y="648995"/>
                  <a:pt x="3025903" y="652882"/>
                  <a:pt x="2999841" y="652882"/>
                </a:cubicBezTo>
                <a:cubicBezTo>
                  <a:pt x="2982011" y="652882"/>
                  <a:pt x="2964867" y="651510"/>
                  <a:pt x="2948407" y="648767"/>
                </a:cubicBezTo>
                <a:cubicBezTo>
                  <a:pt x="2932863" y="646024"/>
                  <a:pt x="2918231" y="641452"/>
                  <a:pt x="2904515" y="635051"/>
                </a:cubicBezTo>
                <a:cubicBezTo>
                  <a:pt x="2895829" y="630479"/>
                  <a:pt x="2889427" y="624992"/>
                  <a:pt x="2885313" y="618592"/>
                </a:cubicBezTo>
                <a:cubicBezTo>
                  <a:pt x="2881199" y="612648"/>
                  <a:pt x="2879141" y="605104"/>
                  <a:pt x="2879141" y="595960"/>
                </a:cubicBezTo>
                <a:cubicBezTo>
                  <a:pt x="2879141" y="582244"/>
                  <a:pt x="2882799" y="571500"/>
                  <a:pt x="2890113" y="563728"/>
                </a:cubicBezTo>
                <a:cubicBezTo>
                  <a:pt x="2897429" y="555498"/>
                  <a:pt x="2907031" y="551383"/>
                  <a:pt x="2918917" y="551383"/>
                </a:cubicBezTo>
                <a:cubicBezTo>
                  <a:pt x="2926233" y="551383"/>
                  <a:pt x="2933091" y="552069"/>
                  <a:pt x="2939491" y="553441"/>
                </a:cubicBezTo>
                <a:lnTo>
                  <a:pt x="2958007" y="557555"/>
                </a:lnTo>
                <a:cubicBezTo>
                  <a:pt x="2963951" y="558927"/>
                  <a:pt x="2970809" y="560299"/>
                  <a:pt x="2978583" y="561670"/>
                </a:cubicBezTo>
                <a:cubicBezTo>
                  <a:pt x="2985897" y="563042"/>
                  <a:pt x="2995269" y="563728"/>
                  <a:pt x="3006699" y="563728"/>
                </a:cubicBezTo>
                <a:cubicBezTo>
                  <a:pt x="3018129" y="563728"/>
                  <a:pt x="3028417" y="561670"/>
                  <a:pt x="3037561" y="557555"/>
                </a:cubicBezTo>
                <a:cubicBezTo>
                  <a:pt x="3046247" y="553441"/>
                  <a:pt x="3053791" y="547954"/>
                  <a:pt x="3060191" y="541096"/>
                </a:cubicBezTo>
                <a:cubicBezTo>
                  <a:pt x="3066135" y="534238"/>
                  <a:pt x="3070937" y="526009"/>
                  <a:pt x="3074593" y="516407"/>
                </a:cubicBezTo>
                <a:cubicBezTo>
                  <a:pt x="3077795" y="507263"/>
                  <a:pt x="3079395" y="497205"/>
                  <a:pt x="3079395" y="486232"/>
                </a:cubicBezTo>
                <a:lnTo>
                  <a:pt x="3079395" y="454000"/>
                </a:lnTo>
                <a:cubicBezTo>
                  <a:pt x="3067965" y="476860"/>
                  <a:pt x="3053105" y="494233"/>
                  <a:pt x="3034817" y="506120"/>
                </a:cubicBezTo>
                <a:cubicBezTo>
                  <a:pt x="3017443" y="517550"/>
                  <a:pt x="2995727" y="523265"/>
                  <a:pt x="2969667" y="523265"/>
                </a:cubicBezTo>
                <a:cubicBezTo>
                  <a:pt x="2950007" y="523265"/>
                  <a:pt x="2931261" y="519151"/>
                  <a:pt x="2913431" y="510921"/>
                </a:cubicBezTo>
                <a:cubicBezTo>
                  <a:pt x="2895143" y="502691"/>
                  <a:pt x="2879369" y="490804"/>
                  <a:pt x="2866111" y="475259"/>
                </a:cubicBezTo>
                <a:cubicBezTo>
                  <a:pt x="2852395" y="459715"/>
                  <a:pt x="2841421" y="440512"/>
                  <a:pt x="2833193" y="417652"/>
                </a:cubicBezTo>
                <a:cubicBezTo>
                  <a:pt x="2824963" y="395249"/>
                  <a:pt x="2820847" y="369646"/>
                  <a:pt x="2820847" y="340843"/>
                </a:cubicBezTo>
                <a:cubicBezTo>
                  <a:pt x="2820847" y="312039"/>
                  <a:pt x="2825419" y="285750"/>
                  <a:pt x="2834563" y="261976"/>
                </a:cubicBezTo>
                <a:cubicBezTo>
                  <a:pt x="2843707" y="238201"/>
                  <a:pt x="2855367" y="218542"/>
                  <a:pt x="2869539" y="202997"/>
                </a:cubicBezTo>
                <a:cubicBezTo>
                  <a:pt x="2884171" y="186995"/>
                  <a:pt x="2900629" y="174879"/>
                  <a:pt x="2918917" y="166649"/>
                </a:cubicBezTo>
                <a:cubicBezTo>
                  <a:pt x="2937205" y="158420"/>
                  <a:pt x="2956407" y="154305"/>
                  <a:pt x="2976525" y="154305"/>
                </a:cubicBezTo>
                <a:close/>
                <a:moveTo>
                  <a:pt x="2181377" y="154305"/>
                </a:moveTo>
                <a:lnTo>
                  <a:pt x="2182749" y="154305"/>
                </a:lnTo>
                <a:lnTo>
                  <a:pt x="2182063" y="154337"/>
                </a:lnTo>
                <a:close/>
                <a:moveTo>
                  <a:pt x="628802" y="154305"/>
                </a:moveTo>
                <a:lnTo>
                  <a:pt x="630174" y="154305"/>
                </a:lnTo>
                <a:lnTo>
                  <a:pt x="629488" y="154337"/>
                </a:lnTo>
                <a:close/>
                <a:moveTo>
                  <a:pt x="1511275" y="69266"/>
                </a:moveTo>
                <a:cubicBezTo>
                  <a:pt x="1526362" y="69266"/>
                  <a:pt x="1538707" y="74066"/>
                  <a:pt x="1548308" y="83668"/>
                </a:cubicBezTo>
                <a:cubicBezTo>
                  <a:pt x="1557909" y="93269"/>
                  <a:pt x="1562710" y="105156"/>
                  <a:pt x="1562710" y="119329"/>
                </a:cubicBezTo>
                <a:lnTo>
                  <a:pt x="1562710" y="161163"/>
                </a:lnTo>
                <a:lnTo>
                  <a:pt x="1613459" y="161163"/>
                </a:lnTo>
                <a:cubicBezTo>
                  <a:pt x="1626260" y="161163"/>
                  <a:pt x="1637233" y="165278"/>
                  <a:pt x="1646377" y="173507"/>
                </a:cubicBezTo>
                <a:cubicBezTo>
                  <a:pt x="1655521" y="181737"/>
                  <a:pt x="1660093" y="192938"/>
                  <a:pt x="1660093" y="207112"/>
                </a:cubicBezTo>
                <a:cubicBezTo>
                  <a:pt x="1660093" y="221285"/>
                  <a:pt x="1655750" y="232486"/>
                  <a:pt x="1647063" y="240716"/>
                </a:cubicBezTo>
                <a:cubicBezTo>
                  <a:pt x="1637919" y="248945"/>
                  <a:pt x="1626946" y="253060"/>
                  <a:pt x="1614145" y="253060"/>
                </a:cubicBezTo>
                <a:lnTo>
                  <a:pt x="1563395" y="253060"/>
                </a:lnTo>
                <a:lnTo>
                  <a:pt x="1563395" y="384734"/>
                </a:lnTo>
                <a:lnTo>
                  <a:pt x="1563395" y="385420"/>
                </a:lnTo>
                <a:cubicBezTo>
                  <a:pt x="1563395" y="400050"/>
                  <a:pt x="1566367" y="410566"/>
                  <a:pt x="1572311" y="416966"/>
                </a:cubicBezTo>
                <a:cubicBezTo>
                  <a:pt x="1578255" y="423824"/>
                  <a:pt x="1586484" y="427253"/>
                  <a:pt x="1597000" y="427253"/>
                </a:cubicBezTo>
                <a:cubicBezTo>
                  <a:pt x="1606144" y="427253"/>
                  <a:pt x="1613459" y="426110"/>
                  <a:pt x="1618945" y="423824"/>
                </a:cubicBezTo>
                <a:cubicBezTo>
                  <a:pt x="1624432" y="421538"/>
                  <a:pt x="1629918" y="420395"/>
                  <a:pt x="1635405" y="420395"/>
                </a:cubicBezTo>
                <a:cubicBezTo>
                  <a:pt x="1641805" y="420395"/>
                  <a:pt x="1647063" y="421767"/>
                  <a:pt x="1651178" y="424510"/>
                </a:cubicBezTo>
                <a:cubicBezTo>
                  <a:pt x="1655293" y="427253"/>
                  <a:pt x="1658722" y="430682"/>
                  <a:pt x="1661465" y="434797"/>
                </a:cubicBezTo>
                <a:cubicBezTo>
                  <a:pt x="1664208" y="438912"/>
                  <a:pt x="1666265" y="443255"/>
                  <a:pt x="1667637" y="447827"/>
                </a:cubicBezTo>
                <a:cubicBezTo>
                  <a:pt x="1669009" y="452857"/>
                  <a:pt x="1669695" y="457200"/>
                  <a:pt x="1669695" y="460858"/>
                </a:cubicBezTo>
                <a:cubicBezTo>
                  <a:pt x="1669695" y="482346"/>
                  <a:pt x="1662608" y="497434"/>
                  <a:pt x="1648435" y="506120"/>
                </a:cubicBezTo>
                <a:cubicBezTo>
                  <a:pt x="1638376" y="512064"/>
                  <a:pt x="1627632" y="516179"/>
                  <a:pt x="1616202" y="518465"/>
                </a:cubicBezTo>
                <a:cubicBezTo>
                  <a:pt x="1610716" y="519379"/>
                  <a:pt x="1604543" y="520179"/>
                  <a:pt x="1597685" y="520865"/>
                </a:cubicBezTo>
                <a:cubicBezTo>
                  <a:pt x="1590827" y="521551"/>
                  <a:pt x="1583512" y="521894"/>
                  <a:pt x="1575740" y="521894"/>
                </a:cubicBezTo>
                <a:cubicBezTo>
                  <a:pt x="1553337" y="521894"/>
                  <a:pt x="1534363" y="518008"/>
                  <a:pt x="1518819" y="510235"/>
                </a:cubicBezTo>
                <a:cubicBezTo>
                  <a:pt x="1504188" y="502920"/>
                  <a:pt x="1492301" y="492862"/>
                  <a:pt x="1483157" y="480060"/>
                </a:cubicBezTo>
                <a:cubicBezTo>
                  <a:pt x="1474013" y="467716"/>
                  <a:pt x="1467841" y="453771"/>
                  <a:pt x="1464640" y="438226"/>
                </a:cubicBezTo>
                <a:cubicBezTo>
                  <a:pt x="1460983" y="421310"/>
                  <a:pt x="1459154" y="405536"/>
                  <a:pt x="1459154" y="390906"/>
                </a:cubicBezTo>
                <a:lnTo>
                  <a:pt x="1459154" y="253060"/>
                </a:lnTo>
                <a:lnTo>
                  <a:pt x="1446809" y="253060"/>
                </a:lnTo>
                <a:cubicBezTo>
                  <a:pt x="1433551" y="253060"/>
                  <a:pt x="1422578" y="248945"/>
                  <a:pt x="1413891" y="240716"/>
                </a:cubicBezTo>
                <a:cubicBezTo>
                  <a:pt x="1405204" y="232486"/>
                  <a:pt x="1400861" y="221285"/>
                  <a:pt x="1400861" y="207112"/>
                </a:cubicBezTo>
                <a:cubicBezTo>
                  <a:pt x="1400861" y="193396"/>
                  <a:pt x="1405433" y="182423"/>
                  <a:pt x="1414577" y="174193"/>
                </a:cubicBezTo>
                <a:cubicBezTo>
                  <a:pt x="1423264" y="165964"/>
                  <a:pt x="1434236" y="161849"/>
                  <a:pt x="1447495" y="161849"/>
                </a:cubicBezTo>
                <a:lnTo>
                  <a:pt x="1459840" y="161849"/>
                </a:lnTo>
                <a:lnTo>
                  <a:pt x="1459840" y="120015"/>
                </a:lnTo>
                <a:cubicBezTo>
                  <a:pt x="1459840" y="105385"/>
                  <a:pt x="1464640" y="93269"/>
                  <a:pt x="1474241" y="83668"/>
                </a:cubicBezTo>
                <a:cubicBezTo>
                  <a:pt x="1483843" y="74066"/>
                  <a:pt x="1496187" y="69266"/>
                  <a:pt x="1511275" y="69266"/>
                </a:cubicBezTo>
                <a:close/>
                <a:moveTo>
                  <a:pt x="52807" y="41148"/>
                </a:moveTo>
                <a:lnTo>
                  <a:pt x="353187" y="41148"/>
                </a:lnTo>
                <a:cubicBezTo>
                  <a:pt x="369189" y="41148"/>
                  <a:pt x="381991" y="45263"/>
                  <a:pt x="391592" y="53492"/>
                </a:cubicBezTo>
                <a:cubicBezTo>
                  <a:pt x="401193" y="61722"/>
                  <a:pt x="405994" y="73152"/>
                  <a:pt x="405994" y="87782"/>
                </a:cubicBezTo>
                <a:cubicBezTo>
                  <a:pt x="405994" y="102413"/>
                  <a:pt x="401193" y="113843"/>
                  <a:pt x="391592" y="122072"/>
                </a:cubicBezTo>
                <a:cubicBezTo>
                  <a:pt x="381991" y="130302"/>
                  <a:pt x="369418" y="134417"/>
                  <a:pt x="353873" y="134417"/>
                </a:cubicBezTo>
                <a:lnTo>
                  <a:pt x="255803" y="134417"/>
                </a:lnTo>
                <a:lnTo>
                  <a:pt x="255803" y="459486"/>
                </a:lnTo>
                <a:cubicBezTo>
                  <a:pt x="255803" y="475488"/>
                  <a:pt x="251003" y="488290"/>
                  <a:pt x="241402" y="497891"/>
                </a:cubicBezTo>
                <a:cubicBezTo>
                  <a:pt x="231800" y="507492"/>
                  <a:pt x="218999" y="512293"/>
                  <a:pt x="202997" y="512293"/>
                </a:cubicBezTo>
                <a:cubicBezTo>
                  <a:pt x="186995" y="512293"/>
                  <a:pt x="174193" y="507492"/>
                  <a:pt x="164592" y="497891"/>
                </a:cubicBezTo>
                <a:cubicBezTo>
                  <a:pt x="154991" y="488290"/>
                  <a:pt x="150190" y="475488"/>
                  <a:pt x="150190" y="459486"/>
                </a:cubicBezTo>
                <a:lnTo>
                  <a:pt x="150190" y="134417"/>
                </a:lnTo>
                <a:lnTo>
                  <a:pt x="52121" y="134417"/>
                </a:lnTo>
                <a:cubicBezTo>
                  <a:pt x="36576" y="134417"/>
                  <a:pt x="24003" y="130302"/>
                  <a:pt x="14402" y="122072"/>
                </a:cubicBezTo>
                <a:cubicBezTo>
                  <a:pt x="4801" y="113843"/>
                  <a:pt x="0" y="102413"/>
                  <a:pt x="0" y="87782"/>
                </a:cubicBezTo>
                <a:cubicBezTo>
                  <a:pt x="0" y="73152"/>
                  <a:pt x="4801" y="61722"/>
                  <a:pt x="14402" y="53492"/>
                </a:cubicBezTo>
                <a:cubicBezTo>
                  <a:pt x="24003" y="45263"/>
                  <a:pt x="36805" y="41148"/>
                  <a:pt x="52807" y="41148"/>
                </a:cubicBezTo>
                <a:close/>
                <a:moveTo>
                  <a:pt x="633603" y="0"/>
                </a:moveTo>
                <a:cubicBezTo>
                  <a:pt x="640461" y="0"/>
                  <a:pt x="645947" y="1372"/>
                  <a:pt x="650062" y="4115"/>
                </a:cubicBezTo>
                <a:cubicBezTo>
                  <a:pt x="652348" y="5486"/>
                  <a:pt x="654406" y="6858"/>
                  <a:pt x="656234" y="8230"/>
                </a:cubicBezTo>
                <a:cubicBezTo>
                  <a:pt x="658063" y="9601"/>
                  <a:pt x="659892" y="11201"/>
                  <a:pt x="661721" y="13030"/>
                </a:cubicBezTo>
                <a:lnTo>
                  <a:pt x="734416" y="92583"/>
                </a:lnTo>
                <a:lnTo>
                  <a:pt x="733044" y="94640"/>
                </a:lnTo>
                <a:cubicBezTo>
                  <a:pt x="738073" y="100127"/>
                  <a:pt x="741274" y="104242"/>
                  <a:pt x="742645" y="106985"/>
                </a:cubicBezTo>
                <a:cubicBezTo>
                  <a:pt x="744931" y="110642"/>
                  <a:pt x="746074" y="114757"/>
                  <a:pt x="746074" y="119329"/>
                </a:cubicBezTo>
                <a:cubicBezTo>
                  <a:pt x="746074" y="125273"/>
                  <a:pt x="743560" y="131216"/>
                  <a:pt x="738531" y="137160"/>
                </a:cubicBezTo>
                <a:cubicBezTo>
                  <a:pt x="733501" y="142646"/>
                  <a:pt x="727329" y="145390"/>
                  <a:pt x="720014" y="145390"/>
                </a:cubicBezTo>
                <a:cubicBezTo>
                  <a:pt x="716813" y="145390"/>
                  <a:pt x="714299" y="145161"/>
                  <a:pt x="712470" y="144704"/>
                </a:cubicBezTo>
                <a:cubicBezTo>
                  <a:pt x="710184" y="144247"/>
                  <a:pt x="706526" y="142189"/>
                  <a:pt x="701497" y="138532"/>
                </a:cubicBezTo>
                <a:lnTo>
                  <a:pt x="632231" y="91897"/>
                </a:lnTo>
                <a:lnTo>
                  <a:pt x="562966" y="138532"/>
                </a:lnTo>
                <a:cubicBezTo>
                  <a:pt x="558851" y="140818"/>
                  <a:pt x="555193" y="142418"/>
                  <a:pt x="551993" y="143332"/>
                </a:cubicBezTo>
                <a:cubicBezTo>
                  <a:pt x="550164" y="143789"/>
                  <a:pt x="547649" y="144018"/>
                  <a:pt x="544449" y="144018"/>
                </a:cubicBezTo>
                <a:cubicBezTo>
                  <a:pt x="536677" y="144018"/>
                  <a:pt x="530505" y="141275"/>
                  <a:pt x="525932" y="135788"/>
                </a:cubicBezTo>
                <a:cubicBezTo>
                  <a:pt x="520903" y="129845"/>
                  <a:pt x="518389" y="123901"/>
                  <a:pt x="518389" y="117958"/>
                </a:cubicBezTo>
                <a:cubicBezTo>
                  <a:pt x="518389" y="113386"/>
                  <a:pt x="519532" y="109271"/>
                  <a:pt x="521818" y="105613"/>
                </a:cubicBezTo>
                <a:cubicBezTo>
                  <a:pt x="523189" y="102870"/>
                  <a:pt x="526390" y="98755"/>
                  <a:pt x="531419" y="93269"/>
                </a:cubicBezTo>
                <a:lnTo>
                  <a:pt x="605485" y="13716"/>
                </a:lnTo>
                <a:cubicBezTo>
                  <a:pt x="609143" y="10058"/>
                  <a:pt x="613029" y="6858"/>
                  <a:pt x="617144" y="4115"/>
                </a:cubicBezTo>
                <a:cubicBezTo>
                  <a:pt x="621259" y="1372"/>
                  <a:pt x="626745" y="0"/>
                  <a:pt x="633603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5400" b="0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BoosterNextFYBlack" panose="02000A03000000020004" pitchFamily="2" charset="-93"/>
            </a:endParaRPr>
          </a:p>
        </p:txBody>
      </p:sp>
      <p:sp>
        <p:nvSpPr>
          <p:cNvPr id="60" name="Hình tự do: Hình 59">
            <a:extLst>
              <a:ext uri="{FF2B5EF4-FFF2-40B4-BE49-F238E27FC236}">
                <a16:creationId xmlns="" xmlns:a16="http://schemas.microsoft.com/office/drawing/2014/main" id="{37FDA0A3-3290-D4F9-5344-0D65FBE99C8B}"/>
              </a:ext>
            </a:extLst>
          </p:cNvPr>
          <p:cNvSpPr>
            <a:spLocks noChangeAspect="1"/>
          </p:cNvSpPr>
          <p:nvPr/>
        </p:nvSpPr>
        <p:spPr>
          <a:xfrm>
            <a:off x="15062496" y="8046437"/>
            <a:ext cx="3009215" cy="613791"/>
          </a:xfrm>
          <a:custGeom>
            <a:avLst/>
            <a:gdLst/>
            <a:ahLst/>
            <a:cxnLst/>
            <a:rect l="l" t="t" r="r" b="b"/>
            <a:pathLst>
              <a:path w="3009215" h="613791">
                <a:moveTo>
                  <a:pt x="104242" y="273634"/>
                </a:moveTo>
                <a:lnTo>
                  <a:pt x="104242" y="378561"/>
                </a:lnTo>
                <a:lnTo>
                  <a:pt x="194500" y="378561"/>
                </a:lnTo>
                <a:cubicBezTo>
                  <a:pt x="213788" y="378561"/>
                  <a:pt x="228486" y="373532"/>
                  <a:pt x="238594" y="363474"/>
                </a:cubicBezTo>
                <a:cubicBezTo>
                  <a:pt x="248696" y="353415"/>
                  <a:pt x="253746" y="340385"/>
                  <a:pt x="253746" y="324383"/>
                </a:cubicBezTo>
                <a:cubicBezTo>
                  <a:pt x="253746" y="290550"/>
                  <a:pt x="233308" y="273634"/>
                  <a:pt x="192431" y="273634"/>
                </a:cubicBezTo>
                <a:close/>
                <a:moveTo>
                  <a:pt x="2829535" y="211226"/>
                </a:moveTo>
                <a:cubicBezTo>
                  <a:pt x="2805303" y="211226"/>
                  <a:pt x="2786787" y="219456"/>
                  <a:pt x="2773985" y="235915"/>
                </a:cubicBezTo>
                <a:cubicBezTo>
                  <a:pt x="2760725" y="252831"/>
                  <a:pt x="2754097" y="274777"/>
                  <a:pt x="2754097" y="301752"/>
                </a:cubicBezTo>
                <a:cubicBezTo>
                  <a:pt x="2754097" y="315468"/>
                  <a:pt x="2756155" y="327812"/>
                  <a:pt x="2760269" y="338785"/>
                </a:cubicBezTo>
                <a:cubicBezTo>
                  <a:pt x="2764383" y="349300"/>
                  <a:pt x="2769869" y="358444"/>
                  <a:pt x="2776729" y="366217"/>
                </a:cubicBezTo>
                <a:cubicBezTo>
                  <a:pt x="2783129" y="373075"/>
                  <a:pt x="2791129" y="378790"/>
                  <a:pt x="2800731" y="383362"/>
                </a:cubicBezTo>
                <a:cubicBezTo>
                  <a:pt x="2809419" y="387477"/>
                  <a:pt x="2819019" y="389534"/>
                  <a:pt x="2829535" y="389534"/>
                </a:cubicBezTo>
                <a:cubicBezTo>
                  <a:pt x="2839593" y="389534"/>
                  <a:pt x="2849195" y="387477"/>
                  <a:pt x="2858339" y="383362"/>
                </a:cubicBezTo>
                <a:cubicBezTo>
                  <a:pt x="2867939" y="378790"/>
                  <a:pt x="2875941" y="373075"/>
                  <a:pt x="2882341" y="366217"/>
                </a:cubicBezTo>
                <a:cubicBezTo>
                  <a:pt x="2889199" y="358444"/>
                  <a:pt x="2894685" y="349300"/>
                  <a:pt x="2898801" y="338785"/>
                </a:cubicBezTo>
                <a:cubicBezTo>
                  <a:pt x="2902915" y="327812"/>
                  <a:pt x="2904973" y="315239"/>
                  <a:pt x="2904973" y="301066"/>
                </a:cubicBezTo>
                <a:cubicBezTo>
                  <a:pt x="2904973" y="273177"/>
                  <a:pt x="2898343" y="251231"/>
                  <a:pt x="2885085" y="235229"/>
                </a:cubicBezTo>
                <a:cubicBezTo>
                  <a:pt x="2871825" y="219227"/>
                  <a:pt x="2853309" y="211226"/>
                  <a:pt x="2829535" y="211226"/>
                </a:cubicBezTo>
                <a:close/>
                <a:moveTo>
                  <a:pt x="606781" y="211226"/>
                </a:moveTo>
                <a:cubicBezTo>
                  <a:pt x="582549" y="211226"/>
                  <a:pt x="564033" y="219424"/>
                  <a:pt x="551231" y="235819"/>
                </a:cubicBezTo>
                <a:cubicBezTo>
                  <a:pt x="537972" y="252671"/>
                  <a:pt x="531343" y="274534"/>
                  <a:pt x="531343" y="301409"/>
                </a:cubicBezTo>
                <a:cubicBezTo>
                  <a:pt x="531343" y="315068"/>
                  <a:pt x="533400" y="327362"/>
                  <a:pt x="537515" y="338292"/>
                </a:cubicBezTo>
                <a:cubicBezTo>
                  <a:pt x="541630" y="348772"/>
                  <a:pt x="547116" y="357880"/>
                  <a:pt x="553974" y="365617"/>
                </a:cubicBezTo>
                <a:cubicBezTo>
                  <a:pt x="560375" y="372453"/>
                  <a:pt x="568376" y="378147"/>
                  <a:pt x="577977" y="382697"/>
                </a:cubicBezTo>
                <a:cubicBezTo>
                  <a:pt x="586664" y="386798"/>
                  <a:pt x="596265" y="388848"/>
                  <a:pt x="606781" y="388848"/>
                </a:cubicBezTo>
                <a:cubicBezTo>
                  <a:pt x="616839" y="388848"/>
                  <a:pt x="626441" y="386798"/>
                  <a:pt x="635584" y="382697"/>
                </a:cubicBezTo>
                <a:cubicBezTo>
                  <a:pt x="645186" y="378147"/>
                  <a:pt x="653187" y="372453"/>
                  <a:pt x="659587" y="365617"/>
                </a:cubicBezTo>
                <a:cubicBezTo>
                  <a:pt x="666445" y="357880"/>
                  <a:pt x="671932" y="348772"/>
                  <a:pt x="676047" y="338292"/>
                </a:cubicBezTo>
                <a:cubicBezTo>
                  <a:pt x="680162" y="327362"/>
                  <a:pt x="682219" y="314839"/>
                  <a:pt x="682219" y="300723"/>
                </a:cubicBezTo>
                <a:cubicBezTo>
                  <a:pt x="682219" y="272941"/>
                  <a:pt x="675589" y="251078"/>
                  <a:pt x="662331" y="235133"/>
                </a:cubicBezTo>
                <a:cubicBezTo>
                  <a:pt x="649072" y="219195"/>
                  <a:pt x="630555" y="211226"/>
                  <a:pt x="606781" y="211226"/>
                </a:cubicBezTo>
                <a:close/>
                <a:moveTo>
                  <a:pt x="1587856" y="210540"/>
                </a:moveTo>
                <a:cubicBezTo>
                  <a:pt x="1563624" y="210540"/>
                  <a:pt x="1545108" y="218770"/>
                  <a:pt x="1532306" y="235229"/>
                </a:cubicBezTo>
                <a:cubicBezTo>
                  <a:pt x="1519047" y="252146"/>
                  <a:pt x="1512418" y="274091"/>
                  <a:pt x="1512418" y="301066"/>
                </a:cubicBezTo>
                <a:cubicBezTo>
                  <a:pt x="1512418" y="314782"/>
                  <a:pt x="1514475" y="327126"/>
                  <a:pt x="1518590" y="338099"/>
                </a:cubicBezTo>
                <a:cubicBezTo>
                  <a:pt x="1522705" y="348615"/>
                  <a:pt x="1528191" y="357759"/>
                  <a:pt x="1535049" y="365531"/>
                </a:cubicBezTo>
                <a:cubicBezTo>
                  <a:pt x="1541450" y="372389"/>
                  <a:pt x="1549451" y="378104"/>
                  <a:pt x="1559052" y="382676"/>
                </a:cubicBezTo>
                <a:cubicBezTo>
                  <a:pt x="1567739" y="386791"/>
                  <a:pt x="1577340" y="388848"/>
                  <a:pt x="1587856" y="388848"/>
                </a:cubicBezTo>
                <a:cubicBezTo>
                  <a:pt x="1597914" y="388848"/>
                  <a:pt x="1607515" y="386791"/>
                  <a:pt x="1616659" y="382676"/>
                </a:cubicBezTo>
                <a:cubicBezTo>
                  <a:pt x="1626261" y="378104"/>
                  <a:pt x="1634262" y="372389"/>
                  <a:pt x="1640662" y="365531"/>
                </a:cubicBezTo>
                <a:cubicBezTo>
                  <a:pt x="1647520" y="357759"/>
                  <a:pt x="1653007" y="348615"/>
                  <a:pt x="1657121" y="338099"/>
                </a:cubicBezTo>
                <a:cubicBezTo>
                  <a:pt x="1661236" y="327126"/>
                  <a:pt x="1663294" y="314553"/>
                  <a:pt x="1663294" y="300380"/>
                </a:cubicBezTo>
                <a:cubicBezTo>
                  <a:pt x="1663294" y="272034"/>
                  <a:pt x="1656207" y="250088"/>
                  <a:pt x="1642034" y="234543"/>
                </a:cubicBezTo>
                <a:cubicBezTo>
                  <a:pt x="1627404" y="218541"/>
                  <a:pt x="1609344" y="210540"/>
                  <a:pt x="1587856" y="210540"/>
                </a:cubicBezTo>
                <a:close/>
                <a:moveTo>
                  <a:pt x="1042873" y="209855"/>
                </a:moveTo>
                <a:lnTo>
                  <a:pt x="1041502" y="211912"/>
                </a:lnTo>
                <a:cubicBezTo>
                  <a:pt x="1028700" y="211912"/>
                  <a:pt x="1017727" y="214198"/>
                  <a:pt x="1008583" y="218770"/>
                </a:cubicBezTo>
                <a:cubicBezTo>
                  <a:pt x="999439" y="223342"/>
                  <a:pt x="991667" y="229514"/>
                  <a:pt x="985266" y="237287"/>
                </a:cubicBezTo>
                <a:cubicBezTo>
                  <a:pt x="979323" y="244602"/>
                  <a:pt x="974979" y="253517"/>
                  <a:pt x="972236" y="264033"/>
                </a:cubicBezTo>
                <a:cubicBezTo>
                  <a:pt x="969493" y="274548"/>
                  <a:pt x="968121" y="285978"/>
                  <a:pt x="968121" y="298323"/>
                </a:cubicBezTo>
                <a:cubicBezTo>
                  <a:pt x="968121" y="310210"/>
                  <a:pt x="969493" y="321640"/>
                  <a:pt x="972236" y="332613"/>
                </a:cubicBezTo>
                <a:cubicBezTo>
                  <a:pt x="974979" y="343128"/>
                  <a:pt x="979551" y="352729"/>
                  <a:pt x="985952" y="361416"/>
                </a:cubicBezTo>
                <a:cubicBezTo>
                  <a:pt x="992353" y="370103"/>
                  <a:pt x="1000125" y="376732"/>
                  <a:pt x="1009269" y="381304"/>
                </a:cubicBezTo>
                <a:cubicBezTo>
                  <a:pt x="1019328" y="386334"/>
                  <a:pt x="1030301" y="388848"/>
                  <a:pt x="1042188" y="388848"/>
                </a:cubicBezTo>
                <a:cubicBezTo>
                  <a:pt x="1054075" y="388848"/>
                  <a:pt x="1065048" y="386334"/>
                  <a:pt x="1075106" y="381304"/>
                </a:cubicBezTo>
                <a:cubicBezTo>
                  <a:pt x="1084707" y="376732"/>
                  <a:pt x="1092480" y="370332"/>
                  <a:pt x="1098423" y="362102"/>
                </a:cubicBezTo>
                <a:cubicBezTo>
                  <a:pt x="1104824" y="353415"/>
                  <a:pt x="1109396" y="344043"/>
                  <a:pt x="1112139" y="333984"/>
                </a:cubicBezTo>
                <a:cubicBezTo>
                  <a:pt x="1114882" y="323926"/>
                  <a:pt x="1116254" y="312953"/>
                  <a:pt x="1116254" y="301066"/>
                </a:cubicBezTo>
                <a:cubicBezTo>
                  <a:pt x="1116254" y="288722"/>
                  <a:pt x="1114882" y="277063"/>
                  <a:pt x="1112139" y="266090"/>
                </a:cubicBezTo>
                <a:cubicBezTo>
                  <a:pt x="1109396" y="254660"/>
                  <a:pt x="1105053" y="245059"/>
                  <a:pt x="1099109" y="237287"/>
                </a:cubicBezTo>
                <a:cubicBezTo>
                  <a:pt x="1092708" y="228600"/>
                  <a:pt x="1084936" y="221970"/>
                  <a:pt x="1075792" y="217398"/>
                </a:cubicBezTo>
                <a:cubicBezTo>
                  <a:pt x="1065733" y="212369"/>
                  <a:pt x="1054761" y="209855"/>
                  <a:pt x="1042873" y="209855"/>
                </a:cubicBezTo>
                <a:close/>
                <a:moveTo>
                  <a:pt x="1904009" y="122072"/>
                </a:moveTo>
                <a:cubicBezTo>
                  <a:pt x="1918183" y="122072"/>
                  <a:pt x="1930527" y="126884"/>
                  <a:pt x="1941043" y="136506"/>
                </a:cubicBezTo>
                <a:cubicBezTo>
                  <a:pt x="1951101" y="146136"/>
                  <a:pt x="1956131" y="158284"/>
                  <a:pt x="1956131" y="172950"/>
                </a:cubicBezTo>
                <a:lnTo>
                  <a:pt x="1956131" y="321469"/>
                </a:lnTo>
                <a:cubicBezTo>
                  <a:pt x="1956131" y="342557"/>
                  <a:pt x="1960473" y="358830"/>
                  <a:pt x="1969161" y="370289"/>
                </a:cubicBezTo>
                <a:cubicBezTo>
                  <a:pt x="1978305" y="382205"/>
                  <a:pt x="1991563" y="388162"/>
                  <a:pt x="2008937" y="388162"/>
                </a:cubicBezTo>
                <a:cubicBezTo>
                  <a:pt x="2026767" y="388162"/>
                  <a:pt x="2039797" y="382205"/>
                  <a:pt x="2048027" y="370289"/>
                </a:cubicBezTo>
                <a:cubicBezTo>
                  <a:pt x="2056257" y="358830"/>
                  <a:pt x="2060373" y="342557"/>
                  <a:pt x="2060373" y="321469"/>
                </a:cubicBezTo>
                <a:lnTo>
                  <a:pt x="2060373" y="172950"/>
                </a:lnTo>
                <a:cubicBezTo>
                  <a:pt x="2060373" y="158284"/>
                  <a:pt x="2065401" y="146136"/>
                  <a:pt x="2075459" y="136506"/>
                </a:cubicBezTo>
                <a:cubicBezTo>
                  <a:pt x="2085517" y="126884"/>
                  <a:pt x="2097863" y="122072"/>
                  <a:pt x="2112493" y="122072"/>
                </a:cubicBezTo>
                <a:cubicBezTo>
                  <a:pt x="2126665" y="122072"/>
                  <a:pt x="2139011" y="126873"/>
                  <a:pt x="2149525" y="136474"/>
                </a:cubicBezTo>
                <a:cubicBezTo>
                  <a:pt x="2159585" y="146075"/>
                  <a:pt x="2164613" y="158191"/>
                  <a:pt x="2164613" y="172821"/>
                </a:cubicBezTo>
                <a:lnTo>
                  <a:pt x="2164613" y="318211"/>
                </a:lnTo>
                <a:cubicBezTo>
                  <a:pt x="2164613" y="342900"/>
                  <a:pt x="2160957" y="364845"/>
                  <a:pt x="2153641" y="384048"/>
                </a:cubicBezTo>
                <a:cubicBezTo>
                  <a:pt x="2145869" y="404164"/>
                  <a:pt x="2135353" y="421309"/>
                  <a:pt x="2122093" y="435483"/>
                </a:cubicBezTo>
                <a:cubicBezTo>
                  <a:pt x="2108835" y="449656"/>
                  <a:pt x="2092377" y="460857"/>
                  <a:pt x="2072717" y="469087"/>
                </a:cubicBezTo>
                <a:cubicBezTo>
                  <a:pt x="2053513" y="477316"/>
                  <a:pt x="2032025" y="481431"/>
                  <a:pt x="2008251" y="481431"/>
                </a:cubicBezTo>
                <a:cubicBezTo>
                  <a:pt x="1984477" y="481431"/>
                  <a:pt x="1962989" y="477316"/>
                  <a:pt x="1943785" y="469087"/>
                </a:cubicBezTo>
                <a:cubicBezTo>
                  <a:pt x="1924127" y="460857"/>
                  <a:pt x="1907667" y="449656"/>
                  <a:pt x="1894409" y="435483"/>
                </a:cubicBezTo>
                <a:cubicBezTo>
                  <a:pt x="1881149" y="421309"/>
                  <a:pt x="1870633" y="404164"/>
                  <a:pt x="1862861" y="384048"/>
                </a:cubicBezTo>
                <a:cubicBezTo>
                  <a:pt x="1855547" y="364845"/>
                  <a:pt x="1851889" y="342900"/>
                  <a:pt x="1851889" y="318211"/>
                </a:cubicBezTo>
                <a:lnTo>
                  <a:pt x="1851889" y="172821"/>
                </a:lnTo>
                <a:cubicBezTo>
                  <a:pt x="1851889" y="158191"/>
                  <a:pt x="1856917" y="146075"/>
                  <a:pt x="1866977" y="136474"/>
                </a:cubicBezTo>
                <a:cubicBezTo>
                  <a:pt x="1877035" y="126873"/>
                  <a:pt x="1889379" y="122072"/>
                  <a:pt x="1904009" y="122072"/>
                </a:cubicBezTo>
                <a:close/>
                <a:moveTo>
                  <a:pt x="2453929" y="117957"/>
                </a:moveTo>
                <a:cubicBezTo>
                  <a:pt x="2491761" y="117957"/>
                  <a:pt x="2521619" y="130073"/>
                  <a:pt x="2543501" y="154305"/>
                </a:cubicBezTo>
                <a:cubicBezTo>
                  <a:pt x="2565381" y="178536"/>
                  <a:pt x="2576323" y="213284"/>
                  <a:pt x="2576323" y="258546"/>
                </a:cubicBezTo>
                <a:lnTo>
                  <a:pt x="2576323" y="427253"/>
                </a:lnTo>
                <a:cubicBezTo>
                  <a:pt x="2576323" y="441426"/>
                  <a:pt x="2571521" y="453313"/>
                  <a:pt x="2561921" y="462915"/>
                </a:cubicBezTo>
                <a:cubicBezTo>
                  <a:pt x="2552319" y="472516"/>
                  <a:pt x="2539975" y="477316"/>
                  <a:pt x="2524887" y="477316"/>
                </a:cubicBezTo>
                <a:cubicBezTo>
                  <a:pt x="2509799" y="477316"/>
                  <a:pt x="2497455" y="472516"/>
                  <a:pt x="2487853" y="462915"/>
                </a:cubicBezTo>
                <a:cubicBezTo>
                  <a:pt x="2478253" y="453313"/>
                  <a:pt x="2473453" y="441198"/>
                  <a:pt x="2473453" y="426567"/>
                </a:cubicBezTo>
                <a:lnTo>
                  <a:pt x="2473453" y="296951"/>
                </a:lnTo>
                <a:cubicBezTo>
                  <a:pt x="2473453" y="267690"/>
                  <a:pt x="2468227" y="245973"/>
                  <a:pt x="2457775" y="231800"/>
                </a:cubicBezTo>
                <a:cubicBezTo>
                  <a:pt x="2447325" y="218084"/>
                  <a:pt x="2433007" y="211226"/>
                  <a:pt x="2414827" y="211226"/>
                </a:cubicBezTo>
                <a:cubicBezTo>
                  <a:pt x="2397553" y="211226"/>
                  <a:pt x="2383919" y="218313"/>
                  <a:pt x="2373925" y="232486"/>
                </a:cubicBezTo>
                <a:cubicBezTo>
                  <a:pt x="2363925" y="246659"/>
                  <a:pt x="2358923" y="268833"/>
                  <a:pt x="2358923" y="299009"/>
                </a:cubicBezTo>
                <a:lnTo>
                  <a:pt x="2358923" y="425881"/>
                </a:lnTo>
                <a:cubicBezTo>
                  <a:pt x="2358923" y="440055"/>
                  <a:pt x="2354091" y="451942"/>
                  <a:pt x="2344425" y="461543"/>
                </a:cubicBezTo>
                <a:cubicBezTo>
                  <a:pt x="2334761" y="471144"/>
                  <a:pt x="2322333" y="475945"/>
                  <a:pt x="2307145" y="475945"/>
                </a:cubicBezTo>
                <a:cubicBezTo>
                  <a:pt x="2292423" y="475945"/>
                  <a:pt x="2279995" y="471144"/>
                  <a:pt x="2269865" y="461543"/>
                </a:cubicBezTo>
                <a:cubicBezTo>
                  <a:pt x="2259743" y="451942"/>
                  <a:pt x="2254681" y="439597"/>
                  <a:pt x="2254681" y="424510"/>
                </a:cubicBezTo>
                <a:lnTo>
                  <a:pt x="2254681" y="166649"/>
                </a:lnTo>
                <a:lnTo>
                  <a:pt x="2251253" y="170764"/>
                </a:lnTo>
                <a:cubicBezTo>
                  <a:pt x="2251253" y="166192"/>
                  <a:pt x="2252395" y="160934"/>
                  <a:pt x="2254681" y="154991"/>
                </a:cubicBezTo>
                <a:cubicBezTo>
                  <a:pt x="2256525" y="149961"/>
                  <a:pt x="2259747" y="145161"/>
                  <a:pt x="2264347" y="140589"/>
                </a:cubicBezTo>
                <a:cubicBezTo>
                  <a:pt x="2268491" y="136474"/>
                  <a:pt x="2274017" y="133045"/>
                  <a:pt x="2280925" y="130302"/>
                </a:cubicBezTo>
                <a:cubicBezTo>
                  <a:pt x="2287825" y="127559"/>
                  <a:pt x="2295881" y="126187"/>
                  <a:pt x="2305089" y="126187"/>
                </a:cubicBezTo>
                <a:cubicBezTo>
                  <a:pt x="2323497" y="126187"/>
                  <a:pt x="2336617" y="130759"/>
                  <a:pt x="2344447" y="139903"/>
                </a:cubicBezTo>
                <a:cubicBezTo>
                  <a:pt x="2352269" y="149047"/>
                  <a:pt x="2356181" y="158648"/>
                  <a:pt x="2356181" y="168707"/>
                </a:cubicBezTo>
                <a:lnTo>
                  <a:pt x="2356159" y="180365"/>
                </a:lnTo>
                <a:cubicBezTo>
                  <a:pt x="2364367" y="159334"/>
                  <a:pt x="2377357" y="143789"/>
                  <a:pt x="2395131" y="133731"/>
                </a:cubicBezTo>
                <a:cubicBezTo>
                  <a:pt x="2413363" y="123215"/>
                  <a:pt x="2432961" y="117957"/>
                  <a:pt x="2453929" y="117957"/>
                </a:cubicBezTo>
                <a:close/>
                <a:moveTo>
                  <a:pt x="580720" y="115900"/>
                </a:moveTo>
                <a:cubicBezTo>
                  <a:pt x="607238" y="115900"/>
                  <a:pt x="628498" y="121386"/>
                  <a:pt x="644500" y="132359"/>
                </a:cubicBezTo>
                <a:cubicBezTo>
                  <a:pt x="660045" y="143332"/>
                  <a:pt x="672389" y="158420"/>
                  <a:pt x="681533" y="177622"/>
                </a:cubicBezTo>
                <a:lnTo>
                  <a:pt x="681533" y="166649"/>
                </a:lnTo>
                <a:cubicBezTo>
                  <a:pt x="681533" y="153390"/>
                  <a:pt x="686334" y="142646"/>
                  <a:pt x="695935" y="134417"/>
                </a:cubicBezTo>
                <a:cubicBezTo>
                  <a:pt x="705536" y="126187"/>
                  <a:pt x="718109" y="122072"/>
                  <a:pt x="733654" y="122072"/>
                </a:cubicBezTo>
                <a:cubicBezTo>
                  <a:pt x="749656" y="122072"/>
                  <a:pt x="762458" y="126187"/>
                  <a:pt x="772059" y="134417"/>
                </a:cubicBezTo>
                <a:cubicBezTo>
                  <a:pt x="781660" y="142646"/>
                  <a:pt x="786460" y="153162"/>
                  <a:pt x="786460" y="165963"/>
                </a:cubicBezTo>
                <a:lnTo>
                  <a:pt x="786460" y="352501"/>
                </a:lnTo>
                <a:lnTo>
                  <a:pt x="786460" y="354558"/>
                </a:lnTo>
                <a:cubicBezTo>
                  <a:pt x="786460" y="365074"/>
                  <a:pt x="787832" y="372389"/>
                  <a:pt x="790575" y="376504"/>
                </a:cubicBezTo>
                <a:cubicBezTo>
                  <a:pt x="793319" y="380619"/>
                  <a:pt x="796519" y="382676"/>
                  <a:pt x="800177" y="382676"/>
                </a:cubicBezTo>
                <a:cubicBezTo>
                  <a:pt x="807492" y="382676"/>
                  <a:pt x="813664" y="386105"/>
                  <a:pt x="818693" y="392963"/>
                </a:cubicBezTo>
                <a:cubicBezTo>
                  <a:pt x="823265" y="399364"/>
                  <a:pt x="825551" y="409194"/>
                  <a:pt x="825551" y="422452"/>
                </a:cubicBezTo>
                <a:cubicBezTo>
                  <a:pt x="825551" y="458571"/>
                  <a:pt x="803377" y="476631"/>
                  <a:pt x="759028" y="476631"/>
                </a:cubicBezTo>
                <a:cubicBezTo>
                  <a:pt x="735711" y="476631"/>
                  <a:pt x="717881" y="470408"/>
                  <a:pt x="705536" y="457964"/>
                </a:cubicBezTo>
                <a:cubicBezTo>
                  <a:pt x="693649" y="445984"/>
                  <a:pt x="685876" y="431696"/>
                  <a:pt x="682219" y="415102"/>
                </a:cubicBezTo>
                <a:lnTo>
                  <a:pt x="681533" y="412337"/>
                </a:lnTo>
                <a:cubicBezTo>
                  <a:pt x="671475" y="435368"/>
                  <a:pt x="657073" y="452870"/>
                  <a:pt x="638328" y="464843"/>
                </a:cubicBezTo>
                <a:cubicBezTo>
                  <a:pt x="620040" y="476359"/>
                  <a:pt x="598094" y="482117"/>
                  <a:pt x="572491" y="482117"/>
                </a:cubicBezTo>
                <a:cubicBezTo>
                  <a:pt x="552831" y="482117"/>
                  <a:pt x="534086" y="478002"/>
                  <a:pt x="516255" y="469773"/>
                </a:cubicBezTo>
                <a:cubicBezTo>
                  <a:pt x="498882" y="461543"/>
                  <a:pt x="483108" y="449427"/>
                  <a:pt x="468935" y="433425"/>
                </a:cubicBezTo>
                <a:cubicBezTo>
                  <a:pt x="455219" y="417880"/>
                  <a:pt x="444246" y="398907"/>
                  <a:pt x="436017" y="376504"/>
                </a:cubicBezTo>
                <a:cubicBezTo>
                  <a:pt x="427787" y="354558"/>
                  <a:pt x="423672" y="329412"/>
                  <a:pt x="423672" y="301066"/>
                </a:cubicBezTo>
                <a:cubicBezTo>
                  <a:pt x="423672" y="271348"/>
                  <a:pt x="428016" y="245516"/>
                  <a:pt x="436702" y="223571"/>
                </a:cubicBezTo>
                <a:cubicBezTo>
                  <a:pt x="445389" y="201168"/>
                  <a:pt x="457048" y="181965"/>
                  <a:pt x="471678" y="165963"/>
                </a:cubicBezTo>
                <a:cubicBezTo>
                  <a:pt x="486309" y="149961"/>
                  <a:pt x="502997" y="137617"/>
                  <a:pt x="521742" y="128930"/>
                </a:cubicBezTo>
                <a:cubicBezTo>
                  <a:pt x="540487" y="120243"/>
                  <a:pt x="560146" y="115900"/>
                  <a:pt x="580720" y="115900"/>
                </a:cubicBezTo>
                <a:close/>
                <a:moveTo>
                  <a:pt x="1043559" y="115246"/>
                </a:moveTo>
                <a:lnTo>
                  <a:pt x="1062333" y="116114"/>
                </a:lnTo>
                <a:cubicBezTo>
                  <a:pt x="1081364" y="117915"/>
                  <a:pt x="1099109" y="122415"/>
                  <a:pt x="1115568" y="129616"/>
                </a:cubicBezTo>
                <a:cubicBezTo>
                  <a:pt x="1137971" y="139217"/>
                  <a:pt x="1156945" y="152247"/>
                  <a:pt x="1172489" y="168707"/>
                </a:cubicBezTo>
                <a:cubicBezTo>
                  <a:pt x="1188491" y="185166"/>
                  <a:pt x="1200836" y="204597"/>
                  <a:pt x="1209523" y="227000"/>
                </a:cubicBezTo>
                <a:cubicBezTo>
                  <a:pt x="1218667" y="250317"/>
                  <a:pt x="1223239" y="274320"/>
                  <a:pt x="1223239" y="299009"/>
                </a:cubicBezTo>
                <a:cubicBezTo>
                  <a:pt x="1223239" y="325526"/>
                  <a:pt x="1218895" y="349758"/>
                  <a:pt x="1210209" y="371703"/>
                </a:cubicBezTo>
                <a:cubicBezTo>
                  <a:pt x="1201522" y="394106"/>
                  <a:pt x="1189177" y="413537"/>
                  <a:pt x="1173175" y="429996"/>
                </a:cubicBezTo>
                <a:cubicBezTo>
                  <a:pt x="1157631" y="446455"/>
                  <a:pt x="1138657" y="459486"/>
                  <a:pt x="1116254" y="469087"/>
                </a:cubicBezTo>
                <a:cubicBezTo>
                  <a:pt x="1094308" y="478688"/>
                  <a:pt x="1070077" y="483489"/>
                  <a:pt x="1043559" y="483489"/>
                </a:cubicBezTo>
                <a:cubicBezTo>
                  <a:pt x="1017042" y="483489"/>
                  <a:pt x="992810" y="478688"/>
                  <a:pt x="970864" y="469087"/>
                </a:cubicBezTo>
                <a:cubicBezTo>
                  <a:pt x="948462" y="459486"/>
                  <a:pt x="929488" y="446455"/>
                  <a:pt x="913943" y="429996"/>
                </a:cubicBezTo>
                <a:cubicBezTo>
                  <a:pt x="897941" y="413537"/>
                  <a:pt x="885597" y="394106"/>
                  <a:pt x="876910" y="371703"/>
                </a:cubicBezTo>
                <a:cubicBezTo>
                  <a:pt x="868223" y="349758"/>
                  <a:pt x="863880" y="325526"/>
                  <a:pt x="863880" y="299009"/>
                </a:cubicBezTo>
                <a:cubicBezTo>
                  <a:pt x="863880" y="274320"/>
                  <a:pt x="868452" y="250317"/>
                  <a:pt x="877596" y="227000"/>
                </a:cubicBezTo>
                <a:cubicBezTo>
                  <a:pt x="886283" y="204597"/>
                  <a:pt x="898627" y="185166"/>
                  <a:pt x="914629" y="168707"/>
                </a:cubicBezTo>
                <a:cubicBezTo>
                  <a:pt x="930174" y="152247"/>
                  <a:pt x="949147" y="139217"/>
                  <a:pt x="971550" y="129616"/>
                </a:cubicBezTo>
                <a:cubicBezTo>
                  <a:pt x="988009" y="122415"/>
                  <a:pt x="1005755" y="117915"/>
                  <a:pt x="1024785" y="116114"/>
                </a:cubicBezTo>
                <a:close/>
                <a:moveTo>
                  <a:pt x="2800045" y="115214"/>
                </a:moveTo>
                <a:cubicBezTo>
                  <a:pt x="2813761" y="115214"/>
                  <a:pt x="2826563" y="117043"/>
                  <a:pt x="2838451" y="120701"/>
                </a:cubicBezTo>
                <a:cubicBezTo>
                  <a:pt x="2848965" y="123901"/>
                  <a:pt x="2858567" y="128473"/>
                  <a:pt x="2867253" y="134417"/>
                </a:cubicBezTo>
                <a:cubicBezTo>
                  <a:pt x="2875025" y="139903"/>
                  <a:pt x="2881885" y="146532"/>
                  <a:pt x="2887827" y="154305"/>
                </a:cubicBezTo>
                <a:cubicBezTo>
                  <a:pt x="2893771" y="162534"/>
                  <a:pt x="2898343" y="170078"/>
                  <a:pt x="2901543" y="176936"/>
                </a:cubicBezTo>
                <a:lnTo>
                  <a:pt x="2901543" y="165963"/>
                </a:lnTo>
                <a:cubicBezTo>
                  <a:pt x="2901543" y="153162"/>
                  <a:pt x="2906117" y="142646"/>
                  <a:pt x="2915259" y="134417"/>
                </a:cubicBezTo>
                <a:cubicBezTo>
                  <a:pt x="2923947" y="126187"/>
                  <a:pt x="2936749" y="122072"/>
                  <a:pt x="2953665" y="122072"/>
                </a:cubicBezTo>
                <a:cubicBezTo>
                  <a:pt x="2973325" y="122072"/>
                  <a:pt x="2986811" y="126416"/>
                  <a:pt x="2994127" y="135102"/>
                </a:cubicBezTo>
                <a:cubicBezTo>
                  <a:pt x="3001899" y="144246"/>
                  <a:pt x="3005785" y="154533"/>
                  <a:pt x="3005785" y="165963"/>
                </a:cubicBezTo>
                <a:lnTo>
                  <a:pt x="3005785" y="439597"/>
                </a:lnTo>
                <a:lnTo>
                  <a:pt x="3009215" y="441655"/>
                </a:lnTo>
                <a:cubicBezTo>
                  <a:pt x="3009215" y="469087"/>
                  <a:pt x="3004413" y="493318"/>
                  <a:pt x="2994813" y="514350"/>
                </a:cubicBezTo>
                <a:cubicBezTo>
                  <a:pt x="2985211" y="535381"/>
                  <a:pt x="2972181" y="553440"/>
                  <a:pt x="2955721" y="568528"/>
                </a:cubicBezTo>
                <a:cubicBezTo>
                  <a:pt x="2939721" y="583158"/>
                  <a:pt x="2920289" y="594360"/>
                  <a:pt x="2897429" y="602132"/>
                </a:cubicBezTo>
                <a:cubicBezTo>
                  <a:pt x="2874111" y="609904"/>
                  <a:pt x="2849423" y="613791"/>
                  <a:pt x="2823363" y="613791"/>
                </a:cubicBezTo>
                <a:cubicBezTo>
                  <a:pt x="2805531" y="613791"/>
                  <a:pt x="2788387" y="612419"/>
                  <a:pt x="2771927" y="609676"/>
                </a:cubicBezTo>
                <a:cubicBezTo>
                  <a:pt x="2756383" y="606933"/>
                  <a:pt x="2741753" y="602361"/>
                  <a:pt x="2728037" y="595960"/>
                </a:cubicBezTo>
                <a:cubicBezTo>
                  <a:pt x="2719349" y="591388"/>
                  <a:pt x="2712949" y="585901"/>
                  <a:pt x="2708835" y="579501"/>
                </a:cubicBezTo>
                <a:cubicBezTo>
                  <a:pt x="2704719" y="573557"/>
                  <a:pt x="2702661" y="566013"/>
                  <a:pt x="2702661" y="556869"/>
                </a:cubicBezTo>
                <a:cubicBezTo>
                  <a:pt x="2702661" y="543153"/>
                  <a:pt x="2706319" y="532409"/>
                  <a:pt x="2713635" y="524637"/>
                </a:cubicBezTo>
                <a:cubicBezTo>
                  <a:pt x="2720949" y="516407"/>
                  <a:pt x="2730551" y="512292"/>
                  <a:pt x="2742439" y="512292"/>
                </a:cubicBezTo>
                <a:cubicBezTo>
                  <a:pt x="2749753" y="512292"/>
                  <a:pt x="2756611" y="512978"/>
                  <a:pt x="2763013" y="514350"/>
                </a:cubicBezTo>
                <a:lnTo>
                  <a:pt x="2781529" y="518464"/>
                </a:lnTo>
                <a:cubicBezTo>
                  <a:pt x="2787473" y="519836"/>
                  <a:pt x="2794331" y="521208"/>
                  <a:pt x="2802103" y="522579"/>
                </a:cubicBezTo>
                <a:cubicBezTo>
                  <a:pt x="2809419" y="523951"/>
                  <a:pt x="2818791" y="524637"/>
                  <a:pt x="2830221" y="524637"/>
                </a:cubicBezTo>
                <a:cubicBezTo>
                  <a:pt x="2841651" y="524637"/>
                  <a:pt x="2851937" y="522579"/>
                  <a:pt x="2861081" y="518464"/>
                </a:cubicBezTo>
                <a:cubicBezTo>
                  <a:pt x="2869769" y="514350"/>
                  <a:pt x="2877313" y="508863"/>
                  <a:pt x="2883713" y="502005"/>
                </a:cubicBezTo>
                <a:cubicBezTo>
                  <a:pt x="2889657" y="495147"/>
                  <a:pt x="2894457" y="486918"/>
                  <a:pt x="2898115" y="477316"/>
                </a:cubicBezTo>
                <a:cubicBezTo>
                  <a:pt x="2901315" y="468172"/>
                  <a:pt x="2902915" y="458114"/>
                  <a:pt x="2902915" y="447141"/>
                </a:cubicBezTo>
                <a:lnTo>
                  <a:pt x="2902915" y="414909"/>
                </a:lnTo>
                <a:cubicBezTo>
                  <a:pt x="2891485" y="437769"/>
                  <a:pt x="2876627" y="455142"/>
                  <a:pt x="2858339" y="467029"/>
                </a:cubicBezTo>
                <a:cubicBezTo>
                  <a:pt x="2840965" y="478459"/>
                  <a:pt x="2819247" y="484174"/>
                  <a:pt x="2793187" y="484174"/>
                </a:cubicBezTo>
                <a:cubicBezTo>
                  <a:pt x="2773529" y="484174"/>
                  <a:pt x="2754783" y="480060"/>
                  <a:pt x="2736953" y="471830"/>
                </a:cubicBezTo>
                <a:cubicBezTo>
                  <a:pt x="2718663" y="463600"/>
                  <a:pt x="2702891" y="451713"/>
                  <a:pt x="2689631" y="436168"/>
                </a:cubicBezTo>
                <a:cubicBezTo>
                  <a:pt x="2675915" y="420624"/>
                  <a:pt x="2664943" y="401421"/>
                  <a:pt x="2656713" y="378561"/>
                </a:cubicBezTo>
                <a:cubicBezTo>
                  <a:pt x="2648483" y="356158"/>
                  <a:pt x="2644369" y="330555"/>
                  <a:pt x="2644369" y="301752"/>
                </a:cubicBezTo>
                <a:cubicBezTo>
                  <a:pt x="2644369" y="272948"/>
                  <a:pt x="2648941" y="246659"/>
                  <a:pt x="2658085" y="222885"/>
                </a:cubicBezTo>
                <a:cubicBezTo>
                  <a:pt x="2667229" y="199110"/>
                  <a:pt x="2678887" y="179451"/>
                  <a:pt x="2693061" y="163906"/>
                </a:cubicBezTo>
                <a:cubicBezTo>
                  <a:pt x="2707691" y="147904"/>
                  <a:pt x="2724151" y="135788"/>
                  <a:pt x="2742439" y="127559"/>
                </a:cubicBezTo>
                <a:cubicBezTo>
                  <a:pt x="2760727" y="119329"/>
                  <a:pt x="2779929" y="115214"/>
                  <a:pt x="2800045" y="115214"/>
                </a:cubicBezTo>
                <a:close/>
                <a:moveTo>
                  <a:pt x="1042873" y="115214"/>
                </a:moveTo>
                <a:lnTo>
                  <a:pt x="1044245" y="115214"/>
                </a:lnTo>
                <a:lnTo>
                  <a:pt x="1043559" y="115246"/>
                </a:lnTo>
                <a:close/>
                <a:moveTo>
                  <a:pt x="103556" y="94640"/>
                </a:moveTo>
                <a:lnTo>
                  <a:pt x="103556" y="185852"/>
                </a:lnTo>
                <a:lnTo>
                  <a:pt x="186291" y="185852"/>
                </a:lnTo>
                <a:lnTo>
                  <a:pt x="186977" y="185852"/>
                </a:lnTo>
                <a:cubicBezTo>
                  <a:pt x="200772" y="185852"/>
                  <a:pt x="211805" y="181508"/>
                  <a:pt x="220078" y="172821"/>
                </a:cubicBezTo>
                <a:cubicBezTo>
                  <a:pt x="228350" y="164135"/>
                  <a:pt x="232486" y="152476"/>
                  <a:pt x="232486" y="137846"/>
                </a:cubicBezTo>
                <a:cubicBezTo>
                  <a:pt x="232486" y="122758"/>
                  <a:pt x="227661" y="111785"/>
                  <a:pt x="218010" y="104927"/>
                </a:cubicBezTo>
                <a:cubicBezTo>
                  <a:pt x="208358" y="98069"/>
                  <a:pt x="195257" y="94640"/>
                  <a:pt x="178705" y="94640"/>
                </a:cubicBezTo>
                <a:close/>
                <a:moveTo>
                  <a:pt x="1715415" y="3429"/>
                </a:moveTo>
                <a:cubicBezTo>
                  <a:pt x="1729587" y="3429"/>
                  <a:pt x="1741933" y="8229"/>
                  <a:pt x="1752447" y="17831"/>
                </a:cubicBezTo>
                <a:cubicBezTo>
                  <a:pt x="1762507" y="27432"/>
                  <a:pt x="1767535" y="39548"/>
                  <a:pt x="1767535" y="54178"/>
                </a:cubicBezTo>
                <a:lnTo>
                  <a:pt x="1767535" y="421767"/>
                </a:lnTo>
                <a:cubicBezTo>
                  <a:pt x="1767535" y="441426"/>
                  <a:pt x="1762735" y="455371"/>
                  <a:pt x="1753133" y="463600"/>
                </a:cubicBezTo>
                <a:cubicBezTo>
                  <a:pt x="1743533" y="471830"/>
                  <a:pt x="1730503" y="475945"/>
                  <a:pt x="1714043" y="475945"/>
                </a:cubicBezTo>
                <a:cubicBezTo>
                  <a:pt x="1696669" y="475945"/>
                  <a:pt x="1683868" y="470916"/>
                  <a:pt x="1675638" y="460857"/>
                </a:cubicBezTo>
                <a:cubicBezTo>
                  <a:pt x="1667408" y="450799"/>
                  <a:pt x="1663294" y="438912"/>
                  <a:pt x="1663294" y="425196"/>
                </a:cubicBezTo>
                <a:lnTo>
                  <a:pt x="1663294" y="412851"/>
                </a:lnTo>
                <a:cubicBezTo>
                  <a:pt x="1652778" y="435711"/>
                  <a:pt x="1638833" y="452856"/>
                  <a:pt x="1621460" y="464286"/>
                </a:cubicBezTo>
                <a:cubicBezTo>
                  <a:pt x="1603172" y="476173"/>
                  <a:pt x="1581683" y="482117"/>
                  <a:pt x="1556995" y="482117"/>
                </a:cubicBezTo>
                <a:cubicBezTo>
                  <a:pt x="1537792" y="482117"/>
                  <a:pt x="1518590" y="478231"/>
                  <a:pt x="1499387" y="470458"/>
                </a:cubicBezTo>
                <a:cubicBezTo>
                  <a:pt x="1481557" y="463143"/>
                  <a:pt x="1465555" y="451713"/>
                  <a:pt x="1451381" y="436168"/>
                </a:cubicBezTo>
                <a:cubicBezTo>
                  <a:pt x="1437665" y="421081"/>
                  <a:pt x="1426693" y="402107"/>
                  <a:pt x="1418463" y="379247"/>
                </a:cubicBezTo>
                <a:cubicBezTo>
                  <a:pt x="1410233" y="356844"/>
                  <a:pt x="1406119" y="330784"/>
                  <a:pt x="1406119" y="301066"/>
                </a:cubicBezTo>
                <a:cubicBezTo>
                  <a:pt x="1406119" y="271348"/>
                  <a:pt x="1410462" y="245059"/>
                  <a:pt x="1419149" y="222199"/>
                </a:cubicBezTo>
                <a:cubicBezTo>
                  <a:pt x="1428293" y="198425"/>
                  <a:pt x="1439952" y="178765"/>
                  <a:pt x="1454125" y="163220"/>
                </a:cubicBezTo>
                <a:cubicBezTo>
                  <a:pt x="1468755" y="147218"/>
                  <a:pt x="1485671" y="135102"/>
                  <a:pt x="1504874" y="126873"/>
                </a:cubicBezTo>
                <a:cubicBezTo>
                  <a:pt x="1524076" y="118643"/>
                  <a:pt x="1544193" y="114528"/>
                  <a:pt x="1565224" y="114528"/>
                </a:cubicBezTo>
                <a:cubicBezTo>
                  <a:pt x="1593113" y="114528"/>
                  <a:pt x="1614373" y="120243"/>
                  <a:pt x="1629004" y="131673"/>
                </a:cubicBezTo>
                <a:cubicBezTo>
                  <a:pt x="1644549" y="143561"/>
                  <a:pt x="1655979" y="158648"/>
                  <a:pt x="1663294" y="176936"/>
                </a:cubicBezTo>
                <a:lnTo>
                  <a:pt x="1663294" y="54178"/>
                </a:lnTo>
                <a:cubicBezTo>
                  <a:pt x="1663294" y="39548"/>
                  <a:pt x="1668323" y="27432"/>
                  <a:pt x="1678381" y="17831"/>
                </a:cubicBezTo>
                <a:cubicBezTo>
                  <a:pt x="1688440" y="8229"/>
                  <a:pt x="1700784" y="3429"/>
                  <a:pt x="1715415" y="3429"/>
                </a:cubicBezTo>
                <a:close/>
                <a:moveTo>
                  <a:pt x="181051" y="0"/>
                </a:moveTo>
                <a:cubicBezTo>
                  <a:pt x="235001" y="0"/>
                  <a:pt x="275463" y="10973"/>
                  <a:pt x="302438" y="32918"/>
                </a:cubicBezTo>
                <a:cubicBezTo>
                  <a:pt x="328956" y="54864"/>
                  <a:pt x="342214" y="84353"/>
                  <a:pt x="342214" y="121386"/>
                </a:cubicBezTo>
                <a:cubicBezTo>
                  <a:pt x="342214" y="140589"/>
                  <a:pt x="338100" y="158648"/>
                  <a:pt x="329870" y="175565"/>
                </a:cubicBezTo>
                <a:cubicBezTo>
                  <a:pt x="321640" y="192938"/>
                  <a:pt x="309296" y="205968"/>
                  <a:pt x="292837" y="214655"/>
                </a:cubicBezTo>
                <a:cubicBezTo>
                  <a:pt x="307010" y="221513"/>
                  <a:pt x="318669" y="229057"/>
                  <a:pt x="327813" y="237287"/>
                </a:cubicBezTo>
                <a:cubicBezTo>
                  <a:pt x="337414" y="245973"/>
                  <a:pt x="344729" y="254889"/>
                  <a:pt x="349758" y="264033"/>
                </a:cubicBezTo>
                <a:cubicBezTo>
                  <a:pt x="355702" y="274091"/>
                  <a:pt x="359588" y="284378"/>
                  <a:pt x="361417" y="294894"/>
                </a:cubicBezTo>
                <a:cubicBezTo>
                  <a:pt x="362331" y="300380"/>
                  <a:pt x="363131" y="305867"/>
                  <a:pt x="363817" y="311353"/>
                </a:cubicBezTo>
                <a:cubicBezTo>
                  <a:pt x="364503" y="316839"/>
                  <a:pt x="364846" y="322554"/>
                  <a:pt x="364846" y="328498"/>
                </a:cubicBezTo>
                <a:cubicBezTo>
                  <a:pt x="364846" y="374218"/>
                  <a:pt x="349987" y="410108"/>
                  <a:pt x="320269" y="436168"/>
                </a:cubicBezTo>
                <a:cubicBezTo>
                  <a:pt x="290551" y="462229"/>
                  <a:pt x="248946" y="475259"/>
                  <a:pt x="195453" y="475259"/>
                </a:cubicBezTo>
                <a:lnTo>
                  <a:pt x="52807" y="475259"/>
                </a:lnTo>
                <a:cubicBezTo>
                  <a:pt x="34976" y="475259"/>
                  <a:pt x="21717" y="471144"/>
                  <a:pt x="13030" y="462915"/>
                </a:cubicBezTo>
                <a:cubicBezTo>
                  <a:pt x="4344" y="454685"/>
                  <a:pt x="0" y="440969"/>
                  <a:pt x="0" y="421767"/>
                </a:cubicBezTo>
                <a:lnTo>
                  <a:pt x="0" y="54864"/>
                </a:lnTo>
                <a:cubicBezTo>
                  <a:pt x="0" y="38862"/>
                  <a:pt x="4801" y="26060"/>
                  <a:pt x="14402" y="16459"/>
                </a:cubicBezTo>
                <a:cubicBezTo>
                  <a:pt x="24003" y="6858"/>
                  <a:pt x="37262" y="2057"/>
                  <a:pt x="54178" y="2057"/>
                </a:cubicBezTo>
                <a:lnTo>
                  <a:pt x="184480" y="2057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5400" b="0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BoosterNextFYBlack" panose="02000A03000000020004" pitchFamily="2" charset="-93"/>
            </a:endParaRPr>
          </a:p>
        </p:txBody>
      </p:sp>
      <p:sp>
        <p:nvSpPr>
          <p:cNvPr id="54" name="Hình tự do: Hình 53">
            <a:extLst>
              <a:ext uri="{FF2B5EF4-FFF2-40B4-BE49-F238E27FC236}">
                <a16:creationId xmlns="" xmlns:a16="http://schemas.microsoft.com/office/drawing/2014/main" id="{8B69CA70-5365-30F8-0A93-0E376F5FE860}"/>
              </a:ext>
            </a:extLst>
          </p:cNvPr>
          <p:cNvSpPr>
            <a:spLocks noChangeAspect="1"/>
          </p:cNvSpPr>
          <p:nvPr/>
        </p:nvSpPr>
        <p:spPr>
          <a:xfrm>
            <a:off x="11984110" y="9801430"/>
            <a:ext cx="576529" cy="117958"/>
          </a:xfrm>
          <a:custGeom>
            <a:avLst/>
            <a:gdLst/>
            <a:ahLst/>
            <a:cxnLst/>
            <a:rect l="l" t="t" r="r" b="b"/>
            <a:pathLst>
              <a:path w="576529" h="117958">
                <a:moveTo>
                  <a:pt x="516871" y="54"/>
                </a:moveTo>
                <a:lnTo>
                  <a:pt x="528351" y="943"/>
                </a:lnTo>
                <a:cubicBezTo>
                  <a:pt x="540010" y="2829"/>
                  <a:pt x="550126" y="7544"/>
                  <a:pt x="558698" y="15088"/>
                </a:cubicBezTo>
                <a:cubicBezTo>
                  <a:pt x="570585" y="25604"/>
                  <a:pt x="576529" y="40005"/>
                  <a:pt x="576529" y="58293"/>
                </a:cubicBezTo>
                <a:cubicBezTo>
                  <a:pt x="576529" y="78867"/>
                  <a:pt x="570585" y="93955"/>
                  <a:pt x="558698" y="103556"/>
                </a:cubicBezTo>
                <a:cubicBezTo>
                  <a:pt x="546811" y="113157"/>
                  <a:pt x="532638" y="117958"/>
                  <a:pt x="516178" y="117958"/>
                </a:cubicBezTo>
                <a:cubicBezTo>
                  <a:pt x="498805" y="117958"/>
                  <a:pt x="484632" y="113157"/>
                  <a:pt x="473659" y="103556"/>
                </a:cubicBezTo>
                <a:cubicBezTo>
                  <a:pt x="462686" y="93955"/>
                  <a:pt x="457200" y="79553"/>
                  <a:pt x="457200" y="60351"/>
                </a:cubicBezTo>
                <a:cubicBezTo>
                  <a:pt x="457200" y="42063"/>
                  <a:pt x="462686" y="27432"/>
                  <a:pt x="473659" y="16460"/>
                </a:cubicBezTo>
                <a:cubicBezTo>
                  <a:pt x="481888" y="8230"/>
                  <a:pt x="492176" y="3086"/>
                  <a:pt x="504520" y="1029"/>
                </a:cubicBezTo>
                <a:close/>
                <a:moveTo>
                  <a:pt x="288271" y="54"/>
                </a:moveTo>
                <a:lnTo>
                  <a:pt x="299751" y="943"/>
                </a:lnTo>
                <a:cubicBezTo>
                  <a:pt x="311410" y="2829"/>
                  <a:pt x="321526" y="7544"/>
                  <a:pt x="330098" y="15088"/>
                </a:cubicBezTo>
                <a:cubicBezTo>
                  <a:pt x="341985" y="25604"/>
                  <a:pt x="347929" y="40005"/>
                  <a:pt x="347929" y="58293"/>
                </a:cubicBezTo>
                <a:cubicBezTo>
                  <a:pt x="347929" y="78867"/>
                  <a:pt x="341985" y="93955"/>
                  <a:pt x="330098" y="103556"/>
                </a:cubicBezTo>
                <a:cubicBezTo>
                  <a:pt x="318211" y="113157"/>
                  <a:pt x="304038" y="117958"/>
                  <a:pt x="287578" y="117958"/>
                </a:cubicBezTo>
                <a:cubicBezTo>
                  <a:pt x="270205" y="117958"/>
                  <a:pt x="256032" y="113157"/>
                  <a:pt x="245059" y="103556"/>
                </a:cubicBezTo>
                <a:cubicBezTo>
                  <a:pt x="234086" y="93955"/>
                  <a:pt x="228600" y="79553"/>
                  <a:pt x="228600" y="60351"/>
                </a:cubicBezTo>
                <a:cubicBezTo>
                  <a:pt x="228600" y="42063"/>
                  <a:pt x="234086" y="27432"/>
                  <a:pt x="245059" y="16460"/>
                </a:cubicBezTo>
                <a:cubicBezTo>
                  <a:pt x="253288" y="8230"/>
                  <a:pt x="263576" y="3086"/>
                  <a:pt x="275920" y="1029"/>
                </a:cubicBezTo>
                <a:close/>
                <a:moveTo>
                  <a:pt x="59671" y="54"/>
                </a:moveTo>
                <a:lnTo>
                  <a:pt x="71151" y="943"/>
                </a:lnTo>
                <a:cubicBezTo>
                  <a:pt x="82810" y="2829"/>
                  <a:pt x="92926" y="7544"/>
                  <a:pt x="101498" y="15088"/>
                </a:cubicBezTo>
                <a:cubicBezTo>
                  <a:pt x="113385" y="25604"/>
                  <a:pt x="119329" y="40005"/>
                  <a:pt x="119329" y="58293"/>
                </a:cubicBezTo>
                <a:cubicBezTo>
                  <a:pt x="119329" y="78867"/>
                  <a:pt x="113385" y="93955"/>
                  <a:pt x="101498" y="103556"/>
                </a:cubicBezTo>
                <a:cubicBezTo>
                  <a:pt x="89611" y="113157"/>
                  <a:pt x="75438" y="117958"/>
                  <a:pt x="58979" y="117958"/>
                </a:cubicBezTo>
                <a:cubicBezTo>
                  <a:pt x="41605" y="117958"/>
                  <a:pt x="27432" y="113157"/>
                  <a:pt x="16459" y="103556"/>
                </a:cubicBezTo>
                <a:cubicBezTo>
                  <a:pt x="5486" y="93955"/>
                  <a:pt x="0" y="79553"/>
                  <a:pt x="0" y="60351"/>
                </a:cubicBezTo>
                <a:cubicBezTo>
                  <a:pt x="0" y="42063"/>
                  <a:pt x="5486" y="27432"/>
                  <a:pt x="16459" y="16460"/>
                </a:cubicBezTo>
                <a:cubicBezTo>
                  <a:pt x="24689" y="8230"/>
                  <a:pt x="34976" y="3086"/>
                  <a:pt x="47320" y="1029"/>
                </a:cubicBezTo>
                <a:close/>
                <a:moveTo>
                  <a:pt x="516178" y="0"/>
                </a:moveTo>
                <a:lnTo>
                  <a:pt x="517550" y="0"/>
                </a:lnTo>
                <a:lnTo>
                  <a:pt x="516871" y="54"/>
                </a:lnTo>
                <a:close/>
                <a:moveTo>
                  <a:pt x="287578" y="0"/>
                </a:moveTo>
                <a:lnTo>
                  <a:pt x="288950" y="0"/>
                </a:lnTo>
                <a:lnTo>
                  <a:pt x="288271" y="54"/>
                </a:lnTo>
                <a:close/>
                <a:moveTo>
                  <a:pt x="58979" y="0"/>
                </a:moveTo>
                <a:lnTo>
                  <a:pt x="60350" y="0"/>
                </a:lnTo>
                <a:lnTo>
                  <a:pt x="59671" y="54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5400" b="0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BoosterNextFYBlack" panose="02000A03000000020004" pitchFamily="2" charset="-93"/>
            </a:endParaRPr>
          </a:p>
        </p:txBody>
      </p:sp>
      <p:sp>
        <p:nvSpPr>
          <p:cNvPr id="62" name="Hộp Văn bản 61">
            <a:extLst>
              <a:ext uri="{FF2B5EF4-FFF2-40B4-BE49-F238E27FC236}">
                <a16:creationId xmlns="" xmlns:a16="http://schemas.microsoft.com/office/drawing/2014/main" id="{F74C3D59-323A-3203-28AF-B19710622053}"/>
              </a:ext>
            </a:extLst>
          </p:cNvPr>
          <p:cNvSpPr txBox="1"/>
          <p:nvPr/>
        </p:nvSpPr>
        <p:spPr>
          <a:xfrm>
            <a:off x="761624" y="1864593"/>
            <a:ext cx="8387694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85800" indent="-685800">
              <a:buFont typeface="Times New Roman" panose="02020603050405020304" pitchFamily="18" charset="0"/>
              <a:buChar char="-"/>
            </a:pPr>
            <a:r>
              <a:rPr lang="en-US" sz="4800" b="0" i="1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 hình cây theo ý thích;</a:t>
            </a:r>
            <a:endParaRPr lang="vi-VN" sz="4800" b="0" i="1">
              <a:solidFill>
                <a:srgbClr val="2E2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Times New Roman" panose="02020603050405020304" pitchFamily="18" charset="0"/>
              <a:buChar char="-"/>
            </a:pPr>
            <a:r>
              <a:rPr lang="en-US" sz="4800" b="0" i="1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 các giá trị mà gia đình em mong muốn vào rễ cây;</a:t>
            </a:r>
            <a:endParaRPr lang="vi-VN" sz="4800" b="0" i="1">
              <a:solidFill>
                <a:srgbClr val="2E2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Times New Roman" panose="02020603050405020304" pitchFamily="18" charset="0"/>
              <a:buChar char="-"/>
            </a:pPr>
            <a:r>
              <a:rPr lang="vi-VN" sz="4800" b="0" i="1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b="0" i="1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iết việc làm cụ thể để thực hiện các giá trị đó vào tán lá.</a:t>
            </a:r>
            <a:endParaRPr lang="en-US" sz="4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5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479FAE2-8949-17C2-87C0-E8FBD8412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8D12E1BF-16BA-72F0-A367-84D7FC521B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2088"/>
          <a:stretch/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grpSp>
        <p:nvGrpSpPr>
          <p:cNvPr id="11" name="Group 11">
            <a:extLst>
              <a:ext uri="{FF2B5EF4-FFF2-40B4-BE49-F238E27FC236}">
                <a16:creationId xmlns="" xmlns:a16="http://schemas.microsoft.com/office/drawing/2014/main" id="{875E7BA5-D151-4F2E-B6CE-F5AA78346FC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982070"/>
            <a:ext cx="18288000" cy="1304930"/>
            <a:chOff x="0" y="0"/>
            <a:chExt cx="4816593" cy="343685"/>
          </a:xfrm>
        </p:grpSpPr>
        <p:sp>
          <p:nvSpPr>
            <p:cNvPr id="12" name="Freeform 12">
              <a:extLst>
                <a:ext uri="{FF2B5EF4-FFF2-40B4-BE49-F238E27FC236}">
                  <a16:creationId xmlns="" xmlns:a16="http://schemas.microsoft.com/office/drawing/2014/main" id="{F52F55E2-E4EC-FA0A-8370-C1329625492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343685"/>
            </a:xfrm>
            <a:custGeom>
              <a:avLst/>
              <a:gdLst/>
              <a:ahLst/>
              <a:cxnLst/>
              <a:rect l="l" t="t" r="r" b="b"/>
              <a:pathLst>
                <a:path w="4816592" h="343685">
                  <a:moveTo>
                    <a:pt x="0" y="0"/>
                  </a:moveTo>
                  <a:lnTo>
                    <a:pt x="4816592" y="0"/>
                  </a:lnTo>
                  <a:lnTo>
                    <a:pt x="4816592" y="343685"/>
                  </a:lnTo>
                  <a:lnTo>
                    <a:pt x="0" y="343685"/>
                  </a:lnTo>
                  <a:close/>
                </a:path>
              </a:pathLst>
            </a:custGeom>
            <a:solidFill>
              <a:srgbClr val="64A1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="" xmlns:a16="http://schemas.microsoft.com/office/drawing/2014/main" id="{6C58F2A7-AFAD-E1B4-27FD-AADE21320A0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4816593" cy="391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4" name="AutoShape 14">
            <a:extLst>
              <a:ext uri="{FF2B5EF4-FFF2-40B4-BE49-F238E27FC236}">
                <a16:creationId xmlns="" xmlns:a16="http://schemas.microsoft.com/office/drawing/2014/main" id="{4E2A3153-F4B7-4E31-86CE-1526AD9A49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453560"/>
            <a:ext cx="18288000" cy="0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="" xmlns:a16="http://schemas.microsoft.com/office/drawing/2014/main" id="{BA19F1D5-79CC-F5A0-F1C9-9A17AD747F7B}"/>
              </a:ext>
            </a:extLst>
          </p:cNvPr>
          <p:cNvSpPr/>
          <p:nvPr/>
        </p:nvSpPr>
        <p:spPr>
          <a:xfrm rot="-7330360">
            <a:off x="16598599" y="-759600"/>
            <a:ext cx="2769202" cy="2727664"/>
          </a:xfrm>
          <a:custGeom>
            <a:avLst/>
            <a:gdLst/>
            <a:ahLst/>
            <a:cxnLst/>
            <a:rect l="l" t="t" r="r" b="b"/>
            <a:pathLst>
              <a:path w="2769202" h="2727664">
                <a:moveTo>
                  <a:pt x="0" y="0"/>
                </a:moveTo>
                <a:lnTo>
                  <a:pt x="2769203" y="0"/>
                </a:lnTo>
                <a:lnTo>
                  <a:pt x="2769203" y="2727664"/>
                </a:lnTo>
                <a:lnTo>
                  <a:pt x="0" y="2727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5E0BA2EA-AA1A-609F-EC74-E17CA0B8C567}"/>
              </a:ext>
            </a:extLst>
          </p:cNvPr>
          <p:cNvSpPr/>
          <p:nvPr/>
        </p:nvSpPr>
        <p:spPr>
          <a:xfrm>
            <a:off x="1381125" y="284430"/>
            <a:ext cx="14699170" cy="1172425"/>
          </a:xfrm>
          <a:custGeom>
            <a:avLst/>
            <a:gdLst>
              <a:gd name="connsiteX0" fmla="*/ 0 w 14699170"/>
              <a:gd name="connsiteY0" fmla="*/ 195408 h 1172425"/>
              <a:gd name="connsiteX1" fmla="*/ 195408 w 14699170"/>
              <a:gd name="connsiteY1" fmla="*/ 0 h 1172425"/>
              <a:gd name="connsiteX2" fmla="*/ 1162925 w 14699170"/>
              <a:gd name="connsiteY2" fmla="*/ 0 h 1172425"/>
              <a:gd name="connsiteX3" fmla="*/ 1415025 w 14699170"/>
              <a:gd name="connsiteY3" fmla="*/ 0 h 1172425"/>
              <a:gd name="connsiteX4" fmla="*/ 1953291 w 14699170"/>
              <a:gd name="connsiteY4" fmla="*/ 0 h 1172425"/>
              <a:gd name="connsiteX5" fmla="*/ 2348475 w 14699170"/>
              <a:gd name="connsiteY5" fmla="*/ 0 h 1172425"/>
              <a:gd name="connsiteX6" fmla="*/ 2886741 w 14699170"/>
              <a:gd name="connsiteY6" fmla="*/ 0 h 1172425"/>
              <a:gd name="connsiteX7" fmla="*/ 3425008 w 14699170"/>
              <a:gd name="connsiteY7" fmla="*/ 0 h 1172425"/>
              <a:gd name="connsiteX8" fmla="*/ 4106358 w 14699170"/>
              <a:gd name="connsiteY8" fmla="*/ 0 h 1172425"/>
              <a:gd name="connsiteX9" fmla="*/ 4644625 w 14699170"/>
              <a:gd name="connsiteY9" fmla="*/ 0 h 1172425"/>
              <a:gd name="connsiteX10" fmla="*/ 5469058 w 14699170"/>
              <a:gd name="connsiteY10" fmla="*/ 0 h 1172425"/>
              <a:gd name="connsiteX11" fmla="*/ 6293492 w 14699170"/>
              <a:gd name="connsiteY11" fmla="*/ 0 h 1172425"/>
              <a:gd name="connsiteX12" fmla="*/ 6974842 w 14699170"/>
              <a:gd name="connsiteY12" fmla="*/ 0 h 1172425"/>
              <a:gd name="connsiteX13" fmla="*/ 7226942 w 14699170"/>
              <a:gd name="connsiteY13" fmla="*/ 0 h 1172425"/>
              <a:gd name="connsiteX14" fmla="*/ 7622125 w 14699170"/>
              <a:gd name="connsiteY14" fmla="*/ 0 h 1172425"/>
              <a:gd name="connsiteX15" fmla="*/ 8160392 w 14699170"/>
              <a:gd name="connsiteY15" fmla="*/ 0 h 1172425"/>
              <a:gd name="connsiteX16" fmla="*/ 8412491 w 14699170"/>
              <a:gd name="connsiteY16" fmla="*/ 0 h 1172425"/>
              <a:gd name="connsiteX17" fmla="*/ 8807674 w 14699170"/>
              <a:gd name="connsiteY17" fmla="*/ 0 h 1172425"/>
              <a:gd name="connsiteX18" fmla="*/ 9059774 w 14699170"/>
              <a:gd name="connsiteY18" fmla="*/ 0 h 1172425"/>
              <a:gd name="connsiteX19" fmla="*/ 9598041 w 14699170"/>
              <a:gd name="connsiteY19" fmla="*/ 0 h 1172425"/>
              <a:gd name="connsiteX20" fmla="*/ 9850140 w 14699170"/>
              <a:gd name="connsiteY20" fmla="*/ 0 h 1172425"/>
              <a:gd name="connsiteX21" fmla="*/ 10817657 w 14699170"/>
              <a:gd name="connsiteY21" fmla="*/ 0 h 1172425"/>
              <a:gd name="connsiteX22" fmla="*/ 11212841 w 14699170"/>
              <a:gd name="connsiteY22" fmla="*/ 0 h 1172425"/>
              <a:gd name="connsiteX23" fmla="*/ 11464940 w 14699170"/>
              <a:gd name="connsiteY23" fmla="*/ 0 h 1172425"/>
              <a:gd name="connsiteX24" fmla="*/ 12146290 w 14699170"/>
              <a:gd name="connsiteY24" fmla="*/ 0 h 1172425"/>
              <a:gd name="connsiteX25" fmla="*/ 12398390 w 14699170"/>
              <a:gd name="connsiteY25" fmla="*/ 0 h 1172425"/>
              <a:gd name="connsiteX26" fmla="*/ 12650489 w 14699170"/>
              <a:gd name="connsiteY26" fmla="*/ 0 h 1172425"/>
              <a:gd name="connsiteX27" fmla="*/ 13331840 w 14699170"/>
              <a:gd name="connsiteY27" fmla="*/ 0 h 1172425"/>
              <a:gd name="connsiteX28" fmla="*/ 14503762 w 14699170"/>
              <a:gd name="connsiteY28" fmla="*/ 0 h 1172425"/>
              <a:gd name="connsiteX29" fmla="*/ 14699170 w 14699170"/>
              <a:gd name="connsiteY29" fmla="*/ 195408 h 1172425"/>
              <a:gd name="connsiteX30" fmla="*/ 14699170 w 14699170"/>
              <a:gd name="connsiteY30" fmla="*/ 594029 h 1172425"/>
              <a:gd name="connsiteX31" fmla="*/ 14699170 w 14699170"/>
              <a:gd name="connsiteY31" fmla="*/ 977017 h 1172425"/>
              <a:gd name="connsiteX32" fmla="*/ 14503762 w 14699170"/>
              <a:gd name="connsiteY32" fmla="*/ 1172425 h 1172425"/>
              <a:gd name="connsiteX33" fmla="*/ 13822412 w 14699170"/>
              <a:gd name="connsiteY33" fmla="*/ 1172425 h 1172425"/>
              <a:gd name="connsiteX34" fmla="*/ 13570312 w 14699170"/>
              <a:gd name="connsiteY34" fmla="*/ 1172425 h 1172425"/>
              <a:gd name="connsiteX35" fmla="*/ 13175129 w 14699170"/>
              <a:gd name="connsiteY35" fmla="*/ 1172425 h 1172425"/>
              <a:gd name="connsiteX36" fmla="*/ 12923030 w 14699170"/>
              <a:gd name="connsiteY36" fmla="*/ 1172425 h 1172425"/>
              <a:gd name="connsiteX37" fmla="*/ 12098596 w 14699170"/>
              <a:gd name="connsiteY37" fmla="*/ 1172425 h 1172425"/>
              <a:gd name="connsiteX38" fmla="*/ 11131079 w 14699170"/>
              <a:gd name="connsiteY38" fmla="*/ 1172425 h 1172425"/>
              <a:gd name="connsiteX39" fmla="*/ 10592812 w 14699170"/>
              <a:gd name="connsiteY39" fmla="*/ 1172425 h 1172425"/>
              <a:gd name="connsiteX40" fmla="*/ 10054545 w 14699170"/>
              <a:gd name="connsiteY40" fmla="*/ 1172425 h 1172425"/>
              <a:gd name="connsiteX41" fmla="*/ 9230112 w 14699170"/>
              <a:gd name="connsiteY41" fmla="*/ 1172425 h 1172425"/>
              <a:gd name="connsiteX42" fmla="*/ 8548761 w 14699170"/>
              <a:gd name="connsiteY42" fmla="*/ 1172425 h 1172425"/>
              <a:gd name="connsiteX43" fmla="*/ 8010495 w 14699170"/>
              <a:gd name="connsiteY43" fmla="*/ 1172425 h 1172425"/>
              <a:gd name="connsiteX44" fmla="*/ 7472228 w 14699170"/>
              <a:gd name="connsiteY44" fmla="*/ 1172425 h 1172425"/>
              <a:gd name="connsiteX45" fmla="*/ 6790878 w 14699170"/>
              <a:gd name="connsiteY45" fmla="*/ 1172425 h 1172425"/>
              <a:gd name="connsiteX46" fmla="*/ 5823361 w 14699170"/>
              <a:gd name="connsiteY46" fmla="*/ 1172425 h 1172425"/>
              <a:gd name="connsiteX47" fmla="*/ 4855843 w 14699170"/>
              <a:gd name="connsiteY47" fmla="*/ 1172425 h 1172425"/>
              <a:gd name="connsiteX48" fmla="*/ 4317577 w 14699170"/>
              <a:gd name="connsiteY48" fmla="*/ 1172425 h 1172425"/>
              <a:gd name="connsiteX49" fmla="*/ 3350059 w 14699170"/>
              <a:gd name="connsiteY49" fmla="*/ 1172425 h 1172425"/>
              <a:gd name="connsiteX50" fmla="*/ 2668709 w 14699170"/>
              <a:gd name="connsiteY50" fmla="*/ 1172425 h 1172425"/>
              <a:gd name="connsiteX51" fmla="*/ 1701192 w 14699170"/>
              <a:gd name="connsiteY51" fmla="*/ 1172425 h 1172425"/>
              <a:gd name="connsiteX52" fmla="*/ 195408 w 14699170"/>
              <a:gd name="connsiteY52" fmla="*/ 1172425 h 1172425"/>
              <a:gd name="connsiteX53" fmla="*/ 0 w 14699170"/>
              <a:gd name="connsiteY53" fmla="*/ 977017 h 1172425"/>
              <a:gd name="connsiteX54" fmla="*/ 0 w 14699170"/>
              <a:gd name="connsiteY54" fmla="*/ 578396 h 1172425"/>
              <a:gd name="connsiteX55" fmla="*/ 0 w 14699170"/>
              <a:gd name="connsiteY55" fmla="*/ 195408 h 117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4699170" h="1172425" fill="none" extrusionOk="0">
                <a:moveTo>
                  <a:pt x="0" y="195408"/>
                </a:moveTo>
                <a:cubicBezTo>
                  <a:pt x="-18646" y="105014"/>
                  <a:pt x="98610" y="-16683"/>
                  <a:pt x="195408" y="0"/>
                </a:cubicBezTo>
                <a:cubicBezTo>
                  <a:pt x="453244" y="-43253"/>
                  <a:pt x="712872" y="-5766"/>
                  <a:pt x="1162925" y="0"/>
                </a:cubicBezTo>
                <a:cubicBezTo>
                  <a:pt x="1612978" y="5766"/>
                  <a:pt x="1307893" y="10901"/>
                  <a:pt x="1415025" y="0"/>
                </a:cubicBezTo>
                <a:cubicBezTo>
                  <a:pt x="1522157" y="-10901"/>
                  <a:pt x="1803821" y="-17479"/>
                  <a:pt x="1953291" y="0"/>
                </a:cubicBezTo>
                <a:cubicBezTo>
                  <a:pt x="2102761" y="17479"/>
                  <a:pt x="2245622" y="-18608"/>
                  <a:pt x="2348475" y="0"/>
                </a:cubicBezTo>
                <a:cubicBezTo>
                  <a:pt x="2451328" y="18608"/>
                  <a:pt x="2738988" y="-26690"/>
                  <a:pt x="2886741" y="0"/>
                </a:cubicBezTo>
                <a:cubicBezTo>
                  <a:pt x="3034494" y="26690"/>
                  <a:pt x="3207464" y="-291"/>
                  <a:pt x="3425008" y="0"/>
                </a:cubicBezTo>
                <a:cubicBezTo>
                  <a:pt x="3642552" y="291"/>
                  <a:pt x="3842978" y="-32939"/>
                  <a:pt x="4106358" y="0"/>
                </a:cubicBezTo>
                <a:cubicBezTo>
                  <a:pt x="4369738" y="32939"/>
                  <a:pt x="4525666" y="12809"/>
                  <a:pt x="4644625" y="0"/>
                </a:cubicBezTo>
                <a:cubicBezTo>
                  <a:pt x="4763584" y="-12809"/>
                  <a:pt x="5059794" y="-12360"/>
                  <a:pt x="5469058" y="0"/>
                </a:cubicBezTo>
                <a:cubicBezTo>
                  <a:pt x="5878322" y="12360"/>
                  <a:pt x="5956295" y="36084"/>
                  <a:pt x="6293492" y="0"/>
                </a:cubicBezTo>
                <a:cubicBezTo>
                  <a:pt x="6630689" y="-36084"/>
                  <a:pt x="6685118" y="-30512"/>
                  <a:pt x="6974842" y="0"/>
                </a:cubicBezTo>
                <a:cubicBezTo>
                  <a:pt x="7264566" y="30512"/>
                  <a:pt x="7102321" y="164"/>
                  <a:pt x="7226942" y="0"/>
                </a:cubicBezTo>
                <a:cubicBezTo>
                  <a:pt x="7351563" y="-164"/>
                  <a:pt x="7519481" y="-16496"/>
                  <a:pt x="7622125" y="0"/>
                </a:cubicBezTo>
                <a:cubicBezTo>
                  <a:pt x="7724769" y="16496"/>
                  <a:pt x="8027599" y="-5883"/>
                  <a:pt x="8160392" y="0"/>
                </a:cubicBezTo>
                <a:cubicBezTo>
                  <a:pt x="8293185" y="5883"/>
                  <a:pt x="8354055" y="3523"/>
                  <a:pt x="8412491" y="0"/>
                </a:cubicBezTo>
                <a:cubicBezTo>
                  <a:pt x="8470927" y="-3523"/>
                  <a:pt x="8626442" y="-7338"/>
                  <a:pt x="8807674" y="0"/>
                </a:cubicBezTo>
                <a:cubicBezTo>
                  <a:pt x="8988906" y="7338"/>
                  <a:pt x="8965416" y="11881"/>
                  <a:pt x="9059774" y="0"/>
                </a:cubicBezTo>
                <a:cubicBezTo>
                  <a:pt x="9154132" y="-11881"/>
                  <a:pt x="9382005" y="23565"/>
                  <a:pt x="9598041" y="0"/>
                </a:cubicBezTo>
                <a:cubicBezTo>
                  <a:pt x="9814077" y="-23565"/>
                  <a:pt x="9769806" y="1208"/>
                  <a:pt x="9850140" y="0"/>
                </a:cubicBezTo>
                <a:cubicBezTo>
                  <a:pt x="9930474" y="-1208"/>
                  <a:pt x="10545247" y="-10332"/>
                  <a:pt x="10817657" y="0"/>
                </a:cubicBezTo>
                <a:cubicBezTo>
                  <a:pt x="11090067" y="10332"/>
                  <a:pt x="11028810" y="-841"/>
                  <a:pt x="11212841" y="0"/>
                </a:cubicBezTo>
                <a:cubicBezTo>
                  <a:pt x="11396872" y="841"/>
                  <a:pt x="11408892" y="-5659"/>
                  <a:pt x="11464940" y="0"/>
                </a:cubicBezTo>
                <a:cubicBezTo>
                  <a:pt x="11520988" y="5659"/>
                  <a:pt x="11824512" y="-15461"/>
                  <a:pt x="12146290" y="0"/>
                </a:cubicBezTo>
                <a:cubicBezTo>
                  <a:pt x="12468068" y="15461"/>
                  <a:pt x="12295319" y="4897"/>
                  <a:pt x="12398390" y="0"/>
                </a:cubicBezTo>
                <a:cubicBezTo>
                  <a:pt x="12501461" y="-4897"/>
                  <a:pt x="12563825" y="-752"/>
                  <a:pt x="12650489" y="0"/>
                </a:cubicBezTo>
                <a:cubicBezTo>
                  <a:pt x="12737153" y="752"/>
                  <a:pt x="13145671" y="535"/>
                  <a:pt x="13331840" y="0"/>
                </a:cubicBezTo>
                <a:cubicBezTo>
                  <a:pt x="13518009" y="-535"/>
                  <a:pt x="14138118" y="24491"/>
                  <a:pt x="14503762" y="0"/>
                </a:cubicBezTo>
                <a:cubicBezTo>
                  <a:pt x="14614052" y="-2713"/>
                  <a:pt x="14704178" y="97074"/>
                  <a:pt x="14699170" y="195408"/>
                </a:cubicBezTo>
                <a:cubicBezTo>
                  <a:pt x="14694709" y="286792"/>
                  <a:pt x="14683128" y="498124"/>
                  <a:pt x="14699170" y="594029"/>
                </a:cubicBezTo>
                <a:cubicBezTo>
                  <a:pt x="14715212" y="689934"/>
                  <a:pt x="14702149" y="791336"/>
                  <a:pt x="14699170" y="977017"/>
                </a:cubicBezTo>
                <a:cubicBezTo>
                  <a:pt x="14696243" y="1105270"/>
                  <a:pt x="14618314" y="1177788"/>
                  <a:pt x="14503762" y="1172425"/>
                </a:cubicBezTo>
                <a:cubicBezTo>
                  <a:pt x="14171188" y="1200369"/>
                  <a:pt x="14009970" y="1186136"/>
                  <a:pt x="13822412" y="1172425"/>
                </a:cubicBezTo>
                <a:cubicBezTo>
                  <a:pt x="13634854" y="1158715"/>
                  <a:pt x="13657142" y="1169261"/>
                  <a:pt x="13570312" y="1172425"/>
                </a:cubicBezTo>
                <a:cubicBezTo>
                  <a:pt x="13483482" y="1175589"/>
                  <a:pt x="13351119" y="1167963"/>
                  <a:pt x="13175129" y="1172425"/>
                </a:cubicBezTo>
                <a:cubicBezTo>
                  <a:pt x="12999139" y="1176887"/>
                  <a:pt x="13038907" y="1160711"/>
                  <a:pt x="12923030" y="1172425"/>
                </a:cubicBezTo>
                <a:cubicBezTo>
                  <a:pt x="12807153" y="1184139"/>
                  <a:pt x="12310556" y="1180131"/>
                  <a:pt x="12098596" y="1172425"/>
                </a:cubicBezTo>
                <a:cubicBezTo>
                  <a:pt x="11886636" y="1164719"/>
                  <a:pt x="11343320" y="1178943"/>
                  <a:pt x="11131079" y="1172425"/>
                </a:cubicBezTo>
                <a:cubicBezTo>
                  <a:pt x="10918838" y="1165907"/>
                  <a:pt x="10774980" y="1189639"/>
                  <a:pt x="10592812" y="1172425"/>
                </a:cubicBezTo>
                <a:cubicBezTo>
                  <a:pt x="10410644" y="1155211"/>
                  <a:pt x="10170640" y="1194390"/>
                  <a:pt x="10054545" y="1172425"/>
                </a:cubicBezTo>
                <a:cubicBezTo>
                  <a:pt x="9938450" y="1150460"/>
                  <a:pt x="9545103" y="1211975"/>
                  <a:pt x="9230112" y="1172425"/>
                </a:cubicBezTo>
                <a:cubicBezTo>
                  <a:pt x="8915121" y="1132875"/>
                  <a:pt x="8786611" y="1147422"/>
                  <a:pt x="8548761" y="1172425"/>
                </a:cubicBezTo>
                <a:cubicBezTo>
                  <a:pt x="8310911" y="1197428"/>
                  <a:pt x="8185480" y="1161242"/>
                  <a:pt x="8010495" y="1172425"/>
                </a:cubicBezTo>
                <a:cubicBezTo>
                  <a:pt x="7835510" y="1183608"/>
                  <a:pt x="7637361" y="1157076"/>
                  <a:pt x="7472228" y="1172425"/>
                </a:cubicBezTo>
                <a:cubicBezTo>
                  <a:pt x="7307095" y="1187774"/>
                  <a:pt x="7130446" y="1191558"/>
                  <a:pt x="6790878" y="1172425"/>
                </a:cubicBezTo>
                <a:cubicBezTo>
                  <a:pt x="6451310" y="1153293"/>
                  <a:pt x="6231358" y="1180196"/>
                  <a:pt x="5823361" y="1172425"/>
                </a:cubicBezTo>
                <a:cubicBezTo>
                  <a:pt x="5415364" y="1164654"/>
                  <a:pt x="5225425" y="1170678"/>
                  <a:pt x="4855843" y="1172425"/>
                </a:cubicBezTo>
                <a:cubicBezTo>
                  <a:pt x="4486261" y="1174172"/>
                  <a:pt x="4479964" y="1169959"/>
                  <a:pt x="4317577" y="1172425"/>
                </a:cubicBezTo>
                <a:cubicBezTo>
                  <a:pt x="4155190" y="1174891"/>
                  <a:pt x="3550147" y="1139755"/>
                  <a:pt x="3350059" y="1172425"/>
                </a:cubicBezTo>
                <a:cubicBezTo>
                  <a:pt x="3149971" y="1205095"/>
                  <a:pt x="2906711" y="1196470"/>
                  <a:pt x="2668709" y="1172425"/>
                </a:cubicBezTo>
                <a:cubicBezTo>
                  <a:pt x="2430707" y="1148381"/>
                  <a:pt x="2034895" y="1142054"/>
                  <a:pt x="1701192" y="1172425"/>
                </a:cubicBezTo>
                <a:cubicBezTo>
                  <a:pt x="1367489" y="1202796"/>
                  <a:pt x="695175" y="1179753"/>
                  <a:pt x="195408" y="1172425"/>
                </a:cubicBezTo>
                <a:cubicBezTo>
                  <a:pt x="91265" y="1178427"/>
                  <a:pt x="7518" y="1076623"/>
                  <a:pt x="0" y="977017"/>
                </a:cubicBezTo>
                <a:cubicBezTo>
                  <a:pt x="11024" y="820124"/>
                  <a:pt x="-3648" y="702979"/>
                  <a:pt x="0" y="578396"/>
                </a:cubicBezTo>
                <a:cubicBezTo>
                  <a:pt x="3648" y="453813"/>
                  <a:pt x="14078" y="386029"/>
                  <a:pt x="0" y="195408"/>
                </a:cubicBezTo>
                <a:close/>
              </a:path>
              <a:path w="14699170" h="1172425" stroke="0" extrusionOk="0">
                <a:moveTo>
                  <a:pt x="0" y="195408"/>
                </a:moveTo>
                <a:cubicBezTo>
                  <a:pt x="11273" y="69851"/>
                  <a:pt x="84825" y="-2034"/>
                  <a:pt x="195408" y="0"/>
                </a:cubicBezTo>
                <a:cubicBezTo>
                  <a:pt x="278545" y="-9943"/>
                  <a:pt x="507131" y="-13635"/>
                  <a:pt x="590591" y="0"/>
                </a:cubicBezTo>
                <a:cubicBezTo>
                  <a:pt x="674051" y="13635"/>
                  <a:pt x="998644" y="9089"/>
                  <a:pt x="1128858" y="0"/>
                </a:cubicBezTo>
                <a:cubicBezTo>
                  <a:pt x="1259072" y="-9089"/>
                  <a:pt x="1259668" y="-9842"/>
                  <a:pt x="1380957" y="0"/>
                </a:cubicBezTo>
                <a:cubicBezTo>
                  <a:pt x="1502246" y="9842"/>
                  <a:pt x="2075035" y="17080"/>
                  <a:pt x="2348475" y="0"/>
                </a:cubicBezTo>
                <a:cubicBezTo>
                  <a:pt x="2621915" y="-17080"/>
                  <a:pt x="2479732" y="-7410"/>
                  <a:pt x="2600574" y="0"/>
                </a:cubicBezTo>
                <a:cubicBezTo>
                  <a:pt x="2721416" y="7410"/>
                  <a:pt x="3107365" y="333"/>
                  <a:pt x="3568091" y="0"/>
                </a:cubicBezTo>
                <a:cubicBezTo>
                  <a:pt x="4028817" y="-333"/>
                  <a:pt x="3761069" y="4387"/>
                  <a:pt x="3820191" y="0"/>
                </a:cubicBezTo>
                <a:cubicBezTo>
                  <a:pt x="3879313" y="-4387"/>
                  <a:pt x="3955305" y="11329"/>
                  <a:pt x="4072291" y="0"/>
                </a:cubicBezTo>
                <a:cubicBezTo>
                  <a:pt x="4189277" y="-11329"/>
                  <a:pt x="4694075" y="971"/>
                  <a:pt x="4896724" y="0"/>
                </a:cubicBezTo>
                <a:cubicBezTo>
                  <a:pt x="5099373" y="-971"/>
                  <a:pt x="5420211" y="18897"/>
                  <a:pt x="5578075" y="0"/>
                </a:cubicBezTo>
                <a:cubicBezTo>
                  <a:pt x="5735939" y="-18897"/>
                  <a:pt x="6059080" y="-16089"/>
                  <a:pt x="6402508" y="0"/>
                </a:cubicBezTo>
                <a:cubicBezTo>
                  <a:pt x="6745936" y="16089"/>
                  <a:pt x="6546783" y="11635"/>
                  <a:pt x="6654608" y="0"/>
                </a:cubicBezTo>
                <a:cubicBezTo>
                  <a:pt x="6762433" y="-11635"/>
                  <a:pt x="7144502" y="-8216"/>
                  <a:pt x="7479042" y="0"/>
                </a:cubicBezTo>
                <a:cubicBezTo>
                  <a:pt x="7813582" y="8216"/>
                  <a:pt x="7657547" y="-263"/>
                  <a:pt x="7731141" y="0"/>
                </a:cubicBezTo>
                <a:cubicBezTo>
                  <a:pt x="7804735" y="263"/>
                  <a:pt x="7905289" y="-2953"/>
                  <a:pt x="7983241" y="0"/>
                </a:cubicBezTo>
                <a:cubicBezTo>
                  <a:pt x="8061193" y="2953"/>
                  <a:pt x="8627504" y="-22675"/>
                  <a:pt x="8807674" y="0"/>
                </a:cubicBezTo>
                <a:cubicBezTo>
                  <a:pt x="8987844" y="22675"/>
                  <a:pt x="9056034" y="-9612"/>
                  <a:pt x="9202858" y="0"/>
                </a:cubicBezTo>
                <a:cubicBezTo>
                  <a:pt x="9349682" y="9612"/>
                  <a:pt x="9792935" y="43750"/>
                  <a:pt x="10170375" y="0"/>
                </a:cubicBezTo>
                <a:cubicBezTo>
                  <a:pt x="10547815" y="-43750"/>
                  <a:pt x="10803163" y="7011"/>
                  <a:pt x="10994809" y="0"/>
                </a:cubicBezTo>
                <a:cubicBezTo>
                  <a:pt x="11186455" y="-7011"/>
                  <a:pt x="11514383" y="12585"/>
                  <a:pt x="11962326" y="0"/>
                </a:cubicBezTo>
                <a:cubicBezTo>
                  <a:pt x="12410269" y="-12585"/>
                  <a:pt x="12117329" y="7935"/>
                  <a:pt x="12214425" y="0"/>
                </a:cubicBezTo>
                <a:cubicBezTo>
                  <a:pt x="12311521" y="-7935"/>
                  <a:pt x="12379654" y="7572"/>
                  <a:pt x="12466525" y="0"/>
                </a:cubicBezTo>
                <a:cubicBezTo>
                  <a:pt x="12553396" y="-7572"/>
                  <a:pt x="12773506" y="-21111"/>
                  <a:pt x="13004792" y="0"/>
                </a:cubicBezTo>
                <a:cubicBezTo>
                  <a:pt x="13236078" y="21111"/>
                  <a:pt x="13159200" y="4436"/>
                  <a:pt x="13256891" y="0"/>
                </a:cubicBezTo>
                <a:cubicBezTo>
                  <a:pt x="13354582" y="-4436"/>
                  <a:pt x="13430927" y="5256"/>
                  <a:pt x="13508991" y="0"/>
                </a:cubicBezTo>
                <a:cubicBezTo>
                  <a:pt x="13587055" y="-5256"/>
                  <a:pt x="13683926" y="6105"/>
                  <a:pt x="13761090" y="0"/>
                </a:cubicBezTo>
                <a:cubicBezTo>
                  <a:pt x="13838254" y="-6105"/>
                  <a:pt x="14344367" y="28732"/>
                  <a:pt x="14503762" y="0"/>
                </a:cubicBezTo>
                <a:cubicBezTo>
                  <a:pt x="14614768" y="24683"/>
                  <a:pt x="14715386" y="76820"/>
                  <a:pt x="14699170" y="195408"/>
                </a:cubicBezTo>
                <a:cubicBezTo>
                  <a:pt x="14694296" y="320833"/>
                  <a:pt x="14712600" y="408362"/>
                  <a:pt x="14699170" y="594029"/>
                </a:cubicBezTo>
                <a:cubicBezTo>
                  <a:pt x="14685740" y="779696"/>
                  <a:pt x="14713168" y="822704"/>
                  <a:pt x="14699170" y="977017"/>
                </a:cubicBezTo>
                <a:cubicBezTo>
                  <a:pt x="14716547" y="1104477"/>
                  <a:pt x="14619959" y="1173095"/>
                  <a:pt x="14503762" y="1172425"/>
                </a:cubicBezTo>
                <a:cubicBezTo>
                  <a:pt x="14363334" y="1173509"/>
                  <a:pt x="14222484" y="1161084"/>
                  <a:pt x="13965495" y="1172425"/>
                </a:cubicBezTo>
                <a:cubicBezTo>
                  <a:pt x="13708506" y="1183766"/>
                  <a:pt x="13539092" y="1159577"/>
                  <a:pt x="13427229" y="1172425"/>
                </a:cubicBezTo>
                <a:cubicBezTo>
                  <a:pt x="13315366" y="1185273"/>
                  <a:pt x="13045399" y="1171111"/>
                  <a:pt x="12888962" y="1172425"/>
                </a:cubicBezTo>
                <a:cubicBezTo>
                  <a:pt x="12732525" y="1173739"/>
                  <a:pt x="12680733" y="1161748"/>
                  <a:pt x="12493779" y="1172425"/>
                </a:cubicBezTo>
                <a:cubicBezTo>
                  <a:pt x="12306825" y="1183102"/>
                  <a:pt x="12309069" y="1174742"/>
                  <a:pt x="12241679" y="1172425"/>
                </a:cubicBezTo>
                <a:cubicBezTo>
                  <a:pt x="12174289" y="1170108"/>
                  <a:pt x="11940927" y="1173102"/>
                  <a:pt x="11846496" y="1172425"/>
                </a:cubicBezTo>
                <a:cubicBezTo>
                  <a:pt x="11752065" y="1171748"/>
                  <a:pt x="11543403" y="1177455"/>
                  <a:pt x="11308230" y="1172425"/>
                </a:cubicBezTo>
                <a:cubicBezTo>
                  <a:pt x="11073057" y="1167395"/>
                  <a:pt x="10786117" y="1140571"/>
                  <a:pt x="10340712" y="1172425"/>
                </a:cubicBezTo>
                <a:cubicBezTo>
                  <a:pt x="9895307" y="1204279"/>
                  <a:pt x="9774838" y="1190598"/>
                  <a:pt x="9373195" y="1172425"/>
                </a:cubicBezTo>
                <a:cubicBezTo>
                  <a:pt x="8971552" y="1154252"/>
                  <a:pt x="9231452" y="1179210"/>
                  <a:pt x="9121095" y="1172425"/>
                </a:cubicBezTo>
                <a:cubicBezTo>
                  <a:pt x="9010738" y="1165640"/>
                  <a:pt x="8715840" y="1165092"/>
                  <a:pt x="8582829" y="1172425"/>
                </a:cubicBezTo>
                <a:cubicBezTo>
                  <a:pt x="8449818" y="1179758"/>
                  <a:pt x="8423184" y="1160121"/>
                  <a:pt x="8330729" y="1172425"/>
                </a:cubicBezTo>
                <a:cubicBezTo>
                  <a:pt x="8238274" y="1184729"/>
                  <a:pt x="7988997" y="1143329"/>
                  <a:pt x="7649379" y="1172425"/>
                </a:cubicBezTo>
                <a:cubicBezTo>
                  <a:pt x="7309761" y="1201522"/>
                  <a:pt x="7170784" y="1153055"/>
                  <a:pt x="6968029" y="1172425"/>
                </a:cubicBezTo>
                <a:cubicBezTo>
                  <a:pt x="6765274" y="1191796"/>
                  <a:pt x="6451052" y="1184211"/>
                  <a:pt x="6143595" y="1172425"/>
                </a:cubicBezTo>
                <a:cubicBezTo>
                  <a:pt x="5836138" y="1160639"/>
                  <a:pt x="5602499" y="1151278"/>
                  <a:pt x="5462245" y="1172425"/>
                </a:cubicBezTo>
                <a:cubicBezTo>
                  <a:pt x="5321991" y="1193573"/>
                  <a:pt x="4871537" y="1181993"/>
                  <a:pt x="4637811" y="1172425"/>
                </a:cubicBezTo>
                <a:cubicBezTo>
                  <a:pt x="4404085" y="1162857"/>
                  <a:pt x="4359184" y="1178793"/>
                  <a:pt x="4242628" y="1172425"/>
                </a:cubicBezTo>
                <a:cubicBezTo>
                  <a:pt x="4126072" y="1166057"/>
                  <a:pt x="3707378" y="1153745"/>
                  <a:pt x="3561278" y="1172425"/>
                </a:cubicBezTo>
                <a:cubicBezTo>
                  <a:pt x="3415178" y="1191106"/>
                  <a:pt x="3295130" y="1166862"/>
                  <a:pt x="3166095" y="1172425"/>
                </a:cubicBezTo>
                <a:cubicBezTo>
                  <a:pt x="3037060" y="1177988"/>
                  <a:pt x="2542943" y="1198895"/>
                  <a:pt x="2341661" y="1172425"/>
                </a:cubicBezTo>
                <a:cubicBezTo>
                  <a:pt x="2140379" y="1145955"/>
                  <a:pt x="1701296" y="1137668"/>
                  <a:pt x="1517227" y="1172425"/>
                </a:cubicBezTo>
                <a:cubicBezTo>
                  <a:pt x="1333158" y="1207182"/>
                  <a:pt x="584890" y="1178744"/>
                  <a:pt x="195408" y="1172425"/>
                </a:cubicBezTo>
                <a:cubicBezTo>
                  <a:pt x="101222" y="1187778"/>
                  <a:pt x="-23555" y="1095772"/>
                  <a:pt x="0" y="977017"/>
                </a:cubicBezTo>
                <a:cubicBezTo>
                  <a:pt x="-16173" y="820524"/>
                  <a:pt x="3499" y="685283"/>
                  <a:pt x="0" y="609661"/>
                </a:cubicBezTo>
                <a:cubicBezTo>
                  <a:pt x="-3499" y="534039"/>
                  <a:pt x="-5848" y="338123"/>
                  <a:pt x="0" y="19540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568DF"/>
            </a:solidFill>
            <a:extLst>
              <a:ext uri="{C807C97D-BFC1-408E-A445-0C87EB9F89A2}">
                <ask:lineSketchStyleProps xmlns="" xmlns:ask="http://schemas.microsoft.com/office/drawing/2018/sketchyshapes" sd="136878385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="" xmlns:a16="http://schemas.microsoft.com/office/drawing/2014/main" id="{F39C9345-E1D5-12EC-38DB-18EBCC458C7F}"/>
              </a:ext>
            </a:extLst>
          </p:cNvPr>
          <p:cNvSpPr/>
          <p:nvPr/>
        </p:nvSpPr>
        <p:spPr>
          <a:xfrm>
            <a:off x="2286000" y="450678"/>
            <a:ext cx="13487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>
                <a:ln w="0"/>
              </a:rPr>
              <a:t>Trao đổi về "Cây giá trị gia đình" với bạn.</a:t>
            </a:r>
            <a:endParaRPr lang="vi-VN" sz="5400" b="0" cap="none" spc="0">
              <a:ln w="0"/>
              <a:solidFill>
                <a:schemeClr val="tx1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7A31372A-BB06-E41E-A2E0-F2BB798B8C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7" y="0"/>
            <a:ext cx="1768587" cy="1936096"/>
          </a:xfrm>
          <a:prstGeom prst="rect">
            <a:avLst/>
          </a:prstGeom>
        </p:spPr>
      </p:pic>
      <p:sp>
        <p:nvSpPr>
          <p:cNvPr id="5" name="Freeform 2">
            <a:extLst>
              <a:ext uri="{FF2B5EF4-FFF2-40B4-BE49-F238E27FC236}">
                <a16:creationId xmlns="" xmlns:a16="http://schemas.microsoft.com/office/drawing/2014/main" id="{BC0A06A6-EA99-11AE-23CB-460FE413B232}"/>
              </a:ext>
            </a:extLst>
          </p:cNvPr>
          <p:cNvSpPr/>
          <p:nvPr/>
        </p:nvSpPr>
        <p:spPr>
          <a:xfrm>
            <a:off x="3810000" y="1890793"/>
            <a:ext cx="9139298" cy="6741323"/>
          </a:xfrm>
          <a:custGeom>
            <a:avLst/>
            <a:gdLst/>
            <a:ahLst/>
            <a:cxnLst/>
            <a:rect l="l" t="t" r="r" b="b"/>
            <a:pathLst>
              <a:path w="10384353" h="8229600">
                <a:moveTo>
                  <a:pt x="0" y="0"/>
                </a:moveTo>
                <a:lnTo>
                  <a:pt x="10384354" y="0"/>
                </a:lnTo>
                <a:lnTo>
                  <a:pt x="1038435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6618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6A471E0-DFC0-8702-8A5B-24782C504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163B1615-52D2-B64D-EA08-9B1ADB9E87DE}"/>
              </a:ext>
            </a:extLst>
          </p:cNvPr>
          <p:cNvGrpSpPr/>
          <p:nvPr/>
        </p:nvGrpSpPr>
        <p:grpSpPr>
          <a:xfrm>
            <a:off x="-2608268" y="0"/>
            <a:ext cx="20896268" cy="10448134"/>
            <a:chOff x="0" y="0"/>
            <a:chExt cx="27861691" cy="13930845"/>
          </a:xfrm>
        </p:grpSpPr>
        <p:sp>
          <p:nvSpPr>
            <p:cNvPr id="3" name="Freeform 3">
              <a:extLst>
                <a:ext uri="{FF2B5EF4-FFF2-40B4-BE49-F238E27FC236}">
                  <a16:creationId xmlns="" xmlns:a16="http://schemas.microsoft.com/office/drawing/2014/main" id="{D92A9477-90C7-4F24-4274-485E7C965212}"/>
                </a:ext>
              </a:extLst>
            </p:cNvPr>
            <p:cNvSpPr/>
            <p:nvPr/>
          </p:nvSpPr>
          <p:spPr>
            <a:xfrm>
              <a:off x="13930845" y="0"/>
              <a:ext cx="13930845" cy="13930845"/>
            </a:xfrm>
            <a:custGeom>
              <a:avLst/>
              <a:gdLst/>
              <a:ahLst/>
              <a:cxnLst/>
              <a:rect l="l" t="t" r="r" b="b"/>
              <a:pathLst>
                <a:path w="13930845" h="13930845">
                  <a:moveTo>
                    <a:pt x="0" y="0"/>
                  </a:moveTo>
                  <a:lnTo>
                    <a:pt x="13930846" y="0"/>
                  </a:lnTo>
                  <a:lnTo>
                    <a:pt x="13930846" y="13930845"/>
                  </a:lnTo>
                  <a:lnTo>
                    <a:pt x="0" y="13930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="" xmlns:a16="http://schemas.microsoft.com/office/drawing/2014/main" id="{3F05722D-7617-254C-2E90-21B052E53974}"/>
                </a:ext>
              </a:extLst>
            </p:cNvPr>
            <p:cNvSpPr/>
            <p:nvPr/>
          </p:nvSpPr>
          <p:spPr>
            <a:xfrm>
              <a:off x="0" y="0"/>
              <a:ext cx="13930845" cy="13930845"/>
            </a:xfrm>
            <a:custGeom>
              <a:avLst/>
              <a:gdLst/>
              <a:ahLst/>
              <a:cxnLst/>
              <a:rect l="l" t="t" r="r" b="b"/>
              <a:pathLst>
                <a:path w="13930845" h="13930845">
                  <a:moveTo>
                    <a:pt x="0" y="0"/>
                  </a:moveTo>
                  <a:lnTo>
                    <a:pt x="13930845" y="0"/>
                  </a:lnTo>
                  <a:lnTo>
                    <a:pt x="13930845" y="13930845"/>
                  </a:lnTo>
                  <a:lnTo>
                    <a:pt x="0" y="13930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="" xmlns:a16="http://schemas.microsoft.com/office/drawing/2014/main" id="{B6A61A91-B51C-41AA-2A7E-C55CFE45C765}"/>
              </a:ext>
            </a:extLst>
          </p:cNvPr>
          <p:cNvGrpSpPr/>
          <p:nvPr/>
        </p:nvGrpSpPr>
        <p:grpSpPr>
          <a:xfrm>
            <a:off x="2743200" y="1455773"/>
            <a:ext cx="11945816" cy="6289248"/>
            <a:chOff x="0" y="0"/>
            <a:chExt cx="12778154" cy="8385664"/>
          </a:xfrm>
        </p:grpSpPr>
        <p:sp>
          <p:nvSpPr>
            <p:cNvPr id="6" name="Freeform 6">
              <a:extLst>
                <a:ext uri="{FF2B5EF4-FFF2-40B4-BE49-F238E27FC236}">
                  <a16:creationId xmlns="" xmlns:a16="http://schemas.microsoft.com/office/drawing/2014/main" id="{6CEADD08-70B1-A94E-C3AC-2448593669D6}"/>
                </a:ext>
              </a:extLst>
            </p:cNvPr>
            <p:cNvSpPr/>
            <p:nvPr/>
          </p:nvSpPr>
          <p:spPr>
            <a:xfrm>
              <a:off x="0" y="0"/>
              <a:ext cx="12778154" cy="8385664"/>
            </a:xfrm>
            <a:custGeom>
              <a:avLst/>
              <a:gdLst/>
              <a:ahLst/>
              <a:cxnLst/>
              <a:rect l="l" t="t" r="r" b="b"/>
              <a:pathLst>
                <a:path w="12778154" h="8385664">
                  <a:moveTo>
                    <a:pt x="0" y="0"/>
                  </a:moveTo>
                  <a:lnTo>
                    <a:pt x="12778154" y="0"/>
                  </a:lnTo>
                  <a:lnTo>
                    <a:pt x="12778154" y="8385664"/>
                  </a:lnTo>
                  <a:lnTo>
                    <a:pt x="0" y="8385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F834B76B-FBD6-EFD5-040B-747C5AE5F5CD}"/>
                </a:ext>
              </a:extLst>
            </p:cNvPr>
            <p:cNvSpPr/>
            <p:nvPr/>
          </p:nvSpPr>
          <p:spPr>
            <a:xfrm>
              <a:off x="187510" y="123053"/>
              <a:ext cx="12403135" cy="8139557"/>
            </a:xfrm>
            <a:custGeom>
              <a:avLst/>
              <a:gdLst/>
              <a:ahLst/>
              <a:cxnLst/>
              <a:rect l="l" t="t" r="r" b="b"/>
              <a:pathLst>
                <a:path w="12403135" h="8139557">
                  <a:moveTo>
                    <a:pt x="0" y="0"/>
                  </a:moveTo>
                  <a:lnTo>
                    <a:pt x="12403135" y="0"/>
                  </a:lnTo>
                  <a:lnTo>
                    <a:pt x="12403135" y="8139557"/>
                  </a:lnTo>
                  <a:lnTo>
                    <a:pt x="0" y="813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="" xmlns:a16="http://schemas.microsoft.com/office/drawing/2014/main" id="{9E838D92-9100-9512-6CF1-E0FDF6F228DD}"/>
              </a:ext>
            </a:extLst>
          </p:cNvPr>
          <p:cNvGrpSpPr/>
          <p:nvPr/>
        </p:nvGrpSpPr>
        <p:grpSpPr>
          <a:xfrm>
            <a:off x="0" y="8982070"/>
            <a:ext cx="18288000" cy="1304930"/>
            <a:chOff x="0" y="0"/>
            <a:chExt cx="4816593" cy="343685"/>
          </a:xfrm>
        </p:grpSpPr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9C278559-399E-6AA7-77B6-CB088DF1F50F}"/>
                </a:ext>
              </a:extLst>
            </p:cNvPr>
            <p:cNvSpPr/>
            <p:nvPr/>
          </p:nvSpPr>
          <p:spPr>
            <a:xfrm>
              <a:off x="0" y="0"/>
              <a:ext cx="4816592" cy="343685"/>
            </a:xfrm>
            <a:custGeom>
              <a:avLst/>
              <a:gdLst/>
              <a:ahLst/>
              <a:cxnLst/>
              <a:rect l="l" t="t" r="r" b="b"/>
              <a:pathLst>
                <a:path w="4816592" h="343685">
                  <a:moveTo>
                    <a:pt x="0" y="0"/>
                  </a:moveTo>
                  <a:lnTo>
                    <a:pt x="4816592" y="0"/>
                  </a:lnTo>
                  <a:lnTo>
                    <a:pt x="4816592" y="343685"/>
                  </a:lnTo>
                  <a:lnTo>
                    <a:pt x="0" y="343685"/>
                  </a:lnTo>
                  <a:close/>
                </a:path>
              </a:pathLst>
            </a:custGeom>
            <a:solidFill>
              <a:srgbClr val="64A1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="" xmlns:a16="http://schemas.microsoft.com/office/drawing/2014/main" id="{280D3E0E-42C0-7C14-F22B-06DA423B3321}"/>
                </a:ext>
              </a:extLst>
            </p:cNvPr>
            <p:cNvSpPr txBox="1"/>
            <p:nvPr/>
          </p:nvSpPr>
          <p:spPr>
            <a:xfrm>
              <a:off x="0" y="-47625"/>
              <a:ext cx="4816593" cy="391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1" name="AutoShape 11">
            <a:extLst>
              <a:ext uri="{FF2B5EF4-FFF2-40B4-BE49-F238E27FC236}">
                <a16:creationId xmlns="" xmlns:a16="http://schemas.microsoft.com/office/drawing/2014/main" id="{BF9651FB-74BF-3C77-3706-777604572C7B}"/>
              </a:ext>
            </a:extLst>
          </p:cNvPr>
          <p:cNvSpPr/>
          <p:nvPr/>
        </p:nvSpPr>
        <p:spPr>
          <a:xfrm>
            <a:off x="0" y="9453560"/>
            <a:ext cx="18288000" cy="0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="" xmlns:a16="http://schemas.microsoft.com/office/drawing/2014/main" id="{2CF6FF4C-2C5E-72F8-D5EF-98626129A51C}"/>
              </a:ext>
            </a:extLst>
          </p:cNvPr>
          <p:cNvSpPr/>
          <p:nvPr/>
        </p:nvSpPr>
        <p:spPr>
          <a:xfrm rot="-8788588">
            <a:off x="-396772" y="5220953"/>
            <a:ext cx="3349826" cy="1260753"/>
          </a:xfrm>
          <a:custGeom>
            <a:avLst/>
            <a:gdLst/>
            <a:ahLst/>
            <a:cxnLst/>
            <a:rect l="l" t="t" r="r" b="b"/>
            <a:pathLst>
              <a:path w="3349826" h="1260753">
                <a:moveTo>
                  <a:pt x="0" y="0"/>
                </a:moveTo>
                <a:lnTo>
                  <a:pt x="3349826" y="0"/>
                </a:lnTo>
                <a:lnTo>
                  <a:pt x="3349826" y="1260753"/>
                </a:lnTo>
                <a:lnTo>
                  <a:pt x="0" y="12607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="" xmlns:a16="http://schemas.microsoft.com/office/drawing/2014/main" id="{4B8C120B-6DED-1266-BE50-80FAA1B6C247}"/>
              </a:ext>
            </a:extLst>
          </p:cNvPr>
          <p:cNvSpPr/>
          <p:nvPr/>
        </p:nvSpPr>
        <p:spPr>
          <a:xfrm rot="808993">
            <a:off x="12973611" y="991156"/>
            <a:ext cx="3689624" cy="2549195"/>
          </a:xfrm>
          <a:custGeom>
            <a:avLst/>
            <a:gdLst/>
            <a:ahLst/>
            <a:cxnLst/>
            <a:rect l="l" t="t" r="r" b="b"/>
            <a:pathLst>
              <a:path w="3689624" h="2549195">
                <a:moveTo>
                  <a:pt x="0" y="0"/>
                </a:moveTo>
                <a:lnTo>
                  <a:pt x="3689624" y="0"/>
                </a:lnTo>
                <a:lnTo>
                  <a:pt x="3689624" y="2549195"/>
                </a:lnTo>
                <a:lnTo>
                  <a:pt x="0" y="2549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="" xmlns:a16="http://schemas.microsoft.com/office/drawing/2014/main" id="{CBB8860D-FA09-16E4-AEFF-B64E44DEAC7E}"/>
              </a:ext>
            </a:extLst>
          </p:cNvPr>
          <p:cNvSpPr/>
          <p:nvPr/>
        </p:nvSpPr>
        <p:spPr>
          <a:xfrm>
            <a:off x="3995809" y="2106944"/>
            <a:ext cx="541328" cy="541328"/>
          </a:xfrm>
          <a:custGeom>
            <a:avLst/>
            <a:gdLst/>
            <a:ahLst/>
            <a:cxnLst/>
            <a:rect l="l" t="t" r="r" b="b"/>
            <a:pathLst>
              <a:path w="541328" h="541328">
                <a:moveTo>
                  <a:pt x="0" y="0"/>
                </a:moveTo>
                <a:lnTo>
                  <a:pt x="541328" y="0"/>
                </a:lnTo>
                <a:lnTo>
                  <a:pt x="541328" y="541328"/>
                </a:lnTo>
                <a:lnTo>
                  <a:pt x="0" y="5413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="" xmlns:a16="http://schemas.microsoft.com/office/drawing/2014/main" id="{7CB3BB0D-81A8-3D74-F573-547CF2A139F5}"/>
              </a:ext>
            </a:extLst>
          </p:cNvPr>
          <p:cNvSpPr/>
          <p:nvPr/>
        </p:nvSpPr>
        <p:spPr>
          <a:xfrm>
            <a:off x="3398173" y="2430344"/>
            <a:ext cx="346814" cy="346814"/>
          </a:xfrm>
          <a:custGeom>
            <a:avLst/>
            <a:gdLst/>
            <a:ahLst/>
            <a:cxnLst/>
            <a:rect l="l" t="t" r="r" b="b"/>
            <a:pathLst>
              <a:path w="346814" h="346814">
                <a:moveTo>
                  <a:pt x="0" y="0"/>
                </a:moveTo>
                <a:lnTo>
                  <a:pt x="346814" y="0"/>
                </a:lnTo>
                <a:lnTo>
                  <a:pt x="346814" y="346814"/>
                </a:lnTo>
                <a:lnTo>
                  <a:pt x="0" y="3468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="" xmlns:a16="http://schemas.microsoft.com/office/drawing/2014/main" id="{51889E35-B0A2-AFBA-6AC0-01BFB778D9ED}"/>
              </a:ext>
            </a:extLst>
          </p:cNvPr>
          <p:cNvSpPr/>
          <p:nvPr/>
        </p:nvSpPr>
        <p:spPr>
          <a:xfrm>
            <a:off x="15754125" y="6473711"/>
            <a:ext cx="1505175" cy="1656314"/>
          </a:xfrm>
          <a:custGeom>
            <a:avLst/>
            <a:gdLst/>
            <a:ahLst/>
            <a:cxnLst/>
            <a:rect l="l" t="t" r="r" b="b"/>
            <a:pathLst>
              <a:path w="1505175" h="1656314">
                <a:moveTo>
                  <a:pt x="0" y="0"/>
                </a:moveTo>
                <a:lnTo>
                  <a:pt x="1505175" y="0"/>
                </a:lnTo>
                <a:lnTo>
                  <a:pt x="1505175" y="1656314"/>
                </a:lnTo>
                <a:lnTo>
                  <a:pt x="0" y="16563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="" xmlns:a16="http://schemas.microsoft.com/office/drawing/2014/main" id="{C24740DF-DA39-F34C-871D-80C82ED93D76}"/>
              </a:ext>
            </a:extLst>
          </p:cNvPr>
          <p:cNvSpPr/>
          <p:nvPr/>
        </p:nvSpPr>
        <p:spPr>
          <a:xfrm rot="746323">
            <a:off x="1454850" y="-918242"/>
            <a:ext cx="2321898" cy="2287070"/>
          </a:xfrm>
          <a:custGeom>
            <a:avLst/>
            <a:gdLst/>
            <a:ahLst/>
            <a:cxnLst/>
            <a:rect l="l" t="t" r="r" b="b"/>
            <a:pathLst>
              <a:path w="2321898" h="2287070">
                <a:moveTo>
                  <a:pt x="0" y="0"/>
                </a:moveTo>
                <a:lnTo>
                  <a:pt x="2321898" y="0"/>
                </a:lnTo>
                <a:lnTo>
                  <a:pt x="2321898" y="2287070"/>
                </a:lnTo>
                <a:lnTo>
                  <a:pt x="0" y="22870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F2A196A6-0358-0479-CE46-C7BE7F0B5302}"/>
              </a:ext>
            </a:extLst>
          </p:cNvPr>
          <p:cNvSpPr txBox="1">
            <a:spLocks noChangeAspect="1"/>
          </p:cNvSpPr>
          <p:nvPr/>
        </p:nvSpPr>
        <p:spPr>
          <a:xfrm>
            <a:off x="3757237" y="3026276"/>
            <a:ext cx="9603495" cy="2313423"/>
          </a:xfrm>
          <a:custGeom>
            <a:avLst/>
            <a:gdLst/>
            <a:ahLst/>
            <a:cxnLst/>
            <a:rect l="l" t="t" r="r" b="b"/>
            <a:pathLst>
              <a:path w="9603495" h="2313423">
                <a:moveTo>
                  <a:pt x="1962797" y="1178815"/>
                </a:moveTo>
                <a:cubicBezTo>
                  <a:pt x="1940343" y="1178815"/>
                  <a:pt x="1922802" y="1183025"/>
                  <a:pt x="1910171" y="1191445"/>
                </a:cubicBezTo>
                <a:cubicBezTo>
                  <a:pt x="1904559" y="1199865"/>
                  <a:pt x="1900348" y="1224423"/>
                  <a:pt x="1897541" y="1265120"/>
                </a:cubicBezTo>
                <a:cubicBezTo>
                  <a:pt x="1896138" y="1284767"/>
                  <a:pt x="1895436" y="1306519"/>
                  <a:pt x="1895436" y="1330376"/>
                </a:cubicBezTo>
                <a:cubicBezTo>
                  <a:pt x="1895436" y="1354233"/>
                  <a:pt x="1895436" y="1380195"/>
                  <a:pt x="1895436" y="1408262"/>
                </a:cubicBezTo>
                <a:cubicBezTo>
                  <a:pt x="1895436" y="1436329"/>
                  <a:pt x="1895787" y="1464747"/>
                  <a:pt x="1896489" y="1493516"/>
                </a:cubicBezTo>
                <a:cubicBezTo>
                  <a:pt x="1897190" y="1522284"/>
                  <a:pt x="1898243" y="1552807"/>
                  <a:pt x="1899646" y="1585084"/>
                </a:cubicBezTo>
                <a:cubicBezTo>
                  <a:pt x="1901050" y="1617361"/>
                  <a:pt x="1902453" y="1647533"/>
                  <a:pt x="1903856" y="1675600"/>
                </a:cubicBezTo>
                <a:cubicBezTo>
                  <a:pt x="1905261" y="1703667"/>
                  <a:pt x="1907366" y="1731033"/>
                  <a:pt x="1910171" y="1757696"/>
                </a:cubicBezTo>
                <a:cubicBezTo>
                  <a:pt x="1914382" y="1809620"/>
                  <a:pt x="1918592" y="1853826"/>
                  <a:pt x="1922802" y="1890313"/>
                </a:cubicBezTo>
                <a:cubicBezTo>
                  <a:pt x="1927012" y="1926800"/>
                  <a:pt x="1929819" y="1945745"/>
                  <a:pt x="1931222" y="1947149"/>
                </a:cubicBezTo>
                <a:lnTo>
                  <a:pt x="1995010" y="1947149"/>
                </a:lnTo>
                <a:lnTo>
                  <a:pt x="1995688" y="1944912"/>
                </a:lnTo>
                <a:cubicBezTo>
                  <a:pt x="1997267" y="1937281"/>
                  <a:pt x="1999635" y="1919783"/>
                  <a:pt x="2002793" y="1892418"/>
                </a:cubicBezTo>
                <a:cubicBezTo>
                  <a:pt x="2007003" y="1855931"/>
                  <a:pt x="2011213" y="1811725"/>
                  <a:pt x="2015423" y="1759801"/>
                </a:cubicBezTo>
                <a:cubicBezTo>
                  <a:pt x="2018229" y="1733138"/>
                  <a:pt x="2020334" y="1705422"/>
                  <a:pt x="2021738" y="1676653"/>
                </a:cubicBezTo>
                <a:cubicBezTo>
                  <a:pt x="2023141" y="1647884"/>
                  <a:pt x="2024544" y="1617361"/>
                  <a:pt x="2025949" y="1585084"/>
                </a:cubicBezTo>
                <a:cubicBezTo>
                  <a:pt x="2027352" y="1552807"/>
                  <a:pt x="2028404" y="1522284"/>
                  <a:pt x="2029106" y="1493516"/>
                </a:cubicBezTo>
                <a:cubicBezTo>
                  <a:pt x="2029808" y="1464747"/>
                  <a:pt x="2030159" y="1436329"/>
                  <a:pt x="2030159" y="1408262"/>
                </a:cubicBezTo>
                <a:cubicBezTo>
                  <a:pt x="2030159" y="1380195"/>
                  <a:pt x="2030159" y="1354233"/>
                  <a:pt x="2030159" y="1330376"/>
                </a:cubicBezTo>
                <a:cubicBezTo>
                  <a:pt x="2030159" y="1306519"/>
                  <a:pt x="2029457" y="1284767"/>
                  <a:pt x="2028054" y="1265120"/>
                </a:cubicBezTo>
                <a:cubicBezTo>
                  <a:pt x="2025246" y="1224423"/>
                  <a:pt x="2021036" y="1199865"/>
                  <a:pt x="2015423" y="1191445"/>
                </a:cubicBezTo>
                <a:cubicBezTo>
                  <a:pt x="2002793" y="1183025"/>
                  <a:pt x="1985251" y="1178815"/>
                  <a:pt x="1962797" y="1178815"/>
                </a:cubicBezTo>
                <a:close/>
                <a:moveTo>
                  <a:pt x="5827984" y="884111"/>
                </a:moveTo>
                <a:lnTo>
                  <a:pt x="5827984" y="886216"/>
                </a:lnTo>
                <a:cubicBezTo>
                  <a:pt x="5825178" y="887619"/>
                  <a:pt x="5820968" y="891127"/>
                  <a:pt x="5815354" y="896741"/>
                </a:cubicBezTo>
                <a:close/>
                <a:moveTo>
                  <a:pt x="6204784" y="791490"/>
                </a:moveTo>
                <a:cubicBezTo>
                  <a:pt x="6213204" y="791490"/>
                  <a:pt x="6223730" y="791840"/>
                  <a:pt x="6236360" y="792542"/>
                </a:cubicBezTo>
                <a:cubicBezTo>
                  <a:pt x="6248990" y="793244"/>
                  <a:pt x="6261970" y="794647"/>
                  <a:pt x="6275303" y="796752"/>
                </a:cubicBezTo>
                <a:cubicBezTo>
                  <a:pt x="6288634" y="798857"/>
                  <a:pt x="6300914" y="802366"/>
                  <a:pt x="6312140" y="807277"/>
                </a:cubicBezTo>
                <a:cubicBezTo>
                  <a:pt x="6323368" y="812189"/>
                  <a:pt x="6331086" y="818855"/>
                  <a:pt x="6335296" y="827275"/>
                </a:cubicBezTo>
                <a:cubicBezTo>
                  <a:pt x="6333892" y="839905"/>
                  <a:pt x="6331787" y="863060"/>
                  <a:pt x="6328981" y="896741"/>
                </a:cubicBezTo>
                <a:cubicBezTo>
                  <a:pt x="6327578" y="913581"/>
                  <a:pt x="6326524" y="931474"/>
                  <a:pt x="6325823" y="950419"/>
                </a:cubicBezTo>
                <a:cubicBezTo>
                  <a:pt x="6325122" y="969364"/>
                  <a:pt x="6323368" y="990064"/>
                  <a:pt x="6320560" y="1012517"/>
                </a:cubicBezTo>
                <a:cubicBezTo>
                  <a:pt x="6316351" y="1060231"/>
                  <a:pt x="6312491" y="1107244"/>
                  <a:pt x="6308984" y="1153554"/>
                </a:cubicBezTo>
                <a:cubicBezTo>
                  <a:pt x="6305474" y="1199865"/>
                  <a:pt x="6302317" y="1246877"/>
                  <a:pt x="6299510" y="1294591"/>
                </a:cubicBezTo>
                <a:cubicBezTo>
                  <a:pt x="6296703" y="1342305"/>
                  <a:pt x="6294598" y="1381599"/>
                  <a:pt x="6293196" y="1412472"/>
                </a:cubicBezTo>
                <a:cubicBezTo>
                  <a:pt x="6291792" y="1429312"/>
                  <a:pt x="6291090" y="1443346"/>
                  <a:pt x="6291090" y="1454573"/>
                </a:cubicBezTo>
                <a:cubicBezTo>
                  <a:pt x="6291090" y="1465800"/>
                  <a:pt x="6291090" y="1474921"/>
                  <a:pt x="6291090" y="1481938"/>
                </a:cubicBezTo>
                <a:cubicBezTo>
                  <a:pt x="6327578" y="1389317"/>
                  <a:pt x="6366520" y="1298099"/>
                  <a:pt x="6407919" y="1208285"/>
                </a:cubicBezTo>
                <a:cubicBezTo>
                  <a:pt x="6449318" y="1118470"/>
                  <a:pt x="6493172" y="1029358"/>
                  <a:pt x="6539483" y="940946"/>
                </a:cubicBezTo>
                <a:cubicBezTo>
                  <a:pt x="6571760" y="879199"/>
                  <a:pt x="6601230" y="831485"/>
                  <a:pt x="6627894" y="797805"/>
                </a:cubicBezTo>
                <a:cubicBezTo>
                  <a:pt x="6678415" y="793595"/>
                  <a:pt x="6726129" y="806926"/>
                  <a:pt x="6771036" y="837800"/>
                </a:cubicBezTo>
                <a:cubicBezTo>
                  <a:pt x="6814540" y="867270"/>
                  <a:pt x="6853834" y="900951"/>
                  <a:pt x="6888918" y="938841"/>
                </a:cubicBezTo>
                <a:cubicBezTo>
                  <a:pt x="6924001" y="976732"/>
                  <a:pt x="6955576" y="1018131"/>
                  <a:pt x="6983644" y="1063038"/>
                </a:cubicBezTo>
                <a:cubicBezTo>
                  <a:pt x="7006096" y="1100929"/>
                  <a:pt x="7018727" y="1125487"/>
                  <a:pt x="7021534" y="1136714"/>
                </a:cubicBezTo>
                <a:cubicBezTo>
                  <a:pt x="7024341" y="1147941"/>
                  <a:pt x="7015218" y="1169693"/>
                  <a:pt x="6994169" y="1201970"/>
                </a:cubicBezTo>
                <a:cubicBezTo>
                  <a:pt x="6945051" y="1280557"/>
                  <a:pt x="6888918" y="1353532"/>
                  <a:pt x="6825767" y="1420892"/>
                </a:cubicBezTo>
                <a:cubicBezTo>
                  <a:pt x="6762616" y="1488253"/>
                  <a:pt x="6694554" y="1550702"/>
                  <a:pt x="6621580" y="1608240"/>
                </a:cubicBezTo>
                <a:cubicBezTo>
                  <a:pt x="6652452" y="1630693"/>
                  <a:pt x="6689642" y="1663321"/>
                  <a:pt x="6733146" y="1706123"/>
                </a:cubicBezTo>
                <a:cubicBezTo>
                  <a:pt x="6776649" y="1748925"/>
                  <a:pt x="6819802" y="1795587"/>
                  <a:pt x="6862604" y="1846107"/>
                </a:cubicBezTo>
                <a:cubicBezTo>
                  <a:pt x="6905407" y="1896628"/>
                  <a:pt x="6944700" y="1947499"/>
                  <a:pt x="6980486" y="1998722"/>
                </a:cubicBezTo>
                <a:cubicBezTo>
                  <a:pt x="7016272" y="2049944"/>
                  <a:pt x="7041180" y="2094500"/>
                  <a:pt x="7055214" y="2132391"/>
                </a:cubicBezTo>
                <a:cubicBezTo>
                  <a:pt x="7055214" y="2163264"/>
                  <a:pt x="7039426" y="2188525"/>
                  <a:pt x="7007851" y="2208172"/>
                </a:cubicBezTo>
                <a:cubicBezTo>
                  <a:pt x="6976276" y="2227819"/>
                  <a:pt x="6939088" y="2243606"/>
                  <a:pt x="6896285" y="2255535"/>
                </a:cubicBezTo>
                <a:cubicBezTo>
                  <a:pt x="6853482" y="2267463"/>
                  <a:pt x="6809979" y="2275883"/>
                  <a:pt x="6765774" y="2280795"/>
                </a:cubicBezTo>
                <a:cubicBezTo>
                  <a:pt x="6721568" y="2285707"/>
                  <a:pt x="6687536" y="2288163"/>
                  <a:pt x="6663680" y="2288163"/>
                </a:cubicBezTo>
                <a:cubicBezTo>
                  <a:pt x="6658066" y="2288163"/>
                  <a:pt x="6649295" y="2287812"/>
                  <a:pt x="6637366" y="2287110"/>
                </a:cubicBezTo>
                <a:cubicBezTo>
                  <a:pt x="6625438" y="2286408"/>
                  <a:pt x="6613159" y="2285356"/>
                  <a:pt x="6600529" y="2283953"/>
                </a:cubicBezTo>
                <a:cubicBezTo>
                  <a:pt x="6587899" y="2282549"/>
                  <a:pt x="6576321" y="2280093"/>
                  <a:pt x="6565796" y="2276585"/>
                </a:cubicBezTo>
                <a:cubicBezTo>
                  <a:pt x="6555271" y="2273077"/>
                  <a:pt x="6547904" y="2268516"/>
                  <a:pt x="6543694" y="2262902"/>
                </a:cubicBezTo>
                <a:cubicBezTo>
                  <a:pt x="6497383" y="2198348"/>
                  <a:pt x="6455632" y="2131338"/>
                  <a:pt x="6418444" y="2061872"/>
                </a:cubicBezTo>
                <a:cubicBezTo>
                  <a:pt x="6381256" y="1992407"/>
                  <a:pt x="6345821" y="1921888"/>
                  <a:pt x="6312140" y="1850317"/>
                </a:cubicBezTo>
                <a:cubicBezTo>
                  <a:pt x="6312140" y="1857334"/>
                  <a:pt x="6312140" y="1867158"/>
                  <a:pt x="6312140" y="1879788"/>
                </a:cubicBezTo>
                <a:cubicBezTo>
                  <a:pt x="6312140" y="1892418"/>
                  <a:pt x="6312842" y="1907855"/>
                  <a:pt x="6314246" y="1926098"/>
                </a:cubicBezTo>
                <a:cubicBezTo>
                  <a:pt x="6315648" y="1944342"/>
                  <a:pt x="6316701" y="1962936"/>
                  <a:pt x="6317403" y="1981882"/>
                </a:cubicBezTo>
                <a:cubicBezTo>
                  <a:pt x="6318105" y="2000827"/>
                  <a:pt x="6318456" y="2020123"/>
                  <a:pt x="6318456" y="2039770"/>
                </a:cubicBezTo>
                <a:lnTo>
                  <a:pt x="6318456" y="2153441"/>
                </a:lnTo>
                <a:cubicBezTo>
                  <a:pt x="6318456" y="2171685"/>
                  <a:pt x="6318105" y="2187121"/>
                  <a:pt x="6317403" y="2199752"/>
                </a:cubicBezTo>
                <a:cubicBezTo>
                  <a:pt x="6316701" y="2212382"/>
                  <a:pt x="6315648" y="2222907"/>
                  <a:pt x="6314246" y="2231327"/>
                </a:cubicBezTo>
                <a:cubicBezTo>
                  <a:pt x="6312842" y="2239747"/>
                  <a:pt x="6301616" y="2246413"/>
                  <a:pt x="6280566" y="2251325"/>
                </a:cubicBezTo>
                <a:cubicBezTo>
                  <a:pt x="6259515" y="2256236"/>
                  <a:pt x="6236008" y="2260096"/>
                  <a:pt x="6210047" y="2262902"/>
                </a:cubicBezTo>
                <a:cubicBezTo>
                  <a:pt x="6184084" y="2265709"/>
                  <a:pt x="6159175" y="2267463"/>
                  <a:pt x="6135318" y="2268165"/>
                </a:cubicBezTo>
                <a:cubicBezTo>
                  <a:pt x="6111461" y="2268867"/>
                  <a:pt x="6094621" y="2269217"/>
                  <a:pt x="6084798" y="2269217"/>
                </a:cubicBezTo>
                <a:cubicBezTo>
                  <a:pt x="6053924" y="2269217"/>
                  <a:pt x="6021998" y="2268516"/>
                  <a:pt x="5989019" y="2267112"/>
                </a:cubicBezTo>
                <a:cubicBezTo>
                  <a:pt x="5956040" y="2265709"/>
                  <a:pt x="5924114" y="2260797"/>
                  <a:pt x="5893240" y="2252377"/>
                </a:cubicBezTo>
                <a:cubicBezTo>
                  <a:pt x="5870787" y="2245360"/>
                  <a:pt x="5858156" y="2236940"/>
                  <a:pt x="5855350" y="2227117"/>
                </a:cubicBezTo>
                <a:cubicBezTo>
                  <a:pt x="5841316" y="2082572"/>
                  <a:pt x="5831844" y="1938027"/>
                  <a:pt x="5826932" y="1793482"/>
                </a:cubicBezTo>
                <a:cubicBezTo>
                  <a:pt x="5822020" y="1648937"/>
                  <a:pt x="5819565" y="1503690"/>
                  <a:pt x="5819565" y="1357742"/>
                </a:cubicBezTo>
                <a:cubicBezTo>
                  <a:pt x="5819565" y="1277751"/>
                  <a:pt x="5820266" y="1199163"/>
                  <a:pt x="5821670" y="1121979"/>
                </a:cubicBezTo>
                <a:cubicBezTo>
                  <a:pt x="5823073" y="1044795"/>
                  <a:pt x="5825178" y="966207"/>
                  <a:pt x="5827984" y="886216"/>
                </a:cubicBezTo>
                <a:cubicBezTo>
                  <a:pt x="5851842" y="869375"/>
                  <a:pt x="5879207" y="854640"/>
                  <a:pt x="5910081" y="842010"/>
                </a:cubicBezTo>
                <a:cubicBezTo>
                  <a:pt x="5940954" y="829380"/>
                  <a:pt x="5973232" y="819556"/>
                  <a:pt x="6006912" y="812540"/>
                </a:cubicBezTo>
                <a:cubicBezTo>
                  <a:pt x="6040592" y="805523"/>
                  <a:pt x="6074623" y="800261"/>
                  <a:pt x="6109006" y="796752"/>
                </a:cubicBezTo>
                <a:cubicBezTo>
                  <a:pt x="6143388" y="793244"/>
                  <a:pt x="6175314" y="791490"/>
                  <a:pt x="6204784" y="791490"/>
                </a:cubicBezTo>
                <a:close/>
                <a:moveTo>
                  <a:pt x="3774138" y="778859"/>
                </a:moveTo>
                <a:cubicBezTo>
                  <a:pt x="3833079" y="778859"/>
                  <a:pt x="3868864" y="785174"/>
                  <a:pt x="3881494" y="797805"/>
                </a:cubicBezTo>
                <a:cubicBezTo>
                  <a:pt x="3894125" y="813241"/>
                  <a:pt x="3904649" y="853939"/>
                  <a:pt x="3913070" y="919896"/>
                </a:cubicBezTo>
                <a:cubicBezTo>
                  <a:pt x="3931314" y="1060231"/>
                  <a:pt x="3942540" y="1200566"/>
                  <a:pt x="3946750" y="1340901"/>
                </a:cubicBezTo>
                <a:cubicBezTo>
                  <a:pt x="3950960" y="1481236"/>
                  <a:pt x="3953065" y="1621571"/>
                  <a:pt x="3953065" y="1761906"/>
                </a:cubicBezTo>
                <a:lnTo>
                  <a:pt x="3953065" y="1915573"/>
                </a:lnTo>
                <a:cubicBezTo>
                  <a:pt x="3953065" y="1922590"/>
                  <a:pt x="3952714" y="1940132"/>
                  <a:pt x="3952013" y="1968199"/>
                </a:cubicBezTo>
                <a:cubicBezTo>
                  <a:pt x="3951311" y="1996266"/>
                  <a:pt x="3950258" y="2025736"/>
                  <a:pt x="3948855" y="2056610"/>
                </a:cubicBezTo>
                <a:cubicBezTo>
                  <a:pt x="3947452" y="2087484"/>
                  <a:pt x="3945698" y="2115901"/>
                  <a:pt x="3943592" y="2141863"/>
                </a:cubicBezTo>
                <a:cubicBezTo>
                  <a:pt x="3941488" y="2167825"/>
                  <a:pt x="3939032" y="2182210"/>
                  <a:pt x="3936225" y="2185016"/>
                </a:cubicBezTo>
                <a:cubicBezTo>
                  <a:pt x="3920788" y="2200453"/>
                  <a:pt x="3897282" y="2215890"/>
                  <a:pt x="3865707" y="2231327"/>
                </a:cubicBezTo>
                <a:cubicBezTo>
                  <a:pt x="3834131" y="2246764"/>
                  <a:pt x="3800100" y="2260446"/>
                  <a:pt x="3763613" y="2272375"/>
                </a:cubicBezTo>
                <a:cubicBezTo>
                  <a:pt x="3727126" y="2284303"/>
                  <a:pt x="3690990" y="2294127"/>
                  <a:pt x="3655204" y="2301845"/>
                </a:cubicBezTo>
                <a:cubicBezTo>
                  <a:pt x="3619419" y="2309564"/>
                  <a:pt x="3588896" y="2313423"/>
                  <a:pt x="3563635" y="2313423"/>
                </a:cubicBezTo>
                <a:cubicBezTo>
                  <a:pt x="3539778" y="2313423"/>
                  <a:pt x="3512413" y="2301144"/>
                  <a:pt x="3481540" y="2276585"/>
                </a:cubicBezTo>
                <a:cubicBezTo>
                  <a:pt x="3450666" y="2252026"/>
                  <a:pt x="3419792" y="2223258"/>
                  <a:pt x="3388918" y="2190279"/>
                </a:cubicBezTo>
                <a:cubicBezTo>
                  <a:pt x="3358044" y="2157300"/>
                  <a:pt x="3329627" y="2123269"/>
                  <a:pt x="3303665" y="2088185"/>
                </a:cubicBezTo>
                <a:cubicBezTo>
                  <a:pt x="3277703" y="2053102"/>
                  <a:pt x="3257003" y="2025034"/>
                  <a:pt x="3241567" y="2003984"/>
                </a:cubicBezTo>
                <a:cubicBezTo>
                  <a:pt x="3207886" y="1957674"/>
                  <a:pt x="3180521" y="1921888"/>
                  <a:pt x="3159471" y="1896628"/>
                </a:cubicBezTo>
                <a:cubicBezTo>
                  <a:pt x="3162277" y="1919082"/>
                  <a:pt x="3164382" y="1948552"/>
                  <a:pt x="3165785" y="1985039"/>
                </a:cubicBezTo>
                <a:lnTo>
                  <a:pt x="3172100" y="2092395"/>
                </a:lnTo>
                <a:cubicBezTo>
                  <a:pt x="3173504" y="2110639"/>
                  <a:pt x="3174206" y="2127830"/>
                  <a:pt x="3174206" y="2143968"/>
                </a:cubicBezTo>
                <a:cubicBezTo>
                  <a:pt x="3174206" y="2160107"/>
                  <a:pt x="3174206" y="2175895"/>
                  <a:pt x="3174206" y="2191331"/>
                </a:cubicBezTo>
                <a:cubicBezTo>
                  <a:pt x="3174206" y="2220802"/>
                  <a:pt x="3172100" y="2239747"/>
                  <a:pt x="3167890" y="2248167"/>
                </a:cubicBezTo>
                <a:cubicBezTo>
                  <a:pt x="3158067" y="2255184"/>
                  <a:pt x="3142630" y="2260797"/>
                  <a:pt x="3121580" y="2265007"/>
                </a:cubicBezTo>
                <a:cubicBezTo>
                  <a:pt x="3100530" y="2269217"/>
                  <a:pt x="3077725" y="2272375"/>
                  <a:pt x="3053167" y="2274480"/>
                </a:cubicBezTo>
                <a:cubicBezTo>
                  <a:pt x="3028608" y="2276585"/>
                  <a:pt x="3005102" y="2277638"/>
                  <a:pt x="2982648" y="2277638"/>
                </a:cubicBezTo>
                <a:cubicBezTo>
                  <a:pt x="2960195" y="2277638"/>
                  <a:pt x="2942653" y="2277638"/>
                  <a:pt x="2930023" y="2277638"/>
                </a:cubicBezTo>
                <a:cubicBezTo>
                  <a:pt x="2921603" y="2277638"/>
                  <a:pt x="2907218" y="2277287"/>
                  <a:pt x="2886870" y="2276585"/>
                </a:cubicBezTo>
                <a:cubicBezTo>
                  <a:pt x="2866521" y="2275883"/>
                  <a:pt x="2844769" y="2274831"/>
                  <a:pt x="2821615" y="2273428"/>
                </a:cubicBezTo>
                <a:cubicBezTo>
                  <a:pt x="2798459" y="2272024"/>
                  <a:pt x="2777058" y="2269919"/>
                  <a:pt x="2757411" y="2267112"/>
                </a:cubicBezTo>
                <a:cubicBezTo>
                  <a:pt x="2737764" y="2264306"/>
                  <a:pt x="2725134" y="2260096"/>
                  <a:pt x="2719520" y="2254482"/>
                </a:cubicBezTo>
                <a:cubicBezTo>
                  <a:pt x="2712504" y="2194138"/>
                  <a:pt x="2707241" y="2134496"/>
                  <a:pt x="2703733" y="2075555"/>
                </a:cubicBezTo>
                <a:cubicBezTo>
                  <a:pt x="2700225" y="2016614"/>
                  <a:pt x="2697067" y="1956972"/>
                  <a:pt x="2694260" y="1896628"/>
                </a:cubicBezTo>
                <a:cubicBezTo>
                  <a:pt x="2691453" y="1829267"/>
                  <a:pt x="2689348" y="1762608"/>
                  <a:pt x="2687945" y="1696651"/>
                </a:cubicBezTo>
                <a:cubicBezTo>
                  <a:pt x="2686542" y="1630693"/>
                  <a:pt x="2685840" y="1564034"/>
                  <a:pt x="2685840" y="1496673"/>
                </a:cubicBezTo>
                <a:lnTo>
                  <a:pt x="2685840" y="1281961"/>
                </a:lnTo>
                <a:cubicBezTo>
                  <a:pt x="2685840" y="1248280"/>
                  <a:pt x="2686190" y="1216354"/>
                  <a:pt x="2686893" y="1186182"/>
                </a:cubicBezTo>
                <a:cubicBezTo>
                  <a:pt x="2687594" y="1156010"/>
                  <a:pt x="2688646" y="1127592"/>
                  <a:pt x="2690050" y="1100929"/>
                </a:cubicBezTo>
                <a:cubicBezTo>
                  <a:pt x="2691453" y="1070055"/>
                  <a:pt x="2692506" y="1040935"/>
                  <a:pt x="2693208" y="1013570"/>
                </a:cubicBezTo>
                <a:cubicBezTo>
                  <a:pt x="2693909" y="986204"/>
                  <a:pt x="2694260" y="960593"/>
                  <a:pt x="2694260" y="936736"/>
                </a:cubicBezTo>
                <a:lnTo>
                  <a:pt x="2696365" y="934631"/>
                </a:lnTo>
                <a:cubicBezTo>
                  <a:pt x="2716012" y="920598"/>
                  <a:pt x="2740921" y="905512"/>
                  <a:pt x="2771094" y="889373"/>
                </a:cubicBezTo>
                <a:cubicBezTo>
                  <a:pt x="2801266" y="873235"/>
                  <a:pt x="2833893" y="858499"/>
                  <a:pt x="2868977" y="845168"/>
                </a:cubicBezTo>
                <a:cubicBezTo>
                  <a:pt x="2904060" y="831836"/>
                  <a:pt x="2938443" y="820609"/>
                  <a:pt x="2972123" y="811487"/>
                </a:cubicBezTo>
                <a:cubicBezTo>
                  <a:pt x="3005803" y="802366"/>
                  <a:pt x="3035274" y="797805"/>
                  <a:pt x="3060534" y="797805"/>
                </a:cubicBezTo>
                <a:cubicBezTo>
                  <a:pt x="3067551" y="797805"/>
                  <a:pt x="3078076" y="799208"/>
                  <a:pt x="3092110" y="802015"/>
                </a:cubicBezTo>
                <a:cubicBezTo>
                  <a:pt x="3101933" y="804821"/>
                  <a:pt x="3112809" y="814996"/>
                  <a:pt x="3124738" y="832538"/>
                </a:cubicBezTo>
                <a:cubicBezTo>
                  <a:pt x="3136666" y="850079"/>
                  <a:pt x="3148594" y="869375"/>
                  <a:pt x="3160523" y="890426"/>
                </a:cubicBezTo>
                <a:cubicBezTo>
                  <a:pt x="3172452" y="911476"/>
                  <a:pt x="3182977" y="932175"/>
                  <a:pt x="3192099" y="952524"/>
                </a:cubicBezTo>
                <a:cubicBezTo>
                  <a:pt x="3201220" y="972873"/>
                  <a:pt x="3207886" y="987257"/>
                  <a:pt x="3212096" y="995677"/>
                </a:cubicBezTo>
                <a:cubicBezTo>
                  <a:pt x="3223323" y="1022341"/>
                  <a:pt x="3235252" y="1049706"/>
                  <a:pt x="3247882" y="1077773"/>
                </a:cubicBezTo>
                <a:cubicBezTo>
                  <a:pt x="3260511" y="1105840"/>
                  <a:pt x="3273142" y="1135311"/>
                  <a:pt x="3285772" y="1166184"/>
                </a:cubicBezTo>
                <a:cubicBezTo>
                  <a:pt x="3298402" y="1197058"/>
                  <a:pt x="3311032" y="1226879"/>
                  <a:pt x="3323662" y="1255648"/>
                </a:cubicBezTo>
                <a:cubicBezTo>
                  <a:pt x="3336293" y="1284417"/>
                  <a:pt x="3348221" y="1312834"/>
                  <a:pt x="3359448" y="1340901"/>
                </a:cubicBezTo>
                <a:cubicBezTo>
                  <a:pt x="3370675" y="1368968"/>
                  <a:pt x="3381551" y="1394930"/>
                  <a:pt x="3392076" y="1418787"/>
                </a:cubicBezTo>
                <a:cubicBezTo>
                  <a:pt x="3402601" y="1442644"/>
                  <a:pt x="3412775" y="1464396"/>
                  <a:pt x="3422599" y="1484043"/>
                </a:cubicBezTo>
                <a:cubicBezTo>
                  <a:pt x="3442245" y="1526144"/>
                  <a:pt x="3456981" y="1552807"/>
                  <a:pt x="3466804" y="1564034"/>
                </a:cubicBezTo>
                <a:cubicBezTo>
                  <a:pt x="3465401" y="1548597"/>
                  <a:pt x="3463997" y="1530354"/>
                  <a:pt x="3462594" y="1509303"/>
                </a:cubicBezTo>
                <a:cubicBezTo>
                  <a:pt x="3461191" y="1488253"/>
                  <a:pt x="3459085" y="1465098"/>
                  <a:pt x="3456279" y="1439838"/>
                </a:cubicBezTo>
                <a:cubicBezTo>
                  <a:pt x="3453472" y="1414577"/>
                  <a:pt x="3451367" y="1388264"/>
                  <a:pt x="3449964" y="1360899"/>
                </a:cubicBezTo>
                <a:cubicBezTo>
                  <a:pt x="3448560" y="1333534"/>
                  <a:pt x="3446456" y="1305818"/>
                  <a:pt x="3443649" y="1277751"/>
                </a:cubicBezTo>
                <a:lnTo>
                  <a:pt x="3431019" y="1107244"/>
                </a:lnTo>
                <a:cubicBezTo>
                  <a:pt x="3426809" y="1049706"/>
                  <a:pt x="3424704" y="1001290"/>
                  <a:pt x="3424704" y="961996"/>
                </a:cubicBezTo>
                <a:cubicBezTo>
                  <a:pt x="3424704" y="914283"/>
                  <a:pt x="3428212" y="881304"/>
                  <a:pt x="3435229" y="863060"/>
                </a:cubicBezTo>
                <a:cubicBezTo>
                  <a:pt x="3484346" y="836397"/>
                  <a:pt x="3539077" y="815697"/>
                  <a:pt x="3599421" y="800962"/>
                </a:cubicBezTo>
                <a:cubicBezTo>
                  <a:pt x="3659765" y="786227"/>
                  <a:pt x="3718004" y="778859"/>
                  <a:pt x="3774138" y="778859"/>
                </a:cubicBezTo>
                <a:close/>
                <a:moveTo>
                  <a:pt x="8732014" y="776754"/>
                </a:moveTo>
                <a:cubicBezTo>
                  <a:pt x="8856913" y="776754"/>
                  <a:pt x="8985670" y="780614"/>
                  <a:pt x="9118286" y="788332"/>
                </a:cubicBezTo>
                <a:cubicBezTo>
                  <a:pt x="9250903" y="796050"/>
                  <a:pt x="9378959" y="811838"/>
                  <a:pt x="9502453" y="835695"/>
                </a:cubicBezTo>
                <a:cubicBezTo>
                  <a:pt x="9559991" y="845519"/>
                  <a:pt x="9591567" y="856044"/>
                  <a:pt x="9597179" y="867270"/>
                </a:cubicBezTo>
                <a:cubicBezTo>
                  <a:pt x="9601389" y="872884"/>
                  <a:pt x="9603495" y="889022"/>
                  <a:pt x="9603495" y="915686"/>
                </a:cubicBezTo>
                <a:cubicBezTo>
                  <a:pt x="9603495" y="940946"/>
                  <a:pt x="9601389" y="971820"/>
                  <a:pt x="9597179" y="1008307"/>
                </a:cubicBezTo>
                <a:cubicBezTo>
                  <a:pt x="9592969" y="1043391"/>
                  <a:pt x="9588759" y="1077072"/>
                  <a:pt x="9584550" y="1109349"/>
                </a:cubicBezTo>
                <a:cubicBezTo>
                  <a:pt x="9581743" y="1128995"/>
                  <a:pt x="9579287" y="1148993"/>
                  <a:pt x="9577181" y="1169342"/>
                </a:cubicBezTo>
                <a:cubicBezTo>
                  <a:pt x="9575077" y="1189690"/>
                  <a:pt x="9572621" y="1209688"/>
                  <a:pt x="9569814" y="1229335"/>
                </a:cubicBezTo>
                <a:lnTo>
                  <a:pt x="9565604" y="1248280"/>
                </a:lnTo>
                <a:cubicBezTo>
                  <a:pt x="9537537" y="1263717"/>
                  <a:pt x="9490525" y="1276347"/>
                  <a:pt x="9424568" y="1286171"/>
                </a:cubicBezTo>
                <a:cubicBezTo>
                  <a:pt x="9390887" y="1291784"/>
                  <a:pt x="9353347" y="1297748"/>
                  <a:pt x="9311949" y="1304063"/>
                </a:cubicBezTo>
                <a:cubicBezTo>
                  <a:pt x="9270550" y="1310379"/>
                  <a:pt x="9225292" y="1317044"/>
                  <a:pt x="9176175" y="1324061"/>
                </a:cubicBezTo>
                <a:cubicBezTo>
                  <a:pt x="9174771" y="1349322"/>
                  <a:pt x="9173719" y="1375985"/>
                  <a:pt x="9173017" y="1404052"/>
                </a:cubicBezTo>
                <a:cubicBezTo>
                  <a:pt x="9172315" y="1432119"/>
                  <a:pt x="9170561" y="1462291"/>
                  <a:pt x="9167754" y="1494568"/>
                </a:cubicBezTo>
                <a:cubicBezTo>
                  <a:pt x="9163544" y="1557719"/>
                  <a:pt x="9159334" y="1622975"/>
                  <a:pt x="9155125" y="1690336"/>
                </a:cubicBezTo>
                <a:cubicBezTo>
                  <a:pt x="9150914" y="1757696"/>
                  <a:pt x="9146704" y="1822952"/>
                  <a:pt x="9142494" y="1886103"/>
                </a:cubicBezTo>
                <a:cubicBezTo>
                  <a:pt x="9138284" y="1949254"/>
                  <a:pt x="9134074" y="2006089"/>
                  <a:pt x="9129863" y="2056610"/>
                </a:cubicBezTo>
                <a:cubicBezTo>
                  <a:pt x="9129863" y="2060820"/>
                  <a:pt x="9128811" y="2071696"/>
                  <a:pt x="9126707" y="2089238"/>
                </a:cubicBezTo>
                <a:cubicBezTo>
                  <a:pt x="9124601" y="2106780"/>
                  <a:pt x="9122496" y="2125725"/>
                  <a:pt x="9120391" y="2146073"/>
                </a:cubicBezTo>
                <a:cubicBezTo>
                  <a:pt x="9118286" y="2166422"/>
                  <a:pt x="9116182" y="2185016"/>
                  <a:pt x="9114076" y="2201857"/>
                </a:cubicBezTo>
                <a:cubicBezTo>
                  <a:pt x="9111972" y="2218697"/>
                  <a:pt x="9110218" y="2227819"/>
                  <a:pt x="9108814" y="2229222"/>
                </a:cubicBezTo>
                <a:cubicBezTo>
                  <a:pt x="9103200" y="2240449"/>
                  <a:pt x="9083905" y="2250272"/>
                  <a:pt x="9050925" y="2258692"/>
                </a:cubicBezTo>
                <a:cubicBezTo>
                  <a:pt x="9017947" y="2267112"/>
                  <a:pt x="8981460" y="2273778"/>
                  <a:pt x="8941464" y="2278690"/>
                </a:cubicBezTo>
                <a:cubicBezTo>
                  <a:pt x="8901468" y="2283602"/>
                  <a:pt x="8863227" y="2287110"/>
                  <a:pt x="8826740" y="2289215"/>
                </a:cubicBezTo>
                <a:cubicBezTo>
                  <a:pt x="8790254" y="2291320"/>
                  <a:pt x="8764292" y="2292373"/>
                  <a:pt x="8748854" y="2292373"/>
                </a:cubicBezTo>
                <a:cubicBezTo>
                  <a:pt x="8741838" y="2292373"/>
                  <a:pt x="8731313" y="2290969"/>
                  <a:pt x="8717279" y="2288163"/>
                </a:cubicBezTo>
                <a:cubicBezTo>
                  <a:pt x="8707455" y="2254482"/>
                  <a:pt x="8699036" y="2210277"/>
                  <a:pt x="8692018" y="2155546"/>
                </a:cubicBezTo>
                <a:cubicBezTo>
                  <a:pt x="8680792" y="2057312"/>
                  <a:pt x="8673775" y="1959077"/>
                  <a:pt x="8670968" y="1860843"/>
                </a:cubicBezTo>
                <a:cubicBezTo>
                  <a:pt x="8668162" y="1762608"/>
                  <a:pt x="8666758" y="1664374"/>
                  <a:pt x="8666758" y="1566139"/>
                </a:cubicBezTo>
                <a:lnTo>
                  <a:pt x="8666758" y="1465098"/>
                </a:lnTo>
                <a:lnTo>
                  <a:pt x="8666758" y="1376687"/>
                </a:lnTo>
                <a:cubicBezTo>
                  <a:pt x="8641498" y="1379494"/>
                  <a:pt x="8617291" y="1381599"/>
                  <a:pt x="8594135" y="1383002"/>
                </a:cubicBezTo>
                <a:cubicBezTo>
                  <a:pt x="8570980" y="1384405"/>
                  <a:pt x="8548175" y="1385809"/>
                  <a:pt x="8525722" y="1387212"/>
                </a:cubicBezTo>
                <a:cubicBezTo>
                  <a:pt x="8482218" y="1388615"/>
                  <a:pt x="8444327" y="1390720"/>
                  <a:pt x="8412050" y="1393527"/>
                </a:cubicBezTo>
                <a:cubicBezTo>
                  <a:pt x="8396614" y="1394930"/>
                  <a:pt x="8382580" y="1395632"/>
                  <a:pt x="8369950" y="1395632"/>
                </a:cubicBezTo>
                <a:cubicBezTo>
                  <a:pt x="8357320" y="1395632"/>
                  <a:pt x="8346093" y="1395632"/>
                  <a:pt x="8336269" y="1395632"/>
                </a:cubicBezTo>
                <a:cubicBezTo>
                  <a:pt x="8316623" y="1395632"/>
                  <a:pt x="8306097" y="1394930"/>
                  <a:pt x="8304694" y="1393527"/>
                </a:cubicBezTo>
                <a:cubicBezTo>
                  <a:pt x="8299080" y="1392124"/>
                  <a:pt x="8296274" y="1371073"/>
                  <a:pt x="8296274" y="1330376"/>
                </a:cubicBezTo>
                <a:cubicBezTo>
                  <a:pt x="8296274" y="1307923"/>
                  <a:pt x="8298028" y="1272839"/>
                  <a:pt x="8301537" y="1225125"/>
                </a:cubicBezTo>
                <a:cubicBezTo>
                  <a:pt x="8305045" y="1177411"/>
                  <a:pt x="8309957" y="1127241"/>
                  <a:pt x="8316272" y="1074616"/>
                </a:cubicBezTo>
                <a:cubicBezTo>
                  <a:pt x="8322587" y="1021990"/>
                  <a:pt x="8329955" y="972171"/>
                  <a:pt x="8338375" y="925159"/>
                </a:cubicBezTo>
                <a:cubicBezTo>
                  <a:pt x="8346795" y="878146"/>
                  <a:pt x="8356618" y="845519"/>
                  <a:pt x="8367845" y="827275"/>
                </a:cubicBezTo>
                <a:cubicBezTo>
                  <a:pt x="8379071" y="814645"/>
                  <a:pt x="8401174" y="805172"/>
                  <a:pt x="8434153" y="798857"/>
                </a:cubicBezTo>
                <a:cubicBezTo>
                  <a:pt x="8467132" y="792542"/>
                  <a:pt x="8503268" y="787630"/>
                  <a:pt x="8542562" y="784122"/>
                </a:cubicBezTo>
                <a:cubicBezTo>
                  <a:pt x="8581856" y="780614"/>
                  <a:pt x="8619395" y="778509"/>
                  <a:pt x="8655180" y="777807"/>
                </a:cubicBezTo>
                <a:cubicBezTo>
                  <a:pt x="8690966" y="777105"/>
                  <a:pt x="8716578" y="776754"/>
                  <a:pt x="8732014" y="776754"/>
                </a:cubicBezTo>
                <a:close/>
                <a:moveTo>
                  <a:pt x="435740" y="776754"/>
                </a:moveTo>
                <a:cubicBezTo>
                  <a:pt x="560638" y="776754"/>
                  <a:pt x="689396" y="780614"/>
                  <a:pt x="822012" y="788332"/>
                </a:cubicBezTo>
                <a:cubicBezTo>
                  <a:pt x="954629" y="796050"/>
                  <a:pt x="1082684" y="811838"/>
                  <a:pt x="1206179" y="835695"/>
                </a:cubicBezTo>
                <a:cubicBezTo>
                  <a:pt x="1263716" y="845519"/>
                  <a:pt x="1295292" y="856044"/>
                  <a:pt x="1300905" y="867270"/>
                </a:cubicBezTo>
                <a:cubicBezTo>
                  <a:pt x="1305115" y="872884"/>
                  <a:pt x="1307220" y="889022"/>
                  <a:pt x="1307220" y="915686"/>
                </a:cubicBezTo>
                <a:cubicBezTo>
                  <a:pt x="1307220" y="940946"/>
                  <a:pt x="1305115" y="971820"/>
                  <a:pt x="1300905" y="1008307"/>
                </a:cubicBezTo>
                <a:cubicBezTo>
                  <a:pt x="1296695" y="1043391"/>
                  <a:pt x="1292485" y="1077072"/>
                  <a:pt x="1288275" y="1109349"/>
                </a:cubicBezTo>
                <a:cubicBezTo>
                  <a:pt x="1285468" y="1128995"/>
                  <a:pt x="1283012" y="1148993"/>
                  <a:pt x="1280907" y="1169342"/>
                </a:cubicBezTo>
                <a:cubicBezTo>
                  <a:pt x="1278802" y="1189690"/>
                  <a:pt x="1276346" y="1209688"/>
                  <a:pt x="1273540" y="1229335"/>
                </a:cubicBezTo>
                <a:lnTo>
                  <a:pt x="1269330" y="1248280"/>
                </a:lnTo>
                <a:cubicBezTo>
                  <a:pt x="1241262" y="1263717"/>
                  <a:pt x="1194250" y="1276347"/>
                  <a:pt x="1128294" y="1286171"/>
                </a:cubicBezTo>
                <a:cubicBezTo>
                  <a:pt x="1094612" y="1291784"/>
                  <a:pt x="1057073" y="1297748"/>
                  <a:pt x="1015674" y="1304063"/>
                </a:cubicBezTo>
                <a:cubicBezTo>
                  <a:pt x="974275" y="1310379"/>
                  <a:pt x="929018" y="1317044"/>
                  <a:pt x="879901" y="1324061"/>
                </a:cubicBezTo>
                <a:cubicBezTo>
                  <a:pt x="878496" y="1349322"/>
                  <a:pt x="877444" y="1375985"/>
                  <a:pt x="876742" y="1404052"/>
                </a:cubicBezTo>
                <a:cubicBezTo>
                  <a:pt x="876041" y="1432119"/>
                  <a:pt x="874287" y="1462291"/>
                  <a:pt x="871480" y="1494568"/>
                </a:cubicBezTo>
                <a:cubicBezTo>
                  <a:pt x="867270" y="1557719"/>
                  <a:pt x="863060" y="1622975"/>
                  <a:pt x="858850" y="1690336"/>
                </a:cubicBezTo>
                <a:cubicBezTo>
                  <a:pt x="854640" y="1757696"/>
                  <a:pt x="850429" y="1822952"/>
                  <a:pt x="846219" y="1886103"/>
                </a:cubicBezTo>
                <a:cubicBezTo>
                  <a:pt x="842009" y="1949254"/>
                  <a:pt x="837799" y="2006089"/>
                  <a:pt x="833590" y="2056610"/>
                </a:cubicBezTo>
                <a:cubicBezTo>
                  <a:pt x="833590" y="2060820"/>
                  <a:pt x="832537" y="2071696"/>
                  <a:pt x="830432" y="2089238"/>
                </a:cubicBezTo>
                <a:cubicBezTo>
                  <a:pt x="828327" y="2106780"/>
                  <a:pt x="826222" y="2125725"/>
                  <a:pt x="824117" y="2146073"/>
                </a:cubicBezTo>
                <a:cubicBezTo>
                  <a:pt x="822012" y="2166422"/>
                  <a:pt x="819907" y="2185016"/>
                  <a:pt x="817802" y="2201857"/>
                </a:cubicBezTo>
                <a:cubicBezTo>
                  <a:pt x="815697" y="2218697"/>
                  <a:pt x="813942" y="2227819"/>
                  <a:pt x="812540" y="2229222"/>
                </a:cubicBezTo>
                <a:cubicBezTo>
                  <a:pt x="806926" y="2240449"/>
                  <a:pt x="787630" y="2250272"/>
                  <a:pt x="754651" y="2258692"/>
                </a:cubicBezTo>
                <a:cubicBezTo>
                  <a:pt x="721672" y="2267112"/>
                  <a:pt x="685185" y="2273778"/>
                  <a:pt x="645190" y="2278690"/>
                </a:cubicBezTo>
                <a:cubicBezTo>
                  <a:pt x="605194" y="2283602"/>
                  <a:pt x="566953" y="2287110"/>
                  <a:pt x="530466" y="2289215"/>
                </a:cubicBezTo>
                <a:cubicBezTo>
                  <a:pt x="493979" y="2291320"/>
                  <a:pt x="468017" y="2292373"/>
                  <a:pt x="452580" y="2292373"/>
                </a:cubicBezTo>
                <a:cubicBezTo>
                  <a:pt x="445564" y="2292373"/>
                  <a:pt x="435038" y="2290969"/>
                  <a:pt x="421004" y="2288163"/>
                </a:cubicBezTo>
                <a:cubicBezTo>
                  <a:pt x="411181" y="2254482"/>
                  <a:pt x="402761" y="2210277"/>
                  <a:pt x="395744" y="2155546"/>
                </a:cubicBezTo>
                <a:cubicBezTo>
                  <a:pt x="384517" y="2057312"/>
                  <a:pt x="377501" y="1959077"/>
                  <a:pt x="374694" y="1860843"/>
                </a:cubicBezTo>
                <a:cubicBezTo>
                  <a:pt x="371887" y="1762608"/>
                  <a:pt x="370484" y="1664374"/>
                  <a:pt x="370484" y="1566139"/>
                </a:cubicBezTo>
                <a:lnTo>
                  <a:pt x="370484" y="1465098"/>
                </a:lnTo>
                <a:lnTo>
                  <a:pt x="370484" y="1376687"/>
                </a:lnTo>
                <a:cubicBezTo>
                  <a:pt x="345224" y="1379494"/>
                  <a:pt x="321016" y="1381599"/>
                  <a:pt x="297861" y="1383002"/>
                </a:cubicBezTo>
                <a:cubicBezTo>
                  <a:pt x="274705" y="1384405"/>
                  <a:pt x="251901" y="1385809"/>
                  <a:pt x="229447" y="1387212"/>
                </a:cubicBezTo>
                <a:cubicBezTo>
                  <a:pt x="185943" y="1388615"/>
                  <a:pt x="148053" y="1390720"/>
                  <a:pt x="115776" y="1393527"/>
                </a:cubicBezTo>
                <a:cubicBezTo>
                  <a:pt x="100339" y="1394930"/>
                  <a:pt x="86306" y="1395632"/>
                  <a:pt x="73675" y="1395632"/>
                </a:cubicBezTo>
                <a:cubicBezTo>
                  <a:pt x="61045" y="1395632"/>
                  <a:pt x="49818" y="1395632"/>
                  <a:pt x="39995" y="1395632"/>
                </a:cubicBezTo>
                <a:cubicBezTo>
                  <a:pt x="20348" y="1395632"/>
                  <a:pt x="9823" y="1394930"/>
                  <a:pt x="8420" y="1393527"/>
                </a:cubicBezTo>
                <a:cubicBezTo>
                  <a:pt x="2806" y="1392124"/>
                  <a:pt x="0" y="1371073"/>
                  <a:pt x="0" y="1330376"/>
                </a:cubicBezTo>
                <a:cubicBezTo>
                  <a:pt x="0" y="1307923"/>
                  <a:pt x="1754" y="1272839"/>
                  <a:pt x="5262" y="1225125"/>
                </a:cubicBezTo>
                <a:cubicBezTo>
                  <a:pt x="8771" y="1177411"/>
                  <a:pt x="13682" y="1127241"/>
                  <a:pt x="19997" y="1074616"/>
                </a:cubicBezTo>
                <a:cubicBezTo>
                  <a:pt x="26312" y="1021990"/>
                  <a:pt x="33680" y="972171"/>
                  <a:pt x="42100" y="925159"/>
                </a:cubicBezTo>
                <a:cubicBezTo>
                  <a:pt x="50520" y="878146"/>
                  <a:pt x="60344" y="845519"/>
                  <a:pt x="71570" y="827275"/>
                </a:cubicBezTo>
                <a:cubicBezTo>
                  <a:pt x="82797" y="814645"/>
                  <a:pt x="104900" y="805172"/>
                  <a:pt x="137879" y="798857"/>
                </a:cubicBezTo>
                <a:cubicBezTo>
                  <a:pt x="170857" y="792542"/>
                  <a:pt x="206994" y="787630"/>
                  <a:pt x="246287" y="784122"/>
                </a:cubicBezTo>
                <a:cubicBezTo>
                  <a:pt x="285581" y="780614"/>
                  <a:pt x="323121" y="778509"/>
                  <a:pt x="358906" y="777807"/>
                </a:cubicBezTo>
                <a:cubicBezTo>
                  <a:pt x="394692" y="777105"/>
                  <a:pt x="420303" y="776754"/>
                  <a:pt x="435740" y="776754"/>
                </a:cubicBezTo>
                <a:close/>
                <a:moveTo>
                  <a:pt x="7762207" y="770439"/>
                </a:moveTo>
                <a:cubicBezTo>
                  <a:pt x="7798694" y="770439"/>
                  <a:pt x="7832375" y="771141"/>
                  <a:pt x="7863248" y="772544"/>
                </a:cubicBezTo>
                <a:cubicBezTo>
                  <a:pt x="7894123" y="773948"/>
                  <a:pt x="7923593" y="776053"/>
                  <a:pt x="7951660" y="778859"/>
                </a:cubicBezTo>
                <a:cubicBezTo>
                  <a:pt x="8007794" y="785876"/>
                  <a:pt x="8049192" y="792191"/>
                  <a:pt x="8075856" y="797805"/>
                </a:cubicBezTo>
                <a:cubicBezTo>
                  <a:pt x="8139007" y="814645"/>
                  <a:pt x="8183212" y="842712"/>
                  <a:pt x="8208473" y="882006"/>
                </a:cubicBezTo>
                <a:cubicBezTo>
                  <a:pt x="8233733" y="921299"/>
                  <a:pt x="8246363" y="965505"/>
                  <a:pt x="8246363" y="1014622"/>
                </a:cubicBezTo>
                <a:cubicBezTo>
                  <a:pt x="8246363" y="1046899"/>
                  <a:pt x="8240750" y="1083387"/>
                  <a:pt x="8229523" y="1124084"/>
                </a:cubicBezTo>
                <a:cubicBezTo>
                  <a:pt x="8219699" y="1161974"/>
                  <a:pt x="8207069" y="1195655"/>
                  <a:pt x="8191632" y="1225125"/>
                </a:cubicBezTo>
                <a:cubicBezTo>
                  <a:pt x="8176195" y="1255999"/>
                  <a:pt x="8161460" y="1280557"/>
                  <a:pt x="8147427" y="1298801"/>
                </a:cubicBezTo>
                <a:cubicBezTo>
                  <a:pt x="8131990" y="1318448"/>
                  <a:pt x="8120763" y="1328973"/>
                  <a:pt x="8113746" y="1330376"/>
                </a:cubicBezTo>
                <a:cubicBezTo>
                  <a:pt x="8063226" y="1302309"/>
                  <a:pt x="8014109" y="1283364"/>
                  <a:pt x="7966395" y="1273541"/>
                </a:cubicBezTo>
                <a:cubicBezTo>
                  <a:pt x="7921488" y="1263717"/>
                  <a:pt x="7876580" y="1258805"/>
                  <a:pt x="7831673" y="1258805"/>
                </a:cubicBezTo>
                <a:cubicBezTo>
                  <a:pt x="7795186" y="1258805"/>
                  <a:pt x="7762207" y="1260910"/>
                  <a:pt x="7732737" y="1265120"/>
                </a:cubicBezTo>
                <a:cubicBezTo>
                  <a:pt x="7717300" y="1267927"/>
                  <a:pt x="7703267" y="1270734"/>
                  <a:pt x="7690636" y="1273541"/>
                </a:cubicBezTo>
                <a:cubicBezTo>
                  <a:pt x="7678006" y="1276347"/>
                  <a:pt x="7666078" y="1279154"/>
                  <a:pt x="7654851" y="1281961"/>
                </a:cubicBezTo>
                <a:cubicBezTo>
                  <a:pt x="7642221" y="1284767"/>
                  <a:pt x="7630292" y="1288276"/>
                  <a:pt x="7619066" y="1292486"/>
                </a:cubicBezTo>
                <a:cubicBezTo>
                  <a:pt x="7607839" y="1296696"/>
                  <a:pt x="7596612" y="1300906"/>
                  <a:pt x="7585385" y="1305116"/>
                </a:cubicBezTo>
                <a:cubicBezTo>
                  <a:pt x="7583982" y="1312133"/>
                  <a:pt x="7583280" y="1318448"/>
                  <a:pt x="7583280" y="1324061"/>
                </a:cubicBezTo>
                <a:cubicBezTo>
                  <a:pt x="7583280" y="1329675"/>
                  <a:pt x="7583280" y="1335288"/>
                  <a:pt x="7583280" y="1340901"/>
                </a:cubicBezTo>
                <a:lnTo>
                  <a:pt x="7583280" y="1370372"/>
                </a:lnTo>
                <a:cubicBezTo>
                  <a:pt x="7583280" y="1383002"/>
                  <a:pt x="7583982" y="1391422"/>
                  <a:pt x="7585385" y="1395632"/>
                </a:cubicBezTo>
                <a:cubicBezTo>
                  <a:pt x="7627486" y="1380195"/>
                  <a:pt x="7667481" y="1370372"/>
                  <a:pt x="7705372" y="1366162"/>
                </a:cubicBezTo>
                <a:cubicBezTo>
                  <a:pt x="7746069" y="1361952"/>
                  <a:pt x="7783959" y="1359847"/>
                  <a:pt x="7819043" y="1359847"/>
                </a:cubicBezTo>
                <a:cubicBezTo>
                  <a:pt x="7885000" y="1359847"/>
                  <a:pt x="7937626" y="1364758"/>
                  <a:pt x="7976920" y="1374582"/>
                </a:cubicBezTo>
                <a:cubicBezTo>
                  <a:pt x="8019020" y="1384405"/>
                  <a:pt x="8042176" y="1392825"/>
                  <a:pt x="8046385" y="1399842"/>
                </a:cubicBezTo>
                <a:cubicBezTo>
                  <a:pt x="8050596" y="1405455"/>
                  <a:pt x="8056911" y="1424401"/>
                  <a:pt x="8065331" y="1456678"/>
                </a:cubicBezTo>
                <a:cubicBezTo>
                  <a:pt x="8073751" y="1487551"/>
                  <a:pt x="8077961" y="1524039"/>
                  <a:pt x="8077961" y="1566139"/>
                </a:cubicBezTo>
                <a:cubicBezTo>
                  <a:pt x="8077961" y="1589996"/>
                  <a:pt x="8075856" y="1614555"/>
                  <a:pt x="8071646" y="1639815"/>
                </a:cubicBezTo>
                <a:cubicBezTo>
                  <a:pt x="8067436" y="1663672"/>
                  <a:pt x="8059717" y="1688231"/>
                  <a:pt x="8048490" y="1713491"/>
                </a:cubicBezTo>
                <a:cubicBezTo>
                  <a:pt x="8013407" y="1734541"/>
                  <a:pt x="7972009" y="1749276"/>
                  <a:pt x="7924294" y="1757696"/>
                </a:cubicBezTo>
                <a:cubicBezTo>
                  <a:pt x="7877983" y="1766116"/>
                  <a:pt x="7833077" y="1770326"/>
                  <a:pt x="7789573" y="1770326"/>
                </a:cubicBezTo>
                <a:cubicBezTo>
                  <a:pt x="7775539" y="1770326"/>
                  <a:pt x="7761856" y="1769976"/>
                  <a:pt x="7748524" y="1769274"/>
                </a:cubicBezTo>
                <a:cubicBezTo>
                  <a:pt x="7735193" y="1768572"/>
                  <a:pt x="7722212" y="1767520"/>
                  <a:pt x="7709582" y="1766116"/>
                </a:cubicBezTo>
                <a:cubicBezTo>
                  <a:pt x="7681515" y="1763310"/>
                  <a:pt x="7659061" y="1761205"/>
                  <a:pt x="7642221" y="1759801"/>
                </a:cubicBezTo>
                <a:cubicBezTo>
                  <a:pt x="7630994" y="1758398"/>
                  <a:pt x="7620118" y="1756995"/>
                  <a:pt x="7609593" y="1755591"/>
                </a:cubicBezTo>
                <a:cubicBezTo>
                  <a:pt x="7599068" y="1754188"/>
                  <a:pt x="7588894" y="1752083"/>
                  <a:pt x="7579070" y="1749276"/>
                </a:cubicBezTo>
                <a:lnTo>
                  <a:pt x="7579070" y="1774537"/>
                </a:lnTo>
                <a:lnTo>
                  <a:pt x="7579070" y="1797692"/>
                </a:lnTo>
                <a:cubicBezTo>
                  <a:pt x="7579070" y="1801902"/>
                  <a:pt x="7579421" y="1806112"/>
                  <a:pt x="7580123" y="1810322"/>
                </a:cubicBezTo>
                <a:cubicBezTo>
                  <a:pt x="7580824" y="1814532"/>
                  <a:pt x="7581877" y="1819444"/>
                  <a:pt x="7583280" y="1825057"/>
                </a:cubicBezTo>
                <a:cubicBezTo>
                  <a:pt x="7612751" y="1836284"/>
                  <a:pt x="7644326" y="1844002"/>
                  <a:pt x="7678006" y="1848212"/>
                </a:cubicBezTo>
                <a:cubicBezTo>
                  <a:pt x="7714493" y="1852422"/>
                  <a:pt x="7752384" y="1854528"/>
                  <a:pt x="7791678" y="1854528"/>
                </a:cubicBezTo>
                <a:cubicBezTo>
                  <a:pt x="7856232" y="1854528"/>
                  <a:pt x="7917979" y="1848212"/>
                  <a:pt x="7976920" y="1835582"/>
                </a:cubicBezTo>
                <a:cubicBezTo>
                  <a:pt x="8035860" y="1822952"/>
                  <a:pt x="8079365" y="1804709"/>
                  <a:pt x="8107432" y="1780852"/>
                </a:cubicBezTo>
                <a:cubicBezTo>
                  <a:pt x="8138305" y="1824356"/>
                  <a:pt x="8160057" y="1867158"/>
                  <a:pt x="8172687" y="1909258"/>
                </a:cubicBezTo>
                <a:cubicBezTo>
                  <a:pt x="8185318" y="1951359"/>
                  <a:pt x="8191632" y="1989951"/>
                  <a:pt x="8191632" y="2025034"/>
                </a:cubicBezTo>
                <a:cubicBezTo>
                  <a:pt x="8191632" y="2081168"/>
                  <a:pt x="8179704" y="2129584"/>
                  <a:pt x="8155847" y="2170281"/>
                </a:cubicBezTo>
                <a:cubicBezTo>
                  <a:pt x="8133393" y="2209575"/>
                  <a:pt x="8106028" y="2236940"/>
                  <a:pt x="8073751" y="2252377"/>
                </a:cubicBezTo>
                <a:cubicBezTo>
                  <a:pt x="8056911" y="2259394"/>
                  <a:pt x="8020424" y="2266411"/>
                  <a:pt x="7964290" y="2273428"/>
                </a:cubicBezTo>
                <a:cubicBezTo>
                  <a:pt x="7936223" y="2276234"/>
                  <a:pt x="7906401" y="2278339"/>
                  <a:pt x="7874826" y="2279743"/>
                </a:cubicBezTo>
                <a:cubicBezTo>
                  <a:pt x="7843251" y="2281146"/>
                  <a:pt x="7809220" y="2281847"/>
                  <a:pt x="7772732" y="2281847"/>
                </a:cubicBezTo>
                <a:cubicBezTo>
                  <a:pt x="7709582" y="2281847"/>
                  <a:pt x="7644326" y="2279743"/>
                  <a:pt x="7576965" y="2275532"/>
                </a:cubicBezTo>
                <a:cubicBezTo>
                  <a:pt x="7543285" y="2272726"/>
                  <a:pt x="7510657" y="2269568"/>
                  <a:pt x="7479082" y="2266060"/>
                </a:cubicBezTo>
                <a:cubicBezTo>
                  <a:pt x="7447506" y="2262551"/>
                  <a:pt x="7416983" y="2257991"/>
                  <a:pt x="7387513" y="2252377"/>
                </a:cubicBezTo>
                <a:cubicBezTo>
                  <a:pt x="7328572" y="2241150"/>
                  <a:pt x="7278052" y="2228520"/>
                  <a:pt x="7235951" y="2214487"/>
                </a:cubicBezTo>
                <a:cubicBezTo>
                  <a:pt x="7195254" y="2200453"/>
                  <a:pt x="7169292" y="2181508"/>
                  <a:pt x="7158065" y="2157651"/>
                </a:cubicBezTo>
                <a:cubicBezTo>
                  <a:pt x="7145435" y="2129584"/>
                  <a:pt x="7134910" y="2081168"/>
                  <a:pt x="7126490" y="2012404"/>
                </a:cubicBezTo>
                <a:cubicBezTo>
                  <a:pt x="7118070" y="1943640"/>
                  <a:pt x="7111754" y="1864351"/>
                  <a:pt x="7107544" y="1774537"/>
                </a:cubicBezTo>
                <a:cubicBezTo>
                  <a:pt x="7104738" y="1729629"/>
                  <a:pt x="7102984" y="1683670"/>
                  <a:pt x="7102282" y="1636657"/>
                </a:cubicBezTo>
                <a:cubicBezTo>
                  <a:pt x="7101580" y="1589645"/>
                  <a:pt x="7100528" y="1541581"/>
                  <a:pt x="7099124" y="1492463"/>
                </a:cubicBezTo>
                <a:cubicBezTo>
                  <a:pt x="7097720" y="1443346"/>
                  <a:pt x="7097020" y="1395983"/>
                  <a:pt x="7097020" y="1350374"/>
                </a:cubicBezTo>
                <a:cubicBezTo>
                  <a:pt x="7097020" y="1304765"/>
                  <a:pt x="7097020" y="1260910"/>
                  <a:pt x="7097020" y="1218810"/>
                </a:cubicBezTo>
                <a:lnTo>
                  <a:pt x="7097020" y="980942"/>
                </a:lnTo>
                <a:cubicBezTo>
                  <a:pt x="7097020" y="962698"/>
                  <a:pt x="7097020" y="945858"/>
                  <a:pt x="7097020" y="930421"/>
                </a:cubicBezTo>
                <a:cubicBezTo>
                  <a:pt x="7097020" y="914984"/>
                  <a:pt x="7097720" y="900249"/>
                  <a:pt x="7099124" y="886216"/>
                </a:cubicBezTo>
                <a:lnTo>
                  <a:pt x="7099124" y="892531"/>
                </a:lnTo>
                <a:cubicBezTo>
                  <a:pt x="7141225" y="870077"/>
                  <a:pt x="7190342" y="850430"/>
                  <a:pt x="7246476" y="833590"/>
                </a:cubicBezTo>
                <a:cubicBezTo>
                  <a:pt x="7301207" y="816750"/>
                  <a:pt x="7358042" y="804120"/>
                  <a:pt x="7416983" y="795700"/>
                </a:cubicBezTo>
                <a:cubicBezTo>
                  <a:pt x="7475924" y="787280"/>
                  <a:pt x="7534865" y="780964"/>
                  <a:pt x="7593805" y="776754"/>
                </a:cubicBezTo>
                <a:cubicBezTo>
                  <a:pt x="7652746" y="772544"/>
                  <a:pt x="7708880" y="770439"/>
                  <a:pt x="7762207" y="770439"/>
                </a:cubicBezTo>
                <a:close/>
                <a:moveTo>
                  <a:pt x="1960692" y="770439"/>
                </a:moveTo>
                <a:cubicBezTo>
                  <a:pt x="2071557" y="770439"/>
                  <a:pt x="2165581" y="785174"/>
                  <a:pt x="2242766" y="814645"/>
                </a:cubicBezTo>
                <a:cubicBezTo>
                  <a:pt x="2321354" y="844115"/>
                  <a:pt x="2385907" y="885514"/>
                  <a:pt x="2436428" y="938841"/>
                </a:cubicBezTo>
                <a:cubicBezTo>
                  <a:pt x="2488352" y="992168"/>
                  <a:pt x="2525540" y="1055320"/>
                  <a:pt x="2547994" y="1128294"/>
                </a:cubicBezTo>
                <a:cubicBezTo>
                  <a:pt x="2571851" y="1204075"/>
                  <a:pt x="2583780" y="1284066"/>
                  <a:pt x="2583780" y="1368267"/>
                </a:cubicBezTo>
                <a:cubicBezTo>
                  <a:pt x="2583780" y="1438434"/>
                  <a:pt x="2582025" y="1502287"/>
                  <a:pt x="2578517" y="1559824"/>
                </a:cubicBezTo>
                <a:cubicBezTo>
                  <a:pt x="2575008" y="1617361"/>
                  <a:pt x="2569746" y="1669987"/>
                  <a:pt x="2562730" y="1717701"/>
                </a:cubicBezTo>
                <a:cubicBezTo>
                  <a:pt x="2548696" y="1811725"/>
                  <a:pt x="2529750" y="1889611"/>
                  <a:pt x="2505894" y="1951359"/>
                </a:cubicBezTo>
                <a:cubicBezTo>
                  <a:pt x="2482036" y="2013106"/>
                  <a:pt x="2456776" y="2060820"/>
                  <a:pt x="2430113" y="2094500"/>
                </a:cubicBezTo>
                <a:cubicBezTo>
                  <a:pt x="2400642" y="2129584"/>
                  <a:pt x="2375382" y="2156248"/>
                  <a:pt x="2354332" y="2174491"/>
                </a:cubicBezTo>
                <a:cubicBezTo>
                  <a:pt x="2319249" y="2202558"/>
                  <a:pt x="2266622" y="2225012"/>
                  <a:pt x="2196456" y="2241852"/>
                </a:cubicBezTo>
                <a:cubicBezTo>
                  <a:pt x="2124885" y="2258692"/>
                  <a:pt x="2045595" y="2267112"/>
                  <a:pt x="1958587" y="2267112"/>
                </a:cubicBezTo>
                <a:lnTo>
                  <a:pt x="1956483" y="2269217"/>
                </a:lnTo>
                <a:cubicBezTo>
                  <a:pt x="1870878" y="2269217"/>
                  <a:pt x="1792992" y="2260797"/>
                  <a:pt x="1722824" y="2243957"/>
                </a:cubicBezTo>
                <a:cubicBezTo>
                  <a:pt x="1654060" y="2227117"/>
                  <a:pt x="1602136" y="2204663"/>
                  <a:pt x="1567053" y="2176596"/>
                </a:cubicBezTo>
                <a:cubicBezTo>
                  <a:pt x="1546002" y="2158353"/>
                  <a:pt x="1520743" y="2131689"/>
                  <a:pt x="1491272" y="2096605"/>
                </a:cubicBezTo>
                <a:cubicBezTo>
                  <a:pt x="1464608" y="2062925"/>
                  <a:pt x="1439348" y="2015211"/>
                  <a:pt x="1415491" y="1953464"/>
                </a:cubicBezTo>
                <a:cubicBezTo>
                  <a:pt x="1393037" y="1891716"/>
                  <a:pt x="1374092" y="1813830"/>
                  <a:pt x="1358655" y="1719806"/>
                </a:cubicBezTo>
                <a:cubicBezTo>
                  <a:pt x="1351638" y="1672092"/>
                  <a:pt x="1346376" y="1619116"/>
                  <a:pt x="1342867" y="1560876"/>
                </a:cubicBezTo>
                <a:cubicBezTo>
                  <a:pt x="1339359" y="1502638"/>
                  <a:pt x="1337605" y="1438434"/>
                  <a:pt x="1337605" y="1368267"/>
                </a:cubicBezTo>
                <a:cubicBezTo>
                  <a:pt x="1337605" y="1284066"/>
                  <a:pt x="1349534" y="1204075"/>
                  <a:pt x="1373391" y="1128294"/>
                </a:cubicBezTo>
                <a:cubicBezTo>
                  <a:pt x="1395844" y="1055320"/>
                  <a:pt x="1433032" y="992168"/>
                  <a:pt x="1484956" y="938841"/>
                </a:cubicBezTo>
                <a:cubicBezTo>
                  <a:pt x="1535477" y="885514"/>
                  <a:pt x="1600031" y="844115"/>
                  <a:pt x="1678619" y="814645"/>
                </a:cubicBezTo>
                <a:cubicBezTo>
                  <a:pt x="1757206" y="785174"/>
                  <a:pt x="1851231" y="770439"/>
                  <a:pt x="1960692" y="770439"/>
                </a:cubicBezTo>
                <a:close/>
                <a:moveTo>
                  <a:pt x="4719418" y="766229"/>
                </a:moveTo>
                <a:cubicBezTo>
                  <a:pt x="4792392" y="766229"/>
                  <a:pt x="4868524" y="777105"/>
                  <a:pt x="4947812" y="798857"/>
                </a:cubicBezTo>
                <a:cubicBezTo>
                  <a:pt x="5027102" y="820609"/>
                  <a:pt x="5095516" y="855342"/>
                  <a:pt x="5153052" y="903056"/>
                </a:cubicBezTo>
                <a:cubicBezTo>
                  <a:pt x="5178313" y="924106"/>
                  <a:pt x="5193048" y="940946"/>
                  <a:pt x="5197258" y="953576"/>
                </a:cubicBezTo>
                <a:cubicBezTo>
                  <a:pt x="5201468" y="970417"/>
                  <a:pt x="5193750" y="1000589"/>
                  <a:pt x="5174102" y="1044093"/>
                </a:cubicBezTo>
                <a:cubicBezTo>
                  <a:pt x="5150246" y="1094613"/>
                  <a:pt x="5123933" y="1144432"/>
                  <a:pt x="5095164" y="1193550"/>
                </a:cubicBezTo>
                <a:cubicBezTo>
                  <a:pt x="5066396" y="1242667"/>
                  <a:pt x="5035873" y="1290381"/>
                  <a:pt x="5003596" y="1336691"/>
                </a:cubicBezTo>
                <a:lnTo>
                  <a:pt x="5003596" y="1357742"/>
                </a:lnTo>
                <a:cubicBezTo>
                  <a:pt x="4999386" y="1353532"/>
                  <a:pt x="4988860" y="1345111"/>
                  <a:pt x="4972020" y="1332481"/>
                </a:cubicBezTo>
                <a:cubicBezTo>
                  <a:pt x="4943953" y="1311431"/>
                  <a:pt x="4909572" y="1290381"/>
                  <a:pt x="4868874" y="1269331"/>
                </a:cubicBezTo>
                <a:cubicBezTo>
                  <a:pt x="4828177" y="1248280"/>
                  <a:pt x="4789586" y="1237755"/>
                  <a:pt x="4753098" y="1237755"/>
                </a:cubicBezTo>
                <a:cubicBezTo>
                  <a:pt x="4723628" y="1237755"/>
                  <a:pt x="4699420" y="1245474"/>
                  <a:pt x="4680474" y="1260910"/>
                </a:cubicBezTo>
                <a:cubicBezTo>
                  <a:pt x="4661530" y="1276347"/>
                  <a:pt x="4646444" y="1295643"/>
                  <a:pt x="4635216" y="1318799"/>
                </a:cubicBezTo>
                <a:cubicBezTo>
                  <a:pt x="4623990" y="1341954"/>
                  <a:pt x="4616272" y="1367214"/>
                  <a:pt x="4612062" y="1394580"/>
                </a:cubicBezTo>
                <a:cubicBezTo>
                  <a:pt x="4607851" y="1421945"/>
                  <a:pt x="4605045" y="1447556"/>
                  <a:pt x="4603641" y="1471413"/>
                </a:cubicBezTo>
                <a:cubicBezTo>
                  <a:pt x="4602239" y="1491060"/>
                  <a:pt x="4601536" y="1510005"/>
                  <a:pt x="4601536" y="1528249"/>
                </a:cubicBezTo>
                <a:cubicBezTo>
                  <a:pt x="4601536" y="1546492"/>
                  <a:pt x="4601536" y="1563332"/>
                  <a:pt x="4601536" y="1578769"/>
                </a:cubicBezTo>
                <a:cubicBezTo>
                  <a:pt x="4601536" y="1594206"/>
                  <a:pt x="4602589" y="1619466"/>
                  <a:pt x="4604694" y="1654550"/>
                </a:cubicBezTo>
                <a:cubicBezTo>
                  <a:pt x="4606799" y="1689634"/>
                  <a:pt x="4611360" y="1724718"/>
                  <a:pt x="4618376" y="1759801"/>
                </a:cubicBezTo>
                <a:cubicBezTo>
                  <a:pt x="4625394" y="1794885"/>
                  <a:pt x="4635918" y="1825759"/>
                  <a:pt x="4649952" y="1852422"/>
                </a:cubicBezTo>
                <a:cubicBezTo>
                  <a:pt x="4663986" y="1879086"/>
                  <a:pt x="4682931" y="1892418"/>
                  <a:pt x="4706788" y="1892418"/>
                </a:cubicBezTo>
                <a:cubicBezTo>
                  <a:pt x="4720821" y="1892418"/>
                  <a:pt x="4729942" y="1888910"/>
                  <a:pt x="4734152" y="1881893"/>
                </a:cubicBezTo>
                <a:cubicBezTo>
                  <a:pt x="4736960" y="1876279"/>
                  <a:pt x="4739766" y="1861544"/>
                  <a:pt x="4742572" y="1837687"/>
                </a:cubicBezTo>
                <a:cubicBezTo>
                  <a:pt x="4743976" y="1826460"/>
                  <a:pt x="4744678" y="1814532"/>
                  <a:pt x="4744678" y="1801902"/>
                </a:cubicBezTo>
                <a:cubicBezTo>
                  <a:pt x="4744678" y="1789272"/>
                  <a:pt x="4744678" y="1775238"/>
                  <a:pt x="4744678" y="1759801"/>
                </a:cubicBezTo>
                <a:lnTo>
                  <a:pt x="4744678" y="1673495"/>
                </a:lnTo>
                <a:cubicBezTo>
                  <a:pt x="4744678" y="1658058"/>
                  <a:pt x="4744678" y="1644727"/>
                  <a:pt x="4744678" y="1633500"/>
                </a:cubicBezTo>
                <a:cubicBezTo>
                  <a:pt x="4744678" y="1622273"/>
                  <a:pt x="4745380" y="1611748"/>
                  <a:pt x="4746782" y="1601924"/>
                </a:cubicBezTo>
                <a:cubicBezTo>
                  <a:pt x="4749590" y="1590698"/>
                  <a:pt x="4756606" y="1582278"/>
                  <a:pt x="4767833" y="1576664"/>
                </a:cubicBezTo>
                <a:cubicBezTo>
                  <a:pt x="4798707" y="1561227"/>
                  <a:pt x="4831334" y="1551404"/>
                  <a:pt x="4865716" y="1547194"/>
                </a:cubicBezTo>
                <a:cubicBezTo>
                  <a:pt x="4900099" y="1542984"/>
                  <a:pt x="4934130" y="1540879"/>
                  <a:pt x="4967810" y="1540879"/>
                </a:cubicBezTo>
                <a:cubicBezTo>
                  <a:pt x="4983248" y="1540879"/>
                  <a:pt x="5002544" y="1541581"/>
                  <a:pt x="5025698" y="1542984"/>
                </a:cubicBezTo>
                <a:cubicBezTo>
                  <a:pt x="5048854" y="1544387"/>
                  <a:pt x="5072711" y="1547545"/>
                  <a:pt x="5097270" y="1552456"/>
                </a:cubicBezTo>
                <a:cubicBezTo>
                  <a:pt x="5121828" y="1557368"/>
                  <a:pt x="5143930" y="1564736"/>
                  <a:pt x="5163578" y="1574559"/>
                </a:cubicBezTo>
                <a:cubicBezTo>
                  <a:pt x="5183224" y="1584383"/>
                  <a:pt x="5196556" y="1597013"/>
                  <a:pt x="5203573" y="1612450"/>
                </a:cubicBezTo>
                <a:lnTo>
                  <a:pt x="5203573" y="1660865"/>
                </a:lnTo>
                <a:lnTo>
                  <a:pt x="5203573" y="1705071"/>
                </a:lnTo>
                <a:cubicBezTo>
                  <a:pt x="5203573" y="1733138"/>
                  <a:pt x="5202520" y="1773133"/>
                  <a:pt x="5200416" y="1825057"/>
                </a:cubicBezTo>
                <a:cubicBezTo>
                  <a:pt x="5198310" y="1876981"/>
                  <a:pt x="5193048" y="1930659"/>
                  <a:pt x="5184628" y="1986092"/>
                </a:cubicBezTo>
                <a:cubicBezTo>
                  <a:pt x="5176208" y="2041524"/>
                  <a:pt x="5164280" y="2092746"/>
                  <a:pt x="5148842" y="2139758"/>
                </a:cubicBezTo>
                <a:cubicBezTo>
                  <a:pt x="5133406" y="2186771"/>
                  <a:pt x="5112356" y="2218697"/>
                  <a:pt x="5085692" y="2235537"/>
                </a:cubicBezTo>
                <a:cubicBezTo>
                  <a:pt x="5022541" y="2257991"/>
                  <a:pt x="4956934" y="2273428"/>
                  <a:pt x="4888872" y="2281847"/>
                </a:cubicBezTo>
                <a:cubicBezTo>
                  <a:pt x="4820810" y="2290268"/>
                  <a:pt x="4753800" y="2294478"/>
                  <a:pt x="4687842" y="2294478"/>
                </a:cubicBezTo>
                <a:cubicBezTo>
                  <a:pt x="4571365" y="2294478"/>
                  <a:pt x="4472428" y="2276585"/>
                  <a:pt x="4391034" y="2240800"/>
                </a:cubicBezTo>
                <a:cubicBezTo>
                  <a:pt x="4309640" y="2205014"/>
                  <a:pt x="4243332" y="2155195"/>
                  <a:pt x="4192109" y="2091343"/>
                </a:cubicBezTo>
                <a:cubicBezTo>
                  <a:pt x="4140887" y="2027490"/>
                  <a:pt x="4103698" y="1951710"/>
                  <a:pt x="4080543" y="1864000"/>
                </a:cubicBezTo>
                <a:cubicBezTo>
                  <a:pt x="4057388" y="1776291"/>
                  <a:pt x="4045810" y="1680512"/>
                  <a:pt x="4045810" y="1576664"/>
                </a:cubicBezTo>
                <a:cubicBezTo>
                  <a:pt x="4045810" y="1467203"/>
                  <a:pt x="4059142" y="1363706"/>
                  <a:pt x="4085805" y="1266173"/>
                </a:cubicBezTo>
                <a:cubicBezTo>
                  <a:pt x="4112469" y="1168640"/>
                  <a:pt x="4153166" y="1082685"/>
                  <a:pt x="4207897" y="1008307"/>
                </a:cubicBezTo>
                <a:cubicBezTo>
                  <a:pt x="4262628" y="933930"/>
                  <a:pt x="4332444" y="874989"/>
                  <a:pt x="4417347" y="831485"/>
                </a:cubicBezTo>
                <a:cubicBezTo>
                  <a:pt x="4502250" y="787981"/>
                  <a:pt x="4602940" y="766229"/>
                  <a:pt x="4719418" y="766229"/>
                </a:cubicBezTo>
                <a:close/>
                <a:moveTo>
                  <a:pt x="7646431" y="355749"/>
                </a:moveTo>
                <a:cubicBezTo>
                  <a:pt x="7656255" y="357153"/>
                  <a:pt x="7671691" y="363468"/>
                  <a:pt x="7692741" y="374695"/>
                </a:cubicBezTo>
                <a:cubicBezTo>
                  <a:pt x="7702565" y="380308"/>
                  <a:pt x="7712739" y="385921"/>
                  <a:pt x="7723264" y="391535"/>
                </a:cubicBezTo>
                <a:cubicBezTo>
                  <a:pt x="7733789" y="397148"/>
                  <a:pt x="7744665" y="403463"/>
                  <a:pt x="7755892" y="410480"/>
                </a:cubicBezTo>
                <a:cubicBezTo>
                  <a:pt x="7767119" y="417497"/>
                  <a:pt x="7779048" y="425215"/>
                  <a:pt x="7791678" y="433635"/>
                </a:cubicBezTo>
                <a:cubicBezTo>
                  <a:pt x="7804308" y="442055"/>
                  <a:pt x="7816938" y="451177"/>
                  <a:pt x="7829568" y="461001"/>
                </a:cubicBezTo>
                <a:cubicBezTo>
                  <a:pt x="7842198" y="469421"/>
                  <a:pt x="7854127" y="477490"/>
                  <a:pt x="7865353" y="485208"/>
                </a:cubicBezTo>
                <a:cubicBezTo>
                  <a:pt x="7876580" y="492927"/>
                  <a:pt x="7887105" y="500294"/>
                  <a:pt x="7896929" y="507311"/>
                </a:cubicBezTo>
                <a:cubicBezTo>
                  <a:pt x="7906753" y="514328"/>
                  <a:pt x="7915874" y="521345"/>
                  <a:pt x="7924294" y="528361"/>
                </a:cubicBezTo>
                <a:cubicBezTo>
                  <a:pt x="7932714" y="535378"/>
                  <a:pt x="7940433" y="542395"/>
                  <a:pt x="7947450" y="549412"/>
                </a:cubicBezTo>
                <a:cubicBezTo>
                  <a:pt x="7961483" y="560638"/>
                  <a:pt x="7968500" y="568357"/>
                  <a:pt x="7968500" y="572567"/>
                </a:cubicBezTo>
                <a:cubicBezTo>
                  <a:pt x="7967096" y="579584"/>
                  <a:pt x="7960781" y="592916"/>
                  <a:pt x="7949555" y="612562"/>
                </a:cubicBezTo>
                <a:cubicBezTo>
                  <a:pt x="7943941" y="620983"/>
                  <a:pt x="7936925" y="629403"/>
                  <a:pt x="7928504" y="637823"/>
                </a:cubicBezTo>
                <a:cubicBezTo>
                  <a:pt x="7920084" y="646243"/>
                  <a:pt x="7911664" y="654663"/>
                  <a:pt x="7903244" y="663083"/>
                </a:cubicBezTo>
                <a:cubicBezTo>
                  <a:pt x="7886404" y="681327"/>
                  <a:pt x="7869564" y="696062"/>
                  <a:pt x="7852723" y="707288"/>
                </a:cubicBezTo>
                <a:cubicBezTo>
                  <a:pt x="7835883" y="718515"/>
                  <a:pt x="7821148" y="724129"/>
                  <a:pt x="7808518" y="724129"/>
                </a:cubicBezTo>
                <a:cubicBezTo>
                  <a:pt x="7802904" y="722725"/>
                  <a:pt x="7796940" y="720971"/>
                  <a:pt x="7790625" y="718866"/>
                </a:cubicBezTo>
                <a:cubicBezTo>
                  <a:pt x="7784310" y="716761"/>
                  <a:pt x="7776241" y="712902"/>
                  <a:pt x="7766418" y="707288"/>
                </a:cubicBezTo>
                <a:cubicBezTo>
                  <a:pt x="7757997" y="703078"/>
                  <a:pt x="7749577" y="698167"/>
                  <a:pt x="7741157" y="692553"/>
                </a:cubicBezTo>
                <a:cubicBezTo>
                  <a:pt x="7732737" y="686940"/>
                  <a:pt x="7724317" y="682028"/>
                  <a:pt x="7715897" y="677818"/>
                </a:cubicBezTo>
                <a:cubicBezTo>
                  <a:pt x="7704670" y="670801"/>
                  <a:pt x="7693443" y="664486"/>
                  <a:pt x="7682216" y="658873"/>
                </a:cubicBezTo>
                <a:cubicBezTo>
                  <a:pt x="7670990" y="653259"/>
                  <a:pt x="7659762" y="646944"/>
                  <a:pt x="7648536" y="639928"/>
                </a:cubicBezTo>
                <a:cubicBezTo>
                  <a:pt x="7637309" y="648348"/>
                  <a:pt x="7625731" y="656066"/>
                  <a:pt x="7613803" y="663083"/>
                </a:cubicBezTo>
                <a:cubicBezTo>
                  <a:pt x="7601874" y="670100"/>
                  <a:pt x="7590297" y="677116"/>
                  <a:pt x="7579070" y="684133"/>
                </a:cubicBezTo>
                <a:cubicBezTo>
                  <a:pt x="7570650" y="691150"/>
                  <a:pt x="7562230" y="696763"/>
                  <a:pt x="7553810" y="700973"/>
                </a:cubicBezTo>
                <a:cubicBezTo>
                  <a:pt x="7545390" y="705184"/>
                  <a:pt x="7536268" y="710095"/>
                  <a:pt x="7526444" y="715709"/>
                </a:cubicBezTo>
                <a:cubicBezTo>
                  <a:pt x="7509604" y="724129"/>
                  <a:pt x="7498378" y="728339"/>
                  <a:pt x="7492764" y="728339"/>
                </a:cubicBezTo>
                <a:cubicBezTo>
                  <a:pt x="7480134" y="728339"/>
                  <a:pt x="7463995" y="722725"/>
                  <a:pt x="7444348" y="711499"/>
                </a:cubicBezTo>
                <a:cubicBezTo>
                  <a:pt x="7435928" y="705885"/>
                  <a:pt x="7427508" y="699219"/>
                  <a:pt x="7419088" y="691501"/>
                </a:cubicBezTo>
                <a:cubicBezTo>
                  <a:pt x="7410668" y="683782"/>
                  <a:pt x="7402248" y="676415"/>
                  <a:pt x="7393828" y="669398"/>
                </a:cubicBezTo>
                <a:cubicBezTo>
                  <a:pt x="7376988" y="653961"/>
                  <a:pt x="7362954" y="637823"/>
                  <a:pt x="7351727" y="620983"/>
                </a:cubicBezTo>
                <a:cubicBezTo>
                  <a:pt x="7340500" y="604142"/>
                  <a:pt x="7334887" y="588705"/>
                  <a:pt x="7334887" y="574672"/>
                </a:cubicBezTo>
                <a:lnTo>
                  <a:pt x="7326467" y="572567"/>
                </a:lnTo>
                <a:cubicBezTo>
                  <a:pt x="7348921" y="555727"/>
                  <a:pt x="7369971" y="539588"/>
                  <a:pt x="7389618" y="524151"/>
                </a:cubicBezTo>
                <a:cubicBezTo>
                  <a:pt x="7409264" y="508715"/>
                  <a:pt x="7429613" y="493979"/>
                  <a:pt x="7450664" y="479946"/>
                </a:cubicBezTo>
                <a:cubicBezTo>
                  <a:pt x="7466100" y="467316"/>
                  <a:pt x="7482590" y="455036"/>
                  <a:pt x="7500132" y="443108"/>
                </a:cubicBezTo>
                <a:cubicBezTo>
                  <a:pt x="7517673" y="431179"/>
                  <a:pt x="7536268" y="419602"/>
                  <a:pt x="7555915" y="408375"/>
                </a:cubicBezTo>
                <a:cubicBezTo>
                  <a:pt x="7574158" y="397148"/>
                  <a:pt x="7590999" y="387325"/>
                  <a:pt x="7606435" y="378905"/>
                </a:cubicBezTo>
                <a:cubicBezTo>
                  <a:pt x="7621872" y="370484"/>
                  <a:pt x="7635204" y="362766"/>
                  <a:pt x="7646431" y="355749"/>
                </a:cubicBezTo>
                <a:close/>
                <a:moveTo>
                  <a:pt x="1952272" y="355749"/>
                </a:moveTo>
                <a:cubicBezTo>
                  <a:pt x="1962096" y="357153"/>
                  <a:pt x="1977533" y="363468"/>
                  <a:pt x="1998583" y="374695"/>
                </a:cubicBezTo>
                <a:cubicBezTo>
                  <a:pt x="2008406" y="380308"/>
                  <a:pt x="2018580" y="385921"/>
                  <a:pt x="2029106" y="391535"/>
                </a:cubicBezTo>
                <a:cubicBezTo>
                  <a:pt x="2039630" y="397148"/>
                  <a:pt x="2050507" y="403463"/>
                  <a:pt x="2061733" y="410480"/>
                </a:cubicBezTo>
                <a:cubicBezTo>
                  <a:pt x="2072960" y="417497"/>
                  <a:pt x="2084889" y="425215"/>
                  <a:pt x="2097519" y="433635"/>
                </a:cubicBezTo>
                <a:cubicBezTo>
                  <a:pt x="2110149" y="442055"/>
                  <a:pt x="2122780" y="451177"/>
                  <a:pt x="2135409" y="461001"/>
                </a:cubicBezTo>
                <a:cubicBezTo>
                  <a:pt x="2148040" y="469421"/>
                  <a:pt x="2159968" y="477490"/>
                  <a:pt x="2171195" y="485208"/>
                </a:cubicBezTo>
                <a:cubicBezTo>
                  <a:pt x="2182421" y="492927"/>
                  <a:pt x="2192947" y="500294"/>
                  <a:pt x="2202770" y="507311"/>
                </a:cubicBezTo>
                <a:cubicBezTo>
                  <a:pt x="2212593" y="514328"/>
                  <a:pt x="2221716" y="521345"/>
                  <a:pt x="2230135" y="528361"/>
                </a:cubicBezTo>
                <a:cubicBezTo>
                  <a:pt x="2238555" y="535378"/>
                  <a:pt x="2246275" y="542395"/>
                  <a:pt x="2253291" y="549412"/>
                </a:cubicBezTo>
                <a:cubicBezTo>
                  <a:pt x="2267324" y="560638"/>
                  <a:pt x="2274341" y="568357"/>
                  <a:pt x="2274341" y="572567"/>
                </a:cubicBezTo>
                <a:cubicBezTo>
                  <a:pt x="2272938" y="579584"/>
                  <a:pt x="2266622" y="592916"/>
                  <a:pt x="2255396" y="612562"/>
                </a:cubicBezTo>
                <a:cubicBezTo>
                  <a:pt x="2249783" y="620983"/>
                  <a:pt x="2242766" y="629403"/>
                  <a:pt x="2234345" y="637823"/>
                </a:cubicBezTo>
                <a:cubicBezTo>
                  <a:pt x="2225925" y="646243"/>
                  <a:pt x="2217505" y="654663"/>
                  <a:pt x="2209085" y="663083"/>
                </a:cubicBezTo>
                <a:cubicBezTo>
                  <a:pt x="2192245" y="681327"/>
                  <a:pt x="2175405" y="696062"/>
                  <a:pt x="2158565" y="707288"/>
                </a:cubicBezTo>
                <a:cubicBezTo>
                  <a:pt x="2141724" y="718515"/>
                  <a:pt x="2126990" y="724129"/>
                  <a:pt x="2114359" y="724129"/>
                </a:cubicBezTo>
                <a:cubicBezTo>
                  <a:pt x="2108745" y="722725"/>
                  <a:pt x="2102782" y="720971"/>
                  <a:pt x="2096466" y="718866"/>
                </a:cubicBezTo>
                <a:cubicBezTo>
                  <a:pt x="2090151" y="716761"/>
                  <a:pt x="2082082" y="712902"/>
                  <a:pt x="2072258" y="707288"/>
                </a:cubicBezTo>
                <a:cubicBezTo>
                  <a:pt x="2063838" y="703078"/>
                  <a:pt x="2055419" y="698167"/>
                  <a:pt x="2046998" y="692553"/>
                </a:cubicBezTo>
                <a:cubicBezTo>
                  <a:pt x="2038578" y="686940"/>
                  <a:pt x="2030159" y="682028"/>
                  <a:pt x="2021738" y="677818"/>
                </a:cubicBezTo>
                <a:cubicBezTo>
                  <a:pt x="2010511" y="670801"/>
                  <a:pt x="1999284" y="664486"/>
                  <a:pt x="1988057" y="658873"/>
                </a:cubicBezTo>
                <a:cubicBezTo>
                  <a:pt x="1976831" y="653259"/>
                  <a:pt x="1965604" y="646944"/>
                  <a:pt x="1954378" y="639928"/>
                </a:cubicBezTo>
                <a:cubicBezTo>
                  <a:pt x="1943150" y="648348"/>
                  <a:pt x="1931573" y="656066"/>
                  <a:pt x="1919644" y="663083"/>
                </a:cubicBezTo>
                <a:cubicBezTo>
                  <a:pt x="1907716" y="670100"/>
                  <a:pt x="1896138" y="677116"/>
                  <a:pt x="1884912" y="684133"/>
                </a:cubicBezTo>
                <a:cubicBezTo>
                  <a:pt x="1876491" y="691150"/>
                  <a:pt x="1868071" y="696763"/>
                  <a:pt x="1859652" y="700973"/>
                </a:cubicBezTo>
                <a:cubicBezTo>
                  <a:pt x="1851231" y="705184"/>
                  <a:pt x="1842109" y="710095"/>
                  <a:pt x="1832286" y="715709"/>
                </a:cubicBezTo>
                <a:cubicBezTo>
                  <a:pt x="1815445" y="724129"/>
                  <a:pt x="1804219" y="728339"/>
                  <a:pt x="1798605" y="728339"/>
                </a:cubicBezTo>
                <a:cubicBezTo>
                  <a:pt x="1785976" y="728339"/>
                  <a:pt x="1769836" y="722725"/>
                  <a:pt x="1750190" y="711499"/>
                </a:cubicBezTo>
                <a:cubicBezTo>
                  <a:pt x="1741769" y="705885"/>
                  <a:pt x="1733349" y="699219"/>
                  <a:pt x="1724929" y="691501"/>
                </a:cubicBezTo>
                <a:cubicBezTo>
                  <a:pt x="1716509" y="683782"/>
                  <a:pt x="1708089" y="676415"/>
                  <a:pt x="1699669" y="669398"/>
                </a:cubicBezTo>
                <a:cubicBezTo>
                  <a:pt x="1682829" y="653961"/>
                  <a:pt x="1668795" y="637823"/>
                  <a:pt x="1657568" y="620983"/>
                </a:cubicBezTo>
                <a:cubicBezTo>
                  <a:pt x="1646342" y="604142"/>
                  <a:pt x="1640729" y="588705"/>
                  <a:pt x="1640729" y="574672"/>
                </a:cubicBezTo>
                <a:lnTo>
                  <a:pt x="1632308" y="572567"/>
                </a:lnTo>
                <a:cubicBezTo>
                  <a:pt x="1654762" y="555727"/>
                  <a:pt x="1675812" y="539588"/>
                  <a:pt x="1695459" y="524151"/>
                </a:cubicBezTo>
                <a:cubicBezTo>
                  <a:pt x="1715106" y="508715"/>
                  <a:pt x="1735455" y="493979"/>
                  <a:pt x="1756505" y="479946"/>
                </a:cubicBezTo>
                <a:cubicBezTo>
                  <a:pt x="1771941" y="467316"/>
                  <a:pt x="1788431" y="455036"/>
                  <a:pt x="1805973" y="443108"/>
                </a:cubicBezTo>
                <a:cubicBezTo>
                  <a:pt x="1823514" y="431179"/>
                  <a:pt x="1842109" y="419602"/>
                  <a:pt x="1861756" y="408375"/>
                </a:cubicBezTo>
                <a:cubicBezTo>
                  <a:pt x="1880000" y="397148"/>
                  <a:pt x="1896840" y="387325"/>
                  <a:pt x="1912276" y="378905"/>
                </a:cubicBezTo>
                <a:cubicBezTo>
                  <a:pt x="1927713" y="370484"/>
                  <a:pt x="1941045" y="362766"/>
                  <a:pt x="1952272" y="355749"/>
                </a:cubicBezTo>
                <a:close/>
                <a:moveTo>
                  <a:pt x="8093855" y="66072"/>
                </a:moveTo>
                <a:lnTo>
                  <a:pt x="8103221" y="68413"/>
                </a:lnTo>
                <a:cubicBezTo>
                  <a:pt x="8115851" y="73676"/>
                  <a:pt x="8128482" y="85254"/>
                  <a:pt x="8141112" y="103146"/>
                </a:cubicBezTo>
                <a:cubicBezTo>
                  <a:pt x="8157952" y="125600"/>
                  <a:pt x="8172687" y="150860"/>
                  <a:pt x="8185318" y="178927"/>
                </a:cubicBezTo>
                <a:cubicBezTo>
                  <a:pt x="8192334" y="192961"/>
                  <a:pt x="8198298" y="206293"/>
                  <a:pt x="8203210" y="218923"/>
                </a:cubicBezTo>
                <a:cubicBezTo>
                  <a:pt x="8208121" y="231553"/>
                  <a:pt x="8211981" y="244183"/>
                  <a:pt x="8214788" y="256813"/>
                </a:cubicBezTo>
                <a:cubicBezTo>
                  <a:pt x="8221804" y="282073"/>
                  <a:pt x="8223909" y="298914"/>
                  <a:pt x="8221103" y="307334"/>
                </a:cubicBezTo>
                <a:cubicBezTo>
                  <a:pt x="8200053" y="325577"/>
                  <a:pt x="8171986" y="341716"/>
                  <a:pt x="8136902" y="355749"/>
                </a:cubicBezTo>
                <a:cubicBezTo>
                  <a:pt x="8099011" y="369783"/>
                  <a:pt x="8061121" y="382413"/>
                  <a:pt x="8023230" y="393640"/>
                </a:cubicBezTo>
                <a:cubicBezTo>
                  <a:pt x="7985340" y="403463"/>
                  <a:pt x="7951660" y="411883"/>
                  <a:pt x="7922189" y="418900"/>
                </a:cubicBezTo>
                <a:cubicBezTo>
                  <a:pt x="7892719" y="424514"/>
                  <a:pt x="7875879" y="426619"/>
                  <a:pt x="7871669" y="425215"/>
                </a:cubicBezTo>
                <a:cubicBezTo>
                  <a:pt x="7867459" y="423812"/>
                  <a:pt x="7860442" y="416093"/>
                  <a:pt x="7850618" y="402060"/>
                </a:cubicBezTo>
                <a:cubicBezTo>
                  <a:pt x="7846408" y="395043"/>
                  <a:pt x="7842198" y="388026"/>
                  <a:pt x="7837988" y="381010"/>
                </a:cubicBezTo>
                <a:cubicBezTo>
                  <a:pt x="7833778" y="373993"/>
                  <a:pt x="7829568" y="366976"/>
                  <a:pt x="7825358" y="359959"/>
                </a:cubicBezTo>
                <a:cubicBezTo>
                  <a:pt x="7821148" y="352943"/>
                  <a:pt x="7817289" y="345575"/>
                  <a:pt x="7813780" y="337857"/>
                </a:cubicBezTo>
                <a:cubicBezTo>
                  <a:pt x="7810272" y="330138"/>
                  <a:pt x="7807115" y="322770"/>
                  <a:pt x="7804308" y="315754"/>
                </a:cubicBezTo>
                <a:cubicBezTo>
                  <a:pt x="7798694" y="303124"/>
                  <a:pt x="7795888" y="292599"/>
                  <a:pt x="7795888" y="284179"/>
                </a:cubicBezTo>
                <a:cubicBezTo>
                  <a:pt x="7795888" y="272952"/>
                  <a:pt x="7808518" y="256111"/>
                  <a:pt x="7833778" y="233658"/>
                </a:cubicBezTo>
                <a:cubicBezTo>
                  <a:pt x="7846408" y="222431"/>
                  <a:pt x="7860091" y="210853"/>
                  <a:pt x="7874826" y="198925"/>
                </a:cubicBezTo>
                <a:cubicBezTo>
                  <a:pt x="7889561" y="186996"/>
                  <a:pt x="7905349" y="174717"/>
                  <a:pt x="7922189" y="162087"/>
                </a:cubicBezTo>
                <a:cubicBezTo>
                  <a:pt x="7939029" y="149457"/>
                  <a:pt x="7955869" y="137879"/>
                  <a:pt x="7972710" y="127354"/>
                </a:cubicBezTo>
                <a:cubicBezTo>
                  <a:pt x="7989550" y="116829"/>
                  <a:pt x="8006390" y="106655"/>
                  <a:pt x="8023230" y="96831"/>
                </a:cubicBezTo>
                <a:cubicBezTo>
                  <a:pt x="8048490" y="83149"/>
                  <a:pt x="8068620" y="73808"/>
                  <a:pt x="8083619" y="68808"/>
                </a:cubicBezTo>
                <a:close/>
                <a:moveTo>
                  <a:pt x="8090591" y="65256"/>
                </a:moveTo>
                <a:lnTo>
                  <a:pt x="8096906" y="65256"/>
                </a:lnTo>
                <a:lnTo>
                  <a:pt x="8093855" y="66072"/>
                </a:lnTo>
                <a:close/>
                <a:moveTo>
                  <a:pt x="2310126" y="0"/>
                </a:moveTo>
                <a:cubicBezTo>
                  <a:pt x="2317144" y="0"/>
                  <a:pt x="2326615" y="351"/>
                  <a:pt x="2338544" y="1053"/>
                </a:cubicBezTo>
                <a:cubicBezTo>
                  <a:pt x="2350472" y="1754"/>
                  <a:pt x="2357138" y="2105"/>
                  <a:pt x="2358542" y="2105"/>
                </a:cubicBezTo>
                <a:cubicBezTo>
                  <a:pt x="2366963" y="10525"/>
                  <a:pt x="2374330" y="19296"/>
                  <a:pt x="2380645" y="28418"/>
                </a:cubicBezTo>
                <a:cubicBezTo>
                  <a:pt x="2386960" y="37540"/>
                  <a:pt x="2393626" y="46311"/>
                  <a:pt x="2400642" y="54731"/>
                </a:cubicBezTo>
                <a:cubicBezTo>
                  <a:pt x="2407659" y="65958"/>
                  <a:pt x="2413273" y="78237"/>
                  <a:pt x="2417483" y="91569"/>
                </a:cubicBezTo>
                <a:cubicBezTo>
                  <a:pt x="2421693" y="104901"/>
                  <a:pt x="2425201" y="117180"/>
                  <a:pt x="2428008" y="128407"/>
                </a:cubicBezTo>
                <a:cubicBezTo>
                  <a:pt x="2430814" y="136827"/>
                  <a:pt x="2434323" y="148054"/>
                  <a:pt x="2438534" y="162087"/>
                </a:cubicBezTo>
                <a:cubicBezTo>
                  <a:pt x="2442743" y="176121"/>
                  <a:pt x="2445549" y="188751"/>
                  <a:pt x="2446953" y="199977"/>
                </a:cubicBezTo>
                <a:cubicBezTo>
                  <a:pt x="2448356" y="209801"/>
                  <a:pt x="2448356" y="221028"/>
                  <a:pt x="2446953" y="233658"/>
                </a:cubicBezTo>
                <a:cubicBezTo>
                  <a:pt x="2445549" y="246288"/>
                  <a:pt x="2445549" y="256813"/>
                  <a:pt x="2446953" y="265233"/>
                </a:cubicBezTo>
                <a:cubicBezTo>
                  <a:pt x="2439937" y="273653"/>
                  <a:pt x="2430113" y="281372"/>
                  <a:pt x="2417483" y="288389"/>
                </a:cubicBezTo>
                <a:cubicBezTo>
                  <a:pt x="2404853" y="295405"/>
                  <a:pt x="2395029" y="301720"/>
                  <a:pt x="2388012" y="307334"/>
                </a:cubicBezTo>
                <a:cubicBezTo>
                  <a:pt x="2380996" y="311544"/>
                  <a:pt x="2374680" y="316806"/>
                  <a:pt x="2369068" y="323121"/>
                </a:cubicBezTo>
                <a:cubicBezTo>
                  <a:pt x="2363453" y="329437"/>
                  <a:pt x="2358542" y="333997"/>
                  <a:pt x="2354332" y="336804"/>
                </a:cubicBezTo>
                <a:cubicBezTo>
                  <a:pt x="2351525" y="339611"/>
                  <a:pt x="2348718" y="341716"/>
                  <a:pt x="2345912" y="343119"/>
                </a:cubicBezTo>
                <a:cubicBezTo>
                  <a:pt x="2340298" y="348733"/>
                  <a:pt x="2337492" y="352241"/>
                  <a:pt x="2337492" y="353644"/>
                </a:cubicBezTo>
                <a:lnTo>
                  <a:pt x="2337492" y="391535"/>
                </a:lnTo>
                <a:lnTo>
                  <a:pt x="2337492" y="404165"/>
                </a:lnTo>
                <a:cubicBezTo>
                  <a:pt x="2336088" y="413988"/>
                  <a:pt x="2334685" y="419602"/>
                  <a:pt x="2333282" y="421005"/>
                </a:cubicBezTo>
                <a:cubicBezTo>
                  <a:pt x="2329072" y="421005"/>
                  <a:pt x="2324861" y="421707"/>
                  <a:pt x="2320652" y="423110"/>
                </a:cubicBezTo>
                <a:cubicBezTo>
                  <a:pt x="2315038" y="423110"/>
                  <a:pt x="2306267" y="424163"/>
                  <a:pt x="2294339" y="426268"/>
                </a:cubicBezTo>
                <a:cubicBezTo>
                  <a:pt x="2282410" y="428373"/>
                  <a:pt x="2272938" y="429425"/>
                  <a:pt x="2265921" y="429425"/>
                </a:cubicBezTo>
                <a:cubicBezTo>
                  <a:pt x="2258904" y="429425"/>
                  <a:pt x="2252940" y="429776"/>
                  <a:pt x="2248029" y="430478"/>
                </a:cubicBezTo>
                <a:cubicBezTo>
                  <a:pt x="2243116" y="431179"/>
                  <a:pt x="2237152" y="431530"/>
                  <a:pt x="2230135" y="431530"/>
                </a:cubicBezTo>
                <a:lnTo>
                  <a:pt x="2192245" y="431530"/>
                </a:lnTo>
                <a:cubicBezTo>
                  <a:pt x="2185228" y="431530"/>
                  <a:pt x="2179966" y="431179"/>
                  <a:pt x="2176458" y="430478"/>
                </a:cubicBezTo>
                <a:cubicBezTo>
                  <a:pt x="2172949" y="429776"/>
                  <a:pt x="2169791" y="429425"/>
                  <a:pt x="2166984" y="429425"/>
                </a:cubicBezTo>
                <a:cubicBezTo>
                  <a:pt x="2157161" y="428022"/>
                  <a:pt x="2152250" y="425917"/>
                  <a:pt x="2152250" y="423110"/>
                </a:cubicBezTo>
                <a:cubicBezTo>
                  <a:pt x="2152250" y="420303"/>
                  <a:pt x="2152250" y="416795"/>
                  <a:pt x="2152250" y="412585"/>
                </a:cubicBezTo>
                <a:cubicBezTo>
                  <a:pt x="2152250" y="408375"/>
                  <a:pt x="2151548" y="402762"/>
                  <a:pt x="2150145" y="395745"/>
                </a:cubicBezTo>
                <a:cubicBezTo>
                  <a:pt x="2150145" y="388728"/>
                  <a:pt x="2150145" y="385571"/>
                  <a:pt x="2150145" y="386272"/>
                </a:cubicBezTo>
                <a:cubicBezTo>
                  <a:pt x="2150145" y="386974"/>
                  <a:pt x="2149443" y="383816"/>
                  <a:pt x="2148040" y="376800"/>
                </a:cubicBezTo>
                <a:lnTo>
                  <a:pt x="2148040" y="334699"/>
                </a:lnTo>
                <a:cubicBezTo>
                  <a:pt x="2148040" y="327682"/>
                  <a:pt x="2148040" y="321718"/>
                  <a:pt x="2148040" y="316806"/>
                </a:cubicBezTo>
                <a:cubicBezTo>
                  <a:pt x="2148040" y="311895"/>
                  <a:pt x="2148742" y="308035"/>
                  <a:pt x="2150145" y="305229"/>
                </a:cubicBezTo>
                <a:cubicBezTo>
                  <a:pt x="2150145" y="301019"/>
                  <a:pt x="2156460" y="296107"/>
                  <a:pt x="2169090" y="290494"/>
                </a:cubicBezTo>
                <a:cubicBezTo>
                  <a:pt x="2177510" y="280670"/>
                  <a:pt x="2189438" y="270145"/>
                  <a:pt x="2204875" y="258918"/>
                </a:cubicBezTo>
                <a:cubicBezTo>
                  <a:pt x="2211892" y="254708"/>
                  <a:pt x="2218207" y="250147"/>
                  <a:pt x="2223821" y="245236"/>
                </a:cubicBezTo>
                <a:cubicBezTo>
                  <a:pt x="2229434" y="240324"/>
                  <a:pt x="2235047" y="236465"/>
                  <a:pt x="2240661" y="233658"/>
                </a:cubicBezTo>
                <a:cubicBezTo>
                  <a:pt x="2244871" y="230851"/>
                  <a:pt x="2249081" y="228746"/>
                  <a:pt x="2253291" y="227343"/>
                </a:cubicBezTo>
                <a:cubicBezTo>
                  <a:pt x="2257501" y="225939"/>
                  <a:pt x="2260307" y="223834"/>
                  <a:pt x="2261711" y="221028"/>
                </a:cubicBezTo>
                <a:lnTo>
                  <a:pt x="2251186" y="193662"/>
                </a:lnTo>
                <a:cubicBezTo>
                  <a:pt x="2248380" y="193662"/>
                  <a:pt x="2239959" y="197171"/>
                  <a:pt x="2225925" y="204187"/>
                </a:cubicBezTo>
                <a:cubicBezTo>
                  <a:pt x="2218908" y="209801"/>
                  <a:pt x="2212593" y="214362"/>
                  <a:pt x="2206980" y="217870"/>
                </a:cubicBezTo>
                <a:cubicBezTo>
                  <a:pt x="2201367" y="221379"/>
                  <a:pt x="2195051" y="225939"/>
                  <a:pt x="2188035" y="231553"/>
                </a:cubicBezTo>
                <a:cubicBezTo>
                  <a:pt x="2174002" y="239973"/>
                  <a:pt x="2159266" y="249095"/>
                  <a:pt x="2143829" y="258918"/>
                </a:cubicBezTo>
                <a:cubicBezTo>
                  <a:pt x="2138216" y="264532"/>
                  <a:pt x="2132953" y="269443"/>
                  <a:pt x="2128042" y="273653"/>
                </a:cubicBezTo>
                <a:cubicBezTo>
                  <a:pt x="2123131" y="277863"/>
                  <a:pt x="2119271" y="282073"/>
                  <a:pt x="2116464" y="286283"/>
                </a:cubicBezTo>
                <a:lnTo>
                  <a:pt x="2114359" y="292599"/>
                </a:lnTo>
                <a:cubicBezTo>
                  <a:pt x="2111552" y="292599"/>
                  <a:pt x="2105237" y="288389"/>
                  <a:pt x="2095414" y="279968"/>
                </a:cubicBezTo>
                <a:cubicBezTo>
                  <a:pt x="2091204" y="274355"/>
                  <a:pt x="2086643" y="268040"/>
                  <a:pt x="2081731" y="261023"/>
                </a:cubicBezTo>
                <a:cubicBezTo>
                  <a:pt x="2076820" y="254007"/>
                  <a:pt x="2070855" y="246990"/>
                  <a:pt x="2063838" y="239973"/>
                </a:cubicBezTo>
                <a:cubicBezTo>
                  <a:pt x="2059628" y="232956"/>
                  <a:pt x="2055068" y="224536"/>
                  <a:pt x="2050156" y="214713"/>
                </a:cubicBezTo>
                <a:cubicBezTo>
                  <a:pt x="2045244" y="204889"/>
                  <a:pt x="2039981" y="194364"/>
                  <a:pt x="2034368" y="183137"/>
                </a:cubicBezTo>
                <a:cubicBezTo>
                  <a:pt x="2030159" y="171911"/>
                  <a:pt x="2027352" y="158579"/>
                  <a:pt x="2025949" y="143142"/>
                </a:cubicBezTo>
                <a:cubicBezTo>
                  <a:pt x="2024544" y="127705"/>
                  <a:pt x="2023141" y="114373"/>
                  <a:pt x="2021738" y="103146"/>
                </a:cubicBezTo>
                <a:cubicBezTo>
                  <a:pt x="2024544" y="97533"/>
                  <a:pt x="2028755" y="91218"/>
                  <a:pt x="2034368" y="84201"/>
                </a:cubicBezTo>
                <a:cubicBezTo>
                  <a:pt x="2039981" y="77184"/>
                  <a:pt x="2046998" y="71571"/>
                  <a:pt x="2055419" y="67361"/>
                </a:cubicBezTo>
                <a:cubicBezTo>
                  <a:pt x="2063838" y="60344"/>
                  <a:pt x="2073311" y="55081"/>
                  <a:pt x="2083836" y="51573"/>
                </a:cubicBezTo>
                <a:cubicBezTo>
                  <a:pt x="2094361" y="48065"/>
                  <a:pt x="2105237" y="43504"/>
                  <a:pt x="2116464" y="37891"/>
                </a:cubicBezTo>
                <a:cubicBezTo>
                  <a:pt x="2127691" y="35084"/>
                  <a:pt x="2138918" y="31926"/>
                  <a:pt x="2150145" y="28418"/>
                </a:cubicBezTo>
                <a:cubicBezTo>
                  <a:pt x="2161371" y="24910"/>
                  <a:pt x="2174002" y="21752"/>
                  <a:pt x="2188035" y="18945"/>
                </a:cubicBezTo>
                <a:cubicBezTo>
                  <a:pt x="2199262" y="14735"/>
                  <a:pt x="2210489" y="11928"/>
                  <a:pt x="2221716" y="10525"/>
                </a:cubicBezTo>
                <a:cubicBezTo>
                  <a:pt x="2232942" y="9122"/>
                  <a:pt x="2243467" y="7017"/>
                  <a:pt x="2253291" y="4210"/>
                </a:cubicBezTo>
                <a:cubicBezTo>
                  <a:pt x="2264517" y="2807"/>
                  <a:pt x="2275042" y="1754"/>
                  <a:pt x="2284866" y="1053"/>
                </a:cubicBezTo>
                <a:cubicBezTo>
                  <a:pt x="2294690" y="351"/>
                  <a:pt x="2303110" y="0"/>
                  <a:pt x="2310126" y="0"/>
                </a:cubicBezTo>
                <a:close/>
              </a:path>
            </a:pathLst>
          </a:custGeom>
          <a:solidFill>
            <a:srgbClr val="EF6A4A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00" b="0" i="0" u="none" strike="noStrike" kern="1200" cap="none" spc="0" normalizeH="0" baseline="0" noProof="0">
              <a:ln>
                <a:noFill/>
              </a:ln>
              <a:solidFill>
                <a:srgbClr val="EF6A4A"/>
              </a:solidFill>
              <a:effectLst/>
              <a:uLnTx/>
              <a:uFillTx/>
              <a:latin typeface="SVN-DUMP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46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152A837-6539-E101-F2CB-610AFE7A3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DF736194-5600-4DA0-EB7F-C1155863F1AA}"/>
              </a:ext>
            </a:extLst>
          </p:cNvPr>
          <p:cNvGrpSpPr/>
          <p:nvPr/>
        </p:nvGrpSpPr>
        <p:grpSpPr>
          <a:xfrm>
            <a:off x="-2608268" y="0"/>
            <a:ext cx="20896268" cy="10448134"/>
            <a:chOff x="0" y="0"/>
            <a:chExt cx="27861691" cy="13930845"/>
          </a:xfrm>
        </p:grpSpPr>
        <p:sp>
          <p:nvSpPr>
            <p:cNvPr id="3" name="Freeform 3">
              <a:extLst>
                <a:ext uri="{FF2B5EF4-FFF2-40B4-BE49-F238E27FC236}">
                  <a16:creationId xmlns="" xmlns:a16="http://schemas.microsoft.com/office/drawing/2014/main" id="{C15D3A08-D870-0CD6-787C-7DAE0F8797D6}"/>
                </a:ext>
              </a:extLst>
            </p:cNvPr>
            <p:cNvSpPr/>
            <p:nvPr/>
          </p:nvSpPr>
          <p:spPr>
            <a:xfrm>
              <a:off x="13930845" y="0"/>
              <a:ext cx="13930845" cy="13930845"/>
            </a:xfrm>
            <a:custGeom>
              <a:avLst/>
              <a:gdLst/>
              <a:ahLst/>
              <a:cxnLst/>
              <a:rect l="l" t="t" r="r" b="b"/>
              <a:pathLst>
                <a:path w="13930845" h="13930845">
                  <a:moveTo>
                    <a:pt x="0" y="0"/>
                  </a:moveTo>
                  <a:lnTo>
                    <a:pt x="13930846" y="0"/>
                  </a:lnTo>
                  <a:lnTo>
                    <a:pt x="13930846" y="13930845"/>
                  </a:lnTo>
                  <a:lnTo>
                    <a:pt x="0" y="13930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="" xmlns:a16="http://schemas.microsoft.com/office/drawing/2014/main" id="{ABC30C69-2A92-D677-70F6-7DC0263F347C}"/>
                </a:ext>
              </a:extLst>
            </p:cNvPr>
            <p:cNvSpPr/>
            <p:nvPr/>
          </p:nvSpPr>
          <p:spPr>
            <a:xfrm>
              <a:off x="0" y="0"/>
              <a:ext cx="13930845" cy="13930845"/>
            </a:xfrm>
            <a:custGeom>
              <a:avLst/>
              <a:gdLst/>
              <a:ahLst/>
              <a:cxnLst/>
              <a:rect l="l" t="t" r="r" b="b"/>
              <a:pathLst>
                <a:path w="13930845" h="13930845">
                  <a:moveTo>
                    <a:pt x="0" y="0"/>
                  </a:moveTo>
                  <a:lnTo>
                    <a:pt x="13930845" y="0"/>
                  </a:lnTo>
                  <a:lnTo>
                    <a:pt x="13930845" y="13930845"/>
                  </a:lnTo>
                  <a:lnTo>
                    <a:pt x="0" y="13930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="" xmlns:a16="http://schemas.microsoft.com/office/drawing/2014/main" id="{0CD53520-E262-5845-C382-FF912EE1A541}"/>
              </a:ext>
            </a:extLst>
          </p:cNvPr>
          <p:cNvGrpSpPr/>
          <p:nvPr/>
        </p:nvGrpSpPr>
        <p:grpSpPr>
          <a:xfrm>
            <a:off x="0" y="8982070"/>
            <a:ext cx="18288000" cy="1304930"/>
            <a:chOff x="0" y="0"/>
            <a:chExt cx="4816593" cy="343685"/>
          </a:xfrm>
        </p:grpSpPr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B5C48AD5-41EB-11CF-3E1B-A64882D468C2}"/>
                </a:ext>
              </a:extLst>
            </p:cNvPr>
            <p:cNvSpPr/>
            <p:nvPr/>
          </p:nvSpPr>
          <p:spPr>
            <a:xfrm>
              <a:off x="0" y="0"/>
              <a:ext cx="4816592" cy="343685"/>
            </a:xfrm>
            <a:custGeom>
              <a:avLst/>
              <a:gdLst/>
              <a:ahLst/>
              <a:cxnLst/>
              <a:rect l="l" t="t" r="r" b="b"/>
              <a:pathLst>
                <a:path w="4816592" h="343685">
                  <a:moveTo>
                    <a:pt x="0" y="0"/>
                  </a:moveTo>
                  <a:lnTo>
                    <a:pt x="4816592" y="0"/>
                  </a:lnTo>
                  <a:lnTo>
                    <a:pt x="4816592" y="343685"/>
                  </a:lnTo>
                  <a:lnTo>
                    <a:pt x="0" y="343685"/>
                  </a:lnTo>
                  <a:close/>
                </a:path>
              </a:pathLst>
            </a:custGeom>
            <a:solidFill>
              <a:srgbClr val="64A1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="" xmlns:a16="http://schemas.microsoft.com/office/drawing/2014/main" id="{6994E0E8-4855-5C43-B089-D1D0AC0DC1EB}"/>
                </a:ext>
              </a:extLst>
            </p:cNvPr>
            <p:cNvSpPr txBox="1"/>
            <p:nvPr/>
          </p:nvSpPr>
          <p:spPr>
            <a:xfrm>
              <a:off x="0" y="-47625"/>
              <a:ext cx="4816593" cy="391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1" name="AutoShape 11">
            <a:extLst>
              <a:ext uri="{FF2B5EF4-FFF2-40B4-BE49-F238E27FC236}">
                <a16:creationId xmlns="" xmlns:a16="http://schemas.microsoft.com/office/drawing/2014/main" id="{6AB61811-4871-4154-7E8F-8BFCE4165580}"/>
              </a:ext>
            </a:extLst>
          </p:cNvPr>
          <p:cNvSpPr/>
          <p:nvPr/>
        </p:nvSpPr>
        <p:spPr>
          <a:xfrm>
            <a:off x="0" y="9453560"/>
            <a:ext cx="18288000" cy="0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="" xmlns:a16="http://schemas.microsoft.com/office/drawing/2014/main" id="{F04F33EF-852D-2EF9-BC74-1D0DEAE24ED0}"/>
              </a:ext>
            </a:extLst>
          </p:cNvPr>
          <p:cNvSpPr/>
          <p:nvPr/>
        </p:nvSpPr>
        <p:spPr>
          <a:xfrm rot="746323">
            <a:off x="15922857" y="-576880"/>
            <a:ext cx="2321898" cy="2287070"/>
          </a:xfrm>
          <a:custGeom>
            <a:avLst/>
            <a:gdLst/>
            <a:ahLst/>
            <a:cxnLst/>
            <a:rect l="l" t="t" r="r" b="b"/>
            <a:pathLst>
              <a:path w="2321898" h="2287070">
                <a:moveTo>
                  <a:pt x="0" y="0"/>
                </a:moveTo>
                <a:lnTo>
                  <a:pt x="2321898" y="0"/>
                </a:lnTo>
                <a:lnTo>
                  <a:pt x="2321898" y="2287070"/>
                </a:lnTo>
                <a:lnTo>
                  <a:pt x="0" y="2287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F2BD2719-4903-40EB-2B43-05358BDE41F6}"/>
              </a:ext>
            </a:extLst>
          </p:cNvPr>
          <p:cNvSpPr txBox="1"/>
          <p:nvPr/>
        </p:nvSpPr>
        <p:spPr>
          <a:xfrm>
            <a:off x="914400" y="2019568"/>
            <a:ext cx="1592580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371600" indent="-1371600" algn="just">
              <a:buFont typeface="+mj-lt"/>
              <a:buAutoNum type="arabicPeriod"/>
            </a:pPr>
            <a:r>
              <a:rPr lang="vi-VN" sz="7200" i="1" spc="-100">
                <a:latin typeface="+mj-lt"/>
                <a:cs typeface="Arial" panose="020B0604020202020204" pitchFamily="34" charset="0"/>
              </a:rPr>
              <a:t>Trao đổi, thống nhất xây dựng “Cây giá trị gia đình” với người thân; </a:t>
            </a:r>
          </a:p>
          <a:p>
            <a:pPr marL="1371600" indent="-1371600" algn="just">
              <a:buFont typeface="+mj-lt"/>
              <a:buAutoNum type="arabicPeriod"/>
            </a:pPr>
            <a:r>
              <a:rPr lang="vi-VN" sz="7200" i="1" spc="-100">
                <a:latin typeface="+mj-lt"/>
                <a:cs typeface="Arial" panose="020B0604020202020204" pitchFamily="34" charset="0"/>
              </a:rPr>
              <a:t>Cùng người thân thực hiện những việc làm xây dựng các giá trị gia đình hàng ngày.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="" xmlns:a16="http://schemas.microsoft.com/office/drawing/2014/main" id="{1EC98134-8EE8-E635-00AC-585BE479ECB3}"/>
              </a:ext>
            </a:extLst>
          </p:cNvPr>
          <p:cNvSpPr/>
          <p:nvPr/>
        </p:nvSpPr>
        <p:spPr>
          <a:xfrm rot="808993">
            <a:off x="14732298" y="630900"/>
            <a:ext cx="3313346" cy="1487707"/>
          </a:xfrm>
          <a:custGeom>
            <a:avLst/>
            <a:gdLst/>
            <a:ahLst/>
            <a:cxnLst/>
            <a:rect l="l" t="t" r="r" b="b"/>
            <a:pathLst>
              <a:path w="3689624" h="2549195">
                <a:moveTo>
                  <a:pt x="0" y="0"/>
                </a:moveTo>
                <a:lnTo>
                  <a:pt x="3689624" y="0"/>
                </a:lnTo>
                <a:lnTo>
                  <a:pt x="3689624" y="2549195"/>
                </a:lnTo>
                <a:lnTo>
                  <a:pt x="0" y="2549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03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/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86000" y="1285875"/>
            <a:ext cx="13716000" cy="77152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955"/>
            </a:stretch>
          </a:blipFill>
        </p:spPr>
        <p:txBody>
          <a:bodyPr/>
          <a:lstStyle/>
          <a:p>
            <a:pPr defTabSz="685800">
              <a:defRPr/>
            </a:pPr>
            <a:r>
              <a:rPr lang="vi-VN" sz="135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 flipH="1">
            <a:off x="14649451" y="2286001"/>
            <a:ext cx="702470" cy="681038"/>
          </a:xfrm>
          <a:custGeom>
            <a:avLst/>
            <a:gdLst>
              <a:gd name="T0" fmla="*/ 117051 w 936738"/>
              <a:gd name="T1" fmla="*/ 0 h 909487"/>
              <a:gd name="T2" fmla="*/ 0 w 936738"/>
              <a:gd name="T3" fmla="*/ 0 h 909487"/>
              <a:gd name="T4" fmla="*/ 0 w 936738"/>
              <a:gd name="T5" fmla="*/ 113148 h 909487"/>
              <a:gd name="T6" fmla="*/ 117051 w 936738"/>
              <a:gd name="T7" fmla="*/ 113148 h 909487"/>
              <a:gd name="T8" fmla="*/ 117051 w 936738"/>
              <a:gd name="T9" fmla="*/ 0 h 909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6738" h="909487">
                <a:moveTo>
                  <a:pt x="936738" y="0"/>
                </a:moveTo>
                <a:lnTo>
                  <a:pt x="0" y="0"/>
                </a:lnTo>
                <a:lnTo>
                  <a:pt x="0" y="909487"/>
                </a:lnTo>
                <a:lnTo>
                  <a:pt x="936738" y="909487"/>
                </a:lnTo>
                <a:lnTo>
                  <a:pt x="936738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9222" name="Freeform 7"/>
          <p:cNvSpPr>
            <a:spLocks/>
          </p:cNvSpPr>
          <p:nvPr/>
        </p:nvSpPr>
        <p:spPr bwMode="auto">
          <a:xfrm>
            <a:off x="15387638" y="1485900"/>
            <a:ext cx="452438" cy="440532"/>
          </a:xfrm>
          <a:custGeom>
            <a:avLst/>
            <a:gdLst>
              <a:gd name="T0" fmla="*/ 0 w 604960"/>
              <a:gd name="T1" fmla="*/ 0 h 587361"/>
              <a:gd name="T2" fmla="*/ 74980 w 604960"/>
              <a:gd name="T3" fmla="*/ 0 h 587361"/>
              <a:gd name="T4" fmla="*/ 74980 w 604960"/>
              <a:gd name="T5" fmla="*/ 73426 h 587361"/>
              <a:gd name="T6" fmla="*/ 0 w 604960"/>
              <a:gd name="T7" fmla="*/ 73426 h 587361"/>
              <a:gd name="T8" fmla="*/ 0 w 604960"/>
              <a:gd name="T9" fmla="*/ 0 h 587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4960" h="587361">
                <a:moveTo>
                  <a:pt x="0" y="0"/>
                </a:moveTo>
                <a:lnTo>
                  <a:pt x="604960" y="0"/>
                </a:lnTo>
                <a:lnTo>
                  <a:pt x="604960" y="587362"/>
                </a:lnTo>
                <a:lnTo>
                  <a:pt x="0" y="58736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9223" name="Freeform 6"/>
          <p:cNvSpPr>
            <a:spLocks/>
          </p:cNvSpPr>
          <p:nvPr/>
        </p:nvSpPr>
        <p:spPr bwMode="auto">
          <a:xfrm>
            <a:off x="3771901" y="8184358"/>
            <a:ext cx="492920" cy="478631"/>
          </a:xfrm>
          <a:custGeom>
            <a:avLst/>
            <a:gdLst>
              <a:gd name="T0" fmla="*/ 0 w 658680"/>
              <a:gd name="T1" fmla="*/ 0 h 639518"/>
              <a:gd name="T2" fmla="*/ 81791 w 658680"/>
              <a:gd name="T3" fmla="*/ 0 h 639518"/>
              <a:gd name="T4" fmla="*/ 81791 w 658680"/>
              <a:gd name="T5" fmla="*/ 79437 h 639518"/>
              <a:gd name="T6" fmla="*/ 0 w 658680"/>
              <a:gd name="T7" fmla="*/ 79437 h 639518"/>
              <a:gd name="T8" fmla="*/ 0 w 658680"/>
              <a:gd name="T9" fmla="*/ 0 h 6395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8680" h="639518">
                <a:moveTo>
                  <a:pt x="0" y="0"/>
                </a:moveTo>
                <a:lnTo>
                  <a:pt x="658679" y="0"/>
                </a:lnTo>
                <a:lnTo>
                  <a:pt x="658679" y="639518"/>
                </a:lnTo>
                <a:lnTo>
                  <a:pt x="0" y="63951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9224" name="Freeform 4"/>
          <p:cNvSpPr>
            <a:spLocks/>
          </p:cNvSpPr>
          <p:nvPr/>
        </p:nvSpPr>
        <p:spPr bwMode="auto">
          <a:xfrm>
            <a:off x="15059026" y="8174832"/>
            <a:ext cx="578645" cy="559593"/>
          </a:xfrm>
          <a:custGeom>
            <a:avLst/>
            <a:gdLst>
              <a:gd name="T0" fmla="*/ 0 w 769214"/>
              <a:gd name="T1" fmla="*/ 0 h 746837"/>
              <a:gd name="T2" fmla="*/ 97021 w 769214"/>
              <a:gd name="T3" fmla="*/ 0 h 746837"/>
              <a:gd name="T4" fmla="*/ 97021 w 769214"/>
              <a:gd name="T5" fmla="*/ 93088 h 746837"/>
              <a:gd name="T6" fmla="*/ 0 w 769214"/>
              <a:gd name="T7" fmla="*/ 93088 h 746837"/>
              <a:gd name="T8" fmla="*/ 0 w 769214"/>
              <a:gd name="T9" fmla="*/ 0 h 7468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9214" h="746837">
                <a:moveTo>
                  <a:pt x="0" y="0"/>
                </a:moveTo>
                <a:lnTo>
                  <a:pt x="769214" y="0"/>
                </a:lnTo>
                <a:lnTo>
                  <a:pt x="769214" y="746836"/>
                </a:lnTo>
                <a:lnTo>
                  <a:pt x="0" y="7468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7600" y="1428750"/>
            <a:ext cx="100584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4475" y="2045495"/>
            <a:ext cx="6286500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920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08268" y="0"/>
            <a:ext cx="20896268" cy="10448134"/>
            <a:chOff x="0" y="0"/>
            <a:chExt cx="27861691" cy="13930845"/>
          </a:xfrm>
        </p:grpSpPr>
        <p:sp>
          <p:nvSpPr>
            <p:cNvPr id="3" name="Freeform 3"/>
            <p:cNvSpPr/>
            <p:nvPr/>
          </p:nvSpPr>
          <p:spPr>
            <a:xfrm>
              <a:off x="13930845" y="0"/>
              <a:ext cx="13930845" cy="13930845"/>
            </a:xfrm>
            <a:custGeom>
              <a:avLst/>
              <a:gdLst/>
              <a:ahLst/>
              <a:cxnLst/>
              <a:rect l="l" t="t" r="r" b="b"/>
              <a:pathLst>
                <a:path w="13930845" h="13930845">
                  <a:moveTo>
                    <a:pt x="0" y="0"/>
                  </a:moveTo>
                  <a:lnTo>
                    <a:pt x="13930846" y="0"/>
                  </a:lnTo>
                  <a:lnTo>
                    <a:pt x="13930846" y="13930845"/>
                  </a:lnTo>
                  <a:lnTo>
                    <a:pt x="0" y="13930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3930845" cy="13930845"/>
            </a:xfrm>
            <a:custGeom>
              <a:avLst/>
              <a:gdLst/>
              <a:ahLst/>
              <a:cxnLst/>
              <a:rect l="l" t="t" r="r" b="b"/>
              <a:pathLst>
                <a:path w="13930845" h="13930845">
                  <a:moveTo>
                    <a:pt x="0" y="0"/>
                  </a:moveTo>
                  <a:lnTo>
                    <a:pt x="13930845" y="0"/>
                  </a:lnTo>
                  <a:lnTo>
                    <a:pt x="13930845" y="13930845"/>
                  </a:lnTo>
                  <a:lnTo>
                    <a:pt x="0" y="13930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43200" y="1455773"/>
            <a:ext cx="11945816" cy="6289248"/>
            <a:chOff x="0" y="0"/>
            <a:chExt cx="12778154" cy="83856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778154" cy="8385664"/>
            </a:xfrm>
            <a:custGeom>
              <a:avLst/>
              <a:gdLst/>
              <a:ahLst/>
              <a:cxnLst/>
              <a:rect l="l" t="t" r="r" b="b"/>
              <a:pathLst>
                <a:path w="12778154" h="8385664">
                  <a:moveTo>
                    <a:pt x="0" y="0"/>
                  </a:moveTo>
                  <a:lnTo>
                    <a:pt x="12778154" y="0"/>
                  </a:lnTo>
                  <a:lnTo>
                    <a:pt x="12778154" y="8385664"/>
                  </a:lnTo>
                  <a:lnTo>
                    <a:pt x="0" y="8385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87510" y="123053"/>
              <a:ext cx="12403135" cy="8139557"/>
            </a:xfrm>
            <a:custGeom>
              <a:avLst/>
              <a:gdLst/>
              <a:ahLst/>
              <a:cxnLst/>
              <a:rect l="l" t="t" r="r" b="b"/>
              <a:pathLst>
                <a:path w="12403135" h="8139557">
                  <a:moveTo>
                    <a:pt x="0" y="0"/>
                  </a:moveTo>
                  <a:lnTo>
                    <a:pt x="12403135" y="0"/>
                  </a:lnTo>
                  <a:lnTo>
                    <a:pt x="12403135" y="8139557"/>
                  </a:lnTo>
                  <a:lnTo>
                    <a:pt x="0" y="813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8982070"/>
            <a:ext cx="18288000" cy="1304930"/>
            <a:chOff x="0" y="0"/>
            <a:chExt cx="4816593" cy="3436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343685"/>
            </a:xfrm>
            <a:custGeom>
              <a:avLst/>
              <a:gdLst/>
              <a:ahLst/>
              <a:cxnLst/>
              <a:rect l="l" t="t" r="r" b="b"/>
              <a:pathLst>
                <a:path w="4816592" h="343685">
                  <a:moveTo>
                    <a:pt x="0" y="0"/>
                  </a:moveTo>
                  <a:lnTo>
                    <a:pt x="4816592" y="0"/>
                  </a:lnTo>
                  <a:lnTo>
                    <a:pt x="4816592" y="343685"/>
                  </a:lnTo>
                  <a:lnTo>
                    <a:pt x="0" y="343685"/>
                  </a:lnTo>
                  <a:close/>
                </a:path>
              </a:pathLst>
            </a:custGeom>
            <a:solidFill>
              <a:srgbClr val="64A1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816593" cy="391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0" y="9453560"/>
            <a:ext cx="18288000" cy="0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-8788588">
            <a:off x="-396772" y="5220953"/>
            <a:ext cx="3349826" cy="1260753"/>
          </a:xfrm>
          <a:custGeom>
            <a:avLst/>
            <a:gdLst/>
            <a:ahLst/>
            <a:cxnLst/>
            <a:rect l="l" t="t" r="r" b="b"/>
            <a:pathLst>
              <a:path w="3349826" h="1260753">
                <a:moveTo>
                  <a:pt x="0" y="0"/>
                </a:moveTo>
                <a:lnTo>
                  <a:pt x="3349826" y="0"/>
                </a:lnTo>
                <a:lnTo>
                  <a:pt x="3349826" y="1260753"/>
                </a:lnTo>
                <a:lnTo>
                  <a:pt x="0" y="12607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808993">
            <a:off x="12973611" y="991156"/>
            <a:ext cx="3689624" cy="2549195"/>
          </a:xfrm>
          <a:custGeom>
            <a:avLst/>
            <a:gdLst/>
            <a:ahLst/>
            <a:cxnLst/>
            <a:rect l="l" t="t" r="r" b="b"/>
            <a:pathLst>
              <a:path w="3689624" h="2549195">
                <a:moveTo>
                  <a:pt x="0" y="0"/>
                </a:moveTo>
                <a:lnTo>
                  <a:pt x="3689624" y="0"/>
                </a:lnTo>
                <a:lnTo>
                  <a:pt x="3689624" y="2549195"/>
                </a:lnTo>
                <a:lnTo>
                  <a:pt x="0" y="25491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3995809" y="2106944"/>
            <a:ext cx="541328" cy="541328"/>
          </a:xfrm>
          <a:custGeom>
            <a:avLst/>
            <a:gdLst/>
            <a:ahLst/>
            <a:cxnLst/>
            <a:rect l="l" t="t" r="r" b="b"/>
            <a:pathLst>
              <a:path w="541328" h="541328">
                <a:moveTo>
                  <a:pt x="0" y="0"/>
                </a:moveTo>
                <a:lnTo>
                  <a:pt x="541328" y="0"/>
                </a:lnTo>
                <a:lnTo>
                  <a:pt x="541328" y="541328"/>
                </a:lnTo>
                <a:lnTo>
                  <a:pt x="0" y="54132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3398173" y="2430344"/>
            <a:ext cx="346814" cy="346814"/>
          </a:xfrm>
          <a:custGeom>
            <a:avLst/>
            <a:gdLst/>
            <a:ahLst/>
            <a:cxnLst/>
            <a:rect l="l" t="t" r="r" b="b"/>
            <a:pathLst>
              <a:path w="346814" h="346814">
                <a:moveTo>
                  <a:pt x="0" y="0"/>
                </a:moveTo>
                <a:lnTo>
                  <a:pt x="346814" y="0"/>
                </a:lnTo>
                <a:lnTo>
                  <a:pt x="346814" y="346814"/>
                </a:lnTo>
                <a:lnTo>
                  <a:pt x="0" y="3468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5754125" y="6473711"/>
            <a:ext cx="1505175" cy="1656314"/>
          </a:xfrm>
          <a:custGeom>
            <a:avLst/>
            <a:gdLst/>
            <a:ahLst/>
            <a:cxnLst/>
            <a:rect l="l" t="t" r="r" b="b"/>
            <a:pathLst>
              <a:path w="1505175" h="1656314">
                <a:moveTo>
                  <a:pt x="0" y="0"/>
                </a:moveTo>
                <a:lnTo>
                  <a:pt x="1505175" y="0"/>
                </a:lnTo>
                <a:lnTo>
                  <a:pt x="1505175" y="1656314"/>
                </a:lnTo>
                <a:lnTo>
                  <a:pt x="0" y="165631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746323">
            <a:off x="1454850" y="-918242"/>
            <a:ext cx="2321898" cy="2287070"/>
          </a:xfrm>
          <a:custGeom>
            <a:avLst/>
            <a:gdLst/>
            <a:ahLst/>
            <a:cxnLst/>
            <a:rect l="l" t="t" r="r" b="b"/>
            <a:pathLst>
              <a:path w="2321898" h="2287070">
                <a:moveTo>
                  <a:pt x="0" y="0"/>
                </a:moveTo>
                <a:lnTo>
                  <a:pt x="2321898" y="0"/>
                </a:lnTo>
                <a:lnTo>
                  <a:pt x="2321898" y="2287070"/>
                </a:lnTo>
                <a:lnTo>
                  <a:pt x="0" y="228707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21D2A04F-0E30-23A9-59B1-1FE03ADC2489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765537" y="3331909"/>
            <a:ext cx="10154383" cy="2263124"/>
          </a:xfrm>
          <a:custGeom>
            <a:avLst/>
            <a:gdLst/>
            <a:ahLst/>
            <a:cxnLst/>
            <a:rect l="l" t="t" r="r" b="b"/>
            <a:pathLst>
              <a:path w="10380069" h="2313423">
                <a:moveTo>
                  <a:pt x="7000360" y="2060820"/>
                </a:moveTo>
                <a:lnTo>
                  <a:pt x="7000360" y="2063978"/>
                </a:lnTo>
                <a:lnTo>
                  <a:pt x="6998255" y="2065030"/>
                </a:lnTo>
                <a:close/>
                <a:moveTo>
                  <a:pt x="7104033" y="2046085"/>
                </a:moveTo>
                <a:cubicBezTo>
                  <a:pt x="7114206" y="2046085"/>
                  <a:pt x="7124556" y="2046787"/>
                  <a:pt x="7135082" y="2048190"/>
                </a:cubicBezTo>
                <a:cubicBezTo>
                  <a:pt x="7143502" y="2048190"/>
                  <a:pt x="7152624" y="2048541"/>
                  <a:pt x="7162448" y="2049243"/>
                </a:cubicBezTo>
                <a:cubicBezTo>
                  <a:pt x="7172270" y="2049944"/>
                  <a:pt x="7181392" y="2050295"/>
                  <a:pt x="7189812" y="2050295"/>
                </a:cubicBezTo>
                <a:cubicBezTo>
                  <a:pt x="7198232" y="2051698"/>
                  <a:pt x="7206302" y="2052751"/>
                  <a:pt x="7214020" y="2053453"/>
                </a:cubicBezTo>
                <a:cubicBezTo>
                  <a:pt x="7221738" y="2054154"/>
                  <a:pt x="7229106" y="2055207"/>
                  <a:pt x="7236123" y="2056610"/>
                </a:cubicBezTo>
                <a:cubicBezTo>
                  <a:pt x="7247350" y="2059417"/>
                  <a:pt x="7252964" y="2061522"/>
                  <a:pt x="7252964" y="2062925"/>
                </a:cubicBezTo>
                <a:cubicBezTo>
                  <a:pt x="7252964" y="2064329"/>
                  <a:pt x="7254366" y="2072749"/>
                  <a:pt x="7257174" y="2088186"/>
                </a:cubicBezTo>
                <a:lnTo>
                  <a:pt x="7257174" y="2134496"/>
                </a:lnTo>
                <a:lnTo>
                  <a:pt x="7257174" y="2187122"/>
                </a:lnTo>
                <a:cubicBezTo>
                  <a:pt x="7255770" y="2195542"/>
                  <a:pt x="7255068" y="2203962"/>
                  <a:pt x="7255068" y="2212382"/>
                </a:cubicBezTo>
                <a:cubicBezTo>
                  <a:pt x="7255068" y="2220802"/>
                  <a:pt x="7254366" y="2229924"/>
                  <a:pt x="7252964" y="2239747"/>
                </a:cubicBezTo>
                <a:cubicBezTo>
                  <a:pt x="7252964" y="2257991"/>
                  <a:pt x="7252261" y="2269919"/>
                  <a:pt x="7250858" y="2275533"/>
                </a:cubicBezTo>
                <a:cubicBezTo>
                  <a:pt x="7246648" y="2290970"/>
                  <a:pt x="7243842" y="2299390"/>
                  <a:pt x="7242438" y="2300793"/>
                </a:cubicBezTo>
                <a:cubicBezTo>
                  <a:pt x="7239631" y="2302196"/>
                  <a:pt x="7234368" y="2303600"/>
                  <a:pt x="7226650" y="2305003"/>
                </a:cubicBezTo>
                <a:cubicBezTo>
                  <a:pt x="7218932" y="2306406"/>
                  <a:pt x="7209459" y="2307810"/>
                  <a:pt x="7198232" y="2309213"/>
                </a:cubicBezTo>
                <a:cubicBezTo>
                  <a:pt x="7187006" y="2310617"/>
                  <a:pt x="7175428" y="2311669"/>
                  <a:pt x="7163500" y="2312371"/>
                </a:cubicBezTo>
                <a:cubicBezTo>
                  <a:pt x="7151572" y="2313072"/>
                  <a:pt x="7139292" y="2313423"/>
                  <a:pt x="7126662" y="2313423"/>
                </a:cubicBezTo>
                <a:cubicBezTo>
                  <a:pt x="7114032" y="2313423"/>
                  <a:pt x="7101752" y="2313072"/>
                  <a:pt x="7089824" y="2312371"/>
                </a:cubicBezTo>
                <a:cubicBezTo>
                  <a:pt x="7077895" y="2311669"/>
                  <a:pt x="7066318" y="2310617"/>
                  <a:pt x="7055091" y="2309213"/>
                </a:cubicBezTo>
                <a:cubicBezTo>
                  <a:pt x="7045268" y="2307810"/>
                  <a:pt x="7036496" y="2306056"/>
                  <a:pt x="7028778" y="2303951"/>
                </a:cubicBezTo>
                <a:cubicBezTo>
                  <a:pt x="7021060" y="2301846"/>
                  <a:pt x="7015797" y="2299390"/>
                  <a:pt x="7012990" y="2296583"/>
                </a:cubicBezTo>
                <a:cubicBezTo>
                  <a:pt x="7011587" y="2289566"/>
                  <a:pt x="7010184" y="2281497"/>
                  <a:pt x="7008780" y="2272375"/>
                </a:cubicBezTo>
                <a:cubicBezTo>
                  <a:pt x="7007376" y="2263253"/>
                  <a:pt x="7005973" y="2253079"/>
                  <a:pt x="7004570" y="2241852"/>
                </a:cubicBezTo>
                <a:cubicBezTo>
                  <a:pt x="7003167" y="2227819"/>
                  <a:pt x="7002114" y="2214838"/>
                  <a:pt x="7001413" y="2202909"/>
                </a:cubicBezTo>
                <a:cubicBezTo>
                  <a:pt x="7000711" y="2190981"/>
                  <a:pt x="7000360" y="2178000"/>
                  <a:pt x="7000360" y="2163966"/>
                </a:cubicBezTo>
                <a:lnTo>
                  <a:pt x="7000360" y="2063978"/>
                </a:lnTo>
                <a:lnTo>
                  <a:pt x="7007728" y="2060294"/>
                </a:lnTo>
                <a:cubicBezTo>
                  <a:pt x="7012639" y="2058540"/>
                  <a:pt x="7019305" y="2056610"/>
                  <a:pt x="7027726" y="2054505"/>
                </a:cubicBezTo>
                <a:cubicBezTo>
                  <a:pt x="7040356" y="2050295"/>
                  <a:pt x="7055792" y="2048190"/>
                  <a:pt x="7074036" y="2048190"/>
                </a:cubicBezTo>
                <a:cubicBezTo>
                  <a:pt x="7083860" y="2046787"/>
                  <a:pt x="7093858" y="2046085"/>
                  <a:pt x="7104033" y="2046085"/>
                </a:cubicBezTo>
                <a:close/>
                <a:moveTo>
                  <a:pt x="3254092" y="900952"/>
                </a:moveTo>
                <a:cubicBezTo>
                  <a:pt x="3231639" y="900952"/>
                  <a:pt x="3214097" y="905162"/>
                  <a:pt x="3201467" y="913582"/>
                </a:cubicBezTo>
                <a:cubicBezTo>
                  <a:pt x="3195854" y="922002"/>
                  <a:pt x="3191643" y="946560"/>
                  <a:pt x="3188837" y="987258"/>
                </a:cubicBezTo>
                <a:cubicBezTo>
                  <a:pt x="3187433" y="1006905"/>
                  <a:pt x="3186731" y="1028656"/>
                  <a:pt x="3186731" y="1052513"/>
                </a:cubicBezTo>
                <a:cubicBezTo>
                  <a:pt x="3186731" y="1076370"/>
                  <a:pt x="3186731" y="1102332"/>
                  <a:pt x="3186731" y="1130399"/>
                </a:cubicBezTo>
                <a:cubicBezTo>
                  <a:pt x="3186731" y="1158466"/>
                  <a:pt x="3187082" y="1186884"/>
                  <a:pt x="3187784" y="1215653"/>
                </a:cubicBezTo>
                <a:cubicBezTo>
                  <a:pt x="3188485" y="1244421"/>
                  <a:pt x="3189538" y="1274944"/>
                  <a:pt x="3190942" y="1307221"/>
                </a:cubicBezTo>
                <a:cubicBezTo>
                  <a:pt x="3192345" y="1339498"/>
                  <a:pt x="3193748" y="1369670"/>
                  <a:pt x="3195152" y="1397737"/>
                </a:cubicBezTo>
                <a:cubicBezTo>
                  <a:pt x="3196555" y="1425804"/>
                  <a:pt x="3198660" y="1453170"/>
                  <a:pt x="3201467" y="1479833"/>
                </a:cubicBezTo>
                <a:cubicBezTo>
                  <a:pt x="3205677" y="1531757"/>
                  <a:pt x="3209887" y="1575963"/>
                  <a:pt x="3214097" y="1612450"/>
                </a:cubicBezTo>
                <a:cubicBezTo>
                  <a:pt x="3218307" y="1648937"/>
                  <a:pt x="3221114" y="1667882"/>
                  <a:pt x="3222516" y="1669286"/>
                </a:cubicBezTo>
                <a:lnTo>
                  <a:pt x="3285667" y="1669286"/>
                </a:lnTo>
                <a:cubicBezTo>
                  <a:pt x="3287071" y="1667882"/>
                  <a:pt x="3289878" y="1649639"/>
                  <a:pt x="3294088" y="1614555"/>
                </a:cubicBezTo>
                <a:cubicBezTo>
                  <a:pt x="3298298" y="1578068"/>
                  <a:pt x="3302508" y="1533862"/>
                  <a:pt x="3306719" y="1481938"/>
                </a:cubicBezTo>
                <a:cubicBezTo>
                  <a:pt x="3309524" y="1455275"/>
                  <a:pt x="3311630" y="1427559"/>
                  <a:pt x="3313034" y="1398790"/>
                </a:cubicBezTo>
                <a:cubicBezTo>
                  <a:pt x="3314436" y="1370021"/>
                  <a:pt x="3315840" y="1339498"/>
                  <a:pt x="3317243" y="1307221"/>
                </a:cubicBezTo>
                <a:cubicBezTo>
                  <a:pt x="3318647" y="1274944"/>
                  <a:pt x="3319699" y="1244421"/>
                  <a:pt x="3320400" y="1215653"/>
                </a:cubicBezTo>
                <a:cubicBezTo>
                  <a:pt x="3321102" y="1186884"/>
                  <a:pt x="3321453" y="1158466"/>
                  <a:pt x="3321453" y="1130399"/>
                </a:cubicBezTo>
                <a:cubicBezTo>
                  <a:pt x="3321453" y="1102332"/>
                  <a:pt x="3321453" y="1076370"/>
                  <a:pt x="3321453" y="1052513"/>
                </a:cubicBezTo>
                <a:cubicBezTo>
                  <a:pt x="3321453" y="1028656"/>
                  <a:pt x="3320751" y="1006905"/>
                  <a:pt x="3319349" y="987258"/>
                </a:cubicBezTo>
                <a:cubicBezTo>
                  <a:pt x="3316541" y="946560"/>
                  <a:pt x="3312332" y="922002"/>
                  <a:pt x="3306719" y="913582"/>
                </a:cubicBezTo>
                <a:cubicBezTo>
                  <a:pt x="3294088" y="905162"/>
                  <a:pt x="3276547" y="900952"/>
                  <a:pt x="3254092" y="900952"/>
                </a:cubicBezTo>
                <a:close/>
                <a:moveTo>
                  <a:pt x="7139292" y="896742"/>
                </a:moveTo>
                <a:cubicBezTo>
                  <a:pt x="7116838" y="896742"/>
                  <a:pt x="7099296" y="900952"/>
                  <a:pt x="7086666" y="909372"/>
                </a:cubicBezTo>
                <a:cubicBezTo>
                  <a:pt x="7081053" y="917792"/>
                  <a:pt x="7076842" y="942350"/>
                  <a:pt x="7074036" y="983047"/>
                </a:cubicBezTo>
                <a:cubicBezTo>
                  <a:pt x="7072632" y="1002694"/>
                  <a:pt x="7071932" y="1024446"/>
                  <a:pt x="7071932" y="1048303"/>
                </a:cubicBezTo>
                <a:cubicBezTo>
                  <a:pt x="7071932" y="1072160"/>
                  <a:pt x="7071932" y="1098122"/>
                  <a:pt x="7071932" y="1126189"/>
                </a:cubicBezTo>
                <a:cubicBezTo>
                  <a:pt x="7071932" y="1154256"/>
                  <a:pt x="7072282" y="1182674"/>
                  <a:pt x="7072984" y="1211443"/>
                </a:cubicBezTo>
                <a:cubicBezTo>
                  <a:pt x="7073686" y="1240211"/>
                  <a:pt x="7074738" y="1270734"/>
                  <a:pt x="7076141" y="1303011"/>
                </a:cubicBezTo>
                <a:cubicBezTo>
                  <a:pt x="7077544" y="1335288"/>
                  <a:pt x="7078948" y="1365460"/>
                  <a:pt x="7080351" y="1393527"/>
                </a:cubicBezTo>
                <a:cubicBezTo>
                  <a:pt x="7081754" y="1421594"/>
                  <a:pt x="7083859" y="1448960"/>
                  <a:pt x="7086666" y="1475623"/>
                </a:cubicBezTo>
                <a:cubicBezTo>
                  <a:pt x="7090876" y="1527547"/>
                  <a:pt x="7095086" y="1571753"/>
                  <a:pt x="7099296" y="1608240"/>
                </a:cubicBezTo>
                <a:cubicBezTo>
                  <a:pt x="7103507" y="1644727"/>
                  <a:pt x="7106313" y="1663672"/>
                  <a:pt x="7107716" y="1665076"/>
                </a:cubicBezTo>
                <a:lnTo>
                  <a:pt x="7171505" y="1665076"/>
                </a:lnTo>
                <a:lnTo>
                  <a:pt x="7172183" y="1662839"/>
                </a:lnTo>
                <a:cubicBezTo>
                  <a:pt x="7173761" y="1655208"/>
                  <a:pt x="7176130" y="1637710"/>
                  <a:pt x="7179288" y="1610345"/>
                </a:cubicBezTo>
                <a:cubicBezTo>
                  <a:pt x="7183498" y="1573858"/>
                  <a:pt x="7187708" y="1529652"/>
                  <a:pt x="7191918" y="1477728"/>
                </a:cubicBezTo>
                <a:cubicBezTo>
                  <a:pt x="7194724" y="1451065"/>
                  <a:pt x="7196829" y="1423349"/>
                  <a:pt x="7198232" y="1394580"/>
                </a:cubicBezTo>
                <a:cubicBezTo>
                  <a:pt x="7199636" y="1365811"/>
                  <a:pt x="7201039" y="1335288"/>
                  <a:pt x="7202442" y="1303011"/>
                </a:cubicBezTo>
                <a:cubicBezTo>
                  <a:pt x="7203846" y="1270734"/>
                  <a:pt x="7204898" y="1240211"/>
                  <a:pt x="7205600" y="1211443"/>
                </a:cubicBezTo>
                <a:cubicBezTo>
                  <a:pt x="7206302" y="1182674"/>
                  <a:pt x="7206653" y="1154256"/>
                  <a:pt x="7206653" y="1126189"/>
                </a:cubicBezTo>
                <a:cubicBezTo>
                  <a:pt x="7206653" y="1098122"/>
                  <a:pt x="7206653" y="1072160"/>
                  <a:pt x="7206653" y="1048303"/>
                </a:cubicBezTo>
                <a:cubicBezTo>
                  <a:pt x="7206653" y="1024446"/>
                  <a:pt x="7205950" y="1002694"/>
                  <a:pt x="7204548" y="983047"/>
                </a:cubicBezTo>
                <a:cubicBezTo>
                  <a:pt x="7201741" y="942350"/>
                  <a:pt x="7197530" y="917792"/>
                  <a:pt x="7191918" y="909372"/>
                </a:cubicBezTo>
                <a:cubicBezTo>
                  <a:pt x="7179288" y="900952"/>
                  <a:pt x="7161745" y="896742"/>
                  <a:pt x="7139292" y="896742"/>
                </a:cubicBezTo>
                <a:close/>
                <a:moveTo>
                  <a:pt x="5704646" y="879901"/>
                </a:moveTo>
                <a:cubicBezTo>
                  <a:pt x="5699032" y="879901"/>
                  <a:pt x="5694822" y="880603"/>
                  <a:pt x="5692016" y="882006"/>
                </a:cubicBezTo>
                <a:cubicBezTo>
                  <a:pt x="5686402" y="883410"/>
                  <a:pt x="5682192" y="885515"/>
                  <a:pt x="5679386" y="888321"/>
                </a:cubicBezTo>
                <a:lnTo>
                  <a:pt x="5675176" y="896742"/>
                </a:lnTo>
                <a:cubicBezTo>
                  <a:pt x="5675176" y="903758"/>
                  <a:pt x="5675176" y="911477"/>
                  <a:pt x="5675176" y="919897"/>
                </a:cubicBezTo>
                <a:cubicBezTo>
                  <a:pt x="5675176" y="928317"/>
                  <a:pt x="5674474" y="937439"/>
                  <a:pt x="5673071" y="947262"/>
                </a:cubicBezTo>
                <a:cubicBezTo>
                  <a:pt x="5671667" y="955682"/>
                  <a:pt x="5670966" y="964804"/>
                  <a:pt x="5670966" y="974627"/>
                </a:cubicBezTo>
                <a:cubicBezTo>
                  <a:pt x="5670966" y="984451"/>
                  <a:pt x="5670966" y="994976"/>
                  <a:pt x="5670966" y="1006203"/>
                </a:cubicBezTo>
                <a:cubicBezTo>
                  <a:pt x="5670966" y="1017430"/>
                  <a:pt x="5670966" y="1029358"/>
                  <a:pt x="5670966" y="1041988"/>
                </a:cubicBezTo>
                <a:cubicBezTo>
                  <a:pt x="5670966" y="1054618"/>
                  <a:pt x="5670264" y="1067950"/>
                  <a:pt x="5668860" y="1081984"/>
                </a:cubicBezTo>
                <a:cubicBezTo>
                  <a:pt x="5696928" y="1086194"/>
                  <a:pt x="5713768" y="1091106"/>
                  <a:pt x="5719382" y="1096719"/>
                </a:cubicBezTo>
                <a:cubicBezTo>
                  <a:pt x="5726398" y="1102332"/>
                  <a:pt x="5730608" y="1121277"/>
                  <a:pt x="5732012" y="1153555"/>
                </a:cubicBezTo>
                <a:cubicBezTo>
                  <a:pt x="5733414" y="1168991"/>
                  <a:pt x="5734116" y="1184779"/>
                  <a:pt x="5734116" y="1200918"/>
                </a:cubicBezTo>
                <a:cubicBezTo>
                  <a:pt x="5734116" y="1217056"/>
                  <a:pt x="5734116" y="1233545"/>
                  <a:pt x="5734116" y="1250386"/>
                </a:cubicBezTo>
                <a:cubicBezTo>
                  <a:pt x="5734116" y="1284066"/>
                  <a:pt x="5732012" y="1315641"/>
                  <a:pt x="5727801" y="1345112"/>
                </a:cubicBezTo>
                <a:cubicBezTo>
                  <a:pt x="5723591" y="1373179"/>
                  <a:pt x="5719382" y="1388616"/>
                  <a:pt x="5715171" y="1391422"/>
                </a:cubicBezTo>
                <a:cubicBezTo>
                  <a:pt x="5712364" y="1394229"/>
                  <a:pt x="5693419" y="1397737"/>
                  <a:pt x="5658335" y="1401947"/>
                </a:cubicBezTo>
                <a:lnTo>
                  <a:pt x="5658335" y="1509304"/>
                </a:lnTo>
                <a:lnTo>
                  <a:pt x="5658335" y="1599820"/>
                </a:lnTo>
                <a:lnTo>
                  <a:pt x="5658335" y="1669286"/>
                </a:lnTo>
                <a:cubicBezTo>
                  <a:pt x="5658335" y="1686126"/>
                  <a:pt x="5659738" y="1698756"/>
                  <a:pt x="5662546" y="1707176"/>
                </a:cubicBezTo>
                <a:cubicBezTo>
                  <a:pt x="5666756" y="1708579"/>
                  <a:pt x="5675176" y="1710684"/>
                  <a:pt x="5687806" y="1713491"/>
                </a:cubicBezTo>
                <a:cubicBezTo>
                  <a:pt x="5700436" y="1716298"/>
                  <a:pt x="5708154" y="1716298"/>
                  <a:pt x="5710961" y="1713491"/>
                </a:cubicBezTo>
                <a:cubicBezTo>
                  <a:pt x="5717978" y="1696651"/>
                  <a:pt x="5727099" y="1666479"/>
                  <a:pt x="5738326" y="1622975"/>
                </a:cubicBezTo>
                <a:cubicBezTo>
                  <a:pt x="5743939" y="1601925"/>
                  <a:pt x="5748852" y="1579471"/>
                  <a:pt x="5753062" y="1555614"/>
                </a:cubicBezTo>
                <a:cubicBezTo>
                  <a:pt x="5757272" y="1531757"/>
                  <a:pt x="5761482" y="1506497"/>
                  <a:pt x="5765692" y="1479833"/>
                </a:cubicBezTo>
                <a:cubicBezTo>
                  <a:pt x="5769902" y="1453170"/>
                  <a:pt x="5773760" y="1425804"/>
                  <a:pt x="5777269" y="1397737"/>
                </a:cubicBezTo>
                <a:cubicBezTo>
                  <a:pt x="5780777" y="1369670"/>
                  <a:pt x="5783935" y="1340902"/>
                  <a:pt x="5786742" y="1311431"/>
                </a:cubicBezTo>
                <a:cubicBezTo>
                  <a:pt x="5789548" y="1281961"/>
                  <a:pt x="5791654" y="1253192"/>
                  <a:pt x="5793057" y="1225125"/>
                </a:cubicBezTo>
                <a:cubicBezTo>
                  <a:pt x="5794460" y="1197058"/>
                  <a:pt x="5795162" y="1168991"/>
                  <a:pt x="5795162" y="1140924"/>
                </a:cubicBezTo>
                <a:cubicBezTo>
                  <a:pt x="5795162" y="1074967"/>
                  <a:pt x="5789548" y="1016026"/>
                  <a:pt x="5778322" y="964102"/>
                </a:cubicBezTo>
                <a:cubicBezTo>
                  <a:pt x="5768498" y="914985"/>
                  <a:pt x="5749553" y="887620"/>
                  <a:pt x="5721486" y="882006"/>
                </a:cubicBezTo>
                <a:cubicBezTo>
                  <a:pt x="5717276" y="880603"/>
                  <a:pt x="5711662" y="879901"/>
                  <a:pt x="5704646" y="879901"/>
                </a:cubicBezTo>
                <a:close/>
                <a:moveTo>
                  <a:pt x="5184704" y="623088"/>
                </a:moveTo>
                <a:lnTo>
                  <a:pt x="5184512" y="627432"/>
                </a:lnTo>
                <a:lnTo>
                  <a:pt x="5174180" y="631508"/>
                </a:lnTo>
                <a:close/>
                <a:moveTo>
                  <a:pt x="12630" y="602038"/>
                </a:moveTo>
                <a:lnTo>
                  <a:pt x="12630" y="604143"/>
                </a:lnTo>
                <a:cubicBezTo>
                  <a:pt x="9823" y="605546"/>
                  <a:pt x="5613" y="609054"/>
                  <a:pt x="0" y="614668"/>
                </a:cubicBezTo>
                <a:close/>
                <a:moveTo>
                  <a:pt x="4004500" y="593618"/>
                </a:moveTo>
                <a:cubicBezTo>
                  <a:pt x="4003097" y="595021"/>
                  <a:pt x="4002395" y="596073"/>
                  <a:pt x="4002395" y="596775"/>
                </a:cubicBezTo>
                <a:cubicBezTo>
                  <a:pt x="4002395" y="597477"/>
                  <a:pt x="4001693" y="598529"/>
                  <a:pt x="4000290" y="599933"/>
                </a:cubicBezTo>
                <a:cubicBezTo>
                  <a:pt x="3998887" y="601336"/>
                  <a:pt x="3997484" y="602389"/>
                  <a:pt x="3996080" y="603090"/>
                </a:cubicBezTo>
                <a:cubicBezTo>
                  <a:pt x="3994677" y="603792"/>
                  <a:pt x="3993273" y="604844"/>
                  <a:pt x="3991870" y="606248"/>
                </a:cubicBezTo>
                <a:close/>
                <a:moveTo>
                  <a:pt x="2020529" y="522047"/>
                </a:moveTo>
                <a:lnTo>
                  <a:pt x="2018424" y="524151"/>
                </a:lnTo>
                <a:lnTo>
                  <a:pt x="2018423" y="524152"/>
                </a:lnTo>
                <a:cubicBezTo>
                  <a:pt x="2019827" y="524152"/>
                  <a:pt x="2020529" y="523450"/>
                  <a:pt x="2020529" y="522047"/>
                </a:cubicBezTo>
                <a:close/>
                <a:moveTo>
                  <a:pt x="389429" y="509417"/>
                </a:moveTo>
                <a:cubicBezTo>
                  <a:pt x="397850" y="509417"/>
                  <a:pt x="408375" y="509767"/>
                  <a:pt x="421005" y="510469"/>
                </a:cubicBezTo>
                <a:cubicBezTo>
                  <a:pt x="433635" y="511171"/>
                  <a:pt x="446616" y="512574"/>
                  <a:pt x="459948" y="514679"/>
                </a:cubicBezTo>
                <a:cubicBezTo>
                  <a:pt x="473280" y="516784"/>
                  <a:pt x="485559" y="520293"/>
                  <a:pt x="496786" y="525204"/>
                </a:cubicBezTo>
                <a:cubicBezTo>
                  <a:pt x="508013" y="530116"/>
                  <a:pt x="515731" y="536782"/>
                  <a:pt x="519941" y="545202"/>
                </a:cubicBezTo>
                <a:cubicBezTo>
                  <a:pt x="518538" y="557832"/>
                  <a:pt x="516433" y="580987"/>
                  <a:pt x="513626" y="614668"/>
                </a:cubicBezTo>
                <a:cubicBezTo>
                  <a:pt x="512223" y="631508"/>
                  <a:pt x="511170" y="649401"/>
                  <a:pt x="510468" y="668346"/>
                </a:cubicBezTo>
                <a:cubicBezTo>
                  <a:pt x="509767" y="687291"/>
                  <a:pt x="508013" y="707991"/>
                  <a:pt x="505206" y="730444"/>
                </a:cubicBezTo>
                <a:cubicBezTo>
                  <a:pt x="500996" y="778159"/>
                  <a:pt x="497137" y="825171"/>
                  <a:pt x="493628" y="871481"/>
                </a:cubicBezTo>
                <a:cubicBezTo>
                  <a:pt x="490120" y="917792"/>
                  <a:pt x="486962" y="964804"/>
                  <a:pt x="484156" y="1012518"/>
                </a:cubicBezTo>
                <a:cubicBezTo>
                  <a:pt x="481349" y="1060232"/>
                  <a:pt x="479244" y="1099526"/>
                  <a:pt x="477841" y="1130399"/>
                </a:cubicBezTo>
                <a:cubicBezTo>
                  <a:pt x="476437" y="1147239"/>
                  <a:pt x="475736" y="1161273"/>
                  <a:pt x="475736" y="1172500"/>
                </a:cubicBezTo>
                <a:cubicBezTo>
                  <a:pt x="475736" y="1183727"/>
                  <a:pt x="475736" y="1192848"/>
                  <a:pt x="475736" y="1199865"/>
                </a:cubicBezTo>
                <a:cubicBezTo>
                  <a:pt x="512223" y="1107244"/>
                  <a:pt x="551166" y="1016026"/>
                  <a:pt x="592564" y="926212"/>
                </a:cubicBezTo>
                <a:cubicBezTo>
                  <a:pt x="633963" y="836397"/>
                  <a:pt x="677819" y="747285"/>
                  <a:pt x="724128" y="658873"/>
                </a:cubicBezTo>
                <a:cubicBezTo>
                  <a:pt x="756406" y="597126"/>
                  <a:pt x="785876" y="549412"/>
                  <a:pt x="812539" y="515732"/>
                </a:cubicBezTo>
                <a:cubicBezTo>
                  <a:pt x="863060" y="511522"/>
                  <a:pt x="910774" y="524853"/>
                  <a:pt x="955681" y="555727"/>
                </a:cubicBezTo>
                <a:cubicBezTo>
                  <a:pt x="999185" y="585197"/>
                  <a:pt x="1038480" y="618878"/>
                  <a:pt x="1073563" y="656768"/>
                </a:cubicBezTo>
                <a:cubicBezTo>
                  <a:pt x="1108646" y="694659"/>
                  <a:pt x="1140222" y="736057"/>
                  <a:pt x="1168289" y="780965"/>
                </a:cubicBezTo>
                <a:cubicBezTo>
                  <a:pt x="1190742" y="818856"/>
                  <a:pt x="1203373" y="843414"/>
                  <a:pt x="1206179" y="854641"/>
                </a:cubicBezTo>
                <a:cubicBezTo>
                  <a:pt x="1208986" y="865868"/>
                  <a:pt x="1199864" y="887620"/>
                  <a:pt x="1178814" y="919897"/>
                </a:cubicBezTo>
                <a:cubicBezTo>
                  <a:pt x="1129697" y="998484"/>
                  <a:pt x="1073563" y="1071459"/>
                  <a:pt x="1010412" y="1138819"/>
                </a:cubicBezTo>
                <a:cubicBezTo>
                  <a:pt x="947261" y="1206180"/>
                  <a:pt x="879199" y="1268629"/>
                  <a:pt x="806224" y="1326167"/>
                </a:cubicBezTo>
                <a:cubicBezTo>
                  <a:pt x="837098" y="1348620"/>
                  <a:pt x="874287" y="1381248"/>
                  <a:pt x="917791" y="1424050"/>
                </a:cubicBezTo>
                <a:cubicBezTo>
                  <a:pt x="961295" y="1466852"/>
                  <a:pt x="1004448" y="1513514"/>
                  <a:pt x="1047250" y="1564034"/>
                </a:cubicBezTo>
                <a:cubicBezTo>
                  <a:pt x="1090052" y="1614555"/>
                  <a:pt x="1129346" y="1665426"/>
                  <a:pt x="1165132" y="1716649"/>
                </a:cubicBezTo>
                <a:cubicBezTo>
                  <a:pt x="1200917" y="1767871"/>
                  <a:pt x="1225827" y="1812427"/>
                  <a:pt x="1239860" y="1850318"/>
                </a:cubicBezTo>
                <a:cubicBezTo>
                  <a:pt x="1239860" y="1881191"/>
                  <a:pt x="1224072" y="1906452"/>
                  <a:pt x="1192496" y="1926099"/>
                </a:cubicBezTo>
                <a:cubicBezTo>
                  <a:pt x="1160921" y="1945746"/>
                  <a:pt x="1123732" y="1961533"/>
                  <a:pt x="1080931" y="1973462"/>
                </a:cubicBezTo>
                <a:cubicBezTo>
                  <a:pt x="1038129" y="1985390"/>
                  <a:pt x="994625" y="1993810"/>
                  <a:pt x="950419" y="1998722"/>
                </a:cubicBezTo>
                <a:cubicBezTo>
                  <a:pt x="906213" y="2003634"/>
                  <a:pt x="872182" y="2006090"/>
                  <a:pt x="848325" y="2006090"/>
                </a:cubicBezTo>
                <a:cubicBezTo>
                  <a:pt x="842712" y="2006090"/>
                  <a:pt x="833941" y="2005739"/>
                  <a:pt x="822012" y="2005037"/>
                </a:cubicBezTo>
                <a:cubicBezTo>
                  <a:pt x="810084" y="2004335"/>
                  <a:pt x="797804" y="2003283"/>
                  <a:pt x="785174" y="2001880"/>
                </a:cubicBezTo>
                <a:cubicBezTo>
                  <a:pt x="772544" y="2000476"/>
                  <a:pt x="760966" y="1998020"/>
                  <a:pt x="750442" y="1994512"/>
                </a:cubicBezTo>
                <a:cubicBezTo>
                  <a:pt x="739916" y="1991004"/>
                  <a:pt x="732549" y="1986443"/>
                  <a:pt x="728339" y="1980829"/>
                </a:cubicBezTo>
                <a:cubicBezTo>
                  <a:pt x="682028" y="1916275"/>
                  <a:pt x="640278" y="1849265"/>
                  <a:pt x="603090" y="1779799"/>
                </a:cubicBezTo>
                <a:cubicBezTo>
                  <a:pt x="565901" y="1710334"/>
                  <a:pt x="530466" y="1639815"/>
                  <a:pt x="496786" y="1568244"/>
                </a:cubicBezTo>
                <a:cubicBezTo>
                  <a:pt x="496786" y="1575261"/>
                  <a:pt x="496786" y="1585085"/>
                  <a:pt x="496786" y="1597715"/>
                </a:cubicBezTo>
                <a:cubicBezTo>
                  <a:pt x="496786" y="1610345"/>
                  <a:pt x="497488" y="1625782"/>
                  <a:pt x="498891" y="1644025"/>
                </a:cubicBezTo>
                <a:cubicBezTo>
                  <a:pt x="500294" y="1662269"/>
                  <a:pt x="501347" y="1680863"/>
                  <a:pt x="502048" y="1699809"/>
                </a:cubicBezTo>
                <a:cubicBezTo>
                  <a:pt x="502750" y="1718754"/>
                  <a:pt x="503101" y="1738050"/>
                  <a:pt x="503101" y="1757697"/>
                </a:cubicBezTo>
                <a:lnTo>
                  <a:pt x="503101" y="1871368"/>
                </a:lnTo>
                <a:cubicBezTo>
                  <a:pt x="503101" y="1889612"/>
                  <a:pt x="502750" y="1905048"/>
                  <a:pt x="502048" y="1917679"/>
                </a:cubicBezTo>
                <a:cubicBezTo>
                  <a:pt x="501347" y="1930309"/>
                  <a:pt x="500294" y="1940834"/>
                  <a:pt x="498891" y="1949254"/>
                </a:cubicBezTo>
                <a:cubicBezTo>
                  <a:pt x="497488" y="1957674"/>
                  <a:pt x="486261" y="1964340"/>
                  <a:pt x="465210" y="1969252"/>
                </a:cubicBezTo>
                <a:cubicBezTo>
                  <a:pt x="444160" y="1974163"/>
                  <a:pt x="420654" y="1978023"/>
                  <a:pt x="394692" y="1980829"/>
                </a:cubicBezTo>
                <a:cubicBezTo>
                  <a:pt x="368730" y="1983636"/>
                  <a:pt x="343821" y="1985390"/>
                  <a:pt x="319964" y="1986092"/>
                </a:cubicBezTo>
                <a:cubicBezTo>
                  <a:pt x="296107" y="1986794"/>
                  <a:pt x="279267" y="1987144"/>
                  <a:pt x="269443" y="1987144"/>
                </a:cubicBezTo>
                <a:cubicBezTo>
                  <a:pt x="238569" y="1987144"/>
                  <a:pt x="206643" y="1986443"/>
                  <a:pt x="173665" y="1985039"/>
                </a:cubicBezTo>
                <a:cubicBezTo>
                  <a:pt x="140686" y="1983636"/>
                  <a:pt x="108760" y="1978724"/>
                  <a:pt x="77886" y="1970304"/>
                </a:cubicBezTo>
                <a:cubicBezTo>
                  <a:pt x="55432" y="1963287"/>
                  <a:pt x="42802" y="1954867"/>
                  <a:pt x="39995" y="1945044"/>
                </a:cubicBezTo>
                <a:cubicBezTo>
                  <a:pt x="25962" y="1800499"/>
                  <a:pt x="16489" y="1655954"/>
                  <a:pt x="11578" y="1511409"/>
                </a:cubicBezTo>
                <a:cubicBezTo>
                  <a:pt x="6666" y="1366864"/>
                  <a:pt x="4210" y="1221617"/>
                  <a:pt x="4210" y="1075669"/>
                </a:cubicBezTo>
                <a:cubicBezTo>
                  <a:pt x="4210" y="995678"/>
                  <a:pt x="4912" y="917090"/>
                  <a:pt x="6315" y="839906"/>
                </a:cubicBezTo>
                <a:cubicBezTo>
                  <a:pt x="7718" y="762722"/>
                  <a:pt x="9823" y="684134"/>
                  <a:pt x="12630" y="604143"/>
                </a:cubicBezTo>
                <a:cubicBezTo>
                  <a:pt x="36487" y="587302"/>
                  <a:pt x="63852" y="572567"/>
                  <a:pt x="94726" y="559937"/>
                </a:cubicBezTo>
                <a:cubicBezTo>
                  <a:pt x="125600" y="547307"/>
                  <a:pt x="157877" y="537483"/>
                  <a:pt x="191557" y="530467"/>
                </a:cubicBezTo>
                <a:cubicBezTo>
                  <a:pt x="225238" y="523450"/>
                  <a:pt x="259269" y="518188"/>
                  <a:pt x="293651" y="514679"/>
                </a:cubicBezTo>
                <a:cubicBezTo>
                  <a:pt x="328033" y="511171"/>
                  <a:pt x="359959" y="509417"/>
                  <a:pt x="389429" y="509417"/>
                </a:cubicBezTo>
                <a:close/>
                <a:moveTo>
                  <a:pt x="4438136" y="505207"/>
                </a:moveTo>
                <a:cubicBezTo>
                  <a:pt x="4447959" y="505207"/>
                  <a:pt x="4457081" y="505207"/>
                  <a:pt x="4465501" y="505207"/>
                </a:cubicBezTo>
                <a:cubicBezTo>
                  <a:pt x="4473922" y="505207"/>
                  <a:pt x="4481639" y="505908"/>
                  <a:pt x="4488657" y="507311"/>
                </a:cubicBezTo>
                <a:cubicBezTo>
                  <a:pt x="4504093" y="508715"/>
                  <a:pt x="4514618" y="512925"/>
                  <a:pt x="4520232" y="519942"/>
                </a:cubicBezTo>
                <a:cubicBezTo>
                  <a:pt x="4521634" y="524152"/>
                  <a:pt x="4522337" y="532572"/>
                  <a:pt x="4522337" y="545202"/>
                </a:cubicBezTo>
                <a:lnTo>
                  <a:pt x="4522337" y="583092"/>
                </a:lnTo>
                <a:cubicBezTo>
                  <a:pt x="4522337" y="601336"/>
                  <a:pt x="4522337" y="622035"/>
                  <a:pt x="4522337" y="645191"/>
                </a:cubicBezTo>
                <a:cubicBezTo>
                  <a:pt x="4522337" y="668346"/>
                  <a:pt x="4521634" y="693957"/>
                  <a:pt x="4520232" y="722024"/>
                </a:cubicBezTo>
                <a:cubicBezTo>
                  <a:pt x="4518828" y="778159"/>
                  <a:pt x="4516723" y="841309"/>
                  <a:pt x="4513916" y="911477"/>
                </a:cubicBezTo>
                <a:cubicBezTo>
                  <a:pt x="4512513" y="946560"/>
                  <a:pt x="4511110" y="982346"/>
                  <a:pt x="4509707" y="1018833"/>
                </a:cubicBezTo>
                <a:cubicBezTo>
                  <a:pt x="4508303" y="1055320"/>
                  <a:pt x="4506198" y="1093211"/>
                  <a:pt x="4503391" y="1132504"/>
                </a:cubicBezTo>
                <a:cubicBezTo>
                  <a:pt x="4500585" y="1171798"/>
                  <a:pt x="4498479" y="1210741"/>
                  <a:pt x="4497077" y="1249333"/>
                </a:cubicBezTo>
                <a:cubicBezTo>
                  <a:pt x="4495673" y="1287925"/>
                  <a:pt x="4493568" y="1326167"/>
                  <a:pt x="4490761" y="1364057"/>
                </a:cubicBezTo>
                <a:cubicBezTo>
                  <a:pt x="4487954" y="1401947"/>
                  <a:pt x="4485849" y="1439136"/>
                  <a:pt x="4484446" y="1475623"/>
                </a:cubicBezTo>
                <a:cubicBezTo>
                  <a:pt x="4483043" y="1512110"/>
                  <a:pt x="4480938" y="1547896"/>
                  <a:pt x="4478131" y="1582980"/>
                </a:cubicBezTo>
                <a:cubicBezTo>
                  <a:pt x="4473922" y="1648937"/>
                  <a:pt x="4469711" y="1710684"/>
                  <a:pt x="4465501" y="1768222"/>
                </a:cubicBezTo>
                <a:cubicBezTo>
                  <a:pt x="4465501" y="1775239"/>
                  <a:pt x="4464799" y="1787869"/>
                  <a:pt x="4463396" y="1806112"/>
                </a:cubicBezTo>
                <a:cubicBezTo>
                  <a:pt x="4461993" y="1824356"/>
                  <a:pt x="4460239" y="1844003"/>
                  <a:pt x="4458134" y="1865053"/>
                </a:cubicBezTo>
                <a:cubicBezTo>
                  <a:pt x="4456029" y="1886103"/>
                  <a:pt x="4453572" y="1905399"/>
                  <a:pt x="4450766" y="1922941"/>
                </a:cubicBezTo>
                <a:cubicBezTo>
                  <a:pt x="4447959" y="1940483"/>
                  <a:pt x="4445152" y="1952061"/>
                  <a:pt x="4442346" y="1957674"/>
                </a:cubicBezTo>
                <a:cubicBezTo>
                  <a:pt x="4438136" y="1963287"/>
                  <a:pt x="4429014" y="1968199"/>
                  <a:pt x="4414980" y="1972409"/>
                </a:cubicBezTo>
                <a:cubicBezTo>
                  <a:pt x="4382703" y="1982233"/>
                  <a:pt x="4349373" y="1988548"/>
                  <a:pt x="4314992" y="1991355"/>
                </a:cubicBezTo>
                <a:cubicBezTo>
                  <a:pt x="4280609" y="1994161"/>
                  <a:pt x="4246578" y="1995565"/>
                  <a:pt x="4212898" y="1995565"/>
                </a:cubicBezTo>
                <a:cubicBezTo>
                  <a:pt x="4200268" y="1995565"/>
                  <a:pt x="4185884" y="1995214"/>
                  <a:pt x="4169745" y="1994512"/>
                </a:cubicBezTo>
                <a:cubicBezTo>
                  <a:pt x="4153606" y="1993810"/>
                  <a:pt x="4137117" y="1992056"/>
                  <a:pt x="4120277" y="1989249"/>
                </a:cubicBezTo>
                <a:cubicBezTo>
                  <a:pt x="4103437" y="1986443"/>
                  <a:pt x="4087649" y="1982233"/>
                  <a:pt x="4072914" y="1976619"/>
                </a:cubicBezTo>
                <a:cubicBezTo>
                  <a:pt x="4058178" y="1971006"/>
                  <a:pt x="4046601" y="1963989"/>
                  <a:pt x="4038180" y="1955569"/>
                </a:cubicBezTo>
                <a:cubicBezTo>
                  <a:pt x="4033971" y="1954166"/>
                  <a:pt x="4029761" y="1935922"/>
                  <a:pt x="4025550" y="1900838"/>
                </a:cubicBezTo>
                <a:cubicBezTo>
                  <a:pt x="4018534" y="1847511"/>
                  <a:pt x="4013622" y="1794535"/>
                  <a:pt x="4010816" y="1741909"/>
                </a:cubicBezTo>
                <a:cubicBezTo>
                  <a:pt x="4008009" y="1689283"/>
                  <a:pt x="4005202" y="1636307"/>
                  <a:pt x="4002395" y="1582980"/>
                </a:cubicBezTo>
                <a:cubicBezTo>
                  <a:pt x="4000992" y="1547896"/>
                  <a:pt x="3999940" y="1512461"/>
                  <a:pt x="3999238" y="1476676"/>
                </a:cubicBezTo>
                <a:cubicBezTo>
                  <a:pt x="3998536" y="1440890"/>
                  <a:pt x="3997484" y="1404052"/>
                  <a:pt x="3996080" y="1366162"/>
                </a:cubicBezTo>
                <a:lnTo>
                  <a:pt x="3989765" y="1138819"/>
                </a:lnTo>
                <a:cubicBezTo>
                  <a:pt x="3988362" y="1100929"/>
                  <a:pt x="3987660" y="1064091"/>
                  <a:pt x="3987660" y="1028306"/>
                </a:cubicBezTo>
                <a:cubicBezTo>
                  <a:pt x="3987660" y="992520"/>
                  <a:pt x="3987660" y="958489"/>
                  <a:pt x="3987660" y="926212"/>
                </a:cubicBezTo>
                <a:cubicBezTo>
                  <a:pt x="3987660" y="879901"/>
                  <a:pt x="3988011" y="837450"/>
                  <a:pt x="3988713" y="798858"/>
                </a:cubicBezTo>
                <a:cubicBezTo>
                  <a:pt x="3989415" y="760266"/>
                  <a:pt x="3990467" y="725532"/>
                  <a:pt x="3991870" y="694659"/>
                </a:cubicBezTo>
                <a:cubicBezTo>
                  <a:pt x="3994677" y="641332"/>
                  <a:pt x="3997484" y="609756"/>
                  <a:pt x="4000290" y="599933"/>
                </a:cubicBezTo>
                <a:cubicBezTo>
                  <a:pt x="4026954" y="585899"/>
                  <a:pt x="4058880" y="573269"/>
                  <a:pt x="4096069" y="562042"/>
                </a:cubicBezTo>
                <a:cubicBezTo>
                  <a:pt x="4133258" y="550815"/>
                  <a:pt x="4171850" y="540992"/>
                  <a:pt x="4211845" y="532572"/>
                </a:cubicBezTo>
                <a:cubicBezTo>
                  <a:pt x="4251840" y="524152"/>
                  <a:pt x="4291837" y="517486"/>
                  <a:pt x="4331832" y="512574"/>
                </a:cubicBezTo>
                <a:cubicBezTo>
                  <a:pt x="4371828" y="507662"/>
                  <a:pt x="4407262" y="505207"/>
                  <a:pt x="4438136" y="505207"/>
                </a:cubicBezTo>
                <a:close/>
                <a:moveTo>
                  <a:pt x="8950632" y="496786"/>
                </a:moveTo>
                <a:cubicBezTo>
                  <a:pt x="9009573" y="496786"/>
                  <a:pt x="9045359" y="503101"/>
                  <a:pt x="9057989" y="515732"/>
                </a:cubicBezTo>
                <a:cubicBezTo>
                  <a:pt x="9070619" y="531168"/>
                  <a:pt x="9081144" y="571866"/>
                  <a:pt x="9089564" y="637823"/>
                </a:cubicBezTo>
                <a:cubicBezTo>
                  <a:pt x="9107807" y="778159"/>
                  <a:pt x="9119034" y="918493"/>
                  <a:pt x="9123245" y="1058828"/>
                </a:cubicBezTo>
                <a:cubicBezTo>
                  <a:pt x="9127455" y="1199163"/>
                  <a:pt x="9129560" y="1339498"/>
                  <a:pt x="9129560" y="1479833"/>
                </a:cubicBezTo>
                <a:lnTo>
                  <a:pt x="9129560" y="1633500"/>
                </a:lnTo>
                <a:cubicBezTo>
                  <a:pt x="9129560" y="1640517"/>
                  <a:pt x="9129209" y="1658059"/>
                  <a:pt x="9128507" y="1686126"/>
                </a:cubicBezTo>
                <a:cubicBezTo>
                  <a:pt x="9127806" y="1714193"/>
                  <a:pt x="9126752" y="1743663"/>
                  <a:pt x="9125350" y="1774537"/>
                </a:cubicBezTo>
                <a:cubicBezTo>
                  <a:pt x="9123947" y="1805411"/>
                  <a:pt x="9122192" y="1833828"/>
                  <a:pt x="9120087" y="1859790"/>
                </a:cubicBezTo>
                <a:cubicBezTo>
                  <a:pt x="9117982" y="1885752"/>
                  <a:pt x="9115526" y="1900137"/>
                  <a:pt x="9112720" y="1902943"/>
                </a:cubicBezTo>
                <a:cubicBezTo>
                  <a:pt x="9097282" y="1918380"/>
                  <a:pt x="9073777" y="1933817"/>
                  <a:pt x="9042201" y="1949254"/>
                </a:cubicBezTo>
                <a:cubicBezTo>
                  <a:pt x="9010626" y="1964691"/>
                  <a:pt x="8976595" y="1978373"/>
                  <a:pt x="8940107" y="1990302"/>
                </a:cubicBezTo>
                <a:cubicBezTo>
                  <a:pt x="8903620" y="2002230"/>
                  <a:pt x="8867484" y="2012054"/>
                  <a:pt x="8831698" y="2019772"/>
                </a:cubicBezTo>
                <a:cubicBezTo>
                  <a:pt x="8795913" y="2027491"/>
                  <a:pt x="8765390" y="2031350"/>
                  <a:pt x="8740130" y="2031350"/>
                </a:cubicBezTo>
                <a:cubicBezTo>
                  <a:pt x="8716273" y="2031350"/>
                  <a:pt x="8688908" y="2019071"/>
                  <a:pt x="8658034" y="1994512"/>
                </a:cubicBezTo>
                <a:cubicBezTo>
                  <a:pt x="8627161" y="1969953"/>
                  <a:pt x="8596287" y="1941185"/>
                  <a:pt x="8565413" y="1908206"/>
                </a:cubicBezTo>
                <a:cubicBezTo>
                  <a:pt x="8534539" y="1875227"/>
                  <a:pt x="8506121" y="1841196"/>
                  <a:pt x="8480159" y="1806112"/>
                </a:cubicBezTo>
                <a:cubicBezTo>
                  <a:pt x="8454197" y="1771029"/>
                  <a:pt x="8433498" y="1742961"/>
                  <a:pt x="8418061" y="1721911"/>
                </a:cubicBezTo>
                <a:cubicBezTo>
                  <a:pt x="8384381" y="1675601"/>
                  <a:pt x="8357016" y="1639815"/>
                  <a:pt x="8335965" y="1614555"/>
                </a:cubicBezTo>
                <a:cubicBezTo>
                  <a:pt x="8338772" y="1637009"/>
                  <a:pt x="8340877" y="1666479"/>
                  <a:pt x="8342281" y="1702966"/>
                </a:cubicBezTo>
                <a:lnTo>
                  <a:pt x="8348595" y="1810322"/>
                </a:lnTo>
                <a:cubicBezTo>
                  <a:pt x="8349998" y="1828566"/>
                  <a:pt x="8350700" y="1845757"/>
                  <a:pt x="8350700" y="1861895"/>
                </a:cubicBezTo>
                <a:cubicBezTo>
                  <a:pt x="8350700" y="1878034"/>
                  <a:pt x="8350700" y="1893822"/>
                  <a:pt x="8350700" y="1909258"/>
                </a:cubicBezTo>
                <a:cubicBezTo>
                  <a:pt x="8350700" y="1938729"/>
                  <a:pt x="8348595" y="1957674"/>
                  <a:pt x="8344385" y="1966094"/>
                </a:cubicBezTo>
                <a:cubicBezTo>
                  <a:pt x="8334562" y="1973111"/>
                  <a:pt x="8319125" y="1978724"/>
                  <a:pt x="8298075" y="1982934"/>
                </a:cubicBezTo>
                <a:cubicBezTo>
                  <a:pt x="8277025" y="1987144"/>
                  <a:pt x="8254220" y="1990302"/>
                  <a:pt x="8229661" y="1992407"/>
                </a:cubicBezTo>
                <a:cubicBezTo>
                  <a:pt x="8205103" y="1994512"/>
                  <a:pt x="8181596" y="1995565"/>
                  <a:pt x="8159143" y="1995565"/>
                </a:cubicBezTo>
                <a:cubicBezTo>
                  <a:pt x="8136689" y="1995565"/>
                  <a:pt x="8119148" y="1995565"/>
                  <a:pt x="8106518" y="1995565"/>
                </a:cubicBezTo>
                <a:cubicBezTo>
                  <a:pt x="8098097" y="1995565"/>
                  <a:pt x="8083713" y="1995214"/>
                  <a:pt x="8063364" y="1994512"/>
                </a:cubicBezTo>
                <a:cubicBezTo>
                  <a:pt x="8043016" y="1993810"/>
                  <a:pt x="8021264" y="1992758"/>
                  <a:pt x="7998109" y="1991355"/>
                </a:cubicBezTo>
                <a:cubicBezTo>
                  <a:pt x="7974954" y="1989951"/>
                  <a:pt x="7953552" y="1987846"/>
                  <a:pt x="7933906" y="1985039"/>
                </a:cubicBezTo>
                <a:cubicBezTo>
                  <a:pt x="7914258" y="1982233"/>
                  <a:pt x="7901628" y="1978023"/>
                  <a:pt x="7896015" y="1972409"/>
                </a:cubicBezTo>
                <a:cubicBezTo>
                  <a:pt x="7888998" y="1912065"/>
                  <a:pt x="7883735" y="1852423"/>
                  <a:pt x="7880227" y="1793482"/>
                </a:cubicBezTo>
                <a:cubicBezTo>
                  <a:pt x="7876719" y="1734541"/>
                  <a:pt x="7873561" y="1674899"/>
                  <a:pt x="7870755" y="1614555"/>
                </a:cubicBezTo>
                <a:cubicBezTo>
                  <a:pt x="7867948" y="1547194"/>
                  <a:pt x="7865843" y="1480535"/>
                  <a:pt x="7864439" y="1414578"/>
                </a:cubicBezTo>
                <a:cubicBezTo>
                  <a:pt x="7863036" y="1348620"/>
                  <a:pt x="7862335" y="1281961"/>
                  <a:pt x="7862335" y="1214600"/>
                </a:cubicBezTo>
                <a:lnTo>
                  <a:pt x="7862335" y="999888"/>
                </a:lnTo>
                <a:cubicBezTo>
                  <a:pt x="7862335" y="966207"/>
                  <a:pt x="7862685" y="934281"/>
                  <a:pt x="7863387" y="904109"/>
                </a:cubicBezTo>
                <a:cubicBezTo>
                  <a:pt x="7864089" y="873937"/>
                  <a:pt x="7865141" y="845519"/>
                  <a:pt x="7866545" y="818856"/>
                </a:cubicBezTo>
                <a:cubicBezTo>
                  <a:pt x="7867948" y="787982"/>
                  <a:pt x="7869000" y="758862"/>
                  <a:pt x="7869702" y="731497"/>
                </a:cubicBezTo>
                <a:cubicBezTo>
                  <a:pt x="7870404" y="704131"/>
                  <a:pt x="7870755" y="678520"/>
                  <a:pt x="7870755" y="654663"/>
                </a:cubicBezTo>
                <a:lnTo>
                  <a:pt x="7872860" y="652558"/>
                </a:lnTo>
                <a:cubicBezTo>
                  <a:pt x="7892506" y="638525"/>
                  <a:pt x="7917416" y="623439"/>
                  <a:pt x="7947588" y="607300"/>
                </a:cubicBezTo>
                <a:cubicBezTo>
                  <a:pt x="7977760" y="591162"/>
                  <a:pt x="8010388" y="576426"/>
                  <a:pt x="8045472" y="563095"/>
                </a:cubicBezTo>
                <a:cubicBezTo>
                  <a:pt x="8080555" y="549763"/>
                  <a:pt x="8114938" y="538536"/>
                  <a:pt x="8148618" y="529414"/>
                </a:cubicBezTo>
                <a:cubicBezTo>
                  <a:pt x="8182299" y="520293"/>
                  <a:pt x="8211769" y="515732"/>
                  <a:pt x="8237029" y="515732"/>
                </a:cubicBezTo>
                <a:cubicBezTo>
                  <a:pt x="8244046" y="515732"/>
                  <a:pt x="8254571" y="517135"/>
                  <a:pt x="8268604" y="519942"/>
                </a:cubicBezTo>
                <a:cubicBezTo>
                  <a:pt x="8278428" y="522748"/>
                  <a:pt x="8289304" y="532923"/>
                  <a:pt x="8301233" y="550465"/>
                </a:cubicBezTo>
                <a:cubicBezTo>
                  <a:pt x="8313160" y="568006"/>
                  <a:pt x="8325089" y="587302"/>
                  <a:pt x="8337018" y="608353"/>
                </a:cubicBezTo>
                <a:cubicBezTo>
                  <a:pt x="8348946" y="629403"/>
                  <a:pt x="8359471" y="650102"/>
                  <a:pt x="8368593" y="670451"/>
                </a:cubicBezTo>
                <a:cubicBezTo>
                  <a:pt x="8377714" y="690800"/>
                  <a:pt x="8384381" y="705184"/>
                  <a:pt x="8388591" y="713604"/>
                </a:cubicBezTo>
                <a:cubicBezTo>
                  <a:pt x="8399817" y="740267"/>
                  <a:pt x="8411746" y="767633"/>
                  <a:pt x="8424376" y="795700"/>
                </a:cubicBezTo>
                <a:cubicBezTo>
                  <a:pt x="8437006" y="823767"/>
                  <a:pt x="8449637" y="853238"/>
                  <a:pt x="8462267" y="884111"/>
                </a:cubicBezTo>
                <a:cubicBezTo>
                  <a:pt x="8474897" y="914985"/>
                  <a:pt x="8487527" y="944806"/>
                  <a:pt x="8500157" y="973575"/>
                </a:cubicBezTo>
                <a:cubicBezTo>
                  <a:pt x="8512787" y="1002344"/>
                  <a:pt x="8524715" y="1030761"/>
                  <a:pt x="8535943" y="1058828"/>
                </a:cubicBezTo>
                <a:cubicBezTo>
                  <a:pt x="8547169" y="1086896"/>
                  <a:pt x="8558045" y="1112857"/>
                  <a:pt x="8568570" y="1136714"/>
                </a:cubicBezTo>
                <a:cubicBezTo>
                  <a:pt x="8579096" y="1160571"/>
                  <a:pt x="8589270" y="1182323"/>
                  <a:pt x="8599093" y="1201970"/>
                </a:cubicBezTo>
                <a:cubicBezTo>
                  <a:pt x="8618740" y="1244071"/>
                  <a:pt x="8633476" y="1270734"/>
                  <a:pt x="8643299" y="1281961"/>
                </a:cubicBezTo>
                <a:cubicBezTo>
                  <a:pt x="8641896" y="1266524"/>
                  <a:pt x="8640492" y="1248281"/>
                  <a:pt x="8639089" y="1227230"/>
                </a:cubicBezTo>
                <a:cubicBezTo>
                  <a:pt x="8637686" y="1206180"/>
                  <a:pt x="8635581" y="1183025"/>
                  <a:pt x="8632774" y="1157765"/>
                </a:cubicBezTo>
                <a:cubicBezTo>
                  <a:pt x="8629967" y="1132504"/>
                  <a:pt x="8627861" y="1106191"/>
                  <a:pt x="8626459" y="1078826"/>
                </a:cubicBezTo>
                <a:cubicBezTo>
                  <a:pt x="8625056" y="1051461"/>
                  <a:pt x="8622951" y="1023745"/>
                  <a:pt x="8620144" y="995678"/>
                </a:cubicBezTo>
                <a:lnTo>
                  <a:pt x="8607513" y="825171"/>
                </a:lnTo>
                <a:cubicBezTo>
                  <a:pt x="8603304" y="767633"/>
                  <a:pt x="8601199" y="719217"/>
                  <a:pt x="8601199" y="679923"/>
                </a:cubicBezTo>
                <a:cubicBezTo>
                  <a:pt x="8601199" y="632210"/>
                  <a:pt x="8604706" y="599231"/>
                  <a:pt x="8611723" y="580987"/>
                </a:cubicBezTo>
                <a:cubicBezTo>
                  <a:pt x="8660841" y="554324"/>
                  <a:pt x="8715572" y="533624"/>
                  <a:pt x="8775915" y="518889"/>
                </a:cubicBezTo>
                <a:cubicBezTo>
                  <a:pt x="8836259" y="504154"/>
                  <a:pt x="8894499" y="496786"/>
                  <a:pt x="8950632" y="496786"/>
                </a:cubicBezTo>
                <a:close/>
                <a:moveTo>
                  <a:pt x="5795162" y="496786"/>
                </a:moveTo>
                <a:cubicBezTo>
                  <a:pt x="5884976" y="496786"/>
                  <a:pt x="5967072" y="505908"/>
                  <a:pt x="6041450" y="524152"/>
                </a:cubicBezTo>
                <a:cubicBezTo>
                  <a:pt x="6118634" y="542395"/>
                  <a:pt x="6186696" y="573971"/>
                  <a:pt x="6245638" y="618878"/>
                </a:cubicBezTo>
                <a:cubicBezTo>
                  <a:pt x="6304578" y="662382"/>
                  <a:pt x="6350889" y="721322"/>
                  <a:pt x="6384570" y="795700"/>
                </a:cubicBezTo>
                <a:cubicBezTo>
                  <a:pt x="6418249" y="868675"/>
                  <a:pt x="6435090" y="961296"/>
                  <a:pt x="6435090" y="1073564"/>
                </a:cubicBezTo>
                <a:cubicBezTo>
                  <a:pt x="6435090" y="1184428"/>
                  <a:pt x="6422460" y="1284066"/>
                  <a:pt x="6397200" y="1372477"/>
                </a:cubicBezTo>
                <a:cubicBezTo>
                  <a:pt x="6371938" y="1460888"/>
                  <a:pt x="6340364" y="1538774"/>
                  <a:pt x="6302473" y="1606135"/>
                </a:cubicBezTo>
                <a:cubicBezTo>
                  <a:pt x="6264582" y="1673496"/>
                  <a:pt x="6222482" y="1732436"/>
                  <a:pt x="6176172" y="1782957"/>
                </a:cubicBezTo>
                <a:cubicBezTo>
                  <a:pt x="6129861" y="1833478"/>
                  <a:pt x="6087058" y="1874175"/>
                  <a:pt x="6047765" y="1905048"/>
                </a:cubicBezTo>
                <a:cubicBezTo>
                  <a:pt x="6007068" y="1937325"/>
                  <a:pt x="5972686" y="1960481"/>
                  <a:pt x="5944619" y="1974514"/>
                </a:cubicBezTo>
                <a:cubicBezTo>
                  <a:pt x="5913745" y="1989951"/>
                  <a:pt x="5896203" y="1998371"/>
                  <a:pt x="5891993" y="1999774"/>
                </a:cubicBezTo>
                <a:cubicBezTo>
                  <a:pt x="5851296" y="2001178"/>
                  <a:pt x="5810950" y="2001880"/>
                  <a:pt x="5770954" y="2001880"/>
                </a:cubicBezTo>
                <a:cubicBezTo>
                  <a:pt x="5730958" y="2001880"/>
                  <a:pt x="5691314" y="2000476"/>
                  <a:pt x="5652020" y="1997670"/>
                </a:cubicBezTo>
                <a:cubicBezTo>
                  <a:pt x="5583256" y="1994863"/>
                  <a:pt x="5512386" y="1988548"/>
                  <a:pt x="5439413" y="1978724"/>
                </a:cubicBezTo>
                <a:cubicBezTo>
                  <a:pt x="5366438" y="1967498"/>
                  <a:pt x="5301182" y="1950657"/>
                  <a:pt x="5243646" y="1928204"/>
                </a:cubicBezTo>
                <a:cubicBezTo>
                  <a:pt x="5229612" y="1845406"/>
                  <a:pt x="5216982" y="1759100"/>
                  <a:pt x="5205755" y="1669286"/>
                </a:cubicBezTo>
                <a:cubicBezTo>
                  <a:pt x="5195932" y="1578068"/>
                  <a:pt x="5187512" y="1487552"/>
                  <a:pt x="5180494" y="1397737"/>
                </a:cubicBezTo>
                <a:cubicBezTo>
                  <a:pt x="5148218" y="1394931"/>
                  <a:pt x="5127870" y="1390721"/>
                  <a:pt x="5119449" y="1385107"/>
                </a:cubicBezTo>
                <a:cubicBezTo>
                  <a:pt x="5108222" y="1378091"/>
                  <a:pt x="5100504" y="1359145"/>
                  <a:pt x="5096294" y="1328272"/>
                </a:cubicBezTo>
                <a:cubicBezTo>
                  <a:pt x="5092084" y="1295995"/>
                  <a:pt x="5089978" y="1260911"/>
                  <a:pt x="5089978" y="1223020"/>
                </a:cubicBezTo>
                <a:cubicBezTo>
                  <a:pt x="5089978" y="1185130"/>
                  <a:pt x="5092084" y="1150748"/>
                  <a:pt x="5096294" y="1119874"/>
                </a:cubicBezTo>
                <a:cubicBezTo>
                  <a:pt x="5100504" y="1089001"/>
                  <a:pt x="5106117" y="1070055"/>
                  <a:pt x="5113134" y="1063038"/>
                </a:cubicBezTo>
                <a:cubicBezTo>
                  <a:pt x="5118747" y="1060232"/>
                  <a:pt x="5139797" y="1058127"/>
                  <a:pt x="5176285" y="1056723"/>
                </a:cubicBezTo>
                <a:cubicBezTo>
                  <a:pt x="5174881" y="1025850"/>
                  <a:pt x="5174180" y="996379"/>
                  <a:pt x="5174180" y="968312"/>
                </a:cubicBezTo>
                <a:cubicBezTo>
                  <a:pt x="5174180" y="940245"/>
                  <a:pt x="5174180" y="912880"/>
                  <a:pt x="5174180" y="886216"/>
                </a:cubicBezTo>
                <a:cubicBezTo>
                  <a:pt x="5174180" y="859553"/>
                  <a:pt x="5174530" y="834643"/>
                  <a:pt x="5175232" y="811488"/>
                </a:cubicBezTo>
                <a:cubicBezTo>
                  <a:pt x="5175934" y="788333"/>
                  <a:pt x="5176986" y="766932"/>
                  <a:pt x="5178390" y="747285"/>
                </a:cubicBezTo>
                <a:cubicBezTo>
                  <a:pt x="5180494" y="710446"/>
                  <a:pt x="5182205" y="677950"/>
                  <a:pt x="5183520" y="649795"/>
                </a:cubicBezTo>
                <a:lnTo>
                  <a:pt x="5184512" y="627432"/>
                </a:lnTo>
                <a:lnTo>
                  <a:pt x="5265222" y="595591"/>
                </a:lnTo>
                <a:cubicBezTo>
                  <a:pt x="5354685" y="562700"/>
                  <a:pt x="5439412" y="538887"/>
                  <a:pt x="5519404" y="524152"/>
                </a:cubicBezTo>
                <a:cubicBezTo>
                  <a:pt x="5572731" y="514328"/>
                  <a:pt x="5622199" y="507311"/>
                  <a:pt x="5667808" y="503101"/>
                </a:cubicBezTo>
                <a:cubicBezTo>
                  <a:pt x="5713416" y="498891"/>
                  <a:pt x="5755868" y="496786"/>
                  <a:pt x="5795162" y="496786"/>
                </a:cubicBezTo>
                <a:close/>
                <a:moveTo>
                  <a:pt x="1610049" y="492576"/>
                </a:moveTo>
                <a:cubicBezTo>
                  <a:pt x="1621276" y="492576"/>
                  <a:pt x="1637414" y="492927"/>
                  <a:pt x="1658464" y="493629"/>
                </a:cubicBezTo>
                <a:cubicBezTo>
                  <a:pt x="1679514" y="494330"/>
                  <a:pt x="1701266" y="495734"/>
                  <a:pt x="1723720" y="497839"/>
                </a:cubicBezTo>
                <a:cubicBezTo>
                  <a:pt x="1746174" y="499944"/>
                  <a:pt x="1766874" y="503803"/>
                  <a:pt x="1785819" y="509417"/>
                </a:cubicBezTo>
                <a:cubicBezTo>
                  <a:pt x="1804763" y="515030"/>
                  <a:pt x="1817744" y="522748"/>
                  <a:pt x="1824761" y="532572"/>
                </a:cubicBezTo>
                <a:cubicBezTo>
                  <a:pt x="1831778" y="548009"/>
                  <a:pt x="1835988" y="586601"/>
                  <a:pt x="1837391" y="648348"/>
                </a:cubicBezTo>
                <a:cubicBezTo>
                  <a:pt x="1838795" y="680625"/>
                  <a:pt x="1839848" y="715709"/>
                  <a:pt x="1840550" y="753600"/>
                </a:cubicBezTo>
                <a:cubicBezTo>
                  <a:pt x="1841251" y="791490"/>
                  <a:pt x="1841601" y="832889"/>
                  <a:pt x="1841601" y="877796"/>
                </a:cubicBezTo>
                <a:lnTo>
                  <a:pt x="1841601" y="1016728"/>
                </a:lnTo>
                <a:cubicBezTo>
                  <a:pt x="1841601" y="1040585"/>
                  <a:pt x="1841601" y="1065143"/>
                  <a:pt x="1841601" y="1090404"/>
                </a:cubicBezTo>
                <a:cubicBezTo>
                  <a:pt x="1841601" y="1115664"/>
                  <a:pt x="1840900" y="1141626"/>
                  <a:pt x="1839497" y="1168290"/>
                </a:cubicBezTo>
                <a:cubicBezTo>
                  <a:pt x="1853531" y="1166886"/>
                  <a:pt x="1866511" y="1165834"/>
                  <a:pt x="1878439" y="1165132"/>
                </a:cubicBezTo>
                <a:cubicBezTo>
                  <a:pt x="1890369" y="1164430"/>
                  <a:pt x="1901946" y="1164080"/>
                  <a:pt x="1913173" y="1164080"/>
                </a:cubicBezTo>
                <a:cubicBezTo>
                  <a:pt x="1924399" y="1164080"/>
                  <a:pt x="1935626" y="1164080"/>
                  <a:pt x="1946853" y="1164080"/>
                </a:cubicBezTo>
                <a:cubicBezTo>
                  <a:pt x="1958079" y="1164080"/>
                  <a:pt x="1970008" y="1164781"/>
                  <a:pt x="1982638" y="1166185"/>
                </a:cubicBezTo>
                <a:cubicBezTo>
                  <a:pt x="1982638" y="1069354"/>
                  <a:pt x="1984041" y="972522"/>
                  <a:pt x="1986849" y="875691"/>
                </a:cubicBezTo>
                <a:cubicBezTo>
                  <a:pt x="1989655" y="778860"/>
                  <a:pt x="1996672" y="682029"/>
                  <a:pt x="2007898" y="585197"/>
                </a:cubicBezTo>
                <a:cubicBezTo>
                  <a:pt x="2010706" y="568357"/>
                  <a:pt x="2012810" y="555025"/>
                  <a:pt x="2014214" y="545202"/>
                </a:cubicBezTo>
                <a:cubicBezTo>
                  <a:pt x="2015617" y="535379"/>
                  <a:pt x="2016319" y="529063"/>
                  <a:pt x="2016319" y="526257"/>
                </a:cubicBezTo>
                <a:lnTo>
                  <a:pt x="2018424" y="524151"/>
                </a:lnTo>
                <a:lnTo>
                  <a:pt x="2022634" y="523099"/>
                </a:lnTo>
                <a:cubicBezTo>
                  <a:pt x="2024038" y="522397"/>
                  <a:pt x="2025440" y="522047"/>
                  <a:pt x="2026844" y="522047"/>
                </a:cubicBezTo>
                <a:cubicBezTo>
                  <a:pt x="2063331" y="512223"/>
                  <a:pt x="2099818" y="505908"/>
                  <a:pt x="2136305" y="503101"/>
                </a:cubicBezTo>
                <a:cubicBezTo>
                  <a:pt x="2172792" y="500295"/>
                  <a:pt x="2209981" y="498891"/>
                  <a:pt x="2247871" y="498891"/>
                </a:cubicBezTo>
                <a:cubicBezTo>
                  <a:pt x="2277342" y="498891"/>
                  <a:pt x="2307163" y="499242"/>
                  <a:pt x="2337335" y="499944"/>
                </a:cubicBezTo>
                <a:cubicBezTo>
                  <a:pt x="2367507" y="500646"/>
                  <a:pt x="2397328" y="503803"/>
                  <a:pt x="2426798" y="509417"/>
                </a:cubicBezTo>
                <a:cubicBezTo>
                  <a:pt x="2454865" y="513627"/>
                  <a:pt x="2475917" y="518538"/>
                  <a:pt x="2489949" y="524152"/>
                </a:cubicBezTo>
                <a:cubicBezTo>
                  <a:pt x="2506789" y="531168"/>
                  <a:pt x="2517315" y="538185"/>
                  <a:pt x="2521525" y="545202"/>
                </a:cubicBezTo>
                <a:cubicBezTo>
                  <a:pt x="2525735" y="557832"/>
                  <a:pt x="2527840" y="590109"/>
                  <a:pt x="2527840" y="642033"/>
                </a:cubicBezTo>
                <a:cubicBezTo>
                  <a:pt x="2527840" y="695360"/>
                  <a:pt x="2525735" y="764125"/>
                  <a:pt x="2521525" y="848326"/>
                </a:cubicBezTo>
                <a:cubicBezTo>
                  <a:pt x="2520121" y="869376"/>
                  <a:pt x="2517666" y="910424"/>
                  <a:pt x="2514157" y="971470"/>
                </a:cubicBezTo>
                <a:cubicBezTo>
                  <a:pt x="2510649" y="1032516"/>
                  <a:pt x="2505738" y="1103034"/>
                  <a:pt x="2499422" y="1183025"/>
                </a:cubicBezTo>
                <a:cubicBezTo>
                  <a:pt x="2493107" y="1263016"/>
                  <a:pt x="2486441" y="1347217"/>
                  <a:pt x="2479424" y="1435628"/>
                </a:cubicBezTo>
                <a:cubicBezTo>
                  <a:pt x="2472407" y="1524039"/>
                  <a:pt x="2465391" y="1606135"/>
                  <a:pt x="2458374" y="1681916"/>
                </a:cubicBezTo>
                <a:cubicBezTo>
                  <a:pt x="2451358" y="1757697"/>
                  <a:pt x="2444341" y="1821900"/>
                  <a:pt x="2437324" y="1874526"/>
                </a:cubicBezTo>
                <a:cubicBezTo>
                  <a:pt x="2430306" y="1927151"/>
                  <a:pt x="2423991" y="1957674"/>
                  <a:pt x="2418378" y="1966094"/>
                </a:cubicBezTo>
                <a:cubicBezTo>
                  <a:pt x="2411361" y="1973111"/>
                  <a:pt x="2398380" y="1978373"/>
                  <a:pt x="2379435" y="1981882"/>
                </a:cubicBezTo>
                <a:cubicBezTo>
                  <a:pt x="2360490" y="1985390"/>
                  <a:pt x="2346808" y="1987846"/>
                  <a:pt x="2338387" y="1989249"/>
                </a:cubicBezTo>
                <a:cubicBezTo>
                  <a:pt x="2314530" y="1992056"/>
                  <a:pt x="2290323" y="1994161"/>
                  <a:pt x="2265764" y="1995565"/>
                </a:cubicBezTo>
                <a:cubicBezTo>
                  <a:pt x="2241205" y="1996968"/>
                  <a:pt x="2216998" y="1997670"/>
                  <a:pt x="2193141" y="1997670"/>
                </a:cubicBezTo>
                <a:cubicBezTo>
                  <a:pt x="2180510" y="1997670"/>
                  <a:pt x="2165075" y="1997319"/>
                  <a:pt x="2146830" y="1996617"/>
                </a:cubicBezTo>
                <a:cubicBezTo>
                  <a:pt x="2128588" y="1995915"/>
                  <a:pt x="2109992" y="1994161"/>
                  <a:pt x="2091048" y="1991355"/>
                </a:cubicBezTo>
                <a:cubicBezTo>
                  <a:pt x="2072102" y="1988548"/>
                  <a:pt x="2054210" y="1984338"/>
                  <a:pt x="2037369" y="1978724"/>
                </a:cubicBezTo>
                <a:cubicBezTo>
                  <a:pt x="2020529" y="1973111"/>
                  <a:pt x="2006495" y="1966094"/>
                  <a:pt x="1995268" y="1957674"/>
                </a:cubicBezTo>
                <a:cubicBezTo>
                  <a:pt x="1991058" y="1956271"/>
                  <a:pt x="1987550" y="1948201"/>
                  <a:pt x="1984743" y="1933466"/>
                </a:cubicBezTo>
                <a:cubicBezTo>
                  <a:pt x="1981936" y="1918731"/>
                  <a:pt x="1979481" y="1902593"/>
                  <a:pt x="1977376" y="1885051"/>
                </a:cubicBezTo>
                <a:cubicBezTo>
                  <a:pt x="1975271" y="1867509"/>
                  <a:pt x="1973516" y="1851019"/>
                  <a:pt x="1972113" y="1835583"/>
                </a:cubicBezTo>
                <a:cubicBezTo>
                  <a:pt x="1970709" y="1820146"/>
                  <a:pt x="1970008" y="1810322"/>
                  <a:pt x="1970008" y="1806112"/>
                </a:cubicBezTo>
                <a:cubicBezTo>
                  <a:pt x="1967202" y="1749978"/>
                  <a:pt x="1965096" y="1694195"/>
                  <a:pt x="1963693" y="1638763"/>
                </a:cubicBezTo>
                <a:cubicBezTo>
                  <a:pt x="1962290" y="1583330"/>
                  <a:pt x="1961588" y="1527547"/>
                  <a:pt x="1961588" y="1471413"/>
                </a:cubicBezTo>
                <a:cubicBezTo>
                  <a:pt x="1950362" y="1470010"/>
                  <a:pt x="1938784" y="1468957"/>
                  <a:pt x="1926856" y="1468256"/>
                </a:cubicBezTo>
                <a:cubicBezTo>
                  <a:pt x="1914927" y="1467554"/>
                  <a:pt x="1903349" y="1467203"/>
                  <a:pt x="1892122" y="1467203"/>
                </a:cubicBezTo>
                <a:cubicBezTo>
                  <a:pt x="1880895" y="1467203"/>
                  <a:pt x="1868265" y="1467554"/>
                  <a:pt x="1854232" y="1468256"/>
                </a:cubicBezTo>
                <a:cubicBezTo>
                  <a:pt x="1840199" y="1468957"/>
                  <a:pt x="1825463" y="1470010"/>
                  <a:pt x="1810027" y="1471413"/>
                </a:cubicBezTo>
                <a:cubicBezTo>
                  <a:pt x="1807219" y="1527547"/>
                  <a:pt x="1805114" y="1583330"/>
                  <a:pt x="1803712" y="1638763"/>
                </a:cubicBezTo>
                <a:cubicBezTo>
                  <a:pt x="1802308" y="1694195"/>
                  <a:pt x="1800202" y="1749978"/>
                  <a:pt x="1797397" y="1806112"/>
                </a:cubicBezTo>
                <a:cubicBezTo>
                  <a:pt x="1795992" y="1849616"/>
                  <a:pt x="1793887" y="1885402"/>
                  <a:pt x="1791081" y="1913469"/>
                </a:cubicBezTo>
                <a:cubicBezTo>
                  <a:pt x="1789677" y="1940132"/>
                  <a:pt x="1787572" y="1955569"/>
                  <a:pt x="1784766" y="1959779"/>
                </a:cubicBezTo>
                <a:cubicBezTo>
                  <a:pt x="1780556" y="1966796"/>
                  <a:pt x="1769329" y="1973111"/>
                  <a:pt x="1751085" y="1978724"/>
                </a:cubicBezTo>
                <a:cubicBezTo>
                  <a:pt x="1735649" y="1984338"/>
                  <a:pt x="1712494" y="1989249"/>
                  <a:pt x="1681620" y="1993459"/>
                </a:cubicBezTo>
                <a:cubicBezTo>
                  <a:pt x="1654956" y="1997670"/>
                  <a:pt x="1625485" y="2001880"/>
                  <a:pt x="1593208" y="2006090"/>
                </a:cubicBezTo>
                <a:cubicBezTo>
                  <a:pt x="1562335" y="2010300"/>
                  <a:pt x="1532864" y="2012405"/>
                  <a:pt x="1504798" y="2012405"/>
                </a:cubicBezTo>
                <a:cubicBezTo>
                  <a:pt x="1480941" y="2012405"/>
                  <a:pt x="1456032" y="2011001"/>
                  <a:pt x="1430069" y="2008195"/>
                </a:cubicBezTo>
                <a:cubicBezTo>
                  <a:pt x="1404107" y="2005388"/>
                  <a:pt x="1381302" y="1996968"/>
                  <a:pt x="1361656" y="1982934"/>
                </a:cubicBezTo>
                <a:cubicBezTo>
                  <a:pt x="1354639" y="1978724"/>
                  <a:pt x="1348324" y="1954867"/>
                  <a:pt x="1342711" y="1911363"/>
                </a:cubicBezTo>
                <a:cubicBezTo>
                  <a:pt x="1332887" y="1844003"/>
                  <a:pt x="1325169" y="1776642"/>
                  <a:pt x="1319555" y="1709281"/>
                </a:cubicBezTo>
                <a:cubicBezTo>
                  <a:pt x="1313942" y="1641920"/>
                  <a:pt x="1309732" y="1574559"/>
                  <a:pt x="1306925" y="1507199"/>
                </a:cubicBezTo>
                <a:cubicBezTo>
                  <a:pt x="1299908" y="1382301"/>
                  <a:pt x="1294295" y="1257753"/>
                  <a:pt x="1290085" y="1133557"/>
                </a:cubicBezTo>
                <a:cubicBezTo>
                  <a:pt x="1285875" y="1009360"/>
                  <a:pt x="1283770" y="884813"/>
                  <a:pt x="1283770" y="759915"/>
                </a:cubicBezTo>
                <a:cubicBezTo>
                  <a:pt x="1283770" y="752898"/>
                  <a:pt x="1283770" y="738864"/>
                  <a:pt x="1283770" y="717814"/>
                </a:cubicBezTo>
                <a:cubicBezTo>
                  <a:pt x="1283770" y="696764"/>
                  <a:pt x="1284472" y="674310"/>
                  <a:pt x="1285875" y="650453"/>
                </a:cubicBezTo>
                <a:cubicBezTo>
                  <a:pt x="1287278" y="626596"/>
                  <a:pt x="1288681" y="604844"/>
                  <a:pt x="1290085" y="585197"/>
                </a:cubicBezTo>
                <a:cubicBezTo>
                  <a:pt x="1291489" y="565551"/>
                  <a:pt x="1294295" y="552920"/>
                  <a:pt x="1298506" y="547307"/>
                </a:cubicBezTo>
                <a:cubicBezTo>
                  <a:pt x="1301312" y="536080"/>
                  <a:pt x="1316048" y="526958"/>
                  <a:pt x="1342711" y="519942"/>
                </a:cubicBezTo>
                <a:cubicBezTo>
                  <a:pt x="1369374" y="512925"/>
                  <a:pt x="1400248" y="507311"/>
                  <a:pt x="1435332" y="503101"/>
                </a:cubicBezTo>
                <a:cubicBezTo>
                  <a:pt x="1470415" y="498891"/>
                  <a:pt x="1504447" y="496085"/>
                  <a:pt x="1537425" y="494681"/>
                </a:cubicBezTo>
                <a:cubicBezTo>
                  <a:pt x="1570404" y="493278"/>
                  <a:pt x="1594612" y="492576"/>
                  <a:pt x="1610049" y="492576"/>
                </a:cubicBezTo>
                <a:close/>
                <a:moveTo>
                  <a:pt x="7137186" y="488366"/>
                </a:moveTo>
                <a:cubicBezTo>
                  <a:pt x="7248052" y="488366"/>
                  <a:pt x="7342076" y="503101"/>
                  <a:pt x="7419260" y="532572"/>
                </a:cubicBezTo>
                <a:cubicBezTo>
                  <a:pt x="7497848" y="562042"/>
                  <a:pt x="7562402" y="603441"/>
                  <a:pt x="7612923" y="656768"/>
                </a:cubicBezTo>
                <a:cubicBezTo>
                  <a:pt x="7664846" y="710095"/>
                  <a:pt x="7702036" y="773247"/>
                  <a:pt x="7724488" y="846221"/>
                </a:cubicBezTo>
                <a:cubicBezTo>
                  <a:pt x="7748346" y="922002"/>
                  <a:pt x="7760274" y="1001993"/>
                  <a:pt x="7760274" y="1086194"/>
                </a:cubicBezTo>
                <a:cubicBezTo>
                  <a:pt x="7760274" y="1156361"/>
                  <a:pt x="7758520" y="1220214"/>
                  <a:pt x="7755012" y="1277751"/>
                </a:cubicBezTo>
                <a:cubicBezTo>
                  <a:pt x="7751504" y="1335288"/>
                  <a:pt x="7746241" y="1387914"/>
                  <a:pt x="7739224" y="1435628"/>
                </a:cubicBezTo>
                <a:cubicBezTo>
                  <a:pt x="7725190" y="1529652"/>
                  <a:pt x="7706245" y="1607538"/>
                  <a:pt x="7682388" y="1669286"/>
                </a:cubicBezTo>
                <a:cubicBezTo>
                  <a:pt x="7658531" y="1731033"/>
                  <a:pt x="7633271" y="1778747"/>
                  <a:pt x="7606608" y="1812427"/>
                </a:cubicBezTo>
                <a:cubicBezTo>
                  <a:pt x="7577137" y="1847511"/>
                  <a:pt x="7551877" y="1874175"/>
                  <a:pt x="7530826" y="1892418"/>
                </a:cubicBezTo>
                <a:cubicBezTo>
                  <a:pt x="7495742" y="1920485"/>
                  <a:pt x="7443117" y="1942939"/>
                  <a:pt x="7372950" y="1959779"/>
                </a:cubicBezTo>
                <a:cubicBezTo>
                  <a:pt x="7301379" y="1976619"/>
                  <a:pt x="7222090" y="1985039"/>
                  <a:pt x="7135082" y="1985039"/>
                </a:cubicBezTo>
                <a:lnTo>
                  <a:pt x="7132977" y="1987144"/>
                </a:lnTo>
                <a:cubicBezTo>
                  <a:pt x="7047372" y="1987144"/>
                  <a:pt x="6969486" y="1978724"/>
                  <a:pt x="6899320" y="1961884"/>
                </a:cubicBezTo>
                <a:cubicBezTo>
                  <a:pt x="6830555" y="1945044"/>
                  <a:pt x="6778630" y="1922590"/>
                  <a:pt x="6743548" y="1894523"/>
                </a:cubicBezTo>
                <a:cubicBezTo>
                  <a:pt x="6722497" y="1876280"/>
                  <a:pt x="6697237" y="1849616"/>
                  <a:pt x="6667766" y="1814532"/>
                </a:cubicBezTo>
                <a:cubicBezTo>
                  <a:pt x="6641102" y="1780852"/>
                  <a:pt x="6615842" y="1733138"/>
                  <a:pt x="6591986" y="1671391"/>
                </a:cubicBezTo>
                <a:cubicBezTo>
                  <a:pt x="6569532" y="1609643"/>
                  <a:pt x="6550586" y="1531757"/>
                  <a:pt x="6535150" y="1437733"/>
                </a:cubicBezTo>
                <a:cubicBezTo>
                  <a:pt x="6528132" y="1390019"/>
                  <a:pt x="6522870" y="1337043"/>
                  <a:pt x="6519362" y="1278803"/>
                </a:cubicBezTo>
                <a:cubicBezTo>
                  <a:pt x="6515854" y="1220565"/>
                  <a:pt x="6514100" y="1156361"/>
                  <a:pt x="6514100" y="1086194"/>
                </a:cubicBezTo>
                <a:cubicBezTo>
                  <a:pt x="6514100" y="1001993"/>
                  <a:pt x="6526028" y="922002"/>
                  <a:pt x="6549885" y="846221"/>
                </a:cubicBezTo>
                <a:cubicBezTo>
                  <a:pt x="6572338" y="773247"/>
                  <a:pt x="6609527" y="710095"/>
                  <a:pt x="6661451" y="656768"/>
                </a:cubicBezTo>
                <a:cubicBezTo>
                  <a:pt x="6711972" y="603441"/>
                  <a:pt x="6776526" y="562042"/>
                  <a:pt x="6855114" y="532572"/>
                </a:cubicBezTo>
                <a:cubicBezTo>
                  <a:pt x="6933701" y="503101"/>
                  <a:pt x="7027726" y="488366"/>
                  <a:pt x="7137186" y="488366"/>
                </a:cubicBezTo>
                <a:close/>
                <a:moveTo>
                  <a:pt x="9895913" y="484156"/>
                </a:moveTo>
                <a:cubicBezTo>
                  <a:pt x="9968887" y="484156"/>
                  <a:pt x="10045019" y="495032"/>
                  <a:pt x="10124308" y="516784"/>
                </a:cubicBezTo>
                <a:cubicBezTo>
                  <a:pt x="10203598" y="538536"/>
                  <a:pt x="10272012" y="573269"/>
                  <a:pt x="10329548" y="620983"/>
                </a:cubicBezTo>
                <a:cubicBezTo>
                  <a:pt x="10354808" y="642033"/>
                  <a:pt x="10369543" y="658873"/>
                  <a:pt x="10373753" y="671503"/>
                </a:cubicBezTo>
                <a:cubicBezTo>
                  <a:pt x="10377963" y="688344"/>
                  <a:pt x="10370245" y="718515"/>
                  <a:pt x="10350598" y="762020"/>
                </a:cubicBezTo>
                <a:cubicBezTo>
                  <a:pt x="10326742" y="812541"/>
                  <a:pt x="10300429" y="862359"/>
                  <a:pt x="10271659" y="911477"/>
                </a:cubicBezTo>
                <a:cubicBezTo>
                  <a:pt x="10242891" y="960594"/>
                  <a:pt x="10212369" y="1008308"/>
                  <a:pt x="10180091" y="1054618"/>
                </a:cubicBezTo>
                <a:lnTo>
                  <a:pt x="10180091" y="1075669"/>
                </a:lnTo>
                <a:cubicBezTo>
                  <a:pt x="10175881" y="1071459"/>
                  <a:pt x="10165355" y="1063038"/>
                  <a:pt x="10148516" y="1050408"/>
                </a:cubicBezTo>
                <a:cubicBezTo>
                  <a:pt x="10120449" y="1029358"/>
                  <a:pt x="10086067" y="1008308"/>
                  <a:pt x="10045370" y="987258"/>
                </a:cubicBezTo>
                <a:cubicBezTo>
                  <a:pt x="10004673" y="966207"/>
                  <a:pt x="9966080" y="955682"/>
                  <a:pt x="9929593" y="955682"/>
                </a:cubicBezTo>
                <a:cubicBezTo>
                  <a:pt x="9900123" y="955682"/>
                  <a:pt x="9875915" y="963401"/>
                  <a:pt x="9856970" y="978838"/>
                </a:cubicBezTo>
                <a:cubicBezTo>
                  <a:pt x="9838024" y="994274"/>
                  <a:pt x="9822939" y="1013570"/>
                  <a:pt x="9811712" y="1036726"/>
                </a:cubicBezTo>
                <a:cubicBezTo>
                  <a:pt x="9800486" y="1059881"/>
                  <a:pt x="9792766" y="1085141"/>
                  <a:pt x="9788556" y="1112507"/>
                </a:cubicBezTo>
                <a:cubicBezTo>
                  <a:pt x="9784346" y="1139872"/>
                  <a:pt x="9781540" y="1165483"/>
                  <a:pt x="9780136" y="1189340"/>
                </a:cubicBezTo>
                <a:cubicBezTo>
                  <a:pt x="9778734" y="1208987"/>
                  <a:pt x="9778031" y="1227932"/>
                  <a:pt x="9778031" y="1246176"/>
                </a:cubicBezTo>
                <a:cubicBezTo>
                  <a:pt x="9778031" y="1264419"/>
                  <a:pt x="9778031" y="1281259"/>
                  <a:pt x="9778031" y="1296696"/>
                </a:cubicBezTo>
                <a:cubicBezTo>
                  <a:pt x="9778031" y="1312133"/>
                  <a:pt x="9779084" y="1337393"/>
                  <a:pt x="9781189" y="1372477"/>
                </a:cubicBezTo>
                <a:cubicBezTo>
                  <a:pt x="9783294" y="1407561"/>
                  <a:pt x="9787855" y="1442645"/>
                  <a:pt x="9794871" y="1477728"/>
                </a:cubicBezTo>
                <a:cubicBezTo>
                  <a:pt x="9801888" y="1512812"/>
                  <a:pt x="9812414" y="1543686"/>
                  <a:pt x="9826447" y="1570349"/>
                </a:cubicBezTo>
                <a:cubicBezTo>
                  <a:pt x="9840481" y="1597013"/>
                  <a:pt x="9859426" y="1610345"/>
                  <a:pt x="9883283" y="1610345"/>
                </a:cubicBezTo>
                <a:cubicBezTo>
                  <a:pt x="9897317" y="1610345"/>
                  <a:pt x="9906437" y="1606837"/>
                  <a:pt x="9910648" y="1599820"/>
                </a:cubicBezTo>
                <a:cubicBezTo>
                  <a:pt x="9913454" y="1594206"/>
                  <a:pt x="9916262" y="1579471"/>
                  <a:pt x="9919068" y="1555614"/>
                </a:cubicBezTo>
                <a:cubicBezTo>
                  <a:pt x="9920471" y="1544387"/>
                  <a:pt x="9921173" y="1532459"/>
                  <a:pt x="9921173" y="1519829"/>
                </a:cubicBezTo>
                <a:cubicBezTo>
                  <a:pt x="9921173" y="1507199"/>
                  <a:pt x="9921173" y="1493165"/>
                  <a:pt x="9921173" y="1477728"/>
                </a:cubicBezTo>
                <a:lnTo>
                  <a:pt x="9921173" y="1391422"/>
                </a:lnTo>
                <a:cubicBezTo>
                  <a:pt x="9921173" y="1375985"/>
                  <a:pt x="9921173" y="1362654"/>
                  <a:pt x="9921173" y="1351427"/>
                </a:cubicBezTo>
                <a:cubicBezTo>
                  <a:pt x="9921173" y="1340200"/>
                  <a:pt x="9921875" y="1329675"/>
                  <a:pt x="9923278" y="1319851"/>
                </a:cubicBezTo>
                <a:cubicBezTo>
                  <a:pt x="9926085" y="1308625"/>
                  <a:pt x="9933102" y="1300205"/>
                  <a:pt x="9944328" y="1294591"/>
                </a:cubicBezTo>
                <a:cubicBezTo>
                  <a:pt x="9975203" y="1279154"/>
                  <a:pt x="10007830" y="1269331"/>
                  <a:pt x="10042212" y="1265121"/>
                </a:cubicBezTo>
                <a:cubicBezTo>
                  <a:pt x="10076595" y="1260911"/>
                  <a:pt x="10110625" y="1258806"/>
                  <a:pt x="10144306" y="1258806"/>
                </a:cubicBezTo>
                <a:cubicBezTo>
                  <a:pt x="10159743" y="1258806"/>
                  <a:pt x="10179038" y="1259508"/>
                  <a:pt x="10202194" y="1260911"/>
                </a:cubicBezTo>
                <a:cubicBezTo>
                  <a:pt x="10225349" y="1262314"/>
                  <a:pt x="10249206" y="1265472"/>
                  <a:pt x="10273765" y="1270383"/>
                </a:cubicBezTo>
                <a:cubicBezTo>
                  <a:pt x="10298324" y="1275295"/>
                  <a:pt x="10320427" y="1282663"/>
                  <a:pt x="10340073" y="1292486"/>
                </a:cubicBezTo>
                <a:cubicBezTo>
                  <a:pt x="10359720" y="1302310"/>
                  <a:pt x="10373052" y="1314940"/>
                  <a:pt x="10380069" y="1330377"/>
                </a:cubicBezTo>
                <a:lnTo>
                  <a:pt x="10380069" y="1378792"/>
                </a:lnTo>
                <a:lnTo>
                  <a:pt x="10380069" y="1422998"/>
                </a:lnTo>
                <a:cubicBezTo>
                  <a:pt x="10380069" y="1451065"/>
                  <a:pt x="10379016" y="1491060"/>
                  <a:pt x="10376911" y="1542984"/>
                </a:cubicBezTo>
                <a:cubicBezTo>
                  <a:pt x="10374805" y="1594908"/>
                  <a:pt x="10369543" y="1648586"/>
                  <a:pt x="10361124" y="1704019"/>
                </a:cubicBezTo>
                <a:cubicBezTo>
                  <a:pt x="10352703" y="1759451"/>
                  <a:pt x="10340775" y="1810673"/>
                  <a:pt x="10325337" y="1857685"/>
                </a:cubicBezTo>
                <a:cubicBezTo>
                  <a:pt x="10309901" y="1904698"/>
                  <a:pt x="10288851" y="1936624"/>
                  <a:pt x="10262187" y="1953464"/>
                </a:cubicBezTo>
                <a:cubicBezTo>
                  <a:pt x="10199036" y="1975918"/>
                  <a:pt x="10133431" y="1991355"/>
                  <a:pt x="10065367" y="1999774"/>
                </a:cubicBezTo>
                <a:cubicBezTo>
                  <a:pt x="9997305" y="2008195"/>
                  <a:pt x="9930295" y="2012405"/>
                  <a:pt x="9864338" y="2012405"/>
                </a:cubicBezTo>
                <a:cubicBezTo>
                  <a:pt x="9747860" y="2012405"/>
                  <a:pt x="9648923" y="1994512"/>
                  <a:pt x="9567529" y="1958727"/>
                </a:cubicBezTo>
                <a:cubicBezTo>
                  <a:pt x="9486134" y="1922941"/>
                  <a:pt x="9419826" y="1873122"/>
                  <a:pt x="9368604" y="1809270"/>
                </a:cubicBezTo>
                <a:cubicBezTo>
                  <a:pt x="9317382" y="1745417"/>
                  <a:pt x="9280193" y="1669637"/>
                  <a:pt x="9257038" y="1581927"/>
                </a:cubicBezTo>
                <a:cubicBezTo>
                  <a:pt x="9233882" y="1494218"/>
                  <a:pt x="9222305" y="1398439"/>
                  <a:pt x="9222305" y="1294591"/>
                </a:cubicBezTo>
                <a:cubicBezTo>
                  <a:pt x="9222305" y="1185130"/>
                  <a:pt x="9235637" y="1081633"/>
                  <a:pt x="9262300" y="984100"/>
                </a:cubicBezTo>
                <a:cubicBezTo>
                  <a:pt x="9288965" y="886567"/>
                  <a:pt x="9329661" y="800612"/>
                  <a:pt x="9384391" y="726234"/>
                </a:cubicBezTo>
                <a:cubicBezTo>
                  <a:pt x="9439122" y="651857"/>
                  <a:pt x="9508940" y="592916"/>
                  <a:pt x="9593841" y="549412"/>
                </a:cubicBezTo>
                <a:cubicBezTo>
                  <a:pt x="9678744" y="505908"/>
                  <a:pt x="9779436" y="484156"/>
                  <a:pt x="9895913" y="484156"/>
                </a:cubicBezTo>
                <a:close/>
                <a:moveTo>
                  <a:pt x="3740353" y="237868"/>
                </a:moveTo>
                <a:cubicBezTo>
                  <a:pt x="3758597" y="236465"/>
                  <a:pt x="3772630" y="238570"/>
                  <a:pt x="3782453" y="244183"/>
                </a:cubicBezTo>
                <a:cubicBezTo>
                  <a:pt x="3785260" y="246990"/>
                  <a:pt x="3789470" y="250498"/>
                  <a:pt x="3795084" y="254708"/>
                </a:cubicBezTo>
                <a:cubicBezTo>
                  <a:pt x="3800697" y="258918"/>
                  <a:pt x="3806310" y="264532"/>
                  <a:pt x="3811924" y="271549"/>
                </a:cubicBezTo>
                <a:lnTo>
                  <a:pt x="3824554" y="282074"/>
                </a:lnTo>
                <a:cubicBezTo>
                  <a:pt x="3831571" y="289090"/>
                  <a:pt x="3839289" y="296809"/>
                  <a:pt x="3847710" y="305229"/>
                </a:cubicBezTo>
                <a:cubicBezTo>
                  <a:pt x="3856129" y="313649"/>
                  <a:pt x="3864550" y="323473"/>
                  <a:pt x="3872969" y="334699"/>
                </a:cubicBezTo>
                <a:cubicBezTo>
                  <a:pt x="3884197" y="347330"/>
                  <a:pt x="3894020" y="361012"/>
                  <a:pt x="3902440" y="375747"/>
                </a:cubicBezTo>
                <a:cubicBezTo>
                  <a:pt x="3910860" y="390483"/>
                  <a:pt x="3919982" y="405569"/>
                  <a:pt x="3929805" y="421005"/>
                </a:cubicBezTo>
                <a:cubicBezTo>
                  <a:pt x="3946646" y="457493"/>
                  <a:pt x="3951557" y="492576"/>
                  <a:pt x="3944541" y="526257"/>
                </a:cubicBezTo>
                <a:cubicBezTo>
                  <a:pt x="3936120" y="562744"/>
                  <a:pt x="3912263" y="596424"/>
                  <a:pt x="3872969" y="627298"/>
                </a:cubicBezTo>
                <a:cubicBezTo>
                  <a:pt x="3853323" y="642735"/>
                  <a:pt x="3835079" y="656417"/>
                  <a:pt x="3818239" y="668346"/>
                </a:cubicBezTo>
                <a:cubicBezTo>
                  <a:pt x="3801399" y="680274"/>
                  <a:pt x="3781752" y="690449"/>
                  <a:pt x="3759298" y="698869"/>
                </a:cubicBezTo>
                <a:cubicBezTo>
                  <a:pt x="3777542" y="721322"/>
                  <a:pt x="3792979" y="745180"/>
                  <a:pt x="3805609" y="770440"/>
                </a:cubicBezTo>
                <a:cubicBezTo>
                  <a:pt x="3818239" y="795700"/>
                  <a:pt x="3829466" y="822364"/>
                  <a:pt x="3839289" y="850431"/>
                </a:cubicBezTo>
                <a:cubicBezTo>
                  <a:pt x="3863146" y="926212"/>
                  <a:pt x="3875074" y="1006203"/>
                  <a:pt x="3875074" y="1090404"/>
                </a:cubicBezTo>
                <a:cubicBezTo>
                  <a:pt x="3875074" y="1160571"/>
                  <a:pt x="3873321" y="1224424"/>
                  <a:pt x="3869812" y="1281961"/>
                </a:cubicBezTo>
                <a:cubicBezTo>
                  <a:pt x="3866304" y="1339498"/>
                  <a:pt x="3861041" y="1392124"/>
                  <a:pt x="3854025" y="1439838"/>
                </a:cubicBezTo>
                <a:cubicBezTo>
                  <a:pt x="3839991" y="1533862"/>
                  <a:pt x="3821046" y="1611748"/>
                  <a:pt x="3797189" y="1673496"/>
                </a:cubicBezTo>
                <a:cubicBezTo>
                  <a:pt x="3773332" y="1735243"/>
                  <a:pt x="3748071" y="1782957"/>
                  <a:pt x="3721408" y="1816637"/>
                </a:cubicBezTo>
                <a:cubicBezTo>
                  <a:pt x="3691938" y="1851721"/>
                  <a:pt x="3666677" y="1878385"/>
                  <a:pt x="3645627" y="1896628"/>
                </a:cubicBezTo>
                <a:cubicBezTo>
                  <a:pt x="3610544" y="1924695"/>
                  <a:pt x="3557917" y="1947149"/>
                  <a:pt x="3487750" y="1963989"/>
                </a:cubicBezTo>
                <a:cubicBezTo>
                  <a:pt x="3416180" y="1980829"/>
                  <a:pt x="3336891" y="1989249"/>
                  <a:pt x="3249882" y="1989249"/>
                </a:cubicBezTo>
                <a:lnTo>
                  <a:pt x="3247777" y="1991355"/>
                </a:lnTo>
                <a:cubicBezTo>
                  <a:pt x="3162173" y="1991355"/>
                  <a:pt x="3084287" y="1982934"/>
                  <a:pt x="3014120" y="1966094"/>
                </a:cubicBezTo>
                <a:cubicBezTo>
                  <a:pt x="2945355" y="1949254"/>
                  <a:pt x="2893431" y="1926800"/>
                  <a:pt x="2858347" y="1898733"/>
                </a:cubicBezTo>
                <a:cubicBezTo>
                  <a:pt x="2837298" y="1880490"/>
                  <a:pt x="2812038" y="1853826"/>
                  <a:pt x="2782566" y="1818742"/>
                </a:cubicBezTo>
                <a:cubicBezTo>
                  <a:pt x="2755903" y="1785062"/>
                  <a:pt x="2730643" y="1737348"/>
                  <a:pt x="2706786" y="1675601"/>
                </a:cubicBezTo>
                <a:cubicBezTo>
                  <a:pt x="2684333" y="1613853"/>
                  <a:pt x="2665388" y="1535967"/>
                  <a:pt x="2649950" y="1441943"/>
                </a:cubicBezTo>
                <a:cubicBezTo>
                  <a:pt x="2642933" y="1394229"/>
                  <a:pt x="2637671" y="1341253"/>
                  <a:pt x="2634162" y="1283014"/>
                </a:cubicBezTo>
                <a:cubicBezTo>
                  <a:pt x="2630654" y="1224775"/>
                  <a:pt x="2628900" y="1160571"/>
                  <a:pt x="2628900" y="1090404"/>
                </a:cubicBezTo>
                <a:cubicBezTo>
                  <a:pt x="2628900" y="1006203"/>
                  <a:pt x="2640829" y="926212"/>
                  <a:pt x="2664685" y="850431"/>
                </a:cubicBezTo>
                <a:cubicBezTo>
                  <a:pt x="2687139" y="777457"/>
                  <a:pt x="2724328" y="714305"/>
                  <a:pt x="2776251" y="660978"/>
                </a:cubicBezTo>
                <a:cubicBezTo>
                  <a:pt x="2826772" y="607651"/>
                  <a:pt x="2891327" y="566252"/>
                  <a:pt x="2969914" y="536782"/>
                </a:cubicBezTo>
                <a:cubicBezTo>
                  <a:pt x="3048502" y="507311"/>
                  <a:pt x="3142526" y="492576"/>
                  <a:pt x="3251988" y="492576"/>
                </a:cubicBezTo>
                <a:cubicBezTo>
                  <a:pt x="3362852" y="492576"/>
                  <a:pt x="3456876" y="507311"/>
                  <a:pt x="3534060" y="536782"/>
                </a:cubicBezTo>
                <a:cubicBezTo>
                  <a:pt x="3536867" y="539588"/>
                  <a:pt x="3540375" y="540992"/>
                  <a:pt x="3544586" y="540992"/>
                </a:cubicBezTo>
                <a:cubicBezTo>
                  <a:pt x="3600719" y="528362"/>
                  <a:pt x="3641417" y="512223"/>
                  <a:pt x="3666677" y="492576"/>
                </a:cubicBezTo>
                <a:cubicBezTo>
                  <a:pt x="3669484" y="489770"/>
                  <a:pt x="3672641" y="486261"/>
                  <a:pt x="3676150" y="482051"/>
                </a:cubicBezTo>
                <a:cubicBezTo>
                  <a:pt x="3679658" y="477841"/>
                  <a:pt x="3682816" y="472228"/>
                  <a:pt x="3685623" y="465211"/>
                </a:cubicBezTo>
                <a:cubicBezTo>
                  <a:pt x="3688429" y="458194"/>
                  <a:pt x="3688429" y="449774"/>
                  <a:pt x="3685623" y="439951"/>
                </a:cubicBezTo>
                <a:cubicBezTo>
                  <a:pt x="3680009" y="424514"/>
                  <a:pt x="3671589" y="409779"/>
                  <a:pt x="3660362" y="395745"/>
                </a:cubicBezTo>
                <a:cubicBezTo>
                  <a:pt x="3651942" y="387325"/>
                  <a:pt x="3639663" y="377151"/>
                  <a:pt x="3623524" y="365222"/>
                </a:cubicBezTo>
                <a:cubicBezTo>
                  <a:pt x="3607386" y="353294"/>
                  <a:pt x="3587388" y="340313"/>
                  <a:pt x="3563531" y="326279"/>
                </a:cubicBezTo>
                <a:cubicBezTo>
                  <a:pt x="3570548" y="313649"/>
                  <a:pt x="3578968" y="302422"/>
                  <a:pt x="3588791" y="292599"/>
                </a:cubicBezTo>
                <a:cubicBezTo>
                  <a:pt x="3598615" y="282775"/>
                  <a:pt x="3610544" y="275759"/>
                  <a:pt x="3624577" y="271549"/>
                </a:cubicBezTo>
                <a:lnTo>
                  <a:pt x="3622472" y="271549"/>
                </a:lnTo>
                <a:cubicBezTo>
                  <a:pt x="3632295" y="264532"/>
                  <a:pt x="3642119" y="259620"/>
                  <a:pt x="3651942" y="256814"/>
                </a:cubicBezTo>
                <a:cubicBezTo>
                  <a:pt x="3661765" y="254007"/>
                  <a:pt x="3670887" y="251200"/>
                  <a:pt x="3679307" y="248393"/>
                </a:cubicBezTo>
                <a:cubicBezTo>
                  <a:pt x="3689131" y="245587"/>
                  <a:pt x="3698954" y="243482"/>
                  <a:pt x="3708778" y="242078"/>
                </a:cubicBezTo>
                <a:cubicBezTo>
                  <a:pt x="3718601" y="240675"/>
                  <a:pt x="3729126" y="239272"/>
                  <a:pt x="3740353" y="237868"/>
                </a:cubicBezTo>
                <a:close/>
                <a:moveTo>
                  <a:pt x="7128767" y="73676"/>
                </a:moveTo>
                <a:cubicBezTo>
                  <a:pt x="7138590" y="75080"/>
                  <a:pt x="7154027" y="81395"/>
                  <a:pt x="7175078" y="92622"/>
                </a:cubicBezTo>
                <a:cubicBezTo>
                  <a:pt x="7184900" y="98235"/>
                  <a:pt x="7195075" y="103848"/>
                  <a:pt x="7205600" y="109462"/>
                </a:cubicBezTo>
                <a:cubicBezTo>
                  <a:pt x="7216126" y="115075"/>
                  <a:pt x="7227001" y="121390"/>
                  <a:pt x="7238228" y="128407"/>
                </a:cubicBezTo>
                <a:cubicBezTo>
                  <a:pt x="7249455" y="135424"/>
                  <a:pt x="7261383" y="143142"/>
                  <a:pt x="7274014" y="151562"/>
                </a:cubicBezTo>
                <a:cubicBezTo>
                  <a:pt x="7286644" y="159982"/>
                  <a:pt x="7299274" y="169104"/>
                  <a:pt x="7311904" y="178928"/>
                </a:cubicBezTo>
                <a:cubicBezTo>
                  <a:pt x="7324534" y="187348"/>
                  <a:pt x="7336462" y="195417"/>
                  <a:pt x="7347690" y="203135"/>
                </a:cubicBezTo>
                <a:cubicBezTo>
                  <a:pt x="7358916" y="210854"/>
                  <a:pt x="7369441" y="218221"/>
                  <a:pt x="7379265" y="225238"/>
                </a:cubicBezTo>
                <a:cubicBezTo>
                  <a:pt x="7389088" y="232255"/>
                  <a:pt x="7398210" y="239272"/>
                  <a:pt x="7406630" y="246288"/>
                </a:cubicBezTo>
                <a:cubicBezTo>
                  <a:pt x="7415050" y="253305"/>
                  <a:pt x="7422768" y="260322"/>
                  <a:pt x="7429785" y="267339"/>
                </a:cubicBezTo>
                <a:cubicBezTo>
                  <a:pt x="7443818" y="278565"/>
                  <a:pt x="7450836" y="286284"/>
                  <a:pt x="7450836" y="290494"/>
                </a:cubicBezTo>
                <a:cubicBezTo>
                  <a:pt x="7449432" y="297511"/>
                  <a:pt x="7443117" y="310843"/>
                  <a:pt x="7431890" y="330489"/>
                </a:cubicBezTo>
                <a:cubicBezTo>
                  <a:pt x="7426276" y="338910"/>
                  <a:pt x="7419260" y="347330"/>
                  <a:pt x="7410840" y="355750"/>
                </a:cubicBezTo>
                <a:cubicBezTo>
                  <a:pt x="7402420" y="364170"/>
                  <a:pt x="7394000" y="372590"/>
                  <a:pt x="7385580" y="381010"/>
                </a:cubicBezTo>
                <a:cubicBezTo>
                  <a:pt x="7368740" y="399254"/>
                  <a:pt x="7351899" y="413989"/>
                  <a:pt x="7335060" y="425215"/>
                </a:cubicBezTo>
                <a:cubicBezTo>
                  <a:pt x="7318220" y="436442"/>
                  <a:pt x="7303484" y="442056"/>
                  <a:pt x="7290854" y="442056"/>
                </a:cubicBezTo>
                <a:cubicBezTo>
                  <a:pt x="7285240" y="440652"/>
                  <a:pt x="7279276" y="438898"/>
                  <a:pt x="7272961" y="436793"/>
                </a:cubicBezTo>
                <a:cubicBezTo>
                  <a:pt x="7266646" y="434688"/>
                  <a:pt x="7258576" y="430829"/>
                  <a:pt x="7248753" y="425215"/>
                </a:cubicBezTo>
                <a:cubicBezTo>
                  <a:pt x="7240334" y="421005"/>
                  <a:pt x="7231913" y="416094"/>
                  <a:pt x="7223493" y="410480"/>
                </a:cubicBezTo>
                <a:cubicBezTo>
                  <a:pt x="7215072" y="404867"/>
                  <a:pt x="7206653" y="399955"/>
                  <a:pt x="7198232" y="395745"/>
                </a:cubicBezTo>
                <a:cubicBezTo>
                  <a:pt x="7187006" y="388728"/>
                  <a:pt x="7175779" y="382413"/>
                  <a:pt x="7164552" y="376800"/>
                </a:cubicBezTo>
                <a:cubicBezTo>
                  <a:pt x="7153326" y="371186"/>
                  <a:pt x="7142098" y="364871"/>
                  <a:pt x="7130872" y="357855"/>
                </a:cubicBezTo>
                <a:cubicBezTo>
                  <a:pt x="7119645" y="366275"/>
                  <a:pt x="7108067" y="373993"/>
                  <a:pt x="7096138" y="381010"/>
                </a:cubicBezTo>
                <a:cubicBezTo>
                  <a:pt x="7084210" y="388027"/>
                  <a:pt x="7072632" y="395043"/>
                  <a:pt x="7061406" y="402060"/>
                </a:cubicBezTo>
                <a:cubicBezTo>
                  <a:pt x="7052986" y="409077"/>
                  <a:pt x="7044566" y="414690"/>
                  <a:pt x="7036146" y="418900"/>
                </a:cubicBezTo>
                <a:cubicBezTo>
                  <a:pt x="7027726" y="423111"/>
                  <a:pt x="7018604" y="428022"/>
                  <a:pt x="7008780" y="433636"/>
                </a:cubicBezTo>
                <a:cubicBezTo>
                  <a:pt x="6991940" y="442056"/>
                  <a:pt x="6980713" y="446266"/>
                  <a:pt x="6975100" y="446266"/>
                </a:cubicBezTo>
                <a:cubicBezTo>
                  <a:pt x="6962470" y="446266"/>
                  <a:pt x="6946331" y="440652"/>
                  <a:pt x="6926684" y="429426"/>
                </a:cubicBezTo>
                <a:cubicBezTo>
                  <a:pt x="6918264" y="423812"/>
                  <a:pt x="6909844" y="417146"/>
                  <a:pt x="6901424" y="409428"/>
                </a:cubicBezTo>
                <a:cubicBezTo>
                  <a:pt x="6893004" y="401709"/>
                  <a:pt x="6884584" y="394342"/>
                  <a:pt x="6876164" y="387325"/>
                </a:cubicBezTo>
                <a:cubicBezTo>
                  <a:pt x="6859324" y="371888"/>
                  <a:pt x="6845290" y="355750"/>
                  <a:pt x="6834064" y="338910"/>
                </a:cubicBezTo>
                <a:cubicBezTo>
                  <a:pt x="6822836" y="322069"/>
                  <a:pt x="6817223" y="306632"/>
                  <a:pt x="6817223" y="292599"/>
                </a:cubicBezTo>
                <a:lnTo>
                  <a:pt x="6808804" y="290494"/>
                </a:lnTo>
                <a:cubicBezTo>
                  <a:pt x="6831256" y="273654"/>
                  <a:pt x="6852306" y="257515"/>
                  <a:pt x="6871954" y="242078"/>
                </a:cubicBezTo>
                <a:cubicBezTo>
                  <a:pt x="6891600" y="226642"/>
                  <a:pt x="6911950" y="211906"/>
                  <a:pt x="6933000" y="197873"/>
                </a:cubicBezTo>
                <a:cubicBezTo>
                  <a:pt x="6948436" y="185243"/>
                  <a:pt x="6964925" y="172963"/>
                  <a:pt x="6982468" y="161035"/>
                </a:cubicBezTo>
                <a:cubicBezTo>
                  <a:pt x="7000009" y="149106"/>
                  <a:pt x="7018604" y="137529"/>
                  <a:pt x="7038251" y="126302"/>
                </a:cubicBezTo>
                <a:cubicBezTo>
                  <a:pt x="7056494" y="115075"/>
                  <a:pt x="7073334" y="105252"/>
                  <a:pt x="7088771" y="96832"/>
                </a:cubicBezTo>
                <a:cubicBezTo>
                  <a:pt x="7104208" y="88411"/>
                  <a:pt x="7117540" y="80693"/>
                  <a:pt x="7128767" y="73676"/>
                </a:cubicBezTo>
                <a:close/>
                <a:moveTo>
                  <a:pt x="3334083" y="0"/>
                </a:moveTo>
                <a:cubicBezTo>
                  <a:pt x="3341100" y="0"/>
                  <a:pt x="3350572" y="351"/>
                  <a:pt x="3362501" y="1053"/>
                </a:cubicBezTo>
                <a:cubicBezTo>
                  <a:pt x="3374429" y="1755"/>
                  <a:pt x="3381095" y="2106"/>
                  <a:pt x="3382499" y="2106"/>
                </a:cubicBezTo>
                <a:cubicBezTo>
                  <a:pt x="3390919" y="10526"/>
                  <a:pt x="3398287" y="19296"/>
                  <a:pt x="3404602" y="28418"/>
                </a:cubicBezTo>
                <a:cubicBezTo>
                  <a:pt x="3410917" y="37540"/>
                  <a:pt x="3417582" y="46311"/>
                  <a:pt x="3424599" y="54731"/>
                </a:cubicBezTo>
                <a:cubicBezTo>
                  <a:pt x="3431616" y="65958"/>
                  <a:pt x="3437230" y="78237"/>
                  <a:pt x="3441439" y="91569"/>
                </a:cubicBezTo>
                <a:cubicBezTo>
                  <a:pt x="3445650" y="104901"/>
                  <a:pt x="3449158" y="117180"/>
                  <a:pt x="3451964" y="128407"/>
                </a:cubicBezTo>
                <a:cubicBezTo>
                  <a:pt x="3454771" y="136827"/>
                  <a:pt x="3458279" y="148054"/>
                  <a:pt x="3462490" y="162087"/>
                </a:cubicBezTo>
                <a:cubicBezTo>
                  <a:pt x="3466700" y="176121"/>
                  <a:pt x="3469507" y="188751"/>
                  <a:pt x="3470909" y="199978"/>
                </a:cubicBezTo>
                <a:cubicBezTo>
                  <a:pt x="3472313" y="209801"/>
                  <a:pt x="3472313" y="221028"/>
                  <a:pt x="3470909" y="233658"/>
                </a:cubicBezTo>
                <a:cubicBezTo>
                  <a:pt x="3469507" y="246288"/>
                  <a:pt x="3469507" y="256814"/>
                  <a:pt x="3470909" y="265234"/>
                </a:cubicBezTo>
                <a:cubicBezTo>
                  <a:pt x="3463893" y="273654"/>
                  <a:pt x="3454070" y="281372"/>
                  <a:pt x="3441439" y="288389"/>
                </a:cubicBezTo>
                <a:cubicBezTo>
                  <a:pt x="3428809" y="295406"/>
                  <a:pt x="3418986" y="301721"/>
                  <a:pt x="3411969" y="307334"/>
                </a:cubicBezTo>
                <a:cubicBezTo>
                  <a:pt x="3404952" y="311544"/>
                  <a:pt x="3398638" y="316807"/>
                  <a:pt x="3393024" y="323122"/>
                </a:cubicBezTo>
                <a:cubicBezTo>
                  <a:pt x="3387411" y="329437"/>
                  <a:pt x="3382499" y="333998"/>
                  <a:pt x="3378289" y="336804"/>
                </a:cubicBezTo>
                <a:cubicBezTo>
                  <a:pt x="3375482" y="339611"/>
                  <a:pt x="3372676" y="341716"/>
                  <a:pt x="3369869" y="343120"/>
                </a:cubicBezTo>
                <a:cubicBezTo>
                  <a:pt x="3364255" y="348733"/>
                  <a:pt x="3361449" y="352241"/>
                  <a:pt x="3361449" y="353645"/>
                </a:cubicBezTo>
                <a:lnTo>
                  <a:pt x="3361449" y="391535"/>
                </a:lnTo>
                <a:lnTo>
                  <a:pt x="3361449" y="404165"/>
                </a:lnTo>
                <a:cubicBezTo>
                  <a:pt x="3360045" y="413989"/>
                  <a:pt x="3358641" y="419602"/>
                  <a:pt x="3357239" y="421005"/>
                </a:cubicBezTo>
                <a:cubicBezTo>
                  <a:pt x="3353028" y="421005"/>
                  <a:pt x="3348819" y="421707"/>
                  <a:pt x="3344608" y="423111"/>
                </a:cubicBezTo>
                <a:cubicBezTo>
                  <a:pt x="3338995" y="423111"/>
                  <a:pt x="3330225" y="424163"/>
                  <a:pt x="3318296" y="426268"/>
                </a:cubicBezTo>
                <a:cubicBezTo>
                  <a:pt x="3306368" y="428373"/>
                  <a:pt x="3296894" y="429426"/>
                  <a:pt x="3289878" y="429426"/>
                </a:cubicBezTo>
                <a:cubicBezTo>
                  <a:pt x="3282862" y="429426"/>
                  <a:pt x="3276897" y="429776"/>
                  <a:pt x="3271985" y="430478"/>
                </a:cubicBezTo>
                <a:cubicBezTo>
                  <a:pt x="3267073" y="431180"/>
                  <a:pt x="3261109" y="431531"/>
                  <a:pt x="3254092" y="431531"/>
                </a:cubicBezTo>
                <a:lnTo>
                  <a:pt x="3216201" y="431531"/>
                </a:lnTo>
                <a:cubicBezTo>
                  <a:pt x="3209186" y="431531"/>
                  <a:pt x="3203922" y="431180"/>
                  <a:pt x="3200414" y="430478"/>
                </a:cubicBezTo>
                <a:cubicBezTo>
                  <a:pt x="3196906" y="429776"/>
                  <a:pt x="3193748" y="429426"/>
                  <a:pt x="3190942" y="429426"/>
                </a:cubicBezTo>
                <a:cubicBezTo>
                  <a:pt x="3181118" y="428022"/>
                  <a:pt x="3176206" y="425917"/>
                  <a:pt x="3176206" y="423111"/>
                </a:cubicBezTo>
                <a:cubicBezTo>
                  <a:pt x="3176206" y="420304"/>
                  <a:pt x="3176206" y="416795"/>
                  <a:pt x="3176206" y="412585"/>
                </a:cubicBezTo>
                <a:cubicBezTo>
                  <a:pt x="3176206" y="408375"/>
                  <a:pt x="3175505" y="402762"/>
                  <a:pt x="3174101" y="395745"/>
                </a:cubicBezTo>
                <a:cubicBezTo>
                  <a:pt x="3174101" y="388728"/>
                  <a:pt x="3174101" y="385571"/>
                  <a:pt x="3174101" y="386272"/>
                </a:cubicBezTo>
                <a:cubicBezTo>
                  <a:pt x="3174101" y="386974"/>
                  <a:pt x="3173399" y="383817"/>
                  <a:pt x="3171997" y="376800"/>
                </a:cubicBezTo>
                <a:lnTo>
                  <a:pt x="3171997" y="334699"/>
                </a:lnTo>
                <a:cubicBezTo>
                  <a:pt x="3171997" y="327683"/>
                  <a:pt x="3171997" y="321718"/>
                  <a:pt x="3171997" y="316807"/>
                </a:cubicBezTo>
                <a:cubicBezTo>
                  <a:pt x="3171997" y="311895"/>
                  <a:pt x="3172699" y="308036"/>
                  <a:pt x="3174101" y="305229"/>
                </a:cubicBezTo>
                <a:cubicBezTo>
                  <a:pt x="3174101" y="301019"/>
                  <a:pt x="3180416" y="296107"/>
                  <a:pt x="3193046" y="290494"/>
                </a:cubicBezTo>
                <a:cubicBezTo>
                  <a:pt x="3201467" y="280670"/>
                  <a:pt x="3213395" y="270145"/>
                  <a:pt x="3228832" y="258918"/>
                </a:cubicBezTo>
                <a:cubicBezTo>
                  <a:pt x="3235849" y="254708"/>
                  <a:pt x="3242164" y="250148"/>
                  <a:pt x="3247777" y="245236"/>
                </a:cubicBezTo>
                <a:cubicBezTo>
                  <a:pt x="3253390" y="240324"/>
                  <a:pt x="3259004" y="236465"/>
                  <a:pt x="3264617" y="233658"/>
                </a:cubicBezTo>
                <a:cubicBezTo>
                  <a:pt x="3268828" y="230852"/>
                  <a:pt x="3273037" y="228746"/>
                  <a:pt x="3277247" y="227343"/>
                </a:cubicBezTo>
                <a:cubicBezTo>
                  <a:pt x="3281458" y="225940"/>
                  <a:pt x="3284264" y="223835"/>
                  <a:pt x="3285667" y="221028"/>
                </a:cubicBezTo>
                <a:lnTo>
                  <a:pt x="3275143" y="193663"/>
                </a:lnTo>
                <a:cubicBezTo>
                  <a:pt x="3272336" y="193663"/>
                  <a:pt x="3263916" y="197171"/>
                  <a:pt x="3249882" y="204188"/>
                </a:cubicBezTo>
                <a:cubicBezTo>
                  <a:pt x="3242865" y="209801"/>
                  <a:pt x="3236550" y="214362"/>
                  <a:pt x="3230937" y="217871"/>
                </a:cubicBezTo>
                <a:cubicBezTo>
                  <a:pt x="3225324" y="221379"/>
                  <a:pt x="3219009" y="225940"/>
                  <a:pt x="3211992" y="231553"/>
                </a:cubicBezTo>
                <a:cubicBezTo>
                  <a:pt x="3197958" y="239973"/>
                  <a:pt x="3183223" y="249095"/>
                  <a:pt x="3167786" y="258918"/>
                </a:cubicBezTo>
                <a:cubicBezTo>
                  <a:pt x="3162173" y="264532"/>
                  <a:pt x="3156910" y="269444"/>
                  <a:pt x="3151998" y="273654"/>
                </a:cubicBezTo>
                <a:cubicBezTo>
                  <a:pt x="3147087" y="277864"/>
                  <a:pt x="3143227" y="282074"/>
                  <a:pt x="3140421" y="286284"/>
                </a:cubicBezTo>
                <a:lnTo>
                  <a:pt x="3138316" y="292599"/>
                </a:lnTo>
                <a:cubicBezTo>
                  <a:pt x="3135509" y="292599"/>
                  <a:pt x="3129194" y="288389"/>
                  <a:pt x="3119370" y="279969"/>
                </a:cubicBezTo>
                <a:cubicBezTo>
                  <a:pt x="3115161" y="274355"/>
                  <a:pt x="3110600" y="268040"/>
                  <a:pt x="3105689" y="261024"/>
                </a:cubicBezTo>
                <a:cubicBezTo>
                  <a:pt x="3100776" y="254007"/>
                  <a:pt x="3094812" y="246990"/>
                  <a:pt x="3087795" y="239973"/>
                </a:cubicBezTo>
                <a:cubicBezTo>
                  <a:pt x="3083585" y="232957"/>
                  <a:pt x="3079024" y="224536"/>
                  <a:pt x="3074113" y="214713"/>
                </a:cubicBezTo>
                <a:cubicBezTo>
                  <a:pt x="3069202" y="204890"/>
                  <a:pt x="3063938" y="194364"/>
                  <a:pt x="3058325" y="183138"/>
                </a:cubicBezTo>
                <a:cubicBezTo>
                  <a:pt x="3054115" y="171911"/>
                  <a:pt x="3051308" y="158579"/>
                  <a:pt x="3049905" y="143142"/>
                </a:cubicBezTo>
                <a:cubicBezTo>
                  <a:pt x="3048502" y="127705"/>
                  <a:pt x="3047098" y="114373"/>
                  <a:pt x="3045695" y="103147"/>
                </a:cubicBezTo>
                <a:cubicBezTo>
                  <a:pt x="3048502" y="97533"/>
                  <a:pt x="3052712" y="91218"/>
                  <a:pt x="3058325" y="84201"/>
                </a:cubicBezTo>
                <a:cubicBezTo>
                  <a:pt x="3063938" y="77185"/>
                  <a:pt x="3070955" y="71571"/>
                  <a:pt x="3079375" y="67361"/>
                </a:cubicBezTo>
                <a:cubicBezTo>
                  <a:pt x="3087795" y="60345"/>
                  <a:pt x="3097268" y="55082"/>
                  <a:pt x="3107793" y="51574"/>
                </a:cubicBezTo>
                <a:cubicBezTo>
                  <a:pt x="3118318" y="48065"/>
                  <a:pt x="3129194" y="43504"/>
                  <a:pt x="3140421" y="37891"/>
                </a:cubicBezTo>
                <a:cubicBezTo>
                  <a:pt x="3151648" y="35084"/>
                  <a:pt x="3162874" y="31927"/>
                  <a:pt x="3174101" y="28418"/>
                </a:cubicBezTo>
                <a:cubicBezTo>
                  <a:pt x="3185329" y="24910"/>
                  <a:pt x="3197958" y="21752"/>
                  <a:pt x="3211992" y="18946"/>
                </a:cubicBezTo>
                <a:cubicBezTo>
                  <a:pt x="3223218" y="14736"/>
                  <a:pt x="3234445" y="11929"/>
                  <a:pt x="3245673" y="10526"/>
                </a:cubicBezTo>
                <a:cubicBezTo>
                  <a:pt x="3256899" y="9122"/>
                  <a:pt x="3267424" y="7017"/>
                  <a:pt x="3277247" y="4210"/>
                </a:cubicBezTo>
                <a:cubicBezTo>
                  <a:pt x="3288475" y="2807"/>
                  <a:pt x="3298999" y="1755"/>
                  <a:pt x="3308823" y="1053"/>
                </a:cubicBezTo>
                <a:cubicBezTo>
                  <a:pt x="3318647" y="351"/>
                  <a:pt x="3327067" y="0"/>
                  <a:pt x="3334083" y="0"/>
                </a:cubicBezTo>
                <a:close/>
              </a:path>
            </a:pathLst>
          </a:custGeom>
          <a:solidFill>
            <a:srgbClr val="EF6A4A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00" b="0" i="0" u="none" strike="noStrike" kern="1200" cap="none" spc="0" normalizeH="0" baseline="0" noProof="0">
              <a:ln>
                <a:noFill/>
              </a:ln>
              <a:solidFill>
                <a:srgbClr val="EF6A4A"/>
              </a:solidFill>
              <a:effectLst/>
              <a:uLnTx/>
              <a:uFillTx/>
              <a:latin typeface="SVN-DUMPLING" panose="02000000000000000000" pitchFamily="2" charset="0"/>
              <a:ea typeface="+mn-ea"/>
              <a:cs typeface="+mn-cs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="" xmlns:a16="http://schemas.microsoft.com/office/drawing/2014/main" id="{4D192205-7C59-2293-4CEC-96C1C07987AE}"/>
              </a:ext>
            </a:extLst>
          </p:cNvPr>
          <p:cNvSpPr txBox="1">
            <a:spLocks noChangeAspect="1"/>
          </p:cNvSpPr>
          <p:nvPr/>
        </p:nvSpPr>
        <p:spPr>
          <a:xfrm>
            <a:off x="2896158" y="-5851808"/>
            <a:ext cx="11639900" cy="4930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600" b="0" i="0" u="none" strike="noStrike" kern="1200" cap="none" spc="0" normalizeH="0" baseline="0" noProof="0">
                <a:ln>
                  <a:noFill/>
                </a:ln>
                <a:solidFill>
                  <a:srgbClr val="EF6A4A"/>
                </a:solidFill>
                <a:effectLst/>
                <a:uLnTx/>
                <a:uFillTx/>
                <a:latin typeface="SVN-DUMPLING" panose="02000000000000000000" pitchFamily="2" charset="0"/>
                <a:ea typeface="+mn-ea"/>
                <a:cs typeface="+mn-cs"/>
              </a:rPr>
              <a:t>KHỞI ĐỘNG</a:t>
            </a:r>
            <a:endParaRPr kumimoji="0" lang="en-US" sz="16600" b="0" i="0" u="none" strike="noStrike" kern="1200" cap="none" spc="0" normalizeH="0" baseline="0" noProof="0">
              <a:ln>
                <a:noFill/>
              </a:ln>
              <a:solidFill>
                <a:srgbClr val="EF6A4A"/>
              </a:solidFill>
              <a:effectLst/>
              <a:uLnTx/>
              <a:uFillTx/>
              <a:latin typeface="SVN-DUMPLING" panose="0200000000000000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71FA475-DE2F-D629-66FB-93EA82F9B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6B7190FC-ED3F-E702-A483-91F328C6B1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2088"/>
          <a:stretch/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sp>
        <p:nvSpPr>
          <p:cNvPr id="10" name="Freeform 10">
            <a:extLst>
              <a:ext uri="{FF2B5EF4-FFF2-40B4-BE49-F238E27FC236}">
                <a16:creationId xmlns="" xmlns:a16="http://schemas.microsoft.com/office/drawing/2014/main" id="{6D787FE3-632D-2587-87DF-B398DC3CBD00}"/>
              </a:ext>
            </a:extLst>
          </p:cNvPr>
          <p:cNvSpPr/>
          <p:nvPr/>
        </p:nvSpPr>
        <p:spPr>
          <a:xfrm rot="-717662" flipH="1">
            <a:off x="15941852" y="6607373"/>
            <a:ext cx="1934970" cy="3224950"/>
          </a:xfrm>
          <a:custGeom>
            <a:avLst/>
            <a:gdLst/>
            <a:ahLst/>
            <a:cxnLst/>
            <a:rect l="l" t="t" r="r" b="b"/>
            <a:pathLst>
              <a:path w="1934970" h="3224950">
                <a:moveTo>
                  <a:pt x="1934970" y="0"/>
                </a:moveTo>
                <a:lnTo>
                  <a:pt x="0" y="0"/>
                </a:lnTo>
                <a:lnTo>
                  <a:pt x="0" y="3224950"/>
                </a:lnTo>
                <a:lnTo>
                  <a:pt x="1934970" y="3224950"/>
                </a:lnTo>
                <a:lnTo>
                  <a:pt x="193497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="" xmlns:a16="http://schemas.microsoft.com/office/drawing/2014/main" id="{2B32AB27-CFC1-97B0-3CD5-D79B9C3F6C0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982070"/>
            <a:ext cx="18288000" cy="1304930"/>
            <a:chOff x="0" y="0"/>
            <a:chExt cx="4816593" cy="343685"/>
          </a:xfrm>
        </p:grpSpPr>
        <p:sp>
          <p:nvSpPr>
            <p:cNvPr id="12" name="Freeform 12">
              <a:extLst>
                <a:ext uri="{FF2B5EF4-FFF2-40B4-BE49-F238E27FC236}">
                  <a16:creationId xmlns="" xmlns:a16="http://schemas.microsoft.com/office/drawing/2014/main" id="{16C1219B-4F10-A07B-60B7-7E67DFACE2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343685"/>
            </a:xfrm>
            <a:custGeom>
              <a:avLst/>
              <a:gdLst/>
              <a:ahLst/>
              <a:cxnLst/>
              <a:rect l="l" t="t" r="r" b="b"/>
              <a:pathLst>
                <a:path w="4816592" h="343685">
                  <a:moveTo>
                    <a:pt x="0" y="0"/>
                  </a:moveTo>
                  <a:lnTo>
                    <a:pt x="4816592" y="0"/>
                  </a:lnTo>
                  <a:lnTo>
                    <a:pt x="4816592" y="343685"/>
                  </a:lnTo>
                  <a:lnTo>
                    <a:pt x="0" y="343685"/>
                  </a:lnTo>
                  <a:close/>
                </a:path>
              </a:pathLst>
            </a:custGeom>
            <a:solidFill>
              <a:srgbClr val="64A1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="" xmlns:a16="http://schemas.microsoft.com/office/drawing/2014/main" id="{5763A74A-6743-F13B-AF4B-AD902FB7F13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4816593" cy="391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4" name="AutoShape 14">
            <a:extLst>
              <a:ext uri="{FF2B5EF4-FFF2-40B4-BE49-F238E27FC236}">
                <a16:creationId xmlns="" xmlns:a16="http://schemas.microsoft.com/office/drawing/2014/main" id="{F5613363-4D41-0E27-B0FC-F8718A1076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453560"/>
            <a:ext cx="18288000" cy="0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="" xmlns:a16="http://schemas.microsoft.com/office/drawing/2014/main" id="{00182BE3-DF89-AB44-69D5-B86B5C1CE80F}"/>
              </a:ext>
            </a:extLst>
          </p:cNvPr>
          <p:cNvSpPr/>
          <p:nvPr/>
        </p:nvSpPr>
        <p:spPr>
          <a:xfrm rot="-7330360">
            <a:off x="16598599" y="-759600"/>
            <a:ext cx="2769202" cy="2727664"/>
          </a:xfrm>
          <a:custGeom>
            <a:avLst/>
            <a:gdLst/>
            <a:ahLst/>
            <a:cxnLst/>
            <a:rect l="l" t="t" r="r" b="b"/>
            <a:pathLst>
              <a:path w="2769202" h="2727664">
                <a:moveTo>
                  <a:pt x="0" y="0"/>
                </a:moveTo>
                <a:lnTo>
                  <a:pt x="2769203" y="0"/>
                </a:lnTo>
                <a:lnTo>
                  <a:pt x="2769203" y="2727664"/>
                </a:lnTo>
                <a:lnTo>
                  <a:pt x="0" y="27276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Nhóm 8">
            <a:extLst>
              <a:ext uri="{FF2B5EF4-FFF2-40B4-BE49-F238E27FC236}">
                <a16:creationId xmlns="" xmlns:a16="http://schemas.microsoft.com/office/drawing/2014/main" id="{FE46AE04-9040-D85F-DFEF-B173AB1D96F0}"/>
              </a:ext>
            </a:extLst>
          </p:cNvPr>
          <p:cNvGrpSpPr/>
          <p:nvPr/>
        </p:nvGrpSpPr>
        <p:grpSpPr>
          <a:xfrm>
            <a:off x="2400348" y="533543"/>
            <a:ext cx="13487304" cy="4359248"/>
            <a:chOff x="2209800" y="1863268"/>
            <a:chExt cx="14630203" cy="4728646"/>
          </a:xfrm>
        </p:grpSpPr>
        <p:sp>
          <p:nvSpPr>
            <p:cNvPr id="6" name="Hộp Văn bản 5">
              <a:extLst>
                <a:ext uri="{FF2B5EF4-FFF2-40B4-BE49-F238E27FC236}">
                  <a16:creationId xmlns="" xmlns:a16="http://schemas.microsoft.com/office/drawing/2014/main" id="{D1BB2329-3A3F-F209-4416-5E19DD38348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267677" y="1927848"/>
              <a:ext cx="14572326" cy="4664066"/>
            </a:xfrm>
            <a:custGeom>
              <a:avLst/>
              <a:gdLst/>
              <a:ahLst/>
              <a:cxnLst/>
              <a:rect l="l" t="t" r="r" b="b"/>
              <a:pathLst>
                <a:path w="14572326" h="4664066">
                  <a:moveTo>
                    <a:pt x="8123519" y="4419752"/>
                  </a:moveTo>
                  <a:lnTo>
                    <a:pt x="8289816" y="4430277"/>
                  </a:lnTo>
                  <a:cubicBezTo>
                    <a:pt x="8303850" y="4431681"/>
                    <a:pt x="8312971" y="4434838"/>
                    <a:pt x="8317181" y="4439750"/>
                  </a:cubicBezTo>
                  <a:cubicBezTo>
                    <a:pt x="8321391" y="4444662"/>
                    <a:pt x="8324198" y="4451327"/>
                    <a:pt x="8325601" y="4459748"/>
                  </a:cubicBezTo>
                  <a:lnTo>
                    <a:pt x="8334021" y="4602889"/>
                  </a:lnTo>
                  <a:cubicBezTo>
                    <a:pt x="8335425" y="4635166"/>
                    <a:pt x="8322794" y="4652006"/>
                    <a:pt x="8296131" y="4653410"/>
                  </a:cubicBezTo>
                  <a:lnTo>
                    <a:pt x="8123519" y="4663935"/>
                  </a:lnTo>
                  <a:cubicBezTo>
                    <a:pt x="8096855" y="4665338"/>
                    <a:pt x="8083524" y="4655515"/>
                    <a:pt x="8083524" y="4634465"/>
                  </a:cubicBezTo>
                  <a:lnTo>
                    <a:pt x="8087733" y="4447118"/>
                  </a:lnTo>
                  <a:cubicBezTo>
                    <a:pt x="8087733" y="4426067"/>
                    <a:pt x="8099662" y="4416946"/>
                    <a:pt x="8123519" y="4419752"/>
                  </a:cubicBezTo>
                  <a:close/>
                  <a:moveTo>
                    <a:pt x="1387506" y="3253568"/>
                  </a:moveTo>
                  <a:cubicBezTo>
                    <a:pt x="1376279" y="3253568"/>
                    <a:pt x="1367509" y="3257428"/>
                    <a:pt x="1361194" y="3265146"/>
                  </a:cubicBezTo>
                  <a:cubicBezTo>
                    <a:pt x="1354879" y="3272864"/>
                    <a:pt x="1351721" y="3283038"/>
                    <a:pt x="1351721" y="3295669"/>
                  </a:cubicBezTo>
                  <a:lnTo>
                    <a:pt x="1339091" y="3535642"/>
                  </a:lnTo>
                  <a:lnTo>
                    <a:pt x="1555908" y="3535642"/>
                  </a:lnTo>
                  <a:cubicBezTo>
                    <a:pt x="1568538" y="3535642"/>
                    <a:pt x="1576959" y="3538799"/>
                    <a:pt x="1581169" y="3545114"/>
                  </a:cubicBezTo>
                  <a:cubicBezTo>
                    <a:pt x="1585379" y="3551429"/>
                    <a:pt x="1587484" y="3559499"/>
                    <a:pt x="1587484" y="3569322"/>
                  </a:cubicBezTo>
                  <a:lnTo>
                    <a:pt x="1579064" y="3712464"/>
                  </a:lnTo>
                  <a:cubicBezTo>
                    <a:pt x="1576257" y="3733514"/>
                    <a:pt x="1566434" y="3744039"/>
                    <a:pt x="1549593" y="3744039"/>
                  </a:cubicBezTo>
                  <a:cubicBezTo>
                    <a:pt x="1548190" y="3744039"/>
                    <a:pt x="1546786" y="3744039"/>
                    <a:pt x="1545383" y="3744039"/>
                  </a:cubicBezTo>
                  <a:lnTo>
                    <a:pt x="1330671" y="3739829"/>
                  </a:lnTo>
                  <a:lnTo>
                    <a:pt x="1320146" y="3960857"/>
                  </a:lnTo>
                  <a:cubicBezTo>
                    <a:pt x="1320146" y="3963663"/>
                    <a:pt x="1320146" y="3966470"/>
                    <a:pt x="1320146" y="3969277"/>
                  </a:cubicBezTo>
                  <a:cubicBezTo>
                    <a:pt x="1320146" y="3995940"/>
                    <a:pt x="1326812" y="4014885"/>
                    <a:pt x="1340143" y="4026112"/>
                  </a:cubicBezTo>
                  <a:cubicBezTo>
                    <a:pt x="1353475" y="4037339"/>
                    <a:pt x="1369263" y="4042953"/>
                    <a:pt x="1387506" y="4042953"/>
                  </a:cubicBezTo>
                  <a:cubicBezTo>
                    <a:pt x="1390313" y="4042953"/>
                    <a:pt x="1392418" y="4042953"/>
                    <a:pt x="1393822" y="4042953"/>
                  </a:cubicBezTo>
                  <a:lnTo>
                    <a:pt x="1536963" y="4032427"/>
                  </a:lnTo>
                  <a:cubicBezTo>
                    <a:pt x="1587484" y="4028218"/>
                    <a:pt x="1626427" y="4010325"/>
                    <a:pt x="1653792" y="3978749"/>
                  </a:cubicBezTo>
                  <a:cubicBezTo>
                    <a:pt x="1681157" y="3947174"/>
                    <a:pt x="1696243" y="3897706"/>
                    <a:pt x="1699050" y="3830345"/>
                  </a:cubicBezTo>
                  <a:lnTo>
                    <a:pt x="1711680" y="3493541"/>
                  </a:lnTo>
                  <a:cubicBezTo>
                    <a:pt x="1711680" y="3487927"/>
                    <a:pt x="1711680" y="3482314"/>
                    <a:pt x="1711680" y="3476701"/>
                  </a:cubicBezTo>
                  <a:cubicBezTo>
                    <a:pt x="1711680" y="3420567"/>
                    <a:pt x="1697647" y="3372502"/>
                    <a:pt x="1669580" y="3332507"/>
                  </a:cubicBezTo>
                  <a:cubicBezTo>
                    <a:pt x="1641513" y="3292511"/>
                    <a:pt x="1589589" y="3269005"/>
                    <a:pt x="1513808" y="3261988"/>
                  </a:cubicBezTo>
                  <a:lnTo>
                    <a:pt x="1393822" y="3253568"/>
                  </a:lnTo>
                  <a:cubicBezTo>
                    <a:pt x="1392418" y="3253568"/>
                    <a:pt x="1390313" y="3253568"/>
                    <a:pt x="1387506" y="3253568"/>
                  </a:cubicBezTo>
                  <a:close/>
                  <a:moveTo>
                    <a:pt x="2536240" y="3240938"/>
                  </a:moveTo>
                  <a:lnTo>
                    <a:pt x="2441514" y="3247253"/>
                  </a:lnTo>
                  <a:cubicBezTo>
                    <a:pt x="2395204" y="3250060"/>
                    <a:pt x="2359068" y="3266198"/>
                    <a:pt x="2333105" y="3295669"/>
                  </a:cubicBezTo>
                  <a:cubicBezTo>
                    <a:pt x="2307144" y="3325139"/>
                    <a:pt x="2292759" y="3367239"/>
                    <a:pt x="2289952" y="3421970"/>
                  </a:cubicBezTo>
                  <a:lnTo>
                    <a:pt x="2271007" y="3933491"/>
                  </a:lnTo>
                  <a:cubicBezTo>
                    <a:pt x="2271007" y="3937701"/>
                    <a:pt x="2271007" y="3942613"/>
                    <a:pt x="2271007" y="3948226"/>
                  </a:cubicBezTo>
                  <a:cubicBezTo>
                    <a:pt x="2271007" y="3988924"/>
                    <a:pt x="2282585" y="4018745"/>
                    <a:pt x="2305740" y="4037690"/>
                  </a:cubicBezTo>
                  <a:cubicBezTo>
                    <a:pt x="2328896" y="4056635"/>
                    <a:pt x="2360822" y="4066108"/>
                    <a:pt x="2401519" y="4066108"/>
                  </a:cubicBezTo>
                  <a:cubicBezTo>
                    <a:pt x="2404326" y="4066108"/>
                    <a:pt x="2407132" y="4066108"/>
                    <a:pt x="2409939" y="4066108"/>
                  </a:cubicBezTo>
                  <a:lnTo>
                    <a:pt x="2527821" y="4064003"/>
                  </a:lnTo>
                  <a:cubicBezTo>
                    <a:pt x="2575535" y="4062599"/>
                    <a:pt x="2610969" y="4049619"/>
                    <a:pt x="2634124" y="4025060"/>
                  </a:cubicBezTo>
                  <a:cubicBezTo>
                    <a:pt x="2657280" y="4000501"/>
                    <a:pt x="2670260" y="3954541"/>
                    <a:pt x="2673067" y="3887181"/>
                  </a:cubicBezTo>
                  <a:lnTo>
                    <a:pt x="2696223" y="3381975"/>
                  </a:lnTo>
                  <a:cubicBezTo>
                    <a:pt x="2696223" y="3377765"/>
                    <a:pt x="2696223" y="3373554"/>
                    <a:pt x="2696223" y="3369345"/>
                  </a:cubicBezTo>
                  <a:cubicBezTo>
                    <a:pt x="2696223" y="3318824"/>
                    <a:pt x="2681838" y="3284793"/>
                    <a:pt x="2653069" y="3267251"/>
                  </a:cubicBezTo>
                  <a:cubicBezTo>
                    <a:pt x="2624301" y="3249709"/>
                    <a:pt x="2590971" y="3240938"/>
                    <a:pt x="2553080" y="3240938"/>
                  </a:cubicBezTo>
                  <a:cubicBezTo>
                    <a:pt x="2547467" y="3240938"/>
                    <a:pt x="2541854" y="3240938"/>
                    <a:pt x="2536240" y="3240938"/>
                  </a:cubicBezTo>
                  <a:close/>
                  <a:moveTo>
                    <a:pt x="11853061" y="3167262"/>
                  </a:moveTo>
                  <a:cubicBezTo>
                    <a:pt x="11827801" y="3167262"/>
                    <a:pt x="11809558" y="3173577"/>
                    <a:pt x="11798331" y="3186207"/>
                  </a:cubicBezTo>
                  <a:cubicBezTo>
                    <a:pt x="11787105" y="3198837"/>
                    <a:pt x="11780088" y="3217081"/>
                    <a:pt x="11777281" y="3240938"/>
                  </a:cubicBezTo>
                  <a:lnTo>
                    <a:pt x="11724655" y="3586162"/>
                  </a:lnTo>
                  <a:cubicBezTo>
                    <a:pt x="11723251" y="3597389"/>
                    <a:pt x="11722550" y="3607914"/>
                    <a:pt x="11722550" y="3617737"/>
                  </a:cubicBezTo>
                  <a:cubicBezTo>
                    <a:pt x="11722550" y="3635981"/>
                    <a:pt x="11726761" y="3651067"/>
                    <a:pt x="11735180" y="3662995"/>
                  </a:cubicBezTo>
                  <a:cubicBezTo>
                    <a:pt x="11743600" y="3674924"/>
                    <a:pt x="11763949" y="3682291"/>
                    <a:pt x="11796226" y="3685098"/>
                  </a:cubicBezTo>
                  <a:lnTo>
                    <a:pt x="11905687" y="3695623"/>
                  </a:lnTo>
                  <a:cubicBezTo>
                    <a:pt x="11911302" y="3695623"/>
                    <a:pt x="11916914" y="3695623"/>
                    <a:pt x="11922528" y="3695623"/>
                  </a:cubicBezTo>
                  <a:cubicBezTo>
                    <a:pt x="11942174" y="3695623"/>
                    <a:pt x="11958664" y="3691413"/>
                    <a:pt x="11971996" y="3682993"/>
                  </a:cubicBezTo>
                  <a:cubicBezTo>
                    <a:pt x="11985327" y="3674573"/>
                    <a:pt x="11991993" y="3655628"/>
                    <a:pt x="11991993" y="3626158"/>
                  </a:cubicBezTo>
                  <a:lnTo>
                    <a:pt x="11985678" y="3253568"/>
                  </a:lnTo>
                  <a:cubicBezTo>
                    <a:pt x="11985678" y="3200241"/>
                    <a:pt x="11958313" y="3172174"/>
                    <a:pt x="11903582" y="3169367"/>
                  </a:cubicBezTo>
                  <a:lnTo>
                    <a:pt x="11861481" y="3167262"/>
                  </a:lnTo>
                  <a:cubicBezTo>
                    <a:pt x="11858676" y="3167262"/>
                    <a:pt x="11855869" y="3167262"/>
                    <a:pt x="11853061" y="3167262"/>
                  </a:cubicBezTo>
                  <a:close/>
                  <a:moveTo>
                    <a:pt x="3766337" y="3167262"/>
                  </a:moveTo>
                  <a:cubicBezTo>
                    <a:pt x="3741077" y="3167262"/>
                    <a:pt x="3722833" y="3173577"/>
                    <a:pt x="3711607" y="3186207"/>
                  </a:cubicBezTo>
                  <a:cubicBezTo>
                    <a:pt x="3700380" y="3198837"/>
                    <a:pt x="3693363" y="3217081"/>
                    <a:pt x="3690556" y="3240938"/>
                  </a:cubicBezTo>
                  <a:lnTo>
                    <a:pt x="3637930" y="3586162"/>
                  </a:lnTo>
                  <a:cubicBezTo>
                    <a:pt x="3636527" y="3597389"/>
                    <a:pt x="3635825" y="3607914"/>
                    <a:pt x="3635825" y="3617737"/>
                  </a:cubicBezTo>
                  <a:cubicBezTo>
                    <a:pt x="3635825" y="3635981"/>
                    <a:pt x="3640035" y="3651067"/>
                    <a:pt x="3648456" y="3662995"/>
                  </a:cubicBezTo>
                  <a:cubicBezTo>
                    <a:pt x="3656875" y="3674924"/>
                    <a:pt x="3677225" y="3682291"/>
                    <a:pt x="3709501" y="3685098"/>
                  </a:cubicBezTo>
                  <a:lnTo>
                    <a:pt x="3818963" y="3695623"/>
                  </a:lnTo>
                  <a:cubicBezTo>
                    <a:pt x="3824576" y="3695623"/>
                    <a:pt x="3830190" y="3695623"/>
                    <a:pt x="3835803" y="3695623"/>
                  </a:cubicBezTo>
                  <a:cubicBezTo>
                    <a:pt x="3855449" y="3695623"/>
                    <a:pt x="3871940" y="3691413"/>
                    <a:pt x="3885271" y="3682993"/>
                  </a:cubicBezTo>
                  <a:cubicBezTo>
                    <a:pt x="3898603" y="3674573"/>
                    <a:pt x="3905268" y="3655628"/>
                    <a:pt x="3905268" y="3626158"/>
                  </a:cubicBezTo>
                  <a:lnTo>
                    <a:pt x="3898953" y="3253568"/>
                  </a:lnTo>
                  <a:cubicBezTo>
                    <a:pt x="3898953" y="3200241"/>
                    <a:pt x="3871588" y="3172174"/>
                    <a:pt x="3816858" y="3169367"/>
                  </a:cubicBezTo>
                  <a:lnTo>
                    <a:pt x="3774757" y="3167262"/>
                  </a:lnTo>
                  <a:cubicBezTo>
                    <a:pt x="3771951" y="3167262"/>
                    <a:pt x="3769144" y="3167262"/>
                    <a:pt x="3766337" y="3167262"/>
                  </a:cubicBezTo>
                  <a:close/>
                  <a:moveTo>
                    <a:pt x="12773615" y="3013595"/>
                  </a:moveTo>
                  <a:cubicBezTo>
                    <a:pt x="12777825" y="3013595"/>
                    <a:pt x="12782737" y="3013595"/>
                    <a:pt x="12788350" y="3013595"/>
                  </a:cubicBezTo>
                  <a:cubicBezTo>
                    <a:pt x="12820627" y="3013595"/>
                    <a:pt x="12850097" y="3023068"/>
                    <a:pt x="12876761" y="3042013"/>
                  </a:cubicBezTo>
                  <a:cubicBezTo>
                    <a:pt x="12903425" y="3060958"/>
                    <a:pt x="12923072" y="3097095"/>
                    <a:pt x="12935702" y="3150422"/>
                  </a:cubicBezTo>
                  <a:lnTo>
                    <a:pt x="13062003" y="3689308"/>
                  </a:lnTo>
                  <a:lnTo>
                    <a:pt x="13207250" y="3291459"/>
                  </a:lnTo>
                  <a:cubicBezTo>
                    <a:pt x="13215671" y="3267602"/>
                    <a:pt x="13224441" y="3246201"/>
                    <a:pt x="13233563" y="3227256"/>
                  </a:cubicBezTo>
                  <a:cubicBezTo>
                    <a:pt x="13242685" y="3208310"/>
                    <a:pt x="13253560" y="3192172"/>
                    <a:pt x="13266191" y="3178840"/>
                  </a:cubicBezTo>
                  <a:cubicBezTo>
                    <a:pt x="13278822" y="3165508"/>
                    <a:pt x="13295310" y="3154983"/>
                    <a:pt x="13315659" y="3147264"/>
                  </a:cubicBezTo>
                  <a:cubicBezTo>
                    <a:pt x="13336008" y="3139546"/>
                    <a:pt x="13362320" y="3134985"/>
                    <a:pt x="13394597" y="3133582"/>
                  </a:cubicBezTo>
                  <a:lnTo>
                    <a:pt x="13565104" y="3125162"/>
                  </a:lnTo>
                  <a:cubicBezTo>
                    <a:pt x="13570718" y="3125162"/>
                    <a:pt x="13575630" y="3125162"/>
                    <a:pt x="13579839" y="3125162"/>
                  </a:cubicBezTo>
                  <a:cubicBezTo>
                    <a:pt x="13676671" y="3125162"/>
                    <a:pt x="13727192" y="3165859"/>
                    <a:pt x="13731402" y="3247253"/>
                  </a:cubicBezTo>
                  <a:lnTo>
                    <a:pt x="13767187" y="4198725"/>
                  </a:lnTo>
                  <a:cubicBezTo>
                    <a:pt x="13767187" y="4200128"/>
                    <a:pt x="13767187" y="4202233"/>
                    <a:pt x="13767187" y="4205040"/>
                  </a:cubicBezTo>
                  <a:cubicBezTo>
                    <a:pt x="13767187" y="4240123"/>
                    <a:pt x="13743329" y="4257665"/>
                    <a:pt x="13695616" y="4257665"/>
                  </a:cubicBezTo>
                  <a:cubicBezTo>
                    <a:pt x="13691406" y="4257665"/>
                    <a:pt x="13686494" y="4257665"/>
                    <a:pt x="13680881" y="4257665"/>
                  </a:cubicBezTo>
                  <a:lnTo>
                    <a:pt x="13483009" y="4245035"/>
                  </a:lnTo>
                  <a:cubicBezTo>
                    <a:pt x="13473185" y="4243632"/>
                    <a:pt x="13464064" y="4239772"/>
                    <a:pt x="13455643" y="4233457"/>
                  </a:cubicBezTo>
                  <a:cubicBezTo>
                    <a:pt x="13447223" y="4227142"/>
                    <a:pt x="13443013" y="4214161"/>
                    <a:pt x="13443013" y="4194514"/>
                  </a:cubicBezTo>
                  <a:lnTo>
                    <a:pt x="13457748" y="3539852"/>
                  </a:lnTo>
                  <a:cubicBezTo>
                    <a:pt x="13457748" y="3513188"/>
                    <a:pt x="13447924" y="3499856"/>
                    <a:pt x="13428278" y="3499856"/>
                  </a:cubicBezTo>
                  <a:lnTo>
                    <a:pt x="13398807" y="3499856"/>
                  </a:lnTo>
                  <a:cubicBezTo>
                    <a:pt x="13386178" y="3499856"/>
                    <a:pt x="13377406" y="3503014"/>
                    <a:pt x="13372495" y="3509329"/>
                  </a:cubicBezTo>
                  <a:cubicBezTo>
                    <a:pt x="13367582" y="3515644"/>
                    <a:pt x="13363723" y="3523011"/>
                    <a:pt x="13360918" y="3531431"/>
                  </a:cubicBezTo>
                  <a:lnTo>
                    <a:pt x="13205146" y="3958752"/>
                  </a:lnTo>
                  <a:cubicBezTo>
                    <a:pt x="13196725" y="3982609"/>
                    <a:pt x="13185848" y="3999098"/>
                    <a:pt x="13172518" y="4008220"/>
                  </a:cubicBezTo>
                  <a:cubicBezTo>
                    <a:pt x="13159185" y="4017341"/>
                    <a:pt x="13139187" y="4021902"/>
                    <a:pt x="13112525" y="4021902"/>
                  </a:cubicBezTo>
                  <a:lnTo>
                    <a:pt x="13009378" y="4024007"/>
                  </a:lnTo>
                  <a:cubicBezTo>
                    <a:pt x="12975697" y="4024007"/>
                    <a:pt x="12950788" y="4018043"/>
                    <a:pt x="12934650" y="4006115"/>
                  </a:cubicBezTo>
                  <a:cubicBezTo>
                    <a:pt x="12918511" y="3994186"/>
                    <a:pt x="12907635" y="3975592"/>
                    <a:pt x="12902021" y="3950332"/>
                  </a:cubicBezTo>
                  <a:lnTo>
                    <a:pt x="12782036" y="3373554"/>
                  </a:lnTo>
                  <a:cubicBezTo>
                    <a:pt x="12779229" y="3359521"/>
                    <a:pt x="12769405" y="3352504"/>
                    <a:pt x="12752565" y="3352504"/>
                  </a:cubicBezTo>
                  <a:cubicBezTo>
                    <a:pt x="12748355" y="3352504"/>
                    <a:pt x="12744145" y="3353206"/>
                    <a:pt x="12739935" y="3354609"/>
                  </a:cubicBezTo>
                  <a:lnTo>
                    <a:pt x="12720989" y="3356714"/>
                  </a:lnTo>
                  <a:cubicBezTo>
                    <a:pt x="12699940" y="3359521"/>
                    <a:pt x="12689415" y="3370748"/>
                    <a:pt x="12689415" y="3390395"/>
                  </a:cubicBezTo>
                  <a:lnTo>
                    <a:pt x="12676784" y="4135574"/>
                  </a:lnTo>
                  <a:cubicBezTo>
                    <a:pt x="12676784" y="4162238"/>
                    <a:pt x="12671170" y="4180832"/>
                    <a:pt x="12659944" y="4191357"/>
                  </a:cubicBezTo>
                  <a:cubicBezTo>
                    <a:pt x="12648717" y="4201882"/>
                    <a:pt x="12628368" y="4207846"/>
                    <a:pt x="12598898" y="4209249"/>
                  </a:cubicBezTo>
                  <a:lnTo>
                    <a:pt x="12367346" y="4215565"/>
                  </a:lnTo>
                  <a:cubicBezTo>
                    <a:pt x="12365942" y="4215565"/>
                    <a:pt x="12364538" y="4215565"/>
                    <a:pt x="12363136" y="4215565"/>
                  </a:cubicBezTo>
                  <a:cubicBezTo>
                    <a:pt x="12318228" y="4215565"/>
                    <a:pt x="12295775" y="4192410"/>
                    <a:pt x="12295775" y="4146099"/>
                  </a:cubicBezTo>
                  <a:cubicBezTo>
                    <a:pt x="12295775" y="4141889"/>
                    <a:pt x="12295775" y="4137679"/>
                    <a:pt x="12295775" y="4133469"/>
                  </a:cubicBezTo>
                  <a:lnTo>
                    <a:pt x="12367346" y="3163052"/>
                  </a:lnTo>
                  <a:cubicBezTo>
                    <a:pt x="12371555" y="3112531"/>
                    <a:pt x="12382081" y="3077448"/>
                    <a:pt x="12398921" y="3057801"/>
                  </a:cubicBezTo>
                  <a:cubicBezTo>
                    <a:pt x="12415761" y="3038154"/>
                    <a:pt x="12448037" y="3026927"/>
                    <a:pt x="12495752" y="3024120"/>
                  </a:cubicBezTo>
                  <a:close/>
                  <a:moveTo>
                    <a:pt x="2799369" y="3009385"/>
                  </a:moveTo>
                  <a:cubicBezTo>
                    <a:pt x="2884973" y="3009385"/>
                    <a:pt x="2953036" y="3031488"/>
                    <a:pt x="3003556" y="3075694"/>
                  </a:cubicBezTo>
                  <a:cubicBezTo>
                    <a:pt x="3054077" y="3119899"/>
                    <a:pt x="3079337" y="3186909"/>
                    <a:pt x="3079337" y="3276723"/>
                  </a:cubicBezTo>
                  <a:cubicBezTo>
                    <a:pt x="3079337" y="3287950"/>
                    <a:pt x="3078636" y="3299177"/>
                    <a:pt x="3077232" y="3310404"/>
                  </a:cubicBezTo>
                  <a:lnTo>
                    <a:pt x="3033026" y="3979802"/>
                  </a:lnTo>
                  <a:cubicBezTo>
                    <a:pt x="3028816" y="4047163"/>
                    <a:pt x="3017590" y="4102946"/>
                    <a:pt x="2999346" y="4147151"/>
                  </a:cubicBezTo>
                  <a:cubicBezTo>
                    <a:pt x="2981103" y="4191357"/>
                    <a:pt x="2956193" y="4226441"/>
                    <a:pt x="2924618" y="4252403"/>
                  </a:cubicBezTo>
                  <a:cubicBezTo>
                    <a:pt x="2893042" y="4278364"/>
                    <a:pt x="2857959" y="4295556"/>
                    <a:pt x="2819366" y="4303976"/>
                  </a:cubicBezTo>
                  <a:cubicBezTo>
                    <a:pt x="2780774" y="4312396"/>
                    <a:pt x="2741130" y="4316606"/>
                    <a:pt x="2700432" y="4316606"/>
                  </a:cubicBezTo>
                  <a:cubicBezTo>
                    <a:pt x="2689206" y="4316606"/>
                    <a:pt x="2677277" y="4316606"/>
                    <a:pt x="2664647" y="4316606"/>
                  </a:cubicBezTo>
                  <a:lnTo>
                    <a:pt x="2340473" y="4303976"/>
                  </a:lnTo>
                  <a:cubicBezTo>
                    <a:pt x="2296970" y="4302572"/>
                    <a:pt x="2257325" y="4296608"/>
                    <a:pt x="2221539" y="4286083"/>
                  </a:cubicBezTo>
                  <a:cubicBezTo>
                    <a:pt x="2185753" y="4275558"/>
                    <a:pt x="2154880" y="4258718"/>
                    <a:pt x="2128918" y="4235562"/>
                  </a:cubicBezTo>
                  <a:cubicBezTo>
                    <a:pt x="2102956" y="4212407"/>
                    <a:pt x="2082959" y="4182937"/>
                    <a:pt x="2068925" y="4147151"/>
                  </a:cubicBezTo>
                  <a:cubicBezTo>
                    <a:pt x="2054892" y="4111366"/>
                    <a:pt x="2047874" y="4066810"/>
                    <a:pt x="2047874" y="4013482"/>
                  </a:cubicBezTo>
                  <a:lnTo>
                    <a:pt x="2049979" y="3350399"/>
                  </a:lnTo>
                  <a:cubicBezTo>
                    <a:pt x="2049979" y="3253568"/>
                    <a:pt x="2071732" y="3183050"/>
                    <a:pt x="2115236" y="3138844"/>
                  </a:cubicBezTo>
                  <a:cubicBezTo>
                    <a:pt x="2158739" y="3094639"/>
                    <a:pt x="2231012" y="3066923"/>
                    <a:pt x="2332053" y="3055696"/>
                  </a:cubicBezTo>
                  <a:lnTo>
                    <a:pt x="2732008" y="3013595"/>
                  </a:lnTo>
                  <a:cubicBezTo>
                    <a:pt x="2755865" y="3010788"/>
                    <a:pt x="2778318" y="3009385"/>
                    <a:pt x="2799369" y="3009385"/>
                  </a:cubicBezTo>
                  <a:close/>
                  <a:moveTo>
                    <a:pt x="909666" y="2984125"/>
                  </a:moveTo>
                  <a:lnTo>
                    <a:pt x="1547489" y="3017806"/>
                  </a:lnTo>
                  <a:cubicBezTo>
                    <a:pt x="1696243" y="3026225"/>
                    <a:pt x="1806757" y="3065519"/>
                    <a:pt x="1879030" y="3135687"/>
                  </a:cubicBezTo>
                  <a:cubicBezTo>
                    <a:pt x="1951302" y="3205854"/>
                    <a:pt x="1987439" y="3302685"/>
                    <a:pt x="1987439" y="3426180"/>
                  </a:cubicBezTo>
                  <a:cubicBezTo>
                    <a:pt x="1987439" y="3434600"/>
                    <a:pt x="1987439" y="3443722"/>
                    <a:pt x="1987439" y="3453545"/>
                  </a:cubicBezTo>
                  <a:lnTo>
                    <a:pt x="1974808" y="3800875"/>
                  </a:lnTo>
                  <a:cubicBezTo>
                    <a:pt x="1970599" y="3882269"/>
                    <a:pt x="1956214" y="3950682"/>
                    <a:pt x="1931656" y="4006115"/>
                  </a:cubicBezTo>
                  <a:cubicBezTo>
                    <a:pt x="1907097" y="4061547"/>
                    <a:pt x="1873066" y="4106454"/>
                    <a:pt x="1829562" y="4140836"/>
                  </a:cubicBezTo>
                  <a:cubicBezTo>
                    <a:pt x="1786058" y="4175218"/>
                    <a:pt x="1733081" y="4200829"/>
                    <a:pt x="1670632" y="4217670"/>
                  </a:cubicBezTo>
                  <a:cubicBezTo>
                    <a:pt x="1608183" y="4234510"/>
                    <a:pt x="1536963" y="4245035"/>
                    <a:pt x="1456972" y="4249245"/>
                  </a:cubicBezTo>
                  <a:lnTo>
                    <a:pt x="1271730" y="4259770"/>
                  </a:lnTo>
                  <a:cubicBezTo>
                    <a:pt x="1254890" y="4261174"/>
                    <a:pt x="1238751" y="4261875"/>
                    <a:pt x="1223314" y="4261875"/>
                  </a:cubicBezTo>
                  <a:cubicBezTo>
                    <a:pt x="1199458" y="4261875"/>
                    <a:pt x="1172794" y="4260121"/>
                    <a:pt x="1143324" y="4256613"/>
                  </a:cubicBezTo>
                  <a:cubicBezTo>
                    <a:pt x="1113853" y="4253104"/>
                    <a:pt x="1085786" y="4243281"/>
                    <a:pt x="1059123" y="4227142"/>
                  </a:cubicBezTo>
                  <a:cubicBezTo>
                    <a:pt x="1032459" y="4211004"/>
                    <a:pt x="1012461" y="4189954"/>
                    <a:pt x="999129" y="4163991"/>
                  </a:cubicBezTo>
                  <a:cubicBezTo>
                    <a:pt x="985797" y="4138030"/>
                    <a:pt x="979131" y="4106805"/>
                    <a:pt x="979131" y="4070318"/>
                  </a:cubicBezTo>
                  <a:cubicBezTo>
                    <a:pt x="979131" y="4063301"/>
                    <a:pt x="979131" y="4056284"/>
                    <a:pt x="979131" y="4049268"/>
                  </a:cubicBezTo>
                  <a:lnTo>
                    <a:pt x="993867" y="3731409"/>
                  </a:lnTo>
                  <a:lnTo>
                    <a:pt x="806520" y="3725094"/>
                  </a:lnTo>
                  <a:cubicBezTo>
                    <a:pt x="782663" y="3725094"/>
                    <a:pt x="770734" y="3711762"/>
                    <a:pt x="770734" y="3685098"/>
                  </a:cubicBezTo>
                  <a:lnTo>
                    <a:pt x="772839" y="3581952"/>
                  </a:lnTo>
                  <a:cubicBezTo>
                    <a:pt x="772839" y="3549675"/>
                    <a:pt x="786171" y="3533537"/>
                    <a:pt x="812835" y="3533537"/>
                  </a:cubicBezTo>
                  <a:lnTo>
                    <a:pt x="1004392" y="3535642"/>
                  </a:lnTo>
                  <a:lnTo>
                    <a:pt x="1012812" y="3373554"/>
                  </a:lnTo>
                  <a:cubicBezTo>
                    <a:pt x="1012812" y="3352504"/>
                    <a:pt x="1004392" y="3341278"/>
                    <a:pt x="987552" y="3339874"/>
                  </a:cubicBezTo>
                  <a:lnTo>
                    <a:pt x="854935" y="3331454"/>
                  </a:lnTo>
                  <a:cubicBezTo>
                    <a:pt x="824061" y="3330051"/>
                    <a:pt x="808624" y="3311106"/>
                    <a:pt x="808624" y="3274618"/>
                  </a:cubicBezTo>
                  <a:cubicBezTo>
                    <a:pt x="808624" y="3270408"/>
                    <a:pt x="808624" y="3266900"/>
                    <a:pt x="808624" y="3264093"/>
                  </a:cubicBezTo>
                  <a:lnTo>
                    <a:pt x="819150" y="3047276"/>
                  </a:lnTo>
                  <a:cubicBezTo>
                    <a:pt x="820553" y="3033242"/>
                    <a:pt x="824412" y="3021665"/>
                    <a:pt x="830727" y="3012543"/>
                  </a:cubicBezTo>
                  <a:cubicBezTo>
                    <a:pt x="837042" y="3003421"/>
                    <a:pt x="844761" y="2996755"/>
                    <a:pt x="853883" y="2992545"/>
                  </a:cubicBezTo>
                  <a:cubicBezTo>
                    <a:pt x="863004" y="2988335"/>
                    <a:pt x="872477" y="2985879"/>
                    <a:pt x="882300" y="2985177"/>
                  </a:cubicBezTo>
                  <a:cubicBezTo>
                    <a:pt x="892124" y="2984476"/>
                    <a:pt x="901245" y="2984125"/>
                    <a:pt x="909666" y="2984125"/>
                  </a:cubicBezTo>
                  <a:close/>
                  <a:moveTo>
                    <a:pt x="10660008" y="2971495"/>
                  </a:moveTo>
                  <a:cubicBezTo>
                    <a:pt x="10662815" y="2971495"/>
                    <a:pt x="10665622" y="2971495"/>
                    <a:pt x="10668427" y="2971495"/>
                  </a:cubicBezTo>
                  <a:cubicBezTo>
                    <a:pt x="10683865" y="2971495"/>
                    <a:pt x="10695442" y="2974652"/>
                    <a:pt x="10703160" y="2980967"/>
                  </a:cubicBezTo>
                  <a:cubicBezTo>
                    <a:pt x="10710880" y="2987282"/>
                    <a:pt x="10714739" y="3000264"/>
                    <a:pt x="10714739" y="3019910"/>
                  </a:cubicBezTo>
                  <a:cubicBezTo>
                    <a:pt x="10714739" y="3022717"/>
                    <a:pt x="10714739" y="3025524"/>
                    <a:pt x="10714739" y="3028330"/>
                  </a:cubicBezTo>
                  <a:lnTo>
                    <a:pt x="10662113" y="3954541"/>
                  </a:lnTo>
                  <a:cubicBezTo>
                    <a:pt x="10662113" y="3957348"/>
                    <a:pt x="10662113" y="3959453"/>
                    <a:pt x="10662113" y="3960857"/>
                  </a:cubicBezTo>
                  <a:cubicBezTo>
                    <a:pt x="10662113" y="4001554"/>
                    <a:pt x="10683163" y="4021902"/>
                    <a:pt x="10725264" y="4021902"/>
                  </a:cubicBezTo>
                  <a:cubicBezTo>
                    <a:pt x="10729474" y="4021902"/>
                    <a:pt x="10733684" y="4021902"/>
                    <a:pt x="10737894" y="4021902"/>
                  </a:cubicBezTo>
                  <a:lnTo>
                    <a:pt x="11127323" y="3996642"/>
                  </a:lnTo>
                  <a:cubicBezTo>
                    <a:pt x="11130131" y="3996642"/>
                    <a:pt x="11132937" y="3996642"/>
                    <a:pt x="11135743" y="3996642"/>
                  </a:cubicBezTo>
                  <a:cubicBezTo>
                    <a:pt x="11153987" y="3996642"/>
                    <a:pt x="11168371" y="4000501"/>
                    <a:pt x="11178896" y="4008220"/>
                  </a:cubicBezTo>
                  <a:cubicBezTo>
                    <a:pt x="11189421" y="4015938"/>
                    <a:pt x="11195386" y="4033129"/>
                    <a:pt x="11196789" y="4059793"/>
                  </a:cubicBezTo>
                  <a:lnTo>
                    <a:pt x="11203104" y="4236615"/>
                  </a:lnTo>
                  <a:cubicBezTo>
                    <a:pt x="11203104" y="4239421"/>
                    <a:pt x="11203104" y="4242228"/>
                    <a:pt x="11203104" y="4245035"/>
                  </a:cubicBezTo>
                  <a:cubicBezTo>
                    <a:pt x="11203104" y="4270295"/>
                    <a:pt x="11197492" y="4287486"/>
                    <a:pt x="11186264" y="4296608"/>
                  </a:cubicBezTo>
                  <a:cubicBezTo>
                    <a:pt x="11175038" y="4305730"/>
                    <a:pt x="11157495" y="4310291"/>
                    <a:pt x="11133639" y="4310291"/>
                  </a:cubicBezTo>
                  <a:cubicBezTo>
                    <a:pt x="11129428" y="4310291"/>
                    <a:pt x="11125920" y="4310291"/>
                    <a:pt x="11123114" y="4310291"/>
                  </a:cubicBezTo>
                  <a:lnTo>
                    <a:pt x="10590542" y="4291346"/>
                  </a:lnTo>
                  <a:cubicBezTo>
                    <a:pt x="10510551" y="4288539"/>
                    <a:pt x="10452663" y="4271699"/>
                    <a:pt x="10416877" y="4240825"/>
                  </a:cubicBezTo>
                  <a:cubicBezTo>
                    <a:pt x="10381092" y="4209951"/>
                    <a:pt x="10363198" y="4154519"/>
                    <a:pt x="10363198" y="4074528"/>
                  </a:cubicBezTo>
                  <a:cubicBezTo>
                    <a:pt x="10363198" y="4071721"/>
                    <a:pt x="10363198" y="4068915"/>
                    <a:pt x="10363198" y="4066108"/>
                  </a:cubicBezTo>
                  <a:lnTo>
                    <a:pt x="10382144" y="3036751"/>
                  </a:lnTo>
                  <a:cubicBezTo>
                    <a:pt x="10382144" y="3019910"/>
                    <a:pt x="10387056" y="3007982"/>
                    <a:pt x="10396879" y="3000965"/>
                  </a:cubicBezTo>
                  <a:cubicBezTo>
                    <a:pt x="10406704" y="2993948"/>
                    <a:pt x="10417229" y="2989738"/>
                    <a:pt x="10428455" y="2988335"/>
                  </a:cubicBezTo>
                  <a:close/>
                  <a:moveTo>
                    <a:pt x="7550438" y="2963075"/>
                  </a:moveTo>
                  <a:cubicBezTo>
                    <a:pt x="7588328" y="2963075"/>
                    <a:pt x="7607273" y="2981318"/>
                    <a:pt x="7607273" y="3017806"/>
                  </a:cubicBezTo>
                  <a:lnTo>
                    <a:pt x="7638848" y="4228195"/>
                  </a:lnTo>
                  <a:cubicBezTo>
                    <a:pt x="7638848" y="4231002"/>
                    <a:pt x="7638848" y="4233106"/>
                    <a:pt x="7638848" y="4234510"/>
                  </a:cubicBezTo>
                  <a:cubicBezTo>
                    <a:pt x="7638848" y="4256963"/>
                    <a:pt x="7632885" y="4272049"/>
                    <a:pt x="7620956" y="4279768"/>
                  </a:cubicBezTo>
                  <a:cubicBezTo>
                    <a:pt x="7609028" y="4287486"/>
                    <a:pt x="7593240" y="4292047"/>
                    <a:pt x="7573593" y="4293450"/>
                  </a:cubicBezTo>
                  <a:lnTo>
                    <a:pt x="7392561" y="4303976"/>
                  </a:lnTo>
                  <a:cubicBezTo>
                    <a:pt x="7389754" y="4303976"/>
                    <a:pt x="7386246" y="4303976"/>
                    <a:pt x="7382036" y="4303976"/>
                  </a:cubicBezTo>
                  <a:cubicBezTo>
                    <a:pt x="7355372" y="4303976"/>
                    <a:pt x="7336427" y="4298362"/>
                    <a:pt x="7325200" y="4287135"/>
                  </a:cubicBezTo>
                  <a:cubicBezTo>
                    <a:pt x="7313974" y="4275909"/>
                    <a:pt x="7306957" y="4258367"/>
                    <a:pt x="7304150" y="4234510"/>
                  </a:cubicBezTo>
                  <a:lnTo>
                    <a:pt x="7209424" y="3024120"/>
                  </a:lnTo>
                  <a:cubicBezTo>
                    <a:pt x="7209424" y="3019910"/>
                    <a:pt x="7209424" y="3015700"/>
                    <a:pt x="7209424" y="3011490"/>
                  </a:cubicBezTo>
                  <a:cubicBezTo>
                    <a:pt x="7209424" y="2996053"/>
                    <a:pt x="7214686" y="2984476"/>
                    <a:pt x="7225212" y="2976757"/>
                  </a:cubicBezTo>
                  <a:cubicBezTo>
                    <a:pt x="7235737" y="2969039"/>
                    <a:pt x="7248718" y="2965180"/>
                    <a:pt x="7264155" y="2965180"/>
                  </a:cubicBezTo>
                  <a:close/>
                  <a:moveTo>
                    <a:pt x="6924589" y="2954655"/>
                  </a:moveTo>
                  <a:cubicBezTo>
                    <a:pt x="6927395" y="2954655"/>
                    <a:pt x="6930202" y="2954655"/>
                    <a:pt x="6933009" y="2954655"/>
                  </a:cubicBezTo>
                  <a:lnTo>
                    <a:pt x="7158247" y="2967285"/>
                  </a:lnTo>
                  <a:cubicBezTo>
                    <a:pt x="7177893" y="2970092"/>
                    <a:pt x="7187717" y="2981318"/>
                    <a:pt x="7187717" y="3000965"/>
                  </a:cubicBezTo>
                  <a:cubicBezTo>
                    <a:pt x="7187717" y="3006579"/>
                    <a:pt x="7187015" y="3013595"/>
                    <a:pt x="7185612" y="3022015"/>
                  </a:cubicBezTo>
                  <a:lnTo>
                    <a:pt x="6897224" y="4120839"/>
                  </a:lnTo>
                  <a:cubicBezTo>
                    <a:pt x="6881786" y="4175569"/>
                    <a:pt x="6857578" y="4215565"/>
                    <a:pt x="6824600" y="4240825"/>
                  </a:cubicBezTo>
                  <a:cubicBezTo>
                    <a:pt x="6791621" y="4266085"/>
                    <a:pt x="6744960" y="4278715"/>
                    <a:pt x="6684616" y="4278715"/>
                  </a:cubicBezTo>
                  <a:cubicBezTo>
                    <a:pt x="6679003" y="4278715"/>
                    <a:pt x="6672688" y="4278715"/>
                    <a:pt x="6665671" y="4278715"/>
                  </a:cubicBezTo>
                  <a:lnTo>
                    <a:pt x="6482534" y="4270295"/>
                  </a:lnTo>
                  <a:cubicBezTo>
                    <a:pt x="6433416" y="4267489"/>
                    <a:pt x="6393420" y="4254157"/>
                    <a:pt x="6362547" y="4230300"/>
                  </a:cubicBezTo>
                  <a:cubicBezTo>
                    <a:pt x="6331674" y="4206443"/>
                    <a:pt x="6309922" y="4160834"/>
                    <a:pt x="6297292" y="4093473"/>
                  </a:cubicBezTo>
                  <a:lnTo>
                    <a:pt x="6112049" y="3129372"/>
                  </a:lnTo>
                  <a:cubicBezTo>
                    <a:pt x="6112049" y="3125162"/>
                    <a:pt x="6112049" y="3120952"/>
                    <a:pt x="6112049" y="3116741"/>
                  </a:cubicBezTo>
                  <a:cubicBezTo>
                    <a:pt x="6112049" y="3105515"/>
                    <a:pt x="6115557" y="3093937"/>
                    <a:pt x="6122575" y="3082009"/>
                  </a:cubicBezTo>
                  <a:cubicBezTo>
                    <a:pt x="6129591" y="3070080"/>
                    <a:pt x="6145029" y="3062713"/>
                    <a:pt x="6168886" y="3059906"/>
                  </a:cubicBezTo>
                  <a:lnTo>
                    <a:pt x="6396228" y="3022015"/>
                  </a:lnTo>
                  <a:cubicBezTo>
                    <a:pt x="6399034" y="3022015"/>
                    <a:pt x="6401841" y="3022015"/>
                    <a:pt x="6404647" y="3022015"/>
                  </a:cubicBezTo>
                  <a:cubicBezTo>
                    <a:pt x="6434119" y="3022015"/>
                    <a:pt x="6450958" y="3035347"/>
                    <a:pt x="6455168" y="3062011"/>
                  </a:cubicBezTo>
                  <a:lnTo>
                    <a:pt x="6585680" y="3950332"/>
                  </a:lnTo>
                  <a:cubicBezTo>
                    <a:pt x="6588487" y="3967172"/>
                    <a:pt x="6593047" y="3979100"/>
                    <a:pt x="6599362" y="3986117"/>
                  </a:cubicBezTo>
                  <a:cubicBezTo>
                    <a:pt x="6605677" y="3993134"/>
                    <a:pt x="6617256" y="3997344"/>
                    <a:pt x="6634095" y="3998747"/>
                  </a:cubicBezTo>
                  <a:lnTo>
                    <a:pt x="6655146" y="3998747"/>
                  </a:lnTo>
                  <a:cubicBezTo>
                    <a:pt x="6656548" y="3998747"/>
                    <a:pt x="6657952" y="3998747"/>
                    <a:pt x="6659357" y="3998747"/>
                  </a:cubicBezTo>
                  <a:cubicBezTo>
                    <a:pt x="6687422" y="3998747"/>
                    <a:pt x="6704263" y="3984012"/>
                    <a:pt x="6709876" y="3954541"/>
                  </a:cubicBezTo>
                  <a:lnTo>
                    <a:pt x="6880383" y="2990440"/>
                  </a:lnTo>
                  <a:cubicBezTo>
                    <a:pt x="6885996" y="2966583"/>
                    <a:pt x="6900732" y="2954655"/>
                    <a:pt x="6924589" y="2954655"/>
                  </a:cubicBezTo>
                  <a:close/>
                  <a:moveTo>
                    <a:pt x="9076334" y="2948339"/>
                  </a:moveTo>
                  <a:cubicBezTo>
                    <a:pt x="9081946" y="2948339"/>
                    <a:pt x="9087560" y="2948339"/>
                    <a:pt x="9093174" y="2948339"/>
                  </a:cubicBezTo>
                  <a:lnTo>
                    <a:pt x="9352092" y="2954655"/>
                  </a:lnTo>
                  <a:cubicBezTo>
                    <a:pt x="9464360" y="2957461"/>
                    <a:pt x="9544351" y="2980616"/>
                    <a:pt x="9592065" y="3024120"/>
                  </a:cubicBezTo>
                  <a:cubicBezTo>
                    <a:pt x="9639779" y="3067624"/>
                    <a:pt x="9663635" y="3134985"/>
                    <a:pt x="9663635" y="3226203"/>
                  </a:cubicBezTo>
                  <a:cubicBezTo>
                    <a:pt x="9663635" y="3233220"/>
                    <a:pt x="9663635" y="3240938"/>
                    <a:pt x="9663635" y="3249358"/>
                  </a:cubicBezTo>
                  <a:lnTo>
                    <a:pt x="9657321" y="3398815"/>
                  </a:lnTo>
                  <a:cubicBezTo>
                    <a:pt x="9655917" y="3460562"/>
                    <a:pt x="9628551" y="3492138"/>
                    <a:pt x="9575224" y="3493541"/>
                  </a:cubicBezTo>
                  <a:lnTo>
                    <a:pt x="9476289" y="3495646"/>
                  </a:lnTo>
                  <a:cubicBezTo>
                    <a:pt x="9473482" y="3495646"/>
                    <a:pt x="9470675" y="3495646"/>
                    <a:pt x="9467868" y="3495646"/>
                  </a:cubicBezTo>
                  <a:cubicBezTo>
                    <a:pt x="9420155" y="3495646"/>
                    <a:pt x="9395596" y="3470386"/>
                    <a:pt x="9394192" y="3419865"/>
                  </a:cubicBezTo>
                  <a:lnTo>
                    <a:pt x="9387878" y="3297774"/>
                  </a:lnTo>
                  <a:cubicBezTo>
                    <a:pt x="9386474" y="3265497"/>
                    <a:pt x="9376299" y="3242341"/>
                    <a:pt x="9357355" y="3228308"/>
                  </a:cubicBezTo>
                  <a:cubicBezTo>
                    <a:pt x="9338410" y="3214274"/>
                    <a:pt x="9312096" y="3206556"/>
                    <a:pt x="9278416" y="3205152"/>
                  </a:cubicBezTo>
                  <a:lnTo>
                    <a:pt x="9196321" y="3203048"/>
                  </a:lnTo>
                  <a:cubicBezTo>
                    <a:pt x="9193513" y="3203048"/>
                    <a:pt x="9190707" y="3203048"/>
                    <a:pt x="9187900" y="3203048"/>
                  </a:cubicBezTo>
                  <a:cubicBezTo>
                    <a:pt x="9138782" y="3203048"/>
                    <a:pt x="9104752" y="3214625"/>
                    <a:pt x="9085807" y="3237780"/>
                  </a:cubicBezTo>
                  <a:cubicBezTo>
                    <a:pt x="9066861" y="3260936"/>
                    <a:pt x="9057389" y="3292862"/>
                    <a:pt x="9057389" y="3333559"/>
                  </a:cubicBezTo>
                  <a:cubicBezTo>
                    <a:pt x="9057389" y="3339173"/>
                    <a:pt x="9057389" y="3344786"/>
                    <a:pt x="9057389" y="3350399"/>
                  </a:cubicBezTo>
                  <a:lnTo>
                    <a:pt x="9084754" y="3853500"/>
                  </a:lnTo>
                  <a:cubicBezTo>
                    <a:pt x="9087560" y="3898408"/>
                    <a:pt x="9098436" y="3929632"/>
                    <a:pt x="9117381" y="3947174"/>
                  </a:cubicBezTo>
                  <a:cubicBezTo>
                    <a:pt x="9136327" y="3964716"/>
                    <a:pt x="9161938" y="3973487"/>
                    <a:pt x="9194215" y="3973487"/>
                  </a:cubicBezTo>
                  <a:cubicBezTo>
                    <a:pt x="9197022" y="3973487"/>
                    <a:pt x="9199829" y="3973487"/>
                    <a:pt x="9202636" y="3973487"/>
                  </a:cubicBezTo>
                  <a:lnTo>
                    <a:pt x="9267891" y="3971382"/>
                  </a:lnTo>
                  <a:cubicBezTo>
                    <a:pt x="9319814" y="3967172"/>
                    <a:pt x="9345777" y="3930685"/>
                    <a:pt x="9345777" y="3861920"/>
                  </a:cubicBezTo>
                  <a:cubicBezTo>
                    <a:pt x="9345777" y="3856307"/>
                    <a:pt x="9345777" y="3850694"/>
                    <a:pt x="9345777" y="3845080"/>
                  </a:cubicBezTo>
                  <a:lnTo>
                    <a:pt x="9341567" y="3754564"/>
                  </a:lnTo>
                  <a:cubicBezTo>
                    <a:pt x="9341567" y="3751757"/>
                    <a:pt x="9341567" y="3748951"/>
                    <a:pt x="9341567" y="3746144"/>
                  </a:cubicBezTo>
                  <a:cubicBezTo>
                    <a:pt x="9341567" y="3730707"/>
                    <a:pt x="9344725" y="3718077"/>
                    <a:pt x="9351039" y="3708253"/>
                  </a:cubicBezTo>
                  <a:cubicBezTo>
                    <a:pt x="9357355" y="3698430"/>
                    <a:pt x="9369633" y="3693518"/>
                    <a:pt x="9387878" y="3693518"/>
                  </a:cubicBezTo>
                  <a:cubicBezTo>
                    <a:pt x="9389280" y="3693518"/>
                    <a:pt x="9391386" y="3693518"/>
                    <a:pt x="9394192" y="3693518"/>
                  </a:cubicBezTo>
                  <a:lnTo>
                    <a:pt x="9596275" y="3699833"/>
                  </a:lnTo>
                  <a:cubicBezTo>
                    <a:pt x="9615922" y="3701237"/>
                    <a:pt x="9630306" y="3705447"/>
                    <a:pt x="9639427" y="3712464"/>
                  </a:cubicBezTo>
                  <a:cubicBezTo>
                    <a:pt x="9648550" y="3719480"/>
                    <a:pt x="9653110" y="3732812"/>
                    <a:pt x="9653110" y="3752459"/>
                  </a:cubicBezTo>
                  <a:lnTo>
                    <a:pt x="9646796" y="3880866"/>
                  </a:lnTo>
                  <a:cubicBezTo>
                    <a:pt x="9639779" y="3981907"/>
                    <a:pt x="9612063" y="4063652"/>
                    <a:pt x="9563647" y="4126101"/>
                  </a:cubicBezTo>
                  <a:cubicBezTo>
                    <a:pt x="9515232" y="4188550"/>
                    <a:pt x="9444713" y="4221880"/>
                    <a:pt x="9352092" y="4226090"/>
                  </a:cubicBezTo>
                  <a:lnTo>
                    <a:pt x="9198425" y="4234510"/>
                  </a:lnTo>
                  <a:cubicBezTo>
                    <a:pt x="9175972" y="4235913"/>
                    <a:pt x="9154921" y="4236615"/>
                    <a:pt x="9135275" y="4236615"/>
                  </a:cubicBezTo>
                  <a:cubicBezTo>
                    <a:pt x="9077737" y="4236615"/>
                    <a:pt x="9024059" y="4231352"/>
                    <a:pt x="8974240" y="4220827"/>
                  </a:cubicBezTo>
                  <a:cubicBezTo>
                    <a:pt x="8924421" y="4210302"/>
                    <a:pt x="8881619" y="4190304"/>
                    <a:pt x="8845834" y="4160834"/>
                  </a:cubicBezTo>
                  <a:cubicBezTo>
                    <a:pt x="8810048" y="4131364"/>
                    <a:pt x="8783384" y="4092771"/>
                    <a:pt x="8765842" y="4045058"/>
                  </a:cubicBezTo>
                  <a:cubicBezTo>
                    <a:pt x="8748300" y="3997344"/>
                    <a:pt x="8737424" y="3939806"/>
                    <a:pt x="8733214" y="3872445"/>
                  </a:cubicBezTo>
                  <a:lnTo>
                    <a:pt x="8695325" y="3310404"/>
                  </a:lnTo>
                  <a:cubicBezTo>
                    <a:pt x="8693921" y="3297774"/>
                    <a:pt x="8693219" y="3285144"/>
                    <a:pt x="8693219" y="3272513"/>
                  </a:cubicBezTo>
                  <a:cubicBezTo>
                    <a:pt x="8693219" y="3231816"/>
                    <a:pt x="8699184" y="3191821"/>
                    <a:pt x="8711112" y="3152527"/>
                  </a:cubicBezTo>
                  <a:cubicBezTo>
                    <a:pt x="8723040" y="3113233"/>
                    <a:pt x="8744793" y="3077448"/>
                    <a:pt x="8776367" y="3045171"/>
                  </a:cubicBezTo>
                  <a:cubicBezTo>
                    <a:pt x="8807943" y="3012894"/>
                    <a:pt x="8848991" y="2988686"/>
                    <a:pt x="8899512" y="2972547"/>
                  </a:cubicBezTo>
                  <a:cubicBezTo>
                    <a:pt x="8950032" y="2956409"/>
                    <a:pt x="9008973" y="2948339"/>
                    <a:pt x="9076334" y="2948339"/>
                  </a:cubicBezTo>
                  <a:close/>
                  <a:moveTo>
                    <a:pt x="5131050" y="2948339"/>
                  </a:moveTo>
                  <a:cubicBezTo>
                    <a:pt x="5132453" y="2948339"/>
                    <a:pt x="5134559" y="2948339"/>
                    <a:pt x="5137365" y="2948339"/>
                  </a:cubicBezTo>
                  <a:lnTo>
                    <a:pt x="5413124" y="2975705"/>
                  </a:lnTo>
                  <a:cubicBezTo>
                    <a:pt x="5428561" y="2977108"/>
                    <a:pt x="5439436" y="2982020"/>
                    <a:pt x="5445753" y="2990440"/>
                  </a:cubicBezTo>
                  <a:cubicBezTo>
                    <a:pt x="5452066" y="2998860"/>
                    <a:pt x="5455224" y="3008683"/>
                    <a:pt x="5455224" y="3019910"/>
                  </a:cubicBezTo>
                  <a:cubicBezTo>
                    <a:pt x="5455224" y="3022717"/>
                    <a:pt x="5455224" y="3025524"/>
                    <a:pt x="5455224" y="3028330"/>
                  </a:cubicBezTo>
                  <a:lnTo>
                    <a:pt x="5358394" y="4207145"/>
                  </a:lnTo>
                  <a:cubicBezTo>
                    <a:pt x="5356990" y="4226791"/>
                    <a:pt x="5351728" y="4240123"/>
                    <a:pt x="5342606" y="4247140"/>
                  </a:cubicBezTo>
                  <a:cubicBezTo>
                    <a:pt x="5333484" y="4254157"/>
                    <a:pt x="5321205" y="4257665"/>
                    <a:pt x="5305768" y="4257665"/>
                  </a:cubicBezTo>
                  <a:lnTo>
                    <a:pt x="5040535" y="4268190"/>
                  </a:lnTo>
                  <a:cubicBezTo>
                    <a:pt x="5034922" y="4268190"/>
                    <a:pt x="5029308" y="4268190"/>
                    <a:pt x="5023695" y="4268190"/>
                  </a:cubicBezTo>
                  <a:cubicBezTo>
                    <a:pt x="4988611" y="4268190"/>
                    <a:pt x="4958439" y="4259419"/>
                    <a:pt x="4933179" y="4241877"/>
                  </a:cubicBezTo>
                  <a:cubicBezTo>
                    <a:pt x="4907918" y="4224335"/>
                    <a:pt x="4885464" y="4189603"/>
                    <a:pt x="4865817" y="4137679"/>
                  </a:cubicBezTo>
                  <a:lnTo>
                    <a:pt x="4619529" y="3489331"/>
                  </a:lnTo>
                  <a:cubicBezTo>
                    <a:pt x="4615320" y="3478104"/>
                    <a:pt x="4610758" y="3470035"/>
                    <a:pt x="4605847" y="3465123"/>
                  </a:cubicBezTo>
                  <a:cubicBezTo>
                    <a:pt x="4600935" y="3460211"/>
                    <a:pt x="4592866" y="3457756"/>
                    <a:pt x="4581639" y="3457756"/>
                  </a:cubicBezTo>
                  <a:lnTo>
                    <a:pt x="4547958" y="3457756"/>
                  </a:lnTo>
                  <a:cubicBezTo>
                    <a:pt x="4539539" y="3457756"/>
                    <a:pt x="4532171" y="3460913"/>
                    <a:pt x="4525856" y="3467228"/>
                  </a:cubicBezTo>
                  <a:cubicBezTo>
                    <a:pt x="4519541" y="3473543"/>
                    <a:pt x="4516384" y="3482314"/>
                    <a:pt x="4516384" y="3493541"/>
                  </a:cubicBezTo>
                  <a:lnTo>
                    <a:pt x="4510069" y="4219775"/>
                  </a:lnTo>
                  <a:cubicBezTo>
                    <a:pt x="4510069" y="4239421"/>
                    <a:pt x="4505858" y="4252403"/>
                    <a:pt x="4497439" y="4258718"/>
                  </a:cubicBezTo>
                  <a:cubicBezTo>
                    <a:pt x="4489018" y="4265033"/>
                    <a:pt x="4479897" y="4268892"/>
                    <a:pt x="4470073" y="4270295"/>
                  </a:cubicBezTo>
                  <a:lnTo>
                    <a:pt x="4293251" y="4282926"/>
                  </a:lnTo>
                  <a:cubicBezTo>
                    <a:pt x="4287637" y="4282926"/>
                    <a:pt x="4282023" y="4282926"/>
                    <a:pt x="4276410" y="4282926"/>
                  </a:cubicBezTo>
                  <a:cubicBezTo>
                    <a:pt x="4256764" y="4282926"/>
                    <a:pt x="4242379" y="4279066"/>
                    <a:pt x="4233258" y="4271348"/>
                  </a:cubicBezTo>
                  <a:cubicBezTo>
                    <a:pt x="4224136" y="4263629"/>
                    <a:pt x="4219576" y="4249947"/>
                    <a:pt x="4219576" y="4230300"/>
                  </a:cubicBezTo>
                  <a:cubicBezTo>
                    <a:pt x="4219576" y="4228897"/>
                    <a:pt x="4219576" y="4226791"/>
                    <a:pt x="4219576" y="4223985"/>
                  </a:cubicBezTo>
                  <a:lnTo>
                    <a:pt x="4257465" y="3251463"/>
                  </a:lnTo>
                  <a:cubicBezTo>
                    <a:pt x="4258868" y="3214976"/>
                    <a:pt x="4270095" y="3187260"/>
                    <a:pt x="4291146" y="3168315"/>
                  </a:cubicBezTo>
                  <a:cubicBezTo>
                    <a:pt x="4312196" y="3149369"/>
                    <a:pt x="4339562" y="3139897"/>
                    <a:pt x="4373242" y="3139897"/>
                  </a:cubicBezTo>
                  <a:cubicBezTo>
                    <a:pt x="4374646" y="3139897"/>
                    <a:pt x="4376750" y="3139897"/>
                    <a:pt x="4379557" y="3139897"/>
                  </a:cubicBezTo>
                  <a:lnTo>
                    <a:pt x="4611110" y="3146212"/>
                  </a:lnTo>
                  <a:cubicBezTo>
                    <a:pt x="4660227" y="3147615"/>
                    <a:pt x="4697416" y="3156737"/>
                    <a:pt x="4722676" y="3173577"/>
                  </a:cubicBezTo>
                  <a:cubicBezTo>
                    <a:pt x="4747936" y="3190417"/>
                    <a:pt x="4768284" y="3221291"/>
                    <a:pt x="4783721" y="3266198"/>
                  </a:cubicBezTo>
                  <a:lnTo>
                    <a:pt x="4994224" y="3847185"/>
                  </a:lnTo>
                  <a:cubicBezTo>
                    <a:pt x="5001240" y="3869639"/>
                    <a:pt x="5016678" y="3880866"/>
                    <a:pt x="5040535" y="3880866"/>
                  </a:cubicBezTo>
                  <a:lnTo>
                    <a:pt x="5055270" y="3880866"/>
                  </a:lnTo>
                  <a:cubicBezTo>
                    <a:pt x="5080531" y="3880866"/>
                    <a:pt x="5093161" y="3864025"/>
                    <a:pt x="5093161" y="3830345"/>
                  </a:cubicBezTo>
                  <a:lnTo>
                    <a:pt x="5082635" y="3003070"/>
                  </a:lnTo>
                  <a:cubicBezTo>
                    <a:pt x="5082635" y="2966583"/>
                    <a:pt x="5098774" y="2948339"/>
                    <a:pt x="5131050" y="2948339"/>
                  </a:cubicBezTo>
                  <a:close/>
                  <a:moveTo>
                    <a:pt x="8599254" y="2946234"/>
                  </a:moveTo>
                  <a:cubicBezTo>
                    <a:pt x="8617498" y="2946234"/>
                    <a:pt x="8632233" y="2951146"/>
                    <a:pt x="8643460" y="2960969"/>
                  </a:cubicBezTo>
                  <a:cubicBezTo>
                    <a:pt x="8654687" y="2970793"/>
                    <a:pt x="8658897" y="2984827"/>
                    <a:pt x="8656090" y="3003070"/>
                  </a:cubicBezTo>
                  <a:lnTo>
                    <a:pt x="8637145" y="3230413"/>
                  </a:lnTo>
                  <a:cubicBezTo>
                    <a:pt x="8635742" y="3245850"/>
                    <a:pt x="8631532" y="3256726"/>
                    <a:pt x="8624515" y="3263041"/>
                  </a:cubicBezTo>
                  <a:cubicBezTo>
                    <a:pt x="8617498" y="3269356"/>
                    <a:pt x="8609078" y="3272513"/>
                    <a:pt x="8599254" y="3272513"/>
                  </a:cubicBezTo>
                  <a:lnTo>
                    <a:pt x="8087733" y="3243043"/>
                  </a:lnTo>
                  <a:cubicBezTo>
                    <a:pt x="8066683" y="3243043"/>
                    <a:pt x="8055457" y="3254270"/>
                    <a:pt x="8054053" y="3276723"/>
                  </a:cubicBezTo>
                  <a:lnTo>
                    <a:pt x="8041423" y="3506171"/>
                  </a:lnTo>
                  <a:cubicBezTo>
                    <a:pt x="8040020" y="3528625"/>
                    <a:pt x="8050545" y="3539852"/>
                    <a:pt x="8072998" y="3539852"/>
                  </a:cubicBezTo>
                  <a:lnTo>
                    <a:pt x="8409802" y="3523011"/>
                  </a:lnTo>
                  <a:cubicBezTo>
                    <a:pt x="8429450" y="3521608"/>
                    <a:pt x="8444886" y="3526520"/>
                    <a:pt x="8456112" y="3537746"/>
                  </a:cubicBezTo>
                  <a:cubicBezTo>
                    <a:pt x="8467340" y="3548973"/>
                    <a:pt x="8471550" y="3563709"/>
                    <a:pt x="8468743" y="3581952"/>
                  </a:cubicBezTo>
                  <a:lnTo>
                    <a:pt x="8458218" y="3701938"/>
                  </a:lnTo>
                  <a:cubicBezTo>
                    <a:pt x="8456815" y="3718779"/>
                    <a:pt x="8451201" y="3732461"/>
                    <a:pt x="8441377" y="3742987"/>
                  </a:cubicBezTo>
                  <a:cubicBezTo>
                    <a:pt x="8431555" y="3753511"/>
                    <a:pt x="8414012" y="3758073"/>
                    <a:pt x="8388752" y="3756669"/>
                  </a:cubicBezTo>
                  <a:lnTo>
                    <a:pt x="8136149" y="3744039"/>
                  </a:lnTo>
                  <a:cubicBezTo>
                    <a:pt x="8115099" y="3744039"/>
                    <a:pt x="8103872" y="3753862"/>
                    <a:pt x="8102468" y="3773509"/>
                  </a:cubicBezTo>
                  <a:lnTo>
                    <a:pt x="8083524" y="3994537"/>
                  </a:lnTo>
                  <a:cubicBezTo>
                    <a:pt x="8080717" y="4018394"/>
                    <a:pt x="8087032" y="4035585"/>
                    <a:pt x="8102468" y="4046110"/>
                  </a:cubicBezTo>
                  <a:cubicBezTo>
                    <a:pt x="8117906" y="4056635"/>
                    <a:pt x="8135448" y="4061196"/>
                    <a:pt x="8155094" y="4059793"/>
                  </a:cubicBezTo>
                  <a:lnTo>
                    <a:pt x="8618200" y="4028218"/>
                  </a:lnTo>
                  <a:cubicBezTo>
                    <a:pt x="8637847" y="4026814"/>
                    <a:pt x="8652231" y="4031024"/>
                    <a:pt x="8661353" y="4040848"/>
                  </a:cubicBezTo>
                  <a:cubicBezTo>
                    <a:pt x="8670475" y="4050671"/>
                    <a:pt x="8674334" y="4064003"/>
                    <a:pt x="8672930" y="4080843"/>
                  </a:cubicBezTo>
                  <a:lnTo>
                    <a:pt x="8666615" y="4270295"/>
                  </a:lnTo>
                  <a:cubicBezTo>
                    <a:pt x="8665213" y="4294152"/>
                    <a:pt x="8660300" y="4311343"/>
                    <a:pt x="8651880" y="4321868"/>
                  </a:cubicBezTo>
                  <a:cubicBezTo>
                    <a:pt x="8643460" y="4332393"/>
                    <a:pt x="8626620" y="4336954"/>
                    <a:pt x="8601359" y="4335551"/>
                  </a:cubicBezTo>
                  <a:lnTo>
                    <a:pt x="8072998" y="4322921"/>
                  </a:lnTo>
                  <a:cubicBezTo>
                    <a:pt x="8019671" y="4321518"/>
                    <a:pt x="7973361" y="4317307"/>
                    <a:pt x="7934066" y="4310291"/>
                  </a:cubicBezTo>
                  <a:cubicBezTo>
                    <a:pt x="7894773" y="4303274"/>
                    <a:pt x="7862496" y="4289942"/>
                    <a:pt x="7837235" y="4270295"/>
                  </a:cubicBezTo>
                  <a:cubicBezTo>
                    <a:pt x="7811975" y="4250648"/>
                    <a:pt x="7793732" y="4222932"/>
                    <a:pt x="7782505" y="4187147"/>
                  </a:cubicBezTo>
                  <a:cubicBezTo>
                    <a:pt x="7771278" y="4151361"/>
                    <a:pt x="7766367" y="4103998"/>
                    <a:pt x="7767770" y="4045058"/>
                  </a:cubicBezTo>
                  <a:lnTo>
                    <a:pt x="7786715" y="3323034"/>
                  </a:lnTo>
                  <a:cubicBezTo>
                    <a:pt x="7786715" y="3311807"/>
                    <a:pt x="7781803" y="3305492"/>
                    <a:pt x="7771980" y="3304089"/>
                  </a:cubicBezTo>
                  <a:lnTo>
                    <a:pt x="7713039" y="3297774"/>
                  </a:lnTo>
                  <a:cubicBezTo>
                    <a:pt x="7693392" y="3294967"/>
                    <a:pt x="7680060" y="3289353"/>
                    <a:pt x="7673043" y="3280934"/>
                  </a:cubicBezTo>
                  <a:cubicBezTo>
                    <a:pt x="7666027" y="3272513"/>
                    <a:pt x="7663220" y="3257076"/>
                    <a:pt x="7664624" y="3234623"/>
                  </a:cubicBezTo>
                  <a:lnTo>
                    <a:pt x="7670938" y="3019910"/>
                  </a:lnTo>
                  <a:cubicBezTo>
                    <a:pt x="7672342" y="2994650"/>
                    <a:pt x="7681113" y="2978161"/>
                    <a:pt x="7697251" y="2970442"/>
                  </a:cubicBezTo>
                  <a:cubicBezTo>
                    <a:pt x="7713390" y="2962724"/>
                    <a:pt x="7729178" y="2958865"/>
                    <a:pt x="7744614" y="2958865"/>
                  </a:cubicBezTo>
                  <a:close/>
                  <a:moveTo>
                    <a:pt x="11217344" y="2904134"/>
                  </a:moveTo>
                  <a:cubicBezTo>
                    <a:pt x="11218749" y="2904134"/>
                    <a:pt x="11220151" y="2904134"/>
                    <a:pt x="11221554" y="2904134"/>
                  </a:cubicBezTo>
                  <a:lnTo>
                    <a:pt x="11943578" y="2958865"/>
                  </a:lnTo>
                  <a:cubicBezTo>
                    <a:pt x="11995502" y="2963075"/>
                    <a:pt x="12038655" y="2971495"/>
                    <a:pt x="12073037" y="2984125"/>
                  </a:cubicBezTo>
                  <a:cubicBezTo>
                    <a:pt x="12107419" y="2996755"/>
                    <a:pt x="12134433" y="3013595"/>
                    <a:pt x="12154080" y="3034645"/>
                  </a:cubicBezTo>
                  <a:cubicBezTo>
                    <a:pt x="12173727" y="3055696"/>
                    <a:pt x="12187410" y="3080956"/>
                    <a:pt x="12195128" y="3110426"/>
                  </a:cubicBezTo>
                  <a:cubicBezTo>
                    <a:pt x="12202847" y="3139897"/>
                    <a:pt x="12207408" y="3173577"/>
                    <a:pt x="12208810" y="3211468"/>
                  </a:cubicBezTo>
                  <a:lnTo>
                    <a:pt x="12236176" y="4253455"/>
                  </a:lnTo>
                  <a:cubicBezTo>
                    <a:pt x="12236176" y="4256262"/>
                    <a:pt x="12236176" y="4259069"/>
                    <a:pt x="12236176" y="4261875"/>
                  </a:cubicBezTo>
                  <a:cubicBezTo>
                    <a:pt x="12236176" y="4280119"/>
                    <a:pt x="12231616" y="4292398"/>
                    <a:pt x="12222493" y="4298713"/>
                  </a:cubicBezTo>
                  <a:cubicBezTo>
                    <a:pt x="12213373" y="4305028"/>
                    <a:pt x="12198285" y="4309589"/>
                    <a:pt x="12177235" y="4312396"/>
                  </a:cubicBezTo>
                  <a:lnTo>
                    <a:pt x="12000414" y="4331341"/>
                  </a:lnTo>
                  <a:cubicBezTo>
                    <a:pt x="11994800" y="4332744"/>
                    <a:pt x="11989889" y="4333446"/>
                    <a:pt x="11985678" y="4333446"/>
                  </a:cubicBezTo>
                  <a:cubicBezTo>
                    <a:pt x="11974452" y="4333446"/>
                    <a:pt x="11964277" y="4330289"/>
                    <a:pt x="11955155" y="4323974"/>
                  </a:cubicBezTo>
                  <a:cubicBezTo>
                    <a:pt x="11946034" y="4317658"/>
                    <a:pt x="11941473" y="4302572"/>
                    <a:pt x="11941473" y="4278715"/>
                  </a:cubicBezTo>
                  <a:lnTo>
                    <a:pt x="11935157" y="3933491"/>
                  </a:lnTo>
                  <a:cubicBezTo>
                    <a:pt x="11935157" y="3902617"/>
                    <a:pt x="11921124" y="3886479"/>
                    <a:pt x="11893057" y="3885076"/>
                  </a:cubicBezTo>
                  <a:lnTo>
                    <a:pt x="11640454" y="3861920"/>
                  </a:lnTo>
                  <a:cubicBezTo>
                    <a:pt x="11636244" y="3861920"/>
                    <a:pt x="11632736" y="3861920"/>
                    <a:pt x="11629929" y="3861920"/>
                  </a:cubicBezTo>
                  <a:cubicBezTo>
                    <a:pt x="11596249" y="3861920"/>
                    <a:pt x="11576602" y="3880866"/>
                    <a:pt x="11570989" y="3918756"/>
                  </a:cubicBezTo>
                  <a:lnTo>
                    <a:pt x="11520467" y="4234510"/>
                  </a:lnTo>
                  <a:cubicBezTo>
                    <a:pt x="11516257" y="4258367"/>
                    <a:pt x="11508890" y="4274155"/>
                    <a:pt x="11498365" y="4281873"/>
                  </a:cubicBezTo>
                  <a:cubicBezTo>
                    <a:pt x="11487839" y="4289591"/>
                    <a:pt x="11472052" y="4294152"/>
                    <a:pt x="11451002" y="4295556"/>
                  </a:cubicBezTo>
                  <a:lnTo>
                    <a:pt x="11284705" y="4301871"/>
                  </a:lnTo>
                  <a:cubicBezTo>
                    <a:pt x="11281898" y="4301871"/>
                    <a:pt x="11279794" y="4301871"/>
                    <a:pt x="11278390" y="4301871"/>
                  </a:cubicBezTo>
                  <a:cubicBezTo>
                    <a:pt x="11257339" y="4301871"/>
                    <a:pt x="11242254" y="4296959"/>
                    <a:pt x="11233131" y="4287135"/>
                  </a:cubicBezTo>
                  <a:cubicBezTo>
                    <a:pt x="11224011" y="4277312"/>
                    <a:pt x="11219448" y="4264682"/>
                    <a:pt x="11219448" y="4249245"/>
                  </a:cubicBezTo>
                  <a:cubicBezTo>
                    <a:pt x="11219448" y="4239421"/>
                    <a:pt x="11220853" y="4228195"/>
                    <a:pt x="11223659" y="4215565"/>
                  </a:cubicBezTo>
                  <a:lnTo>
                    <a:pt x="11478368" y="3196732"/>
                  </a:lnTo>
                  <a:cubicBezTo>
                    <a:pt x="11479771" y="3192522"/>
                    <a:pt x="11480472" y="3188312"/>
                    <a:pt x="11480472" y="3184102"/>
                  </a:cubicBezTo>
                  <a:cubicBezTo>
                    <a:pt x="11480472" y="3167262"/>
                    <a:pt x="11470649" y="3158842"/>
                    <a:pt x="11451002" y="3158842"/>
                  </a:cubicBezTo>
                  <a:lnTo>
                    <a:pt x="11238394" y="3167262"/>
                  </a:lnTo>
                  <a:cubicBezTo>
                    <a:pt x="11235588" y="3167262"/>
                    <a:pt x="11232781" y="3167262"/>
                    <a:pt x="11229975" y="3167262"/>
                  </a:cubicBezTo>
                  <a:cubicBezTo>
                    <a:pt x="11196294" y="3167262"/>
                    <a:pt x="11179453" y="3150422"/>
                    <a:pt x="11179453" y="3116741"/>
                  </a:cubicBezTo>
                  <a:lnTo>
                    <a:pt x="11175243" y="2954655"/>
                  </a:lnTo>
                  <a:cubicBezTo>
                    <a:pt x="11175243" y="2920974"/>
                    <a:pt x="11189277" y="2904134"/>
                    <a:pt x="11217344" y="2904134"/>
                  </a:cubicBezTo>
                  <a:close/>
                  <a:moveTo>
                    <a:pt x="3130620" y="2904134"/>
                  </a:moveTo>
                  <a:cubicBezTo>
                    <a:pt x="3132023" y="2904134"/>
                    <a:pt x="3133427" y="2904134"/>
                    <a:pt x="3134830" y="2904134"/>
                  </a:cubicBezTo>
                  <a:lnTo>
                    <a:pt x="3856853" y="2958865"/>
                  </a:lnTo>
                  <a:cubicBezTo>
                    <a:pt x="3908777" y="2963075"/>
                    <a:pt x="3951931" y="2971495"/>
                    <a:pt x="3986312" y="2984125"/>
                  </a:cubicBezTo>
                  <a:cubicBezTo>
                    <a:pt x="4020694" y="2996755"/>
                    <a:pt x="4047708" y="3013595"/>
                    <a:pt x="4067356" y="3034645"/>
                  </a:cubicBezTo>
                  <a:cubicBezTo>
                    <a:pt x="4087004" y="3055696"/>
                    <a:pt x="4100685" y="3080956"/>
                    <a:pt x="4108404" y="3110426"/>
                  </a:cubicBezTo>
                  <a:cubicBezTo>
                    <a:pt x="4116122" y="3139897"/>
                    <a:pt x="4120683" y="3173577"/>
                    <a:pt x="4122086" y="3211468"/>
                  </a:cubicBezTo>
                  <a:lnTo>
                    <a:pt x="4149452" y="4253455"/>
                  </a:lnTo>
                  <a:cubicBezTo>
                    <a:pt x="4149452" y="4256262"/>
                    <a:pt x="4149452" y="4259069"/>
                    <a:pt x="4149452" y="4261875"/>
                  </a:cubicBezTo>
                  <a:cubicBezTo>
                    <a:pt x="4149452" y="4280119"/>
                    <a:pt x="4144891" y="4292398"/>
                    <a:pt x="4135768" y="4298713"/>
                  </a:cubicBezTo>
                  <a:cubicBezTo>
                    <a:pt x="4126647" y="4305028"/>
                    <a:pt x="4111562" y="4309589"/>
                    <a:pt x="4090511" y="4312396"/>
                  </a:cubicBezTo>
                  <a:lnTo>
                    <a:pt x="3913689" y="4331341"/>
                  </a:lnTo>
                  <a:cubicBezTo>
                    <a:pt x="3908075" y="4332744"/>
                    <a:pt x="3903163" y="4333446"/>
                    <a:pt x="3898953" y="4333446"/>
                  </a:cubicBezTo>
                  <a:cubicBezTo>
                    <a:pt x="3887726" y="4333446"/>
                    <a:pt x="3877553" y="4330289"/>
                    <a:pt x="3868431" y="4323974"/>
                  </a:cubicBezTo>
                  <a:cubicBezTo>
                    <a:pt x="3859310" y="4317658"/>
                    <a:pt x="3854748" y="4302572"/>
                    <a:pt x="3854748" y="4278715"/>
                  </a:cubicBezTo>
                  <a:lnTo>
                    <a:pt x="3848433" y="3933491"/>
                  </a:lnTo>
                  <a:cubicBezTo>
                    <a:pt x="3848433" y="3902617"/>
                    <a:pt x="3834399" y="3886479"/>
                    <a:pt x="3806333" y="3885076"/>
                  </a:cubicBezTo>
                  <a:lnTo>
                    <a:pt x="3553730" y="3861920"/>
                  </a:lnTo>
                  <a:cubicBezTo>
                    <a:pt x="3549520" y="3861920"/>
                    <a:pt x="3546011" y="3861920"/>
                    <a:pt x="3543204" y="3861920"/>
                  </a:cubicBezTo>
                  <a:cubicBezTo>
                    <a:pt x="3509524" y="3861920"/>
                    <a:pt x="3489877" y="3880866"/>
                    <a:pt x="3484264" y="3918756"/>
                  </a:cubicBezTo>
                  <a:lnTo>
                    <a:pt x="3433744" y="4234510"/>
                  </a:lnTo>
                  <a:cubicBezTo>
                    <a:pt x="3429533" y="4258367"/>
                    <a:pt x="3422166" y="4274155"/>
                    <a:pt x="3411640" y="4281873"/>
                  </a:cubicBezTo>
                  <a:cubicBezTo>
                    <a:pt x="3401115" y="4289591"/>
                    <a:pt x="3385327" y="4294152"/>
                    <a:pt x="3364278" y="4295556"/>
                  </a:cubicBezTo>
                  <a:lnTo>
                    <a:pt x="3197980" y="4301871"/>
                  </a:lnTo>
                  <a:cubicBezTo>
                    <a:pt x="3195174" y="4301871"/>
                    <a:pt x="3193069" y="4301871"/>
                    <a:pt x="3191666" y="4301871"/>
                  </a:cubicBezTo>
                  <a:cubicBezTo>
                    <a:pt x="3170615" y="4301871"/>
                    <a:pt x="3155529" y="4296959"/>
                    <a:pt x="3146407" y="4287135"/>
                  </a:cubicBezTo>
                  <a:cubicBezTo>
                    <a:pt x="3137286" y="4277312"/>
                    <a:pt x="3132725" y="4264682"/>
                    <a:pt x="3132725" y="4249245"/>
                  </a:cubicBezTo>
                  <a:cubicBezTo>
                    <a:pt x="3132725" y="4239421"/>
                    <a:pt x="3134128" y="4228195"/>
                    <a:pt x="3136935" y="4215565"/>
                  </a:cubicBezTo>
                  <a:lnTo>
                    <a:pt x="3391642" y="3196732"/>
                  </a:lnTo>
                  <a:cubicBezTo>
                    <a:pt x="3393045" y="3192522"/>
                    <a:pt x="3393748" y="3188312"/>
                    <a:pt x="3393748" y="3184102"/>
                  </a:cubicBezTo>
                  <a:cubicBezTo>
                    <a:pt x="3393748" y="3167262"/>
                    <a:pt x="3383924" y="3158842"/>
                    <a:pt x="3364278" y="3158842"/>
                  </a:cubicBezTo>
                  <a:lnTo>
                    <a:pt x="3151670" y="3167262"/>
                  </a:lnTo>
                  <a:cubicBezTo>
                    <a:pt x="3148863" y="3167262"/>
                    <a:pt x="3146057" y="3167262"/>
                    <a:pt x="3143250" y="3167262"/>
                  </a:cubicBezTo>
                  <a:cubicBezTo>
                    <a:pt x="3109569" y="3167262"/>
                    <a:pt x="3092729" y="3150422"/>
                    <a:pt x="3092729" y="3116741"/>
                  </a:cubicBezTo>
                  <a:lnTo>
                    <a:pt x="3088519" y="2954655"/>
                  </a:lnTo>
                  <a:cubicBezTo>
                    <a:pt x="3088519" y="2920974"/>
                    <a:pt x="3102553" y="2904134"/>
                    <a:pt x="3130620" y="2904134"/>
                  </a:cubicBezTo>
                  <a:close/>
                  <a:moveTo>
                    <a:pt x="8192984" y="2535755"/>
                  </a:moveTo>
                  <a:cubicBezTo>
                    <a:pt x="8201405" y="2535755"/>
                    <a:pt x="8210877" y="2538912"/>
                    <a:pt x="8221402" y="2545227"/>
                  </a:cubicBezTo>
                  <a:cubicBezTo>
                    <a:pt x="8231927" y="2551542"/>
                    <a:pt x="8242102" y="2558208"/>
                    <a:pt x="8251926" y="2565225"/>
                  </a:cubicBezTo>
                  <a:cubicBezTo>
                    <a:pt x="8263153" y="2573645"/>
                    <a:pt x="8275081" y="2583469"/>
                    <a:pt x="8287711" y="2594695"/>
                  </a:cubicBezTo>
                  <a:cubicBezTo>
                    <a:pt x="8314375" y="2615745"/>
                    <a:pt x="8338231" y="2634691"/>
                    <a:pt x="8359282" y="2651531"/>
                  </a:cubicBezTo>
                  <a:cubicBezTo>
                    <a:pt x="8377525" y="2666968"/>
                    <a:pt x="8394015" y="2680651"/>
                    <a:pt x="8408750" y="2692579"/>
                  </a:cubicBezTo>
                  <a:cubicBezTo>
                    <a:pt x="8423485" y="2704507"/>
                    <a:pt x="8431555" y="2710472"/>
                    <a:pt x="8432958" y="2710472"/>
                  </a:cubicBezTo>
                  <a:cubicBezTo>
                    <a:pt x="8444185" y="2718892"/>
                    <a:pt x="8455060" y="2728013"/>
                    <a:pt x="8465585" y="2737837"/>
                  </a:cubicBezTo>
                  <a:cubicBezTo>
                    <a:pt x="8476111" y="2747660"/>
                    <a:pt x="8481373" y="2758887"/>
                    <a:pt x="8481373" y="2771517"/>
                  </a:cubicBezTo>
                  <a:cubicBezTo>
                    <a:pt x="8481373" y="2775727"/>
                    <a:pt x="8479970" y="2780639"/>
                    <a:pt x="8477163" y="2786252"/>
                  </a:cubicBezTo>
                  <a:cubicBezTo>
                    <a:pt x="8472953" y="2796076"/>
                    <a:pt x="8467690" y="2805549"/>
                    <a:pt x="8461376" y="2814670"/>
                  </a:cubicBezTo>
                  <a:cubicBezTo>
                    <a:pt x="8455060" y="2823792"/>
                    <a:pt x="8449096" y="2832563"/>
                    <a:pt x="8443482" y="2840983"/>
                  </a:cubicBezTo>
                  <a:cubicBezTo>
                    <a:pt x="8436466" y="2850807"/>
                    <a:pt x="8429450" y="2860630"/>
                    <a:pt x="8422433" y="2870453"/>
                  </a:cubicBezTo>
                  <a:cubicBezTo>
                    <a:pt x="8421029" y="2874664"/>
                    <a:pt x="8418222" y="2878874"/>
                    <a:pt x="8414012" y="2883083"/>
                  </a:cubicBezTo>
                  <a:cubicBezTo>
                    <a:pt x="8406996" y="2890101"/>
                    <a:pt x="8397172" y="2893609"/>
                    <a:pt x="8384542" y="2893609"/>
                  </a:cubicBezTo>
                  <a:cubicBezTo>
                    <a:pt x="8369105" y="2893609"/>
                    <a:pt x="8350861" y="2885189"/>
                    <a:pt x="8329811" y="2868348"/>
                  </a:cubicBezTo>
                  <a:cubicBezTo>
                    <a:pt x="8301745" y="2844492"/>
                    <a:pt x="8274379" y="2821336"/>
                    <a:pt x="8247715" y="2798883"/>
                  </a:cubicBezTo>
                  <a:cubicBezTo>
                    <a:pt x="8221052" y="2776429"/>
                    <a:pt x="8203510" y="2761694"/>
                    <a:pt x="8195089" y="2754677"/>
                  </a:cubicBezTo>
                  <a:cubicBezTo>
                    <a:pt x="8185267" y="2761694"/>
                    <a:pt x="8167023" y="2776429"/>
                    <a:pt x="8140359" y="2798883"/>
                  </a:cubicBezTo>
                  <a:cubicBezTo>
                    <a:pt x="8113696" y="2821336"/>
                    <a:pt x="8086330" y="2844492"/>
                    <a:pt x="8058263" y="2868348"/>
                  </a:cubicBezTo>
                  <a:cubicBezTo>
                    <a:pt x="8037213" y="2885189"/>
                    <a:pt x="8018969" y="2893609"/>
                    <a:pt x="8003533" y="2893609"/>
                  </a:cubicBezTo>
                  <a:cubicBezTo>
                    <a:pt x="7993709" y="2893609"/>
                    <a:pt x="7983886" y="2889750"/>
                    <a:pt x="7974062" y="2882031"/>
                  </a:cubicBezTo>
                  <a:cubicBezTo>
                    <a:pt x="7964239" y="2874313"/>
                    <a:pt x="7955468" y="2864489"/>
                    <a:pt x="7947749" y="2852561"/>
                  </a:cubicBezTo>
                  <a:cubicBezTo>
                    <a:pt x="7940031" y="2840632"/>
                    <a:pt x="7933014" y="2828704"/>
                    <a:pt x="7926699" y="2816775"/>
                  </a:cubicBezTo>
                  <a:cubicBezTo>
                    <a:pt x="7920384" y="2804847"/>
                    <a:pt x="7915121" y="2794673"/>
                    <a:pt x="7910911" y="2786252"/>
                  </a:cubicBezTo>
                  <a:cubicBezTo>
                    <a:pt x="7909508" y="2783446"/>
                    <a:pt x="7908806" y="2778534"/>
                    <a:pt x="7908806" y="2771517"/>
                  </a:cubicBezTo>
                  <a:cubicBezTo>
                    <a:pt x="7908806" y="2763097"/>
                    <a:pt x="7910911" y="2755379"/>
                    <a:pt x="7915121" y="2748362"/>
                  </a:cubicBezTo>
                  <a:cubicBezTo>
                    <a:pt x="7919331" y="2741345"/>
                    <a:pt x="7924243" y="2735030"/>
                    <a:pt x="7929856" y="2729417"/>
                  </a:cubicBezTo>
                  <a:cubicBezTo>
                    <a:pt x="7935470" y="2723803"/>
                    <a:pt x="7940733" y="2719243"/>
                    <a:pt x="7945644" y="2715734"/>
                  </a:cubicBezTo>
                  <a:cubicBezTo>
                    <a:pt x="7950556" y="2712226"/>
                    <a:pt x="7953714" y="2710472"/>
                    <a:pt x="7955117" y="2710472"/>
                  </a:cubicBezTo>
                  <a:cubicBezTo>
                    <a:pt x="7956520" y="2710472"/>
                    <a:pt x="7964590" y="2704507"/>
                    <a:pt x="7979325" y="2692579"/>
                  </a:cubicBezTo>
                  <a:cubicBezTo>
                    <a:pt x="7994060" y="2680651"/>
                    <a:pt x="8010550" y="2666968"/>
                    <a:pt x="8028793" y="2651531"/>
                  </a:cubicBezTo>
                  <a:cubicBezTo>
                    <a:pt x="8049843" y="2634691"/>
                    <a:pt x="8073700" y="2615745"/>
                    <a:pt x="8100363" y="2594695"/>
                  </a:cubicBezTo>
                  <a:cubicBezTo>
                    <a:pt x="8111590" y="2583469"/>
                    <a:pt x="8122817" y="2573645"/>
                    <a:pt x="8134044" y="2565225"/>
                  </a:cubicBezTo>
                  <a:cubicBezTo>
                    <a:pt x="8143868" y="2558208"/>
                    <a:pt x="8154042" y="2551893"/>
                    <a:pt x="8164567" y="2546280"/>
                  </a:cubicBezTo>
                  <a:cubicBezTo>
                    <a:pt x="8175092" y="2540666"/>
                    <a:pt x="8184565" y="2537158"/>
                    <a:pt x="8192984" y="2535755"/>
                  </a:cubicBezTo>
                  <a:close/>
                  <a:moveTo>
                    <a:pt x="11739390" y="2533650"/>
                  </a:moveTo>
                  <a:cubicBezTo>
                    <a:pt x="11749214" y="2533650"/>
                    <a:pt x="11759740" y="2537860"/>
                    <a:pt x="11770966" y="2546280"/>
                  </a:cubicBezTo>
                  <a:cubicBezTo>
                    <a:pt x="11783595" y="2554700"/>
                    <a:pt x="11794823" y="2562418"/>
                    <a:pt x="11804646" y="2569435"/>
                  </a:cubicBezTo>
                  <a:cubicBezTo>
                    <a:pt x="11814470" y="2576452"/>
                    <a:pt x="11822891" y="2582065"/>
                    <a:pt x="11829907" y="2586275"/>
                  </a:cubicBezTo>
                  <a:lnTo>
                    <a:pt x="12025674" y="2739942"/>
                  </a:lnTo>
                  <a:cubicBezTo>
                    <a:pt x="12042513" y="2752572"/>
                    <a:pt x="12050934" y="2765202"/>
                    <a:pt x="12050934" y="2777832"/>
                  </a:cubicBezTo>
                  <a:cubicBezTo>
                    <a:pt x="12050934" y="2782043"/>
                    <a:pt x="12048829" y="2789410"/>
                    <a:pt x="12044619" y="2799935"/>
                  </a:cubicBezTo>
                  <a:cubicBezTo>
                    <a:pt x="12040409" y="2810460"/>
                    <a:pt x="12033393" y="2822740"/>
                    <a:pt x="12023568" y="2836773"/>
                  </a:cubicBezTo>
                  <a:lnTo>
                    <a:pt x="11998308" y="2870453"/>
                  </a:lnTo>
                  <a:cubicBezTo>
                    <a:pt x="11981468" y="2887294"/>
                    <a:pt x="11964627" y="2895714"/>
                    <a:pt x="11947788" y="2895714"/>
                  </a:cubicBezTo>
                  <a:cubicBezTo>
                    <a:pt x="11940772" y="2895714"/>
                    <a:pt x="11929895" y="2892907"/>
                    <a:pt x="11915159" y="2887294"/>
                  </a:cubicBezTo>
                  <a:cubicBezTo>
                    <a:pt x="11900424" y="2881680"/>
                    <a:pt x="11879726" y="2869752"/>
                    <a:pt x="11853061" y="2851508"/>
                  </a:cubicBezTo>
                  <a:lnTo>
                    <a:pt x="11669924" y="2720997"/>
                  </a:lnTo>
                  <a:cubicBezTo>
                    <a:pt x="11646068" y="2704157"/>
                    <a:pt x="11633788" y="2692228"/>
                    <a:pt x="11633086" y="2685211"/>
                  </a:cubicBezTo>
                  <a:cubicBezTo>
                    <a:pt x="11632385" y="2678195"/>
                    <a:pt x="11632034" y="2673985"/>
                    <a:pt x="11632034" y="2672581"/>
                  </a:cubicBezTo>
                  <a:cubicBezTo>
                    <a:pt x="11632034" y="2659951"/>
                    <a:pt x="11638348" y="2643813"/>
                    <a:pt x="11650979" y="2624166"/>
                  </a:cubicBezTo>
                  <a:lnTo>
                    <a:pt x="11678345" y="2582065"/>
                  </a:lnTo>
                  <a:cubicBezTo>
                    <a:pt x="11689572" y="2565225"/>
                    <a:pt x="11700798" y="2552946"/>
                    <a:pt x="11712025" y="2545227"/>
                  </a:cubicBezTo>
                  <a:cubicBezTo>
                    <a:pt x="11723251" y="2537509"/>
                    <a:pt x="11732374" y="2533650"/>
                    <a:pt x="11739390" y="2533650"/>
                  </a:cubicBezTo>
                  <a:close/>
                  <a:moveTo>
                    <a:pt x="3945264" y="2533650"/>
                  </a:moveTo>
                  <a:cubicBezTo>
                    <a:pt x="3952281" y="2533650"/>
                    <a:pt x="3961403" y="2537509"/>
                    <a:pt x="3972630" y="2545227"/>
                  </a:cubicBezTo>
                  <a:cubicBezTo>
                    <a:pt x="3983857" y="2552946"/>
                    <a:pt x="3995083" y="2565225"/>
                    <a:pt x="4006309" y="2582065"/>
                  </a:cubicBezTo>
                  <a:lnTo>
                    <a:pt x="4033676" y="2624166"/>
                  </a:lnTo>
                  <a:cubicBezTo>
                    <a:pt x="4046306" y="2643813"/>
                    <a:pt x="4052621" y="2659951"/>
                    <a:pt x="4052621" y="2672581"/>
                  </a:cubicBezTo>
                  <a:cubicBezTo>
                    <a:pt x="4052621" y="2673985"/>
                    <a:pt x="4052269" y="2678195"/>
                    <a:pt x="4051568" y="2685211"/>
                  </a:cubicBezTo>
                  <a:cubicBezTo>
                    <a:pt x="4050866" y="2692228"/>
                    <a:pt x="4038587" y="2704157"/>
                    <a:pt x="4014730" y="2720997"/>
                  </a:cubicBezTo>
                  <a:lnTo>
                    <a:pt x="3831593" y="2851508"/>
                  </a:lnTo>
                  <a:cubicBezTo>
                    <a:pt x="3804930" y="2869752"/>
                    <a:pt x="3784230" y="2881680"/>
                    <a:pt x="3769494" y="2887294"/>
                  </a:cubicBezTo>
                  <a:cubicBezTo>
                    <a:pt x="3754759" y="2892907"/>
                    <a:pt x="3743884" y="2895714"/>
                    <a:pt x="3736867" y="2895714"/>
                  </a:cubicBezTo>
                  <a:cubicBezTo>
                    <a:pt x="3720026" y="2895714"/>
                    <a:pt x="3703186" y="2887294"/>
                    <a:pt x="3686345" y="2870453"/>
                  </a:cubicBezTo>
                  <a:lnTo>
                    <a:pt x="3661086" y="2836773"/>
                  </a:lnTo>
                  <a:cubicBezTo>
                    <a:pt x="3655472" y="2829757"/>
                    <a:pt x="3650210" y="2822389"/>
                    <a:pt x="3645298" y="2814670"/>
                  </a:cubicBezTo>
                  <a:cubicBezTo>
                    <a:pt x="3640387" y="2806952"/>
                    <a:pt x="3637580" y="2800286"/>
                    <a:pt x="3636878" y="2794673"/>
                  </a:cubicBezTo>
                  <a:cubicBezTo>
                    <a:pt x="3636177" y="2789059"/>
                    <a:pt x="3635825" y="2784849"/>
                    <a:pt x="3635825" y="2782043"/>
                  </a:cubicBezTo>
                  <a:cubicBezTo>
                    <a:pt x="3635825" y="2776429"/>
                    <a:pt x="3636878" y="2770114"/>
                    <a:pt x="3638983" y="2763097"/>
                  </a:cubicBezTo>
                  <a:cubicBezTo>
                    <a:pt x="3641088" y="2756081"/>
                    <a:pt x="3647754" y="2748362"/>
                    <a:pt x="3658981" y="2739942"/>
                  </a:cubicBezTo>
                  <a:lnTo>
                    <a:pt x="3854748" y="2586275"/>
                  </a:lnTo>
                  <a:cubicBezTo>
                    <a:pt x="3861765" y="2582065"/>
                    <a:pt x="3870186" y="2576452"/>
                    <a:pt x="3880008" y="2569435"/>
                  </a:cubicBezTo>
                  <a:cubicBezTo>
                    <a:pt x="3889832" y="2562418"/>
                    <a:pt x="3901059" y="2554700"/>
                    <a:pt x="3913689" y="2546280"/>
                  </a:cubicBezTo>
                  <a:cubicBezTo>
                    <a:pt x="3924916" y="2537860"/>
                    <a:pt x="3935441" y="2533650"/>
                    <a:pt x="3945264" y="2533650"/>
                  </a:cubicBezTo>
                  <a:close/>
                  <a:moveTo>
                    <a:pt x="11630034" y="1873472"/>
                  </a:moveTo>
                  <a:lnTo>
                    <a:pt x="11796332" y="1883997"/>
                  </a:lnTo>
                  <a:cubicBezTo>
                    <a:pt x="11810365" y="1885400"/>
                    <a:pt x="11819486" y="1888558"/>
                    <a:pt x="11823696" y="1893469"/>
                  </a:cubicBezTo>
                  <a:cubicBezTo>
                    <a:pt x="11827907" y="1898381"/>
                    <a:pt x="11830712" y="1905047"/>
                    <a:pt x="11832117" y="1913467"/>
                  </a:cubicBezTo>
                  <a:lnTo>
                    <a:pt x="11840537" y="2056609"/>
                  </a:lnTo>
                  <a:cubicBezTo>
                    <a:pt x="11841940" y="2088886"/>
                    <a:pt x="11829310" y="2105726"/>
                    <a:pt x="11802647" y="2107130"/>
                  </a:cubicBezTo>
                  <a:lnTo>
                    <a:pt x="11630034" y="2117655"/>
                  </a:lnTo>
                  <a:cubicBezTo>
                    <a:pt x="11603370" y="2119058"/>
                    <a:pt x="11590039" y="2109235"/>
                    <a:pt x="11590039" y="2088184"/>
                  </a:cubicBezTo>
                  <a:lnTo>
                    <a:pt x="11594249" y="1900837"/>
                  </a:lnTo>
                  <a:cubicBezTo>
                    <a:pt x="11594249" y="1879787"/>
                    <a:pt x="11606177" y="1870665"/>
                    <a:pt x="11630034" y="1873472"/>
                  </a:cubicBezTo>
                  <a:close/>
                  <a:moveTo>
                    <a:pt x="10588657" y="719918"/>
                  </a:moveTo>
                  <a:cubicBezTo>
                    <a:pt x="10577430" y="719918"/>
                    <a:pt x="10568659" y="723778"/>
                    <a:pt x="10562343" y="731496"/>
                  </a:cubicBezTo>
                  <a:cubicBezTo>
                    <a:pt x="10556029" y="739214"/>
                    <a:pt x="10552871" y="749389"/>
                    <a:pt x="10552871" y="762019"/>
                  </a:cubicBezTo>
                  <a:lnTo>
                    <a:pt x="10540241" y="1001992"/>
                  </a:lnTo>
                  <a:lnTo>
                    <a:pt x="10757058" y="1001992"/>
                  </a:lnTo>
                  <a:cubicBezTo>
                    <a:pt x="10769689" y="1001992"/>
                    <a:pt x="10778109" y="1005149"/>
                    <a:pt x="10782319" y="1011464"/>
                  </a:cubicBezTo>
                  <a:cubicBezTo>
                    <a:pt x="10786528" y="1017779"/>
                    <a:pt x="10788634" y="1025849"/>
                    <a:pt x="10788634" y="1035672"/>
                  </a:cubicBezTo>
                  <a:lnTo>
                    <a:pt x="10780214" y="1178814"/>
                  </a:lnTo>
                  <a:cubicBezTo>
                    <a:pt x="10777407" y="1199864"/>
                    <a:pt x="10767584" y="1210389"/>
                    <a:pt x="10750743" y="1210389"/>
                  </a:cubicBezTo>
                  <a:cubicBezTo>
                    <a:pt x="10749340" y="1210389"/>
                    <a:pt x="10747937" y="1210389"/>
                    <a:pt x="10746533" y="1210389"/>
                  </a:cubicBezTo>
                  <a:lnTo>
                    <a:pt x="10531821" y="1206179"/>
                  </a:lnTo>
                  <a:lnTo>
                    <a:pt x="10521296" y="1427207"/>
                  </a:lnTo>
                  <a:cubicBezTo>
                    <a:pt x="10521296" y="1430013"/>
                    <a:pt x="10521296" y="1432820"/>
                    <a:pt x="10521296" y="1435627"/>
                  </a:cubicBezTo>
                  <a:cubicBezTo>
                    <a:pt x="10521296" y="1462290"/>
                    <a:pt x="10527962" y="1481236"/>
                    <a:pt x="10541293" y="1492462"/>
                  </a:cubicBezTo>
                  <a:cubicBezTo>
                    <a:pt x="10554625" y="1503689"/>
                    <a:pt x="10570413" y="1509303"/>
                    <a:pt x="10588657" y="1509303"/>
                  </a:cubicBezTo>
                  <a:cubicBezTo>
                    <a:pt x="10591462" y="1509303"/>
                    <a:pt x="10593568" y="1509303"/>
                    <a:pt x="10594971" y="1509303"/>
                  </a:cubicBezTo>
                  <a:lnTo>
                    <a:pt x="10738114" y="1498777"/>
                  </a:lnTo>
                  <a:cubicBezTo>
                    <a:pt x="10788634" y="1494567"/>
                    <a:pt x="10827577" y="1476675"/>
                    <a:pt x="10854942" y="1445099"/>
                  </a:cubicBezTo>
                  <a:cubicBezTo>
                    <a:pt x="10882307" y="1413524"/>
                    <a:pt x="10897394" y="1364056"/>
                    <a:pt x="10900201" y="1296695"/>
                  </a:cubicBezTo>
                  <a:lnTo>
                    <a:pt x="10912830" y="959891"/>
                  </a:lnTo>
                  <a:cubicBezTo>
                    <a:pt x="10912830" y="954278"/>
                    <a:pt x="10912830" y="948664"/>
                    <a:pt x="10912830" y="943051"/>
                  </a:cubicBezTo>
                  <a:cubicBezTo>
                    <a:pt x="10912830" y="886917"/>
                    <a:pt x="10898796" y="838852"/>
                    <a:pt x="10870730" y="798857"/>
                  </a:cubicBezTo>
                  <a:cubicBezTo>
                    <a:pt x="10842662" y="758861"/>
                    <a:pt x="10790739" y="735355"/>
                    <a:pt x="10714958" y="728338"/>
                  </a:cubicBezTo>
                  <a:lnTo>
                    <a:pt x="10594971" y="719918"/>
                  </a:lnTo>
                  <a:cubicBezTo>
                    <a:pt x="10593568" y="719918"/>
                    <a:pt x="10591462" y="719918"/>
                    <a:pt x="10588657" y="719918"/>
                  </a:cubicBezTo>
                  <a:close/>
                  <a:moveTo>
                    <a:pt x="11737390" y="707288"/>
                  </a:moveTo>
                  <a:lnTo>
                    <a:pt x="11642665" y="713603"/>
                  </a:lnTo>
                  <a:cubicBezTo>
                    <a:pt x="11596355" y="716410"/>
                    <a:pt x="11560217" y="732549"/>
                    <a:pt x="11534256" y="762019"/>
                  </a:cubicBezTo>
                  <a:cubicBezTo>
                    <a:pt x="11508294" y="791489"/>
                    <a:pt x="11493908" y="833590"/>
                    <a:pt x="11491103" y="888320"/>
                  </a:cubicBezTo>
                  <a:lnTo>
                    <a:pt x="11472157" y="1399841"/>
                  </a:lnTo>
                  <a:cubicBezTo>
                    <a:pt x="11469351" y="1448958"/>
                    <a:pt x="11480578" y="1483691"/>
                    <a:pt x="11505838" y="1504040"/>
                  </a:cubicBezTo>
                  <a:cubicBezTo>
                    <a:pt x="11531098" y="1524389"/>
                    <a:pt x="11566182" y="1533861"/>
                    <a:pt x="11611090" y="1532458"/>
                  </a:cubicBezTo>
                  <a:lnTo>
                    <a:pt x="11728971" y="1530353"/>
                  </a:lnTo>
                  <a:cubicBezTo>
                    <a:pt x="11776684" y="1528949"/>
                    <a:pt x="11812119" y="1515968"/>
                    <a:pt x="11835275" y="1491410"/>
                  </a:cubicBezTo>
                  <a:cubicBezTo>
                    <a:pt x="11858429" y="1466851"/>
                    <a:pt x="11871410" y="1420891"/>
                    <a:pt x="11874218" y="1353531"/>
                  </a:cubicBezTo>
                  <a:lnTo>
                    <a:pt x="11897372" y="848325"/>
                  </a:lnTo>
                  <a:cubicBezTo>
                    <a:pt x="11900179" y="790787"/>
                    <a:pt x="11885444" y="752195"/>
                    <a:pt x="11853167" y="732549"/>
                  </a:cubicBezTo>
                  <a:cubicBezTo>
                    <a:pt x="11820890" y="712901"/>
                    <a:pt x="11782297" y="704481"/>
                    <a:pt x="11737390" y="707288"/>
                  </a:cubicBezTo>
                  <a:close/>
                  <a:moveTo>
                    <a:pt x="6528588" y="633612"/>
                  </a:moveTo>
                  <a:cubicBezTo>
                    <a:pt x="6503326" y="633612"/>
                    <a:pt x="6485083" y="639927"/>
                    <a:pt x="6473856" y="652557"/>
                  </a:cubicBezTo>
                  <a:cubicBezTo>
                    <a:pt x="6462629" y="665188"/>
                    <a:pt x="6455613" y="683431"/>
                    <a:pt x="6452806" y="707288"/>
                  </a:cubicBezTo>
                  <a:lnTo>
                    <a:pt x="6400181" y="1052512"/>
                  </a:lnTo>
                  <a:cubicBezTo>
                    <a:pt x="6398777" y="1063739"/>
                    <a:pt x="6398075" y="1074264"/>
                    <a:pt x="6398075" y="1084088"/>
                  </a:cubicBezTo>
                  <a:cubicBezTo>
                    <a:pt x="6398075" y="1102331"/>
                    <a:pt x="6402286" y="1117417"/>
                    <a:pt x="6410706" y="1129346"/>
                  </a:cubicBezTo>
                  <a:cubicBezTo>
                    <a:pt x="6419126" y="1141274"/>
                    <a:pt x="6439475" y="1148642"/>
                    <a:pt x="6471751" y="1151448"/>
                  </a:cubicBezTo>
                  <a:lnTo>
                    <a:pt x="6581212" y="1161973"/>
                  </a:lnTo>
                  <a:cubicBezTo>
                    <a:pt x="6586825" y="1161973"/>
                    <a:pt x="6592439" y="1161973"/>
                    <a:pt x="6598052" y="1161973"/>
                  </a:cubicBezTo>
                  <a:cubicBezTo>
                    <a:pt x="6617700" y="1161973"/>
                    <a:pt x="6634190" y="1157763"/>
                    <a:pt x="6647521" y="1149343"/>
                  </a:cubicBezTo>
                  <a:cubicBezTo>
                    <a:pt x="6660852" y="1140923"/>
                    <a:pt x="6667519" y="1121978"/>
                    <a:pt x="6667519" y="1092508"/>
                  </a:cubicBezTo>
                  <a:lnTo>
                    <a:pt x="6661204" y="719918"/>
                  </a:lnTo>
                  <a:cubicBezTo>
                    <a:pt x="6661204" y="666591"/>
                    <a:pt x="6633838" y="638524"/>
                    <a:pt x="6579108" y="635717"/>
                  </a:cubicBezTo>
                  <a:lnTo>
                    <a:pt x="6537007" y="633612"/>
                  </a:lnTo>
                  <a:cubicBezTo>
                    <a:pt x="6534200" y="633612"/>
                    <a:pt x="6531393" y="633612"/>
                    <a:pt x="6528588" y="633612"/>
                  </a:cubicBezTo>
                  <a:close/>
                  <a:moveTo>
                    <a:pt x="12016965" y="476525"/>
                  </a:moveTo>
                  <a:cubicBezTo>
                    <a:pt x="12095114" y="479156"/>
                    <a:pt x="12156290" y="499943"/>
                    <a:pt x="12200497" y="538886"/>
                  </a:cubicBezTo>
                  <a:cubicBezTo>
                    <a:pt x="12259437" y="590810"/>
                    <a:pt x="12285399" y="670099"/>
                    <a:pt x="12278383" y="776754"/>
                  </a:cubicBezTo>
                  <a:lnTo>
                    <a:pt x="12234176" y="1446152"/>
                  </a:lnTo>
                  <a:cubicBezTo>
                    <a:pt x="12229967" y="1513513"/>
                    <a:pt x="12218740" y="1569296"/>
                    <a:pt x="12200497" y="1613501"/>
                  </a:cubicBezTo>
                  <a:cubicBezTo>
                    <a:pt x="12182252" y="1657707"/>
                    <a:pt x="12157344" y="1692791"/>
                    <a:pt x="12125768" y="1718753"/>
                  </a:cubicBezTo>
                  <a:cubicBezTo>
                    <a:pt x="12094193" y="1744715"/>
                    <a:pt x="12056652" y="1762607"/>
                    <a:pt x="12013149" y="1772431"/>
                  </a:cubicBezTo>
                  <a:cubicBezTo>
                    <a:pt x="11969645" y="1782254"/>
                    <a:pt x="11920528" y="1785762"/>
                    <a:pt x="11865797" y="1782956"/>
                  </a:cubicBezTo>
                  <a:lnTo>
                    <a:pt x="11541623" y="1770326"/>
                  </a:lnTo>
                  <a:cubicBezTo>
                    <a:pt x="11498119" y="1768922"/>
                    <a:pt x="11458475" y="1762958"/>
                    <a:pt x="11422690" y="1752433"/>
                  </a:cubicBezTo>
                  <a:cubicBezTo>
                    <a:pt x="11386905" y="1741908"/>
                    <a:pt x="11356030" y="1725068"/>
                    <a:pt x="11330068" y="1701912"/>
                  </a:cubicBezTo>
                  <a:cubicBezTo>
                    <a:pt x="11304106" y="1678757"/>
                    <a:pt x="11284108" y="1649287"/>
                    <a:pt x="11270076" y="1613501"/>
                  </a:cubicBezTo>
                  <a:cubicBezTo>
                    <a:pt x="11256040" y="1577716"/>
                    <a:pt x="11249025" y="1533160"/>
                    <a:pt x="11249025" y="1479832"/>
                  </a:cubicBezTo>
                  <a:lnTo>
                    <a:pt x="11251130" y="816749"/>
                  </a:lnTo>
                  <a:cubicBezTo>
                    <a:pt x="11251130" y="719918"/>
                    <a:pt x="11272881" y="649400"/>
                    <a:pt x="11316386" y="605195"/>
                  </a:cubicBezTo>
                  <a:cubicBezTo>
                    <a:pt x="11359889" y="560989"/>
                    <a:pt x="11432162" y="533273"/>
                    <a:pt x="11533204" y="522046"/>
                  </a:cubicBezTo>
                  <a:lnTo>
                    <a:pt x="11933158" y="479945"/>
                  </a:lnTo>
                  <a:cubicBezTo>
                    <a:pt x="11962980" y="476788"/>
                    <a:pt x="11990915" y="475648"/>
                    <a:pt x="12016965" y="476525"/>
                  </a:cubicBezTo>
                  <a:close/>
                  <a:moveTo>
                    <a:pt x="10110816" y="450475"/>
                  </a:moveTo>
                  <a:lnTo>
                    <a:pt x="10748639" y="484156"/>
                  </a:lnTo>
                  <a:cubicBezTo>
                    <a:pt x="10897394" y="492576"/>
                    <a:pt x="11007907" y="531869"/>
                    <a:pt x="11080180" y="602037"/>
                  </a:cubicBezTo>
                  <a:cubicBezTo>
                    <a:pt x="11152451" y="672204"/>
                    <a:pt x="11188589" y="769036"/>
                    <a:pt x="11188589" y="892530"/>
                  </a:cubicBezTo>
                  <a:cubicBezTo>
                    <a:pt x="11188589" y="900950"/>
                    <a:pt x="11188589" y="910072"/>
                    <a:pt x="11188589" y="919896"/>
                  </a:cubicBezTo>
                  <a:lnTo>
                    <a:pt x="11175958" y="1267225"/>
                  </a:lnTo>
                  <a:cubicBezTo>
                    <a:pt x="11171749" y="1348619"/>
                    <a:pt x="11157364" y="1417032"/>
                    <a:pt x="11132806" y="1472465"/>
                  </a:cubicBezTo>
                  <a:cubicBezTo>
                    <a:pt x="11108246" y="1527897"/>
                    <a:pt x="11074215" y="1572804"/>
                    <a:pt x="11030712" y="1607186"/>
                  </a:cubicBezTo>
                  <a:cubicBezTo>
                    <a:pt x="10987207" y="1641568"/>
                    <a:pt x="10934231" y="1667179"/>
                    <a:pt x="10871782" y="1684020"/>
                  </a:cubicBezTo>
                  <a:cubicBezTo>
                    <a:pt x="10809333" y="1700860"/>
                    <a:pt x="10738114" y="1711385"/>
                    <a:pt x="10658122" y="1715595"/>
                  </a:cubicBezTo>
                  <a:lnTo>
                    <a:pt x="10472880" y="1726120"/>
                  </a:lnTo>
                  <a:cubicBezTo>
                    <a:pt x="10456040" y="1727523"/>
                    <a:pt x="10439901" y="1728225"/>
                    <a:pt x="10424464" y="1728225"/>
                  </a:cubicBezTo>
                  <a:cubicBezTo>
                    <a:pt x="10400608" y="1728225"/>
                    <a:pt x="10373944" y="1726471"/>
                    <a:pt x="10344474" y="1722963"/>
                  </a:cubicBezTo>
                  <a:cubicBezTo>
                    <a:pt x="10315004" y="1719454"/>
                    <a:pt x="10286936" y="1709631"/>
                    <a:pt x="10260272" y="1693492"/>
                  </a:cubicBezTo>
                  <a:cubicBezTo>
                    <a:pt x="10233609" y="1677354"/>
                    <a:pt x="10213611" y="1656303"/>
                    <a:pt x="10200279" y="1630341"/>
                  </a:cubicBezTo>
                  <a:cubicBezTo>
                    <a:pt x="10186948" y="1604379"/>
                    <a:pt x="10180282" y="1573155"/>
                    <a:pt x="10180282" y="1536668"/>
                  </a:cubicBezTo>
                  <a:cubicBezTo>
                    <a:pt x="10180282" y="1529651"/>
                    <a:pt x="10180282" y="1522634"/>
                    <a:pt x="10180282" y="1515618"/>
                  </a:cubicBezTo>
                  <a:lnTo>
                    <a:pt x="10195017" y="1197759"/>
                  </a:lnTo>
                  <a:lnTo>
                    <a:pt x="10007670" y="1191444"/>
                  </a:lnTo>
                  <a:cubicBezTo>
                    <a:pt x="9983812" y="1191444"/>
                    <a:pt x="9971884" y="1178112"/>
                    <a:pt x="9971884" y="1151448"/>
                  </a:cubicBezTo>
                  <a:lnTo>
                    <a:pt x="9973990" y="1048302"/>
                  </a:lnTo>
                  <a:cubicBezTo>
                    <a:pt x="9973990" y="1016025"/>
                    <a:pt x="9987320" y="999887"/>
                    <a:pt x="10013985" y="999887"/>
                  </a:cubicBezTo>
                  <a:lnTo>
                    <a:pt x="10205542" y="1001992"/>
                  </a:lnTo>
                  <a:lnTo>
                    <a:pt x="10213962" y="839905"/>
                  </a:lnTo>
                  <a:cubicBezTo>
                    <a:pt x="10213962" y="818854"/>
                    <a:pt x="10205542" y="807628"/>
                    <a:pt x="10188702" y="806224"/>
                  </a:cubicBezTo>
                  <a:lnTo>
                    <a:pt x="10056086" y="797804"/>
                  </a:lnTo>
                  <a:cubicBezTo>
                    <a:pt x="10025211" y="796401"/>
                    <a:pt x="10009775" y="777456"/>
                    <a:pt x="10009775" y="740969"/>
                  </a:cubicBezTo>
                  <a:cubicBezTo>
                    <a:pt x="10009775" y="736758"/>
                    <a:pt x="10009775" y="733250"/>
                    <a:pt x="10009775" y="730443"/>
                  </a:cubicBezTo>
                  <a:lnTo>
                    <a:pt x="10020300" y="513626"/>
                  </a:lnTo>
                  <a:cubicBezTo>
                    <a:pt x="10021703" y="499592"/>
                    <a:pt x="10025562" y="488014"/>
                    <a:pt x="10031878" y="478893"/>
                  </a:cubicBezTo>
                  <a:cubicBezTo>
                    <a:pt x="10038193" y="469771"/>
                    <a:pt x="10045911" y="463105"/>
                    <a:pt x="10055032" y="458895"/>
                  </a:cubicBezTo>
                  <a:cubicBezTo>
                    <a:pt x="10064154" y="454685"/>
                    <a:pt x="10073627" y="452229"/>
                    <a:pt x="10083450" y="451527"/>
                  </a:cubicBezTo>
                  <a:cubicBezTo>
                    <a:pt x="10093274" y="450826"/>
                    <a:pt x="10102396" y="450475"/>
                    <a:pt x="10110816" y="450475"/>
                  </a:cubicBezTo>
                  <a:close/>
                  <a:moveTo>
                    <a:pt x="8329849" y="433635"/>
                  </a:moveTo>
                  <a:cubicBezTo>
                    <a:pt x="8332656" y="433635"/>
                    <a:pt x="8335463" y="433635"/>
                    <a:pt x="8338270" y="433635"/>
                  </a:cubicBezTo>
                  <a:lnTo>
                    <a:pt x="8498252" y="439950"/>
                  </a:lnTo>
                  <a:cubicBezTo>
                    <a:pt x="8530528" y="441353"/>
                    <a:pt x="8551228" y="450475"/>
                    <a:pt x="8560350" y="467315"/>
                  </a:cubicBezTo>
                  <a:cubicBezTo>
                    <a:pt x="8569471" y="484156"/>
                    <a:pt x="8574734" y="501697"/>
                    <a:pt x="8576138" y="519941"/>
                  </a:cubicBezTo>
                  <a:lnTo>
                    <a:pt x="8614027" y="1018832"/>
                  </a:lnTo>
                  <a:cubicBezTo>
                    <a:pt x="8615431" y="1039882"/>
                    <a:pt x="8619641" y="1054266"/>
                    <a:pt x="8626657" y="1061985"/>
                  </a:cubicBezTo>
                  <a:cubicBezTo>
                    <a:pt x="8633675" y="1069703"/>
                    <a:pt x="8647007" y="1074264"/>
                    <a:pt x="8666653" y="1075667"/>
                  </a:cubicBezTo>
                  <a:lnTo>
                    <a:pt x="8900311" y="1084088"/>
                  </a:lnTo>
                  <a:cubicBezTo>
                    <a:pt x="8903118" y="1084088"/>
                    <a:pt x="8905926" y="1084088"/>
                    <a:pt x="8908731" y="1084088"/>
                  </a:cubicBezTo>
                  <a:cubicBezTo>
                    <a:pt x="8924169" y="1084088"/>
                    <a:pt x="8933991" y="1080579"/>
                    <a:pt x="8938202" y="1073562"/>
                  </a:cubicBezTo>
                  <a:cubicBezTo>
                    <a:pt x="8942412" y="1066546"/>
                    <a:pt x="8944516" y="1056722"/>
                    <a:pt x="8944516" y="1044092"/>
                  </a:cubicBezTo>
                  <a:cubicBezTo>
                    <a:pt x="8944516" y="1041285"/>
                    <a:pt x="8944516" y="1037777"/>
                    <a:pt x="8944516" y="1033567"/>
                  </a:cubicBezTo>
                  <a:lnTo>
                    <a:pt x="8912942" y="515731"/>
                  </a:lnTo>
                  <a:cubicBezTo>
                    <a:pt x="8912942" y="512924"/>
                    <a:pt x="8912942" y="510819"/>
                    <a:pt x="8912942" y="509416"/>
                  </a:cubicBezTo>
                  <a:cubicBezTo>
                    <a:pt x="8912942" y="488365"/>
                    <a:pt x="8919256" y="471175"/>
                    <a:pt x="8931887" y="457842"/>
                  </a:cubicBezTo>
                  <a:cubicBezTo>
                    <a:pt x="8944516" y="444511"/>
                    <a:pt x="8962761" y="437845"/>
                    <a:pt x="8986617" y="437845"/>
                  </a:cubicBezTo>
                  <a:lnTo>
                    <a:pt x="9197120" y="435740"/>
                  </a:lnTo>
                  <a:cubicBezTo>
                    <a:pt x="9213959" y="435740"/>
                    <a:pt x="9229397" y="438546"/>
                    <a:pt x="9243431" y="444160"/>
                  </a:cubicBezTo>
                  <a:cubicBezTo>
                    <a:pt x="9257465" y="449773"/>
                    <a:pt x="9265183" y="464508"/>
                    <a:pt x="9266585" y="488365"/>
                  </a:cubicBezTo>
                  <a:lnTo>
                    <a:pt x="9325526" y="1717700"/>
                  </a:lnTo>
                  <a:cubicBezTo>
                    <a:pt x="9325526" y="1720507"/>
                    <a:pt x="9325526" y="1722612"/>
                    <a:pt x="9325526" y="1724015"/>
                  </a:cubicBezTo>
                  <a:cubicBezTo>
                    <a:pt x="9325526" y="1760502"/>
                    <a:pt x="9303072" y="1778746"/>
                    <a:pt x="9258166" y="1778746"/>
                  </a:cubicBezTo>
                  <a:cubicBezTo>
                    <a:pt x="9256762" y="1778746"/>
                    <a:pt x="9255359" y="1778746"/>
                    <a:pt x="9253956" y="1778746"/>
                  </a:cubicBezTo>
                  <a:lnTo>
                    <a:pt x="9102394" y="1772431"/>
                  </a:lnTo>
                  <a:cubicBezTo>
                    <a:pt x="9086958" y="1771027"/>
                    <a:pt x="9076080" y="1767519"/>
                    <a:pt x="9069766" y="1761905"/>
                  </a:cubicBezTo>
                  <a:cubicBezTo>
                    <a:pt x="9063451" y="1756292"/>
                    <a:pt x="9059592" y="1745065"/>
                    <a:pt x="9058189" y="1728225"/>
                  </a:cubicBezTo>
                  <a:lnTo>
                    <a:pt x="9028717" y="1361951"/>
                  </a:lnTo>
                  <a:cubicBezTo>
                    <a:pt x="9028717" y="1346514"/>
                    <a:pt x="9021000" y="1338094"/>
                    <a:pt x="9005563" y="1336690"/>
                  </a:cubicBezTo>
                  <a:lnTo>
                    <a:pt x="8738224" y="1319850"/>
                  </a:lnTo>
                  <a:cubicBezTo>
                    <a:pt x="8722788" y="1319850"/>
                    <a:pt x="8715069" y="1328270"/>
                    <a:pt x="8715069" y="1345111"/>
                  </a:cubicBezTo>
                  <a:lnTo>
                    <a:pt x="8723489" y="1656654"/>
                  </a:lnTo>
                  <a:cubicBezTo>
                    <a:pt x="8723489" y="1677705"/>
                    <a:pt x="8718578" y="1692089"/>
                    <a:pt x="8708754" y="1699807"/>
                  </a:cubicBezTo>
                  <a:cubicBezTo>
                    <a:pt x="8698930" y="1707526"/>
                    <a:pt x="8684195" y="1712087"/>
                    <a:pt x="8664548" y="1713490"/>
                  </a:cubicBezTo>
                  <a:lnTo>
                    <a:pt x="8430891" y="1724015"/>
                  </a:lnTo>
                  <a:cubicBezTo>
                    <a:pt x="8428084" y="1724015"/>
                    <a:pt x="8425277" y="1724015"/>
                    <a:pt x="8422470" y="1724015"/>
                  </a:cubicBezTo>
                  <a:cubicBezTo>
                    <a:pt x="8405631" y="1724015"/>
                    <a:pt x="8392299" y="1719805"/>
                    <a:pt x="8382475" y="1711385"/>
                  </a:cubicBezTo>
                  <a:cubicBezTo>
                    <a:pt x="8372651" y="1702965"/>
                    <a:pt x="8366337" y="1686826"/>
                    <a:pt x="8363530" y="1662969"/>
                  </a:cubicBezTo>
                  <a:lnTo>
                    <a:pt x="8266699" y="509416"/>
                  </a:lnTo>
                  <a:cubicBezTo>
                    <a:pt x="8266699" y="505206"/>
                    <a:pt x="8266699" y="500996"/>
                    <a:pt x="8266699" y="496785"/>
                  </a:cubicBezTo>
                  <a:cubicBezTo>
                    <a:pt x="8266699" y="479945"/>
                    <a:pt x="8270909" y="465210"/>
                    <a:pt x="8279329" y="452580"/>
                  </a:cubicBezTo>
                  <a:cubicBezTo>
                    <a:pt x="8287749" y="439950"/>
                    <a:pt x="8304589" y="433635"/>
                    <a:pt x="8329849" y="433635"/>
                  </a:cubicBezTo>
                  <a:close/>
                  <a:moveTo>
                    <a:pt x="4853225" y="433635"/>
                  </a:moveTo>
                  <a:cubicBezTo>
                    <a:pt x="4856031" y="433635"/>
                    <a:pt x="4858838" y="433635"/>
                    <a:pt x="4861646" y="433635"/>
                  </a:cubicBezTo>
                  <a:lnTo>
                    <a:pt x="5021627" y="439950"/>
                  </a:lnTo>
                  <a:cubicBezTo>
                    <a:pt x="5053904" y="441353"/>
                    <a:pt x="5074604" y="450475"/>
                    <a:pt x="5083725" y="467315"/>
                  </a:cubicBezTo>
                  <a:cubicBezTo>
                    <a:pt x="5092847" y="484156"/>
                    <a:pt x="5098110" y="501697"/>
                    <a:pt x="5099513" y="519941"/>
                  </a:cubicBezTo>
                  <a:lnTo>
                    <a:pt x="5137403" y="1018832"/>
                  </a:lnTo>
                  <a:cubicBezTo>
                    <a:pt x="5138807" y="1039882"/>
                    <a:pt x="5143017" y="1054266"/>
                    <a:pt x="5150033" y="1061985"/>
                  </a:cubicBezTo>
                  <a:cubicBezTo>
                    <a:pt x="5157050" y="1069703"/>
                    <a:pt x="5170382" y="1074264"/>
                    <a:pt x="5190029" y="1075667"/>
                  </a:cubicBezTo>
                  <a:lnTo>
                    <a:pt x="5423687" y="1084088"/>
                  </a:lnTo>
                  <a:cubicBezTo>
                    <a:pt x="5426494" y="1084088"/>
                    <a:pt x="5429300" y="1084088"/>
                    <a:pt x="5432107" y="1084088"/>
                  </a:cubicBezTo>
                  <a:cubicBezTo>
                    <a:pt x="5447544" y="1084088"/>
                    <a:pt x="5457367" y="1080579"/>
                    <a:pt x="5461577" y="1073562"/>
                  </a:cubicBezTo>
                  <a:cubicBezTo>
                    <a:pt x="5465788" y="1066546"/>
                    <a:pt x="5467893" y="1056722"/>
                    <a:pt x="5467893" y="1044092"/>
                  </a:cubicBezTo>
                  <a:cubicBezTo>
                    <a:pt x="5467893" y="1041285"/>
                    <a:pt x="5467893" y="1037777"/>
                    <a:pt x="5467893" y="1033567"/>
                  </a:cubicBezTo>
                  <a:lnTo>
                    <a:pt x="5436317" y="515731"/>
                  </a:lnTo>
                  <a:cubicBezTo>
                    <a:pt x="5436317" y="512924"/>
                    <a:pt x="5436317" y="510819"/>
                    <a:pt x="5436317" y="509416"/>
                  </a:cubicBezTo>
                  <a:cubicBezTo>
                    <a:pt x="5436317" y="488365"/>
                    <a:pt x="5442632" y="471175"/>
                    <a:pt x="5455262" y="457842"/>
                  </a:cubicBezTo>
                  <a:cubicBezTo>
                    <a:pt x="5467893" y="444511"/>
                    <a:pt x="5486136" y="437845"/>
                    <a:pt x="5509994" y="437845"/>
                  </a:cubicBezTo>
                  <a:lnTo>
                    <a:pt x="5720495" y="435740"/>
                  </a:lnTo>
                  <a:cubicBezTo>
                    <a:pt x="5737336" y="435740"/>
                    <a:pt x="5752772" y="438546"/>
                    <a:pt x="5766806" y="444160"/>
                  </a:cubicBezTo>
                  <a:cubicBezTo>
                    <a:pt x="5780839" y="449773"/>
                    <a:pt x="5788558" y="464508"/>
                    <a:pt x="5789962" y="488365"/>
                  </a:cubicBezTo>
                  <a:lnTo>
                    <a:pt x="5848902" y="1717700"/>
                  </a:lnTo>
                  <a:cubicBezTo>
                    <a:pt x="5848902" y="1720507"/>
                    <a:pt x="5848902" y="1722612"/>
                    <a:pt x="5848902" y="1724015"/>
                  </a:cubicBezTo>
                  <a:cubicBezTo>
                    <a:pt x="5848902" y="1760502"/>
                    <a:pt x="5826448" y="1778746"/>
                    <a:pt x="5781541" y="1778746"/>
                  </a:cubicBezTo>
                  <a:cubicBezTo>
                    <a:pt x="5780137" y="1778746"/>
                    <a:pt x="5778734" y="1778746"/>
                    <a:pt x="5777331" y="1778746"/>
                  </a:cubicBezTo>
                  <a:lnTo>
                    <a:pt x="5625769" y="1772431"/>
                  </a:lnTo>
                  <a:cubicBezTo>
                    <a:pt x="5610333" y="1771027"/>
                    <a:pt x="5599457" y="1767519"/>
                    <a:pt x="5593141" y="1761905"/>
                  </a:cubicBezTo>
                  <a:cubicBezTo>
                    <a:pt x="5586826" y="1756292"/>
                    <a:pt x="5582967" y="1745065"/>
                    <a:pt x="5581564" y="1728225"/>
                  </a:cubicBezTo>
                  <a:lnTo>
                    <a:pt x="5552093" y="1361951"/>
                  </a:lnTo>
                  <a:cubicBezTo>
                    <a:pt x="5552093" y="1346514"/>
                    <a:pt x="5544374" y="1338094"/>
                    <a:pt x="5528939" y="1336690"/>
                  </a:cubicBezTo>
                  <a:lnTo>
                    <a:pt x="5261600" y="1319850"/>
                  </a:lnTo>
                  <a:cubicBezTo>
                    <a:pt x="5246163" y="1319850"/>
                    <a:pt x="5238445" y="1328270"/>
                    <a:pt x="5238445" y="1345111"/>
                  </a:cubicBezTo>
                  <a:lnTo>
                    <a:pt x="5246865" y="1656654"/>
                  </a:lnTo>
                  <a:cubicBezTo>
                    <a:pt x="5246865" y="1677705"/>
                    <a:pt x="5241955" y="1692089"/>
                    <a:pt x="5232131" y="1699807"/>
                  </a:cubicBezTo>
                  <a:cubicBezTo>
                    <a:pt x="5222306" y="1707526"/>
                    <a:pt x="5207571" y="1712087"/>
                    <a:pt x="5187924" y="1713490"/>
                  </a:cubicBezTo>
                  <a:lnTo>
                    <a:pt x="4954267" y="1724015"/>
                  </a:lnTo>
                  <a:cubicBezTo>
                    <a:pt x="4951460" y="1724015"/>
                    <a:pt x="4948653" y="1724015"/>
                    <a:pt x="4945846" y="1724015"/>
                  </a:cubicBezTo>
                  <a:cubicBezTo>
                    <a:pt x="4929006" y="1724015"/>
                    <a:pt x="4915675" y="1719805"/>
                    <a:pt x="4905850" y="1711385"/>
                  </a:cubicBezTo>
                  <a:cubicBezTo>
                    <a:pt x="4896027" y="1702965"/>
                    <a:pt x="4889713" y="1686826"/>
                    <a:pt x="4886906" y="1662969"/>
                  </a:cubicBezTo>
                  <a:lnTo>
                    <a:pt x="4790074" y="509416"/>
                  </a:lnTo>
                  <a:cubicBezTo>
                    <a:pt x="4790074" y="505206"/>
                    <a:pt x="4790074" y="500996"/>
                    <a:pt x="4790074" y="496785"/>
                  </a:cubicBezTo>
                  <a:cubicBezTo>
                    <a:pt x="4790074" y="479945"/>
                    <a:pt x="4794285" y="465210"/>
                    <a:pt x="4802705" y="452580"/>
                  </a:cubicBezTo>
                  <a:cubicBezTo>
                    <a:pt x="4811125" y="439950"/>
                    <a:pt x="4827966" y="433635"/>
                    <a:pt x="4853225" y="433635"/>
                  </a:cubicBezTo>
                  <a:close/>
                  <a:moveTo>
                    <a:pt x="1348025" y="433635"/>
                  </a:moveTo>
                  <a:cubicBezTo>
                    <a:pt x="1350832" y="433635"/>
                    <a:pt x="1353639" y="433635"/>
                    <a:pt x="1356446" y="433635"/>
                  </a:cubicBezTo>
                  <a:lnTo>
                    <a:pt x="1516428" y="439950"/>
                  </a:lnTo>
                  <a:cubicBezTo>
                    <a:pt x="1548705" y="441353"/>
                    <a:pt x="1569404" y="450475"/>
                    <a:pt x="1578526" y="467315"/>
                  </a:cubicBezTo>
                  <a:cubicBezTo>
                    <a:pt x="1587647" y="484156"/>
                    <a:pt x="1592910" y="501697"/>
                    <a:pt x="1594313" y="519941"/>
                  </a:cubicBezTo>
                  <a:lnTo>
                    <a:pt x="1632204" y="1018832"/>
                  </a:lnTo>
                  <a:cubicBezTo>
                    <a:pt x="1633607" y="1039882"/>
                    <a:pt x="1637817" y="1054266"/>
                    <a:pt x="1644834" y="1061985"/>
                  </a:cubicBezTo>
                  <a:cubicBezTo>
                    <a:pt x="1651851" y="1069703"/>
                    <a:pt x="1665183" y="1074264"/>
                    <a:pt x="1684830" y="1075667"/>
                  </a:cubicBezTo>
                  <a:lnTo>
                    <a:pt x="1918487" y="1084088"/>
                  </a:lnTo>
                  <a:cubicBezTo>
                    <a:pt x="1921294" y="1084088"/>
                    <a:pt x="1924101" y="1084088"/>
                    <a:pt x="1926908" y="1084088"/>
                  </a:cubicBezTo>
                  <a:cubicBezTo>
                    <a:pt x="1942344" y="1084088"/>
                    <a:pt x="1952168" y="1080579"/>
                    <a:pt x="1956378" y="1073562"/>
                  </a:cubicBezTo>
                  <a:cubicBezTo>
                    <a:pt x="1960588" y="1066546"/>
                    <a:pt x="1962693" y="1056722"/>
                    <a:pt x="1962693" y="1044092"/>
                  </a:cubicBezTo>
                  <a:cubicBezTo>
                    <a:pt x="1962693" y="1041285"/>
                    <a:pt x="1962693" y="1037777"/>
                    <a:pt x="1962693" y="1033567"/>
                  </a:cubicBezTo>
                  <a:lnTo>
                    <a:pt x="1931117" y="515731"/>
                  </a:lnTo>
                  <a:cubicBezTo>
                    <a:pt x="1931117" y="512924"/>
                    <a:pt x="1931117" y="510819"/>
                    <a:pt x="1931117" y="509416"/>
                  </a:cubicBezTo>
                  <a:cubicBezTo>
                    <a:pt x="1931117" y="488365"/>
                    <a:pt x="1937432" y="471175"/>
                    <a:pt x="1950063" y="457842"/>
                  </a:cubicBezTo>
                  <a:cubicBezTo>
                    <a:pt x="1962693" y="444511"/>
                    <a:pt x="1980936" y="437845"/>
                    <a:pt x="2004793" y="437845"/>
                  </a:cubicBezTo>
                  <a:lnTo>
                    <a:pt x="2215296" y="435740"/>
                  </a:lnTo>
                  <a:cubicBezTo>
                    <a:pt x="2232136" y="435740"/>
                    <a:pt x="2247573" y="438546"/>
                    <a:pt x="2261606" y="444160"/>
                  </a:cubicBezTo>
                  <a:cubicBezTo>
                    <a:pt x="2275640" y="449773"/>
                    <a:pt x="2283358" y="464508"/>
                    <a:pt x="2284762" y="488365"/>
                  </a:cubicBezTo>
                  <a:lnTo>
                    <a:pt x="2343702" y="1717700"/>
                  </a:lnTo>
                  <a:cubicBezTo>
                    <a:pt x="2343702" y="1720507"/>
                    <a:pt x="2343702" y="1722612"/>
                    <a:pt x="2343702" y="1724015"/>
                  </a:cubicBezTo>
                  <a:cubicBezTo>
                    <a:pt x="2343702" y="1760502"/>
                    <a:pt x="2321248" y="1778746"/>
                    <a:pt x="2276341" y="1778746"/>
                  </a:cubicBezTo>
                  <a:cubicBezTo>
                    <a:pt x="2274938" y="1778746"/>
                    <a:pt x="2273535" y="1778746"/>
                    <a:pt x="2272131" y="1778746"/>
                  </a:cubicBezTo>
                  <a:lnTo>
                    <a:pt x="2120569" y="1772431"/>
                  </a:lnTo>
                  <a:cubicBezTo>
                    <a:pt x="2105133" y="1771027"/>
                    <a:pt x="2094257" y="1767519"/>
                    <a:pt x="2087942" y="1761905"/>
                  </a:cubicBezTo>
                  <a:cubicBezTo>
                    <a:pt x="2081627" y="1756292"/>
                    <a:pt x="2077767" y="1745065"/>
                    <a:pt x="2076364" y="1728225"/>
                  </a:cubicBezTo>
                  <a:lnTo>
                    <a:pt x="2046894" y="1361951"/>
                  </a:lnTo>
                  <a:cubicBezTo>
                    <a:pt x="2046894" y="1346514"/>
                    <a:pt x="2039175" y="1338094"/>
                    <a:pt x="2023738" y="1336690"/>
                  </a:cubicBezTo>
                  <a:lnTo>
                    <a:pt x="1756400" y="1319850"/>
                  </a:lnTo>
                  <a:cubicBezTo>
                    <a:pt x="1740963" y="1319850"/>
                    <a:pt x="1733245" y="1328270"/>
                    <a:pt x="1733245" y="1345111"/>
                  </a:cubicBezTo>
                  <a:lnTo>
                    <a:pt x="1741665" y="1656654"/>
                  </a:lnTo>
                  <a:cubicBezTo>
                    <a:pt x="1741665" y="1677705"/>
                    <a:pt x="1736753" y="1692089"/>
                    <a:pt x="1726930" y="1699807"/>
                  </a:cubicBezTo>
                  <a:cubicBezTo>
                    <a:pt x="1717106" y="1707526"/>
                    <a:pt x="1702371" y="1712087"/>
                    <a:pt x="1682725" y="1713490"/>
                  </a:cubicBezTo>
                  <a:lnTo>
                    <a:pt x="1449067" y="1724015"/>
                  </a:lnTo>
                  <a:cubicBezTo>
                    <a:pt x="1446260" y="1724015"/>
                    <a:pt x="1443453" y="1724015"/>
                    <a:pt x="1440647" y="1724015"/>
                  </a:cubicBezTo>
                  <a:cubicBezTo>
                    <a:pt x="1423807" y="1724015"/>
                    <a:pt x="1410475" y="1719805"/>
                    <a:pt x="1400651" y="1711385"/>
                  </a:cubicBezTo>
                  <a:cubicBezTo>
                    <a:pt x="1390828" y="1702965"/>
                    <a:pt x="1384512" y="1686826"/>
                    <a:pt x="1381706" y="1662969"/>
                  </a:cubicBezTo>
                  <a:lnTo>
                    <a:pt x="1284875" y="509416"/>
                  </a:lnTo>
                  <a:cubicBezTo>
                    <a:pt x="1284875" y="505206"/>
                    <a:pt x="1284875" y="500996"/>
                    <a:pt x="1284875" y="496785"/>
                  </a:cubicBezTo>
                  <a:cubicBezTo>
                    <a:pt x="1284875" y="479945"/>
                    <a:pt x="1289085" y="465210"/>
                    <a:pt x="1297505" y="452580"/>
                  </a:cubicBezTo>
                  <a:cubicBezTo>
                    <a:pt x="1305925" y="439950"/>
                    <a:pt x="1322765" y="433635"/>
                    <a:pt x="1348025" y="433635"/>
                  </a:cubicBezTo>
                  <a:close/>
                  <a:moveTo>
                    <a:pt x="2730789" y="429425"/>
                  </a:moveTo>
                  <a:cubicBezTo>
                    <a:pt x="2768679" y="429425"/>
                    <a:pt x="2787625" y="447668"/>
                    <a:pt x="2787625" y="484156"/>
                  </a:cubicBezTo>
                  <a:lnTo>
                    <a:pt x="2819200" y="1694545"/>
                  </a:lnTo>
                  <a:cubicBezTo>
                    <a:pt x="2819200" y="1697351"/>
                    <a:pt x="2819200" y="1699456"/>
                    <a:pt x="2819200" y="1700860"/>
                  </a:cubicBezTo>
                  <a:cubicBezTo>
                    <a:pt x="2819200" y="1723313"/>
                    <a:pt x="2813235" y="1738399"/>
                    <a:pt x="2801307" y="1746118"/>
                  </a:cubicBezTo>
                  <a:cubicBezTo>
                    <a:pt x="2789378" y="1753836"/>
                    <a:pt x="2773591" y="1758397"/>
                    <a:pt x="2753944" y="1759801"/>
                  </a:cubicBezTo>
                  <a:lnTo>
                    <a:pt x="2572912" y="1770326"/>
                  </a:lnTo>
                  <a:cubicBezTo>
                    <a:pt x="2570105" y="1770326"/>
                    <a:pt x="2566597" y="1770326"/>
                    <a:pt x="2562387" y="1770326"/>
                  </a:cubicBezTo>
                  <a:cubicBezTo>
                    <a:pt x="2535723" y="1770326"/>
                    <a:pt x="2516778" y="1764712"/>
                    <a:pt x="2505551" y="1753486"/>
                  </a:cubicBezTo>
                  <a:cubicBezTo>
                    <a:pt x="2494324" y="1742259"/>
                    <a:pt x="2487308" y="1724717"/>
                    <a:pt x="2484501" y="1700860"/>
                  </a:cubicBezTo>
                  <a:lnTo>
                    <a:pt x="2389775" y="490470"/>
                  </a:lnTo>
                  <a:cubicBezTo>
                    <a:pt x="2389775" y="486261"/>
                    <a:pt x="2389775" y="482050"/>
                    <a:pt x="2389775" y="477840"/>
                  </a:cubicBezTo>
                  <a:cubicBezTo>
                    <a:pt x="2389775" y="462404"/>
                    <a:pt x="2395037" y="450826"/>
                    <a:pt x="2405562" y="443107"/>
                  </a:cubicBezTo>
                  <a:cubicBezTo>
                    <a:pt x="2416088" y="435389"/>
                    <a:pt x="2429069" y="431530"/>
                    <a:pt x="2444505" y="431530"/>
                  </a:cubicBezTo>
                  <a:close/>
                  <a:moveTo>
                    <a:pt x="13255875" y="414690"/>
                  </a:moveTo>
                  <a:cubicBezTo>
                    <a:pt x="13257279" y="414690"/>
                    <a:pt x="13259383" y="414690"/>
                    <a:pt x="13262190" y="414690"/>
                  </a:cubicBezTo>
                  <a:lnTo>
                    <a:pt x="13537949" y="442055"/>
                  </a:lnTo>
                  <a:cubicBezTo>
                    <a:pt x="13553386" y="443458"/>
                    <a:pt x="13564261" y="448370"/>
                    <a:pt x="13570577" y="456790"/>
                  </a:cubicBezTo>
                  <a:cubicBezTo>
                    <a:pt x="13576892" y="465210"/>
                    <a:pt x="13580050" y="475034"/>
                    <a:pt x="13580050" y="486261"/>
                  </a:cubicBezTo>
                  <a:cubicBezTo>
                    <a:pt x="13580050" y="489067"/>
                    <a:pt x="13580050" y="491874"/>
                    <a:pt x="13580050" y="494680"/>
                  </a:cubicBezTo>
                  <a:lnTo>
                    <a:pt x="13483218" y="1673494"/>
                  </a:lnTo>
                  <a:cubicBezTo>
                    <a:pt x="13481815" y="1693141"/>
                    <a:pt x="13476553" y="1706473"/>
                    <a:pt x="13467430" y="1713490"/>
                  </a:cubicBezTo>
                  <a:cubicBezTo>
                    <a:pt x="13458308" y="1720507"/>
                    <a:pt x="13446030" y="1724015"/>
                    <a:pt x="13430593" y="1724015"/>
                  </a:cubicBezTo>
                  <a:lnTo>
                    <a:pt x="13165359" y="1734540"/>
                  </a:lnTo>
                  <a:cubicBezTo>
                    <a:pt x="13159746" y="1734540"/>
                    <a:pt x="13154133" y="1734540"/>
                    <a:pt x="13148519" y="1734540"/>
                  </a:cubicBezTo>
                  <a:cubicBezTo>
                    <a:pt x="13113435" y="1734540"/>
                    <a:pt x="13083264" y="1725769"/>
                    <a:pt x="13058003" y="1708227"/>
                  </a:cubicBezTo>
                  <a:cubicBezTo>
                    <a:pt x="13032742" y="1690686"/>
                    <a:pt x="13010289" y="1655953"/>
                    <a:pt x="12990643" y="1604029"/>
                  </a:cubicBezTo>
                  <a:lnTo>
                    <a:pt x="12744354" y="955681"/>
                  </a:lnTo>
                  <a:cubicBezTo>
                    <a:pt x="12740144" y="944454"/>
                    <a:pt x="12735584" y="936385"/>
                    <a:pt x="12730671" y="931473"/>
                  </a:cubicBezTo>
                  <a:cubicBezTo>
                    <a:pt x="12725760" y="926561"/>
                    <a:pt x="12717691" y="924106"/>
                    <a:pt x="12706464" y="924106"/>
                  </a:cubicBezTo>
                  <a:lnTo>
                    <a:pt x="12672783" y="924106"/>
                  </a:lnTo>
                  <a:cubicBezTo>
                    <a:pt x="12664364" y="924106"/>
                    <a:pt x="12656996" y="927263"/>
                    <a:pt x="12650681" y="933578"/>
                  </a:cubicBezTo>
                  <a:cubicBezTo>
                    <a:pt x="12644366" y="939893"/>
                    <a:pt x="12641208" y="948664"/>
                    <a:pt x="12641208" y="959891"/>
                  </a:cubicBezTo>
                  <a:lnTo>
                    <a:pt x="12634893" y="1686125"/>
                  </a:lnTo>
                  <a:cubicBezTo>
                    <a:pt x="12634893" y="1705772"/>
                    <a:pt x="12630683" y="1718753"/>
                    <a:pt x="12622263" y="1725068"/>
                  </a:cubicBezTo>
                  <a:cubicBezTo>
                    <a:pt x="12613842" y="1731383"/>
                    <a:pt x="12604721" y="1735242"/>
                    <a:pt x="12594897" y="1736645"/>
                  </a:cubicBezTo>
                  <a:lnTo>
                    <a:pt x="12418075" y="1749275"/>
                  </a:lnTo>
                  <a:cubicBezTo>
                    <a:pt x="12412463" y="1749275"/>
                    <a:pt x="12406848" y="1749275"/>
                    <a:pt x="12401236" y="1749275"/>
                  </a:cubicBezTo>
                  <a:cubicBezTo>
                    <a:pt x="12381588" y="1749275"/>
                    <a:pt x="12367204" y="1745416"/>
                    <a:pt x="12358082" y="1737698"/>
                  </a:cubicBezTo>
                  <a:cubicBezTo>
                    <a:pt x="12348960" y="1729979"/>
                    <a:pt x="12344400" y="1716297"/>
                    <a:pt x="12344400" y="1696650"/>
                  </a:cubicBezTo>
                  <a:cubicBezTo>
                    <a:pt x="12344400" y="1695246"/>
                    <a:pt x="12344400" y="1693141"/>
                    <a:pt x="12344400" y="1690335"/>
                  </a:cubicBezTo>
                  <a:lnTo>
                    <a:pt x="12382290" y="717813"/>
                  </a:lnTo>
                  <a:cubicBezTo>
                    <a:pt x="12383693" y="681326"/>
                    <a:pt x="12394920" y="653610"/>
                    <a:pt x="12415971" y="634665"/>
                  </a:cubicBezTo>
                  <a:cubicBezTo>
                    <a:pt x="12437021" y="615719"/>
                    <a:pt x="12464386" y="606247"/>
                    <a:pt x="12498066" y="606247"/>
                  </a:cubicBezTo>
                  <a:cubicBezTo>
                    <a:pt x="12499469" y="606247"/>
                    <a:pt x="12501575" y="606247"/>
                    <a:pt x="12504382" y="606247"/>
                  </a:cubicBezTo>
                  <a:lnTo>
                    <a:pt x="12735934" y="612562"/>
                  </a:lnTo>
                  <a:cubicBezTo>
                    <a:pt x="12785052" y="613965"/>
                    <a:pt x="12822240" y="623087"/>
                    <a:pt x="12847500" y="639927"/>
                  </a:cubicBezTo>
                  <a:cubicBezTo>
                    <a:pt x="12872760" y="656768"/>
                    <a:pt x="12893109" y="687641"/>
                    <a:pt x="12908547" y="732549"/>
                  </a:cubicBezTo>
                  <a:lnTo>
                    <a:pt x="13119049" y="1313535"/>
                  </a:lnTo>
                  <a:cubicBezTo>
                    <a:pt x="13126066" y="1335989"/>
                    <a:pt x="13141502" y="1347216"/>
                    <a:pt x="13165359" y="1347216"/>
                  </a:cubicBezTo>
                  <a:lnTo>
                    <a:pt x="13180094" y="1347216"/>
                  </a:lnTo>
                  <a:cubicBezTo>
                    <a:pt x="13205355" y="1347216"/>
                    <a:pt x="13217985" y="1330375"/>
                    <a:pt x="13217985" y="1296695"/>
                  </a:cubicBezTo>
                  <a:lnTo>
                    <a:pt x="13207460" y="469420"/>
                  </a:lnTo>
                  <a:cubicBezTo>
                    <a:pt x="13207460" y="432933"/>
                    <a:pt x="13223598" y="414690"/>
                    <a:pt x="13255875" y="414690"/>
                  </a:cubicBezTo>
                  <a:close/>
                  <a:moveTo>
                    <a:pt x="7893300" y="414690"/>
                  </a:moveTo>
                  <a:cubicBezTo>
                    <a:pt x="7894703" y="414690"/>
                    <a:pt x="7896808" y="414690"/>
                    <a:pt x="7899615" y="414690"/>
                  </a:cubicBezTo>
                  <a:lnTo>
                    <a:pt x="8175373" y="442055"/>
                  </a:lnTo>
                  <a:cubicBezTo>
                    <a:pt x="8190810" y="443458"/>
                    <a:pt x="8201686" y="448370"/>
                    <a:pt x="8208001" y="456790"/>
                  </a:cubicBezTo>
                  <a:cubicBezTo>
                    <a:pt x="8214316" y="465210"/>
                    <a:pt x="8217474" y="475034"/>
                    <a:pt x="8217474" y="486261"/>
                  </a:cubicBezTo>
                  <a:cubicBezTo>
                    <a:pt x="8217474" y="489067"/>
                    <a:pt x="8217474" y="491874"/>
                    <a:pt x="8217474" y="494680"/>
                  </a:cubicBezTo>
                  <a:lnTo>
                    <a:pt x="8120643" y="1673494"/>
                  </a:lnTo>
                  <a:cubicBezTo>
                    <a:pt x="8119239" y="1693141"/>
                    <a:pt x="8113976" y="1706473"/>
                    <a:pt x="8104855" y="1713490"/>
                  </a:cubicBezTo>
                  <a:cubicBezTo>
                    <a:pt x="8095733" y="1720507"/>
                    <a:pt x="8083454" y="1724015"/>
                    <a:pt x="8068017" y="1724015"/>
                  </a:cubicBezTo>
                  <a:lnTo>
                    <a:pt x="7802784" y="1734540"/>
                  </a:lnTo>
                  <a:cubicBezTo>
                    <a:pt x="7797170" y="1734540"/>
                    <a:pt x="7791557" y="1734540"/>
                    <a:pt x="7785944" y="1734540"/>
                  </a:cubicBezTo>
                  <a:cubicBezTo>
                    <a:pt x="7750860" y="1734540"/>
                    <a:pt x="7720688" y="1725769"/>
                    <a:pt x="7695428" y="1708227"/>
                  </a:cubicBezTo>
                  <a:cubicBezTo>
                    <a:pt x="7670167" y="1690686"/>
                    <a:pt x="7647714" y="1655953"/>
                    <a:pt x="7628067" y="1604029"/>
                  </a:cubicBezTo>
                  <a:lnTo>
                    <a:pt x="7381779" y="955681"/>
                  </a:lnTo>
                  <a:cubicBezTo>
                    <a:pt x="7377569" y="944454"/>
                    <a:pt x="7373008" y="936385"/>
                    <a:pt x="7368096" y="931473"/>
                  </a:cubicBezTo>
                  <a:cubicBezTo>
                    <a:pt x="7363184" y="926561"/>
                    <a:pt x="7355115" y="924106"/>
                    <a:pt x="7343889" y="924106"/>
                  </a:cubicBezTo>
                  <a:lnTo>
                    <a:pt x="7310208" y="924106"/>
                  </a:lnTo>
                  <a:cubicBezTo>
                    <a:pt x="7301788" y="924106"/>
                    <a:pt x="7294421" y="927263"/>
                    <a:pt x="7288106" y="933578"/>
                  </a:cubicBezTo>
                  <a:cubicBezTo>
                    <a:pt x="7281790" y="939893"/>
                    <a:pt x="7278633" y="948664"/>
                    <a:pt x="7278633" y="959891"/>
                  </a:cubicBezTo>
                  <a:lnTo>
                    <a:pt x="7272318" y="1686125"/>
                  </a:lnTo>
                  <a:cubicBezTo>
                    <a:pt x="7272318" y="1705772"/>
                    <a:pt x="7268108" y="1718753"/>
                    <a:pt x="7259688" y="1725068"/>
                  </a:cubicBezTo>
                  <a:cubicBezTo>
                    <a:pt x="7251268" y="1731383"/>
                    <a:pt x="7242146" y="1735242"/>
                    <a:pt x="7232322" y="1736645"/>
                  </a:cubicBezTo>
                  <a:lnTo>
                    <a:pt x="7055500" y="1749275"/>
                  </a:lnTo>
                  <a:cubicBezTo>
                    <a:pt x="7049887" y="1749275"/>
                    <a:pt x="7044273" y="1749275"/>
                    <a:pt x="7038661" y="1749275"/>
                  </a:cubicBezTo>
                  <a:cubicBezTo>
                    <a:pt x="7019013" y="1749275"/>
                    <a:pt x="7004629" y="1745416"/>
                    <a:pt x="6995507" y="1737698"/>
                  </a:cubicBezTo>
                  <a:cubicBezTo>
                    <a:pt x="6986386" y="1729979"/>
                    <a:pt x="6981824" y="1716297"/>
                    <a:pt x="6981824" y="1696650"/>
                  </a:cubicBezTo>
                  <a:cubicBezTo>
                    <a:pt x="6981824" y="1695246"/>
                    <a:pt x="6981824" y="1693141"/>
                    <a:pt x="6981824" y="1690335"/>
                  </a:cubicBezTo>
                  <a:lnTo>
                    <a:pt x="7019715" y="717813"/>
                  </a:lnTo>
                  <a:cubicBezTo>
                    <a:pt x="7021118" y="681326"/>
                    <a:pt x="7032345" y="653610"/>
                    <a:pt x="7053396" y="634665"/>
                  </a:cubicBezTo>
                  <a:cubicBezTo>
                    <a:pt x="7074446" y="615719"/>
                    <a:pt x="7101811" y="606247"/>
                    <a:pt x="7135491" y="606247"/>
                  </a:cubicBezTo>
                  <a:cubicBezTo>
                    <a:pt x="7136895" y="606247"/>
                    <a:pt x="7138999" y="606247"/>
                    <a:pt x="7141807" y="606247"/>
                  </a:cubicBezTo>
                  <a:lnTo>
                    <a:pt x="7373359" y="612562"/>
                  </a:lnTo>
                  <a:cubicBezTo>
                    <a:pt x="7422476" y="613965"/>
                    <a:pt x="7459665" y="623087"/>
                    <a:pt x="7484925" y="639927"/>
                  </a:cubicBezTo>
                  <a:cubicBezTo>
                    <a:pt x="7510185" y="656768"/>
                    <a:pt x="7530534" y="687641"/>
                    <a:pt x="7545971" y="732549"/>
                  </a:cubicBezTo>
                  <a:lnTo>
                    <a:pt x="7756473" y="1313535"/>
                  </a:lnTo>
                  <a:cubicBezTo>
                    <a:pt x="7763490" y="1335989"/>
                    <a:pt x="7778927" y="1347216"/>
                    <a:pt x="7802784" y="1347216"/>
                  </a:cubicBezTo>
                  <a:lnTo>
                    <a:pt x="7817519" y="1347216"/>
                  </a:lnTo>
                  <a:cubicBezTo>
                    <a:pt x="7842780" y="1347216"/>
                    <a:pt x="7855410" y="1330375"/>
                    <a:pt x="7855410" y="1296695"/>
                  </a:cubicBezTo>
                  <a:lnTo>
                    <a:pt x="7844884" y="469420"/>
                  </a:lnTo>
                  <a:cubicBezTo>
                    <a:pt x="7844884" y="432933"/>
                    <a:pt x="7861023" y="414690"/>
                    <a:pt x="7893300" y="414690"/>
                  </a:cubicBezTo>
                  <a:close/>
                  <a:moveTo>
                    <a:pt x="3788026" y="414690"/>
                  </a:moveTo>
                  <a:cubicBezTo>
                    <a:pt x="3789429" y="414690"/>
                    <a:pt x="3791534" y="414690"/>
                    <a:pt x="3794341" y="414690"/>
                  </a:cubicBezTo>
                  <a:lnTo>
                    <a:pt x="4070099" y="442055"/>
                  </a:lnTo>
                  <a:cubicBezTo>
                    <a:pt x="4085536" y="443458"/>
                    <a:pt x="4096411" y="448370"/>
                    <a:pt x="4102726" y="456790"/>
                  </a:cubicBezTo>
                  <a:cubicBezTo>
                    <a:pt x="4109043" y="465210"/>
                    <a:pt x="4112199" y="475034"/>
                    <a:pt x="4112199" y="486261"/>
                  </a:cubicBezTo>
                  <a:cubicBezTo>
                    <a:pt x="4112199" y="489067"/>
                    <a:pt x="4112199" y="491874"/>
                    <a:pt x="4112199" y="494680"/>
                  </a:cubicBezTo>
                  <a:lnTo>
                    <a:pt x="4015369" y="1673494"/>
                  </a:lnTo>
                  <a:cubicBezTo>
                    <a:pt x="4013965" y="1693141"/>
                    <a:pt x="4008702" y="1706473"/>
                    <a:pt x="3999581" y="1713490"/>
                  </a:cubicBezTo>
                  <a:cubicBezTo>
                    <a:pt x="3990460" y="1720507"/>
                    <a:pt x="3978179" y="1724015"/>
                    <a:pt x="3962743" y="1724015"/>
                  </a:cubicBezTo>
                  <a:lnTo>
                    <a:pt x="3697510" y="1734540"/>
                  </a:lnTo>
                  <a:cubicBezTo>
                    <a:pt x="3691896" y="1734540"/>
                    <a:pt x="3686283" y="1734540"/>
                    <a:pt x="3680669" y="1734540"/>
                  </a:cubicBezTo>
                  <a:cubicBezTo>
                    <a:pt x="3645585" y="1734540"/>
                    <a:pt x="3615413" y="1725769"/>
                    <a:pt x="3590154" y="1708227"/>
                  </a:cubicBezTo>
                  <a:cubicBezTo>
                    <a:pt x="3564893" y="1690686"/>
                    <a:pt x="3542439" y="1655953"/>
                    <a:pt x="3522792" y="1604029"/>
                  </a:cubicBezTo>
                  <a:lnTo>
                    <a:pt x="3276505" y="955681"/>
                  </a:lnTo>
                  <a:cubicBezTo>
                    <a:pt x="3272294" y="944454"/>
                    <a:pt x="3267734" y="936385"/>
                    <a:pt x="3262822" y="931473"/>
                  </a:cubicBezTo>
                  <a:cubicBezTo>
                    <a:pt x="3257910" y="926561"/>
                    <a:pt x="3249841" y="924106"/>
                    <a:pt x="3238614" y="924106"/>
                  </a:cubicBezTo>
                  <a:lnTo>
                    <a:pt x="3204934" y="924106"/>
                  </a:lnTo>
                  <a:cubicBezTo>
                    <a:pt x="3196514" y="924106"/>
                    <a:pt x="3189146" y="927263"/>
                    <a:pt x="3182831" y="933578"/>
                  </a:cubicBezTo>
                  <a:cubicBezTo>
                    <a:pt x="3176516" y="939893"/>
                    <a:pt x="3173359" y="948664"/>
                    <a:pt x="3173359" y="959891"/>
                  </a:cubicBezTo>
                  <a:lnTo>
                    <a:pt x="3167043" y="1686125"/>
                  </a:lnTo>
                  <a:cubicBezTo>
                    <a:pt x="3167043" y="1705772"/>
                    <a:pt x="3162833" y="1718753"/>
                    <a:pt x="3154413" y="1725068"/>
                  </a:cubicBezTo>
                  <a:cubicBezTo>
                    <a:pt x="3145993" y="1731383"/>
                    <a:pt x="3136871" y="1735242"/>
                    <a:pt x="3127048" y="1736645"/>
                  </a:cubicBezTo>
                  <a:lnTo>
                    <a:pt x="2950226" y="1749275"/>
                  </a:lnTo>
                  <a:cubicBezTo>
                    <a:pt x="2944612" y="1749275"/>
                    <a:pt x="2938999" y="1749275"/>
                    <a:pt x="2933386" y="1749275"/>
                  </a:cubicBezTo>
                  <a:cubicBezTo>
                    <a:pt x="2913739" y="1749275"/>
                    <a:pt x="2899354" y="1745416"/>
                    <a:pt x="2890233" y="1737698"/>
                  </a:cubicBezTo>
                  <a:cubicBezTo>
                    <a:pt x="2881111" y="1729979"/>
                    <a:pt x="2876550" y="1716297"/>
                    <a:pt x="2876550" y="1696650"/>
                  </a:cubicBezTo>
                  <a:cubicBezTo>
                    <a:pt x="2876550" y="1695246"/>
                    <a:pt x="2876550" y="1693141"/>
                    <a:pt x="2876550" y="1690335"/>
                  </a:cubicBezTo>
                  <a:lnTo>
                    <a:pt x="2914440" y="717813"/>
                  </a:lnTo>
                  <a:cubicBezTo>
                    <a:pt x="2915844" y="681326"/>
                    <a:pt x="2927070" y="653610"/>
                    <a:pt x="2948121" y="634665"/>
                  </a:cubicBezTo>
                  <a:cubicBezTo>
                    <a:pt x="2969171" y="615719"/>
                    <a:pt x="2996536" y="606247"/>
                    <a:pt x="3030217" y="606247"/>
                  </a:cubicBezTo>
                  <a:cubicBezTo>
                    <a:pt x="3031620" y="606247"/>
                    <a:pt x="3033725" y="606247"/>
                    <a:pt x="3036532" y="606247"/>
                  </a:cubicBezTo>
                  <a:lnTo>
                    <a:pt x="3268084" y="612562"/>
                  </a:lnTo>
                  <a:cubicBezTo>
                    <a:pt x="3317202" y="613965"/>
                    <a:pt x="3354390" y="623087"/>
                    <a:pt x="3379651" y="639927"/>
                  </a:cubicBezTo>
                  <a:cubicBezTo>
                    <a:pt x="3404911" y="656768"/>
                    <a:pt x="3425260" y="687641"/>
                    <a:pt x="3440696" y="732549"/>
                  </a:cubicBezTo>
                  <a:lnTo>
                    <a:pt x="3651199" y="1313535"/>
                  </a:lnTo>
                  <a:cubicBezTo>
                    <a:pt x="3658215" y="1335989"/>
                    <a:pt x="3673653" y="1347216"/>
                    <a:pt x="3697510" y="1347216"/>
                  </a:cubicBezTo>
                  <a:lnTo>
                    <a:pt x="3712244" y="1347216"/>
                  </a:lnTo>
                  <a:cubicBezTo>
                    <a:pt x="3737505" y="1347216"/>
                    <a:pt x="3750135" y="1330375"/>
                    <a:pt x="3750135" y="1296695"/>
                  </a:cubicBezTo>
                  <a:lnTo>
                    <a:pt x="3739610" y="469420"/>
                  </a:lnTo>
                  <a:cubicBezTo>
                    <a:pt x="3739610" y="432933"/>
                    <a:pt x="3755749" y="414690"/>
                    <a:pt x="3788026" y="414690"/>
                  </a:cubicBezTo>
                  <a:close/>
                  <a:moveTo>
                    <a:pt x="911475" y="414690"/>
                  </a:moveTo>
                  <a:cubicBezTo>
                    <a:pt x="912879" y="414690"/>
                    <a:pt x="914984" y="414690"/>
                    <a:pt x="917791" y="414690"/>
                  </a:cubicBezTo>
                  <a:lnTo>
                    <a:pt x="1193549" y="442055"/>
                  </a:lnTo>
                  <a:cubicBezTo>
                    <a:pt x="1208986" y="443458"/>
                    <a:pt x="1219862" y="448370"/>
                    <a:pt x="1226177" y="456790"/>
                  </a:cubicBezTo>
                  <a:cubicBezTo>
                    <a:pt x="1232492" y="465210"/>
                    <a:pt x="1235649" y="475034"/>
                    <a:pt x="1235649" y="486261"/>
                  </a:cubicBezTo>
                  <a:cubicBezTo>
                    <a:pt x="1235649" y="489067"/>
                    <a:pt x="1235649" y="491874"/>
                    <a:pt x="1235649" y="494680"/>
                  </a:cubicBezTo>
                  <a:lnTo>
                    <a:pt x="1138818" y="1673494"/>
                  </a:lnTo>
                  <a:cubicBezTo>
                    <a:pt x="1137415" y="1693141"/>
                    <a:pt x="1132152" y="1706473"/>
                    <a:pt x="1123030" y="1713490"/>
                  </a:cubicBezTo>
                  <a:cubicBezTo>
                    <a:pt x="1113909" y="1720507"/>
                    <a:pt x="1101629" y="1724015"/>
                    <a:pt x="1086192" y="1724015"/>
                  </a:cubicBezTo>
                  <a:lnTo>
                    <a:pt x="820959" y="1734540"/>
                  </a:lnTo>
                  <a:cubicBezTo>
                    <a:pt x="815346" y="1734540"/>
                    <a:pt x="809732" y="1734540"/>
                    <a:pt x="804119" y="1734540"/>
                  </a:cubicBezTo>
                  <a:cubicBezTo>
                    <a:pt x="769035" y="1734540"/>
                    <a:pt x="738863" y="1725769"/>
                    <a:pt x="713603" y="1708227"/>
                  </a:cubicBezTo>
                  <a:cubicBezTo>
                    <a:pt x="688343" y="1690686"/>
                    <a:pt x="665890" y="1655953"/>
                    <a:pt x="646243" y="1604029"/>
                  </a:cubicBezTo>
                  <a:lnTo>
                    <a:pt x="399955" y="955681"/>
                  </a:lnTo>
                  <a:cubicBezTo>
                    <a:pt x="395744" y="944454"/>
                    <a:pt x="391183" y="936385"/>
                    <a:pt x="386272" y="931473"/>
                  </a:cubicBezTo>
                  <a:cubicBezTo>
                    <a:pt x="381360" y="926561"/>
                    <a:pt x="373291" y="924106"/>
                    <a:pt x="362064" y="924106"/>
                  </a:cubicBezTo>
                  <a:lnTo>
                    <a:pt x="328383" y="924106"/>
                  </a:lnTo>
                  <a:cubicBezTo>
                    <a:pt x="319963" y="924106"/>
                    <a:pt x="312596" y="927263"/>
                    <a:pt x="306281" y="933578"/>
                  </a:cubicBezTo>
                  <a:cubicBezTo>
                    <a:pt x="299966" y="939893"/>
                    <a:pt x="296808" y="948664"/>
                    <a:pt x="296808" y="959891"/>
                  </a:cubicBezTo>
                  <a:lnTo>
                    <a:pt x="290493" y="1686125"/>
                  </a:lnTo>
                  <a:cubicBezTo>
                    <a:pt x="290493" y="1705772"/>
                    <a:pt x="286283" y="1718753"/>
                    <a:pt x="277863" y="1725068"/>
                  </a:cubicBezTo>
                  <a:cubicBezTo>
                    <a:pt x="269443" y="1731383"/>
                    <a:pt x="260321" y="1735242"/>
                    <a:pt x="250498" y="1736645"/>
                  </a:cubicBezTo>
                  <a:lnTo>
                    <a:pt x="73675" y="1749275"/>
                  </a:lnTo>
                  <a:cubicBezTo>
                    <a:pt x="68062" y="1749275"/>
                    <a:pt x="62449" y="1749275"/>
                    <a:pt x="56835" y="1749275"/>
                  </a:cubicBezTo>
                  <a:cubicBezTo>
                    <a:pt x="37188" y="1749275"/>
                    <a:pt x="22804" y="1745416"/>
                    <a:pt x="13682" y="1737698"/>
                  </a:cubicBezTo>
                  <a:cubicBezTo>
                    <a:pt x="4561" y="1729979"/>
                    <a:pt x="0" y="1716297"/>
                    <a:pt x="0" y="1696650"/>
                  </a:cubicBezTo>
                  <a:cubicBezTo>
                    <a:pt x="0" y="1695246"/>
                    <a:pt x="0" y="1693141"/>
                    <a:pt x="0" y="1690335"/>
                  </a:cubicBezTo>
                  <a:lnTo>
                    <a:pt x="37890" y="717813"/>
                  </a:lnTo>
                  <a:cubicBezTo>
                    <a:pt x="39294" y="681326"/>
                    <a:pt x="50520" y="653610"/>
                    <a:pt x="71570" y="634665"/>
                  </a:cubicBezTo>
                  <a:cubicBezTo>
                    <a:pt x="92621" y="615719"/>
                    <a:pt x="119986" y="606247"/>
                    <a:pt x="153666" y="606247"/>
                  </a:cubicBezTo>
                  <a:cubicBezTo>
                    <a:pt x="155070" y="606247"/>
                    <a:pt x="157175" y="606247"/>
                    <a:pt x="159981" y="606247"/>
                  </a:cubicBezTo>
                  <a:lnTo>
                    <a:pt x="391534" y="612562"/>
                  </a:lnTo>
                  <a:cubicBezTo>
                    <a:pt x="440651" y="613965"/>
                    <a:pt x="477840" y="623087"/>
                    <a:pt x="503101" y="639927"/>
                  </a:cubicBezTo>
                  <a:cubicBezTo>
                    <a:pt x="528361" y="656768"/>
                    <a:pt x="548710" y="687641"/>
                    <a:pt x="564146" y="732549"/>
                  </a:cubicBezTo>
                  <a:lnTo>
                    <a:pt x="774649" y="1313535"/>
                  </a:lnTo>
                  <a:cubicBezTo>
                    <a:pt x="781666" y="1335989"/>
                    <a:pt x="797102" y="1347216"/>
                    <a:pt x="820959" y="1347216"/>
                  </a:cubicBezTo>
                  <a:lnTo>
                    <a:pt x="835695" y="1347216"/>
                  </a:lnTo>
                  <a:cubicBezTo>
                    <a:pt x="860955" y="1347216"/>
                    <a:pt x="873585" y="1330375"/>
                    <a:pt x="873585" y="1296695"/>
                  </a:cubicBezTo>
                  <a:lnTo>
                    <a:pt x="863060" y="469420"/>
                  </a:lnTo>
                  <a:cubicBezTo>
                    <a:pt x="863060" y="432933"/>
                    <a:pt x="879198" y="414690"/>
                    <a:pt x="911475" y="414690"/>
                  </a:cubicBezTo>
                  <a:close/>
                  <a:moveTo>
                    <a:pt x="5892870" y="370484"/>
                  </a:moveTo>
                  <a:cubicBezTo>
                    <a:pt x="5894273" y="370484"/>
                    <a:pt x="5895675" y="370484"/>
                    <a:pt x="5897080" y="370484"/>
                  </a:cubicBezTo>
                  <a:lnTo>
                    <a:pt x="6619103" y="425215"/>
                  </a:lnTo>
                  <a:cubicBezTo>
                    <a:pt x="6671027" y="429425"/>
                    <a:pt x="6714180" y="437845"/>
                    <a:pt x="6748562" y="450475"/>
                  </a:cubicBezTo>
                  <a:cubicBezTo>
                    <a:pt x="6782944" y="463105"/>
                    <a:pt x="6809958" y="479945"/>
                    <a:pt x="6829605" y="500996"/>
                  </a:cubicBezTo>
                  <a:cubicBezTo>
                    <a:pt x="6849252" y="522046"/>
                    <a:pt x="6862935" y="547306"/>
                    <a:pt x="6870653" y="576777"/>
                  </a:cubicBezTo>
                  <a:cubicBezTo>
                    <a:pt x="6878372" y="606247"/>
                    <a:pt x="6882933" y="639927"/>
                    <a:pt x="6884337" y="677818"/>
                  </a:cubicBezTo>
                  <a:lnTo>
                    <a:pt x="6911702" y="1719805"/>
                  </a:lnTo>
                  <a:cubicBezTo>
                    <a:pt x="6911702" y="1722612"/>
                    <a:pt x="6911702" y="1725418"/>
                    <a:pt x="6911702" y="1728225"/>
                  </a:cubicBezTo>
                  <a:cubicBezTo>
                    <a:pt x="6911702" y="1746469"/>
                    <a:pt x="6907140" y="1758748"/>
                    <a:pt x="6898019" y="1765063"/>
                  </a:cubicBezTo>
                  <a:cubicBezTo>
                    <a:pt x="6888897" y="1771378"/>
                    <a:pt x="6873812" y="1775939"/>
                    <a:pt x="6852762" y="1778746"/>
                  </a:cubicBezTo>
                  <a:lnTo>
                    <a:pt x="6675939" y="1797691"/>
                  </a:lnTo>
                  <a:cubicBezTo>
                    <a:pt x="6670325" y="1799094"/>
                    <a:pt x="6665414" y="1799796"/>
                    <a:pt x="6661204" y="1799796"/>
                  </a:cubicBezTo>
                  <a:cubicBezTo>
                    <a:pt x="6649976" y="1799796"/>
                    <a:pt x="6639802" y="1796638"/>
                    <a:pt x="6630681" y="1790323"/>
                  </a:cubicBezTo>
                  <a:cubicBezTo>
                    <a:pt x="6621559" y="1784008"/>
                    <a:pt x="6616998" y="1768922"/>
                    <a:pt x="6616998" y="1745065"/>
                  </a:cubicBezTo>
                  <a:lnTo>
                    <a:pt x="6610683" y="1399841"/>
                  </a:lnTo>
                  <a:cubicBezTo>
                    <a:pt x="6610683" y="1368968"/>
                    <a:pt x="6596649" y="1352829"/>
                    <a:pt x="6568582" y="1351426"/>
                  </a:cubicBezTo>
                  <a:lnTo>
                    <a:pt x="6315980" y="1328270"/>
                  </a:lnTo>
                  <a:cubicBezTo>
                    <a:pt x="6311770" y="1328270"/>
                    <a:pt x="6308261" y="1328270"/>
                    <a:pt x="6305455" y="1328270"/>
                  </a:cubicBezTo>
                  <a:cubicBezTo>
                    <a:pt x="6271774" y="1328270"/>
                    <a:pt x="6252127" y="1347216"/>
                    <a:pt x="6246514" y="1385106"/>
                  </a:cubicBezTo>
                  <a:lnTo>
                    <a:pt x="6195993" y="1700860"/>
                  </a:lnTo>
                  <a:cubicBezTo>
                    <a:pt x="6191783" y="1724717"/>
                    <a:pt x="6184415" y="1740504"/>
                    <a:pt x="6173890" y="1748223"/>
                  </a:cubicBezTo>
                  <a:cubicBezTo>
                    <a:pt x="6163366" y="1755941"/>
                    <a:pt x="6147577" y="1760502"/>
                    <a:pt x="6126528" y="1761905"/>
                  </a:cubicBezTo>
                  <a:lnTo>
                    <a:pt x="5960230" y="1768221"/>
                  </a:lnTo>
                  <a:cubicBezTo>
                    <a:pt x="5957423" y="1768221"/>
                    <a:pt x="5955318" y="1768221"/>
                    <a:pt x="5953915" y="1768221"/>
                  </a:cubicBezTo>
                  <a:cubicBezTo>
                    <a:pt x="5932866" y="1768221"/>
                    <a:pt x="5917779" y="1763309"/>
                    <a:pt x="5908658" y="1753486"/>
                  </a:cubicBezTo>
                  <a:cubicBezTo>
                    <a:pt x="5899535" y="1743662"/>
                    <a:pt x="5894975" y="1731032"/>
                    <a:pt x="5894975" y="1715595"/>
                  </a:cubicBezTo>
                  <a:cubicBezTo>
                    <a:pt x="5894975" y="1705772"/>
                    <a:pt x="5896377" y="1694545"/>
                    <a:pt x="5899185" y="1681915"/>
                  </a:cubicBezTo>
                  <a:lnTo>
                    <a:pt x="6153893" y="663082"/>
                  </a:lnTo>
                  <a:cubicBezTo>
                    <a:pt x="6155295" y="658873"/>
                    <a:pt x="6155998" y="654662"/>
                    <a:pt x="6155998" y="650452"/>
                  </a:cubicBezTo>
                  <a:cubicBezTo>
                    <a:pt x="6155998" y="633612"/>
                    <a:pt x="6146174" y="625192"/>
                    <a:pt x="6126528" y="625192"/>
                  </a:cubicBezTo>
                  <a:lnTo>
                    <a:pt x="5913921" y="633612"/>
                  </a:lnTo>
                  <a:cubicBezTo>
                    <a:pt x="5911113" y="633612"/>
                    <a:pt x="5908307" y="633612"/>
                    <a:pt x="5905500" y="633612"/>
                  </a:cubicBezTo>
                  <a:cubicBezTo>
                    <a:pt x="5871819" y="633612"/>
                    <a:pt x="5854978" y="616772"/>
                    <a:pt x="5854978" y="583092"/>
                  </a:cubicBezTo>
                  <a:lnTo>
                    <a:pt x="5850769" y="421005"/>
                  </a:lnTo>
                  <a:cubicBezTo>
                    <a:pt x="5850769" y="387324"/>
                    <a:pt x="5864802" y="370484"/>
                    <a:pt x="5892870" y="370484"/>
                  </a:cubicBezTo>
                  <a:close/>
                  <a:moveTo>
                    <a:pt x="13993444" y="353644"/>
                  </a:moveTo>
                  <a:cubicBezTo>
                    <a:pt x="13997654" y="353644"/>
                    <a:pt x="14001865" y="353644"/>
                    <a:pt x="14006074" y="353644"/>
                  </a:cubicBezTo>
                  <a:lnTo>
                    <a:pt x="14290253" y="357854"/>
                  </a:lnTo>
                  <a:cubicBezTo>
                    <a:pt x="14392697" y="359257"/>
                    <a:pt x="14465320" y="378904"/>
                    <a:pt x="14508122" y="416795"/>
                  </a:cubicBezTo>
                  <a:cubicBezTo>
                    <a:pt x="14550924" y="454685"/>
                    <a:pt x="14572326" y="515731"/>
                    <a:pt x="14572326" y="599932"/>
                  </a:cubicBezTo>
                  <a:lnTo>
                    <a:pt x="14572326" y="700973"/>
                  </a:lnTo>
                  <a:cubicBezTo>
                    <a:pt x="14572326" y="719217"/>
                    <a:pt x="14569168" y="734653"/>
                    <a:pt x="14562854" y="747284"/>
                  </a:cubicBezTo>
                  <a:cubicBezTo>
                    <a:pt x="14556538" y="759914"/>
                    <a:pt x="14540048" y="766930"/>
                    <a:pt x="14513386" y="768334"/>
                  </a:cubicBezTo>
                  <a:lnTo>
                    <a:pt x="14340773" y="774649"/>
                  </a:lnTo>
                  <a:cubicBezTo>
                    <a:pt x="14337966" y="774649"/>
                    <a:pt x="14335159" y="774649"/>
                    <a:pt x="14332353" y="774649"/>
                  </a:cubicBezTo>
                  <a:cubicBezTo>
                    <a:pt x="14321125" y="774649"/>
                    <a:pt x="14310952" y="772193"/>
                    <a:pt x="14301830" y="767281"/>
                  </a:cubicBezTo>
                  <a:cubicBezTo>
                    <a:pt x="14292709" y="762370"/>
                    <a:pt x="14288147" y="752897"/>
                    <a:pt x="14288147" y="738864"/>
                  </a:cubicBezTo>
                  <a:cubicBezTo>
                    <a:pt x="14288147" y="737460"/>
                    <a:pt x="14288147" y="736057"/>
                    <a:pt x="14288147" y="734653"/>
                  </a:cubicBezTo>
                  <a:lnTo>
                    <a:pt x="14290253" y="679923"/>
                  </a:lnTo>
                  <a:cubicBezTo>
                    <a:pt x="14290253" y="677116"/>
                    <a:pt x="14290253" y="675011"/>
                    <a:pt x="14290253" y="673608"/>
                  </a:cubicBezTo>
                  <a:cubicBezTo>
                    <a:pt x="14290253" y="648347"/>
                    <a:pt x="14283236" y="630455"/>
                    <a:pt x="14269202" y="619930"/>
                  </a:cubicBezTo>
                  <a:cubicBezTo>
                    <a:pt x="14255168" y="609404"/>
                    <a:pt x="14236222" y="603440"/>
                    <a:pt x="14212367" y="602037"/>
                  </a:cubicBezTo>
                  <a:lnTo>
                    <a:pt x="14088170" y="597827"/>
                  </a:lnTo>
                  <a:cubicBezTo>
                    <a:pt x="14083960" y="597827"/>
                    <a:pt x="14079048" y="597827"/>
                    <a:pt x="14073435" y="597827"/>
                  </a:cubicBezTo>
                  <a:cubicBezTo>
                    <a:pt x="14024318" y="597827"/>
                    <a:pt x="13990637" y="611860"/>
                    <a:pt x="13972393" y="639927"/>
                  </a:cubicBezTo>
                  <a:cubicBezTo>
                    <a:pt x="13954149" y="667994"/>
                    <a:pt x="13945029" y="703078"/>
                    <a:pt x="13945029" y="745178"/>
                  </a:cubicBezTo>
                  <a:cubicBezTo>
                    <a:pt x="13945029" y="752195"/>
                    <a:pt x="13945029" y="758510"/>
                    <a:pt x="13945029" y="764124"/>
                  </a:cubicBezTo>
                  <a:lnTo>
                    <a:pt x="13976603" y="1330375"/>
                  </a:lnTo>
                  <a:cubicBezTo>
                    <a:pt x="13979410" y="1390719"/>
                    <a:pt x="13993092" y="1431066"/>
                    <a:pt x="14017652" y="1451414"/>
                  </a:cubicBezTo>
                  <a:cubicBezTo>
                    <a:pt x="14042210" y="1471763"/>
                    <a:pt x="14079048" y="1481937"/>
                    <a:pt x="14128165" y="1481937"/>
                  </a:cubicBezTo>
                  <a:cubicBezTo>
                    <a:pt x="14132375" y="1481937"/>
                    <a:pt x="14135883" y="1481937"/>
                    <a:pt x="14138691" y="1481937"/>
                  </a:cubicBezTo>
                  <a:lnTo>
                    <a:pt x="14201842" y="1479832"/>
                  </a:lnTo>
                  <a:cubicBezTo>
                    <a:pt x="14248152" y="1478429"/>
                    <a:pt x="14278675" y="1468255"/>
                    <a:pt x="14293410" y="1449309"/>
                  </a:cubicBezTo>
                  <a:cubicBezTo>
                    <a:pt x="14308145" y="1430364"/>
                    <a:pt x="14316214" y="1399140"/>
                    <a:pt x="14317618" y="1355636"/>
                  </a:cubicBezTo>
                  <a:lnTo>
                    <a:pt x="14319723" y="1265120"/>
                  </a:lnTo>
                  <a:cubicBezTo>
                    <a:pt x="14319723" y="1255296"/>
                    <a:pt x="14317618" y="1247578"/>
                    <a:pt x="14313407" y="1241964"/>
                  </a:cubicBezTo>
                  <a:cubicBezTo>
                    <a:pt x="14309198" y="1236351"/>
                    <a:pt x="14299373" y="1232843"/>
                    <a:pt x="14283937" y="1231439"/>
                  </a:cubicBezTo>
                  <a:lnTo>
                    <a:pt x="14147110" y="1225124"/>
                  </a:lnTo>
                  <a:cubicBezTo>
                    <a:pt x="14128866" y="1223721"/>
                    <a:pt x="14114833" y="1219160"/>
                    <a:pt x="14105011" y="1211442"/>
                  </a:cubicBezTo>
                  <a:cubicBezTo>
                    <a:pt x="14095186" y="1203723"/>
                    <a:pt x="14090276" y="1190040"/>
                    <a:pt x="14090276" y="1170393"/>
                  </a:cubicBezTo>
                  <a:lnTo>
                    <a:pt x="14092380" y="1067247"/>
                  </a:lnTo>
                  <a:cubicBezTo>
                    <a:pt x="14092380" y="1043390"/>
                    <a:pt x="14098344" y="1026550"/>
                    <a:pt x="14110273" y="1016727"/>
                  </a:cubicBezTo>
                  <a:cubicBezTo>
                    <a:pt x="14122202" y="1006903"/>
                    <a:pt x="14136586" y="1001992"/>
                    <a:pt x="14153426" y="1001992"/>
                  </a:cubicBezTo>
                  <a:cubicBezTo>
                    <a:pt x="14154829" y="1001992"/>
                    <a:pt x="14156934" y="1001992"/>
                    <a:pt x="14159741" y="1001992"/>
                  </a:cubicBezTo>
                  <a:lnTo>
                    <a:pt x="14361823" y="1010412"/>
                  </a:lnTo>
                  <a:cubicBezTo>
                    <a:pt x="14424974" y="1013218"/>
                    <a:pt x="14468127" y="1025849"/>
                    <a:pt x="14491282" y="1048302"/>
                  </a:cubicBezTo>
                  <a:cubicBezTo>
                    <a:pt x="14514438" y="1070756"/>
                    <a:pt x="14526015" y="1105839"/>
                    <a:pt x="14526015" y="1153553"/>
                  </a:cubicBezTo>
                  <a:cubicBezTo>
                    <a:pt x="14526015" y="1156360"/>
                    <a:pt x="14526015" y="1159167"/>
                    <a:pt x="14526015" y="1161973"/>
                  </a:cubicBezTo>
                  <a:lnTo>
                    <a:pt x="14523911" y="1338796"/>
                  </a:lnTo>
                  <a:cubicBezTo>
                    <a:pt x="14522506" y="1453870"/>
                    <a:pt x="14497948" y="1542281"/>
                    <a:pt x="14450235" y="1604029"/>
                  </a:cubicBezTo>
                  <a:cubicBezTo>
                    <a:pt x="14402519" y="1665776"/>
                    <a:pt x="14325336" y="1698053"/>
                    <a:pt x="14218682" y="1700860"/>
                  </a:cubicBezTo>
                  <a:lnTo>
                    <a:pt x="14100801" y="1702965"/>
                  </a:lnTo>
                  <a:cubicBezTo>
                    <a:pt x="14092380" y="1702965"/>
                    <a:pt x="14084661" y="1702965"/>
                    <a:pt x="14077645" y="1702965"/>
                  </a:cubicBezTo>
                  <a:cubicBezTo>
                    <a:pt x="13954149" y="1702965"/>
                    <a:pt x="13862932" y="1681213"/>
                    <a:pt x="13803992" y="1637709"/>
                  </a:cubicBezTo>
                  <a:cubicBezTo>
                    <a:pt x="13745051" y="1594205"/>
                    <a:pt x="13710669" y="1521933"/>
                    <a:pt x="13700846" y="1420891"/>
                  </a:cubicBezTo>
                  <a:lnTo>
                    <a:pt x="13641905" y="789384"/>
                  </a:lnTo>
                  <a:cubicBezTo>
                    <a:pt x="13639097" y="764124"/>
                    <a:pt x="13637695" y="739565"/>
                    <a:pt x="13637695" y="715708"/>
                  </a:cubicBezTo>
                  <a:cubicBezTo>
                    <a:pt x="13637695" y="607650"/>
                    <a:pt x="13666814" y="520292"/>
                    <a:pt x="13725054" y="453632"/>
                  </a:cubicBezTo>
                  <a:cubicBezTo>
                    <a:pt x="13783292" y="386973"/>
                    <a:pt x="13872755" y="353644"/>
                    <a:pt x="13993444" y="353644"/>
                  </a:cubicBezTo>
                  <a:close/>
                  <a:moveTo>
                    <a:pt x="11790016" y="65256"/>
                  </a:moveTo>
                  <a:cubicBezTo>
                    <a:pt x="11798436" y="65256"/>
                    <a:pt x="11807909" y="68413"/>
                    <a:pt x="11818434" y="74728"/>
                  </a:cubicBezTo>
                  <a:cubicBezTo>
                    <a:pt x="11828959" y="81043"/>
                    <a:pt x="11839133" y="87709"/>
                    <a:pt x="11848957" y="94726"/>
                  </a:cubicBezTo>
                  <a:cubicBezTo>
                    <a:pt x="11860183" y="103146"/>
                    <a:pt x="11872112" y="112969"/>
                    <a:pt x="11884743" y="124196"/>
                  </a:cubicBezTo>
                  <a:cubicBezTo>
                    <a:pt x="11911406" y="145246"/>
                    <a:pt x="11935263" y="164192"/>
                    <a:pt x="11956313" y="181032"/>
                  </a:cubicBezTo>
                  <a:cubicBezTo>
                    <a:pt x="11974557" y="196469"/>
                    <a:pt x="11991047" y="210151"/>
                    <a:pt x="12005782" y="222080"/>
                  </a:cubicBezTo>
                  <a:cubicBezTo>
                    <a:pt x="12020517" y="234008"/>
                    <a:pt x="12028585" y="239972"/>
                    <a:pt x="12029990" y="239972"/>
                  </a:cubicBezTo>
                  <a:cubicBezTo>
                    <a:pt x="12041216" y="248393"/>
                    <a:pt x="12052092" y="257514"/>
                    <a:pt x="12062617" y="267338"/>
                  </a:cubicBezTo>
                  <a:cubicBezTo>
                    <a:pt x="12073142" y="277161"/>
                    <a:pt x="12078404" y="288388"/>
                    <a:pt x="12078404" y="301018"/>
                  </a:cubicBezTo>
                  <a:cubicBezTo>
                    <a:pt x="12078404" y="305228"/>
                    <a:pt x="12077001" y="310140"/>
                    <a:pt x="12074195" y="315753"/>
                  </a:cubicBezTo>
                  <a:cubicBezTo>
                    <a:pt x="12069985" y="325577"/>
                    <a:pt x="12064722" y="335050"/>
                    <a:pt x="12058407" y="344171"/>
                  </a:cubicBezTo>
                  <a:cubicBezTo>
                    <a:pt x="12052092" y="353293"/>
                    <a:pt x="12046127" y="362064"/>
                    <a:pt x="12040515" y="370484"/>
                  </a:cubicBezTo>
                  <a:cubicBezTo>
                    <a:pt x="12033498" y="380308"/>
                    <a:pt x="12026481" y="390131"/>
                    <a:pt x="12019464" y="399954"/>
                  </a:cubicBezTo>
                  <a:cubicBezTo>
                    <a:pt x="12018060" y="404165"/>
                    <a:pt x="12015255" y="408374"/>
                    <a:pt x="12011044" y="412584"/>
                  </a:cubicBezTo>
                  <a:cubicBezTo>
                    <a:pt x="12004027" y="419601"/>
                    <a:pt x="11994204" y="423110"/>
                    <a:pt x="11981574" y="423110"/>
                  </a:cubicBezTo>
                  <a:cubicBezTo>
                    <a:pt x="11966137" y="423110"/>
                    <a:pt x="11947894" y="414690"/>
                    <a:pt x="11926843" y="397849"/>
                  </a:cubicBezTo>
                  <a:cubicBezTo>
                    <a:pt x="11898776" y="373993"/>
                    <a:pt x="11871410" y="350837"/>
                    <a:pt x="11844748" y="328384"/>
                  </a:cubicBezTo>
                  <a:cubicBezTo>
                    <a:pt x="11818083" y="305930"/>
                    <a:pt x="11800541" y="291195"/>
                    <a:pt x="11792122" y="284178"/>
                  </a:cubicBezTo>
                  <a:cubicBezTo>
                    <a:pt x="11782297" y="291195"/>
                    <a:pt x="11764054" y="305930"/>
                    <a:pt x="11737390" y="328384"/>
                  </a:cubicBezTo>
                  <a:cubicBezTo>
                    <a:pt x="11710727" y="350837"/>
                    <a:pt x="11683361" y="373993"/>
                    <a:pt x="11655295" y="397849"/>
                  </a:cubicBezTo>
                  <a:cubicBezTo>
                    <a:pt x="11634244" y="414690"/>
                    <a:pt x="11616000" y="423110"/>
                    <a:pt x="11600564" y="423110"/>
                  </a:cubicBezTo>
                  <a:cubicBezTo>
                    <a:pt x="11590740" y="423110"/>
                    <a:pt x="11580917" y="419250"/>
                    <a:pt x="11571093" y="411532"/>
                  </a:cubicBezTo>
                  <a:cubicBezTo>
                    <a:pt x="11561269" y="403814"/>
                    <a:pt x="11552499" y="393990"/>
                    <a:pt x="11544781" y="382062"/>
                  </a:cubicBezTo>
                  <a:cubicBezTo>
                    <a:pt x="11537062" y="370133"/>
                    <a:pt x="11530046" y="358205"/>
                    <a:pt x="11523731" y="346276"/>
                  </a:cubicBezTo>
                  <a:cubicBezTo>
                    <a:pt x="11517415" y="334348"/>
                    <a:pt x="11512153" y="324173"/>
                    <a:pt x="11507942" y="315753"/>
                  </a:cubicBezTo>
                  <a:cubicBezTo>
                    <a:pt x="11506539" y="312947"/>
                    <a:pt x="11505838" y="308035"/>
                    <a:pt x="11505838" y="301018"/>
                  </a:cubicBezTo>
                  <a:cubicBezTo>
                    <a:pt x="11505838" y="292598"/>
                    <a:pt x="11507942" y="284880"/>
                    <a:pt x="11512153" y="277863"/>
                  </a:cubicBezTo>
                  <a:cubicBezTo>
                    <a:pt x="11516363" y="270846"/>
                    <a:pt x="11521274" y="264531"/>
                    <a:pt x="11526888" y="258918"/>
                  </a:cubicBezTo>
                  <a:cubicBezTo>
                    <a:pt x="11532501" y="253304"/>
                    <a:pt x="11537764" y="248743"/>
                    <a:pt x="11542676" y="245235"/>
                  </a:cubicBezTo>
                  <a:cubicBezTo>
                    <a:pt x="11547587" y="241727"/>
                    <a:pt x="11550745" y="239972"/>
                    <a:pt x="11552148" y="239972"/>
                  </a:cubicBezTo>
                  <a:cubicBezTo>
                    <a:pt x="11553551" y="239972"/>
                    <a:pt x="11561621" y="234008"/>
                    <a:pt x="11576356" y="222080"/>
                  </a:cubicBezTo>
                  <a:cubicBezTo>
                    <a:pt x="11591091" y="210151"/>
                    <a:pt x="11607581" y="196469"/>
                    <a:pt x="11625825" y="181032"/>
                  </a:cubicBezTo>
                  <a:cubicBezTo>
                    <a:pt x="11646875" y="164192"/>
                    <a:pt x="11670731" y="145246"/>
                    <a:pt x="11697395" y="124196"/>
                  </a:cubicBezTo>
                  <a:cubicBezTo>
                    <a:pt x="11708621" y="112969"/>
                    <a:pt x="11719848" y="103146"/>
                    <a:pt x="11731075" y="94726"/>
                  </a:cubicBezTo>
                  <a:cubicBezTo>
                    <a:pt x="11740899" y="87709"/>
                    <a:pt x="11751073" y="81394"/>
                    <a:pt x="11761598" y="75780"/>
                  </a:cubicBezTo>
                  <a:cubicBezTo>
                    <a:pt x="11772124" y="70167"/>
                    <a:pt x="11781597" y="66659"/>
                    <a:pt x="11790016" y="65256"/>
                  </a:cubicBezTo>
                  <a:close/>
                  <a:moveTo>
                    <a:pt x="2461345" y="4210"/>
                  </a:moveTo>
                  <a:cubicBezTo>
                    <a:pt x="2471169" y="4210"/>
                    <a:pt x="2481694" y="8420"/>
                    <a:pt x="2492921" y="16840"/>
                  </a:cubicBezTo>
                  <a:cubicBezTo>
                    <a:pt x="2505551" y="25260"/>
                    <a:pt x="2516778" y="32978"/>
                    <a:pt x="2526601" y="39995"/>
                  </a:cubicBezTo>
                  <a:cubicBezTo>
                    <a:pt x="2536425" y="47012"/>
                    <a:pt x="2544845" y="52625"/>
                    <a:pt x="2551862" y="56835"/>
                  </a:cubicBezTo>
                  <a:lnTo>
                    <a:pt x="2747629" y="210502"/>
                  </a:lnTo>
                  <a:cubicBezTo>
                    <a:pt x="2764469" y="223132"/>
                    <a:pt x="2772889" y="235762"/>
                    <a:pt x="2772889" y="248393"/>
                  </a:cubicBezTo>
                  <a:cubicBezTo>
                    <a:pt x="2772889" y="252603"/>
                    <a:pt x="2770784" y="259970"/>
                    <a:pt x="2766574" y="270495"/>
                  </a:cubicBezTo>
                  <a:cubicBezTo>
                    <a:pt x="2762364" y="281020"/>
                    <a:pt x="2755347" y="293300"/>
                    <a:pt x="2745524" y="307333"/>
                  </a:cubicBezTo>
                  <a:lnTo>
                    <a:pt x="2720263" y="341014"/>
                  </a:lnTo>
                  <a:cubicBezTo>
                    <a:pt x="2703423" y="357854"/>
                    <a:pt x="2686583" y="366274"/>
                    <a:pt x="2669743" y="366274"/>
                  </a:cubicBezTo>
                  <a:cubicBezTo>
                    <a:pt x="2662726" y="366274"/>
                    <a:pt x="2651850" y="363467"/>
                    <a:pt x="2637115" y="357854"/>
                  </a:cubicBezTo>
                  <a:cubicBezTo>
                    <a:pt x="2622380" y="352240"/>
                    <a:pt x="2601680" y="340312"/>
                    <a:pt x="2575017" y="322068"/>
                  </a:cubicBezTo>
                  <a:lnTo>
                    <a:pt x="2391880" y="191557"/>
                  </a:lnTo>
                  <a:cubicBezTo>
                    <a:pt x="2368022" y="174717"/>
                    <a:pt x="2355744" y="162788"/>
                    <a:pt x="2355042" y="155772"/>
                  </a:cubicBezTo>
                  <a:cubicBezTo>
                    <a:pt x="2354340" y="148755"/>
                    <a:pt x="2353989" y="144545"/>
                    <a:pt x="2353989" y="143141"/>
                  </a:cubicBezTo>
                  <a:cubicBezTo>
                    <a:pt x="2353989" y="130511"/>
                    <a:pt x="2360304" y="114373"/>
                    <a:pt x="2372934" y="94726"/>
                  </a:cubicBezTo>
                  <a:lnTo>
                    <a:pt x="2400300" y="52625"/>
                  </a:lnTo>
                  <a:cubicBezTo>
                    <a:pt x="2411526" y="35785"/>
                    <a:pt x="2422753" y="23506"/>
                    <a:pt x="2433980" y="15787"/>
                  </a:cubicBezTo>
                  <a:cubicBezTo>
                    <a:pt x="2445207" y="8069"/>
                    <a:pt x="2454328" y="4210"/>
                    <a:pt x="2461345" y="4210"/>
                  </a:cubicBezTo>
                  <a:close/>
                  <a:moveTo>
                    <a:pt x="6414916" y="0"/>
                  </a:moveTo>
                  <a:cubicBezTo>
                    <a:pt x="6424739" y="0"/>
                    <a:pt x="6435265" y="4210"/>
                    <a:pt x="6446491" y="12630"/>
                  </a:cubicBezTo>
                  <a:cubicBezTo>
                    <a:pt x="6459121" y="21050"/>
                    <a:pt x="6470348" y="28769"/>
                    <a:pt x="6480171" y="35785"/>
                  </a:cubicBezTo>
                  <a:cubicBezTo>
                    <a:pt x="6489995" y="42802"/>
                    <a:pt x="6498415" y="48415"/>
                    <a:pt x="6505432" y="52625"/>
                  </a:cubicBezTo>
                  <a:lnTo>
                    <a:pt x="6701199" y="206292"/>
                  </a:lnTo>
                  <a:cubicBezTo>
                    <a:pt x="6718040" y="218922"/>
                    <a:pt x="6726459" y="231553"/>
                    <a:pt x="6726459" y="244183"/>
                  </a:cubicBezTo>
                  <a:cubicBezTo>
                    <a:pt x="6726459" y="248393"/>
                    <a:pt x="6724354" y="255760"/>
                    <a:pt x="6720144" y="266285"/>
                  </a:cubicBezTo>
                  <a:cubicBezTo>
                    <a:pt x="6715934" y="276810"/>
                    <a:pt x="6708918" y="289090"/>
                    <a:pt x="6699094" y="303123"/>
                  </a:cubicBezTo>
                  <a:lnTo>
                    <a:pt x="6673834" y="336804"/>
                  </a:lnTo>
                  <a:cubicBezTo>
                    <a:pt x="6656994" y="353644"/>
                    <a:pt x="6640154" y="362064"/>
                    <a:pt x="6623313" y="362064"/>
                  </a:cubicBezTo>
                  <a:cubicBezTo>
                    <a:pt x="6616296" y="362064"/>
                    <a:pt x="6605421" y="359257"/>
                    <a:pt x="6590685" y="353644"/>
                  </a:cubicBezTo>
                  <a:cubicBezTo>
                    <a:pt x="6575950" y="348030"/>
                    <a:pt x="6555250" y="336102"/>
                    <a:pt x="6528588" y="317858"/>
                  </a:cubicBezTo>
                  <a:lnTo>
                    <a:pt x="6345450" y="187347"/>
                  </a:lnTo>
                  <a:cubicBezTo>
                    <a:pt x="6321592" y="170507"/>
                    <a:pt x="6309313" y="158578"/>
                    <a:pt x="6308612" y="151561"/>
                  </a:cubicBezTo>
                  <a:cubicBezTo>
                    <a:pt x="6307910" y="144545"/>
                    <a:pt x="6307559" y="140335"/>
                    <a:pt x="6307559" y="138931"/>
                  </a:cubicBezTo>
                  <a:cubicBezTo>
                    <a:pt x="6307559" y="126301"/>
                    <a:pt x="6313874" y="110163"/>
                    <a:pt x="6326504" y="90516"/>
                  </a:cubicBezTo>
                  <a:lnTo>
                    <a:pt x="6353870" y="48415"/>
                  </a:lnTo>
                  <a:cubicBezTo>
                    <a:pt x="6365097" y="31575"/>
                    <a:pt x="6376324" y="19296"/>
                    <a:pt x="6387551" y="11577"/>
                  </a:cubicBezTo>
                  <a:cubicBezTo>
                    <a:pt x="6398777" y="3859"/>
                    <a:pt x="6407898" y="0"/>
                    <a:pt x="6414916" y="0"/>
                  </a:cubicBez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00" b="0" i="0" u="none" strike="noStrike" kern="1200" cap="none" spc="0" normalizeH="0" baseline="0" noProof="0">
                <a:ln>
                  <a:noFill/>
                </a:ln>
                <a:solidFill>
                  <a:srgbClr val="5271FF"/>
                </a:solidFill>
                <a:effectLst/>
                <a:uLnTx/>
                <a:uFillTx/>
                <a:latin typeface="SVN-Lolapeluza Black" panose="00000500000000000000" pitchFamily="2" charset="0"/>
              </a:endParaRP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="" xmlns:a16="http://schemas.microsoft.com/office/drawing/2014/main" id="{5D29FBA1-0353-E58F-EFC2-1D5311DC24F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209800" y="1863268"/>
              <a:ext cx="14572326" cy="4664066"/>
            </a:xfrm>
            <a:custGeom>
              <a:avLst/>
              <a:gdLst/>
              <a:ahLst/>
              <a:cxnLst/>
              <a:rect l="l" t="t" r="r" b="b"/>
              <a:pathLst>
                <a:path w="14572326" h="4664066">
                  <a:moveTo>
                    <a:pt x="8123519" y="4419752"/>
                  </a:moveTo>
                  <a:lnTo>
                    <a:pt x="8289816" y="4430277"/>
                  </a:lnTo>
                  <a:cubicBezTo>
                    <a:pt x="8303850" y="4431681"/>
                    <a:pt x="8312971" y="4434838"/>
                    <a:pt x="8317181" y="4439750"/>
                  </a:cubicBezTo>
                  <a:cubicBezTo>
                    <a:pt x="8321391" y="4444662"/>
                    <a:pt x="8324198" y="4451327"/>
                    <a:pt x="8325601" y="4459748"/>
                  </a:cubicBezTo>
                  <a:lnTo>
                    <a:pt x="8334021" y="4602889"/>
                  </a:lnTo>
                  <a:cubicBezTo>
                    <a:pt x="8335425" y="4635166"/>
                    <a:pt x="8322794" y="4652006"/>
                    <a:pt x="8296131" y="4653410"/>
                  </a:cubicBezTo>
                  <a:lnTo>
                    <a:pt x="8123519" y="4663935"/>
                  </a:lnTo>
                  <a:cubicBezTo>
                    <a:pt x="8096855" y="4665338"/>
                    <a:pt x="8083524" y="4655515"/>
                    <a:pt x="8083524" y="4634465"/>
                  </a:cubicBezTo>
                  <a:lnTo>
                    <a:pt x="8087733" y="4447118"/>
                  </a:lnTo>
                  <a:cubicBezTo>
                    <a:pt x="8087733" y="4426067"/>
                    <a:pt x="8099662" y="4416946"/>
                    <a:pt x="8123519" y="4419752"/>
                  </a:cubicBezTo>
                  <a:close/>
                  <a:moveTo>
                    <a:pt x="1387506" y="3253568"/>
                  </a:moveTo>
                  <a:cubicBezTo>
                    <a:pt x="1376279" y="3253568"/>
                    <a:pt x="1367509" y="3257428"/>
                    <a:pt x="1361194" y="3265146"/>
                  </a:cubicBezTo>
                  <a:cubicBezTo>
                    <a:pt x="1354879" y="3272864"/>
                    <a:pt x="1351721" y="3283038"/>
                    <a:pt x="1351721" y="3295669"/>
                  </a:cubicBezTo>
                  <a:lnTo>
                    <a:pt x="1339091" y="3535642"/>
                  </a:lnTo>
                  <a:lnTo>
                    <a:pt x="1555908" y="3535642"/>
                  </a:lnTo>
                  <a:cubicBezTo>
                    <a:pt x="1568538" y="3535642"/>
                    <a:pt x="1576959" y="3538799"/>
                    <a:pt x="1581169" y="3545114"/>
                  </a:cubicBezTo>
                  <a:cubicBezTo>
                    <a:pt x="1585378" y="3551429"/>
                    <a:pt x="1587484" y="3559499"/>
                    <a:pt x="1587484" y="3569322"/>
                  </a:cubicBezTo>
                  <a:lnTo>
                    <a:pt x="1579064" y="3712464"/>
                  </a:lnTo>
                  <a:cubicBezTo>
                    <a:pt x="1576257" y="3733514"/>
                    <a:pt x="1566434" y="3744039"/>
                    <a:pt x="1549593" y="3744039"/>
                  </a:cubicBezTo>
                  <a:cubicBezTo>
                    <a:pt x="1548190" y="3744039"/>
                    <a:pt x="1546787" y="3744039"/>
                    <a:pt x="1545383" y="3744039"/>
                  </a:cubicBezTo>
                  <a:lnTo>
                    <a:pt x="1330671" y="3739829"/>
                  </a:lnTo>
                  <a:lnTo>
                    <a:pt x="1320146" y="3960857"/>
                  </a:lnTo>
                  <a:cubicBezTo>
                    <a:pt x="1320146" y="3963663"/>
                    <a:pt x="1320146" y="3966470"/>
                    <a:pt x="1320146" y="3969277"/>
                  </a:cubicBezTo>
                  <a:cubicBezTo>
                    <a:pt x="1320146" y="3995940"/>
                    <a:pt x="1326812" y="4014885"/>
                    <a:pt x="1340143" y="4026112"/>
                  </a:cubicBezTo>
                  <a:cubicBezTo>
                    <a:pt x="1353475" y="4037339"/>
                    <a:pt x="1369263" y="4042953"/>
                    <a:pt x="1387506" y="4042953"/>
                  </a:cubicBezTo>
                  <a:cubicBezTo>
                    <a:pt x="1390313" y="4042953"/>
                    <a:pt x="1392418" y="4042953"/>
                    <a:pt x="1393822" y="4042953"/>
                  </a:cubicBezTo>
                  <a:lnTo>
                    <a:pt x="1536963" y="4032427"/>
                  </a:lnTo>
                  <a:cubicBezTo>
                    <a:pt x="1587484" y="4028218"/>
                    <a:pt x="1626427" y="4010325"/>
                    <a:pt x="1653792" y="3978749"/>
                  </a:cubicBezTo>
                  <a:cubicBezTo>
                    <a:pt x="1681157" y="3947174"/>
                    <a:pt x="1696243" y="3897706"/>
                    <a:pt x="1699050" y="3830345"/>
                  </a:cubicBezTo>
                  <a:lnTo>
                    <a:pt x="1711680" y="3493541"/>
                  </a:lnTo>
                  <a:cubicBezTo>
                    <a:pt x="1711680" y="3487927"/>
                    <a:pt x="1711680" y="3482314"/>
                    <a:pt x="1711680" y="3476701"/>
                  </a:cubicBezTo>
                  <a:cubicBezTo>
                    <a:pt x="1711680" y="3420567"/>
                    <a:pt x="1697647" y="3372502"/>
                    <a:pt x="1669580" y="3332507"/>
                  </a:cubicBezTo>
                  <a:cubicBezTo>
                    <a:pt x="1641513" y="3292511"/>
                    <a:pt x="1589589" y="3269005"/>
                    <a:pt x="1513808" y="3261988"/>
                  </a:cubicBezTo>
                  <a:lnTo>
                    <a:pt x="1393822" y="3253568"/>
                  </a:lnTo>
                  <a:cubicBezTo>
                    <a:pt x="1392418" y="3253568"/>
                    <a:pt x="1390313" y="3253568"/>
                    <a:pt x="1387506" y="3253568"/>
                  </a:cubicBezTo>
                  <a:close/>
                  <a:moveTo>
                    <a:pt x="2536240" y="3240938"/>
                  </a:moveTo>
                  <a:lnTo>
                    <a:pt x="2441514" y="3247253"/>
                  </a:lnTo>
                  <a:cubicBezTo>
                    <a:pt x="2395204" y="3250060"/>
                    <a:pt x="2359068" y="3266198"/>
                    <a:pt x="2333105" y="3295669"/>
                  </a:cubicBezTo>
                  <a:cubicBezTo>
                    <a:pt x="2307144" y="3325139"/>
                    <a:pt x="2292759" y="3367239"/>
                    <a:pt x="2289953" y="3421970"/>
                  </a:cubicBezTo>
                  <a:lnTo>
                    <a:pt x="2271007" y="3933491"/>
                  </a:lnTo>
                  <a:cubicBezTo>
                    <a:pt x="2271007" y="3937701"/>
                    <a:pt x="2271007" y="3942613"/>
                    <a:pt x="2271007" y="3948226"/>
                  </a:cubicBezTo>
                  <a:cubicBezTo>
                    <a:pt x="2271007" y="3988924"/>
                    <a:pt x="2282585" y="4018745"/>
                    <a:pt x="2305740" y="4037690"/>
                  </a:cubicBezTo>
                  <a:cubicBezTo>
                    <a:pt x="2328896" y="4056635"/>
                    <a:pt x="2360822" y="4066108"/>
                    <a:pt x="2401519" y="4066108"/>
                  </a:cubicBezTo>
                  <a:cubicBezTo>
                    <a:pt x="2404326" y="4066108"/>
                    <a:pt x="2407132" y="4066108"/>
                    <a:pt x="2409939" y="4066108"/>
                  </a:cubicBezTo>
                  <a:lnTo>
                    <a:pt x="2527821" y="4064003"/>
                  </a:lnTo>
                  <a:cubicBezTo>
                    <a:pt x="2575534" y="4062599"/>
                    <a:pt x="2610969" y="4049619"/>
                    <a:pt x="2634124" y="4025060"/>
                  </a:cubicBezTo>
                  <a:cubicBezTo>
                    <a:pt x="2657280" y="4000501"/>
                    <a:pt x="2670260" y="3954541"/>
                    <a:pt x="2673067" y="3887181"/>
                  </a:cubicBezTo>
                  <a:lnTo>
                    <a:pt x="2696223" y="3381975"/>
                  </a:lnTo>
                  <a:cubicBezTo>
                    <a:pt x="2696223" y="3377765"/>
                    <a:pt x="2696223" y="3373554"/>
                    <a:pt x="2696223" y="3369345"/>
                  </a:cubicBezTo>
                  <a:cubicBezTo>
                    <a:pt x="2696223" y="3318824"/>
                    <a:pt x="2681838" y="3284793"/>
                    <a:pt x="2653069" y="3267251"/>
                  </a:cubicBezTo>
                  <a:cubicBezTo>
                    <a:pt x="2624301" y="3249709"/>
                    <a:pt x="2590971" y="3240938"/>
                    <a:pt x="2553081" y="3240938"/>
                  </a:cubicBezTo>
                  <a:cubicBezTo>
                    <a:pt x="2547467" y="3240938"/>
                    <a:pt x="2541854" y="3240938"/>
                    <a:pt x="2536240" y="3240938"/>
                  </a:cubicBezTo>
                  <a:close/>
                  <a:moveTo>
                    <a:pt x="11853061" y="3167262"/>
                  </a:moveTo>
                  <a:cubicBezTo>
                    <a:pt x="11827801" y="3167262"/>
                    <a:pt x="11809558" y="3173577"/>
                    <a:pt x="11798331" y="3186207"/>
                  </a:cubicBezTo>
                  <a:cubicBezTo>
                    <a:pt x="11787105" y="3198837"/>
                    <a:pt x="11780088" y="3217081"/>
                    <a:pt x="11777281" y="3240938"/>
                  </a:cubicBezTo>
                  <a:lnTo>
                    <a:pt x="11724655" y="3586162"/>
                  </a:lnTo>
                  <a:cubicBezTo>
                    <a:pt x="11723251" y="3597389"/>
                    <a:pt x="11722550" y="3607914"/>
                    <a:pt x="11722550" y="3617737"/>
                  </a:cubicBezTo>
                  <a:cubicBezTo>
                    <a:pt x="11722550" y="3635981"/>
                    <a:pt x="11726761" y="3651067"/>
                    <a:pt x="11735180" y="3662995"/>
                  </a:cubicBezTo>
                  <a:cubicBezTo>
                    <a:pt x="11743600" y="3674924"/>
                    <a:pt x="11763949" y="3682291"/>
                    <a:pt x="11796226" y="3685098"/>
                  </a:cubicBezTo>
                  <a:lnTo>
                    <a:pt x="11905687" y="3695623"/>
                  </a:lnTo>
                  <a:cubicBezTo>
                    <a:pt x="11911302" y="3695623"/>
                    <a:pt x="11916914" y="3695623"/>
                    <a:pt x="11922528" y="3695623"/>
                  </a:cubicBezTo>
                  <a:cubicBezTo>
                    <a:pt x="11942174" y="3695623"/>
                    <a:pt x="11958664" y="3691413"/>
                    <a:pt x="11971996" y="3682993"/>
                  </a:cubicBezTo>
                  <a:cubicBezTo>
                    <a:pt x="11985327" y="3674573"/>
                    <a:pt x="11991993" y="3655628"/>
                    <a:pt x="11991993" y="3626158"/>
                  </a:cubicBezTo>
                  <a:lnTo>
                    <a:pt x="11985678" y="3253568"/>
                  </a:lnTo>
                  <a:cubicBezTo>
                    <a:pt x="11985678" y="3200241"/>
                    <a:pt x="11958313" y="3172174"/>
                    <a:pt x="11903582" y="3169367"/>
                  </a:cubicBezTo>
                  <a:lnTo>
                    <a:pt x="11861481" y="3167262"/>
                  </a:lnTo>
                  <a:cubicBezTo>
                    <a:pt x="11858676" y="3167262"/>
                    <a:pt x="11855869" y="3167262"/>
                    <a:pt x="11853061" y="3167262"/>
                  </a:cubicBezTo>
                  <a:close/>
                  <a:moveTo>
                    <a:pt x="3766337" y="3167262"/>
                  </a:moveTo>
                  <a:cubicBezTo>
                    <a:pt x="3741076" y="3167262"/>
                    <a:pt x="3722833" y="3173577"/>
                    <a:pt x="3711606" y="3186207"/>
                  </a:cubicBezTo>
                  <a:cubicBezTo>
                    <a:pt x="3700379" y="3198837"/>
                    <a:pt x="3693363" y="3217081"/>
                    <a:pt x="3690556" y="3240938"/>
                  </a:cubicBezTo>
                  <a:lnTo>
                    <a:pt x="3637931" y="3586162"/>
                  </a:lnTo>
                  <a:cubicBezTo>
                    <a:pt x="3636527" y="3597389"/>
                    <a:pt x="3635825" y="3607914"/>
                    <a:pt x="3635825" y="3617737"/>
                  </a:cubicBezTo>
                  <a:cubicBezTo>
                    <a:pt x="3635825" y="3635981"/>
                    <a:pt x="3640036" y="3651067"/>
                    <a:pt x="3648456" y="3662995"/>
                  </a:cubicBezTo>
                  <a:cubicBezTo>
                    <a:pt x="3656876" y="3674924"/>
                    <a:pt x="3677224" y="3682291"/>
                    <a:pt x="3709502" y="3685098"/>
                  </a:cubicBezTo>
                  <a:lnTo>
                    <a:pt x="3818962" y="3695623"/>
                  </a:lnTo>
                  <a:cubicBezTo>
                    <a:pt x="3824576" y="3695623"/>
                    <a:pt x="3830190" y="3695623"/>
                    <a:pt x="3835803" y="3695623"/>
                  </a:cubicBezTo>
                  <a:cubicBezTo>
                    <a:pt x="3855450" y="3695623"/>
                    <a:pt x="3871939" y="3691413"/>
                    <a:pt x="3885271" y="3682993"/>
                  </a:cubicBezTo>
                  <a:cubicBezTo>
                    <a:pt x="3898603" y="3674573"/>
                    <a:pt x="3905269" y="3655628"/>
                    <a:pt x="3905269" y="3626158"/>
                  </a:cubicBezTo>
                  <a:lnTo>
                    <a:pt x="3898954" y="3253568"/>
                  </a:lnTo>
                  <a:cubicBezTo>
                    <a:pt x="3898954" y="3200241"/>
                    <a:pt x="3871588" y="3172174"/>
                    <a:pt x="3816858" y="3169367"/>
                  </a:cubicBezTo>
                  <a:lnTo>
                    <a:pt x="3774757" y="3167262"/>
                  </a:lnTo>
                  <a:cubicBezTo>
                    <a:pt x="3771950" y="3167262"/>
                    <a:pt x="3769144" y="3167262"/>
                    <a:pt x="3766337" y="3167262"/>
                  </a:cubicBezTo>
                  <a:close/>
                  <a:moveTo>
                    <a:pt x="12773615" y="3013595"/>
                  </a:moveTo>
                  <a:cubicBezTo>
                    <a:pt x="12777825" y="3013595"/>
                    <a:pt x="12782737" y="3013595"/>
                    <a:pt x="12788350" y="3013595"/>
                  </a:cubicBezTo>
                  <a:cubicBezTo>
                    <a:pt x="12820627" y="3013595"/>
                    <a:pt x="12850097" y="3023068"/>
                    <a:pt x="12876761" y="3042013"/>
                  </a:cubicBezTo>
                  <a:cubicBezTo>
                    <a:pt x="12903425" y="3060958"/>
                    <a:pt x="12923072" y="3097095"/>
                    <a:pt x="12935702" y="3150422"/>
                  </a:cubicBezTo>
                  <a:lnTo>
                    <a:pt x="13062003" y="3689308"/>
                  </a:lnTo>
                  <a:lnTo>
                    <a:pt x="13207250" y="3291459"/>
                  </a:lnTo>
                  <a:cubicBezTo>
                    <a:pt x="13215671" y="3267602"/>
                    <a:pt x="13224441" y="3246201"/>
                    <a:pt x="13233563" y="3227256"/>
                  </a:cubicBezTo>
                  <a:cubicBezTo>
                    <a:pt x="13242685" y="3208310"/>
                    <a:pt x="13253560" y="3192172"/>
                    <a:pt x="13266191" y="3178840"/>
                  </a:cubicBezTo>
                  <a:cubicBezTo>
                    <a:pt x="13278822" y="3165508"/>
                    <a:pt x="13295310" y="3154983"/>
                    <a:pt x="13315659" y="3147264"/>
                  </a:cubicBezTo>
                  <a:cubicBezTo>
                    <a:pt x="13336008" y="3139546"/>
                    <a:pt x="13362320" y="3134985"/>
                    <a:pt x="13394597" y="3133582"/>
                  </a:cubicBezTo>
                  <a:lnTo>
                    <a:pt x="13565104" y="3125162"/>
                  </a:lnTo>
                  <a:cubicBezTo>
                    <a:pt x="13570718" y="3125162"/>
                    <a:pt x="13575630" y="3125162"/>
                    <a:pt x="13579839" y="3125162"/>
                  </a:cubicBezTo>
                  <a:cubicBezTo>
                    <a:pt x="13676671" y="3125162"/>
                    <a:pt x="13727192" y="3165859"/>
                    <a:pt x="13731402" y="3247253"/>
                  </a:cubicBezTo>
                  <a:lnTo>
                    <a:pt x="13767187" y="4198725"/>
                  </a:lnTo>
                  <a:cubicBezTo>
                    <a:pt x="13767187" y="4200128"/>
                    <a:pt x="13767187" y="4202233"/>
                    <a:pt x="13767187" y="4205040"/>
                  </a:cubicBezTo>
                  <a:cubicBezTo>
                    <a:pt x="13767187" y="4240123"/>
                    <a:pt x="13743329" y="4257665"/>
                    <a:pt x="13695616" y="4257665"/>
                  </a:cubicBezTo>
                  <a:cubicBezTo>
                    <a:pt x="13691406" y="4257665"/>
                    <a:pt x="13686494" y="4257665"/>
                    <a:pt x="13680881" y="4257665"/>
                  </a:cubicBezTo>
                  <a:lnTo>
                    <a:pt x="13483009" y="4245035"/>
                  </a:lnTo>
                  <a:cubicBezTo>
                    <a:pt x="13473185" y="4243632"/>
                    <a:pt x="13464064" y="4239772"/>
                    <a:pt x="13455643" y="4233457"/>
                  </a:cubicBezTo>
                  <a:cubicBezTo>
                    <a:pt x="13447223" y="4227142"/>
                    <a:pt x="13443013" y="4214161"/>
                    <a:pt x="13443013" y="4194514"/>
                  </a:cubicBezTo>
                  <a:lnTo>
                    <a:pt x="13457748" y="3539852"/>
                  </a:lnTo>
                  <a:cubicBezTo>
                    <a:pt x="13457748" y="3513188"/>
                    <a:pt x="13447924" y="3499856"/>
                    <a:pt x="13428278" y="3499856"/>
                  </a:cubicBezTo>
                  <a:lnTo>
                    <a:pt x="13398807" y="3499856"/>
                  </a:lnTo>
                  <a:cubicBezTo>
                    <a:pt x="13386178" y="3499856"/>
                    <a:pt x="13377406" y="3503014"/>
                    <a:pt x="13372495" y="3509329"/>
                  </a:cubicBezTo>
                  <a:cubicBezTo>
                    <a:pt x="13367582" y="3515644"/>
                    <a:pt x="13363723" y="3523011"/>
                    <a:pt x="13360918" y="3531431"/>
                  </a:cubicBezTo>
                  <a:lnTo>
                    <a:pt x="13205146" y="3958752"/>
                  </a:lnTo>
                  <a:cubicBezTo>
                    <a:pt x="13196725" y="3982609"/>
                    <a:pt x="13185848" y="3999098"/>
                    <a:pt x="13172518" y="4008220"/>
                  </a:cubicBezTo>
                  <a:cubicBezTo>
                    <a:pt x="13159185" y="4017341"/>
                    <a:pt x="13139187" y="4021902"/>
                    <a:pt x="13112525" y="4021902"/>
                  </a:cubicBezTo>
                  <a:lnTo>
                    <a:pt x="13009378" y="4024007"/>
                  </a:lnTo>
                  <a:cubicBezTo>
                    <a:pt x="12975697" y="4024007"/>
                    <a:pt x="12950788" y="4018043"/>
                    <a:pt x="12934650" y="4006115"/>
                  </a:cubicBezTo>
                  <a:cubicBezTo>
                    <a:pt x="12918511" y="3994186"/>
                    <a:pt x="12907635" y="3975592"/>
                    <a:pt x="12902021" y="3950332"/>
                  </a:cubicBezTo>
                  <a:lnTo>
                    <a:pt x="12782036" y="3373554"/>
                  </a:lnTo>
                  <a:cubicBezTo>
                    <a:pt x="12779229" y="3359521"/>
                    <a:pt x="12769405" y="3352504"/>
                    <a:pt x="12752565" y="3352504"/>
                  </a:cubicBezTo>
                  <a:cubicBezTo>
                    <a:pt x="12748355" y="3352504"/>
                    <a:pt x="12744145" y="3353206"/>
                    <a:pt x="12739935" y="3354609"/>
                  </a:cubicBezTo>
                  <a:lnTo>
                    <a:pt x="12720989" y="3356714"/>
                  </a:lnTo>
                  <a:cubicBezTo>
                    <a:pt x="12699940" y="3359521"/>
                    <a:pt x="12689415" y="3370748"/>
                    <a:pt x="12689415" y="3390395"/>
                  </a:cubicBezTo>
                  <a:lnTo>
                    <a:pt x="12676784" y="4135574"/>
                  </a:lnTo>
                  <a:cubicBezTo>
                    <a:pt x="12676784" y="4162238"/>
                    <a:pt x="12671170" y="4180832"/>
                    <a:pt x="12659944" y="4191357"/>
                  </a:cubicBezTo>
                  <a:cubicBezTo>
                    <a:pt x="12648717" y="4201882"/>
                    <a:pt x="12628368" y="4207846"/>
                    <a:pt x="12598898" y="4209249"/>
                  </a:cubicBezTo>
                  <a:lnTo>
                    <a:pt x="12367346" y="4215565"/>
                  </a:lnTo>
                  <a:cubicBezTo>
                    <a:pt x="12365942" y="4215565"/>
                    <a:pt x="12364538" y="4215565"/>
                    <a:pt x="12363136" y="4215565"/>
                  </a:cubicBezTo>
                  <a:cubicBezTo>
                    <a:pt x="12318228" y="4215565"/>
                    <a:pt x="12295775" y="4192410"/>
                    <a:pt x="12295775" y="4146099"/>
                  </a:cubicBezTo>
                  <a:cubicBezTo>
                    <a:pt x="12295775" y="4141889"/>
                    <a:pt x="12295775" y="4137679"/>
                    <a:pt x="12295775" y="4133469"/>
                  </a:cubicBezTo>
                  <a:lnTo>
                    <a:pt x="12367346" y="3163052"/>
                  </a:lnTo>
                  <a:cubicBezTo>
                    <a:pt x="12371555" y="3112531"/>
                    <a:pt x="12382081" y="3077448"/>
                    <a:pt x="12398921" y="3057801"/>
                  </a:cubicBezTo>
                  <a:cubicBezTo>
                    <a:pt x="12415761" y="3038154"/>
                    <a:pt x="12448037" y="3026927"/>
                    <a:pt x="12495752" y="3024120"/>
                  </a:cubicBezTo>
                  <a:close/>
                  <a:moveTo>
                    <a:pt x="2799369" y="3009385"/>
                  </a:moveTo>
                  <a:cubicBezTo>
                    <a:pt x="2884973" y="3009385"/>
                    <a:pt x="2953036" y="3031488"/>
                    <a:pt x="3003556" y="3075694"/>
                  </a:cubicBezTo>
                  <a:cubicBezTo>
                    <a:pt x="3054077" y="3119899"/>
                    <a:pt x="3079337" y="3186909"/>
                    <a:pt x="3079337" y="3276723"/>
                  </a:cubicBezTo>
                  <a:cubicBezTo>
                    <a:pt x="3079337" y="3287950"/>
                    <a:pt x="3078635" y="3299177"/>
                    <a:pt x="3077232" y="3310404"/>
                  </a:cubicBezTo>
                  <a:lnTo>
                    <a:pt x="3033026" y="3979802"/>
                  </a:lnTo>
                  <a:cubicBezTo>
                    <a:pt x="3028816" y="4047163"/>
                    <a:pt x="3017590" y="4102946"/>
                    <a:pt x="2999346" y="4147151"/>
                  </a:cubicBezTo>
                  <a:cubicBezTo>
                    <a:pt x="2981103" y="4191357"/>
                    <a:pt x="2956193" y="4226441"/>
                    <a:pt x="2924618" y="4252403"/>
                  </a:cubicBezTo>
                  <a:cubicBezTo>
                    <a:pt x="2893042" y="4278364"/>
                    <a:pt x="2857958" y="4295556"/>
                    <a:pt x="2819366" y="4303976"/>
                  </a:cubicBezTo>
                  <a:cubicBezTo>
                    <a:pt x="2780774" y="4312396"/>
                    <a:pt x="2741130" y="4316606"/>
                    <a:pt x="2700432" y="4316606"/>
                  </a:cubicBezTo>
                  <a:cubicBezTo>
                    <a:pt x="2689206" y="4316606"/>
                    <a:pt x="2677277" y="4316606"/>
                    <a:pt x="2664647" y="4316606"/>
                  </a:cubicBezTo>
                  <a:lnTo>
                    <a:pt x="2340473" y="4303976"/>
                  </a:lnTo>
                  <a:cubicBezTo>
                    <a:pt x="2296970" y="4302572"/>
                    <a:pt x="2257325" y="4296608"/>
                    <a:pt x="2221539" y="4286083"/>
                  </a:cubicBezTo>
                  <a:cubicBezTo>
                    <a:pt x="2185754" y="4275558"/>
                    <a:pt x="2154880" y="4258718"/>
                    <a:pt x="2128918" y="4235562"/>
                  </a:cubicBezTo>
                  <a:cubicBezTo>
                    <a:pt x="2102956" y="4212407"/>
                    <a:pt x="2082959" y="4182937"/>
                    <a:pt x="2068925" y="4147151"/>
                  </a:cubicBezTo>
                  <a:cubicBezTo>
                    <a:pt x="2054892" y="4111366"/>
                    <a:pt x="2047875" y="4066810"/>
                    <a:pt x="2047875" y="4013482"/>
                  </a:cubicBezTo>
                  <a:lnTo>
                    <a:pt x="2049980" y="3350399"/>
                  </a:lnTo>
                  <a:cubicBezTo>
                    <a:pt x="2049980" y="3253568"/>
                    <a:pt x="2071732" y="3183050"/>
                    <a:pt x="2115236" y="3138844"/>
                  </a:cubicBezTo>
                  <a:cubicBezTo>
                    <a:pt x="2158739" y="3094639"/>
                    <a:pt x="2231012" y="3066923"/>
                    <a:pt x="2332053" y="3055696"/>
                  </a:cubicBezTo>
                  <a:lnTo>
                    <a:pt x="2732008" y="3013595"/>
                  </a:lnTo>
                  <a:cubicBezTo>
                    <a:pt x="2755865" y="3010788"/>
                    <a:pt x="2778318" y="3009385"/>
                    <a:pt x="2799369" y="3009385"/>
                  </a:cubicBezTo>
                  <a:close/>
                  <a:moveTo>
                    <a:pt x="909666" y="2984125"/>
                  </a:moveTo>
                  <a:lnTo>
                    <a:pt x="1547489" y="3017806"/>
                  </a:lnTo>
                  <a:cubicBezTo>
                    <a:pt x="1696243" y="3026225"/>
                    <a:pt x="1806757" y="3065519"/>
                    <a:pt x="1879030" y="3135687"/>
                  </a:cubicBezTo>
                  <a:cubicBezTo>
                    <a:pt x="1951302" y="3205854"/>
                    <a:pt x="1987439" y="3302685"/>
                    <a:pt x="1987439" y="3426180"/>
                  </a:cubicBezTo>
                  <a:cubicBezTo>
                    <a:pt x="1987439" y="3434600"/>
                    <a:pt x="1987439" y="3443722"/>
                    <a:pt x="1987439" y="3453545"/>
                  </a:cubicBezTo>
                  <a:lnTo>
                    <a:pt x="1974808" y="3800875"/>
                  </a:lnTo>
                  <a:cubicBezTo>
                    <a:pt x="1970599" y="3882269"/>
                    <a:pt x="1956214" y="3950682"/>
                    <a:pt x="1931656" y="4006115"/>
                  </a:cubicBezTo>
                  <a:cubicBezTo>
                    <a:pt x="1907097" y="4061547"/>
                    <a:pt x="1873066" y="4106454"/>
                    <a:pt x="1829562" y="4140836"/>
                  </a:cubicBezTo>
                  <a:cubicBezTo>
                    <a:pt x="1786058" y="4175218"/>
                    <a:pt x="1733081" y="4200829"/>
                    <a:pt x="1670632" y="4217670"/>
                  </a:cubicBezTo>
                  <a:cubicBezTo>
                    <a:pt x="1608183" y="4234510"/>
                    <a:pt x="1536963" y="4245035"/>
                    <a:pt x="1456972" y="4249245"/>
                  </a:cubicBezTo>
                  <a:lnTo>
                    <a:pt x="1271730" y="4259770"/>
                  </a:lnTo>
                  <a:cubicBezTo>
                    <a:pt x="1254890" y="4261174"/>
                    <a:pt x="1238751" y="4261875"/>
                    <a:pt x="1223314" y="4261875"/>
                  </a:cubicBezTo>
                  <a:cubicBezTo>
                    <a:pt x="1199457" y="4261875"/>
                    <a:pt x="1172794" y="4260121"/>
                    <a:pt x="1143324" y="4256613"/>
                  </a:cubicBezTo>
                  <a:cubicBezTo>
                    <a:pt x="1113853" y="4253104"/>
                    <a:pt x="1085786" y="4243281"/>
                    <a:pt x="1059123" y="4227142"/>
                  </a:cubicBezTo>
                  <a:cubicBezTo>
                    <a:pt x="1032459" y="4211004"/>
                    <a:pt x="1012461" y="4189954"/>
                    <a:pt x="999129" y="4163991"/>
                  </a:cubicBezTo>
                  <a:cubicBezTo>
                    <a:pt x="985797" y="4138030"/>
                    <a:pt x="979131" y="4106805"/>
                    <a:pt x="979131" y="4070318"/>
                  </a:cubicBezTo>
                  <a:cubicBezTo>
                    <a:pt x="979131" y="4063301"/>
                    <a:pt x="979131" y="4056284"/>
                    <a:pt x="979131" y="4049268"/>
                  </a:cubicBezTo>
                  <a:lnTo>
                    <a:pt x="993867" y="3731409"/>
                  </a:lnTo>
                  <a:lnTo>
                    <a:pt x="806520" y="3725094"/>
                  </a:lnTo>
                  <a:cubicBezTo>
                    <a:pt x="782663" y="3725094"/>
                    <a:pt x="770734" y="3711762"/>
                    <a:pt x="770734" y="3685098"/>
                  </a:cubicBezTo>
                  <a:lnTo>
                    <a:pt x="772839" y="3581952"/>
                  </a:lnTo>
                  <a:cubicBezTo>
                    <a:pt x="772839" y="3549675"/>
                    <a:pt x="786171" y="3533537"/>
                    <a:pt x="812835" y="3533537"/>
                  </a:cubicBezTo>
                  <a:lnTo>
                    <a:pt x="1004392" y="3535642"/>
                  </a:lnTo>
                  <a:lnTo>
                    <a:pt x="1012812" y="3373554"/>
                  </a:lnTo>
                  <a:cubicBezTo>
                    <a:pt x="1012812" y="3352504"/>
                    <a:pt x="1004392" y="3341278"/>
                    <a:pt x="987552" y="3339874"/>
                  </a:cubicBezTo>
                  <a:lnTo>
                    <a:pt x="854935" y="3331454"/>
                  </a:lnTo>
                  <a:cubicBezTo>
                    <a:pt x="824061" y="3330051"/>
                    <a:pt x="808624" y="3311106"/>
                    <a:pt x="808624" y="3274618"/>
                  </a:cubicBezTo>
                  <a:cubicBezTo>
                    <a:pt x="808624" y="3270408"/>
                    <a:pt x="808624" y="3266900"/>
                    <a:pt x="808624" y="3264093"/>
                  </a:cubicBezTo>
                  <a:lnTo>
                    <a:pt x="819150" y="3047276"/>
                  </a:lnTo>
                  <a:cubicBezTo>
                    <a:pt x="820553" y="3033242"/>
                    <a:pt x="824412" y="3021665"/>
                    <a:pt x="830727" y="3012543"/>
                  </a:cubicBezTo>
                  <a:cubicBezTo>
                    <a:pt x="837042" y="3003421"/>
                    <a:pt x="844761" y="2996755"/>
                    <a:pt x="853882" y="2992545"/>
                  </a:cubicBezTo>
                  <a:cubicBezTo>
                    <a:pt x="863004" y="2988335"/>
                    <a:pt x="872477" y="2985879"/>
                    <a:pt x="882300" y="2985177"/>
                  </a:cubicBezTo>
                  <a:cubicBezTo>
                    <a:pt x="892124" y="2984476"/>
                    <a:pt x="901246" y="2984125"/>
                    <a:pt x="909666" y="2984125"/>
                  </a:cubicBezTo>
                  <a:close/>
                  <a:moveTo>
                    <a:pt x="10660008" y="2971495"/>
                  </a:moveTo>
                  <a:cubicBezTo>
                    <a:pt x="10662815" y="2971495"/>
                    <a:pt x="10665622" y="2971495"/>
                    <a:pt x="10668427" y="2971495"/>
                  </a:cubicBezTo>
                  <a:cubicBezTo>
                    <a:pt x="10683865" y="2971495"/>
                    <a:pt x="10695442" y="2974652"/>
                    <a:pt x="10703160" y="2980967"/>
                  </a:cubicBezTo>
                  <a:cubicBezTo>
                    <a:pt x="10710880" y="2987282"/>
                    <a:pt x="10714739" y="3000264"/>
                    <a:pt x="10714739" y="3019910"/>
                  </a:cubicBezTo>
                  <a:cubicBezTo>
                    <a:pt x="10714739" y="3022717"/>
                    <a:pt x="10714739" y="3025524"/>
                    <a:pt x="10714739" y="3028330"/>
                  </a:cubicBezTo>
                  <a:lnTo>
                    <a:pt x="10662113" y="3954541"/>
                  </a:lnTo>
                  <a:cubicBezTo>
                    <a:pt x="10662113" y="3957348"/>
                    <a:pt x="10662113" y="3959453"/>
                    <a:pt x="10662113" y="3960857"/>
                  </a:cubicBezTo>
                  <a:cubicBezTo>
                    <a:pt x="10662113" y="4001554"/>
                    <a:pt x="10683163" y="4021902"/>
                    <a:pt x="10725264" y="4021902"/>
                  </a:cubicBezTo>
                  <a:cubicBezTo>
                    <a:pt x="10729474" y="4021902"/>
                    <a:pt x="10733684" y="4021902"/>
                    <a:pt x="10737894" y="4021902"/>
                  </a:cubicBezTo>
                  <a:lnTo>
                    <a:pt x="11127323" y="3996642"/>
                  </a:lnTo>
                  <a:cubicBezTo>
                    <a:pt x="11130131" y="3996642"/>
                    <a:pt x="11132937" y="3996642"/>
                    <a:pt x="11135743" y="3996642"/>
                  </a:cubicBezTo>
                  <a:cubicBezTo>
                    <a:pt x="11153987" y="3996642"/>
                    <a:pt x="11168371" y="4000501"/>
                    <a:pt x="11178896" y="4008220"/>
                  </a:cubicBezTo>
                  <a:cubicBezTo>
                    <a:pt x="11189421" y="4015938"/>
                    <a:pt x="11195386" y="4033129"/>
                    <a:pt x="11196789" y="4059793"/>
                  </a:cubicBezTo>
                  <a:lnTo>
                    <a:pt x="11203104" y="4236615"/>
                  </a:lnTo>
                  <a:cubicBezTo>
                    <a:pt x="11203104" y="4239421"/>
                    <a:pt x="11203104" y="4242228"/>
                    <a:pt x="11203104" y="4245035"/>
                  </a:cubicBezTo>
                  <a:cubicBezTo>
                    <a:pt x="11203104" y="4270295"/>
                    <a:pt x="11197492" y="4287486"/>
                    <a:pt x="11186264" y="4296608"/>
                  </a:cubicBezTo>
                  <a:cubicBezTo>
                    <a:pt x="11175038" y="4305730"/>
                    <a:pt x="11157495" y="4310291"/>
                    <a:pt x="11133639" y="4310291"/>
                  </a:cubicBezTo>
                  <a:cubicBezTo>
                    <a:pt x="11129428" y="4310291"/>
                    <a:pt x="11125920" y="4310291"/>
                    <a:pt x="11123114" y="4310291"/>
                  </a:cubicBezTo>
                  <a:lnTo>
                    <a:pt x="10590542" y="4291346"/>
                  </a:lnTo>
                  <a:cubicBezTo>
                    <a:pt x="10510551" y="4288539"/>
                    <a:pt x="10452663" y="4271699"/>
                    <a:pt x="10416877" y="4240825"/>
                  </a:cubicBezTo>
                  <a:cubicBezTo>
                    <a:pt x="10381092" y="4209951"/>
                    <a:pt x="10363198" y="4154519"/>
                    <a:pt x="10363198" y="4074528"/>
                  </a:cubicBezTo>
                  <a:cubicBezTo>
                    <a:pt x="10363198" y="4071721"/>
                    <a:pt x="10363198" y="4068915"/>
                    <a:pt x="10363198" y="4066108"/>
                  </a:cubicBezTo>
                  <a:lnTo>
                    <a:pt x="10382144" y="3036751"/>
                  </a:lnTo>
                  <a:cubicBezTo>
                    <a:pt x="10382144" y="3019910"/>
                    <a:pt x="10387056" y="3007982"/>
                    <a:pt x="10396879" y="3000965"/>
                  </a:cubicBezTo>
                  <a:cubicBezTo>
                    <a:pt x="10406704" y="2993948"/>
                    <a:pt x="10417229" y="2989738"/>
                    <a:pt x="10428455" y="2988335"/>
                  </a:cubicBezTo>
                  <a:close/>
                  <a:moveTo>
                    <a:pt x="7550438" y="2963075"/>
                  </a:moveTo>
                  <a:cubicBezTo>
                    <a:pt x="7588328" y="2963075"/>
                    <a:pt x="7607273" y="2981318"/>
                    <a:pt x="7607273" y="3017806"/>
                  </a:cubicBezTo>
                  <a:lnTo>
                    <a:pt x="7638848" y="4228195"/>
                  </a:lnTo>
                  <a:cubicBezTo>
                    <a:pt x="7638848" y="4231002"/>
                    <a:pt x="7638848" y="4233106"/>
                    <a:pt x="7638848" y="4234510"/>
                  </a:cubicBezTo>
                  <a:cubicBezTo>
                    <a:pt x="7638848" y="4256963"/>
                    <a:pt x="7632885" y="4272049"/>
                    <a:pt x="7620956" y="4279768"/>
                  </a:cubicBezTo>
                  <a:cubicBezTo>
                    <a:pt x="7609028" y="4287486"/>
                    <a:pt x="7593240" y="4292047"/>
                    <a:pt x="7573593" y="4293450"/>
                  </a:cubicBezTo>
                  <a:lnTo>
                    <a:pt x="7392561" y="4303976"/>
                  </a:lnTo>
                  <a:cubicBezTo>
                    <a:pt x="7389754" y="4303976"/>
                    <a:pt x="7386246" y="4303976"/>
                    <a:pt x="7382036" y="4303976"/>
                  </a:cubicBezTo>
                  <a:cubicBezTo>
                    <a:pt x="7355372" y="4303976"/>
                    <a:pt x="7336427" y="4298362"/>
                    <a:pt x="7325200" y="4287135"/>
                  </a:cubicBezTo>
                  <a:cubicBezTo>
                    <a:pt x="7313974" y="4275909"/>
                    <a:pt x="7306957" y="4258367"/>
                    <a:pt x="7304150" y="4234510"/>
                  </a:cubicBezTo>
                  <a:lnTo>
                    <a:pt x="7209424" y="3024120"/>
                  </a:lnTo>
                  <a:cubicBezTo>
                    <a:pt x="7209424" y="3019910"/>
                    <a:pt x="7209424" y="3015700"/>
                    <a:pt x="7209424" y="3011490"/>
                  </a:cubicBezTo>
                  <a:cubicBezTo>
                    <a:pt x="7209424" y="2996053"/>
                    <a:pt x="7214687" y="2984476"/>
                    <a:pt x="7225212" y="2976757"/>
                  </a:cubicBezTo>
                  <a:cubicBezTo>
                    <a:pt x="7235737" y="2969039"/>
                    <a:pt x="7248718" y="2965180"/>
                    <a:pt x="7264155" y="2965180"/>
                  </a:cubicBezTo>
                  <a:close/>
                  <a:moveTo>
                    <a:pt x="6924589" y="2954655"/>
                  </a:moveTo>
                  <a:cubicBezTo>
                    <a:pt x="6927396" y="2954655"/>
                    <a:pt x="6930202" y="2954655"/>
                    <a:pt x="6933009" y="2954655"/>
                  </a:cubicBezTo>
                  <a:lnTo>
                    <a:pt x="7158247" y="2967285"/>
                  </a:lnTo>
                  <a:cubicBezTo>
                    <a:pt x="7177894" y="2970092"/>
                    <a:pt x="7187717" y="2981318"/>
                    <a:pt x="7187717" y="3000965"/>
                  </a:cubicBezTo>
                  <a:cubicBezTo>
                    <a:pt x="7187717" y="3006579"/>
                    <a:pt x="7187015" y="3013595"/>
                    <a:pt x="7185612" y="3022015"/>
                  </a:cubicBezTo>
                  <a:lnTo>
                    <a:pt x="6897224" y="4120839"/>
                  </a:lnTo>
                  <a:cubicBezTo>
                    <a:pt x="6881787" y="4175569"/>
                    <a:pt x="6857578" y="4215565"/>
                    <a:pt x="6824600" y="4240825"/>
                  </a:cubicBezTo>
                  <a:cubicBezTo>
                    <a:pt x="6791622" y="4266085"/>
                    <a:pt x="6744961" y="4278715"/>
                    <a:pt x="6684616" y="4278715"/>
                  </a:cubicBezTo>
                  <a:cubicBezTo>
                    <a:pt x="6679003" y="4278715"/>
                    <a:pt x="6672688" y="4278715"/>
                    <a:pt x="6665671" y="4278715"/>
                  </a:cubicBezTo>
                  <a:lnTo>
                    <a:pt x="6482534" y="4270295"/>
                  </a:lnTo>
                  <a:cubicBezTo>
                    <a:pt x="6433416" y="4267489"/>
                    <a:pt x="6393421" y="4254157"/>
                    <a:pt x="6362547" y="4230300"/>
                  </a:cubicBezTo>
                  <a:cubicBezTo>
                    <a:pt x="6331674" y="4206443"/>
                    <a:pt x="6309921" y="4160834"/>
                    <a:pt x="6297292" y="4093473"/>
                  </a:cubicBezTo>
                  <a:lnTo>
                    <a:pt x="6112049" y="3129372"/>
                  </a:lnTo>
                  <a:cubicBezTo>
                    <a:pt x="6112049" y="3125162"/>
                    <a:pt x="6112049" y="3120952"/>
                    <a:pt x="6112049" y="3116741"/>
                  </a:cubicBezTo>
                  <a:cubicBezTo>
                    <a:pt x="6112049" y="3105515"/>
                    <a:pt x="6115557" y="3093937"/>
                    <a:pt x="6122575" y="3082009"/>
                  </a:cubicBezTo>
                  <a:cubicBezTo>
                    <a:pt x="6129591" y="3070080"/>
                    <a:pt x="6145028" y="3062713"/>
                    <a:pt x="6168885" y="3059906"/>
                  </a:cubicBezTo>
                  <a:lnTo>
                    <a:pt x="6396228" y="3022015"/>
                  </a:lnTo>
                  <a:cubicBezTo>
                    <a:pt x="6399034" y="3022015"/>
                    <a:pt x="6401841" y="3022015"/>
                    <a:pt x="6404648" y="3022015"/>
                  </a:cubicBezTo>
                  <a:cubicBezTo>
                    <a:pt x="6434118" y="3022015"/>
                    <a:pt x="6450958" y="3035347"/>
                    <a:pt x="6455169" y="3062011"/>
                  </a:cubicBezTo>
                  <a:lnTo>
                    <a:pt x="6585680" y="3950332"/>
                  </a:lnTo>
                  <a:cubicBezTo>
                    <a:pt x="6588486" y="3967172"/>
                    <a:pt x="6593048" y="3979100"/>
                    <a:pt x="6599362" y="3986117"/>
                  </a:cubicBezTo>
                  <a:cubicBezTo>
                    <a:pt x="6605677" y="3993134"/>
                    <a:pt x="6617256" y="3997344"/>
                    <a:pt x="6634096" y="3998747"/>
                  </a:cubicBezTo>
                  <a:lnTo>
                    <a:pt x="6655146" y="3998747"/>
                  </a:lnTo>
                  <a:cubicBezTo>
                    <a:pt x="6656549" y="3998747"/>
                    <a:pt x="6657953" y="3998747"/>
                    <a:pt x="6659356" y="3998747"/>
                  </a:cubicBezTo>
                  <a:cubicBezTo>
                    <a:pt x="6687423" y="3998747"/>
                    <a:pt x="6704263" y="3984012"/>
                    <a:pt x="6709876" y="3954541"/>
                  </a:cubicBezTo>
                  <a:lnTo>
                    <a:pt x="6880384" y="2990440"/>
                  </a:lnTo>
                  <a:cubicBezTo>
                    <a:pt x="6885997" y="2966583"/>
                    <a:pt x="6900732" y="2954655"/>
                    <a:pt x="6924589" y="2954655"/>
                  </a:cubicBezTo>
                  <a:close/>
                  <a:moveTo>
                    <a:pt x="9076334" y="2948339"/>
                  </a:moveTo>
                  <a:cubicBezTo>
                    <a:pt x="9081946" y="2948339"/>
                    <a:pt x="9087560" y="2948339"/>
                    <a:pt x="9093174" y="2948339"/>
                  </a:cubicBezTo>
                  <a:lnTo>
                    <a:pt x="9352092" y="2954655"/>
                  </a:lnTo>
                  <a:cubicBezTo>
                    <a:pt x="9464360" y="2957461"/>
                    <a:pt x="9544351" y="2980616"/>
                    <a:pt x="9592065" y="3024120"/>
                  </a:cubicBezTo>
                  <a:cubicBezTo>
                    <a:pt x="9639779" y="3067624"/>
                    <a:pt x="9663635" y="3134985"/>
                    <a:pt x="9663635" y="3226203"/>
                  </a:cubicBezTo>
                  <a:cubicBezTo>
                    <a:pt x="9663635" y="3233220"/>
                    <a:pt x="9663635" y="3240938"/>
                    <a:pt x="9663635" y="3249358"/>
                  </a:cubicBezTo>
                  <a:lnTo>
                    <a:pt x="9657321" y="3398815"/>
                  </a:lnTo>
                  <a:cubicBezTo>
                    <a:pt x="9655917" y="3460562"/>
                    <a:pt x="9628551" y="3492138"/>
                    <a:pt x="9575224" y="3493541"/>
                  </a:cubicBezTo>
                  <a:lnTo>
                    <a:pt x="9476289" y="3495646"/>
                  </a:lnTo>
                  <a:cubicBezTo>
                    <a:pt x="9473482" y="3495646"/>
                    <a:pt x="9470675" y="3495646"/>
                    <a:pt x="9467868" y="3495646"/>
                  </a:cubicBezTo>
                  <a:cubicBezTo>
                    <a:pt x="9420155" y="3495646"/>
                    <a:pt x="9395596" y="3470386"/>
                    <a:pt x="9394192" y="3419865"/>
                  </a:cubicBezTo>
                  <a:lnTo>
                    <a:pt x="9387878" y="3297774"/>
                  </a:lnTo>
                  <a:cubicBezTo>
                    <a:pt x="9386474" y="3265497"/>
                    <a:pt x="9376299" y="3242341"/>
                    <a:pt x="9357355" y="3228308"/>
                  </a:cubicBezTo>
                  <a:cubicBezTo>
                    <a:pt x="9338410" y="3214274"/>
                    <a:pt x="9312096" y="3206556"/>
                    <a:pt x="9278416" y="3205152"/>
                  </a:cubicBezTo>
                  <a:lnTo>
                    <a:pt x="9196321" y="3203048"/>
                  </a:lnTo>
                  <a:cubicBezTo>
                    <a:pt x="9193513" y="3203048"/>
                    <a:pt x="9190707" y="3203048"/>
                    <a:pt x="9187900" y="3203048"/>
                  </a:cubicBezTo>
                  <a:cubicBezTo>
                    <a:pt x="9138782" y="3203048"/>
                    <a:pt x="9104752" y="3214625"/>
                    <a:pt x="9085807" y="3237780"/>
                  </a:cubicBezTo>
                  <a:cubicBezTo>
                    <a:pt x="9066861" y="3260936"/>
                    <a:pt x="9057389" y="3292862"/>
                    <a:pt x="9057389" y="3333559"/>
                  </a:cubicBezTo>
                  <a:cubicBezTo>
                    <a:pt x="9057389" y="3339173"/>
                    <a:pt x="9057389" y="3344786"/>
                    <a:pt x="9057389" y="3350399"/>
                  </a:cubicBezTo>
                  <a:lnTo>
                    <a:pt x="9084754" y="3853500"/>
                  </a:lnTo>
                  <a:cubicBezTo>
                    <a:pt x="9087560" y="3898408"/>
                    <a:pt x="9098436" y="3929632"/>
                    <a:pt x="9117381" y="3947174"/>
                  </a:cubicBezTo>
                  <a:cubicBezTo>
                    <a:pt x="9136327" y="3964716"/>
                    <a:pt x="9161938" y="3973487"/>
                    <a:pt x="9194215" y="3973487"/>
                  </a:cubicBezTo>
                  <a:cubicBezTo>
                    <a:pt x="9197022" y="3973487"/>
                    <a:pt x="9199829" y="3973487"/>
                    <a:pt x="9202636" y="3973487"/>
                  </a:cubicBezTo>
                  <a:lnTo>
                    <a:pt x="9267891" y="3971382"/>
                  </a:lnTo>
                  <a:cubicBezTo>
                    <a:pt x="9319814" y="3967172"/>
                    <a:pt x="9345777" y="3930685"/>
                    <a:pt x="9345777" y="3861920"/>
                  </a:cubicBezTo>
                  <a:cubicBezTo>
                    <a:pt x="9345777" y="3856307"/>
                    <a:pt x="9345777" y="3850694"/>
                    <a:pt x="9345777" y="3845080"/>
                  </a:cubicBezTo>
                  <a:lnTo>
                    <a:pt x="9341567" y="3754564"/>
                  </a:lnTo>
                  <a:cubicBezTo>
                    <a:pt x="9341567" y="3751757"/>
                    <a:pt x="9341567" y="3748951"/>
                    <a:pt x="9341567" y="3746144"/>
                  </a:cubicBezTo>
                  <a:cubicBezTo>
                    <a:pt x="9341567" y="3730707"/>
                    <a:pt x="9344725" y="3718077"/>
                    <a:pt x="9351039" y="3708253"/>
                  </a:cubicBezTo>
                  <a:cubicBezTo>
                    <a:pt x="9357355" y="3698430"/>
                    <a:pt x="9369633" y="3693518"/>
                    <a:pt x="9387878" y="3693518"/>
                  </a:cubicBezTo>
                  <a:cubicBezTo>
                    <a:pt x="9389280" y="3693518"/>
                    <a:pt x="9391386" y="3693518"/>
                    <a:pt x="9394192" y="3693518"/>
                  </a:cubicBezTo>
                  <a:lnTo>
                    <a:pt x="9596275" y="3699833"/>
                  </a:lnTo>
                  <a:cubicBezTo>
                    <a:pt x="9615922" y="3701237"/>
                    <a:pt x="9630306" y="3705447"/>
                    <a:pt x="9639427" y="3712464"/>
                  </a:cubicBezTo>
                  <a:cubicBezTo>
                    <a:pt x="9648550" y="3719480"/>
                    <a:pt x="9653110" y="3732812"/>
                    <a:pt x="9653110" y="3752459"/>
                  </a:cubicBezTo>
                  <a:lnTo>
                    <a:pt x="9646796" y="3880866"/>
                  </a:lnTo>
                  <a:cubicBezTo>
                    <a:pt x="9639779" y="3981907"/>
                    <a:pt x="9612063" y="4063652"/>
                    <a:pt x="9563647" y="4126101"/>
                  </a:cubicBezTo>
                  <a:cubicBezTo>
                    <a:pt x="9515232" y="4188550"/>
                    <a:pt x="9444713" y="4221880"/>
                    <a:pt x="9352092" y="4226090"/>
                  </a:cubicBezTo>
                  <a:lnTo>
                    <a:pt x="9198425" y="4234510"/>
                  </a:lnTo>
                  <a:cubicBezTo>
                    <a:pt x="9175972" y="4235913"/>
                    <a:pt x="9154921" y="4236615"/>
                    <a:pt x="9135275" y="4236615"/>
                  </a:cubicBezTo>
                  <a:cubicBezTo>
                    <a:pt x="9077737" y="4236615"/>
                    <a:pt x="9024059" y="4231352"/>
                    <a:pt x="8974240" y="4220827"/>
                  </a:cubicBezTo>
                  <a:cubicBezTo>
                    <a:pt x="8924421" y="4210302"/>
                    <a:pt x="8881619" y="4190304"/>
                    <a:pt x="8845834" y="4160834"/>
                  </a:cubicBezTo>
                  <a:cubicBezTo>
                    <a:pt x="8810048" y="4131364"/>
                    <a:pt x="8783384" y="4092771"/>
                    <a:pt x="8765842" y="4045058"/>
                  </a:cubicBezTo>
                  <a:cubicBezTo>
                    <a:pt x="8748300" y="3997344"/>
                    <a:pt x="8737424" y="3939806"/>
                    <a:pt x="8733214" y="3872445"/>
                  </a:cubicBezTo>
                  <a:lnTo>
                    <a:pt x="8695325" y="3310404"/>
                  </a:lnTo>
                  <a:cubicBezTo>
                    <a:pt x="8693921" y="3297774"/>
                    <a:pt x="8693219" y="3285144"/>
                    <a:pt x="8693219" y="3272513"/>
                  </a:cubicBezTo>
                  <a:cubicBezTo>
                    <a:pt x="8693219" y="3231816"/>
                    <a:pt x="8699184" y="3191821"/>
                    <a:pt x="8711112" y="3152527"/>
                  </a:cubicBezTo>
                  <a:cubicBezTo>
                    <a:pt x="8723040" y="3113233"/>
                    <a:pt x="8744793" y="3077448"/>
                    <a:pt x="8776367" y="3045171"/>
                  </a:cubicBezTo>
                  <a:cubicBezTo>
                    <a:pt x="8807943" y="3012894"/>
                    <a:pt x="8848991" y="2988686"/>
                    <a:pt x="8899512" y="2972547"/>
                  </a:cubicBezTo>
                  <a:cubicBezTo>
                    <a:pt x="8950032" y="2956409"/>
                    <a:pt x="9008973" y="2948339"/>
                    <a:pt x="9076334" y="2948339"/>
                  </a:cubicBezTo>
                  <a:close/>
                  <a:moveTo>
                    <a:pt x="5131051" y="2948339"/>
                  </a:moveTo>
                  <a:cubicBezTo>
                    <a:pt x="5132454" y="2948339"/>
                    <a:pt x="5134559" y="2948339"/>
                    <a:pt x="5137365" y="2948339"/>
                  </a:cubicBezTo>
                  <a:lnTo>
                    <a:pt x="5413123" y="2975705"/>
                  </a:lnTo>
                  <a:cubicBezTo>
                    <a:pt x="5428561" y="2977108"/>
                    <a:pt x="5439437" y="2982020"/>
                    <a:pt x="5445753" y="2990440"/>
                  </a:cubicBezTo>
                  <a:cubicBezTo>
                    <a:pt x="5452067" y="2998860"/>
                    <a:pt x="5455224" y="3008683"/>
                    <a:pt x="5455224" y="3019910"/>
                  </a:cubicBezTo>
                  <a:cubicBezTo>
                    <a:pt x="5455224" y="3022717"/>
                    <a:pt x="5455224" y="3025524"/>
                    <a:pt x="5455224" y="3028330"/>
                  </a:cubicBezTo>
                  <a:lnTo>
                    <a:pt x="5358393" y="4207145"/>
                  </a:lnTo>
                  <a:cubicBezTo>
                    <a:pt x="5356990" y="4226791"/>
                    <a:pt x="5351728" y="4240123"/>
                    <a:pt x="5342606" y="4247140"/>
                  </a:cubicBezTo>
                  <a:cubicBezTo>
                    <a:pt x="5333484" y="4254157"/>
                    <a:pt x="5321206" y="4257665"/>
                    <a:pt x="5305768" y="4257665"/>
                  </a:cubicBezTo>
                  <a:lnTo>
                    <a:pt x="5040535" y="4268190"/>
                  </a:lnTo>
                  <a:cubicBezTo>
                    <a:pt x="5034921" y="4268190"/>
                    <a:pt x="5029308" y="4268190"/>
                    <a:pt x="5023695" y="4268190"/>
                  </a:cubicBezTo>
                  <a:cubicBezTo>
                    <a:pt x="4988611" y="4268190"/>
                    <a:pt x="4958439" y="4259419"/>
                    <a:pt x="4933179" y="4241877"/>
                  </a:cubicBezTo>
                  <a:cubicBezTo>
                    <a:pt x="4907918" y="4224335"/>
                    <a:pt x="4885465" y="4189603"/>
                    <a:pt x="4865818" y="4137679"/>
                  </a:cubicBezTo>
                  <a:lnTo>
                    <a:pt x="4619530" y="3489331"/>
                  </a:lnTo>
                  <a:cubicBezTo>
                    <a:pt x="4615319" y="3478104"/>
                    <a:pt x="4610758" y="3470035"/>
                    <a:pt x="4605847" y="3465123"/>
                  </a:cubicBezTo>
                  <a:cubicBezTo>
                    <a:pt x="4600935" y="3460211"/>
                    <a:pt x="4592866" y="3457756"/>
                    <a:pt x="4581640" y="3457756"/>
                  </a:cubicBezTo>
                  <a:lnTo>
                    <a:pt x="4547959" y="3457756"/>
                  </a:lnTo>
                  <a:cubicBezTo>
                    <a:pt x="4539539" y="3457756"/>
                    <a:pt x="4532171" y="3460913"/>
                    <a:pt x="4525856" y="3467228"/>
                  </a:cubicBezTo>
                  <a:cubicBezTo>
                    <a:pt x="4519541" y="3473543"/>
                    <a:pt x="4516383" y="3482314"/>
                    <a:pt x="4516383" y="3493541"/>
                  </a:cubicBezTo>
                  <a:lnTo>
                    <a:pt x="4510068" y="4219775"/>
                  </a:lnTo>
                  <a:cubicBezTo>
                    <a:pt x="4510068" y="4239421"/>
                    <a:pt x="4505858" y="4252403"/>
                    <a:pt x="4497439" y="4258718"/>
                  </a:cubicBezTo>
                  <a:cubicBezTo>
                    <a:pt x="4489018" y="4265033"/>
                    <a:pt x="4479897" y="4268892"/>
                    <a:pt x="4470072" y="4270295"/>
                  </a:cubicBezTo>
                  <a:lnTo>
                    <a:pt x="4293251" y="4282926"/>
                  </a:lnTo>
                  <a:cubicBezTo>
                    <a:pt x="4287637" y="4282926"/>
                    <a:pt x="4282024" y="4282926"/>
                    <a:pt x="4276411" y="4282926"/>
                  </a:cubicBezTo>
                  <a:cubicBezTo>
                    <a:pt x="4256764" y="4282926"/>
                    <a:pt x="4242380" y="4279066"/>
                    <a:pt x="4233257" y="4271348"/>
                  </a:cubicBezTo>
                  <a:cubicBezTo>
                    <a:pt x="4224137" y="4263629"/>
                    <a:pt x="4219575" y="4249947"/>
                    <a:pt x="4219575" y="4230300"/>
                  </a:cubicBezTo>
                  <a:cubicBezTo>
                    <a:pt x="4219575" y="4228897"/>
                    <a:pt x="4219575" y="4226791"/>
                    <a:pt x="4219575" y="4223985"/>
                  </a:cubicBezTo>
                  <a:lnTo>
                    <a:pt x="4257465" y="3251463"/>
                  </a:lnTo>
                  <a:cubicBezTo>
                    <a:pt x="4258868" y="3214976"/>
                    <a:pt x="4270095" y="3187260"/>
                    <a:pt x="4291146" y="3168315"/>
                  </a:cubicBezTo>
                  <a:cubicBezTo>
                    <a:pt x="4312197" y="3149369"/>
                    <a:pt x="4339562" y="3139897"/>
                    <a:pt x="4373242" y="3139897"/>
                  </a:cubicBezTo>
                  <a:cubicBezTo>
                    <a:pt x="4374645" y="3139897"/>
                    <a:pt x="4376750" y="3139897"/>
                    <a:pt x="4379556" y="3139897"/>
                  </a:cubicBezTo>
                  <a:lnTo>
                    <a:pt x="4611109" y="3146212"/>
                  </a:lnTo>
                  <a:cubicBezTo>
                    <a:pt x="4660227" y="3147615"/>
                    <a:pt x="4697416" y="3156737"/>
                    <a:pt x="4722676" y="3173577"/>
                  </a:cubicBezTo>
                  <a:cubicBezTo>
                    <a:pt x="4747936" y="3190417"/>
                    <a:pt x="4768285" y="3221291"/>
                    <a:pt x="4783722" y="3266198"/>
                  </a:cubicBezTo>
                  <a:lnTo>
                    <a:pt x="4994224" y="3847185"/>
                  </a:lnTo>
                  <a:cubicBezTo>
                    <a:pt x="5001241" y="3869639"/>
                    <a:pt x="5016678" y="3880866"/>
                    <a:pt x="5040535" y="3880866"/>
                  </a:cubicBezTo>
                  <a:lnTo>
                    <a:pt x="5055271" y="3880866"/>
                  </a:lnTo>
                  <a:cubicBezTo>
                    <a:pt x="5080530" y="3880866"/>
                    <a:pt x="5093161" y="3864025"/>
                    <a:pt x="5093161" y="3830345"/>
                  </a:cubicBezTo>
                  <a:lnTo>
                    <a:pt x="5082635" y="3003070"/>
                  </a:lnTo>
                  <a:cubicBezTo>
                    <a:pt x="5082635" y="2966583"/>
                    <a:pt x="5098773" y="2948339"/>
                    <a:pt x="5131051" y="2948339"/>
                  </a:cubicBezTo>
                  <a:close/>
                  <a:moveTo>
                    <a:pt x="8599254" y="2946234"/>
                  </a:moveTo>
                  <a:cubicBezTo>
                    <a:pt x="8617498" y="2946234"/>
                    <a:pt x="8632233" y="2951146"/>
                    <a:pt x="8643460" y="2960969"/>
                  </a:cubicBezTo>
                  <a:cubicBezTo>
                    <a:pt x="8654687" y="2970793"/>
                    <a:pt x="8658897" y="2984827"/>
                    <a:pt x="8656090" y="3003070"/>
                  </a:cubicBezTo>
                  <a:lnTo>
                    <a:pt x="8637145" y="3230413"/>
                  </a:lnTo>
                  <a:cubicBezTo>
                    <a:pt x="8635742" y="3245850"/>
                    <a:pt x="8631532" y="3256726"/>
                    <a:pt x="8624515" y="3263041"/>
                  </a:cubicBezTo>
                  <a:cubicBezTo>
                    <a:pt x="8617498" y="3269356"/>
                    <a:pt x="8609078" y="3272513"/>
                    <a:pt x="8599254" y="3272513"/>
                  </a:cubicBezTo>
                  <a:lnTo>
                    <a:pt x="8087733" y="3243043"/>
                  </a:lnTo>
                  <a:cubicBezTo>
                    <a:pt x="8066683" y="3243043"/>
                    <a:pt x="8055457" y="3254270"/>
                    <a:pt x="8054053" y="3276723"/>
                  </a:cubicBezTo>
                  <a:lnTo>
                    <a:pt x="8041423" y="3506171"/>
                  </a:lnTo>
                  <a:cubicBezTo>
                    <a:pt x="8040020" y="3528625"/>
                    <a:pt x="8050545" y="3539852"/>
                    <a:pt x="8072998" y="3539852"/>
                  </a:cubicBezTo>
                  <a:lnTo>
                    <a:pt x="8409802" y="3523011"/>
                  </a:lnTo>
                  <a:cubicBezTo>
                    <a:pt x="8429450" y="3521608"/>
                    <a:pt x="8444886" y="3526520"/>
                    <a:pt x="8456112" y="3537746"/>
                  </a:cubicBezTo>
                  <a:cubicBezTo>
                    <a:pt x="8467340" y="3548973"/>
                    <a:pt x="8471550" y="3563709"/>
                    <a:pt x="8468743" y="3581952"/>
                  </a:cubicBezTo>
                  <a:lnTo>
                    <a:pt x="8458218" y="3701938"/>
                  </a:lnTo>
                  <a:cubicBezTo>
                    <a:pt x="8456815" y="3718779"/>
                    <a:pt x="8451201" y="3732461"/>
                    <a:pt x="8441377" y="3742987"/>
                  </a:cubicBezTo>
                  <a:cubicBezTo>
                    <a:pt x="8431555" y="3753511"/>
                    <a:pt x="8414012" y="3758073"/>
                    <a:pt x="8388752" y="3756669"/>
                  </a:cubicBezTo>
                  <a:lnTo>
                    <a:pt x="8136149" y="3744039"/>
                  </a:lnTo>
                  <a:cubicBezTo>
                    <a:pt x="8115099" y="3744039"/>
                    <a:pt x="8103872" y="3753862"/>
                    <a:pt x="8102468" y="3773509"/>
                  </a:cubicBezTo>
                  <a:lnTo>
                    <a:pt x="8083524" y="3994537"/>
                  </a:lnTo>
                  <a:cubicBezTo>
                    <a:pt x="8080717" y="4018394"/>
                    <a:pt x="8087032" y="4035585"/>
                    <a:pt x="8102468" y="4046110"/>
                  </a:cubicBezTo>
                  <a:cubicBezTo>
                    <a:pt x="8117906" y="4056635"/>
                    <a:pt x="8135448" y="4061196"/>
                    <a:pt x="8155094" y="4059793"/>
                  </a:cubicBezTo>
                  <a:lnTo>
                    <a:pt x="8618200" y="4028218"/>
                  </a:lnTo>
                  <a:cubicBezTo>
                    <a:pt x="8637847" y="4026814"/>
                    <a:pt x="8652231" y="4031024"/>
                    <a:pt x="8661353" y="4040848"/>
                  </a:cubicBezTo>
                  <a:cubicBezTo>
                    <a:pt x="8670475" y="4050671"/>
                    <a:pt x="8674334" y="4064003"/>
                    <a:pt x="8672930" y="4080843"/>
                  </a:cubicBezTo>
                  <a:lnTo>
                    <a:pt x="8666615" y="4270295"/>
                  </a:lnTo>
                  <a:cubicBezTo>
                    <a:pt x="8665213" y="4294152"/>
                    <a:pt x="8660300" y="4311343"/>
                    <a:pt x="8651880" y="4321868"/>
                  </a:cubicBezTo>
                  <a:cubicBezTo>
                    <a:pt x="8643460" y="4332393"/>
                    <a:pt x="8626620" y="4336954"/>
                    <a:pt x="8601359" y="4335551"/>
                  </a:cubicBezTo>
                  <a:lnTo>
                    <a:pt x="8072998" y="4322921"/>
                  </a:lnTo>
                  <a:cubicBezTo>
                    <a:pt x="8019671" y="4321518"/>
                    <a:pt x="7973361" y="4317307"/>
                    <a:pt x="7934066" y="4310291"/>
                  </a:cubicBezTo>
                  <a:cubicBezTo>
                    <a:pt x="7894773" y="4303274"/>
                    <a:pt x="7862496" y="4289942"/>
                    <a:pt x="7837235" y="4270295"/>
                  </a:cubicBezTo>
                  <a:cubicBezTo>
                    <a:pt x="7811975" y="4250648"/>
                    <a:pt x="7793732" y="4222932"/>
                    <a:pt x="7782505" y="4187147"/>
                  </a:cubicBezTo>
                  <a:cubicBezTo>
                    <a:pt x="7771278" y="4151361"/>
                    <a:pt x="7766367" y="4103998"/>
                    <a:pt x="7767770" y="4045058"/>
                  </a:cubicBezTo>
                  <a:lnTo>
                    <a:pt x="7786715" y="3323034"/>
                  </a:lnTo>
                  <a:cubicBezTo>
                    <a:pt x="7786715" y="3311807"/>
                    <a:pt x="7781803" y="3305492"/>
                    <a:pt x="7771980" y="3304089"/>
                  </a:cubicBezTo>
                  <a:lnTo>
                    <a:pt x="7713039" y="3297774"/>
                  </a:lnTo>
                  <a:cubicBezTo>
                    <a:pt x="7693392" y="3294967"/>
                    <a:pt x="7680060" y="3289353"/>
                    <a:pt x="7673043" y="3280934"/>
                  </a:cubicBezTo>
                  <a:cubicBezTo>
                    <a:pt x="7666027" y="3272513"/>
                    <a:pt x="7663220" y="3257076"/>
                    <a:pt x="7664624" y="3234623"/>
                  </a:cubicBezTo>
                  <a:lnTo>
                    <a:pt x="7670938" y="3019910"/>
                  </a:lnTo>
                  <a:cubicBezTo>
                    <a:pt x="7672342" y="2994650"/>
                    <a:pt x="7681113" y="2978161"/>
                    <a:pt x="7697251" y="2970442"/>
                  </a:cubicBezTo>
                  <a:cubicBezTo>
                    <a:pt x="7713390" y="2962724"/>
                    <a:pt x="7729178" y="2958865"/>
                    <a:pt x="7744614" y="2958865"/>
                  </a:cubicBezTo>
                  <a:close/>
                  <a:moveTo>
                    <a:pt x="11217344" y="2904134"/>
                  </a:moveTo>
                  <a:cubicBezTo>
                    <a:pt x="11218749" y="2904134"/>
                    <a:pt x="11220151" y="2904134"/>
                    <a:pt x="11221554" y="2904134"/>
                  </a:cubicBezTo>
                  <a:lnTo>
                    <a:pt x="11943578" y="2958865"/>
                  </a:lnTo>
                  <a:cubicBezTo>
                    <a:pt x="11995502" y="2963075"/>
                    <a:pt x="12038655" y="2971495"/>
                    <a:pt x="12073037" y="2984125"/>
                  </a:cubicBezTo>
                  <a:cubicBezTo>
                    <a:pt x="12107419" y="2996755"/>
                    <a:pt x="12134433" y="3013595"/>
                    <a:pt x="12154080" y="3034645"/>
                  </a:cubicBezTo>
                  <a:cubicBezTo>
                    <a:pt x="12173727" y="3055696"/>
                    <a:pt x="12187410" y="3080956"/>
                    <a:pt x="12195128" y="3110426"/>
                  </a:cubicBezTo>
                  <a:cubicBezTo>
                    <a:pt x="12202847" y="3139897"/>
                    <a:pt x="12207408" y="3173577"/>
                    <a:pt x="12208810" y="3211468"/>
                  </a:cubicBezTo>
                  <a:lnTo>
                    <a:pt x="12236176" y="4253455"/>
                  </a:lnTo>
                  <a:cubicBezTo>
                    <a:pt x="12236176" y="4256262"/>
                    <a:pt x="12236176" y="4259069"/>
                    <a:pt x="12236176" y="4261875"/>
                  </a:cubicBezTo>
                  <a:cubicBezTo>
                    <a:pt x="12236176" y="4280119"/>
                    <a:pt x="12231616" y="4292398"/>
                    <a:pt x="12222493" y="4298713"/>
                  </a:cubicBezTo>
                  <a:cubicBezTo>
                    <a:pt x="12213373" y="4305028"/>
                    <a:pt x="12198285" y="4309589"/>
                    <a:pt x="12177235" y="4312396"/>
                  </a:cubicBezTo>
                  <a:lnTo>
                    <a:pt x="12000414" y="4331341"/>
                  </a:lnTo>
                  <a:cubicBezTo>
                    <a:pt x="11994800" y="4332744"/>
                    <a:pt x="11989889" y="4333446"/>
                    <a:pt x="11985678" y="4333446"/>
                  </a:cubicBezTo>
                  <a:cubicBezTo>
                    <a:pt x="11974452" y="4333446"/>
                    <a:pt x="11964277" y="4330289"/>
                    <a:pt x="11955155" y="4323974"/>
                  </a:cubicBezTo>
                  <a:cubicBezTo>
                    <a:pt x="11946034" y="4317658"/>
                    <a:pt x="11941473" y="4302572"/>
                    <a:pt x="11941473" y="4278715"/>
                  </a:cubicBezTo>
                  <a:lnTo>
                    <a:pt x="11935157" y="3933491"/>
                  </a:lnTo>
                  <a:cubicBezTo>
                    <a:pt x="11935157" y="3902617"/>
                    <a:pt x="11921124" y="3886479"/>
                    <a:pt x="11893057" y="3885076"/>
                  </a:cubicBezTo>
                  <a:lnTo>
                    <a:pt x="11640454" y="3861920"/>
                  </a:lnTo>
                  <a:cubicBezTo>
                    <a:pt x="11636244" y="3861920"/>
                    <a:pt x="11632736" y="3861920"/>
                    <a:pt x="11629929" y="3861920"/>
                  </a:cubicBezTo>
                  <a:cubicBezTo>
                    <a:pt x="11596249" y="3861920"/>
                    <a:pt x="11576602" y="3880866"/>
                    <a:pt x="11570989" y="3918756"/>
                  </a:cubicBezTo>
                  <a:lnTo>
                    <a:pt x="11520467" y="4234510"/>
                  </a:lnTo>
                  <a:cubicBezTo>
                    <a:pt x="11516257" y="4258367"/>
                    <a:pt x="11508890" y="4274155"/>
                    <a:pt x="11498365" y="4281873"/>
                  </a:cubicBezTo>
                  <a:cubicBezTo>
                    <a:pt x="11487839" y="4289591"/>
                    <a:pt x="11472052" y="4294152"/>
                    <a:pt x="11451002" y="4295556"/>
                  </a:cubicBezTo>
                  <a:lnTo>
                    <a:pt x="11284705" y="4301871"/>
                  </a:lnTo>
                  <a:cubicBezTo>
                    <a:pt x="11281898" y="4301871"/>
                    <a:pt x="11279794" y="4301871"/>
                    <a:pt x="11278390" y="4301871"/>
                  </a:cubicBezTo>
                  <a:cubicBezTo>
                    <a:pt x="11257339" y="4301871"/>
                    <a:pt x="11242254" y="4296959"/>
                    <a:pt x="11233131" y="4287135"/>
                  </a:cubicBezTo>
                  <a:cubicBezTo>
                    <a:pt x="11224011" y="4277312"/>
                    <a:pt x="11219448" y="4264682"/>
                    <a:pt x="11219448" y="4249245"/>
                  </a:cubicBezTo>
                  <a:cubicBezTo>
                    <a:pt x="11219448" y="4239421"/>
                    <a:pt x="11220853" y="4228195"/>
                    <a:pt x="11223659" y="4215565"/>
                  </a:cubicBezTo>
                  <a:lnTo>
                    <a:pt x="11478368" y="3196732"/>
                  </a:lnTo>
                  <a:cubicBezTo>
                    <a:pt x="11479771" y="3192522"/>
                    <a:pt x="11480472" y="3188312"/>
                    <a:pt x="11480472" y="3184102"/>
                  </a:cubicBezTo>
                  <a:cubicBezTo>
                    <a:pt x="11480472" y="3167262"/>
                    <a:pt x="11470649" y="3158842"/>
                    <a:pt x="11451002" y="3158842"/>
                  </a:cubicBezTo>
                  <a:lnTo>
                    <a:pt x="11238394" y="3167262"/>
                  </a:lnTo>
                  <a:cubicBezTo>
                    <a:pt x="11235588" y="3167262"/>
                    <a:pt x="11232781" y="3167262"/>
                    <a:pt x="11229975" y="3167262"/>
                  </a:cubicBezTo>
                  <a:cubicBezTo>
                    <a:pt x="11196294" y="3167262"/>
                    <a:pt x="11179453" y="3150422"/>
                    <a:pt x="11179453" y="3116741"/>
                  </a:cubicBezTo>
                  <a:lnTo>
                    <a:pt x="11175243" y="2954655"/>
                  </a:lnTo>
                  <a:cubicBezTo>
                    <a:pt x="11175243" y="2920974"/>
                    <a:pt x="11189277" y="2904134"/>
                    <a:pt x="11217344" y="2904134"/>
                  </a:cubicBezTo>
                  <a:close/>
                  <a:moveTo>
                    <a:pt x="3130620" y="2904134"/>
                  </a:moveTo>
                  <a:cubicBezTo>
                    <a:pt x="3132023" y="2904134"/>
                    <a:pt x="3133426" y="2904134"/>
                    <a:pt x="3134830" y="2904134"/>
                  </a:cubicBezTo>
                  <a:lnTo>
                    <a:pt x="3856853" y="2958865"/>
                  </a:lnTo>
                  <a:cubicBezTo>
                    <a:pt x="3908777" y="2963075"/>
                    <a:pt x="3951931" y="2971495"/>
                    <a:pt x="3986313" y="2984125"/>
                  </a:cubicBezTo>
                  <a:cubicBezTo>
                    <a:pt x="4020694" y="2996755"/>
                    <a:pt x="4047708" y="3013595"/>
                    <a:pt x="4067356" y="3034645"/>
                  </a:cubicBezTo>
                  <a:cubicBezTo>
                    <a:pt x="4087003" y="3055696"/>
                    <a:pt x="4100685" y="3080956"/>
                    <a:pt x="4108405" y="3110426"/>
                  </a:cubicBezTo>
                  <a:cubicBezTo>
                    <a:pt x="4116123" y="3139897"/>
                    <a:pt x="4120683" y="3173577"/>
                    <a:pt x="4122087" y="3211468"/>
                  </a:cubicBezTo>
                  <a:lnTo>
                    <a:pt x="4149452" y="4253455"/>
                  </a:lnTo>
                  <a:cubicBezTo>
                    <a:pt x="4149452" y="4256262"/>
                    <a:pt x="4149452" y="4259069"/>
                    <a:pt x="4149452" y="4261875"/>
                  </a:cubicBezTo>
                  <a:cubicBezTo>
                    <a:pt x="4149452" y="4280119"/>
                    <a:pt x="4144890" y="4292398"/>
                    <a:pt x="4135768" y="4298713"/>
                  </a:cubicBezTo>
                  <a:cubicBezTo>
                    <a:pt x="4126648" y="4305028"/>
                    <a:pt x="4111562" y="4309589"/>
                    <a:pt x="4090511" y="4312396"/>
                  </a:cubicBezTo>
                  <a:lnTo>
                    <a:pt x="3913689" y="4331341"/>
                  </a:lnTo>
                  <a:cubicBezTo>
                    <a:pt x="3908076" y="4332744"/>
                    <a:pt x="3903164" y="4333446"/>
                    <a:pt x="3898954" y="4333446"/>
                  </a:cubicBezTo>
                  <a:cubicBezTo>
                    <a:pt x="3887727" y="4333446"/>
                    <a:pt x="3877553" y="4330289"/>
                    <a:pt x="3868431" y="4323974"/>
                  </a:cubicBezTo>
                  <a:cubicBezTo>
                    <a:pt x="3859310" y="4317658"/>
                    <a:pt x="3854749" y="4302572"/>
                    <a:pt x="3854749" y="4278715"/>
                  </a:cubicBezTo>
                  <a:lnTo>
                    <a:pt x="3848433" y="3933491"/>
                  </a:lnTo>
                  <a:cubicBezTo>
                    <a:pt x="3848433" y="3902617"/>
                    <a:pt x="3834400" y="3886479"/>
                    <a:pt x="3806333" y="3885076"/>
                  </a:cubicBezTo>
                  <a:lnTo>
                    <a:pt x="3553729" y="3861920"/>
                  </a:lnTo>
                  <a:cubicBezTo>
                    <a:pt x="3549519" y="3861920"/>
                    <a:pt x="3546011" y="3861920"/>
                    <a:pt x="3543204" y="3861920"/>
                  </a:cubicBezTo>
                  <a:cubicBezTo>
                    <a:pt x="3509525" y="3861920"/>
                    <a:pt x="3489878" y="3880866"/>
                    <a:pt x="3484264" y="3918756"/>
                  </a:cubicBezTo>
                  <a:lnTo>
                    <a:pt x="3433743" y="4234510"/>
                  </a:lnTo>
                  <a:cubicBezTo>
                    <a:pt x="3429533" y="4258367"/>
                    <a:pt x="3422165" y="4274155"/>
                    <a:pt x="3411640" y="4281873"/>
                  </a:cubicBezTo>
                  <a:cubicBezTo>
                    <a:pt x="3401115" y="4289591"/>
                    <a:pt x="3385327" y="4294152"/>
                    <a:pt x="3364278" y="4295556"/>
                  </a:cubicBezTo>
                  <a:lnTo>
                    <a:pt x="3197980" y="4301871"/>
                  </a:lnTo>
                  <a:cubicBezTo>
                    <a:pt x="3195174" y="4301871"/>
                    <a:pt x="3193069" y="4301871"/>
                    <a:pt x="3191666" y="4301871"/>
                  </a:cubicBezTo>
                  <a:cubicBezTo>
                    <a:pt x="3170615" y="4301871"/>
                    <a:pt x="3155529" y="4296959"/>
                    <a:pt x="3146407" y="4287135"/>
                  </a:cubicBezTo>
                  <a:cubicBezTo>
                    <a:pt x="3137286" y="4277312"/>
                    <a:pt x="3132725" y="4264682"/>
                    <a:pt x="3132725" y="4249245"/>
                  </a:cubicBezTo>
                  <a:cubicBezTo>
                    <a:pt x="3132725" y="4239421"/>
                    <a:pt x="3134128" y="4228195"/>
                    <a:pt x="3136935" y="4215565"/>
                  </a:cubicBezTo>
                  <a:lnTo>
                    <a:pt x="3391643" y="3196732"/>
                  </a:lnTo>
                  <a:cubicBezTo>
                    <a:pt x="3393046" y="3192522"/>
                    <a:pt x="3393748" y="3188312"/>
                    <a:pt x="3393748" y="3184102"/>
                  </a:cubicBezTo>
                  <a:cubicBezTo>
                    <a:pt x="3393748" y="3167262"/>
                    <a:pt x="3383924" y="3158842"/>
                    <a:pt x="3364278" y="3158842"/>
                  </a:cubicBezTo>
                  <a:lnTo>
                    <a:pt x="3151670" y="3167262"/>
                  </a:lnTo>
                  <a:cubicBezTo>
                    <a:pt x="3148863" y="3167262"/>
                    <a:pt x="3146056" y="3167262"/>
                    <a:pt x="3143250" y="3167262"/>
                  </a:cubicBezTo>
                  <a:cubicBezTo>
                    <a:pt x="3109569" y="3167262"/>
                    <a:pt x="3092729" y="3150422"/>
                    <a:pt x="3092729" y="3116741"/>
                  </a:cubicBezTo>
                  <a:lnTo>
                    <a:pt x="3088519" y="2954655"/>
                  </a:lnTo>
                  <a:cubicBezTo>
                    <a:pt x="3088519" y="2920974"/>
                    <a:pt x="3102553" y="2904134"/>
                    <a:pt x="3130620" y="2904134"/>
                  </a:cubicBezTo>
                  <a:close/>
                  <a:moveTo>
                    <a:pt x="8192984" y="2535755"/>
                  </a:moveTo>
                  <a:cubicBezTo>
                    <a:pt x="8201405" y="2535755"/>
                    <a:pt x="8210877" y="2538912"/>
                    <a:pt x="8221402" y="2545227"/>
                  </a:cubicBezTo>
                  <a:cubicBezTo>
                    <a:pt x="8231927" y="2551542"/>
                    <a:pt x="8242102" y="2558208"/>
                    <a:pt x="8251926" y="2565225"/>
                  </a:cubicBezTo>
                  <a:cubicBezTo>
                    <a:pt x="8263153" y="2573645"/>
                    <a:pt x="8275081" y="2583469"/>
                    <a:pt x="8287711" y="2594695"/>
                  </a:cubicBezTo>
                  <a:cubicBezTo>
                    <a:pt x="8314375" y="2615745"/>
                    <a:pt x="8338231" y="2634691"/>
                    <a:pt x="8359282" y="2651531"/>
                  </a:cubicBezTo>
                  <a:cubicBezTo>
                    <a:pt x="8377525" y="2666968"/>
                    <a:pt x="8394015" y="2680651"/>
                    <a:pt x="8408750" y="2692579"/>
                  </a:cubicBezTo>
                  <a:cubicBezTo>
                    <a:pt x="8423485" y="2704507"/>
                    <a:pt x="8431555" y="2710472"/>
                    <a:pt x="8432958" y="2710472"/>
                  </a:cubicBezTo>
                  <a:cubicBezTo>
                    <a:pt x="8444185" y="2718892"/>
                    <a:pt x="8455060" y="2728013"/>
                    <a:pt x="8465585" y="2737837"/>
                  </a:cubicBezTo>
                  <a:cubicBezTo>
                    <a:pt x="8476111" y="2747660"/>
                    <a:pt x="8481373" y="2758887"/>
                    <a:pt x="8481373" y="2771517"/>
                  </a:cubicBezTo>
                  <a:cubicBezTo>
                    <a:pt x="8481373" y="2775727"/>
                    <a:pt x="8479970" y="2780639"/>
                    <a:pt x="8477163" y="2786252"/>
                  </a:cubicBezTo>
                  <a:cubicBezTo>
                    <a:pt x="8472953" y="2796076"/>
                    <a:pt x="8467690" y="2805549"/>
                    <a:pt x="8461376" y="2814670"/>
                  </a:cubicBezTo>
                  <a:cubicBezTo>
                    <a:pt x="8455060" y="2823792"/>
                    <a:pt x="8449096" y="2832563"/>
                    <a:pt x="8443482" y="2840983"/>
                  </a:cubicBezTo>
                  <a:cubicBezTo>
                    <a:pt x="8436466" y="2850807"/>
                    <a:pt x="8429450" y="2860630"/>
                    <a:pt x="8422433" y="2870453"/>
                  </a:cubicBezTo>
                  <a:cubicBezTo>
                    <a:pt x="8421029" y="2874664"/>
                    <a:pt x="8418222" y="2878874"/>
                    <a:pt x="8414012" y="2883083"/>
                  </a:cubicBezTo>
                  <a:cubicBezTo>
                    <a:pt x="8406996" y="2890101"/>
                    <a:pt x="8397172" y="2893609"/>
                    <a:pt x="8384542" y="2893609"/>
                  </a:cubicBezTo>
                  <a:cubicBezTo>
                    <a:pt x="8369105" y="2893609"/>
                    <a:pt x="8350861" y="2885189"/>
                    <a:pt x="8329811" y="2868348"/>
                  </a:cubicBezTo>
                  <a:cubicBezTo>
                    <a:pt x="8301745" y="2844492"/>
                    <a:pt x="8274379" y="2821336"/>
                    <a:pt x="8247715" y="2798883"/>
                  </a:cubicBezTo>
                  <a:cubicBezTo>
                    <a:pt x="8221052" y="2776429"/>
                    <a:pt x="8203510" y="2761694"/>
                    <a:pt x="8195089" y="2754677"/>
                  </a:cubicBezTo>
                  <a:cubicBezTo>
                    <a:pt x="8185267" y="2761694"/>
                    <a:pt x="8167023" y="2776429"/>
                    <a:pt x="8140359" y="2798883"/>
                  </a:cubicBezTo>
                  <a:cubicBezTo>
                    <a:pt x="8113696" y="2821336"/>
                    <a:pt x="8086330" y="2844492"/>
                    <a:pt x="8058263" y="2868348"/>
                  </a:cubicBezTo>
                  <a:cubicBezTo>
                    <a:pt x="8037213" y="2885189"/>
                    <a:pt x="8018969" y="2893609"/>
                    <a:pt x="8003533" y="2893609"/>
                  </a:cubicBezTo>
                  <a:cubicBezTo>
                    <a:pt x="7993709" y="2893609"/>
                    <a:pt x="7983886" y="2889750"/>
                    <a:pt x="7974062" y="2882031"/>
                  </a:cubicBezTo>
                  <a:cubicBezTo>
                    <a:pt x="7964239" y="2874313"/>
                    <a:pt x="7955468" y="2864489"/>
                    <a:pt x="7947749" y="2852561"/>
                  </a:cubicBezTo>
                  <a:cubicBezTo>
                    <a:pt x="7940031" y="2840632"/>
                    <a:pt x="7933014" y="2828704"/>
                    <a:pt x="7926699" y="2816775"/>
                  </a:cubicBezTo>
                  <a:cubicBezTo>
                    <a:pt x="7920384" y="2804847"/>
                    <a:pt x="7915121" y="2794673"/>
                    <a:pt x="7910911" y="2786252"/>
                  </a:cubicBezTo>
                  <a:cubicBezTo>
                    <a:pt x="7909508" y="2783446"/>
                    <a:pt x="7908806" y="2778534"/>
                    <a:pt x="7908806" y="2771517"/>
                  </a:cubicBezTo>
                  <a:cubicBezTo>
                    <a:pt x="7908806" y="2763097"/>
                    <a:pt x="7910911" y="2755379"/>
                    <a:pt x="7915121" y="2748362"/>
                  </a:cubicBezTo>
                  <a:cubicBezTo>
                    <a:pt x="7919331" y="2741345"/>
                    <a:pt x="7924243" y="2735030"/>
                    <a:pt x="7929856" y="2729417"/>
                  </a:cubicBezTo>
                  <a:cubicBezTo>
                    <a:pt x="7935470" y="2723803"/>
                    <a:pt x="7940733" y="2719243"/>
                    <a:pt x="7945644" y="2715734"/>
                  </a:cubicBezTo>
                  <a:cubicBezTo>
                    <a:pt x="7950556" y="2712226"/>
                    <a:pt x="7953714" y="2710472"/>
                    <a:pt x="7955117" y="2710472"/>
                  </a:cubicBezTo>
                  <a:cubicBezTo>
                    <a:pt x="7956520" y="2710472"/>
                    <a:pt x="7964590" y="2704507"/>
                    <a:pt x="7979325" y="2692579"/>
                  </a:cubicBezTo>
                  <a:cubicBezTo>
                    <a:pt x="7994060" y="2680651"/>
                    <a:pt x="8010550" y="2666968"/>
                    <a:pt x="8028793" y="2651531"/>
                  </a:cubicBezTo>
                  <a:cubicBezTo>
                    <a:pt x="8049843" y="2634691"/>
                    <a:pt x="8073700" y="2615745"/>
                    <a:pt x="8100363" y="2594695"/>
                  </a:cubicBezTo>
                  <a:cubicBezTo>
                    <a:pt x="8111590" y="2583469"/>
                    <a:pt x="8122817" y="2573645"/>
                    <a:pt x="8134044" y="2565225"/>
                  </a:cubicBezTo>
                  <a:cubicBezTo>
                    <a:pt x="8143868" y="2558208"/>
                    <a:pt x="8154042" y="2551893"/>
                    <a:pt x="8164567" y="2546280"/>
                  </a:cubicBezTo>
                  <a:cubicBezTo>
                    <a:pt x="8175092" y="2540666"/>
                    <a:pt x="8184565" y="2537158"/>
                    <a:pt x="8192984" y="2535755"/>
                  </a:cubicBezTo>
                  <a:close/>
                  <a:moveTo>
                    <a:pt x="11739390" y="2533650"/>
                  </a:moveTo>
                  <a:cubicBezTo>
                    <a:pt x="11749214" y="2533650"/>
                    <a:pt x="11759740" y="2537860"/>
                    <a:pt x="11770966" y="2546280"/>
                  </a:cubicBezTo>
                  <a:cubicBezTo>
                    <a:pt x="11783595" y="2554700"/>
                    <a:pt x="11794823" y="2562418"/>
                    <a:pt x="11804646" y="2569435"/>
                  </a:cubicBezTo>
                  <a:cubicBezTo>
                    <a:pt x="11814470" y="2576452"/>
                    <a:pt x="11822891" y="2582065"/>
                    <a:pt x="11829907" y="2586275"/>
                  </a:cubicBezTo>
                  <a:lnTo>
                    <a:pt x="12025674" y="2739942"/>
                  </a:lnTo>
                  <a:cubicBezTo>
                    <a:pt x="12042513" y="2752572"/>
                    <a:pt x="12050934" y="2765202"/>
                    <a:pt x="12050934" y="2777832"/>
                  </a:cubicBezTo>
                  <a:cubicBezTo>
                    <a:pt x="12050934" y="2782043"/>
                    <a:pt x="12048829" y="2789410"/>
                    <a:pt x="12044619" y="2799935"/>
                  </a:cubicBezTo>
                  <a:cubicBezTo>
                    <a:pt x="12040409" y="2810460"/>
                    <a:pt x="12033393" y="2822740"/>
                    <a:pt x="12023568" y="2836773"/>
                  </a:cubicBezTo>
                  <a:lnTo>
                    <a:pt x="11998308" y="2870453"/>
                  </a:lnTo>
                  <a:cubicBezTo>
                    <a:pt x="11981468" y="2887294"/>
                    <a:pt x="11964627" y="2895714"/>
                    <a:pt x="11947788" y="2895714"/>
                  </a:cubicBezTo>
                  <a:cubicBezTo>
                    <a:pt x="11940772" y="2895714"/>
                    <a:pt x="11929895" y="2892907"/>
                    <a:pt x="11915159" y="2887294"/>
                  </a:cubicBezTo>
                  <a:cubicBezTo>
                    <a:pt x="11900424" y="2881680"/>
                    <a:pt x="11879726" y="2869752"/>
                    <a:pt x="11853061" y="2851508"/>
                  </a:cubicBezTo>
                  <a:lnTo>
                    <a:pt x="11669924" y="2720997"/>
                  </a:lnTo>
                  <a:cubicBezTo>
                    <a:pt x="11646068" y="2704157"/>
                    <a:pt x="11633788" y="2692228"/>
                    <a:pt x="11633086" y="2685211"/>
                  </a:cubicBezTo>
                  <a:cubicBezTo>
                    <a:pt x="11632385" y="2678195"/>
                    <a:pt x="11632034" y="2673985"/>
                    <a:pt x="11632034" y="2672581"/>
                  </a:cubicBezTo>
                  <a:cubicBezTo>
                    <a:pt x="11632034" y="2659951"/>
                    <a:pt x="11638348" y="2643813"/>
                    <a:pt x="11650979" y="2624166"/>
                  </a:cubicBezTo>
                  <a:lnTo>
                    <a:pt x="11678345" y="2582065"/>
                  </a:lnTo>
                  <a:cubicBezTo>
                    <a:pt x="11689572" y="2565225"/>
                    <a:pt x="11700798" y="2552946"/>
                    <a:pt x="11712025" y="2545227"/>
                  </a:cubicBezTo>
                  <a:cubicBezTo>
                    <a:pt x="11723251" y="2537509"/>
                    <a:pt x="11732374" y="2533650"/>
                    <a:pt x="11739390" y="2533650"/>
                  </a:cubicBezTo>
                  <a:close/>
                  <a:moveTo>
                    <a:pt x="3945264" y="2533650"/>
                  </a:moveTo>
                  <a:cubicBezTo>
                    <a:pt x="3952281" y="2533650"/>
                    <a:pt x="3961402" y="2537509"/>
                    <a:pt x="3972629" y="2545227"/>
                  </a:cubicBezTo>
                  <a:cubicBezTo>
                    <a:pt x="3983856" y="2552946"/>
                    <a:pt x="3995084" y="2565225"/>
                    <a:pt x="4006310" y="2582065"/>
                  </a:cubicBezTo>
                  <a:lnTo>
                    <a:pt x="4033675" y="2624166"/>
                  </a:lnTo>
                  <a:cubicBezTo>
                    <a:pt x="4046306" y="2643813"/>
                    <a:pt x="4052621" y="2659951"/>
                    <a:pt x="4052621" y="2672581"/>
                  </a:cubicBezTo>
                  <a:cubicBezTo>
                    <a:pt x="4052621" y="2673985"/>
                    <a:pt x="4052269" y="2678195"/>
                    <a:pt x="4051568" y="2685211"/>
                  </a:cubicBezTo>
                  <a:cubicBezTo>
                    <a:pt x="4050866" y="2692228"/>
                    <a:pt x="4038588" y="2704157"/>
                    <a:pt x="4014731" y="2720997"/>
                  </a:cubicBezTo>
                  <a:lnTo>
                    <a:pt x="3831593" y="2851508"/>
                  </a:lnTo>
                  <a:cubicBezTo>
                    <a:pt x="3804930" y="2869752"/>
                    <a:pt x="3784230" y="2881680"/>
                    <a:pt x="3769495" y="2887294"/>
                  </a:cubicBezTo>
                  <a:cubicBezTo>
                    <a:pt x="3754760" y="2892907"/>
                    <a:pt x="3743883" y="2895714"/>
                    <a:pt x="3736867" y="2895714"/>
                  </a:cubicBezTo>
                  <a:cubicBezTo>
                    <a:pt x="3720027" y="2895714"/>
                    <a:pt x="3703186" y="2887294"/>
                    <a:pt x="3686346" y="2870453"/>
                  </a:cubicBezTo>
                  <a:lnTo>
                    <a:pt x="3661086" y="2836773"/>
                  </a:lnTo>
                  <a:cubicBezTo>
                    <a:pt x="3655473" y="2829757"/>
                    <a:pt x="3650210" y="2822389"/>
                    <a:pt x="3645298" y="2814670"/>
                  </a:cubicBezTo>
                  <a:cubicBezTo>
                    <a:pt x="3640386" y="2806952"/>
                    <a:pt x="3637580" y="2800286"/>
                    <a:pt x="3636879" y="2794673"/>
                  </a:cubicBezTo>
                  <a:cubicBezTo>
                    <a:pt x="3636176" y="2789059"/>
                    <a:pt x="3635825" y="2784849"/>
                    <a:pt x="3635825" y="2782043"/>
                  </a:cubicBezTo>
                  <a:cubicBezTo>
                    <a:pt x="3635825" y="2776429"/>
                    <a:pt x="3636879" y="2770114"/>
                    <a:pt x="3638983" y="2763097"/>
                  </a:cubicBezTo>
                  <a:cubicBezTo>
                    <a:pt x="3641089" y="2756081"/>
                    <a:pt x="3647754" y="2748362"/>
                    <a:pt x="3658981" y="2739942"/>
                  </a:cubicBezTo>
                  <a:lnTo>
                    <a:pt x="3854749" y="2586275"/>
                  </a:lnTo>
                  <a:cubicBezTo>
                    <a:pt x="3861765" y="2582065"/>
                    <a:pt x="3870186" y="2576452"/>
                    <a:pt x="3880009" y="2569435"/>
                  </a:cubicBezTo>
                  <a:cubicBezTo>
                    <a:pt x="3889832" y="2562418"/>
                    <a:pt x="3901059" y="2554700"/>
                    <a:pt x="3913689" y="2546280"/>
                  </a:cubicBezTo>
                  <a:cubicBezTo>
                    <a:pt x="3924916" y="2537860"/>
                    <a:pt x="3935441" y="2533650"/>
                    <a:pt x="3945264" y="2533650"/>
                  </a:cubicBezTo>
                  <a:close/>
                  <a:moveTo>
                    <a:pt x="11630034" y="1873472"/>
                  </a:moveTo>
                  <a:lnTo>
                    <a:pt x="11796332" y="1883997"/>
                  </a:lnTo>
                  <a:cubicBezTo>
                    <a:pt x="11810365" y="1885400"/>
                    <a:pt x="11819486" y="1888558"/>
                    <a:pt x="11823696" y="1893469"/>
                  </a:cubicBezTo>
                  <a:cubicBezTo>
                    <a:pt x="11827907" y="1898381"/>
                    <a:pt x="11830712" y="1905047"/>
                    <a:pt x="11832117" y="1913467"/>
                  </a:cubicBezTo>
                  <a:lnTo>
                    <a:pt x="11840537" y="2056609"/>
                  </a:lnTo>
                  <a:cubicBezTo>
                    <a:pt x="11841940" y="2088886"/>
                    <a:pt x="11829310" y="2105726"/>
                    <a:pt x="11802647" y="2107130"/>
                  </a:cubicBezTo>
                  <a:lnTo>
                    <a:pt x="11630034" y="2117655"/>
                  </a:lnTo>
                  <a:cubicBezTo>
                    <a:pt x="11603370" y="2119058"/>
                    <a:pt x="11590039" y="2109235"/>
                    <a:pt x="11590039" y="2088184"/>
                  </a:cubicBezTo>
                  <a:lnTo>
                    <a:pt x="11594249" y="1900837"/>
                  </a:lnTo>
                  <a:cubicBezTo>
                    <a:pt x="11594249" y="1879787"/>
                    <a:pt x="11606177" y="1870665"/>
                    <a:pt x="11630034" y="1873472"/>
                  </a:cubicBezTo>
                  <a:close/>
                  <a:moveTo>
                    <a:pt x="10588657" y="719918"/>
                  </a:moveTo>
                  <a:cubicBezTo>
                    <a:pt x="10577430" y="719918"/>
                    <a:pt x="10568659" y="723777"/>
                    <a:pt x="10562343" y="731496"/>
                  </a:cubicBezTo>
                  <a:cubicBezTo>
                    <a:pt x="10556029" y="739214"/>
                    <a:pt x="10552871" y="749389"/>
                    <a:pt x="10552871" y="762019"/>
                  </a:cubicBezTo>
                  <a:lnTo>
                    <a:pt x="10540241" y="1001992"/>
                  </a:lnTo>
                  <a:lnTo>
                    <a:pt x="10757058" y="1001992"/>
                  </a:lnTo>
                  <a:cubicBezTo>
                    <a:pt x="10769689" y="1001992"/>
                    <a:pt x="10778109" y="1005149"/>
                    <a:pt x="10782319" y="1011464"/>
                  </a:cubicBezTo>
                  <a:cubicBezTo>
                    <a:pt x="10786528" y="1017779"/>
                    <a:pt x="10788634" y="1025849"/>
                    <a:pt x="10788634" y="1035672"/>
                  </a:cubicBezTo>
                  <a:lnTo>
                    <a:pt x="10780214" y="1178814"/>
                  </a:lnTo>
                  <a:cubicBezTo>
                    <a:pt x="10777407" y="1199864"/>
                    <a:pt x="10767584" y="1210389"/>
                    <a:pt x="10750743" y="1210389"/>
                  </a:cubicBezTo>
                  <a:cubicBezTo>
                    <a:pt x="10749340" y="1210389"/>
                    <a:pt x="10747937" y="1210389"/>
                    <a:pt x="10746533" y="1210389"/>
                  </a:cubicBezTo>
                  <a:lnTo>
                    <a:pt x="10531821" y="1206179"/>
                  </a:lnTo>
                  <a:lnTo>
                    <a:pt x="10521296" y="1427207"/>
                  </a:lnTo>
                  <a:cubicBezTo>
                    <a:pt x="10521296" y="1430013"/>
                    <a:pt x="10521296" y="1432820"/>
                    <a:pt x="10521296" y="1435627"/>
                  </a:cubicBezTo>
                  <a:cubicBezTo>
                    <a:pt x="10521296" y="1462290"/>
                    <a:pt x="10527962" y="1481236"/>
                    <a:pt x="10541293" y="1492462"/>
                  </a:cubicBezTo>
                  <a:cubicBezTo>
                    <a:pt x="10554625" y="1503689"/>
                    <a:pt x="10570413" y="1509303"/>
                    <a:pt x="10588657" y="1509303"/>
                  </a:cubicBezTo>
                  <a:cubicBezTo>
                    <a:pt x="10591462" y="1509303"/>
                    <a:pt x="10593568" y="1509303"/>
                    <a:pt x="10594971" y="1509303"/>
                  </a:cubicBezTo>
                  <a:lnTo>
                    <a:pt x="10738114" y="1498777"/>
                  </a:lnTo>
                  <a:cubicBezTo>
                    <a:pt x="10788634" y="1494567"/>
                    <a:pt x="10827577" y="1476675"/>
                    <a:pt x="10854942" y="1445099"/>
                  </a:cubicBezTo>
                  <a:cubicBezTo>
                    <a:pt x="10882307" y="1413524"/>
                    <a:pt x="10897394" y="1364056"/>
                    <a:pt x="10900201" y="1296695"/>
                  </a:cubicBezTo>
                  <a:lnTo>
                    <a:pt x="10912830" y="959891"/>
                  </a:lnTo>
                  <a:cubicBezTo>
                    <a:pt x="10912830" y="954278"/>
                    <a:pt x="10912830" y="948664"/>
                    <a:pt x="10912830" y="943051"/>
                  </a:cubicBezTo>
                  <a:cubicBezTo>
                    <a:pt x="10912830" y="886917"/>
                    <a:pt x="10898796" y="838852"/>
                    <a:pt x="10870730" y="798857"/>
                  </a:cubicBezTo>
                  <a:cubicBezTo>
                    <a:pt x="10842662" y="758861"/>
                    <a:pt x="10790739" y="735355"/>
                    <a:pt x="10714958" y="728338"/>
                  </a:cubicBezTo>
                  <a:lnTo>
                    <a:pt x="10594971" y="719918"/>
                  </a:lnTo>
                  <a:cubicBezTo>
                    <a:pt x="10593568" y="719918"/>
                    <a:pt x="10591462" y="719918"/>
                    <a:pt x="10588657" y="719918"/>
                  </a:cubicBezTo>
                  <a:close/>
                  <a:moveTo>
                    <a:pt x="11737390" y="707288"/>
                  </a:moveTo>
                  <a:lnTo>
                    <a:pt x="11642665" y="713603"/>
                  </a:lnTo>
                  <a:cubicBezTo>
                    <a:pt x="11596355" y="716410"/>
                    <a:pt x="11560217" y="732549"/>
                    <a:pt x="11534256" y="762019"/>
                  </a:cubicBezTo>
                  <a:cubicBezTo>
                    <a:pt x="11508294" y="791489"/>
                    <a:pt x="11493908" y="833590"/>
                    <a:pt x="11491103" y="888320"/>
                  </a:cubicBezTo>
                  <a:lnTo>
                    <a:pt x="11472157" y="1399841"/>
                  </a:lnTo>
                  <a:cubicBezTo>
                    <a:pt x="11469351" y="1448958"/>
                    <a:pt x="11480578" y="1483691"/>
                    <a:pt x="11505838" y="1504040"/>
                  </a:cubicBezTo>
                  <a:cubicBezTo>
                    <a:pt x="11531098" y="1524389"/>
                    <a:pt x="11566182" y="1533861"/>
                    <a:pt x="11611090" y="1532458"/>
                  </a:cubicBezTo>
                  <a:lnTo>
                    <a:pt x="11728971" y="1530353"/>
                  </a:lnTo>
                  <a:cubicBezTo>
                    <a:pt x="11776684" y="1528949"/>
                    <a:pt x="11812119" y="1515968"/>
                    <a:pt x="11835275" y="1491410"/>
                  </a:cubicBezTo>
                  <a:cubicBezTo>
                    <a:pt x="11858429" y="1466851"/>
                    <a:pt x="11871410" y="1420891"/>
                    <a:pt x="11874218" y="1353531"/>
                  </a:cubicBezTo>
                  <a:lnTo>
                    <a:pt x="11897372" y="848325"/>
                  </a:lnTo>
                  <a:cubicBezTo>
                    <a:pt x="11900179" y="790787"/>
                    <a:pt x="11885444" y="752195"/>
                    <a:pt x="11853167" y="732549"/>
                  </a:cubicBezTo>
                  <a:cubicBezTo>
                    <a:pt x="11820890" y="712901"/>
                    <a:pt x="11782297" y="704481"/>
                    <a:pt x="11737390" y="707288"/>
                  </a:cubicBezTo>
                  <a:close/>
                  <a:moveTo>
                    <a:pt x="6528587" y="633612"/>
                  </a:moveTo>
                  <a:cubicBezTo>
                    <a:pt x="6503327" y="633612"/>
                    <a:pt x="6485084" y="639927"/>
                    <a:pt x="6473856" y="652557"/>
                  </a:cubicBezTo>
                  <a:cubicBezTo>
                    <a:pt x="6462630" y="665188"/>
                    <a:pt x="6455612" y="683431"/>
                    <a:pt x="6452806" y="707288"/>
                  </a:cubicBezTo>
                  <a:lnTo>
                    <a:pt x="6400180" y="1052512"/>
                  </a:lnTo>
                  <a:cubicBezTo>
                    <a:pt x="6398777" y="1063739"/>
                    <a:pt x="6398076" y="1074264"/>
                    <a:pt x="6398076" y="1084088"/>
                  </a:cubicBezTo>
                  <a:cubicBezTo>
                    <a:pt x="6398076" y="1102331"/>
                    <a:pt x="6402286" y="1117417"/>
                    <a:pt x="6410706" y="1129346"/>
                  </a:cubicBezTo>
                  <a:cubicBezTo>
                    <a:pt x="6419127" y="1141274"/>
                    <a:pt x="6439474" y="1148642"/>
                    <a:pt x="6471751" y="1151448"/>
                  </a:cubicBezTo>
                  <a:lnTo>
                    <a:pt x="6581213" y="1161973"/>
                  </a:lnTo>
                  <a:cubicBezTo>
                    <a:pt x="6586826" y="1161973"/>
                    <a:pt x="6592439" y="1161973"/>
                    <a:pt x="6598053" y="1161973"/>
                  </a:cubicBezTo>
                  <a:cubicBezTo>
                    <a:pt x="6617700" y="1161973"/>
                    <a:pt x="6634190" y="1157763"/>
                    <a:pt x="6647521" y="1149343"/>
                  </a:cubicBezTo>
                  <a:cubicBezTo>
                    <a:pt x="6660852" y="1140923"/>
                    <a:pt x="6667518" y="1121978"/>
                    <a:pt x="6667518" y="1092508"/>
                  </a:cubicBezTo>
                  <a:lnTo>
                    <a:pt x="6661204" y="719918"/>
                  </a:lnTo>
                  <a:cubicBezTo>
                    <a:pt x="6661204" y="666591"/>
                    <a:pt x="6633839" y="638524"/>
                    <a:pt x="6579109" y="635717"/>
                  </a:cubicBezTo>
                  <a:lnTo>
                    <a:pt x="6537007" y="633612"/>
                  </a:lnTo>
                  <a:cubicBezTo>
                    <a:pt x="6534200" y="633612"/>
                    <a:pt x="6531394" y="633612"/>
                    <a:pt x="6528587" y="633612"/>
                  </a:cubicBezTo>
                  <a:close/>
                  <a:moveTo>
                    <a:pt x="12016965" y="476525"/>
                  </a:moveTo>
                  <a:cubicBezTo>
                    <a:pt x="12095114" y="479156"/>
                    <a:pt x="12156290" y="499943"/>
                    <a:pt x="12200497" y="538886"/>
                  </a:cubicBezTo>
                  <a:cubicBezTo>
                    <a:pt x="12259437" y="590810"/>
                    <a:pt x="12285399" y="670099"/>
                    <a:pt x="12278383" y="776754"/>
                  </a:cubicBezTo>
                  <a:lnTo>
                    <a:pt x="12234176" y="1446152"/>
                  </a:lnTo>
                  <a:cubicBezTo>
                    <a:pt x="12229967" y="1513513"/>
                    <a:pt x="12218740" y="1569296"/>
                    <a:pt x="12200497" y="1613501"/>
                  </a:cubicBezTo>
                  <a:cubicBezTo>
                    <a:pt x="12182252" y="1657707"/>
                    <a:pt x="12157344" y="1692791"/>
                    <a:pt x="12125768" y="1718753"/>
                  </a:cubicBezTo>
                  <a:cubicBezTo>
                    <a:pt x="12094193" y="1744715"/>
                    <a:pt x="12056652" y="1762607"/>
                    <a:pt x="12013149" y="1772431"/>
                  </a:cubicBezTo>
                  <a:cubicBezTo>
                    <a:pt x="11969645" y="1782254"/>
                    <a:pt x="11920528" y="1785762"/>
                    <a:pt x="11865797" y="1782956"/>
                  </a:cubicBezTo>
                  <a:lnTo>
                    <a:pt x="11541623" y="1770326"/>
                  </a:lnTo>
                  <a:cubicBezTo>
                    <a:pt x="11498119" y="1768922"/>
                    <a:pt x="11458475" y="1762958"/>
                    <a:pt x="11422690" y="1752433"/>
                  </a:cubicBezTo>
                  <a:cubicBezTo>
                    <a:pt x="11386905" y="1741908"/>
                    <a:pt x="11356030" y="1725068"/>
                    <a:pt x="11330068" y="1701912"/>
                  </a:cubicBezTo>
                  <a:cubicBezTo>
                    <a:pt x="11304106" y="1678757"/>
                    <a:pt x="11284108" y="1649287"/>
                    <a:pt x="11270076" y="1613501"/>
                  </a:cubicBezTo>
                  <a:cubicBezTo>
                    <a:pt x="11256040" y="1577716"/>
                    <a:pt x="11249025" y="1533160"/>
                    <a:pt x="11249025" y="1479832"/>
                  </a:cubicBezTo>
                  <a:lnTo>
                    <a:pt x="11251130" y="816749"/>
                  </a:lnTo>
                  <a:cubicBezTo>
                    <a:pt x="11251130" y="719918"/>
                    <a:pt x="11272881" y="649400"/>
                    <a:pt x="11316386" y="605195"/>
                  </a:cubicBezTo>
                  <a:cubicBezTo>
                    <a:pt x="11359889" y="560989"/>
                    <a:pt x="11432162" y="533273"/>
                    <a:pt x="11533204" y="522046"/>
                  </a:cubicBezTo>
                  <a:lnTo>
                    <a:pt x="11933158" y="479945"/>
                  </a:lnTo>
                  <a:cubicBezTo>
                    <a:pt x="11962980" y="476788"/>
                    <a:pt x="11990915" y="475648"/>
                    <a:pt x="12016965" y="476525"/>
                  </a:cubicBezTo>
                  <a:close/>
                  <a:moveTo>
                    <a:pt x="10110816" y="450475"/>
                  </a:moveTo>
                  <a:lnTo>
                    <a:pt x="10748639" y="484155"/>
                  </a:lnTo>
                  <a:cubicBezTo>
                    <a:pt x="10897394" y="492575"/>
                    <a:pt x="11007907" y="531869"/>
                    <a:pt x="11080180" y="602037"/>
                  </a:cubicBezTo>
                  <a:cubicBezTo>
                    <a:pt x="11152451" y="672204"/>
                    <a:pt x="11188589" y="769035"/>
                    <a:pt x="11188589" y="892530"/>
                  </a:cubicBezTo>
                  <a:cubicBezTo>
                    <a:pt x="11188589" y="900950"/>
                    <a:pt x="11188589" y="910072"/>
                    <a:pt x="11188589" y="919896"/>
                  </a:cubicBezTo>
                  <a:lnTo>
                    <a:pt x="11175958" y="1267225"/>
                  </a:lnTo>
                  <a:cubicBezTo>
                    <a:pt x="11171749" y="1348619"/>
                    <a:pt x="11157364" y="1417032"/>
                    <a:pt x="11132806" y="1472465"/>
                  </a:cubicBezTo>
                  <a:cubicBezTo>
                    <a:pt x="11108246" y="1527897"/>
                    <a:pt x="11074215" y="1572804"/>
                    <a:pt x="11030712" y="1607186"/>
                  </a:cubicBezTo>
                  <a:cubicBezTo>
                    <a:pt x="10987207" y="1641568"/>
                    <a:pt x="10934231" y="1667179"/>
                    <a:pt x="10871782" y="1684020"/>
                  </a:cubicBezTo>
                  <a:cubicBezTo>
                    <a:pt x="10809333" y="1700860"/>
                    <a:pt x="10738114" y="1711385"/>
                    <a:pt x="10658122" y="1715595"/>
                  </a:cubicBezTo>
                  <a:lnTo>
                    <a:pt x="10472880" y="1726120"/>
                  </a:lnTo>
                  <a:cubicBezTo>
                    <a:pt x="10456040" y="1727523"/>
                    <a:pt x="10439901" y="1728225"/>
                    <a:pt x="10424464" y="1728225"/>
                  </a:cubicBezTo>
                  <a:cubicBezTo>
                    <a:pt x="10400608" y="1728225"/>
                    <a:pt x="10373944" y="1726471"/>
                    <a:pt x="10344474" y="1722963"/>
                  </a:cubicBezTo>
                  <a:cubicBezTo>
                    <a:pt x="10315004" y="1719454"/>
                    <a:pt x="10286936" y="1709631"/>
                    <a:pt x="10260272" y="1693492"/>
                  </a:cubicBezTo>
                  <a:cubicBezTo>
                    <a:pt x="10233609" y="1677354"/>
                    <a:pt x="10213611" y="1656303"/>
                    <a:pt x="10200279" y="1630341"/>
                  </a:cubicBezTo>
                  <a:cubicBezTo>
                    <a:pt x="10186948" y="1604379"/>
                    <a:pt x="10180282" y="1573155"/>
                    <a:pt x="10180282" y="1536668"/>
                  </a:cubicBezTo>
                  <a:cubicBezTo>
                    <a:pt x="10180282" y="1529651"/>
                    <a:pt x="10180282" y="1522634"/>
                    <a:pt x="10180282" y="1515618"/>
                  </a:cubicBezTo>
                  <a:lnTo>
                    <a:pt x="10195017" y="1197759"/>
                  </a:lnTo>
                  <a:lnTo>
                    <a:pt x="10007670" y="1191444"/>
                  </a:lnTo>
                  <a:cubicBezTo>
                    <a:pt x="9983812" y="1191444"/>
                    <a:pt x="9971884" y="1178112"/>
                    <a:pt x="9971884" y="1151448"/>
                  </a:cubicBezTo>
                  <a:lnTo>
                    <a:pt x="9973990" y="1048302"/>
                  </a:lnTo>
                  <a:cubicBezTo>
                    <a:pt x="9973990" y="1016025"/>
                    <a:pt x="9987320" y="999887"/>
                    <a:pt x="10013985" y="999887"/>
                  </a:cubicBezTo>
                  <a:lnTo>
                    <a:pt x="10205542" y="1001992"/>
                  </a:lnTo>
                  <a:lnTo>
                    <a:pt x="10213962" y="839905"/>
                  </a:lnTo>
                  <a:cubicBezTo>
                    <a:pt x="10213962" y="818854"/>
                    <a:pt x="10205542" y="807628"/>
                    <a:pt x="10188702" y="806224"/>
                  </a:cubicBezTo>
                  <a:lnTo>
                    <a:pt x="10056086" y="797804"/>
                  </a:lnTo>
                  <a:cubicBezTo>
                    <a:pt x="10025211" y="796401"/>
                    <a:pt x="10009775" y="777456"/>
                    <a:pt x="10009775" y="740969"/>
                  </a:cubicBezTo>
                  <a:cubicBezTo>
                    <a:pt x="10009775" y="736759"/>
                    <a:pt x="10009775" y="733250"/>
                    <a:pt x="10009775" y="730443"/>
                  </a:cubicBezTo>
                  <a:lnTo>
                    <a:pt x="10020300" y="513626"/>
                  </a:lnTo>
                  <a:cubicBezTo>
                    <a:pt x="10021703" y="499592"/>
                    <a:pt x="10025562" y="488014"/>
                    <a:pt x="10031878" y="478893"/>
                  </a:cubicBezTo>
                  <a:cubicBezTo>
                    <a:pt x="10038193" y="469771"/>
                    <a:pt x="10045911" y="463105"/>
                    <a:pt x="10055032" y="458895"/>
                  </a:cubicBezTo>
                  <a:cubicBezTo>
                    <a:pt x="10064154" y="454685"/>
                    <a:pt x="10073627" y="452229"/>
                    <a:pt x="10083450" y="451527"/>
                  </a:cubicBezTo>
                  <a:cubicBezTo>
                    <a:pt x="10093274" y="450826"/>
                    <a:pt x="10102396" y="450475"/>
                    <a:pt x="10110816" y="450475"/>
                  </a:cubicBezTo>
                  <a:close/>
                  <a:moveTo>
                    <a:pt x="8329849" y="433635"/>
                  </a:moveTo>
                  <a:cubicBezTo>
                    <a:pt x="8332656" y="433635"/>
                    <a:pt x="8335463" y="433635"/>
                    <a:pt x="8338270" y="433635"/>
                  </a:cubicBezTo>
                  <a:lnTo>
                    <a:pt x="8498252" y="439950"/>
                  </a:lnTo>
                  <a:cubicBezTo>
                    <a:pt x="8530528" y="441353"/>
                    <a:pt x="8551228" y="450475"/>
                    <a:pt x="8560350" y="467315"/>
                  </a:cubicBezTo>
                  <a:cubicBezTo>
                    <a:pt x="8569471" y="484155"/>
                    <a:pt x="8574734" y="501697"/>
                    <a:pt x="8576138" y="519941"/>
                  </a:cubicBezTo>
                  <a:lnTo>
                    <a:pt x="8614027" y="1018832"/>
                  </a:lnTo>
                  <a:cubicBezTo>
                    <a:pt x="8615431" y="1039882"/>
                    <a:pt x="8619641" y="1054266"/>
                    <a:pt x="8626657" y="1061985"/>
                  </a:cubicBezTo>
                  <a:cubicBezTo>
                    <a:pt x="8633675" y="1069703"/>
                    <a:pt x="8647007" y="1074264"/>
                    <a:pt x="8666653" y="1075667"/>
                  </a:cubicBezTo>
                  <a:lnTo>
                    <a:pt x="8900311" y="1084088"/>
                  </a:lnTo>
                  <a:cubicBezTo>
                    <a:pt x="8903118" y="1084088"/>
                    <a:pt x="8905926" y="1084088"/>
                    <a:pt x="8908731" y="1084088"/>
                  </a:cubicBezTo>
                  <a:cubicBezTo>
                    <a:pt x="8924169" y="1084088"/>
                    <a:pt x="8933991" y="1080579"/>
                    <a:pt x="8938202" y="1073562"/>
                  </a:cubicBezTo>
                  <a:cubicBezTo>
                    <a:pt x="8942412" y="1066546"/>
                    <a:pt x="8944516" y="1056722"/>
                    <a:pt x="8944516" y="1044092"/>
                  </a:cubicBezTo>
                  <a:cubicBezTo>
                    <a:pt x="8944516" y="1041285"/>
                    <a:pt x="8944516" y="1037777"/>
                    <a:pt x="8944516" y="1033567"/>
                  </a:cubicBezTo>
                  <a:lnTo>
                    <a:pt x="8912942" y="515731"/>
                  </a:lnTo>
                  <a:cubicBezTo>
                    <a:pt x="8912942" y="512924"/>
                    <a:pt x="8912942" y="510819"/>
                    <a:pt x="8912942" y="509416"/>
                  </a:cubicBezTo>
                  <a:cubicBezTo>
                    <a:pt x="8912942" y="488365"/>
                    <a:pt x="8919256" y="471174"/>
                    <a:pt x="8931887" y="457842"/>
                  </a:cubicBezTo>
                  <a:cubicBezTo>
                    <a:pt x="8944516" y="444511"/>
                    <a:pt x="8962761" y="437845"/>
                    <a:pt x="8986617" y="437845"/>
                  </a:cubicBezTo>
                  <a:lnTo>
                    <a:pt x="9197120" y="435740"/>
                  </a:lnTo>
                  <a:cubicBezTo>
                    <a:pt x="9213959" y="435740"/>
                    <a:pt x="9229397" y="438546"/>
                    <a:pt x="9243431" y="444160"/>
                  </a:cubicBezTo>
                  <a:cubicBezTo>
                    <a:pt x="9257465" y="449773"/>
                    <a:pt x="9265183" y="464508"/>
                    <a:pt x="9266585" y="488365"/>
                  </a:cubicBezTo>
                  <a:lnTo>
                    <a:pt x="9325526" y="1717700"/>
                  </a:lnTo>
                  <a:cubicBezTo>
                    <a:pt x="9325526" y="1720507"/>
                    <a:pt x="9325526" y="1722612"/>
                    <a:pt x="9325526" y="1724015"/>
                  </a:cubicBezTo>
                  <a:cubicBezTo>
                    <a:pt x="9325526" y="1760502"/>
                    <a:pt x="9303072" y="1778746"/>
                    <a:pt x="9258166" y="1778746"/>
                  </a:cubicBezTo>
                  <a:cubicBezTo>
                    <a:pt x="9256762" y="1778746"/>
                    <a:pt x="9255359" y="1778746"/>
                    <a:pt x="9253956" y="1778746"/>
                  </a:cubicBezTo>
                  <a:lnTo>
                    <a:pt x="9102394" y="1772431"/>
                  </a:lnTo>
                  <a:cubicBezTo>
                    <a:pt x="9086958" y="1771027"/>
                    <a:pt x="9076080" y="1767519"/>
                    <a:pt x="9069766" y="1761905"/>
                  </a:cubicBezTo>
                  <a:cubicBezTo>
                    <a:pt x="9063451" y="1756292"/>
                    <a:pt x="9059592" y="1745065"/>
                    <a:pt x="9058189" y="1728225"/>
                  </a:cubicBezTo>
                  <a:lnTo>
                    <a:pt x="9028717" y="1361951"/>
                  </a:lnTo>
                  <a:cubicBezTo>
                    <a:pt x="9028717" y="1346514"/>
                    <a:pt x="9021000" y="1338094"/>
                    <a:pt x="9005563" y="1336690"/>
                  </a:cubicBezTo>
                  <a:lnTo>
                    <a:pt x="8738224" y="1319850"/>
                  </a:lnTo>
                  <a:cubicBezTo>
                    <a:pt x="8722788" y="1319850"/>
                    <a:pt x="8715069" y="1328270"/>
                    <a:pt x="8715069" y="1345111"/>
                  </a:cubicBezTo>
                  <a:lnTo>
                    <a:pt x="8723489" y="1656654"/>
                  </a:lnTo>
                  <a:cubicBezTo>
                    <a:pt x="8723489" y="1677705"/>
                    <a:pt x="8718578" y="1692089"/>
                    <a:pt x="8708754" y="1699807"/>
                  </a:cubicBezTo>
                  <a:cubicBezTo>
                    <a:pt x="8698930" y="1707526"/>
                    <a:pt x="8684195" y="1712087"/>
                    <a:pt x="8664548" y="1713490"/>
                  </a:cubicBezTo>
                  <a:lnTo>
                    <a:pt x="8430891" y="1724015"/>
                  </a:lnTo>
                  <a:cubicBezTo>
                    <a:pt x="8428084" y="1724015"/>
                    <a:pt x="8425277" y="1724015"/>
                    <a:pt x="8422470" y="1724015"/>
                  </a:cubicBezTo>
                  <a:cubicBezTo>
                    <a:pt x="8405631" y="1724015"/>
                    <a:pt x="8392299" y="1719805"/>
                    <a:pt x="8382475" y="1711385"/>
                  </a:cubicBezTo>
                  <a:cubicBezTo>
                    <a:pt x="8372651" y="1702965"/>
                    <a:pt x="8366337" y="1686826"/>
                    <a:pt x="8363530" y="1662969"/>
                  </a:cubicBezTo>
                  <a:lnTo>
                    <a:pt x="8266699" y="509416"/>
                  </a:lnTo>
                  <a:cubicBezTo>
                    <a:pt x="8266699" y="505206"/>
                    <a:pt x="8266699" y="500995"/>
                    <a:pt x="8266699" y="496785"/>
                  </a:cubicBezTo>
                  <a:cubicBezTo>
                    <a:pt x="8266699" y="479945"/>
                    <a:pt x="8270909" y="465210"/>
                    <a:pt x="8279329" y="452580"/>
                  </a:cubicBezTo>
                  <a:cubicBezTo>
                    <a:pt x="8287749" y="439950"/>
                    <a:pt x="8304589" y="433635"/>
                    <a:pt x="8329849" y="433635"/>
                  </a:cubicBezTo>
                  <a:close/>
                  <a:moveTo>
                    <a:pt x="4853225" y="433635"/>
                  </a:moveTo>
                  <a:cubicBezTo>
                    <a:pt x="4856032" y="433635"/>
                    <a:pt x="4858839" y="433635"/>
                    <a:pt x="4861645" y="433635"/>
                  </a:cubicBezTo>
                  <a:lnTo>
                    <a:pt x="5021627" y="439950"/>
                  </a:lnTo>
                  <a:cubicBezTo>
                    <a:pt x="5053904" y="441353"/>
                    <a:pt x="5074604" y="450475"/>
                    <a:pt x="5083726" y="467315"/>
                  </a:cubicBezTo>
                  <a:cubicBezTo>
                    <a:pt x="5092847" y="484155"/>
                    <a:pt x="5098109" y="501697"/>
                    <a:pt x="5099513" y="519941"/>
                  </a:cubicBezTo>
                  <a:lnTo>
                    <a:pt x="5137404" y="1018832"/>
                  </a:lnTo>
                  <a:cubicBezTo>
                    <a:pt x="5138807" y="1039882"/>
                    <a:pt x="5143018" y="1054266"/>
                    <a:pt x="5150033" y="1061985"/>
                  </a:cubicBezTo>
                  <a:cubicBezTo>
                    <a:pt x="5157050" y="1069703"/>
                    <a:pt x="5170383" y="1074264"/>
                    <a:pt x="5190029" y="1075667"/>
                  </a:cubicBezTo>
                  <a:lnTo>
                    <a:pt x="5423687" y="1084088"/>
                  </a:lnTo>
                  <a:cubicBezTo>
                    <a:pt x="5426494" y="1084088"/>
                    <a:pt x="5429300" y="1084088"/>
                    <a:pt x="5432107" y="1084088"/>
                  </a:cubicBezTo>
                  <a:cubicBezTo>
                    <a:pt x="5447545" y="1084088"/>
                    <a:pt x="5457368" y="1080579"/>
                    <a:pt x="5461578" y="1073562"/>
                  </a:cubicBezTo>
                  <a:cubicBezTo>
                    <a:pt x="5465788" y="1066546"/>
                    <a:pt x="5467893" y="1056722"/>
                    <a:pt x="5467893" y="1044092"/>
                  </a:cubicBezTo>
                  <a:cubicBezTo>
                    <a:pt x="5467893" y="1041285"/>
                    <a:pt x="5467893" y="1037777"/>
                    <a:pt x="5467893" y="1033567"/>
                  </a:cubicBezTo>
                  <a:lnTo>
                    <a:pt x="5436318" y="515731"/>
                  </a:lnTo>
                  <a:cubicBezTo>
                    <a:pt x="5436318" y="512924"/>
                    <a:pt x="5436318" y="510819"/>
                    <a:pt x="5436318" y="509416"/>
                  </a:cubicBezTo>
                  <a:cubicBezTo>
                    <a:pt x="5436318" y="488365"/>
                    <a:pt x="5442632" y="471174"/>
                    <a:pt x="5455262" y="457842"/>
                  </a:cubicBezTo>
                  <a:cubicBezTo>
                    <a:pt x="5467893" y="444511"/>
                    <a:pt x="5486136" y="437845"/>
                    <a:pt x="5509993" y="437845"/>
                  </a:cubicBezTo>
                  <a:lnTo>
                    <a:pt x="5720496" y="435740"/>
                  </a:lnTo>
                  <a:cubicBezTo>
                    <a:pt x="5737336" y="435740"/>
                    <a:pt x="5752772" y="438546"/>
                    <a:pt x="5766805" y="444160"/>
                  </a:cubicBezTo>
                  <a:cubicBezTo>
                    <a:pt x="5780840" y="449773"/>
                    <a:pt x="5788558" y="464508"/>
                    <a:pt x="5789962" y="488365"/>
                  </a:cubicBezTo>
                  <a:lnTo>
                    <a:pt x="5848902" y="1717700"/>
                  </a:lnTo>
                  <a:cubicBezTo>
                    <a:pt x="5848902" y="1720507"/>
                    <a:pt x="5848902" y="1722612"/>
                    <a:pt x="5848902" y="1724015"/>
                  </a:cubicBezTo>
                  <a:cubicBezTo>
                    <a:pt x="5848902" y="1760502"/>
                    <a:pt x="5826448" y="1778746"/>
                    <a:pt x="5781541" y="1778746"/>
                  </a:cubicBezTo>
                  <a:cubicBezTo>
                    <a:pt x="5780138" y="1778746"/>
                    <a:pt x="5778735" y="1778746"/>
                    <a:pt x="5777331" y="1778746"/>
                  </a:cubicBezTo>
                  <a:lnTo>
                    <a:pt x="5625769" y="1772431"/>
                  </a:lnTo>
                  <a:cubicBezTo>
                    <a:pt x="5610332" y="1771027"/>
                    <a:pt x="5599457" y="1767519"/>
                    <a:pt x="5593141" y="1761905"/>
                  </a:cubicBezTo>
                  <a:cubicBezTo>
                    <a:pt x="5586826" y="1756292"/>
                    <a:pt x="5582967" y="1745065"/>
                    <a:pt x="5581564" y="1728225"/>
                  </a:cubicBezTo>
                  <a:lnTo>
                    <a:pt x="5552093" y="1361951"/>
                  </a:lnTo>
                  <a:cubicBezTo>
                    <a:pt x="5552093" y="1346514"/>
                    <a:pt x="5544375" y="1338094"/>
                    <a:pt x="5528940" y="1336690"/>
                  </a:cubicBezTo>
                  <a:lnTo>
                    <a:pt x="5261600" y="1319850"/>
                  </a:lnTo>
                  <a:cubicBezTo>
                    <a:pt x="5246163" y="1319850"/>
                    <a:pt x="5238444" y="1328270"/>
                    <a:pt x="5238444" y="1345111"/>
                  </a:cubicBezTo>
                  <a:lnTo>
                    <a:pt x="5246865" y="1656654"/>
                  </a:lnTo>
                  <a:cubicBezTo>
                    <a:pt x="5246865" y="1677705"/>
                    <a:pt x="5241954" y="1692089"/>
                    <a:pt x="5232130" y="1699807"/>
                  </a:cubicBezTo>
                  <a:cubicBezTo>
                    <a:pt x="5222305" y="1707526"/>
                    <a:pt x="5207570" y="1712087"/>
                    <a:pt x="5187925" y="1713490"/>
                  </a:cubicBezTo>
                  <a:lnTo>
                    <a:pt x="4954267" y="1724015"/>
                  </a:lnTo>
                  <a:cubicBezTo>
                    <a:pt x="4951459" y="1724015"/>
                    <a:pt x="4948652" y="1724015"/>
                    <a:pt x="4945847" y="1724015"/>
                  </a:cubicBezTo>
                  <a:cubicBezTo>
                    <a:pt x="4929005" y="1724015"/>
                    <a:pt x="4915675" y="1719805"/>
                    <a:pt x="4905851" y="1711385"/>
                  </a:cubicBezTo>
                  <a:cubicBezTo>
                    <a:pt x="4896027" y="1702965"/>
                    <a:pt x="4889712" y="1686826"/>
                    <a:pt x="4886906" y="1662969"/>
                  </a:cubicBezTo>
                  <a:lnTo>
                    <a:pt x="4790075" y="509416"/>
                  </a:lnTo>
                  <a:cubicBezTo>
                    <a:pt x="4790075" y="505206"/>
                    <a:pt x="4790075" y="500995"/>
                    <a:pt x="4790075" y="496785"/>
                  </a:cubicBezTo>
                  <a:cubicBezTo>
                    <a:pt x="4790075" y="479945"/>
                    <a:pt x="4794285" y="465210"/>
                    <a:pt x="4802705" y="452580"/>
                  </a:cubicBezTo>
                  <a:cubicBezTo>
                    <a:pt x="4811125" y="439950"/>
                    <a:pt x="4827965" y="433635"/>
                    <a:pt x="4853225" y="433635"/>
                  </a:cubicBezTo>
                  <a:close/>
                  <a:moveTo>
                    <a:pt x="1348025" y="433635"/>
                  </a:moveTo>
                  <a:cubicBezTo>
                    <a:pt x="1350832" y="433635"/>
                    <a:pt x="1353639" y="433635"/>
                    <a:pt x="1356446" y="433635"/>
                  </a:cubicBezTo>
                  <a:lnTo>
                    <a:pt x="1516428" y="439950"/>
                  </a:lnTo>
                  <a:cubicBezTo>
                    <a:pt x="1548705" y="441353"/>
                    <a:pt x="1569404" y="450475"/>
                    <a:pt x="1578526" y="467315"/>
                  </a:cubicBezTo>
                  <a:cubicBezTo>
                    <a:pt x="1587647" y="484155"/>
                    <a:pt x="1592910" y="501697"/>
                    <a:pt x="1594313" y="519941"/>
                  </a:cubicBezTo>
                  <a:lnTo>
                    <a:pt x="1632204" y="1018832"/>
                  </a:lnTo>
                  <a:cubicBezTo>
                    <a:pt x="1633607" y="1039882"/>
                    <a:pt x="1637817" y="1054266"/>
                    <a:pt x="1644834" y="1061985"/>
                  </a:cubicBezTo>
                  <a:cubicBezTo>
                    <a:pt x="1651850" y="1069703"/>
                    <a:pt x="1665182" y="1074264"/>
                    <a:pt x="1684830" y="1075667"/>
                  </a:cubicBezTo>
                  <a:lnTo>
                    <a:pt x="1918487" y="1084088"/>
                  </a:lnTo>
                  <a:cubicBezTo>
                    <a:pt x="1921294" y="1084088"/>
                    <a:pt x="1924101" y="1084088"/>
                    <a:pt x="1926908" y="1084088"/>
                  </a:cubicBezTo>
                  <a:cubicBezTo>
                    <a:pt x="1942344" y="1084088"/>
                    <a:pt x="1952168" y="1080579"/>
                    <a:pt x="1956378" y="1073562"/>
                  </a:cubicBezTo>
                  <a:cubicBezTo>
                    <a:pt x="1960588" y="1066546"/>
                    <a:pt x="1962693" y="1056722"/>
                    <a:pt x="1962693" y="1044092"/>
                  </a:cubicBezTo>
                  <a:cubicBezTo>
                    <a:pt x="1962693" y="1041285"/>
                    <a:pt x="1962693" y="1037777"/>
                    <a:pt x="1962693" y="1033567"/>
                  </a:cubicBezTo>
                  <a:lnTo>
                    <a:pt x="1931117" y="515731"/>
                  </a:lnTo>
                  <a:cubicBezTo>
                    <a:pt x="1931117" y="512924"/>
                    <a:pt x="1931117" y="510819"/>
                    <a:pt x="1931117" y="509416"/>
                  </a:cubicBezTo>
                  <a:cubicBezTo>
                    <a:pt x="1931117" y="488365"/>
                    <a:pt x="1937432" y="471174"/>
                    <a:pt x="1950063" y="457842"/>
                  </a:cubicBezTo>
                  <a:cubicBezTo>
                    <a:pt x="1962693" y="444511"/>
                    <a:pt x="1980936" y="437845"/>
                    <a:pt x="2004793" y="437845"/>
                  </a:cubicBezTo>
                  <a:lnTo>
                    <a:pt x="2215296" y="435740"/>
                  </a:lnTo>
                  <a:cubicBezTo>
                    <a:pt x="2232136" y="435740"/>
                    <a:pt x="2247573" y="438546"/>
                    <a:pt x="2261606" y="444160"/>
                  </a:cubicBezTo>
                  <a:cubicBezTo>
                    <a:pt x="2275640" y="449773"/>
                    <a:pt x="2283358" y="464508"/>
                    <a:pt x="2284762" y="488365"/>
                  </a:cubicBezTo>
                  <a:lnTo>
                    <a:pt x="2343702" y="1717700"/>
                  </a:lnTo>
                  <a:cubicBezTo>
                    <a:pt x="2343702" y="1720507"/>
                    <a:pt x="2343702" y="1722612"/>
                    <a:pt x="2343702" y="1724015"/>
                  </a:cubicBezTo>
                  <a:cubicBezTo>
                    <a:pt x="2343702" y="1760502"/>
                    <a:pt x="2321248" y="1778746"/>
                    <a:pt x="2276341" y="1778746"/>
                  </a:cubicBezTo>
                  <a:cubicBezTo>
                    <a:pt x="2274938" y="1778746"/>
                    <a:pt x="2273535" y="1778746"/>
                    <a:pt x="2272131" y="1778746"/>
                  </a:cubicBezTo>
                  <a:lnTo>
                    <a:pt x="2120570" y="1772431"/>
                  </a:lnTo>
                  <a:cubicBezTo>
                    <a:pt x="2105133" y="1771027"/>
                    <a:pt x="2094257" y="1767519"/>
                    <a:pt x="2087942" y="1761905"/>
                  </a:cubicBezTo>
                  <a:cubicBezTo>
                    <a:pt x="2081627" y="1756292"/>
                    <a:pt x="2077767" y="1745065"/>
                    <a:pt x="2076364" y="1728225"/>
                  </a:cubicBezTo>
                  <a:lnTo>
                    <a:pt x="2046894" y="1361951"/>
                  </a:lnTo>
                  <a:cubicBezTo>
                    <a:pt x="2046894" y="1346514"/>
                    <a:pt x="2039175" y="1338094"/>
                    <a:pt x="2023738" y="1336690"/>
                  </a:cubicBezTo>
                  <a:lnTo>
                    <a:pt x="1756400" y="1319850"/>
                  </a:lnTo>
                  <a:cubicBezTo>
                    <a:pt x="1740963" y="1319850"/>
                    <a:pt x="1733245" y="1328270"/>
                    <a:pt x="1733245" y="1345111"/>
                  </a:cubicBezTo>
                  <a:lnTo>
                    <a:pt x="1741665" y="1656654"/>
                  </a:lnTo>
                  <a:cubicBezTo>
                    <a:pt x="1741665" y="1677705"/>
                    <a:pt x="1736753" y="1692089"/>
                    <a:pt x="1726930" y="1699807"/>
                  </a:cubicBezTo>
                  <a:cubicBezTo>
                    <a:pt x="1717106" y="1707526"/>
                    <a:pt x="1702371" y="1712087"/>
                    <a:pt x="1682725" y="1713490"/>
                  </a:cubicBezTo>
                  <a:lnTo>
                    <a:pt x="1449067" y="1724015"/>
                  </a:lnTo>
                  <a:cubicBezTo>
                    <a:pt x="1446260" y="1724015"/>
                    <a:pt x="1443453" y="1724015"/>
                    <a:pt x="1440647" y="1724015"/>
                  </a:cubicBezTo>
                  <a:cubicBezTo>
                    <a:pt x="1423807" y="1724015"/>
                    <a:pt x="1410474" y="1719805"/>
                    <a:pt x="1400651" y="1711385"/>
                  </a:cubicBezTo>
                  <a:cubicBezTo>
                    <a:pt x="1390828" y="1702965"/>
                    <a:pt x="1384512" y="1686826"/>
                    <a:pt x="1381706" y="1662969"/>
                  </a:cubicBezTo>
                  <a:lnTo>
                    <a:pt x="1284874" y="509416"/>
                  </a:lnTo>
                  <a:cubicBezTo>
                    <a:pt x="1284874" y="505206"/>
                    <a:pt x="1284874" y="500995"/>
                    <a:pt x="1284874" y="496785"/>
                  </a:cubicBezTo>
                  <a:cubicBezTo>
                    <a:pt x="1284874" y="479945"/>
                    <a:pt x="1289085" y="465210"/>
                    <a:pt x="1297505" y="452580"/>
                  </a:cubicBezTo>
                  <a:cubicBezTo>
                    <a:pt x="1305925" y="439950"/>
                    <a:pt x="1322765" y="433635"/>
                    <a:pt x="1348025" y="433635"/>
                  </a:cubicBezTo>
                  <a:close/>
                  <a:moveTo>
                    <a:pt x="2730789" y="429425"/>
                  </a:moveTo>
                  <a:cubicBezTo>
                    <a:pt x="2768679" y="429425"/>
                    <a:pt x="2787625" y="447668"/>
                    <a:pt x="2787625" y="484155"/>
                  </a:cubicBezTo>
                  <a:lnTo>
                    <a:pt x="2819200" y="1694545"/>
                  </a:lnTo>
                  <a:cubicBezTo>
                    <a:pt x="2819200" y="1697351"/>
                    <a:pt x="2819200" y="1699456"/>
                    <a:pt x="2819200" y="1700860"/>
                  </a:cubicBezTo>
                  <a:cubicBezTo>
                    <a:pt x="2819200" y="1723313"/>
                    <a:pt x="2813235" y="1738399"/>
                    <a:pt x="2801307" y="1746118"/>
                  </a:cubicBezTo>
                  <a:cubicBezTo>
                    <a:pt x="2789378" y="1753836"/>
                    <a:pt x="2773591" y="1758397"/>
                    <a:pt x="2753944" y="1759801"/>
                  </a:cubicBezTo>
                  <a:lnTo>
                    <a:pt x="2572912" y="1770326"/>
                  </a:lnTo>
                  <a:cubicBezTo>
                    <a:pt x="2570105" y="1770326"/>
                    <a:pt x="2566597" y="1770326"/>
                    <a:pt x="2562387" y="1770326"/>
                  </a:cubicBezTo>
                  <a:cubicBezTo>
                    <a:pt x="2535723" y="1770326"/>
                    <a:pt x="2516778" y="1764712"/>
                    <a:pt x="2505551" y="1753486"/>
                  </a:cubicBezTo>
                  <a:cubicBezTo>
                    <a:pt x="2494324" y="1742259"/>
                    <a:pt x="2487308" y="1724717"/>
                    <a:pt x="2484501" y="1700860"/>
                  </a:cubicBezTo>
                  <a:lnTo>
                    <a:pt x="2389775" y="490470"/>
                  </a:lnTo>
                  <a:cubicBezTo>
                    <a:pt x="2389775" y="486260"/>
                    <a:pt x="2389775" y="482050"/>
                    <a:pt x="2389775" y="477840"/>
                  </a:cubicBezTo>
                  <a:cubicBezTo>
                    <a:pt x="2389775" y="462404"/>
                    <a:pt x="2395037" y="450826"/>
                    <a:pt x="2405562" y="443107"/>
                  </a:cubicBezTo>
                  <a:cubicBezTo>
                    <a:pt x="2416088" y="435389"/>
                    <a:pt x="2429069" y="431530"/>
                    <a:pt x="2444505" y="431530"/>
                  </a:cubicBezTo>
                  <a:close/>
                  <a:moveTo>
                    <a:pt x="13255875" y="414690"/>
                  </a:moveTo>
                  <a:cubicBezTo>
                    <a:pt x="13257279" y="414690"/>
                    <a:pt x="13259383" y="414690"/>
                    <a:pt x="13262190" y="414690"/>
                  </a:cubicBezTo>
                  <a:lnTo>
                    <a:pt x="13537949" y="442055"/>
                  </a:lnTo>
                  <a:cubicBezTo>
                    <a:pt x="13553386" y="443458"/>
                    <a:pt x="13564261" y="448370"/>
                    <a:pt x="13570577" y="456790"/>
                  </a:cubicBezTo>
                  <a:cubicBezTo>
                    <a:pt x="13576892" y="465210"/>
                    <a:pt x="13580050" y="475034"/>
                    <a:pt x="13580050" y="486260"/>
                  </a:cubicBezTo>
                  <a:cubicBezTo>
                    <a:pt x="13580050" y="489067"/>
                    <a:pt x="13580050" y="491874"/>
                    <a:pt x="13580050" y="494680"/>
                  </a:cubicBezTo>
                  <a:lnTo>
                    <a:pt x="13483218" y="1673494"/>
                  </a:lnTo>
                  <a:cubicBezTo>
                    <a:pt x="13481815" y="1693141"/>
                    <a:pt x="13476553" y="1706473"/>
                    <a:pt x="13467430" y="1713490"/>
                  </a:cubicBezTo>
                  <a:cubicBezTo>
                    <a:pt x="13458308" y="1720507"/>
                    <a:pt x="13446030" y="1724015"/>
                    <a:pt x="13430593" y="1724015"/>
                  </a:cubicBezTo>
                  <a:lnTo>
                    <a:pt x="13165359" y="1734540"/>
                  </a:lnTo>
                  <a:cubicBezTo>
                    <a:pt x="13159746" y="1734540"/>
                    <a:pt x="13154133" y="1734540"/>
                    <a:pt x="13148519" y="1734540"/>
                  </a:cubicBezTo>
                  <a:cubicBezTo>
                    <a:pt x="13113435" y="1734540"/>
                    <a:pt x="13083264" y="1725769"/>
                    <a:pt x="13058003" y="1708227"/>
                  </a:cubicBezTo>
                  <a:cubicBezTo>
                    <a:pt x="13032742" y="1690686"/>
                    <a:pt x="13010289" y="1655953"/>
                    <a:pt x="12990643" y="1604029"/>
                  </a:cubicBezTo>
                  <a:lnTo>
                    <a:pt x="12744354" y="955681"/>
                  </a:lnTo>
                  <a:cubicBezTo>
                    <a:pt x="12740144" y="944454"/>
                    <a:pt x="12735584" y="936385"/>
                    <a:pt x="12730671" y="931473"/>
                  </a:cubicBezTo>
                  <a:cubicBezTo>
                    <a:pt x="12725760" y="926561"/>
                    <a:pt x="12717691" y="924106"/>
                    <a:pt x="12706464" y="924106"/>
                  </a:cubicBezTo>
                  <a:lnTo>
                    <a:pt x="12672783" y="924106"/>
                  </a:lnTo>
                  <a:cubicBezTo>
                    <a:pt x="12664364" y="924106"/>
                    <a:pt x="12656996" y="927263"/>
                    <a:pt x="12650681" y="933578"/>
                  </a:cubicBezTo>
                  <a:cubicBezTo>
                    <a:pt x="12644366" y="939893"/>
                    <a:pt x="12641208" y="948664"/>
                    <a:pt x="12641208" y="959891"/>
                  </a:cubicBezTo>
                  <a:lnTo>
                    <a:pt x="12634893" y="1686125"/>
                  </a:lnTo>
                  <a:cubicBezTo>
                    <a:pt x="12634893" y="1705772"/>
                    <a:pt x="12630683" y="1718753"/>
                    <a:pt x="12622263" y="1725068"/>
                  </a:cubicBezTo>
                  <a:cubicBezTo>
                    <a:pt x="12613842" y="1731383"/>
                    <a:pt x="12604721" y="1735242"/>
                    <a:pt x="12594897" y="1736645"/>
                  </a:cubicBezTo>
                  <a:lnTo>
                    <a:pt x="12418075" y="1749275"/>
                  </a:lnTo>
                  <a:cubicBezTo>
                    <a:pt x="12412463" y="1749275"/>
                    <a:pt x="12406848" y="1749275"/>
                    <a:pt x="12401236" y="1749275"/>
                  </a:cubicBezTo>
                  <a:cubicBezTo>
                    <a:pt x="12381588" y="1749275"/>
                    <a:pt x="12367204" y="1745416"/>
                    <a:pt x="12358082" y="1737698"/>
                  </a:cubicBezTo>
                  <a:cubicBezTo>
                    <a:pt x="12348960" y="1729979"/>
                    <a:pt x="12344400" y="1716297"/>
                    <a:pt x="12344400" y="1696650"/>
                  </a:cubicBezTo>
                  <a:cubicBezTo>
                    <a:pt x="12344400" y="1695246"/>
                    <a:pt x="12344400" y="1693141"/>
                    <a:pt x="12344400" y="1690335"/>
                  </a:cubicBezTo>
                  <a:lnTo>
                    <a:pt x="12382290" y="717813"/>
                  </a:lnTo>
                  <a:cubicBezTo>
                    <a:pt x="12383693" y="681326"/>
                    <a:pt x="12394920" y="653610"/>
                    <a:pt x="12415971" y="634665"/>
                  </a:cubicBezTo>
                  <a:cubicBezTo>
                    <a:pt x="12437021" y="615719"/>
                    <a:pt x="12464386" y="606247"/>
                    <a:pt x="12498066" y="606247"/>
                  </a:cubicBezTo>
                  <a:cubicBezTo>
                    <a:pt x="12499469" y="606247"/>
                    <a:pt x="12501575" y="606247"/>
                    <a:pt x="12504382" y="606247"/>
                  </a:cubicBezTo>
                  <a:lnTo>
                    <a:pt x="12735934" y="612562"/>
                  </a:lnTo>
                  <a:cubicBezTo>
                    <a:pt x="12785052" y="613965"/>
                    <a:pt x="12822240" y="623087"/>
                    <a:pt x="12847500" y="639927"/>
                  </a:cubicBezTo>
                  <a:cubicBezTo>
                    <a:pt x="12872760" y="656767"/>
                    <a:pt x="12893109" y="687641"/>
                    <a:pt x="12908547" y="732549"/>
                  </a:cubicBezTo>
                  <a:lnTo>
                    <a:pt x="13119049" y="1313535"/>
                  </a:lnTo>
                  <a:cubicBezTo>
                    <a:pt x="13126066" y="1335989"/>
                    <a:pt x="13141502" y="1347216"/>
                    <a:pt x="13165359" y="1347216"/>
                  </a:cubicBezTo>
                  <a:lnTo>
                    <a:pt x="13180094" y="1347216"/>
                  </a:lnTo>
                  <a:cubicBezTo>
                    <a:pt x="13205355" y="1347216"/>
                    <a:pt x="13217985" y="1330375"/>
                    <a:pt x="13217985" y="1296695"/>
                  </a:cubicBezTo>
                  <a:lnTo>
                    <a:pt x="13207460" y="469420"/>
                  </a:lnTo>
                  <a:cubicBezTo>
                    <a:pt x="13207460" y="432933"/>
                    <a:pt x="13223598" y="414690"/>
                    <a:pt x="13255875" y="414690"/>
                  </a:cubicBezTo>
                  <a:close/>
                  <a:moveTo>
                    <a:pt x="7893300" y="414690"/>
                  </a:moveTo>
                  <a:cubicBezTo>
                    <a:pt x="7894703" y="414690"/>
                    <a:pt x="7896808" y="414690"/>
                    <a:pt x="7899615" y="414690"/>
                  </a:cubicBezTo>
                  <a:lnTo>
                    <a:pt x="8175373" y="442055"/>
                  </a:lnTo>
                  <a:cubicBezTo>
                    <a:pt x="8190810" y="443458"/>
                    <a:pt x="8201686" y="448370"/>
                    <a:pt x="8208001" y="456790"/>
                  </a:cubicBezTo>
                  <a:cubicBezTo>
                    <a:pt x="8214316" y="465210"/>
                    <a:pt x="8217474" y="475034"/>
                    <a:pt x="8217474" y="486260"/>
                  </a:cubicBezTo>
                  <a:cubicBezTo>
                    <a:pt x="8217474" y="489067"/>
                    <a:pt x="8217474" y="491874"/>
                    <a:pt x="8217474" y="494680"/>
                  </a:cubicBezTo>
                  <a:lnTo>
                    <a:pt x="8120643" y="1673494"/>
                  </a:lnTo>
                  <a:cubicBezTo>
                    <a:pt x="8119239" y="1693141"/>
                    <a:pt x="8113976" y="1706473"/>
                    <a:pt x="8104855" y="1713490"/>
                  </a:cubicBezTo>
                  <a:cubicBezTo>
                    <a:pt x="8095733" y="1720507"/>
                    <a:pt x="8083454" y="1724015"/>
                    <a:pt x="8068017" y="1724015"/>
                  </a:cubicBezTo>
                  <a:lnTo>
                    <a:pt x="7802784" y="1734540"/>
                  </a:lnTo>
                  <a:cubicBezTo>
                    <a:pt x="7797170" y="1734540"/>
                    <a:pt x="7791557" y="1734540"/>
                    <a:pt x="7785944" y="1734540"/>
                  </a:cubicBezTo>
                  <a:cubicBezTo>
                    <a:pt x="7750860" y="1734540"/>
                    <a:pt x="7720688" y="1725769"/>
                    <a:pt x="7695428" y="1708227"/>
                  </a:cubicBezTo>
                  <a:cubicBezTo>
                    <a:pt x="7670167" y="1690686"/>
                    <a:pt x="7647714" y="1655953"/>
                    <a:pt x="7628067" y="1604029"/>
                  </a:cubicBezTo>
                  <a:lnTo>
                    <a:pt x="7381779" y="955681"/>
                  </a:lnTo>
                  <a:cubicBezTo>
                    <a:pt x="7377569" y="944454"/>
                    <a:pt x="7373008" y="936385"/>
                    <a:pt x="7368096" y="931473"/>
                  </a:cubicBezTo>
                  <a:cubicBezTo>
                    <a:pt x="7363184" y="926561"/>
                    <a:pt x="7355115" y="924106"/>
                    <a:pt x="7343889" y="924106"/>
                  </a:cubicBezTo>
                  <a:lnTo>
                    <a:pt x="7310208" y="924106"/>
                  </a:lnTo>
                  <a:cubicBezTo>
                    <a:pt x="7301788" y="924106"/>
                    <a:pt x="7294421" y="927263"/>
                    <a:pt x="7288106" y="933578"/>
                  </a:cubicBezTo>
                  <a:cubicBezTo>
                    <a:pt x="7281791" y="939893"/>
                    <a:pt x="7278633" y="948664"/>
                    <a:pt x="7278633" y="959891"/>
                  </a:cubicBezTo>
                  <a:lnTo>
                    <a:pt x="7272318" y="1686125"/>
                  </a:lnTo>
                  <a:cubicBezTo>
                    <a:pt x="7272318" y="1705772"/>
                    <a:pt x="7268108" y="1718753"/>
                    <a:pt x="7259688" y="1725068"/>
                  </a:cubicBezTo>
                  <a:cubicBezTo>
                    <a:pt x="7251268" y="1731383"/>
                    <a:pt x="7242146" y="1735242"/>
                    <a:pt x="7232322" y="1736645"/>
                  </a:cubicBezTo>
                  <a:lnTo>
                    <a:pt x="7055500" y="1749275"/>
                  </a:lnTo>
                  <a:cubicBezTo>
                    <a:pt x="7049887" y="1749275"/>
                    <a:pt x="7044273" y="1749275"/>
                    <a:pt x="7038660" y="1749275"/>
                  </a:cubicBezTo>
                  <a:cubicBezTo>
                    <a:pt x="7019013" y="1749275"/>
                    <a:pt x="7004629" y="1745416"/>
                    <a:pt x="6995508" y="1737698"/>
                  </a:cubicBezTo>
                  <a:cubicBezTo>
                    <a:pt x="6986386" y="1729979"/>
                    <a:pt x="6981824" y="1716297"/>
                    <a:pt x="6981824" y="1696650"/>
                  </a:cubicBezTo>
                  <a:cubicBezTo>
                    <a:pt x="6981824" y="1695246"/>
                    <a:pt x="6981824" y="1693141"/>
                    <a:pt x="6981824" y="1690335"/>
                  </a:cubicBezTo>
                  <a:lnTo>
                    <a:pt x="7019715" y="717813"/>
                  </a:lnTo>
                  <a:cubicBezTo>
                    <a:pt x="7021118" y="681326"/>
                    <a:pt x="7032345" y="653610"/>
                    <a:pt x="7053397" y="634665"/>
                  </a:cubicBezTo>
                  <a:cubicBezTo>
                    <a:pt x="7074445" y="615719"/>
                    <a:pt x="7101811" y="606247"/>
                    <a:pt x="7135492" y="606247"/>
                  </a:cubicBezTo>
                  <a:cubicBezTo>
                    <a:pt x="7136894" y="606247"/>
                    <a:pt x="7138999" y="606247"/>
                    <a:pt x="7141807" y="606247"/>
                  </a:cubicBezTo>
                  <a:lnTo>
                    <a:pt x="7373359" y="612562"/>
                  </a:lnTo>
                  <a:cubicBezTo>
                    <a:pt x="7422476" y="613965"/>
                    <a:pt x="7459665" y="623087"/>
                    <a:pt x="7484925" y="639927"/>
                  </a:cubicBezTo>
                  <a:cubicBezTo>
                    <a:pt x="7510185" y="656767"/>
                    <a:pt x="7530534" y="687641"/>
                    <a:pt x="7545971" y="732549"/>
                  </a:cubicBezTo>
                  <a:lnTo>
                    <a:pt x="7756473" y="1313535"/>
                  </a:lnTo>
                  <a:cubicBezTo>
                    <a:pt x="7763490" y="1335989"/>
                    <a:pt x="7778927" y="1347216"/>
                    <a:pt x="7802784" y="1347216"/>
                  </a:cubicBezTo>
                  <a:lnTo>
                    <a:pt x="7817519" y="1347216"/>
                  </a:lnTo>
                  <a:cubicBezTo>
                    <a:pt x="7842780" y="1347216"/>
                    <a:pt x="7855410" y="1330375"/>
                    <a:pt x="7855410" y="1296695"/>
                  </a:cubicBezTo>
                  <a:lnTo>
                    <a:pt x="7844884" y="469420"/>
                  </a:lnTo>
                  <a:cubicBezTo>
                    <a:pt x="7844884" y="432933"/>
                    <a:pt x="7861023" y="414690"/>
                    <a:pt x="7893300" y="414690"/>
                  </a:cubicBezTo>
                  <a:close/>
                  <a:moveTo>
                    <a:pt x="3788025" y="414690"/>
                  </a:moveTo>
                  <a:cubicBezTo>
                    <a:pt x="3789428" y="414690"/>
                    <a:pt x="3791534" y="414690"/>
                    <a:pt x="3794340" y="414690"/>
                  </a:cubicBezTo>
                  <a:lnTo>
                    <a:pt x="4070100" y="442055"/>
                  </a:lnTo>
                  <a:cubicBezTo>
                    <a:pt x="4085535" y="443458"/>
                    <a:pt x="4096412" y="448370"/>
                    <a:pt x="4102726" y="456790"/>
                  </a:cubicBezTo>
                  <a:cubicBezTo>
                    <a:pt x="4109043" y="465210"/>
                    <a:pt x="4112200" y="475034"/>
                    <a:pt x="4112200" y="486260"/>
                  </a:cubicBezTo>
                  <a:cubicBezTo>
                    <a:pt x="4112200" y="489067"/>
                    <a:pt x="4112200" y="491874"/>
                    <a:pt x="4112200" y="494680"/>
                  </a:cubicBezTo>
                  <a:lnTo>
                    <a:pt x="4015369" y="1673494"/>
                  </a:lnTo>
                  <a:cubicBezTo>
                    <a:pt x="4013966" y="1693141"/>
                    <a:pt x="4008702" y="1706473"/>
                    <a:pt x="3999581" y="1713490"/>
                  </a:cubicBezTo>
                  <a:cubicBezTo>
                    <a:pt x="3990459" y="1720507"/>
                    <a:pt x="3978180" y="1724015"/>
                    <a:pt x="3962744" y="1724015"/>
                  </a:cubicBezTo>
                  <a:lnTo>
                    <a:pt x="3697509" y="1734540"/>
                  </a:lnTo>
                  <a:cubicBezTo>
                    <a:pt x="3691896" y="1734540"/>
                    <a:pt x="3686283" y="1734540"/>
                    <a:pt x="3680669" y="1734540"/>
                  </a:cubicBezTo>
                  <a:cubicBezTo>
                    <a:pt x="3645586" y="1734540"/>
                    <a:pt x="3615413" y="1725769"/>
                    <a:pt x="3590154" y="1708227"/>
                  </a:cubicBezTo>
                  <a:cubicBezTo>
                    <a:pt x="3564893" y="1690686"/>
                    <a:pt x="3542439" y="1655953"/>
                    <a:pt x="3522792" y="1604029"/>
                  </a:cubicBezTo>
                  <a:lnTo>
                    <a:pt x="3276505" y="955681"/>
                  </a:lnTo>
                  <a:cubicBezTo>
                    <a:pt x="3272294" y="944454"/>
                    <a:pt x="3267734" y="936385"/>
                    <a:pt x="3262822" y="931473"/>
                  </a:cubicBezTo>
                  <a:cubicBezTo>
                    <a:pt x="3257910" y="926561"/>
                    <a:pt x="3249841" y="924106"/>
                    <a:pt x="3238614" y="924106"/>
                  </a:cubicBezTo>
                  <a:lnTo>
                    <a:pt x="3204934" y="924106"/>
                  </a:lnTo>
                  <a:cubicBezTo>
                    <a:pt x="3196514" y="924106"/>
                    <a:pt x="3189146" y="927263"/>
                    <a:pt x="3182831" y="933578"/>
                  </a:cubicBezTo>
                  <a:cubicBezTo>
                    <a:pt x="3176516" y="939893"/>
                    <a:pt x="3173359" y="948664"/>
                    <a:pt x="3173359" y="959891"/>
                  </a:cubicBezTo>
                  <a:lnTo>
                    <a:pt x="3167043" y="1686125"/>
                  </a:lnTo>
                  <a:cubicBezTo>
                    <a:pt x="3167043" y="1705772"/>
                    <a:pt x="3162833" y="1718753"/>
                    <a:pt x="3154413" y="1725068"/>
                  </a:cubicBezTo>
                  <a:cubicBezTo>
                    <a:pt x="3145993" y="1731383"/>
                    <a:pt x="3136871" y="1735242"/>
                    <a:pt x="3127048" y="1736645"/>
                  </a:cubicBezTo>
                  <a:lnTo>
                    <a:pt x="2950226" y="1749275"/>
                  </a:lnTo>
                  <a:cubicBezTo>
                    <a:pt x="2944612" y="1749275"/>
                    <a:pt x="2938998" y="1749275"/>
                    <a:pt x="2933386" y="1749275"/>
                  </a:cubicBezTo>
                  <a:cubicBezTo>
                    <a:pt x="2913738" y="1749275"/>
                    <a:pt x="2899354" y="1745416"/>
                    <a:pt x="2890233" y="1737698"/>
                  </a:cubicBezTo>
                  <a:cubicBezTo>
                    <a:pt x="2881111" y="1729979"/>
                    <a:pt x="2876550" y="1716297"/>
                    <a:pt x="2876550" y="1696650"/>
                  </a:cubicBezTo>
                  <a:cubicBezTo>
                    <a:pt x="2876550" y="1695246"/>
                    <a:pt x="2876550" y="1693141"/>
                    <a:pt x="2876550" y="1690335"/>
                  </a:cubicBezTo>
                  <a:lnTo>
                    <a:pt x="2914440" y="717813"/>
                  </a:lnTo>
                  <a:cubicBezTo>
                    <a:pt x="2915843" y="681326"/>
                    <a:pt x="2927070" y="653610"/>
                    <a:pt x="2948121" y="634665"/>
                  </a:cubicBezTo>
                  <a:cubicBezTo>
                    <a:pt x="2969171" y="615719"/>
                    <a:pt x="2996536" y="606247"/>
                    <a:pt x="3030217" y="606247"/>
                  </a:cubicBezTo>
                  <a:cubicBezTo>
                    <a:pt x="3031620" y="606247"/>
                    <a:pt x="3033725" y="606247"/>
                    <a:pt x="3036532" y="606247"/>
                  </a:cubicBezTo>
                  <a:lnTo>
                    <a:pt x="3268084" y="612562"/>
                  </a:lnTo>
                  <a:cubicBezTo>
                    <a:pt x="3317201" y="613965"/>
                    <a:pt x="3354390" y="623087"/>
                    <a:pt x="3379651" y="639927"/>
                  </a:cubicBezTo>
                  <a:cubicBezTo>
                    <a:pt x="3404911" y="656767"/>
                    <a:pt x="3425259" y="687641"/>
                    <a:pt x="3440696" y="732549"/>
                  </a:cubicBezTo>
                  <a:lnTo>
                    <a:pt x="3651199" y="1313535"/>
                  </a:lnTo>
                  <a:cubicBezTo>
                    <a:pt x="3658216" y="1335989"/>
                    <a:pt x="3673652" y="1347216"/>
                    <a:pt x="3697509" y="1347216"/>
                  </a:cubicBezTo>
                  <a:lnTo>
                    <a:pt x="3712245" y="1347216"/>
                  </a:lnTo>
                  <a:cubicBezTo>
                    <a:pt x="3737506" y="1347216"/>
                    <a:pt x="3750135" y="1330375"/>
                    <a:pt x="3750135" y="1296695"/>
                  </a:cubicBezTo>
                  <a:lnTo>
                    <a:pt x="3739609" y="469420"/>
                  </a:lnTo>
                  <a:cubicBezTo>
                    <a:pt x="3739609" y="432933"/>
                    <a:pt x="3755749" y="414690"/>
                    <a:pt x="3788025" y="414690"/>
                  </a:cubicBezTo>
                  <a:close/>
                  <a:moveTo>
                    <a:pt x="911476" y="414690"/>
                  </a:moveTo>
                  <a:cubicBezTo>
                    <a:pt x="912879" y="414690"/>
                    <a:pt x="914984" y="414690"/>
                    <a:pt x="917791" y="414690"/>
                  </a:cubicBezTo>
                  <a:lnTo>
                    <a:pt x="1193549" y="442055"/>
                  </a:lnTo>
                  <a:cubicBezTo>
                    <a:pt x="1208985" y="443458"/>
                    <a:pt x="1219861" y="448370"/>
                    <a:pt x="1226177" y="456790"/>
                  </a:cubicBezTo>
                  <a:cubicBezTo>
                    <a:pt x="1232492" y="465210"/>
                    <a:pt x="1235649" y="475034"/>
                    <a:pt x="1235649" y="486260"/>
                  </a:cubicBezTo>
                  <a:cubicBezTo>
                    <a:pt x="1235649" y="489067"/>
                    <a:pt x="1235649" y="491874"/>
                    <a:pt x="1235649" y="494680"/>
                  </a:cubicBezTo>
                  <a:lnTo>
                    <a:pt x="1138818" y="1673494"/>
                  </a:lnTo>
                  <a:cubicBezTo>
                    <a:pt x="1137415" y="1693141"/>
                    <a:pt x="1132152" y="1706473"/>
                    <a:pt x="1123031" y="1713490"/>
                  </a:cubicBezTo>
                  <a:cubicBezTo>
                    <a:pt x="1113909" y="1720507"/>
                    <a:pt x="1101629" y="1724015"/>
                    <a:pt x="1086192" y="1724015"/>
                  </a:cubicBezTo>
                  <a:lnTo>
                    <a:pt x="820959" y="1734540"/>
                  </a:lnTo>
                  <a:cubicBezTo>
                    <a:pt x="815346" y="1734540"/>
                    <a:pt x="809733" y="1734540"/>
                    <a:pt x="804119" y="1734540"/>
                  </a:cubicBezTo>
                  <a:cubicBezTo>
                    <a:pt x="769036" y="1734540"/>
                    <a:pt x="738863" y="1725769"/>
                    <a:pt x="713603" y="1708227"/>
                  </a:cubicBezTo>
                  <a:cubicBezTo>
                    <a:pt x="688343" y="1690686"/>
                    <a:pt x="665889" y="1655953"/>
                    <a:pt x="646242" y="1604029"/>
                  </a:cubicBezTo>
                  <a:lnTo>
                    <a:pt x="399955" y="955681"/>
                  </a:lnTo>
                  <a:cubicBezTo>
                    <a:pt x="395745" y="944454"/>
                    <a:pt x="391183" y="936385"/>
                    <a:pt x="386272" y="931473"/>
                  </a:cubicBezTo>
                  <a:cubicBezTo>
                    <a:pt x="381360" y="926561"/>
                    <a:pt x="373291" y="924106"/>
                    <a:pt x="362064" y="924106"/>
                  </a:cubicBezTo>
                  <a:lnTo>
                    <a:pt x="328383" y="924106"/>
                  </a:lnTo>
                  <a:cubicBezTo>
                    <a:pt x="319963" y="924106"/>
                    <a:pt x="312596" y="927263"/>
                    <a:pt x="306281" y="933578"/>
                  </a:cubicBezTo>
                  <a:cubicBezTo>
                    <a:pt x="299966" y="939893"/>
                    <a:pt x="296808" y="948664"/>
                    <a:pt x="296808" y="959891"/>
                  </a:cubicBezTo>
                  <a:lnTo>
                    <a:pt x="290493" y="1686125"/>
                  </a:lnTo>
                  <a:cubicBezTo>
                    <a:pt x="290493" y="1705772"/>
                    <a:pt x="286283" y="1718753"/>
                    <a:pt x="277863" y="1725068"/>
                  </a:cubicBezTo>
                  <a:cubicBezTo>
                    <a:pt x="269443" y="1731383"/>
                    <a:pt x="260321" y="1735242"/>
                    <a:pt x="250498" y="1736645"/>
                  </a:cubicBezTo>
                  <a:lnTo>
                    <a:pt x="73675" y="1749275"/>
                  </a:lnTo>
                  <a:cubicBezTo>
                    <a:pt x="68062" y="1749275"/>
                    <a:pt x="62449" y="1749275"/>
                    <a:pt x="56835" y="1749275"/>
                  </a:cubicBezTo>
                  <a:cubicBezTo>
                    <a:pt x="37189" y="1749275"/>
                    <a:pt x="22804" y="1745416"/>
                    <a:pt x="13682" y="1737698"/>
                  </a:cubicBezTo>
                  <a:cubicBezTo>
                    <a:pt x="4560" y="1729979"/>
                    <a:pt x="0" y="1716297"/>
                    <a:pt x="0" y="1696650"/>
                  </a:cubicBezTo>
                  <a:cubicBezTo>
                    <a:pt x="0" y="1695246"/>
                    <a:pt x="0" y="1693141"/>
                    <a:pt x="0" y="1690335"/>
                  </a:cubicBezTo>
                  <a:lnTo>
                    <a:pt x="37890" y="717813"/>
                  </a:lnTo>
                  <a:cubicBezTo>
                    <a:pt x="39294" y="681326"/>
                    <a:pt x="50520" y="653610"/>
                    <a:pt x="71570" y="634665"/>
                  </a:cubicBezTo>
                  <a:cubicBezTo>
                    <a:pt x="92621" y="615719"/>
                    <a:pt x="119986" y="606247"/>
                    <a:pt x="153667" y="606247"/>
                  </a:cubicBezTo>
                  <a:cubicBezTo>
                    <a:pt x="155070" y="606247"/>
                    <a:pt x="157175" y="606247"/>
                    <a:pt x="159982" y="606247"/>
                  </a:cubicBezTo>
                  <a:lnTo>
                    <a:pt x="391534" y="612562"/>
                  </a:lnTo>
                  <a:cubicBezTo>
                    <a:pt x="440651" y="613965"/>
                    <a:pt x="477840" y="623087"/>
                    <a:pt x="503101" y="639927"/>
                  </a:cubicBezTo>
                  <a:cubicBezTo>
                    <a:pt x="528361" y="656767"/>
                    <a:pt x="548710" y="687641"/>
                    <a:pt x="564146" y="732549"/>
                  </a:cubicBezTo>
                  <a:lnTo>
                    <a:pt x="774649" y="1313535"/>
                  </a:lnTo>
                  <a:cubicBezTo>
                    <a:pt x="781666" y="1335989"/>
                    <a:pt x="797102" y="1347216"/>
                    <a:pt x="820959" y="1347216"/>
                  </a:cubicBezTo>
                  <a:lnTo>
                    <a:pt x="835694" y="1347216"/>
                  </a:lnTo>
                  <a:cubicBezTo>
                    <a:pt x="860955" y="1347216"/>
                    <a:pt x="873585" y="1330375"/>
                    <a:pt x="873585" y="1296695"/>
                  </a:cubicBezTo>
                  <a:lnTo>
                    <a:pt x="863060" y="469420"/>
                  </a:lnTo>
                  <a:cubicBezTo>
                    <a:pt x="863060" y="432933"/>
                    <a:pt x="879198" y="414690"/>
                    <a:pt x="911476" y="414690"/>
                  </a:cubicBezTo>
                  <a:close/>
                  <a:moveTo>
                    <a:pt x="5892870" y="370484"/>
                  </a:moveTo>
                  <a:cubicBezTo>
                    <a:pt x="5894273" y="370484"/>
                    <a:pt x="5895676" y="370484"/>
                    <a:pt x="5897080" y="370484"/>
                  </a:cubicBezTo>
                  <a:lnTo>
                    <a:pt x="6619103" y="425215"/>
                  </a:lnTo>
                  <a:cubicBezTo>
                    <a:pt x="6671026" y="429425"/>
                    <a:pt x="6714180" y="437845"/>
                    <a:pt x="6748563" y="450475"/>
                  </a:cubicBezTo>
                  <a:cubicBezTo>
                    <a:pt x="6782944" y="463105"/>
                    <a:pt x="6809958" y="479945"/>
                    <a:pt x="6829606" y="500995"/>
                  </a:cubicBezTo>
                  <a:cubicBezTo>
                    <a:pt x="6849252" y="522046"/>
                    <a:pt x="6862934" y="547306"/>
                    <a:pt x="6870654" y="576777"/>
                  </a:cubicBezTo>
                  <a:cubicBezTo>
                    <a:pt x="6878371" y="606247"/>
                    <a:pt x="6882933" y="639927"/>
                    <a:pt x="6884336" y="677818"/>
                  </a:cubicBezTo>
                  <a:lnTo>
                    <a:pt x="6911701" y="1719805"/>
                  </a:lnTo>
                  <a:cubicBezTo>
                    <a:pt x="6911701" y="1722612"/>
                    <a:pt x="6911701" y="1725418"/>
                    <a:pt x="6911701" y="1728225"/>
                  </a:cubicBezTo>
                  <a:cubicBezTo>
                    <a:pt x="6911701" y="1746469"/>
                    <a:pt x="6907141" y="1758748"/>
                    <a:pt x="6898019" y="1765063"/>
                  </a:cubicBezTo>
                  <a:cubicBezTo>
                    <a:pt x="6888896" y="1771378"/>
                    <a:pt x="6873811" y="1775939"/>
                    <a:pt x="6852761" y="1778746"/>
                  </a:cubicBezTo>
                  <a:lnTo>
                    <a:pt x="6675939" y="1797691"/>
                  </a:lnTo>
                  <a:cubicBezTo>
                    <a:pt x="6670325" y="1799094"/>
                    <a:pt x="6665414" y="1799796"/>
                    <a:pt x="6661204" y="1799796"/>
                  </a:cubicBezTo>
                  <a:cubicBezTo>
                    <a:pt x="6649976" y="1799796"/>
                    <a:pt x="6639803" y="1796638"/>
                    <a:pt x="6630681" y="1790323"/>
                  </a:cubicBezTo>
                  <a:cubicBezTo>
                    <a:pt x="6621559" y="1784008"/>
                    <a:pt x="6616999" y="1768922"/>
                    <a:pt x="6616999" y="1745065"/>
                  </a:cubicBezTo>
                  <a:lnTo>
                    <a:pt x="6610683" y="1399841"/>
                  </a:lnTo>
                  <a:cubicBezTo>
                    <a:pt x="6610683" y="1368968"/>
                    <a:pt x="6596649" y="1352829"/>
                    <a:pt x="6568582" y="1351426"/>
                  </a:cubicBezTo>
                  <a:lnTo>
                    <a:pt x="6315979" y="1328270"/>
                  </a:lnTo>
                  <a:cubicBezTo>
                    <a:pt x="6311769" y="1328270"/>
                    <a:pt x="6308261" y="1328270"/>
                    <a:pt x="6305454" y="1328270"/>
                  </a:cubicBezTo>
                  <a:cubicBezTo>
                    <a:pt x="6271774" y="1328270"/>
                    <a:pt x="6252127" y="1347216"/>
                    <a:pt x="6246514" y="1385106"/>
                  </a:cubicBezTo>
                  <a:lnTo>
                    <a:pt x="6195993" y="1700860"/>
                  </a:lnTo>
                  <a:cubicBezTo>
                    <a:pt x="6191783" y="1724717"/>
                    <a:pt x="6184415" y="1740504"/>
                    <a:pt x="6173890" y="1748223"/>
                  </a:cubicBezTo>
                  <a:cubicBezTo>
                    <a:pt x="6163365" y="1755941"/>
                    <a:pt x="6147577" y="1760502"/>
                    <a:pt x="6126528" y="1761905"/>
                  </a:cubicBezTo>
                  <a:lnTo>
                    <a:pt x="5960231" y="1768221"/>
                  </a:lnTo>
                  <a:cubicBezTo>
                    <a:pt x="5957424" y="1768221"/>
                    <a:pt x="5955318" y="1768221"/>
                    <a:pt x="5953916" y="1768221"/>
                  </a:cubicBezTo>
                  <a:cubicBezTo>
                    <a:pt x="5932866" y="1768221"/>
                    <a:pt x="5917779" y="1763309"/>
                    <a:pt x="5908657" y="1753486"/>
                  </a:cubicBezTo>
                  <a:cubicBezTo>
                    <a:pt x="5899536" y="1743662"/>
                    <a:pt x="5894974" y="1731032"/>
                    <a:pt x="5894974" y="1715595"/>
                  </a:cubicBezTo>
                  <a:cubicBezTo>
                    <a:pt x="5894974" y="1705772"/>
                    <a:pt x="5896377" y="1694545"/>
                    <a:pt x="5899184" y="1681915"/>
                  </a:cubicBezTo>
                  <a:lnTo>
                    <a:pt x="6153893" y="663083"/>
                  </a:lnTo>
                  <a:cubicBezTo>
                    <a:pt x="6155295" y="658873"/>
                    <a:pt x="6155998" y="654663"/>
                    <a:pt x="6155998" y="650452"/>
                  </a:cubicBezTo>
                  <a:cubicBezTo>
                    <a:pt x="6155998" y="633612"/>
                    <a:pt x="6146174" y="625192"/>
                    <a:pt x="6126528" y="625192"/>
                  </a:cubicBezTo>
                  <a:lnTo>
                    <a:pt x="5913921" y="633612"/>
                  </a:lnTo>
                  <a:cubicBezTo>
                    <a:pt x="5911113" y="633612"/>
                    <a:pt x="5908307" y="633612"/>
                    <a:pt x="5905500" y="633612"/>
                  </a:cubicBezTo>
                  <a:cubicBezTo>
                    <a:pt x="5871819" y="633612"/>
                    <a:pt x="5854979" y="616772"/>
                    <a:pt x="5854979" y="583092"/>
                  </a:cubicBezTo>
                  <a:lnTo>
                    <a:pt x="5850769" y="421005"/>
                  </a:lnTo>
                  <a:cubicBezTo>
                    <a:pt x="5850769" y="387324"/>
                    <a:pt x="5864802" y="370484"/>
                    <a:pt x="5892870" y="370484"/>
                  </a:cubicBezTo>
                  <a:close/>
                  <a:moveTo>
                    <a:pt x="13993444" y="353644"/>
                  </a:moveTo>
                  <a:cubicBezTo>
                    <a:pt x="13997654" y="353644"/>
                    <a:pt x="14001865" y="353644"/>
                    <a:pt x="14006074" y="353644"/>
                  </a:cubicBezTo>
                  <a:lnTo>
                    <a:pt x="14290253" y="357854"/>
                  </a:lnTo>
                  <a:cubicBezTo>
                    <a:pt x="14392697" y="359257"/>
                    <a:pt x="14465320" y="378904"/>
                    <a:pt x="14508122" y="416795"/>
                  </a:cubicBezTo>
                  <a:cubicBezTo>
                    <a:pt x="14550924" y="454685"/>
                    <a:pt x="14572326" y="515731"/>
                    <a:pt x="14572326" y="599932"/>
                  </a:cubicBezTo>
                  <a:lnTo>
                    <a:pt x="14572326" y="700973"/>
                  </a:lnTo>
                  <a:cubicBezTo>
                    <a:pt x="14572326" y="719217"/>
                    <a:pt x="14569168" y="734653"/>
                    <a:pt x="14562854" y="747283"/>
                  </a:cubicBezTo>
                  <a:cubicBezTo>
                    <a:pt x="14556538" y="759914"/>
                    <a:pt x="14540048" y="766931"/>
                    <a:pt x="14513386" y="768334"/>
                  </a:cubicBezTo>
                  <a:lnTo>
                    <a:pt x="14340773" y="774649"/>
                  </a:lnTo>
                  <a:cubicBezTo>
                    <a:pt x="14337966" y="774649"/>
                    <a:pt x="14335159" y="774649"/>
                    <a:pt x="14332353" y="774649"/>
                  </a:cubicBezTo>
                  <a:cubicBezTo>
                    <a:pt x="14321125" y="774649"/>
                    <a:pt x="14310952" y="772193"/>
                    <a:pt x="14301830" y="767281"/>
                  </a:cubicBezTo>
                  <a:cubicBezTo>
                    <a:pt x="14292709" y="762369"/>
                    <a:pt x="14288147" y="752897"/>
                    <a:pt x="14288147" y="738863"/>
                  </a:cubicBezTo>
                  <a:cubicBezTo>
                    <a:pt x="14288147" y="737460"/>
                    <a:pt x="14288147" y="736057"/>
                    <a:pt x="14288147" y="734653"/>
                  </a:cubicBezTo>
                  <a:lnTo>
                    <a:pt x="14290253" y="679923"/>
                  </a:lnTo>
                  <a:cubicBezTo>
                    <a:pt x="14290253" y="677116"/>
                    <a:pt x="14290253" y="675011"/>
                    <a:pt x="14290253" y="673608"/>
                  </a:cubicBezTo>
                  <a:cubicBezTo>
                    <a:pt x="14290253" y="648347"/>
                    <a:pt x="14283236" y="630455"/>
                    <a:pt x="14269202" y="619929"/>
                  </a:cubicBezTo>
                  <a:cubicBezTo>
                    <a:pt x="14255168" y="609405"/>
                    <a:pt x="14236222" y="603440"/>
                    <a:pt x="14212367" y="602037"/>
                  </a:cubicBezTo>
                  <a:lnTo>
                    <a:pt x="14088170" y="597827"/>
                  </a:lnTo>
                  <a:cubicBezTo>
                    <a:pt x="14083960" y="597827"/>
                    <a:pt x="14079048" y="597827"/>
                    <a:pt x="14073435" y="597827"/>
                  </a:cubicBezTo>
                  <a:cubicBezTo>
                    <a:pt x="14024318" y="597827"/>
                    <a:pt x="13990637" y="611860"/>
                    <a:pt x="13972393" y="639927"/>
                  </a:cubicBezTo>
                  <a:cubicBezTo>
                    <a:pt x="13954149" y="667994"/>
                    <a:pt x="13945029" y="703078"/>
                    <a:pt x="13945029" y="745179"/>
                  </a:cubicBezTo>
                  <a:cubicBezTo>
                    <a:pt x="13945029" y="752195"/>
                    <a:pt x="13945029" y="758510"/>
                    <a:pt x="13945029" y="764124"/>
                  </a:cubicBezTo>
                  <a:lnTo>
                    <a:pt x="13976603" y="1330375"/>
                  </a:lnTo>
                  <a:cubicBezTo>
                    <a:pt x="13979410" y="1390719"/>
                    <a:pt x="13993092" y="1431066"/>
                    <a:pt x="14017652" y="1451414"/>
                  </a:cubicBezTo>
                  <a:cubicBezTo>
                    <a:pt x="14042210" y="1471763"/>
                    <a:pt x="14079048" y="1481937"/>
                    <a:pt x="14128165" y="1481937"/>
                  </a:cubicBezTo>
                  <a:cubicBezTo>
                    <a:pt x="14132375" y="1481937"/>
                    <a:pt x="14135883" y="1481937"/>
                    <a:pt x="14138691" y="1481937"/>
                  </a:cubicBezTo>
                  <a:lnTo>
                    <a:pt x="14201842" y="1479832"/>
                  </a:lnTo>
                  <a:cubicBezTo>
                    <a:pt x="14248152" y="1478429"/>
                    <a:pt x="14278675" y="1468255"/>
                    <a:pt x="14293410" y="1449309"/>
                  </a:cubicBezTo>
                  <a:cubicBezTo>
                    <a:pt x="14308145" y="1430364"/>
                    <a:pt x="14316214" y="1399140"/>
                    <a:pt x="14317618" y="1355636"/>
                  </a:cubicBezTo>
                  <a:lnTo>
                    <a:pt x="14319723" y="1265120"/>
                  </a:lnTo>
                  <a:cubicBezTo>
                    <a:pt x="14319723" y="1255296"/>
                    <a:pt x="14317618" y="1247578"/>
                    <a:pt x="14313407" y="1241964"/>
                  </a:cubicBezTo>
                  <a:cubicBezTo>
                    <a:pt x="14309198" y="1236351"/>
                    <a:pt x="14299373" y="1232843"/>
                    <a:pt x="14283937" y="1231439"/>
                  </a:cubicBezTo>
                  <a:lnTo>
                    <a:pt x="14147110" y="1225124"/>
                  </a:lnTo>
                  <a:cubicBezTo>
                    <a:pt x="14128866" y="1223721"/>
                    <a:pt x="14114833" y="1219160"/>
                    <a:pt x="14105011" y="1211442"/>
                  </a:cubicBezTo>
                  <a:cubicBezTo>
                    <a:pt x="14095186" y="1203723"/>
                    <a:pt x="14090276" y="1190040"/>
                    <a:pt x="14090276" y="1170393"/>
                  </a:cubicBezTo>
                  <a:lnTo>
                    <a:pt x="14092380" y="1067247"/>
                  </a:lnTo>
                  <a:cubicBezTo>
                    <a:pt x="14092380" y="1043390"/>
                    <a:pt x="14098344" y="1026550"/>
                    <a:pt x="14110273" y="1016727"/>
                  </a:cubicBezTo>
                  <a:cubicBezTo>
                    <a:pt x="14122202" y="1006903"/>
                    <a:pt x="14136586" y="1001992"/>
                    <a:pt x="14153426" y="1001992"/>
                  </a:cubicBezTo>
                  <a:cubicBezTo>
                    <a:pt x="14154829" y="1001992"/>
                    <a:pt x="14156934" y="1001992"/>
                    <a:pt x="14159741" y="1001992"/>
                  </a:cubicBezTo>
                  <a:lnTo>
                    <a:pt x="14361823" y="1010412"/>
                  </a:lnTo>
                  <a:cubicBezTo>
                    <a:pt x="14424974" y="1013218"/>
                    <a:pt x="14468127" y="1025849"/>
                    <a:pt x="14491282" y="1048302"/>
                  </a:cubicBezTo>
                  <a:cubicBezTo>
                    <a:pt x="14514438" y="1070756"/>
                    <a:pt x="14526015" y="1105839"/>
                    <a:pt x="14526015" y="1153553"/>
                  </a:cubicBezTo>
                  <a:cubicBezTo>
                    <a:pt x="14526015" y="1156360"/>
                    <a:pt x="14526015" y="1159167"/>
                    <a:pt x="14526015" y="1161973"/>
                  </a:cubicBezTo>
                  <a:lnTo>
                    <a:pt x="14523911" y="1338796"/>
                  </a:lnTo>
                  <a:cubicBezTo>
                    <a:pt x="14522506" y="1453870"/>
                    <a:pt x="14497948" y="1542281"/>
                    <a:pt x="14450235" y="1604029"/>
                  </a:cubicBezTo>
                  <a:cubicBezTo>
                    <a:pt x="14402519" y="1665776"/>
                    <a:pt x="14325336" y="1698053"/>
                    <a:pt x="14218682" y="1700860"/>
                  </a:cubicBezTo>
                  <a:lnTo>
                    <a:pt x="14100801" y="1702965"/>
                  </a:lnTo>
                  <a:cubicBezTo>
                    <a:pt x="14092380" y="1702965"/>
                    <a:pt x="14084661" y="1702965"/>
                    <a:pt x="14077645" y="1702965"/>
                  </a:cubicBezTo>
                  <a:cubicBezTo>
                    <a:pt x="13954149" y="1702965"/>
                    <a:pt x="13862932" y="1681213"/>
                    <a:pt x="13803992" y="1637709"/>
                  </a:cubicBezTo>
                  <a:cubicBezTo>
                    <a:pt x="13745051" y="1594205"/>
                    <a:pt x="13710669" y="1521933"/>
                    <a:pt x="13700846" y="1420891"/>
                  </a:cubicBezTo>
                  <a:lnTo>
                    <a:pt x="13641905" y="789384"/>
                  </a:lnTo>
                  <a:cubicBezTo>
                    <a:pt x="13639097" y="764124"/>
                    <a:pt x="13637695" y="739565"/>
                    <a:pt x="13637695" y="715708"/>
                  </a:cubicBezTo>
                  <a:cubicBezTo>
                    <a:pt x="13637695" y="607650"/>
                    <a:pt x="13666814" y="520292"/>
                    <a:pt x="13725054" y="453632"/>
                  </a:cubicBezTo>
                  <a:cubicBezTo>
                    <a:pt x="13783292" y="386973"/>
                    <a:pt x="13872755" y="353644"/>
                    <a:pt x="13993444" y="353644"/>
                  </a:cubicBezTo>
                  <a:close/>
                  <a:moveTo>
                    <a:pt x="11790016" y="65256"/>
                  </a:moveTo>
                  <a:cubicBezTo>
                    <a:pt x="11798436" y="65256"/>
                    <a:pt x="11807909" y="68413"/>
                    <a:pt x="11818434" y="74728"/>
                  </a:cubicBezTo>
                  <a:cubicBezTo>
                    <a:pt x="11828959" y="81043"/>
                    <a:pt x="11839133" y="87709"/>
                    <a:pt x="11848957" y="94726"/>
                  </a:cubicBezTo>
                  <a:cubicBezTo>
                    <a:pt x="11860183" y="103146"/>
                    <a:pt x="11872112" y="112970"/>
                    <a:pt x="11884743" y="124196"/>
                  </a:cubicBezTo>
                  <a:cubicBezTo>
                    <a:pt x="11911406" y="145246"/>
                    <a:pt x="11935263" y="164192"/>
                    <a:pt x="11956313" y="181032"/>
                  </a:cubicBezTo>
                  <a:cubicBezTo>
                    <a:pt x="11974557" y="196469"/>
                    <a:pt x="11991047" y="210151"/>
                    <a:pt x="12005782" y="222080"/>
                  </a:cubicBezTo>
                  <a:cubicBezTo>
                    <a:pt x="12020517" y="234008"/>
                    <a:pt x="12028585" y="239972"/>
                    <a:pt x="12029990" y="239972"/>
                  </a:cubicBezTo>
                  <a:cubicBezTo>
                    <a:pt x="12041216" y="248393"/>
                    <a:pt x="12052092" y="257514"/>
                    <a:pt x="12062617" y="267338"/>
                  </a:cubicBezTo>
                  <a:cubicBezTo>
                    <a:pt x="12073142" y="277161"/>
                    <a:pt x="12078404" y="288388"/>
                    <a:pt x="12078404" y="301018"/>
                  </a:cubicBezTo>
                  <a:cubicBezTo>
                    <a:pt x="12078404" y="305228"/>
                    <a:pt x="12077001" y="310140"/>
                    <a:pt x="12074195" y="315754"/>
                  </a:cubicBezTo>
                  <a:cubicBezTo>
                    <a:pt x="12069985" y="325577"/>
                    <a:pt x="12064722" y="335050"/>
                    <a:pt x="12058407" y="344171"/>
                  </a:cubicBezTo>
                  <a:cubicBezTo>
                    <a:pt x="12052092" y="353293"/>
                    <a:pt x="12046127" y="362064"/>
                    <a:pt x="12040515" y="370484"/>
                  </a:cubicBezTo>
                  <a:cubicBezTo>
                    <a:pt x="12033498" y="380308"/>
                    <a:pt x="12026481" y="390131"/>
                    <a:pt x="12019464" y="399954"/>
                  </a:cubicBezTo>
                  <a:cubicBezTo>
                    <a:pt x="12018060" y="404164"/>
                    <a:pt x="12015255" y="408374"/>
                    <a:pt x="12011044" y="412584"/>
                  </a:cubicBezTo>
                  <a:cubicBezTo>
                    <a:pt x="12004027" y="419601"/>
                    <a:pt x="11994204" y="423110"/>
                    <a:pt x="11981574" y="423110"/>
                  </a:cubicBezTo>
                  <a:cubicBezTo>
                    <a:pt x="11966137" y="423110"/>
                    <a:pt x="11947894" y="414690"/>
                    <a:pt x="11926843" y="397849"/>
                  </a:cubicBezTo>
                  <a:cubicBezTo>
                    <a:pt x="11898776" y="373992"/>
                    <a:pt x="11871410" y="350837"/>
                    <a:pt x="11844748" y="328384"/>
                  </a:cubicBezTo>
                  <a:cubicBezTo>
                    <a:pt x="11818083" y="305930"/>
                    <a:pt x="11800541" y="291195"/>
                    <a:pt x="11792122" y="284178"/>
                  </a:cubicBezTo>
                  <a:cubicBezTo>
                    <a:pt x="11782297" y="291195"/>
                    <a:pt x="11764054" y="305930"/>
                    <a:pt x="11737390" y="328384"/>
                  </a:cubicBezTo>
                  <a:cubicBezTo>
                    <a:pt x="11710727" y="350837"/>
                    <a:pt x="11683361" y="373992"/>
                    <a:pt x="11655295" y="397849"/>
                  </a:cubicBezTo>
                  <a:cubicBezTo>
                    <a:pt x="11634244" y="414690"/>
                    <a:pt x="11616000" y="423110"/>
                    <a:pt x="11600564" y="423110"/>
                  </a:cubicBezTo>
                  <a:cubicBezTo>
                    <a:pt x="11590740" y="423110"/>
                    <a:pt x="11580917" y="419250"/>
                    <a:pt x="11571093" y="411532"/>
                  </a:cubicBezTo>
                  <a:cubicBezTo>
                    <a:pt x="11561269" y="403814"/>
                    <a:pt x="11552499" y="393990"/>
                    <a:pt x="11544781" y="382062"/>
                  </a:cubicBezTo>
                  <a:cubicBezTo>
                    <a:pt x="11537062" y="370133"/>
                    <a:pt x="11530046" y="358205"/>
                    <a:pt x="11523731" y="346276"/>
                  </a:cubicBezTo>
                  <a:cubicBezTo>
                    <a:pt x="11517415" y="334348"/>
                    <a:pt x="11512153" y="324174"/>
                    <a:pt x="11507942" y="315754"/>
                  </a:cubicBezTo>
                  <a:cubicBezTo>
                    <a:pt x="11506539" y="312947"/>
                    <a:pt x="11505838" y="308035"/>
                    <a:pt x="11505838" y="301018"/>
                  </a:cubicBezTo>
                  <a:cubicBezTo>
                    <a:pt x="11505838" y="292598"/>
                    <a:pt x="11507942" y="284880"/>
                    <a:pt x="11512153" y="277863"/>
                  </a:cubicBezTo>
                  <a:cubicBezTo>
                    <a:pt x="11516363" y="270846"/>
                    <a:pt x="11521274" y="264531"/>
                    <a:pt x="11526888" y="258918"/>
                  </a:cubicBezTo>
                  <a:cubicBezTo>
                    <a:pt x="11532501" y="253304"/>
                    <a:pt x="11537764" y="248744"/>
                    <a:pt x="11542676" y="245235"/>
                  </a:cubicBezTo>
                  <a:cubicBezTo>
                    <a:pt x="11547587" y="241727"/>
                    <a:pt x="11550745" y="239972"/>
                    <a:pt x="11552148" y="239972"/>
                  </a:cubicBezTo>
                  <a:cubicBezTo>
                    <a:pt x="11553551" y="239972"/>
                    <a:pt x="11561621" y="234008"/>
                    <a:pt x="11576356" y="222080"/>
                  </a:cubicBezTo>
                  <a:cubicBezTo>
                    <a:pt x="11591091" y="210151"/>
                    <a:pt x="11607581" y="196469"/>
                    <a:pt x="11625825" y="181032"/>
                  </a:cubicBezTo>
                  <a:cubicBezTo>
                    <a:pt x="11646875" y="164192"/>
                    <a:pt x="11670731" y="145246"/>
                    <a:pt x="11697395" y="124196"/>
                  </a:cubicBezTo>
                  <a:cubicBezTo>
                    <a:pt x="11708621" y="112970"/>
                    <a:pt x="11719848" y="103146"/>
                    <a:pt x="11731075" y="94726"/>
                  </a:cubicBezTo>
                  <a:cubicBezTo>
                    <a:pt x="11740899" y="87709"/>
                    <a:pt x="11751073" y="81394"/>
                    <a:pt x="11761598" y="75781"/>
                  </a:cubicBezTo>
                  <a:cubicBezTo>
                    <a:pt x="11772124" y="70167"/>
                    <a:pt x="11781597" y="66659"/>
                    <a:pt x="11790016" y="65256"/>
                  </a:cubicBezTo>
                  <a:close/>
                  <a:moveTo>
                    <a:pt x="2461345" y="4210"/>
                  </a:moveTo>
                  <a:cubicBezTo>
                    <a:pt x="2471169" y="4210"/>
                    <a:pt x="2481694" y="8420"/>
                    <a:pt x="2492921" y="16840"/>
                  </a:cubicBezTo>
                  <a:cubicBezTo>
                    <a:pt x="2505551" y="25260"/>
                    <a:pt x="2516778" y="32978"/>
                    <a:pt x="2526601" y="39995"/>
                  </a:cubicBezTo>
                  <a:cubicBezTo>
                    <a:pt x="2536425" y="47012"/>
                    <a:pt x="2544845" y="52625"/>
                    <a:pt x="2551862" y="56835"/>
                  </a:cubicBezTo>
                  <a:lnTo>
                    <a:pt x="2747629" y="210502"/>
                  </a:lnTo>
                  <a:cubicBezTo>
                    <a:pt x="2764469" y="223132"/>
                    <a:pt x="2772889" y="235762"/>
                    <a:pt x="2772889" y="248393"/>
                  </a:cubicBezTo>
                  <a:cubicBezTo>
                    <a:pt x="2772889" y="252603"/>
                    <a:pt x="2770784" y="259970"/>
                    <a:pt x="2766574" y="270496"/>
                  </a:cubicBezTo>
                  <a:cubicBezTo>
                    <a:pt x="2762364" y="281020"/>
                    <a:pt x="2755347" y="293300"/>
                    <a:pt x="2745524" y="307333"/>
                  </a:cubicBezTo>
                  <a:lnTo>
                    <a:pt x="2720264" y="341014"/>
                  </a:lnTo>
                  <a:cubicBezTo>
                    <a:pt x="2703423" y="357854"/>
                    <a:pt x="2686583" y="366274"/>
                    <a:pt x="2669743" y="366274"/>
                  </a:cubicBezTo>
                  <a:cubicBezTo>
                    <a:pt x="2662726" y="366274"/>
                    <a:pt x="2651850" y="363467"/>
                    <a:pt x="2637115" y="357854"/>
                  </a:cubicBezTo>
                  <a:cubicBezTo>
                    <a:pt x="2622380" y="352240"/>
                    <a:pt x="2601680" y="340312"/>
                    <a:pt x="2575017" y="322068"/>
                  </a:cubicBezTo>
                  <a:lnTo>
                    <a:pt x="2391880" y="191557"/>
                  </a:lnTo>
                  <a:cubicBezTo>
                    <a:pt x="2368023" y="174717"/>
                    <a:pt x="2355744" y="162788"/>
                    <a:pt x="2355042" y="155772"/>
                  </a:cubicBezTo>
                  <a:cubicBezTo>
                    <a:pt x="2354340" y="148755"/>
                    <a:pt x="2353989" y="144545"/>
                    <a:pt x="2353989" y="143142"/>
                  </a:cubicBezTo>
                  <a:cubicBezTo>
                    <a:pt x="2353989" y="130511"/>
                    <a:pt x="2360304" y="114373"/>
                    <a:pt x="2372934" y="94726"/>
                  </a:cubicBezTo>
                  <a:lnTo>
                    <a:pt x="2400300" y="52625"/>
                  </a:lnTo>
                  <a:cubicBezTo>
                    <a:pt x="2411526" y="35785"/>
                    <a:pt x="2422753" y="23506"/>
                    <a:pt x="2433980" y="15787"/>
                  </a:cubicBezTo>
                  <a:cubicBezTo>
                    <a:pt x="2445207" y="8069"/>
                    <a:pt x="2454328" y="4210"/>
                    <a:pt x="2461345" y="4210"/>
                  </a:cubicBezTo>
                  <a:close/>
                  <a:moveTo>
                    <a:pt x="6414916" y="0"/>
                  </a:moveTo>
                  <a:cubicBezTo>
                    <a:pt x="6424738" y="0"/>
                    <a:pt x="6435265" y="4210"/>
                    <a:pt x="6446491" y="12630"/>
                  </a:cubicBezTo>
                  <a:cubicBezTo>
                    <a:pt x="6459121" y="21050"/>
                    <a:pt x="6470348" y="28768"/>
                    <a:pt x="6480172" y="35785"/>
                  </a:cubicBezTo>
                  <a:cubicBezTo>
                    <a:pt x="6489995" y="42802"/>
                    <a:pt x="6498414" y="48415"/>
                    <a:pt x="6505432" y="52625"/>
                  </a:cubicBezTo>
                  <a:lnTo>
                    <a:pt x="6701199" y="206292"/>
                  </a:lnTo>
                  <a:cubicBezTo>
                    <a:pt x="6718040" y="218922"/>
                    <a:pt x="6726460" y="231552"/>
                    <a:pt x="6726460" y="244183"/>
                  </a:cubicBezTo>
                  <a:cubicBezTo>
                    <a:pt x="6726460" y="248393"/>
                    <a:pt x="6724354" y="255760"/>
                    <a:pt x="6720144" y="266285"/>
                  </a:cubicBezTo>
                  <a:cubicBezTo>
                    <a:pt x="6715935" y="276810"/>
                    <a:pt x="6708918" y="289090"/>
                    <a:pt x="6699094" y="303123"/>
                  </a:cubicBezTo>
                  <a:lnTo>
                    <a:pt x="6673833" y="336804"/>
                  </a:lnTo>
                  <a:cubicBezTo>
                    <a:pt x="6656993" y="353644"/>
                    <a:pt x="6640154" y="362064"/>
                    <a:pt x="6623314" y="362064"/>
                  </a:cubicBezTo>
                  <a:cubicBezTo>
                    <a:pt x="6616296" y="362064"/>
                    <a:pt x="6605421" y="359257"/>
                    <a:pt x="6590685" y="353644"/>
                  </a:cubicBezTo>
                  <a:cubicBezTo>
                    <a:pt x="6575950" y="348030"/>
                    <a:pt x="6555251" y="336102"/>
                    <a:pt x="6528587" y="317858"/>
                  </a:cubicBezTo>
                  <a:lnTo>
                    <a:pt x="6345450" y="187347"/>
                  </a:lnTo>
                  <a:cubicBezTo>
                    <a:pt x="6321593" y="170507"/>
                    <a:pt x="6309313" y="158578"/>
                    <a:pt x="6308612" y="151562"/>
                  </a:cubicBezTo>
                  <a:cubicBezTo>
                    <a:pt x="6307910" y="144545"/>
                    <a:pt x="6307560" y="140335"/>
                    <a:pt x="6307560" y="138931"/>
                  </a:cubicBezTo>
                  <a:cubicBezTo>
                    <a:pt x="6307560" y="126301"/>
                    <a:pt x="6313875" y="110163"/>
                    <a:pt x="6326504" y="90516"/>
                  </a:cubicBezTo>
                  <a:lnTo>
                    <a:pt x="6353871" y="48415"/>
                  </a:lnTo>
                  <a:cubicBezTo>
                    <a:pt x="6365097" y="31575"/>
                    <a:pt x="6376323" y="19296"/>
                    <a:pt x="6387551" y="11577"/>
                  </a:cubicBezTo>
                  <a:cubicBezTo>
                    <a:pt x="6398777" y="3859"/>
                    <a:pt x="6407898" y="0"/>
                    <a:pt x="641491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Lolapeluza Black" panose="00000500000000000000" pitchFamily="2" charset="0"/>
              </a:endParaRPr>
            </a:p>
          </p:txBody>
        </p:sp>
      </p:grpSp>
      <p:sp>
        <p:nvSpPr>
          <p:cNvPr id="16" name="Freeform 2"/>
          <p:cNvSpPr/>
          <p:nvPr/>
        </p:nvSpPr>
        <p:spPr>
          <a:xfrm>
            <a:off x="6131403" y="4959949"/>
            <a:ext cx="2760657" cy="4114800"/>
          </a:xfrm>
          <a:custGeom>
            <a:avLst/>
            <a:gdLst/>
            <a:ahLst/>
            <a:cxnLst/>
            <a:rect l="l" t="t" r="r" b="b"/>
            <a:pathLst>
              <a:path w="2760657" h="4114800">
                <a:moveTo>
                  <a:pt x="0" y="0"/>
                </a:moveTo>
                <a:lnTo>
                  <a:pt x="2760656" y="0"/>
                </a:lnTo>
                <a:lnTo>
                  <a:pt x="27606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3"/>
          <p:cNvSpPr/>
          <p:nvPr/>
        </p:nvSpPr>
        <p:spPr>
          <a:xfrm>
            <a:off x="9144000" y="4959949"/>
            <a:ext cx="2678361" cy="4114800"/>
          </a:xfrm>
          <a:custGeom>
            <a:avLst/>
            <a:gdLst/>
            <a:ahLst/>
            <a:cxnLst/>
            <a:rect l="l" t="t" r="r" b="b"/>
            <a:pathLst>
              <a:path w="2678361" h="4114800">
                <a:moveTo>
                  <a:pt x="0" y="0"/>
                </a:moveTo>
                <a:lnTo>
                  <a:pt x="2678360" y="0"/>
                </a:lnTo>
                <a:lnTo>
                  <a:pt x="2678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6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8F76F36-AF93-71F0-B4A0-4152A6181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5969FC99-80AA-0D68-44F0-48329439F4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2088"/>
          <a:stretch/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sp>
        <p:nvSpPr>
          <p:cNvPr id="22" name="Hình chữ nhật 21">
            <a:extLst>
              <a:ext uri="{FF2B5EF4-FFF2-40B4-BE49-F238E27FC236}">
                <a16:creationId xmlns="" xmlns:a16="http://schemas.microsoft.com/office/drawing/2014/main" id="{98BDF26D-8872-3F80-1733-62836BE5FC7B}"/>
              </a:ext>
            </a:extLst>
          </p:cNvPr>
          <p:cNvSpPr/>
          <p:nvPr/>
        </p:nvSpPr>
        <p:spPr>
          <a:xfrm>
            <a:off x="11928437" y="2631874"/>
            <a:ext cx="38862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ình chữ nhật 20">
            <a:extLst>
              <a:ext uri="{FF2B5EF4-FFF2-40B4-BE49-F238E27FC236}">
                <a16:creationId xmlns="" xmlns:a16="http://schemas.microsoft.com/office/drawing/2014/main" id="{9929865F-599B-1B4A-9FF8-7314A063F281}"/>
              </a:ext>
            </a:extLst>
          </p:cNvPr>
          <p:cNvSpPr/>
          <p:nvPr/>
        </p:nvSpPr>
        <p:spPr>
          <a:xfrm>
            <a:off x="6782059" y="2631874"/>
            <a:ext cx="38862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ình chữ nhật 18">
            <a:extLst>
              <a:ext uri="{FF2B5EF4-FFF2-40B4-BE49-F238E27FC236}">
                <a16:creationId xmlns="" xmlns:a16="http://schemas.microsoft.com/office/drawing/2014/main" id="{6D2CDD9D-FE81-7F33-D936-A3645F002874}"/>
              </a:ext>
            </a:extLst>
          </p:cNvPr>
          <p:cNvSpPr/>
          <p:nvPr/>
        </p:nvSpPr>
        <p:spPr>
          <a:xfrm>
            <a:off x="1526720" y="2631874"/>
            <a:ext cx="38862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="" xmlns:a16="http://schemas.microsoft.com/office/drawing/2014/main" id="{CA16946A-C6C8-23F4-1FB2-00639D3D09EF}"/>
              </a:ext>
            </a:extLst>
          </p:cNvPr>
          <p:cNvSpPr/>
          <p:nvPr/>
        </p:nvSpPr>
        <p:spPr>
          <a:xfrm rot="-717662" flipH="1">
            <a:off x="15941852" y="6607373"/>
            <a:ext cx="1934970" cy="3224950"/>
          </a:xfrm>
          <a:custGeom>
            <a:avLst/>
            <a:gdLst/>
            <a:ahLst/>
            <a:cxnLst/>
            <a:rect l="l" t="t" r="r" b="b"/>
            <a:pathLst>
              <a:path w="1934970" h="3224950">
                <a:moveTo>
                  <a:pt x="1934970" y="0"/>
                </a:moveTo>
                <a:lnTo>
                  <a:pt x="0" y="0"/>
                </a:lnTo>
                <a:lnTo>
                  <a:pt x="0" y="3224950"/>
                </a:lnTo>
                <a:lnTo>
                  <a:pt x="1934970" y="3224950"/>
                </a:lnTo>
                <a:lnTo>
                  <a:pt x="193497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>
            <a:extLst>
              <a:ext uri="{FF2B5EF4-FFF2-40B4-BE49-F238E27FC236}">
                <a16:creationId xmlns="" xmlns:a16="http://schemas.microsoft.com/office/drawing/2014/main" id="{08CBEEBE-53FE-82DA-2850-0607612E8D5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982070"/>
            <a:ext cx="18288000" cy="1304930"/>
            <a:chOff x="0" y="0"/>
            <a:chExt cx="4816593" cy="343685"/>
          </a:xfrm>
        </p:grpSpPr>
        <p:sp>
          <p:nvSpPr>
            <p:cNvPr id="12" name="Freeform 12">
              <a:extLst>
                <a:ext uri="{FF2B5EF4-FFF2-40B4-BE49-F238E27FC236}">
                  <a16:creationId xmlns="" xmlns:a16="http://schemas.microsoft.com/office/drawing/2014/main" id="{F0F94EEB-0EE9-6E24-DC60-816F550CDB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343685"/>
            </a:xfrm>
            <a:custGeom>
              <a:avLst/>
              <a:gdLst/>
              <a:ahLst/>
              <a:cxnLst/>
              <a:rect l="l" t="t" r="r" b="b"/>
              <a:pathLst>
                <a:path w="4816592" h="343685">
                  <a:moveTo>
                    <a:pt x="0" y="0"/>
                  </a:moveTo>
                  <a:lnTo>
                    <a:pt x="4816592" y="0"/>
                  </a:lnTo>
                  <a:lnTo>
                    <a:pt x="4816592" y="343685"/>
                  </a:lnTo>
                  <a:lnTo>
                    <a:pt x="0" y="343685"/>
                  </a:lnTo>
                  <a:close/>
                </a:path>
              </a:pathLst>
            </a:custGeom>
            <a:solidFill>
              <a:srgbClr val="64A1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="" xmlns:a16="http://schemas.microsoft.com/office/drawing/2014/main" id="{B309671F-88AA-764E-9B25-42AC7EBF51C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4816593" cy="391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4" name="AutoShape 14">
            <a:extLst>
              <a:ext uri="{FF2B5EF4-FFF2-40B4-BE49-F238E27FC236}">
                <a16:creationId xmlns="" xmlns:a16="http://schemas.microsoft.com/office/drawing/2014/main" id="{417787C2-2EED-B298-B600-BABEBB7ADC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453560"/>
            <a:ext cx="18288000" cy="0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FF2B5EF4-FFF2-40B4-BE49-F238E27FC236}">
                <a16:creationId xmlns="" xmlns:a16="http://schemas.microsoft.com/office/drawing/2014/main" id="{EB4B5EF7-FCEA-44AC-5FDA-AB52057BE6EB}"/>
              </a:ext>
            </a:extLst>
          </p:cNvPr>
          <p:cNvSpPr/>
          <p:nvPr/>
        </p:nvSpPr>
        <p:spPr>
          <a:xfrm rot="-7330360">
            <a:off x="16598599" y="-759600"/>
            <a:ext cx="2769202" cy="2727664"/>
          </a:xfrm>
          <a:custGeom>
            <a:avLst/>
            <a:gdLst/>
            <a:ahLst/>
            <a:cxnLst/>
            <a:rect l="l" t="t" r="r" b="b"/>
            <a:pathLst>
              <a:path w="2769202" h="2727664">
                <a:moveTo>
                  <a:pt x="0" y="0"/>
                </a:moveTo>
                <a:lnTo>
                  <a:pt x="2769203" y="0"/>
                </a:lnTo>
                <a:lnTo>
                  <a:pt x="2769203" y="2727664"/>
                </a:lnTo>
                <a:lnTo>
                  <a:pt x="0" y="27276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/>
          <p:cNvSpPr/>
          <p:nvPr/>
        </p:nvSpPr>
        <p:spPr>
          <a:xfrm>
            <a:off x="1835244" y="2695312"/>
            <a:ext cx="3457586" cy="3594265"/>
          </a:xfrm>
          <a:custGeom>
            <a:avLst/>
            <a:gdLst/>
            <a:ahLst/>
            <a:cxnLst/>
            <a:rect l="l" t="t" r="r" b="b"/>
            <a:pathLst>
              <a:path w="4092812" h="4280065">
                <a:moveTo>
                  <a:pt x="0" y="0"/>
                </a:moveTo>
                <a:lnTo>
                  <a:pt x="4092812" y="0"/>
                </a:lnTo>
                <a:lnTo>
                  <a:pt x="4092812" y="4280064"/>
                </a:lnTo>
                <a:lnTo>
                  <a:pt x="0" y="42800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3"/>
          <p:cNvSpPr/>
          <p:nvPr/>
        </p:nvSpPr>
        <p:spPr>
          <a:xfrm>
            <a:off x="12423116" y="2891652"/>
            <a:ext cx="3146053" cy="3397925"/>
          </a:xfrm>
          <a:custGeom>
            <a:avLst/>
            <a:gdLst/>
            <a:ahLst/>
            <a:cxnLst/>
            <a:rect l="l" t="t" r="r" b="b"/>
            <a:pathLst>
              <a:path w="4360053" h="4114800">
                <a:moveTo>
                  <a:pt x="0" y="0"/>
                </a:moveTo>
                <a:lnTo>
                  <a:pt x="4360053" y="0"/>
                </a:lnTo>
                <a:lnTo>
                  <a:pt x="43600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4"/>
          <p:cNvSpPr/>
          <p:nvPr/>
        </p:nvSpPr>
        <p:spPr>
          <a:xfrm>
            <a:off x="7394120" y="2708074"/>
            <a:ext cx="2819400" cy="3581503"/>
          </a:xfrm>
          <a:custGeom>
            <a:avLst/>
            <a:gdLst/>
            <a:ahLst/>
            <a:cxnLst/>
            <a:rect l="l" t="t" r="r" b="b"/>
            <a:pathLst>
              <a:path w="3658060" h="4374361">
                <a:moveTo>
                  <a:pt x="0" y="0"/>
                </a:moveTo>
                <a:lnTo>
                  <a:pt x="3658060" y="0"/>
                </a:lnTo>
                <a:lnTo>
                  <a:pt x="3658060" y="4374361"/>
                </a:lnTo>
                <a:lnTo>
                  <a:pt x="0" y="43743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Hình chữ nhật: Góc vát 1">
            <a:extLst>
              <a:ext uri="{FF2B5EF4-FFF2-40B4-BE49-F238E27FC236}">
                <a16:creationId xmlns="" xmlns:a16="http://schemas.microsoft.com/office/drawing/2014/main" id="{AA68446D-911B-CA5B-36A9-18BEE374B344}"/>
              </a:ext>
            </a:extLst>
          </p:cNvPr>
          <p:cNvSpPr/>
          <p:nvPr/>
        </p:nvSpPr>
        <p:spPr>
          <a:xfrm>
            <a:off x="1439287" y="2593825"/>
            <a:ext cx="3886200" cy="3810000"/>
          </a:xfrm>
          <a:prstGeom prst="bevel">
            <a:avLst>
              <a:gd name="adj" fmla="val 9627"/>
            </a:avLst>
          </a:prstGeom>
          <a:solidFill>
            <a:srgbClr val="527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ình chữ nhật: Góc vát 22">
            <a:extLst>
              <a:ext uri="{FF2B5EF4-FFF2-40B4-BE49-F238E27FC236}">
                <a16:creationId xmlns="" xmlns:a16="http://schemas.microsoft.com/office/drawing/2014/main" id="{7CD4696B-0813-5497-B24D-982744257B8D}"/>
              </a:ext>
            </a:extLst>
          </p:cNvPr>
          <p:cNvSpPr/>
          <p:nvPr/>
        </p:nvSpPr>
        <p:spPr>
          <a:xfrm>
            <a:off x="6694626" y="2581851"/>
            <a:ext cx="3886200" cy="3810000"/>
          </a:xfrm>
          <a:prstGeom prst="bevel">
            <a:avLst>
              <a:gd name="adj" fmla="val 9627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ình chữ nhật: Góc vát 23">
            <a:extLst>
              <a:ext uri="{FF2B5EF4-FFF2-40B4-BE49-F238E27FC236}">
                <a16:creationId xmlns="" xmlns:a16="http://schemas.microsoft.com/office/drawing/2014/main" id="{B4A91F4D-CBAA-1C42-24C4-E7FDD22CCAD6}"/>
              </a:ext>
            </a:extLst>
          </p:cNvPr>
          <p:cNvSpPr/>
          <p:nvPr/>
        </p:nvSpPr>
        <p:spPr>
          <a:xfrm>
            <a:off x="11830118" y="2605251"/>
            <a:ext cx="3886200" cy="3810000"/>
          </a:xfrm>
          <a:prstGeom prst="bevel">
            <a:avLst>
              <a:gd name="adj" fmla="val 962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41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/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86000" y="1285875"/>
            <a:ext cx="13716000" cy="771525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955"/>
            </a:stretch>
          </a:blipFill>
        </p:spPr>
        <p:txBody>
          <a:bodyPr/>
          <a:lstStyle/>
          <a:p>
            <a:pPr defTabSz="685800">
              <a:defRPr/>
            </a:pPr>
            <a:r>
              <a:rPr lang="vi-VN" sz="135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 flipH="1">
            <a:off x="14649451" y="2286001"/>
            <a:ext cx="702470" cy="681038"/>
          </a:xfrm>
          <a:custGeom>
            <a:avLst/>
            <a:gdLst>
              <a:gd name="T0" fmla="*/ 117051 w 936738"/>
              <a:gd name="T1" fmla="*/ 0 h 909487"/>
              <a:gd name="T2" fmla="*/ 0 w 936738"/>
              <a:gd name="T3" fmla="*/ 0 h 909487"/>
              <a:gd name="T4" fmla="*/ 0 w 936738"/>
              <a:gd name="T5" fmla="*/ 113148 h 909487"/>
              <a:gd name="T6" fmla="*/ 117051 w 936738"/>
              <a:gd name="T7" fmla="*/ 113148 h 909487"/>
              <a:gd name="T8" fmla="*/ 117051 w 936738"/>
              <a:gd name="T9" fmla="*/ 0 h 909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6738" h="909487">
                <a:moveTo>
                  <a:pt x="936738" y="0"/>
                </a:moveTo>
                <a:lnTo>
                  <a:pt x="0" y="0"/>
                </a:lnTo>
                <a:lnTo>
                  <a:pt x="0" y="909487"/>
                </a:lnTo>
                <a:lnTo>
                  <a:pt x="936738" y="909487"/>
                </a:lnTo>
                <a:lnTo>
                  <a:pt x="936738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9222" name="Freeform 7"/>
          <p:cNvSpPr>
            <a:spLocks/>
          </p:cNvSpPr>
          <p:nvPr/>
        </p:nvSpPr>
        <p:spPr bwMode="auto">
          <a:xfrm>
            <a:off x="15387638" y="1485900"/>
            <a:ext cx="452438" cy="440532"/>
          </a:xfrm>
          <a:custGeom>
            <a:avLst/>
            <a:gdLst>
              <a:gd name="T0" fmla="*/ 0 w 604960"/>
              <a:gd name="T1" fmla="*/ 0 h 587361"/>
              <a:gd name="T2" fmla="*/ 74980 w 604960"/>
              <a:gd name="T3" fmla="*/ 0 h 587361"/>
              <a:gd name="T4" fmla="*/ 74980 w 604960"/>
              <a:gd name="T5" fmla="*/ 73426 h 587361"/>
              <a:gd name="T6" fmla="*/ 0 w 604960"/>
              <a:gd name="T7" fmla="*/ 73426 h 587361"/>
              <a:gd name="T8" fmla="*/ 0 w 604960"/>
              <a:gd name="T9" fmla="*/ 0 h 587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4960" h="587361">
                <a:moveTo>
                  <a:pt x="0" y="0"/>
                </a:moveTo>
                <a:lnTo>
                  <a:pt x="604960" y="0"/>
                </a:lnTo>
                <a:lnTo>
                  <a:pt x="604960" y="587362"/>
                </a:lnTo>
                <a:lnTo>
                  <a:pt x="0" y="58736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9223" name="Freeform 6"/>
          <p:cNvSpPr>
            <a:spLocks/>
          </p:cNvSpPr>
          <p:nvPr/>
        </p:nvSpPr>
        <p:spPr bwMode="auto">
          <a:xfrm>
            <a:off x="3771901" y="8184358"/>
            <a:ext cx="492920" cy="478631"/>
          </a:xfrm>
          <a:custGeom>
            <a:avLst/>
            <a:gdLst>
              <a:gd name="T0" fmla="*/ 0 w 658680"/>
              <a:gd name="T1" fmla="*/ 0 h 639518"/>
              <a:gd name="T2" fmla="*/ 81791 w 658680"/>
              <a:gd name="T3" fmla="*/ 0 h 639518"/>
              <a:gd name="T4" fmla="*/ 81791 w 658680"/>
              <a:gd name="T5" fmla="*/ 79437 h 639518"/>
              <a:gd name="T6" fmla="*/ 0 w 658680"/>
              <a:gd name="T7" fmla="*/ 79437 h 639518"/>
              <a:gd name="T8" fmla="*/ 0 w 658680"/>
              <a:gd name="T9" fmla="*/ 0 h 6395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8680" h="639518">
                <a:moveTo>
                  <a:pt x="0" y="0"/>
                </a:moveTo>
                <a:lnTo>
                  <a:pt x="658679" y="0"/>
                </a:lnTo>
                <a:lnTo>
                  <a:pt x="658679" y="639518"/>
                </a:lnTo>
                <a:lnTo>
                  <a:pt x="0" y="63951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9224" name="Freeform 4"/>
          <p:cNvSpPr>
            <a:spLocks/>
          </p:cNvSpPr>
          <p:nvPr/>
        </p:nvSpPr>
        <p:spPr bwMode="auto">
          <a:xfrm>
            <a:off x="15059026" y="8174832"/>
            <a:ext cx="578645" cy="559593"/>
          </a:xfrm>
          <a:custGeom>
            <a:avLst/>
            <a:gdLst>
              <a:gd name="T0" fmla="*/ 0 w 769214"/>
              <a:gd name="T1" fmla="*/ 0 h 746837"/>
              <a:gd name="T2" fmla="*/ 97021 w 769214"/>
              <a:gd name="T3" fmla="*/ 0 h 746837"/>
              <a:gd name="T4" fmla="*/ 97021 w 769214"/>
              <a:gd name="T5" fmla="*/ 93088 h 746837"/>
              <a:gd name="T6" fmla="*/ 0 w 769214"/>
              <a:gd name="T7" fmla="*/ 93088 h 746837"/>
              <a:gd name="T8" fmla="*/ 0 w 769214"/>
              <a:gd name="T9" fmla="*/ 0 h 7468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9214" h="746837">
                <a:moveTo>
                  <a:pt x="0" y="0"/>
                </a:moveTo>
                <a:lnTo>
                  <a:pt x="769214" y="0"/>
                </a:lnTo>
                <a:lnTo>
                  <a:pt x="769214" y="746836"/>
                </a:lnTo>
                <a:lnTo>
                  <a:pt x="0" y="7468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7600" y="1428750"/>
            <a:ext cx="100584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4475" y="2045495"/>
            <a:ext cx="6286500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2807495"/>
            <a:ext cx="126396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469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5BB32AF-85D1-B5FD-EE01-059C40BEE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4C544D23-287C-14B1-BF66-810813E38C6C}"/>
              </a:ext>
            </a:extLst>
          </p:cNvPr>
          <p:cNvGrpSpPr/>
          <p:nvPr/>
        </p:nvGrpSpPr>
        <p:grpSpPr>
          <a:xfrm>
            <a:off x="-2608268" y="0"/>
            <a:ext cx="20896268" cy="10448134"/>
            <a:chOff x="0" y="0"/>
            <a:chExt cx="27861691" cy="13930845"/>
          </a:xfrm>
        </p:grpSpPr>
        <p:sp>
          <p:nvSpPr>
            <p:cNvPr id="3" name="Freeform 3">
              <a:extLst>
                <a:ext uri="{FF2B5EF4-FFF2-40B4-BE49-F238E27FC236}">
                  <a16:creationId xmlns="" xmlns:a16="http://schemas.microsoft.com/office/drawing/2014/main" id="{B0580443-4EA6-6458-B565-A119CBDBA291}"/>
                </a:ext>
              </a:extLst>
            </p:cNvPr>
            <p:cNvSpPr/>
            <p:nvPr/>
          </p:nvSpPr>
          <p:spPr>
            <a:xfrm>
              <a:off x="13930845" y="0"/>
              <a:ext cx="13930845" cy="13930845"/>
            </a:xfrm>
            <a:custGeom>
              <a:avLst/>
              <a:gdLst/>
              <a:ahLst/>
              <a:cxnLst/>
              <a:rect l="l" t="t" r="r" b="b"/>
              <a:pathLst>
                <a:path w="13930845" h="13930845">
                  <a:moveTo>
                    <a:pt x="0" y="0"/>
                  </a:moveTo>
                  <a:lnTo>
                    <a:pt x="13930846" y="0"/>
                  </a:lnTo>
                  <a:lnTo>
                    <a:pt x="13930846" y="13930845"/>
                  </a:lnTo>
                  <a:lnTo>
                    <a:pt x="0" y="13930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>
              <a:extLst>
                <a:ext uri="{FF2B5EF4-FFF2-40B4-BE49-F238E27FC236}">
                  <a16:creationId xmlns="" xmlns:a16="http://schemas.microsoft.com/office/drawing/2014/main" id="{DC70DE9D-0EAE-2329-A624-CA2D8927A72B}"/>
                </a:ext>
              </a:extLst>
            </p:cNvPr>
            <p:cNvSpPr/>
            <p:nvPr/>
          </p:nvSpPr>
          <p:spPr>
            <a:xfrm>
              <a:off x="0" y="0"/>
              <a:ext cx="13930845" cy="13930845"/>
            </a:xfrm>
            <a:custGeom>
              <a:avLst/>
              <a:gdLst/>
              <a:ahLst/>
              <a:cxnLst/>
              <a:rect l="l" t="t" r="r" b="b"/>
              <a:pathLst>
                <a:path w="13930845" h="13930845">
                  <a:moveTo>
                    <a:pt x="0" y="0"/>
                  </a:moveTo>
                  <a:lnTo>
                    <a:pt x="13930845" y="0"/>
                  </a:lnTo>
                  <a:lnTo>
                    <a:pt x="13930845" y="13930845"/>
                  </a:lnTo>
                  <a:lnTo>
                    <a:pt x="0" y="13930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="" xmlns:a16="http://schemas.microsoft.com/office/drawing/2014/main" id="{2DBDED2B-04AB-8973-776B-B7E785759804}"/>
              </a:ext>
            </a:extLst>
          </p:cNvPr>
          <p:cNvGrpSpPr/>
          <p:nvPr/>
        </p:nvGrpSpPr>
        <p:grpSpPr>
          <a:xfrm>
            <a:off x="2743200" y="795402"/>
            <a:ext cx="11945816" cy="7609990"/>
            <a:chOff x="0" y="0"/>
            <a:chExt cx="12778154" cy="8385664"/>
          </a:xfrm>
        </p:grpSpPr>
        <p:sp>
          <p:nvSpPr>
            <p:cNvPr id="6" name="Freeform 6">
              <a:extLst>
                <a:ext uri="{FF2B5EF4-FFF2-40B4-BE49-F238E27FC236}">
                  <a16:creationId xmlns="" xmlns:a16="http://schemas.microsoft.com/office/drawing/2014/main" id="{F2B084DB-8E5C-0750-9BA0-E03B12C08525}"/>
                </a:ext>
              </a:extLst>
            </p:cNvPr>
            <p:cNvSpPr/>
            <p:nvPr/>
          </p:nvSpPr>
          <p:spPr>
            <a:xfrm>
              <a:off x="0" y="0"/>
              <a:ext cx="12778154" cy="8385664"/>
            </a:xfrm>
            <a:custGeom>
              <a:avLst/>
              <a:gdLst/>
              <a:ahLst/>
              <a:cxnLst/>
              <a:rect l="l" t="t" r="r" b="b"/>
              <a:pathLst>
                <a:path w="12778154" h="8385664">
                  <a:moveTo>
                    <a:pt x="0" y="0"/>
                  </a:moveTo>
                  <a:lnTo>
                    <a:pt x="12778154" y="0"/>
                  </a:lnTo>
                  <a:lnTo>
                    <a:pt x="12778154" y="8385664"/>
                  </a:lnTo>
                  <a:lnTo>
                    <a:pt x="0" y="8385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883ADFFD-AE19-AE16-4360-F7BB591F1E78}"/>
                </a:ext>
              </a:extLst>
            </p:cNvPr>
            <p:cNvSpPr/>
            <p:nvPr/>
          </p:nvSpPr>
          <p:spPr>
            <a:xfrm>
              <a:off x="187510" y="123053"/>
              <a:ext cx="12403135" cy="8139557"/>
            </a:xfrm>
            <a:custGeom>
              <a:avLst/>
              <a:gdLst/>
              <a:ahLst/>
              <a:cxnLst/>
              <a:rect l="l" t="t" r="r" b="b"/>
              <a:pathLst>
                <a:path w="12403135" h="8139557">
                  <a:moveTo>
                    <a:pt x="0" y="0"/>
                  </a:moveTo>
                  <a:lnTo>
                    <a:pt x="12403135" y="0"/>
                  </a:lnTo>
                  <a:lnTo>
                    <a:pt x="12403135" y="8139557"/>
                  </a:lnTo>
                  <a:lnTo>
                    <a:pt x="0" y="8139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="" xmlns:a16="http://schemas.microsoft.com/office/drawing/2014/main" id="{CB582993-7E18-06AD-3420-AD2A8DDEC683}"/>
              </a:ext>
            </a:extLst>
          </p:cNvPr>
          <p:cNvGrpSpPr/>
          <p:nvPr/>
        </p:nvGrpSpPr>
        <p:grpSpPr>
          <a:xfrm>
            <a:off x="0" y="8982070"/>
            <a:ext cx="18288000" cy="1304930"/>
            <a:chOff x="0" y="0"/>
            <a:chExt cx="4816593" cy="343685"/>
          </a:xfrm>
        </p:grpSpPr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165552F0-8521-3354-37B2-1652533C806B}"/>
                </a:ext>
              </a:extLst>
            </p:cNvPr>
            <p:cNvSpPr/>
            <p:nvPr/>
          </p:nvSpPr>
          <p:spPr>
            <a:xfrm>
              <a:off x="0" y="0"/>
              <a:ext cx="4816592" cy="343685"/>
            </a:xfrm>
            <a:custGeom>
              <a:avLst/>
              <a:gdLst/>
              <a:ahLst/>
              <a:cxnLst/>
              <a:rect l="l" t="t" r="r" b="b"/>
              <a:pathLst>
                <a:path w="4816592" h="343685">
                  <a:moveTo>
                    <a:pt x="0" y="0"/>
                  </a:moveTo>
                  <a:lnTo>
                    <a:pt x="4816592" y="0"/>
                  </a:lnTo>
                  <a:lnTo>
                    <a:pt x="4816592" y="343685"/>
                  </a:lnTo>
                  <a:lnTo>
                    <a:pt x="0" y="343685"/>
                  </a:lnTo>
                  <a:close/>
                </a:path>
              </a:pathLst>
            </a:custGeom>
            <a:solidFill>
              <a:srgbClr val="64A1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="" xmlns:a16="http://schemas.microsoft.com/office/drawing/2014/main" id="{DDE96A9D-EA3E-295E-C1A3-3FA7D645D1BC}"/>
                </a:ext>
              </a:extLst>
            </p:cNvPr>
            <p:cNvSpPr txBox="1"/>
            <p:nvPr/>
          </p:nvSpPr>
          <p:spPr>
            <a:xfrm>
              <a:off x="0" y="-47625"/>
              <a:ext cx="4816593" cy="391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1" name="AutoShape 11">
            <a:extLst>
              <a:ext uri="{FF2B5EF4-FFF2-40B4-BE49-F238E27FC236}">
                <a16:creationId xmlns="" xmlns:a16="http://schemas.microsoft.com/office/drawing/2014/main" id="{DD4814A2-33A6-4090-FB7D-85EC0C98F76C}"/>
              </a:ext>
            </a:extLst>
          </p:cNvPr>
          <p:cNvSpPr/>
          <p:nvPr/>
        </p:nvSpPr>
        <p:spPr>
          <a:xfrm>
            <a:off x="0" y="9453560"/>
            <a:ext cx="18288000" cy="0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="" xmlns:a16="http://schemas.microsoft.com/office/drawing/2014/main" id="{479465E3-8F1B-3B95-A479-9485038B42E8}"/>
              </a:ext>
            </a:extLst>
          </p:cNvPr>
          <p:cNvSpPr/>
          <p:nvPr/>
        </p:nvSpPr>
        <p:spPr>
          <a:xfrm rot="-8788588">
            <a:off x="-396772" y="5220953"/>
            <a:ext cx="3349826" cy="1260753"/>
          </a:xfrm>
          <a:custGeom>
            <a:avLst/>
            <a:gdLst/>
            <a:ahLst/>
            <a:cxnLst/>
            <a:rect l="l" t="t" r="r" b="b"/>
            <a:pathLst>
              <a:path w="3349826" h="1260753">
                <a:moveTo>
                  <a:pt x="0" y="0"/>
                </a:moveTo>
                <a:lnTo>
                  <a:pt x="3349826" y="0"/>
                </a:lnTo>
                <a:lnTo>
                  <a:pt x="3349826" y="1260753"/>
                </a:lnTo>
                <a:lnTo>
                  <a:pt x="0" y="12607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="" xmlns:a16="http://schemas.microsoft.com/office/drawing/2014/main" id="{C6B3AC3E-FBC6-A3EA-4C0D-B4059947F9DA}"/>
              </a:ext>
            </a:extLst>
          </p:cNvPr>
          <p:cNvSpPr/>
          <p:nvPr/>
        </p:nvSpPr>
        <p:spPr>
          <a:xfrm rot="808993">
            <a:off x="12973611" y="991156"/>
            <a:ext cx="3689624" cy="2549195"/>
          </a:xfrm>
          <a:custGeom>
            <a:avLst/>
            <a:gdLst/>
            <a:ahLst/>
            <a:cxnLst/>
            <a:rect l="l" t="t" r="r" b="b"/>
            <a:pathLst>
              <a:path w="3689624" h="2549195">
                <a:moveTo>
                  <a:pt x="0" y="0"/>
                </a:moveTo>
                <a:lnTo>
                  <a:pt x="3689624" y="0"/>
                </a:lnTo>
                <a:lnTo>
                  <a:pt x="3689624" y="2549195"/>
                </a:lnTo>
                <a:lnTo>
                  <a:pt x="0" y="2549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="" xmlns:a16="http://schemas.microsoft.com/office/drawing/2014/main" id="{BD32164E-011E-D398-F3CD-37127E4FE67A}"/>
              </a:ext>
            </a:extLst>
          </p:cNvPr>
          <p:cNvSpPr/>
          <p:nvPr/>
        </p:nvSpPr>
        <p:spPr>
          <a:xfrm>
            <a:off x="3995809" y="2106944"/>
            <a:ext cx="541328" cy="541328"/>
          </a:xfrm>
          <a:custGeom>
            <a:avLst/>
            <a:gdLst/>
            <a:ahLst/>
            <a:cxnLst/>
            <a:rect l="l" t="t" r="r" b="b"/>
            <a:pathLst>
              <a:path w="541328" h="541328">
                <a:moveTo>
                  <a:pt x="0" y="0"/>
                </a:moveTo>
                <a:lnTo>
                  <a:pt x="541328" y="0"/>
                </a:lnTo>
                <a:lnTo>
                  <a:pt x="541328" y="541328"/>
                </a:lnTo>
                <a:lnTo>
                  <a:pt x="0" y="5413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="" xmlns:a16="http://schemas.microsoft.com/office/drawing/2014/main" id="{1A69AA2C-5CFF-868F-54ED-42F20956CBA5}"/>
              </a:ext>
            </a:extLst>
          </p:cNvPr>
          <p:cNvSpPr/>
          <p:nvPr/>
        </p:nvSpPr>
        <p:spPr>
          <a:xfrm>
            <a:off x="3398173" y="2430344"/>
            <a:ext cx="346814" cy="346814"/>
          </a:xfrm>
          <a:custGeom>
            <a:avLst/>
            <a:gdLst/>
            <a:ahLst/>
            <a:cxnLst/>
            <a:rect l="l" t="t" r="r" b="b"/>
            <a:pathLst>
              <a:path w="346814" h="346814">
                <a:moveTo>
                  <a:pt x="0" y="0"/>
                </a:moveTo>
                <a:lnTo>
                  <a:pt x="346814" y="0"/>
                </a:lnTo>
                <a:lnTo>
                  <a:pt x="346814" y="346814"/>
                </a:lnTo>
                <a:lnTo>
                  <a:pt x="0" y="3468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="" xmlns:a16="http://schemas.microsoft.com/office/drawing/2014/main" id="{02C59067-0A00-95E9-8591-BE7F7DDBAFF3}"/>
              </a:ext>
            </a:extLst>
          </p:cNvPr>
          <p:cNvSpPr/>
          <p:nvPr/>
        </p:nvSpPr>
        <p:spPr>
          <a:xfrm>
            <a:off x="15754125" y="6473711"/>
            <a:ext cx="1505175" cy="1656314"/>
          </a:xfrm>
          <a:custGeom>
            <a:avLst/>
            <a:gdLst/>
            <a:ahLst/>
            <a:cxnLst/>
            <a:rect l="l" t="t" r="r" b="b"/>
            <a:pathLst>
              <a:path w="1505175" h="1656314">
                <a:moveTo>
                  <a:pt x="0" y="0"/>
                </a:moveTo>
                <a:lnTo>
                  <a:pt x="1505175" y="0"/>
                </a:lnTo>
                <a:lnTo>
                  <a:pt x="1505175" y="1656314"/>
                </a:lnTo>
                <a:lnTo>
                  <a:pt x="0" y="16563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>
            <a:extLst>
              <a:ext uri="{FF2B5EF4-FFF2-40B4-BE49-F238E27FC236}">
                <a16:creationId xmlns="" xmlns:a16="http://schemas.microsoft.com/office/drawing/2014/main" id="{3D04448E-F0AD-336D-4410-7C87932C9E70}"/>
              </a:ext>
            </a:extLst>
          </p:cNvPr>
          <p:cNvSpPr/>
          <p:nvPr/>
        </p:nvSpPr>
        <p:spPr>
          <a:xfrm rot="746323">
            <a:off x="1454850" y="-918242"/>
            <a:ext cx="2321898" cy="2287070"/>
          </a:xfrm>
          <a:custGeom>
            <a:avLst/>
            <a:gdLst/>
            <a:ahLst/>
            <a:cxnLst/>
            <a:rect l="l" t="t" r="r" b="b"/>
            <a:pathLst>
              <a:path w="2321898" h="2287070">
                <a:moveTo>
                  <a:pt x="0" y="0"/>
                </a:moveTo>
                <a:lnTo>
                  <a:pt x="2321898" y="0"/>
                </a:lnTo>
                <a:lnTo>
                  <a:pt x="2321898" y="2287070"/>
                </a:lnTo>
                <a:lnTo>
                  <a:pt x="0" y="22870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Hình chữ nhật 12">
            <a:extLst>
              <a:ext uri="{FF2B5EF4-FFF2-40B4-BE49-F238E27FC236}">
                <a16:creationId xmlns="" xmlns:a16="http://schemas.microsoft.com/office/drawing/2014/main" id="{78AF0514-184D-D4B7-896C-56DB49CB758B}"/>
              </a:ext>
            </a:extLst>
          </p:cNvPr>
          <p:cNvSpPr/>
          <p:nvPr/>
        </p:nvSpPr>
        <p:spPr>
          <a:xfrm>
            <a:off x="6816663" y="1909771"/>
            <a:ext cx="44487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0"/>
                <a:solidFill>
                  <a:srgbClr val="EF6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9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="" xmlns:a16="http://schemas.microsoft.com/office/drawing/2014/main" id="{B7D17F01-1822-DE2F-9895-B3D85F8C6A7B}"/>
              </a:ext>
            </a:extLst>
          </p:cNvPr>
          <p:cNvSpPr/>
          <p:nvPr/>
        </p:nvSpPr>
        <p:spPr>
          <a:xfrm>
            <a:off x="3694411" y="3143986"/>
            <a:ext cx="1012341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spc="-260" dirty="0">
                <a:ln w="0"/>
                <a:latin typeface="+mj-lt"/>
              </a:rPr>
              <a:t>Tạo dựng bầu không khí vui vẻ, đầm ấm trong gia đình</a:t>
            </a:r>
            <a:endParaRPr lang="vi-VN" sz="6000" b="1" cap="none" spc="-260" dirty="0">
              <a:ln w="0"/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3060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D08FD69-DD5A-DBCE-23AE-E60B52BC5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A5CAA631-8BCF-4C91-E480-C5CA940D3B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2088"/>
          <a:stretch/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A4C2B397-DBFB-B6EC-2F91-CDBE88B8F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658426"/>
            <a:ext cx="8839200" cy="5959881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1" name="Group 11">
            <a:extLst>
              <a:ext uri="{FF2B5EF4-FFF2-40B4-BE49-F238E27FC236}">
                <a16:creationId xmlns="" xmlns:a16="http://schemas.microsoft.com/office/drawing/2014/main" id="{160EEFBF-6D9E-A387-BC92-572E01D369E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982070"/>
            <a:ext cx="18288000" cy="1304930"/>
            <a:chOff x="0" y="0"/>
            <a:chExt cx="4816593" cy="343685"/>
          </a:xfrm>
        </p:grpSpPr>
        <p:sp>
          <p:nvSpPr>
            <p:cNvPr id="12" name="Freeform 12">
              <a:extLst>
                <a:ext uri="{FF2B5EF4-FFF2-40B4-BE49-F238E27FC236}">
                  <a16:creationId xmlns="" xmlns:a16="http://schemas.microsoft.com/office/drawing/2014/main" id="{BBB15D80-7072-7B72-6AD9-F91E84A1C3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343685"/>
            </a:xfrm>
            <a:custGeom>
              <a:avLst/>
              <a:gdLst/>
              <a:ahLst/>
              <a:cxnLst/>
              <a:rect l="l" t="t" r="r" b="b"/>
              <a:pathLst>
                <a:path w="4816592" h="343685">
                  <a:moveTo>
                    <a:pt x="0" y="0"/>
                  </a:moveTo>
                  <a:lnTo>
                    <a:pt x="4816592" y="0"/>
                  </a:lnTo>
                  <a:lnTo>
                    <a:pt x="4816592" y="343685"/>
                  </a:lnTo>
                  <a:lnTo>
                    <a:pt x="0" y="343685"/>
                  </a:lnTo>
                  <a:close/>
                </a:path>
              </a:pathLst>
            </a:custGeom>
            <a:solidFill>
              <a:srgbClr val="64A1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="" xmlns:a16="http://schemas.microsoft.com/office/drawing/2014/main" id="{92F8F6A9-74C1-48BF-D46A-9286B50CED6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4816593" cy="391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4" name="AutoShape 14">
            <a:extLst>
              <a:ext uri="{FF2B5EF4-FFF2-40B4-BE49-F238E27FC236}">
                <a16:creationId xmlns="" xmlns:a16="http://schemas.microsoft.com/office/drawing/2014/main" id="{74F6245D-1F60-0C32-A3D6-47C8F90A55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453560"/>
            <a:ext cx="18288000" cy="0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9" name="Nhóm 28">
            <a:extLst>
              <a:ext uri="{FF2B5EF4-FFF2-40B4-BE49-F238E27FC236}">
                <a16:creationId xmlns="" xmlns:a16="http://schemas.microsoft.com/office/drawing/2014/main" id="{395A0554-3D99-11AE-9831-F6E3F2571284}"/>
              </a:ext>
            </a:extLst>
          </p:cNvPr>
          <p:cNvGrpSpPr/>
          <p:nvPr/>
        </p:nvGrpSpPr>
        <p:grpSpPr>
          <a:xfrm>
            <a:off x="304800" y="284430"/>
            <a:ext cx="16078199" cy="1963470"/>
            <a:chOff x="304800" y="342900"/>
            <a:chExt cx="16078199" cy="2573070"/>
          </a:xfrm>
        </p:grpSpPr>
        <p:sp>
          <p:nvSpPr>
            <p:cNvPr id="27" name="Hình chữ nhật: Góc Tròn 26">
              <a:extLst>
                <a:ext uri="{FF2B5EF4-FFF2-40B4-BE49-F238E27FC236}">
                  <a16:creationId xmlns="" xmlns:a16="http://schemas.microsoft.com/office/drawing/2014/main" id="{7196A6AB-08FE-3834-3FCB-F1FEAB9B8282}"/>
                </a:ext>
              </a:extLst>
            </p:cNvPr>
            <p:cNvSpPr/>
            <p:nvPr/>
          </p:nvSpPr>
          <p:spPr>
            <a:xfrm>
              <a:off x="1381125" y="342900"/>
              <a:ext cx="15001874" cy="2573070"/>
            </a:xfrm>
            <a:custGeom>
              <a:avLst/>
              <a:gdLst>
                <a:gd name="connsiteX0" fmla="*/ 0 w 15001874"/>
                <a:gd name="connsiteY0" fmla="*/ 428854 h 2573070"/>
                <a:gd name="connsiteX1" fmla="*/ 428854 w 15001874"/>
                <a:gd name="connsiteY1" fmla="*/ 0 h 2573070"/>
                <a:gd name="connsiteX2" fmla="*/ 819502 w 15001874"/>
                <a:gd name="connsiteY2" fmla="*/ 0 h 2573070"/>
                <a:gd name="connsiteX3" fmla="*/ 1351592 w 15001874"/>
                <a:gd name="connsiteY3" fmla="*/ 0 h 2573070"/>
                <a:gd name="connsiteX4" fmla="*/ 1883683 w 15001874"/>
                <a:gd name="connsiteY4" fmla="*/ 0 h 2573070"/>
                <a:gd name="connsiteX5" fmla="*/ 2557214 w 15001874"/>
                <a:gd name="connsiteY5" fmla="*/ 0 h 2573070"/>
                <a:gd name="connsiteX6" fmla="*/ 3089304 w 15001874"/>
                <a:gd name="connsiteY6" fmla="*/ 0 h 2573070"/>
                <a:gd name="connsiteX7" fmla="*/ 3904278 w 15001874"/>
                <a:gd name="connsiteY7" fmla="*/ 0 h 2573070"/>
                <a:gd name="connsiteX8" fmla="*/ 4719251 w 15001874"/>
                <a:gd name="connsiteY8" fmla="*/ 0 h 2573070"/>
                <a:gd name="connsiteX9" fmla="*/ 5392783 w 15001874"/>
                <a:gd name="connsiteY9" fmla="*/ 0 h 2573070"/>
                <a:gd name="connsiteX10" fmla="*/ 5641989 w 15001874"/>
                <a:gd name="connsiteY10" fmla="*/ 0 h 2573070"/>
                <a:gd name="connsiteX11" fmla="*/ 6032638 w 15001874"/>
                <a:gd name="connsiteY11" fmla="*/ 0 h 2573070"/>
                <a:gd name="connsiteX12" fmla="*/ 6564728 w 15001874"/>
                <a:gd name="connsiteY12" fmla="*/ 0 h 2573070"/>
                <a:gd name="connsiteX13" fmla="*/ 6813935 w 15001874"/>
                <a:gd name="connsiteY13" fmla="*/ 0 h 2573070"/>
                <a:gd name="connsiteX14" fmla="*/ 7204583 w 15001874"/>
                <a:gd name="connsiteY14" fmla="*/ 0 h 2573070"/>
                <a:gd name="connsiteX15" fmla="*/ 7453790 w 15001874"/>
                <a:gd name="connsiteY15" fmla="*/ 0 h 2573070"/>
                <a:gd name="connsiteX16" fmla="*/ 7985880 w 15001874"/>
                <a:gd name="connsiteY16" fmla="*/ 0 h 2573070"/>
                <a:gd name="connsiteX17" fmla="*/ 8235087 w 15001874"/>
                <a:gd name="connsiteY17" fmla="*/ 0 h 2573070"/>
                <a:gd name="connsiteX18" fmla="*/ 9191502 w 15001874"/>
                <a:gd name="connsiteY18" fmla="*/ 0 h 2573070"/>
                <a:gd name="connsiteX19" fmla="*/ 9582150 w 15001874"/>
                <a:gd name="connsiteY19" fmla="*/ 0 h 2573070"/>
                <a:gd name="connsiteX20" fmla="*/ 9831357 w 15001874"/>
                <a:gd name="connsiteY20" fmla="*/ 0 h 2573070"/>
                <a:gd name="connsiteX21" fmla="*/ 10504888 w 15001874"/>
                <a:gd name="connsiteY21" fmla="*/ 0 h 2573070"/>
                <a:gd name="connsiteX22" fmla="*/ 10754095 w 15001874"/>
                <a:gd name="connsiteY22" fmla="*/ 0 h 2573070"/>
                <a:gd name="connsiteX23" fmla="*/ 11003302 w 15001874"/>
                <a:gd name="connsiteY23" fmla="*/ 0 h 2573070"/>
                <a:gd name="connsiteX24" fmla="*/ 11676834 w 15001874"/>
                <a:gd name="connsiteY24" fmla="*/ 0 h 2573070"/>
                <a:gd name="connsiteX25" fmla="*/ 12633249 w 15001874"/>
                <a:gd name="connsiteY25" fmla="*/ 0 h 2573070"/>
                <a:gd name="connsiteX26" fmla="*/ 13306780 w 15001874"/>
                <a:gd name="connsiteY26" fmla="*/ 0 h 2573070"/>
                <a:gd name="connsiteX27" fmla="*/ 13838870 w 15001874"/>
                <a:gd name="connsiteY27" fmla="*/ 0 h 2573070"/>
                <a:gd name="connsiteX28" fmla="*/ 14573020 w 15001874"/>
                <a:gd name="connsiteY28" fmla="*/ 0 h 2573070"/>
                <a:gd name="connsiteX29" fmla="*/ 15001874 w 15001874"/>
                <a:gd name="connsiteY29" fmla="*/ 428854 h 2573070"/>
                <a:gd name="connsiteX30" fmla="*/ 15001874 w 15001874"/>
                <a:gd name="connsiteY30" fmla="*/ 1000641 h 2573070"/>
                <a:gd name="connsiteX31" fmla="*/ 15001874 w 15001874"/>
                <a:gd name="connsiteY31" fmla="*/ 1572429 h 2573070"/>
                <a:gd name="connsiteX32" fmla="*/ 15001874 w 15001874"/>
                <a:gd name="connsiteY32" fmla="*/ 2144216 h 2573070"/>
                <a:gd name="connsiteX33" fmla="*/ 14573020 w 15001874"/>
                <a:gd name="connsiteY33" fmla="*/ 2573070 h 2573070"/>
                <a:gd name="connsiteX34" fmla="*/ 13899488 w 15001874"/>
                <a:gd name="connsiteY34" fmla="*/ 2573070 h 2573070"/>
                <a:gd name="connsiteX35" fmla="*/ 12943073 w 15001874"/>
                <a:gd name="connsiteY35" fmla="*/ 2573070 h 2573070"/>
                <a:gd name="connsiteX36" fmla="*/ 12410983 w 15001874"/>
                <a:gd name="connsiteY36" fmla="*/ 2573070 h 2573070"/>
                <a:gd name="connsiteX37" fmla="*/ 11878893 w 15001874"/>
                <a:gd name="connsiteY37" fmla="*/ 2573070 h 2573070"/>
                <a:gd name="connsiteX38" fmla="*/ 11063920 w 15001874"/>
                <a:gd name="connsiteY38" fmla="*/ 2573070 h 2573070"/>
                <a:gd name="connsiteX39" fmla="*/ 10390388 w 15001874"/>
                <a:gd name="connsiteY39" fmla="*/ 2573070 h 2573070"/>
                <a:gd name="connsiteX40" fmla="*/ 9858298 w 15001874"/>
                <a:gd name="connsiteY40" fmla="*/ 2573070 h 2573070"/>
                <a:gd name="connsiteX41" fmla="*/ 9326208 w 15001874"/>
                <a:gd name="connsiteY41" fmla="*/ 2573070 h 2573070"/>
                <a:gd name="connsiteX42" fmla="*/ 8652676 w 15001874"/>
                <a:gd name="connsiteY42" fmla="*/ 2573070 h 2573070"/>
                <a:gd name="connsiteX43" fmla="*/ 7696261 w 15001874"/>
                <a:gd name="connsiteY43" fmla="*/ 2573070 h 2573070"/>
                <a:gd name="connsiteX44" fmla="*/ 6739846 w 15001874"/>
                <a:gd name="connsiteY44" fmla="*/ 2573070 h 2573070"/>
                <a:gd name="connsiteX45" fmla="*/ 6207756 w 15001874"/>
                <a:gd name="connsiteY45" fmla="*/ 2573070 h 2573070"/>
                <a:gd name="connsiteX46" fmla="*/ 5251341 w 15001874"/>
                <a:gd name="connsiteY46" fmla="*/ 2573070 h 2573070"/>
                <a:gd name="connsiteX47" fmla="*/ 4577809 w 15001874"/>
                <a:gd name="connsiteY47" fmla="*/ 2573070 h 2573070"/>
                <a:gd name="connsiteX48" fmla="*/ 3621394 w 15001874"/>
                <a:gd name="connsiteY48" fmla="*/ 2573070 h 2573070"/>
                <a:gd name="connsiteX49" fmla="*/ 2664979 w 15001874"/>
                <a:gd name="connsiteY49" fmla="*/ 2573070 h 2573070"/>
                <a:gd name="connsiteX50" fmla="*/ 1991448 w 15001874"/>
                <a:gd name="connsiteY50" fmla="*/ 2573070 h 2573070"/>
                <a:gd name="connsiteX51" fmla="*/ 1742241 w 15001874"/>
                <a:gd name="connsiteY51" fmla="*/ 2573070 h 2573070"/>
                <a:gd name="connsiteX52" fmla="*/ 1493034 w 15001874"/>
                <a:gd name="connsiteY52" fmla="*/ 2573070 h 2573070"/>
                <a:gd name="connsiteX53" fmla="*/ 1102386 w 15001874"/>
                <a:gd name="connsiteY53" fmla="*/ 2573070 h 2573070"/>
                <a:gd name="connsiteX54" fmla="*/ 428854 w 15001874"/>
                <a:gd name="connsiteY54" fmla="*/ 2573070 h 2573070"/>
                <a:gd name="connsiteX55" fmla="*/ 0 w 15001874"/>
                <a:gd name="connsiteY55" fmla="*/ 2144216 h 2573070"/>
                <a:gd name="connsiteX56" fmla="*/ 0 w 15001874"/>
                <a:gd name="connsiteY56" fmla="*/ 1606736 h 2573070"/>
                <a:gd name="connsiteX57" fmla="*/ 0 w 15001874"/>
                <a:gd name="connsiteY57" fmla="*/ 1086409 h 2573070"/>
                <a:gd name="connsiteX58" fmla="*/ 0 w 15001874"/>
                <a:gd name="connsiteY58" fmla="*/ 428854 h 257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5001874" h="2573070" fill="none" extrusionOk="0">
                  <a:moveTo>
                    <a:pt x="0" y="428854"/>
                  </a:moveTo>
                  <a:cubicBezTo>
                    <a:pt x="4526" y="151167"/>
                    <a:pt x="196324" y="48996"/>
                    <a:pt x="428854" y="0"/>
                  </a:cubicBezTo>
                  <a:cubicBezTo>
                    <a:pt x="565345" y="17207"/>
                    <a:pt x="699377" y="1296"/>
                    <a:pt x="819502" y="0"/>
                  </a:cubicBezTo>
                  <a:cubicBezTo>
                    <a:pt x="939627" y="-1296"/>
                    <a:pt x="1147172" y="-18502"/>
                    <a:pt x="1351592" y="0"/>
                  </a:cubicBezTo>
                  <a:cubicBezTo>
                    <a:pt x="1556012" y="18502"/>
                    <a:pt x="1770939" y="2351"/>
                    <a:pt x="1883683" y="0"/>
                  </a:cubicBezTo>
                  <a:cubicBezTo>
                    <a:pt x="1996427" y="-2351"/>
                    <a:pt x="2247494" y="16733"/>
                    <a:pt x="2557214" y="0"/>
                  </a:cubicBezTo>
                  <a:cubicBezTo>
                    <a:pt x="2866934" y="-16733"/>
                    <a:pt x="2828522" y="9644"/>
                    <a:pt x="3089304" y="0"/>
                  </a:cubicBezTo>
                  <a:cubicBezTo>
                    <a:pt x="3350086" y="-9644"/>
                    <a:pt x="3529118" y="-10069"/>
                    <a:pt x="3904278" y="0"/>
                  </a:cubicBezTo>
                  <a:cubicBezTo>
                    <a:pt x="4279438" y="10069"/>
                    <a:pt x="4364526" y="-21523"/>
                    <a:pt x="4719251" y="0"/>
                  </a:cubicBezTo>
                  <a:cubicBezTo>
                    <a:pt x="5073976" y="21523"/>
                    <a:pt x="5202728" y="10325"/>
                    <a:pt x="5392783" y="0"/>
                  </a:cubicBezTo>
                  <a:cubicBezTo>
                    <a:pt x="5582838" y="-10325"/>
                    <a:pt x="5523819" y="3543"/>
                    <a:pt x="5641989" y="0"/>
                  </a:cubicBezTo>
                  <a:cubicBezTo>
                    <a:pt x="5760159" y="-3543"/>
                    <a:pt x="5900372" y="8335"/>
                    <a:pt x="6032638" y="0"/>
                  </a:cubicBezTo>
                  <a:cubicBezTo>
                    <a:pt x="6164904" y="-8335"/>
                    <a:pt x="6428473" y="-7819"/>
                    <a:pt x="6564728" y="0"/>
                  </a:cubicBezTo>
                  <a:cubicBezTo>
                    <a:pt x="6700983" y="7819"/>
                    <a:pt x="6690584" y="148"/>
                    <a:pt x="6813935" y="0"/>
                  </a:cubicBezTo>
                  <a:cubicBezTo>
                    <a:pt x="6937286" y="-148"/>
                    <a:pt x="7121827" y="18454"/>
                    <a:pt x="7204583" y="0"/>
                  </a:cubicBezTo>
                  <a:cubicBezTo>
                    <a:pt x="7287339" y="-18454"/>
                    <a:pt x="7345039" y="7732"/>
                    <a:pt x="7453790" y="0"/>
                  </a:cubicBezTo>
                  <a:cubicBezTo>
                    <a:pt x="7562541" y="-7732"/>
                    <a:pt x="7834755" y="-5650"/>
                    <a:pt x="7985880" y="0"/>
                  </a:cubicBezTo>
                  <a:cubicBezTo>
                    <a:pt x="8137005" y="5650"/>
                    <a:pt x="8119111" y="-7106"/>
                    <a:pt x="8235087" y="0"/>
                  </a:cubicBezTo>
                  <a:cubicBezTo>
                    <a:pt x="8351063" y="7106"/>
                    <a:pt x="8782896" y="46315"/>
                    <a:pt x="9191502" y="0"/>
                  </a:cubicBezTo>
                  <a:cubicBezTo>
                    <a:pt x="9600108" y="-46315"/>
                    <a:pt x="9504012" y="-13743"/>
                    <a:pt x="9582150" y="0"/>
                  </a:cubicBezTo>
                  <a:cubicBezTo>
                    <a:pt x="9660288" y="13743"/>
                    <a:pt x="9722708" y="-1713"/>
                    <a:pt x="9831357" y="0"/>
                  </a:cubicBezTo>
                  <a:cubicBezTo>
                    <a:pt x="9940006" y="1713"/>
                    <a:pt x="10330907" y="19406"/>
                    <a:pt x="10504888" y="0"/>
                  </a:cubicBezTo>
                  <a:cubicBezTo>
                    <a:pt x="10678869" y="-19406"/>
                    <a:pt x="10644263" y="-1084"/>
                    <a:pt x="10754095" y="0"/>
                  </a:cubicBezTo>
                  <a:cubicBezTo>
                    <a:pt x="10863927" y="1084"/>
                    <a:pt x="10888380" y="7986"/>
                    <a:pt x="11003302" y="0"/>
                  </a:cubicBezTo>
                  <a:cubicBezTo>
                    <a:pt x="11118224" y="-7986"/>
                    <a:pt x="11494013" y="-17937"/>
                    <a:pt x="11676834" y="0"/>
                  </a:cubicBezTo>
                  <a:cubicBezTo>
                    <a:pt x="11859655" y="17937"/>
                    <a:pt x="12263390" y="-9479"/>
                    <a:pt x="12633249" y="0"/>
                  </a:cubicBezTo>
                  <a:cubicBezTo>
                    <a:pt x="13003108" y="9479"/>
                    <a:pt x="13033269" y="-6330"/>
                    <a:pt x="13306780" y="0"/>
                  </a:cubicBezTo>
                  <a:cubicBezTo>
                    <a:pt x="13580291" y="6330"/>
                    <a:pt x="13709485" y="7497"/>
                    <a:pt x="13838870" y="0"/>
                  </a:cubicBezTo>
                  <a:cubicBezTo>
                    <a:pt x="13968255" y="-7497"/>
                    <a:pt x="14275067" y="-2936"/>
                    <a:pt x="14573020" y="0"/>
                  </a:cubicBezTo>
                  <a:cubicBezTo>
                    <a:pt x="14795724" y="196"/>
                    <a:pt x="14993795" y="137697"/>
                    <a:pt x="15001874" y="428854"/>
                  </a:cubicBezTo>
                  <a:cubicBezTo>
                    <a:pt x="15001877" y="544736"/>
                    <a:pt x="15010656" y="832064"/>
                    <a:pt x="15001874" y="1000641"/>
                  </a:cubicBezTo>
                  <a:cubicBezTo>
                    <a:pt x="14993092" y="1169218"/>
                    <a:pt x="15002223" y="1315848"/>
                    <a:pt x="15001874" y="1572429"/>
                  </a:cubicBezTo>
                  <a:cubicBezTo>
                    <a:pt x="15001525" y="1829010"/>
                    <a:pt x="15009300" y="2016650"/>
                    <a:pt x="15001874" y="2144216"/>
                  </a:cubicBezTo>
                  <a:cubicBezTo>
                    <a:pt x="14979220" y="2385246"/>
                    <a:pt x="14762892" y="2543479"/>
                    <a:pt x="14573020" y="2573070"/>
                  </a:cubicBezTo>
                  <a:cubicBezTo>
                    <a:pt x="14434019" y="2584376"/>
                    <a:pt x="14072066" y="2583314"/>
                    <a:pt x="13899488" y="2573070"/>
                  </a:cubicBezTo>
                  <a:cubicBezTo>
                    <a:pt x="13726910" y="2562826"/>
                    <a:pt x="13298805" y="2550121"/>
                    <a:pt x="12943073" y="2573070"/>
                  </a:cubicBezTo>
                  <a:cubicBezTo>
                    <a:pt x="12587341" y="2596019"/>
                    <a:pt x="12655263" y="2598183"/>
                    <a:pt x="12410983" y="2573070"/>
                  </a:cubicBezTo>
                  <a:cubicBezTo>
                    <a:pt x="12166703" y="2547958"/>
                    <a:pt x="12000003" y="2599371"/>
                    <a:pt x="11878893" y="2573070"/>
                  </a:cubicBezTo>
                  <a:cubicBezTo>
                    <a:pt x="11757783" y="2546770"/>
                    <a:pt x="11240715" y="2548976"/>
                    <a:pt x="11063920" y="2573070"/>
                  </a:cubicBezTo>
                  <a:cubicBezTo>
                    <a:pt x="10887125" y="2597164"/>
                    <a:pt x="10726553" y="2597346"/>
                    <a:pt x="10390388" y="2573070"/>
                  </a:cubicBezTo>
                  <a:cubicBezTo>
                    <a:pt x="10054223" y="2548794"/>
                    <a:pt x="10061454" y="2594813"/>
                    <a:pt x="9858298" y="2573070"/>
                  </a:cubicBezTo>
                  <a:cubicBezTo>
                    <a:pt x="9655142" y="2551328"/>
                    <a:pt x="9458264" y="2553545"/>
                    <a:pt x="9326208" y="2573070"/>
                  </a:cubicBezTo>
                  <a:cubicBezTo>
                    <a:pt x="9194152" y="2592596"/>
                    <a:pt x="8800068" y="2557227"/>
                    <a:pt x="8652676" y="2573070"/>
                  </a:cubicBezTo>
                  <a:cubicBezTo>
                    <a:pt x="8505284" y="2588913"/>
                    <a:pt x="8105381" y="2543804"/>
                    <a:pt x="7696261" y="2573070"/>
                  </a:cubicBezTo>
                  <a:cubicBezTo>
                    <a:pt x="7287141" y="2602336"/>
                    <a:pt x="7007172" y="2543056"/>
                    <a:pt x="6739846" y="2573070"/>
                  </a:cubicBezTo>
                  <a:cubicBezTo>
                    <a:pt x="6472520" y="2603084"/>
                    <a:pt x="6316781" y="2557546"/>
                    <a:pt x="6207756" y="2573070"/>
                  </a:cubicBezTo>
                  <a:cubicBezTo>
                    <a:pt x="6098731" y="2588595"/>
                    <a:pt x="5515088" y="2539618"/>
                    <a:pt x="5251341" y="2573070"/>
                  </a:cubicBezTo>
                  <a:cubicBezTo>
                    <a:pt x="4987595" y="2606522"/>
                    <a:pt x="4814857" y="2569257"/>
                    <a:pt x="4577809" y="2573070"/>
                  </a:cubicBezTo>
                  <a:cubicBezTo>
                    <a:pt x="4340761" y="2576883"/>
                    <a:pt x="3873514" y="2606336"/>
                    <a:pt x="3621394" y="2573070"/>
                  </a:cubicBezTo>
                  <a:cubicBezTo>
                    <a:pt x="3369275" y="2539804"/>
                    <a:pt x="2997426" y="2587509"/>
                    <a:pt x="2664979" y="2573070"/>
                  </a:cubicBezTo>
                  <a:cubicBezTo>
                    <a:pt x="2332532" y="2558631"/>
                    <a:pt x="2258137" y="2589725"/>
                    <a:pt x="1991448" y="2573070"/>
                  </a:cubicBezTo>
                  <a:cubicBezTo>
                    <a:pt x="1724759" y="2556415"/>
                    <a:pt x="1797666" y="2570461"/>
                    <a:pt x="1742241" y="2573070"/>
                  </a:cubicBezTo>
                  <a:cubicBezTo>
                    <a:pt x="1686816" y="2575679"/>
                    <a:pt x="1569852" y="2585436"/>
                    <a:pt x="1493034" y="2573070"/>
                  </a:cubicBezTo>
                  <a:cubicBezTo>
                    <a:pt x="1416216" y="2560704"/>
                    <a:pt x="1294760" y="2559301"/>
                    <a:pt x="1102386" y="2573070"/>
                  </a:cubicBezTo>
                  <a:cubicBezTo>
                    <a:pt x="910012" y="2586839"/>
                    <a:pt x="653566" y="2580991"/>
                    <a:pt x="428854" y="2573070"/>
                  </a:cubicBezTo>
                  <a:cubicBezTo>
                    <a:pt x="174522" y="2614577"/>
                    <a:pt x="-7935" y="2410333"/>
                    <a:pt x="0" y="2144216"/>
                  </a:cubicBezTo>
                  <a:cubicBezTo>
                    <a:pt x="-13670" y="1933617"/>
                    <a:pt x="20864" y="1826580"/>
                    <a:pt x="0" y="1606736"/>
                  </a:cubicBezTo>
                  <a:cubicBezTo>
                    <a:pt x="-20864" y="1386892"/>
                    <a:pt x="18808" y="1317597"/>
                    <a:pt x="0" y="1086409"/>
                  </a:cubicBezTo>
                  <a:cubicBezTo>
                    <a:pt x="-18808" y="855221"/>
                    <a:pt x="3872" y="661795"/>
                    <a:pt x="0" y="428854"/>
                  </a:cubicBezTo>
                  <a:close/>
                </a:path>
                <a:path w="15001874" h="2573070" stroke="0" extrusionOk="0">
                  <a:moveTo>
                    <a:pt x="0" y="428854"/>
                  </a:moveTo>
                  <a:cubicBezTo>
                    <a:pt x="8574" y="178590"/>
                    <a:pt x="185210" y="-5190"/>
                    <a:pt x="428854" y="0"/>
                  </a:cubicBezTo>
                  <a:cubicBezTo>
                    <a:pt x="520716" y="-9288"/>
                    <a:pt x="733582" y="5670"/>
                    <a:pt x="819502" y="0"/>
                  </a:cubicBezTo>
                  <a:cubicBezTo>
                    <a:pt x="905422" y="-5670"/>
                    <a:pt x="1169298" y="-12633"/>
                    <a:pt x="1351592" y="0"/>
                  </a:cubicBezTo>
                  <a:cubicBezTo>
                    <a:pt x="1533886" y="12633"/>
                    <a:pt x="1491268" y="-7675"/>
                    <a:pt x="1600799" y="0"/>
                  </a:cubicBezTo>
                  <a:cubicBezTo>
                    <a:pt x="1710330" y="7675"/>
                    <a:pt x="2266640" y="-2218"/>
                    <a:pt x="2557214" y="0"/>
                  </a:cubicBezTo>
                  <a:cubicBezTo>
                    <a:pt x="2847789" y="2218"/>
                    <a:pt x="2725781" y="4347"/>
                    <a:pt x="2806421" y="0"/>
                  </a:cubicBezTo>
                  <a:cubicBezTo>
                    <a:pt x="2887061" y="-4347"/>
                    <a:pt x="3402514" y="-46686"/>
                    <a:pt x="3762836" y="0"/>
                  </a:cubicBezTo>
                  <a:cubicBezTo>
                    <a:pt x="4123159" y="46686"/>
                    <a:pt x="3898010" y="-9449"/>
                    <a:pt x="4012043" y="0"/>
                  </a:cubicBezTo>
                  <a:cubicBezTo>
                    <a:pt x="4126076" y="9449"/>
                    <a:pt x="4137571" y="8479"/>
                    <a:pt x="4261249" y="0"/>
                  </a:cubicBezTo>
                  <a:cubicBezTo>
                    <a:pt x="4384927" y="-8479"/>
                    <a:pt x="4801179" y="-33610"/>
                    <a:pt x="5076223" y="0"/>
                  </a:cubicBezTo>
                  <a:cubicBezTo>
                    <a:pt x="5351267" y="33610"/>
                    <a:pt x="5455156" y="23969"/>
                    <a:pt x="5749755" y="0"/>
                  </a:cubicBezTo>
                  <a:cubicBezTo>
                    <a:pt x="6044354" y="-23969"/>
                    <a:pt x="6288730" y="-18756"/>
                    <a:pt x="6564728" y="0"/>
                  </a:cubicBezTo>
                  <a:cubicBezTo>
                    <a:pt x="6840726" y="18756"/>
                    <a:pt x="6702002" y="75"/>
                    <a:pt x="6813935" y="0"/>
                  </a:cubicBezTo>
                  <a:cubicBezTo>
                    <a:pt x="6925868" y="-75"/>
                    <a:pt x="7444608" y="-21246"/>
                    <a:pt x="7628908" y="0"/>
                  </a:cubicBezTo>
                  <a:cubicBezTo>
                    <a:pt x="7813208" y="21246"/>
                    <a:pt x="7804704" y="-9859"/>
                    <a:pt x="7878115" y="0"/>
                  </a:cubicBezTo>
                  <a:cubicBezTo>
                    <a:pt x="7951526" y="9859"/>
                    <a:pt x="8066323" y="-12090"/>
                    <a:pt x="8127321" y="0"/>
                  </a:cubicBezTo>
                  <a:cubicBezTo>
                    <a:pt x="8188319" y="12090"/>
                    <a:pt x="8671690" y="-24210"/>
                    <a:pt x="8942295" y="0"/>
                  </a:cubicBezTo>
                  <a:cubicBezTo>
                    <a:pt x="9212900" y="24210"/>
                    <a:pt x="9221196" y="-11202"/>
                    <a:pt x="9332943" y="0"/>
                  </a:cubicBezTo>
                  <a:cubicBezTo>
                    <a:pt x="9444690" y="11202"/>
                    <a:pt x="9909934" y="42036"/>
                    <a:pt x="10289358" y="0"/>
                  </a:cubicBezTo>
                  <a:cubicBezTo>
                    <a:pt x="10668782" y="-42036"/>
                    <a:pt x="10904443" y="15263"/>
                    <a:pt x="11104332" y="0"/>
                  </a:cubicBezTo>
                  <a:cubicBezTo>
                    <a:pt x="11304221" y="-15263"/>
                    <a:pt x="11721679" y="-43170"/>
                    <a:pt x="12060747" y="0"/>
                  </a:cubicBezTo>
                  <a:cubicBezTo>
                    <a:pt x="12399815" y="43170"/>
                    <a:pt x="12207828" y="-875"/>
                    <a:pt x="12309953" y="0"/>
                  </a:cubicBezTo>
                  <a:cubicBezTo>
                    <a:pt x="12412078" y="875"/>
                    <a:pt x="12475056" y="7649"/>
                    <a:pt x="12559160" y="0"/>
                  </a:cubicBezTo>
                  <a:cubicBezTo>
                    <a:pt x="12643264" y="-7649"/>
                    <a:pt x="12877163" y="19447"/>
                    <a:pt x="13091250" y="0"/>
                  </a:cubicBezTo>
                  <a:cubicBezTo>
                    <a:pt x="13305337" y="-19447"/>
                    <a:pt x="13256069" y="-10689"/>
                    <a:pt x="13340457" y="0"/>
                  </a:cubicBezTo>
                  <a:cubicBezTo>
                    <a:pt x="13424845" y="10689"/>
                    <a:pt x="13526199" y="-6839"/>
                    <a:pt x="13589664" y="0"/>
                  </a:cubicBezTo>
                  <a:cubicBezTo>
                    <a:pt x="13653129" y="6839"/>
                    <a:pt x="13747175" y="9471"/>
                    <a:pt x="13838870" y="0"/>
                  </a:cubicBezTo>
                  <a:cubicBezTo>
                    <a:pt x="13930565" y="-9471"/>
                    <a:pt x="14246826" y="-9670"/>
                    <a:pt x="14573020" y="0"/>
                  </a:cubicBezTo>
                  <a:cubicBezTo>
                    <a:pt x="14812466" y="20770"/>
                    <a:pt x="15012041" y="185316"/>
                    <a:pt x="15001874" y="428854"/>
                  </a:cubicBezTo>
                  <a:cubicBezTo>
                    <a:pt x="14979973" y="692451"/>
                    <a:pt x="15028603" y="806753"/>
                    <a:pt x="15001874" y="1017795"/>
                  </a:cubicBezTo>
                  <a:cubicBezTo>
                    <a:pt x="14975145" y="1228837"/>
                    <a:pt x="15008025" y="1333440"/>
                    <a:pt x="15001874" y="1606736"/>
                  </a:cubicBezTo>
                  <a:cubicBezTo>
                    <a:pt x="14995723" y="1880032"/>
                    <a:pt x="15001097" y="1951299"/>
                    <a:pt x="15001874" y="2144216"/>
                  </a:cubicBezTo>
                  <a:cubicBezTo>
                    <a:pt x="14993807" y="2379309"/>
                    <a:pt x="14765863" y="2534246"/>
                    <a:pt x="14573020" y="2573070"/>
                  </a:cubicBezTo>
                  <a:cubicBezTo>
                    <a:pt x="14397348" y="2552151"/>
                    <a:pt x="14306187" y="2567204"/>
                    <a:pt x="14040930" y="2573070"/>
                  </a:cubicBezTo>
                  <a:cubicBezTo>
                    <a:pt x="13775673" y="2578937"/>
                    <a:pt x="13631097" y="2584280"/>
                    <a:pt x="13508840" y="2573070"/>
                  </a:cubicBezTo>
                  <a:cubicBezTo>
                    <a:pt x="13386583" y="2561861"/>
                    <a:pt x="13202431" y="2590784"/>
                    <a:pt x="13118191" y="2573070"/>
                  </a:cubicBezTo>
                  <a:cubicBezTo>
                    <a:pt x="13033951" y="2555356"/>
                    <a:pt x="12925706" y="2566527"/>
                    <a:pt x="12868985" y="2573070"/>
                  </a:cubicBezTo>
                  <a:cubicBezTo>
                    <a:pt x="12812264" y="2579613"/>
                    <a:pt x="12625099" y="2564076"/>
                    <a:pt x="12478336" y="2573070"/>
                  </a:cubicBezTo>
                  <a:cubicBezTo>
                    <a:pt x="12331573" y="2582064"/>
                    <a:pt x="12111357" y="2587326"/>
                    <a:pt x="11946246" y="2573070"/>
                  </a:cubicBezTo>
                  <a:cubicBezTo>
                    <a:pt x="11781135" y="2558815"/>
                    <a:pt x="11287338" y="2534697"/>
                    <a:pt x="10989831" y="2573070"/>
                  </a:cubicBezTo>
                  <a:cubicBezTo>
                    <a:pt x="10692324" y="2611443"/>
                    <a:pt x="10440426" y="2533077"/>
                    <a:pt x="10033416" y="2573070"/>
                  </a:cubicBezTo>
                  <a:cubicBezTo>
                    <a:pt x="9626407" y="2613063"/>
                    <a:pt x="9884485" y="2574021"/>
                    <a:pt x="9784210" y="2573070"/>
                  </a:cubicBezTo>
                  <a:cubicBezTo>
                    <a:pt x="9683935" y="2572119"/>
                    <a:pt x="9409274" y="2572062"/>
                    <a:pt x="9252119" y="2573070"/>
                  </a:cubicBezTo>
                  <a:cubicBezTo>
                    <a:pt x="9094964" y="2574078"/>
                    <a:pt x="9079950" y="2573391"/>
                    <a:pt x="9002913" y="2573070"/>
                  </a:cubicBezTo>
                  <a:cubicBezTo>
                    <a:pt x="8925876" y="2572749"/>
                    <a:pt x="8520317" y="2547575"/>
                    <a:pt x="8329381" y="2573070"/>
                  </a:cubicBezTo>
                  <a:cubicBezTo>
                    <a:pt x="8138445" y="2598565"/>
                    <a:pt x="7936603" y="2552186"/>
                    <a:pt x="7655849" y="2573070"/>
                  </a:cubicBezTo>
                  <a:cubicBezTo>
                    <a:pt x="7375095" y="2593954"/>
                    <a:pt x="7100892" y="2549119"/>
                    <a:pt x="6840876" y="2573070"/>
                  </a:cubicBezTo>
                  <a:cubicBezTo>
                    <a:pt x="6580860" y="2597021"/>
                    <a:pt x="6494424" y="2550021"/>
                    <a:pt x="6167344" y="2573070"/>
                  </a:cubicBezTo>
                  <a:cubicBezTo>
                    <a:pt x="5840264" y="2596119"/>
                    <a:pt x="5709881" y="2585139"/>
                    <a:pt x="5352371" y="2573070"/>
                  </a:cubicBezTo>
                  <a:cubicBezTo>
                    <a:pt x="4994861" y="2561001"/>
                    <a:pt x="5059310" y="2564113"/>
                    <a:pt x="4961722" y="2573070"/>
                  </a:cubicBezTo>
                  <a:cubicBezTo>
                    <a:pt x="4864134" y="2582027"/>
                    <a:pt x="4559690" y="2575395"/>
                    <a:pt x="4288191" y="2573070"/>
                  </a:cubicBezTo>
                  <a:cubicBezTo>
                    <a:pt x="4016692" y="2570745"/>
                    <a:pt x="4007981" y="2565184"/>
                    <a:pt x="3897542" y="2573070"/>
                  </a:cubicBezTo>
                  <a:cubicBezTo>
                    <a:pt x="3787103" y="2580956"/>
                    <a:pt x="3271934" y="2593958"/>
                    <a:pt x="3082569" y="2573070"/>
                  </a:cubicBezTo>
                  <a:cubicBezTo>
                    <a:pt x="2893204" y="2552182"/>
                    <a:pt x="2613636" y="2575489"/>
                    <a:pt x="2267596" y="2573070"/>
                  </a:cubicBezTo>
                  <a:cubicBezTo>
                    <a:pt x="1921556" y="2570651"/>
                    <a:pt x="1562449" y="2560626"/>
                    <a:pt x="1311181" y="2573070"/>
                  </a:cubicBezTo>
                  <a:cubicBezTo>
                    <a:pt x="1059913" y="2585514"/>
                    <a:pt x="1184984" y="2563170"/>
                    <a:pt x="1061974" y="2573070"/>
                  </a:cubicBezTo>
                  <a:cubicBezTo>
                    <a:pt x="938964" y="2582970"/>
                    <a:pt x="700640" y="2600025"/>
                    <a:pt x="428854" y="2573070"/>
                  </a:cubicBezTo>
                  <a:cubicBezTo>
                    <a:pt x="178689" y="2628469"/>
                    <a:pt x="-19250" y="2421296"/>
                    <a:pt x="0" y="2144216"/>
                  </a:cubicBezTo>
                  <a:cubicBezTo>
                    <a:pt x="25640" y="1979007"/>
                    <a:pt x="26456" y="1808613"/>
                    <a:pt x="0" y="1589582"/>
                  </a:cubicBezTo>
                  <a:cubicBezTo>
                    <a:pt x="-26456" y="1370551"/>
                    <a:pt x="-4955" y="1194434"/>
                    <a:pt x="0" y="1000641"/>
                  </a:cubicBezTo>
                  <a:cubicBezTo>
                    <a:pt x="4955" y="806848"/>
                    <a:pt x="16487" y="551780"/>
                    <a:pt x="0" y="42885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C568DF"/>
              </a:solidFill>
              <a:extLst>
                <a:ext uri="{C807C97D-BFC1-408E-A445-0C87EB9F89A2}">
                  <ask:lineSketchStyleProps xmlns="" xmlns:ask="http://schemas.microsoft.com/office/drawing/2018/sketchyshapes" sd="136878385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Hình ảnh 25">
              <a:extLst>
                <a:ext uri="{FF2B5EF4-FFF2-40B4-BE49-F238E27FC236}">
                  <a16:creationId xmlns="" xmlns:a16="http://schemas.microsoft.com/office/drawing/2014/main" id="{C23D4091-FD1E-71DD-64A5-19A1DA1B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729313"/>
              <a:ext cx="1752600" cy="1918594"/>
            </a:xfrm>
            <a:prstGeom prst="rect">
              <a:avLst/>
            </a:prstGeom>
          </p:spPr>
        </p:pic>
        <p:sp>
          <p:nvSpPr>
            <p:cNvPr id="28" name="Hình chữ nhật 27">
              <a:extLst>
                <a:ext uri="{FF2B5EF4-FFF2-40B4-BE49-F238E27FC236}">
                  <a16:creationId xmlns="" xmlns:a16="http://schemas.microsoft.com/office/drawing/2014/main" id="{35B54AA8-C2EE-69EA-049E-18534F161A60}"/>
                </a:ext>
              </a:extLst>
            </p:cNvPr>
            <p:cNvSpPr/>
            <p:nvPr/>
          </p:nvSpPr>
          <p:spPr>
            <a:xfrm>
              <a:off x="1905001" y="509148"/>
              <a:ext cx="1440180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vi-VN" sz="4800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Xây dựng tình huống thể hiện việc tạo dựng bầu không khí vui vẻ, đầm ấm trong gia đình trong các trường hợp:</a:t>
              </a:r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="" xmlns:a16="http://schemas.microsoft.com/office/drawing/2014/main" id="{E66E8BDF-3DF3-F880-8CA7-FB2699B90D79}"/>
              </a:ext>
            </a:extLst>
          </p:cNvPr>
          <p:cNvSpPr/>
          <p:nvPr/>
        </p:nvSpPr>
        <p:spPr>
          <a:xfrm rot="-7330360">
            <a:off x="16598599" y="-759600"/>
            <a:ext cx="2769202" cy="2727664"/>
          </a:xfrm>
          <a:custGeom>
            <a:avLst/>
            <a:gdLst/>
            <a:ahLst/>
            <a:cxnLst/>
            <a:rect l="l" t="t" r="r" b="b"/>
            <a:pathLst>
              <a:path w="2769202" h="2727664">
                <a:moveTo>
                  <a:pt x="0" y="0"/>
                </a:moveTo>
                <a:lnTo>
                  <a:pt x="2769203" y="0"/>
                </a:lnTo>
                <a:lnTo>
                  <a:pt x="2769203" y="2727664"/>
                </a:lnTo>
                <a:lnTo>
                  <a:pt x="0" y="27276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06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D4A0349-9959-BAC2-DACB-E13EFC07A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349DC059-C6C0-ED96-E2F5-62FBC1FF68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2088"/>
          <a:stretch/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grpSp>
        <p:nvGrpSpPr>
          <p:cNvPr id="11" name="Group 11">
            <a:extLst>
              <a:ext uri="{FF2B5EF4-FFF2-40B4-BE49-F238E27FC236}">
                <a16:creationId xmlns="" xmlns:a16="http://schemas.microsoft.com/office/drawing/2014/main" id="{6DB42658-70AF-F4EC-3AC0-220D46D8B78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982070"/>
            <a:ext cx="18288000" cy="1304930"/>
            <a:chOff x="0" y="0"/>
            <a:chExt cx="4816593" cy="343685"/>
          </a:xfrm>
        </p:grpSpPr>
        <p:sp>
          <p:nvSpPr>
            <p:cNvPr id="12" name="Freeform 12">
              <a:extLst>
                <a:ext uri="{FF2B5EF4-FFF2-40B4-BE49-F238E27FC236}">
                  <a16:creationId xmlns="" xmlns:a16="http://schemas.microsoft.com/office/drawing/2014/main" id="{425D8FC0-A478-391F-F9F0-3E39759B1F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343685"/>
            </a:xfrm>
            <a:custGeom>
              <a:avLst/>
              <a:gdLst/>
              <a:ahLst/>
              <a:cxnLst/>
              <a:rect l="l" t="t" r="r" b="b"/>
              <a:pathLst>
                <a:path w="4816592" h="343685">
                  <a:moveTo>
                    <a:pt x="0" y="0"/>
                  </a:moveTo>
                  <a:lnTo>
                    <a:pt x="4816592" y="0"/>
                  </a:lnTo>
                  <a:lnTo>
                    <a:pt x="4816592" y="343685"/>
                  </a:lnTo>
                  <a:lnTo>
                    <a:pt x="0" y="343685"/>
                  </a:lnTo>
                  <a:close/>
                </a:path>
              </a:pathLst>
            </a:custGeom>
            <a:solidFill>
              <a:srgbClr val="64A1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="" xmlns:a16="http://schemas.microsoft.com/office/drawing/2014/main" id="{246C7DA1-B672-417A-F797-8AAD777DB96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47625"/>
              <a:ext cx="4816593" cy="391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4" name="AutoShape 14">
            <a:extLst>
              <a:ext uri="{FF2B5EF4-FFF2-40B4-BE49-F238E27FC236}">
                <a16:creationId xmlns="" xmlns:a16="http://schemas.microsoft.com/office/drawing/2014/main" id="{4A38AD1F-6696-1B22-76BD-171E539E48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453560"/>
            <a:ext cx="18288000" cy="0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Nhóm 17">
            <a:extLst>
              <a:ext uri="{FF2B5EF4-FFF2-40B4-BE49-F238E27FC236}">
                <a16:creationId xmlns="" xmlns:a16="http://schemas.microsoft.com/office/drawing/2014/main" id="{5FA4157D-BCB0-0EEC-4117-C4B071C47940}"/>
              </a:ext>
            </a:extLst>
          </p:cNvPr>
          <p:cNvGrpSpPr/>
          <p:nvPr/>
        </p:nvGrpSpPr>
        <p:grpSpPr>
          <a:xfrm>
            <a:off x="0" y="16188"/>
            <a:ext cx="17678400" cy="8965881"/>
            <a:chOff x="247883" y="1029688"/>
            <a:chExt cx="17678400" cy="11666217"/>
          </a:xfrm>
        </p:grpSpPr>
        <p:sp>
          <p:nvSpPr>
            <p:cNvPr id="7" name="Freeform 13">
              <a:extLst>
                <a:ext uri="{FF2B5EF4-FFF2-40B4-BE49-F238E27FC236}">
                  <a16:creationId xmlns="" xmlns:a16="http://schemas.microsoft.com/office/drawing/2014/main" id="{A961DEDF-12D5-475A-3EE0-15F9B7ABC173}"/>
                </a:ext>
              </a:extLst>
            </p:cNvPr>
            <p:cNvSpPr/>
            <p:nvPr/>
          </p:nvSpPr>
          <p:spPr>
            <a:xfrm>
              <a:off x="552683" y="1409698"/>
              <a:ext cx="17373600" cy="11286207"/>
            </a:xfrm>
            <a:custGeom>
              <a:avLst/>
              <a:gdLst/>
              <a:ahLst/>
              <a:cxnLst/>
              <a:rect l="l" t="t" r="r" b="b"/>
              <a:pathLst>
                <a:path w="4244591" h="2960602">
                  <a:moveTo>
                    <a:pt x="0" y="0"/>
                  </a:moveTo>
                  <a:lnTo>
                    <a:pt x="4244591" y="0"/>
                  </a:lnTo>
                  <a:lnTo>
                    <a:pt x="4244591" y="2960602"/>
                  </a:lnTo>
                  <a:lnTo>
                    <a:pt x="0" y="2960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6697C8B2-71B6-B43F-F3B2-8F22B3CA5F39}"/>
                </a:ext>
              </a:extLst>
            </p:cNvPr>
            <p:cNvSpPr/>
            <p:nvPr/>
          </p:nvSpPr>
          <p:spPr>
            <a:xfrm flipH="1">
              <a:off x="247883" y="1029688"/>
              <a:ext cx="1022200" cy="1240355"/>
            </a:xfrm>
            <a:custGeom>
              <a:avLst/>
              <a:gdLst/>
              <a:ahLst/>
              <a:cxnLst/>
              <a:rect l="l" t="t" r="r" b="b"/>
              <a:pathLst>
                <a:path w="1852727" h="1852727">
                  <a:moveTo>
                    <a:pt x="0" y="0"/>
                  </a:moveTo>
                  <a:lnTo>
                    <a:pt x="1852727" y="0"/>
                  </a:lnTo>
                  <a:lnTo>
                    <a:pt x="1852727" y="1852727"/>
                  </a:lnTo>
                  <a:lnTo>
                    <a:pt x="0" y="1852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93669984-F0D8-02A2-4FF7-9B59FF43C2A6}"/>
              </a:ext>
            </a:extLst>
          </p:cNvPr>
          <p:cNvSpPr txBox="1"/>
          <p:nvPr/>
        </p:nvSpPr>
        <p:spPr>
          <a:xfrm>
            <a:off x="645695" y="849627"/>
            <a:ext cx="16611600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vi-VN" sz="4800" dirty="0"/>
              <a:t>Thực hiện những hoạt động thường ngày của gia đình: cùng nấu ăn, dọn dẹp nhà cửa, cùng chuẩn bị đồ đi du lịch…</a:t>
            </a:r>
          </a:p>
          <a:p>
            <a:pPr marL="685800" indent="-6858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vi-VN" sz="4800" dirty="0"/>
              <a:t>Tổ chức hoạt động kỉ niệm tạo bất ngờ cho người thân: kỉ niệm ngày sinh nhật, kỉ niệm ngày lễ. kỉ niệm ngày liên quan đến nghề nghiệp của người thân (ví dụ: nếu bố là bác sĩ thì có thể chúc mừng ngày Thầy thuốc Việt Nam…)</a:t>
            </a:r>
          </a:p>
          <a:p>
            <a:pPr marL="685800" indent="-6858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vi-VN" sz="4800" dirty="0"/>
              <a:t>Kiểm soát cảm xúc trong ứng xử, </a:t>
            </a:r>
            <a:r>
              <a:rPr lang="vi-VN" sz="4800" dirty="0" smtClean="0"/>
              <a:t>giao </a:t>
            </a:r>
            <a:r>
              <a:rPr lang="vi-VN" sz="4800" dirty="0"/>
              <a:t>tiếp với người thân: người thân hiểu lầm em; em bé nghịch làm hỏng đồ dùng của em…</a:t>
            </a:r>
          </a:p>
        </p:txBody>
      </p:sp>
      <p:sp>
        <p:nvSpPr>
          <p:cNvPr id="15" name="Freeform 15">
            <a:extLst>
              <a:ext uri="{FF2B5EF4-FFF2-40B4-BE49-F238E27FC236}">
                <a16:creationId xmlns="" xmlns:a16="http://schemas.microsoft.com/office/drawing/2014/main" id="{8CE5EC1A-ED3A-BD78-8F8A-F21A01D8405D}"/>
              </a:ext>
            </a:extLst>
          </p:cNvPr>
          <p:cNvSpPr/>
          <p:nvPr/>
        </p:nvSpPr>
        <p:spPr>
          <a:xfrm rot="-7330360">
            <a:off x="16819225" y="-371181"/>
            <a:ext cx="2162086" cy="2213016"/>
          </a:xfrm>
          <a:custGeom>
            <a:avLst/>
            <a:gdLst/>
            <a:ahLst/>
            <a:cxnLst/>
            <a:rect l="l" t="t" r="r" b="b"/>
            <a:pathLst>
              <a:path w="2769202" h="2727664">
                <a:moveTo>
                  <a:pt x="0" y="0"/>
                </a:moveTo>
                <a:lnTo>
                  <a:pt x="2769203" y="0"/>
                </a:lnTo>
                <a:lnTo>
                  <a:pt x="2769203" y="2727664"/>
                </a:lnTo>
                <a:lnTo>
                  <a:pt x="0" y="27276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00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515</TotalTime>
  <Words>507</Words>
  <Application>Microsoft Office PowerPoint</Application>
  <PresentationFormat>Custom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Wingdings</vt:lpstr>
      <vt:lpstr>#9Slide03 AmpleSoft Bold</vt:lpstr>
      <vt:lpstr>Calibri</vt:lpstr>
      <vt:lpstr>SVN-Lolapeluza Black</vt:lpstr>
      <vt:lpstr>Times New Roman</vt:lpstr>
      <vt:lpstr>#9Slide03 BoosterNextFYBlack</vt:lpstr>
      <vt:lpstr>SVN-DUMPLING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CHUDE 7 - TUAN 24 - SHDC</dc:title>
  <dc:subject>9Slide.vn</dc:subject>
  <dc:creator>Hi There</dc:creator>
  <dc:description>9Slide.vn</dc:description>
  <cp:lastModifiedBy>HP</cp:lastModifiedBy>
  <cp:revision>48</cp:revision>
  <dcterms:created xsi:type="dcterms:W3CDTF">2006-08-16T00:00:00Z</dcterms:created>
  <dcterms:modified xsi:type="dcterms:W3CDTF">2025-02-28T13:36:58Z</dcterms:modified>
  <cp:category>9Slide.vn</cp:category>
  <dc:identifier>DAFqNt_XBVA</dc:identifier>
</cp:coreProperties>
</file>