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65" r:id="rId4"/>
    <p:sldId id="266" r:id="rId5"/>
    <p:sldId id="313" r:id="rId6"/>
    <p:sldId id="256" r:id="rId7"/>
    <p:sldId id="290" r:id="rId8"/>
    <p:sldId id="302" r:id="rId9"/>
    <p:sldId id="271" r:id="rId10"/>
    <p:sldId id="258" r:id="rId11"/>
    <p:sldId id="303" r:id="rId12"/>
    <p:sldId id="304" r:id="rId13"/>
    <p:sldId id="274" r:id="rId14"/>
    <p:sldId id="309" r:id="rId15"/>
    <p:sldId id="270" r:id="rId16"/>
    <p:sldId id="288" r:id="rId17"/>
    <p:sldId id="307" r:id="rId18"/>
    <p:sldId id="311" r:id="rId19"/>
    <p:sldId id="312" r:id="rId20"/>
  </p:sldIdLst>
  <p:sldSz cx="18288000" cy="10287000"/>
  <p:notesSz cx="6858000" cy="9144000"/>
  <p:embeddedFontLst>
    <p:embeddedFont>
      <p:font typeface="#9Slide03 Prompt Black" panose="020B0604020202020204" charset="-34"/>
      <p:bold r:id="rId21"/>
    </p:embeddedFont>
    <p:embeddedFont>
      <p:font typeface="#9Slide03 Arima Madurai Black" panose="020B060402020202020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E83E2461-1241-40BF-958E-BFF109C7B78A}">
          <p14:sldIdLst>
            <p14:sldId id="265"/>
            <p14:sldId id="266"/>
          </p14:sldIdLst>
        </p14:section>
        <p14:section name="Mục Tóm tắt" id="{B6EB9048-D196-4FA0-9786-E60F9CC47753}">
          <p14:sldIdLst>
            <p14:sldId id="313"/>
          </p14:sldIdLst>
        </p14:section>
        <p14:section name="Mục 1" id="{EE1511A6-7886-4F2B-B45D-ACF0B4942069}">
          <p14:sldIdLst>
            <p14:sldId id="256"/>
            <p14:sldId id="290"/>
            <p14:sldId id="302"/>
          </p14:sldIdLst>
        </p14:section>
        <p14:section name="Mục 2" id="{DDD38434-B435-4B71-B153-81DAA76F87A9}">
          <p14:sldIdLst>
            <p14:sldId id="271"/>
            <p14:sldId id="258"/>
            <p14:sldId id="303"/>
          </p14:sldIdLst>
        </p14:section>
        <p14:section name="Mục 3" id="{0E61784E-51D9-4112-866F-DB16AA59C74F}">
          <p14:sldIdLst>
            <p14:sldId id="304"/>
            <p14:sldId id="274"/>
            <p14:sldId id="309"/>
            <p14:sldId id="270"/>
          </p14:sldIdLst>
        </p14:section>
        <p14:section name="Mục 4" id="{94223A3C-C5AB-49DC-994C-AB4A2922C195}">
          <p14:sldIdLst>
            <p14:sldId id="288"/>
            <p14:sldId id="307"/>
          </p14:sldIdLst>
        </p14:section>
        <p14:section name="Mục 5" id="{A5F241F8-130B-423C-AB1B-710171E89B15}">
          <p14:sldIdLst>
            <p14:sldId id="311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4A1F1"/>
    <a:srgbClr val="FF6600"/>
    <a:srgbClr val="3C5D37"/>
    <a:srgbClr val="FFF9EB"/>
    <a:srgbClr val="EF6A4A"/>
    <a:srgbClr val="C56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317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7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02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8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8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35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8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7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6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20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98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05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55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66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70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904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798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15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9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4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71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210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34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3E7D9E63-1C31-2F97-6812-0E58726C027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41C2DE0D-5C70-104C-D842-9A6209062F6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9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E03CE7E2-3759-2F1A-530D-5A07717113B7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6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25.png"/><Relationship Id="rId17" Type="http://schemas.openxmlformats.org/officeDocument/2006/relationships/image" Target="../media/image36.svg"/><Relationship Id="rId2" Type="http://schemas.openxmlformats.org/officeDocument/2006/relationships/image" Target="../media/image15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8.sv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7.png"/><Relationship Id="rId7" Type="http://schemas.openxmlformats.org/officeDocument/2006/relationships/image" Target="../media/image51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36.sv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1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3.png"/><Relationship Id="rId5" Type="http://schemas.openxmlformats.org/officeDocument/2006/relationships/image" Target="../media/image27.png"/><Relationship Id="rId10" Type="http://schemas.openxmlformats.org/officeDocument/2006/relationships/image" Target="../media/image57.svg"/><Relationship Id="rId4" Type="http://schemas.openxmlformats.org/officeDocument/2006/relationships/image" Target="../media/image55.sv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7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37.png"/><Relationship Id="rId10" Type="http://schemas.openxmlformats.org/officeDocument/2006/relationships/image" Target="../media/image62.svg"/><Relationship Id="rId4" Type="http://schemas.openxmlformats.org/officeDocument/2006/relationships/image" Target="../media/image36.sv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25.png"/><Relationship Id="rId17" Type="http://schemas.openxmlformats.org/officeDocument/2006/relationships/image" Target="../media/image36.svg"/><Relationship Id="rId2" Type="http://schemas.openxmlformats.org/officeDocument/2006/relationships/image" Target="../media/image15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8.svg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1.sv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25.png"/><Relationship Id="rId17" Type="http://schemas.openxmlformats.org/officeDocument/2006/relationships/image" Target="../media/image36.svg"/><Relationship Id="rId2" Type="http://schemas.openxmlformats.org/officeDocument/2006/relationships/image" Target="../media/image15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8.svg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27.png"/><Relationship Id="rId4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4.xml"/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2" Type="http://schemas.openxmlformats.org/officeDocument/2006/relationships/image" Target="../media/image10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slide" Target="slide10.xml"/><Relationship Id="rId5" Type="http://schemas.openxmlformats.org/officeDocument/2006/relationships/image" Target="../media/image13.png"/><Relationship Id="rId15" Type="http://schemas.openxmlformats.org/officeDocument/2006/relationships/slide" Target="slide16.xml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slide" Target="slide7.xml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5.png"/><Relationship Id="rId18" Type="http://schemas.openxmlformats.org/officeDocument/2006/relationships/image" Target="../media/image36.sv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12" Type="http://schemas.openxmlformats.org/officeDocument/2006/relationships/image" Target="../media/image30.sv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4.svg"/><Relationship Id="rId1" Type="http://schemas.openxmlformats.org/officeDocument/2006/relationships/tags" Target="../tags/tag1.xml"/><Relationship Id="rId6" Type="http://schemas.openxmlformats.org/officeDocument/2006/relationships/image" Target="../media/image24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3.png"/><Relationship Id="rId1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12" Type="http://schemas.openxmlformats.org/officeDocument/2006/relationships/image" Target="../media/image24.svg"/><Relationship Id="rId2" Type="http://schemas.openxmlformats.org/officeDocument/2006/relationships/image" Target="../media/image29.png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svg"/><Relationship Id="rId11" Type="http://schemas.openxmlformats.org/officeDocument/2006/relationships/image" Target="../media/image21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44.svg"/><Relationship Id="rId4" Type="http://schemas.openxmlformats.org/officeDocument/2006/relationships/image" Target="../media/image40.svg"/><Relationship Id="rId9" Type="http://schemas.openxmlformats.org/officeDocument/2006/relationships/image" Target="../media/image32.png"/><Relationship Id="rId1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25.png"/><Relationship Id="rId17" Type="http://schemas.openxmlformats.org/officeDocument/2006/relationships/image" Target="../media/image36.svg"/><Relationship Id="rId2" Type="http://schemas.openxmlformats.org/officeDocument/2006/relationships/image" Target="../media/image15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8.sv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5.png"/><Relationship Id="rId7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5.png"/><Relationship Id="rId7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BD5D"/>
          </a:fgClr>
          <a:bgClr>
            <a:srgbClr val="FFFF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0FF406A-73DC-69EC-9C8E-E5EA758C7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7832"/>
          <a:stretch/>
        </p:blipFill>
        <p:spPr>
          <a:xfrm>
            <a:off x="0" y="-6287"/>
            <a:ext cx="8438682" cy="1028700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" name="Hình tự do: Hình 16">
            <a:extLst>
              <a:ext uri="{FF2B5EF4-FFF2-40B4-BE49-F238E27FC236}">
                <a16:creationId xmlns:a16="http://schemas.microsoft.com/office/drawing/2014/main" xmlns="" id="{783CE3F8-7D61-386C-2A96-E92FF79E5BC0}"/>
              </a:ext>
            </a:extLst>
          </p:cNvPr>
          <p:cNvSpPr>
            <a:spLocks noChangeAspect="1"/>
          </p:cNvSpPr>
          <p:nvPr/>
        </p:nvSpPr>
        <p:spPr>
          <a:xfrm>
            <a:off x="1500747" y="178080"/>
            <a:ext cx="5410352" cy="1976094"/>
          </a:xfrm>
          <a:custGeom>
            <a:avLst/>
            <a:gdLst/>
            <a:ahLst/>
            <a:cxnLst/>
            <a:rect l="l" t="t" r="r" b="b"/>
            <a:pathLst>
              <a:path w="5410352" h="1976094">
                <a:moveTo>
                  <a:pt x="4508297" y="1829409"/>
                </a:moveTo>
                <a:cubicBezTo>
                  <a:pt x="4528414" y="1829409"/>
                  <a:pt x="4545597" y="1836534"/>
                  <a:pt x="4559846" y="1850783"/>
                </a:cubicBezTo>
                <a:cubicBezTo>
                  <a:pt x="4574096" y="1865033"/>
                  <a:pt x="4581220" y="1882495"/>
                  <a:pt x="4581220" y="1903171"/>
                </a:cubicBezTo>
                <a:cubicBezTo>
                  <a:pt x="4581220" y="1923846"/>
                  <a:pt x="4574096" y="1941169"/>
                  <a:pt x="4559846" y="1955139"/>
                </a:cubicBezTo>
                <a:cubicBezTo>
                  <a:pt x="4545597" y="1969109"/>
                  <a:pt x="4528414" y="1976094"/>
                  <a:pt x="4508297" y="1976094"/>
                </a:cubicBezTo>
                <a:cubicBezTo>
                  <a:pt x="4488180" y="1976094"/>
                  <a:pt x="4470857" y="1968970"/>
                  <a:pt x="4456329" y="1954720"/>
                </a:cubicBezTo>
                <a:cubicBezTo>
                  <a:pt x="4441800" y="1940471"/>
                  <a:pt x="4434535" y="1923288"/>
                  <a:pt x="4434535" y="1903171"/>
                </a:cubicBezTo>
                <a:cubicBezTo>
                  <a:pt x="4434535" y="1883054"/>
                  <a:pt x="4441800" y="1865731"/>
                  <a:pt x="4456329" y="1851202"/>
                </a:cubicBezTo>
                <a:cubicBezTo>
                  <a:pt x="4470857" y="1836674"/>
                  <a:pt x="4488180" y="1829409"/>
                  <a:pt x="4508297" y="1829409"/>
                </a:cubicBezTo>
                <a:close/>
                <a:moveTo>
                  <a:pt x="1360323" y="1408633"/>
                </a:moveTo>
                <a:lnTo>
                  <a:pt x="1316736" y="1543583"/>
                </a:lnTo>
                <a:lnTo>
                  <a:pt x="1403909" y="1543583"/>
                </a:lnTo>
                <a:close/>
                <a:moveTo>
                  <a:pt x="719938" y="1354150"/>
                </a:moveTo>
                <a:lnTo>
                  <a:pt x="719938" y="1483232"/>
                </a:lnTo>
                <a:lnTo>
                  <a:pt x="764363" y="1483232"/>
                </a:lnTo>
                <a:cubicBezTo>
                  <a:pt x="815213" y="1483232"/>
                  <a:pt x="840639" y="1461719"/>
                  <a:pt x="840639" y="1418691"/>
                </a:cubicBezTo>
                <a:cubicBezTo>
                  <a:pt x="840639" y="1375663"/>
                  <a:pt x="815213" y="1354150"/>
                  <a:pt x="764363" y="1354150"/>
                </a:cubicBezTo>
                <a:close/>
                <a:moveTo>
                  <a:pt x="4763262" y="1205788"/>
                </a:moveTo>
                <a:lnTo>
                  <a:pt x="4938446" y="1205788"/>
                </a:lnTo>
                <a:lnTo>
                  <a:pt x="5086807" y="1515922"/>
                </a:lnTo>
                <a:lnTo>
                  <a:pt x="5235168" y="1205788"/>
                </a:lnTo>
                <a:lnTo>
                  <a:pt x="5410352" y="1205788"/>
                </a:lnTo>
                <a:lnTo>
                  <a:pt x="5410352" y="1791690"/>
                </a:lnTo>
                <a:lnTo>
                  <a:pt x="5226786" y="1791690"/>
                </a:lnTo>
                <a:lnTo>
                  <a:pt x="5226786" y="1574596"/>
                </a:lnTo>
                <a:lnTo>
                  <a:pt x="5118659" y="1791690"/>
                </a:lnTo>
                <a:lnTo>
                  <a:pt x="5054955" y="1791690"/>
                </a:lnTo>
                <a:lnTo>
                  <a:pt x="4946828" y="1574596"/>
                </a:lnTo>
                <a:lnTo>
                  <a:pt x="4946828" y="1791690"/>
                </a:lnTo>
                <a:lnTo>
                  <a:pt x="4763262" y="1791690"/>
                </a:lnTo>
                <a:close/>
                <a:moveTo>
                  <a:pt x="4287012" y="1205788"/>
                </a:moveTo>
                <a:lnTo>
                  <a:pt x="4721200" y="1205788"/>
                </a:lnTo>
                <a:lnTo>
                  <a:pt x="4721200" y="1372590"/>
                </a:lnTo>
                <a:lnTo>
                  <a:pt x="4485666" y="1372590"/>
                </a:lnTo>
                <a:lnTo>
                  <a:pt x="4485666" y="1423720"/>
                </a:lnTo>
                <a:lnTo>
                  <a:pt x="4652467" y="1423720"/>
                </a:lnTo>
                <a:lnTo>
                  <a:pt x="4652467" y="1573758"/>
                </a:lnTo>
                <a:lnTo>
                  <a:pt x="4485666" y="1573758"/>
                </a:lnTo>
                <a:lnTo>
                  <a:pt x="4485666" y="1624888"/>
                </a:lnTo>
                <a:lnTo>
                  <a:pt x="4721200" y="1624888"/>
                </a:lnTo>
                <a:lnTo>
                  <a:pt x="4721200" y="1791690"/>
                </a:lnTo>
                <a:lnTo>
                  <a:pt x="4287012" y="1791690"/>
                </a:lnTo>
                <a:close/>
                <a:moveTo>
                  <a:pt x="4029837" y="1205788"/>
                </a:moveTo>
                <a:lnTo>
                  <a:pt x="4228490" y="1205788"/>
                </a:lnTo>
                <a:lnTo>
                  <a:pt x="4228490" y="1791690"/>
                </a:lnTo>
                <a:lnTo>
                  <a:pt x="4029837" y="1791690"/>
                </a:lnTo>
                <a:close/>
                <a:moveTo>
                  <a:pt x="3410712" y="1205788"/>
                </a:moveTo>
                <a:lnTo>
                  <a:pt x="3609366" y="1205788"/>
                </a:lnTo>
                <a:lnTo>
                  <a:pt x="3609366" y="1401927"/>
                </a:lnTo>
                <a:lnTo>
                  <a:pt x="3770300" y="1401927"/>
                </a:lnTo>
                <a:lnTo>
                  <a:pt x="3770300" y="1205788"/>
                </a:lnTo>
                <a:lnTo>
                  <a:pt x="3968953" y="1205788"/>
                </a:lnTo>
                <a:lnTo>
                  <a:pt x="3968953" y="1791690"/>
                </a:lnTo>
                <a:lnTo>
                  <a:pt x="3770300" y="1791690"/>
                </a:lnTo>
                <a:lnTo>
                  <a:pt x="3770300" y="1586331"/>
                </a:lnTo>
                <a:lnTo>
                  <a:pt x="3609366" y="1586331"/>
                </a:lnTo>
                <a:lnTo>
                  <a:pt x="3609366" y="1791690"/>
                </a:lnTo>
                <a:lnTo>
                  <a:pt x="3410712" y="1791690"/>
                </a:lnTo>
                <a:close/>
                <a:moveTo>
                  <a:pt x="2239137" y="1205788"/>
                </a:moveTo>
                <a:lnTo>
                  <a:pt x="2414321" y="1205788"/>
                </a:lnTo>
                <a:lnTo>
                  <a:pt x="2588667" y="1478203"/>
                </a:lnTo>
                <a:lnTo>
                  <a:pt x="2588667" y="1205788"/>
                </a:lnTo>
                <a:lnTo>
                  <a:pt x="2778938" y="1205788"/>
                </a:lnTo>
                <a:lnTo>
                  <a:pt x="2778938" y="1791690"/>
                </a:lnTo>
                <a:lnTo>
                  <a:pt x="2603754" y="1791690"/>
                </a:lnTo>
                <a:lnTo>
                  <a:pt x="2429408" y="1518437"/>
                </a:lnTo>
                <a:lnTo>
                  <a:pt x="2429408" y="1791690"/>
                </a:lnTo>
                <a:lnTo>
                  <a:pt x="2239137" y="1791690"/>
                </a:lnTo>
                <a:close/>
                <a:moveTo>
                  <a:pt x="1734312" y="1205788"/>
                </a:moveTo>
                <a:lnTo>
                  <a:pt x="1932966" y="1205788"/>
                </a:lnTo>
                <a:lnTo>
                  <a:pt x="1932966" y="1791690"/>
                </a:lnTo>
                <a:lnTo>
                  <a:pt x="1734312" y="1791690"/>
                </a:lnTo>
                <a:close/>
                <a:moveTo>
                  <a:pt x="524637" y="1205788"/>
                </a:moveTo>
                <a:lnTo>
                  <a:pt x="806272" y="1205788"/>
                </a:lnTo>
                <a:cubicBezTo>
                  <a:pt x="878917" y="1205788"/>
                  <a:pt x="936473" y="1223949"/>
                  <a:pt x="978942" y="1260271"/>
                </a:cubicBezTo>
                <a:cubicBezTo>
                  <a:pt x="1021411" y="1296593"/>
                  <a:pt x="1042645" y="1349400"/>
                  <a:pt x="1042645" y="1418691"/>
                </a:cubicBezTo>
                <a:cubicBezTo>
                  <a:pt x="1042645" y="1462277"/>
                  <a:pt x="1033984" y="1499298"/>
                  <a:pt x="1016661" y="1529753"/>
                </a:cubicBezTo>
                <a:cubicBezTo>
                  <a:pt x="999338" y="1560207"/>
                  <a:pt x="974751" y="1584096"/>
                  <a:pt x="942899" y="1601419"/>
                </a:cubicBezTo>
                <a:lnTo>
                  <a:pt x="1033266" y="1787902"/>
                </a:lnTo>
                <a:lnTo>
                  <a:pt x="1266444" y="1205788"/>
                </a:lnTo>
                <a:lnTo>
                  <a:pt x="1454201" y="1205788"/>
                </a:lnTo>
                <a:lnTo>
                  <a:pt x="1688897" y="1791690"/>
                </a:lnTo>
                <a:lnTo>
                  <a:pt x="1485214" y="1791690"/>
                </a:lnTo>
                <a:lnTo>
                  <a:pt x="1447495" y="1689430"/>
                </a:lnTo>
                <a:lnTo>
                  <a:pt x="1273150" y="1689430"/>
                </a:lnTo>
                <a:lnTo>
                  <a:pt x="1235431" y="1791690"/>
                </a:lnTo>
                <a:lnTo>
                  <a:pt x="1035101" y="1791690"/>
                </a:lnTo>
                <a:lnTo>
                  <a:pt x="1031748" y="1791690"/>
                </a:lnTo>
                <a:lnTo>
                  <a:pt x="834771" y="1791690"/>
                </a:lnTo>
                <a:lnTo>
                  <a:pt x="757657" y="1631594"/>
                </a:lnTo>
                <a:lnTo>
                  <a:pt x="719938" y="1631594"/>
                </a:lnTo>
                <a:lnTo>
                  <a:pt x="719938" y="1791690"/>
                </a:lnTo>
                <a:lnTo>
                  <a:pt x="524637" y="1791690"/>
                </a:lnTo>
                <a:close/>
                <a:moveTo>
                  <a:pt x="0" y="1205788"/>
                </a:moveTo>
                <a:lnTo>
                  <a:pt x="498729" y="1205788"/>
                </a:lnTo>
                <a:lnTo>
                  <a:pt x="498729" y="1372590"/>
                </a:lnTo>
                <a:lnTo>
                  <a:pt x="348692" y="1372590"/>
                </a:lnTo>
                <a:lnTo>
                  <a:pt x="348692" y="1791690"/>
                </a:lnTo>
                <a:lnTo>
                  <a:pt x="150038" y="1791690"/>
                </a:lnTo>
                <a:lnTo>
                  <a:pt x="150038" y="1372590"/>
                </a:lnTo>
                <a:lnTo>
                  <a:pt x="0" y="1372590"/>
                </a:lnTo>
                <a:close/>
                <a:moveTo>
                  <a:pt x="3146832" y="1193215"/>
                </a:moveTo>
                <a:cubicBezTo>
                  <a:pt x="3190418" y="1193215"/>
                  <a:pt x="3228416" y="1196847"/>
                  <a:pt x="3260827" y="1204112"/>
                </a:cubicBezTo>
                <a:cubicBezTo>
                  <a:pt x="3293237" y="1211376"/>
                  <a:pt x="3323692" y="1223111"/>
                  <a:pt x="3352191" y="1239316"/>
                </a:cubicBezTo>
                <a:lnTo>
                  <a:pt x="3352191" y="1425397"/>
                </a:lnTo>
                <a:cubicBezTo>
                  <a:pt x="3328162" y="1407515"/>
                  <a:pt x="3300921" y="1394663"/>
                  <a:pt x="3270466" y="1386840"/>
                </a:cubicBezTo>
                <a:cubicBezTo>
                  <a:pt x="3240011" y="1379016"/>
                  <a:pt x="3204667" y="1375105"/>
                  <a:pt x="3164434" y="1375105"/>
                </a:cubicBezTo>
                <a:cubicBezTo>
                  <a:pt x="3121406" y="1375105"/>
                  <a:pt x="3087180" y="1385862"/>
                  <a:pt x="3061754" y="1407375"/>
                </a:cubicBezTo>
                <a:cubicBezTo>
                  <a:pt x="3036329" y="1428889"/>
                  <a:pt x="3023616" y="1459483"/>
                  <a:pt x="3023616" y="1499158"/>
                </a:cubicBezTo>
                <a:cubicBezTo>
                  <a:pt x="3023616" y="1542186"/>
                  <a:pt x="3033954" y="1574736"/>
                  <a:pt x="3054629" y="1596809"/>
                </a:cubicBezTo>
                <a:cubicBezTo>
                  <a:pt x="3075305" y="1618881"/>
                  <a:pt x="3108833" y="1629917"/>
                  <a:pt x="3155214" y="1629917"/>
                </a:cubicBezTo>
                <a:cubicBezTo>
                  <a:pt x="3171978" y="1629917"/>
                  <a:pt x="3186506" y="1627682"/>
                  <a:pt x="3198800" y="1623212"/>
                </a:cubicBezTo>
                <a:lnTo>
                  <a:pt x="3198800" y="1567891"/>
                </a:lnTo>
                <a:lnTo>
                  <a:pt x="3134259" y="1567891"/>
                </a:lnTo>
                <a:lnTo>
                  <a:pt x="3134259" y="1453895"/>
                </a:lnTo>
                <a:lnTo>
                  <a:pt x="3373145" y="1453895"/>
                </a:lnTo>
                <a:lnTo>
                  <a:pt x="3373145" y="1754809"/>
                </a:lnTo>
                <a:cubicBezTo>
                  <a:pt x="3315589" y="1787778"/>
                  <a:pt x="3240151" y="1804263"/>
                  <a:pt x="3146832" y="1804263"/>
                </a:cubicBezTo>
                <a:cubicBezTo>
                  <a:pt x="3080893" y="1804263"/>
                  <a:pt x="3023476" y="1792109"/>
                  <a:pt x="2974581" y="1767801"/>
                </a:cubicBezTo>
                <a:cubicBezTo>
                  <a:pt x="2925686" y="1743494"/>
                  <a:pt x="2888107" y="1708289"/>
                  <a:pt x="2861844" y="1662188"/>
                </a:cubicBezTo>
                <a:cubicBezTo>
                  <a:pt x="2835580" y="1616087"/>
                  <a:pt x="2822448" y="1561744"/>
                  <a:pt x="2822448" y="1499158"/>
                </a:cubicBezTo>
                <a:cubicBezTo>
                  <a:pt x="2822448" y="1436014"/>
                  <a:pt x="2835580" y="1381531"/>
                  <a:pt x="2861844" y="1335709"/>
                </a:cubicBezTo>
                <a:cubicBezTo>
                  <a:pt x="2888107" y="1289888"/>
                  <a:pt x="2925686" y="1254683"/>
                  <a:pt x="2974581" y="1230096"/>
                </a:cubicBezTo>
                <a:cubicBezTo>
                  <a:pt x="3023476" y="1205509"/>
                  <a:pt x="3080893" y="1193215"/>
                  <a:pt x="3146832" y="1193215"/>
                </a:cubicBezTo>
                <a:close/>
                <a:moveTo>
                  <a:pt x="4425315" y="1009650"/>
                </a:moveTo>
                <a:lnTo>
                  <a:pt x="4594632" y="1009650"/>
                </a:lnTo>
                <a:lnTo>
                  <a:pt x="4732934" y="1169746"/>
                </a:lnTo>
                <a:lnTo>
                  <a:pt x="4559427" y="1169746"/>
                </a:lnTo>
                <a:lnTo>
                  <a:pt x="4509974" y="1102690"/>
                </a:lnTo>
                <a:lnTo>
                  <a:pt x="4460520" y="1169746"/>
                </a:lnTo>
                <a:lnTo>
                  <a:pt x="4287012" y="1169746"/>
                </a:lnTo>
                <a:close/>
                <a:moveTo>
                  <a:pt x="1367028" y="969416"/>
                </a:moveTo>
                <a:cubicBezTo>
                  <a:pt x="1415644" y="969416"/>
                  <a:pt x="1452525" y="977099"/>
                  <a:pt x="1477671" y="992466"/>
                </a:cubicBezTo>
                <a:cubicBezTo>
                  <a:pt x="1502817" y="1007833"/>
                  <a:pt x="1515389" y="1029208"/>
                  <a:pt x="1515389" y="1056589"/>
                </a:cubicBezTo>
                <a:cubicBezTo>
                  <a:pt x="1515389" y="1077264"/>
                  <a:pt x="1508684" y="1093889"/>
                  <a:pt x="1495273" y="1106462"/>
                </a:cubicBezTo>
                <a:cubicBezTo>
                  <a:pt x="1481862" y="1119035"/>
                  <a:pt x="1463142" y="1128953"/>
                  <a:pt x="1439113" y="1136218"/>
                </a:cubicBezTo>
                <a:lnTo>
                  <a:pt x="1439113" y="1169746"/>
                </a:lnTo>
                <a:lnTo>
                  <a:pt x="1282370" y="1169746"/>
                </a:lnTo>
                <a:lnTo>
                  <a:pt x="1282370" y="1107719"/>
                </a:lnTo>
                <a:cubicBezTo>
                  <a:pt x="1305839" y="1107719"/>
                  <a:pt x="1322324" y="1105204"/>
                  <a:pt x="1331824" y="1100175"/>
                </a:cubicBezTo>
                <a:cubicBezTo>
                  <a:pt x="1341324" y="1095146"/>
                  <a:pt x="1346073" y="1087043"/>
                  <a:pt x="1346073" y="1075867"/>
                </a:cubicBezTo>
                <a:cubicBezTo>
                  <a:pt x="1346073" y="1066368"/>
                  <a:pt x="1342162" y="1059522"/>
                  <a:pt x="1334338" y="1055331"/>
                </a:cubicBezTo>
                <a:cubicBezTo>
                  <a:pt x="1326515" y="1051140"/>
                  <a:pt x="1313942" y="1049045"/>
                  <a:pt x="1296619" y="1049045"/>
                </a:cubicBezTo>
                <a:cubicBezTo>
                  <a:pt x="1280973" y="1049045"/>
                  <a:pt x="1265047" y="1051560"/>
                  <a:pt x="1248842" y="1056589"/>
                </a:cubicBezTo>
                <a:lnTo>
                  <a:pt x="1248842" y="985342"/>
                </a:lnTo>
                <a:cubicBezTo>
                  <a:pt x="1263371" y="980871"/>
                  <a:pt x="1282230" y="977099"/>
                  <a:pt x="1305421" y="974026"/>
                </a:cubicBezTo>
                <a:cubicBezTo>
                  <a:pt x="1328611" y="970953"/>
                  <a:pt x="1349147" y="969416"/>
                  <a:pt x="1367028" y="969416"/>
                </a:cubicBezTo>
                <a:close/>
                <a:moveTo>
                  <a:pt x="3721989" y="819759"/>
                </a:moveTo>
                <a:cubicBezTo>
                  <a:pt x="3742106" y="819759"/>
                  <a:pt x="3759289" y="826884"/>
                  <a:pt x="3773539" y="841133"/>
                </a:cubicBezTo>
                <a:cubicBezTo>
                  <a:pt x="3787788" y="855383"/>
                  <a:pt x="3794913" y="872845"/>
                  <a:pt x="3794913" y="893521"/>
                </a:cubicBezTo>
                <a:cubicBezTo>
                  <a:pt x="3794913" y="914196"/>
                  <a:pt x="3787788" y="931519"/>
                  <a:pt x="3773539" y="945489"/>
                </a:cubicBezTo>
                <a:cubicBezTo>
                  <a:pt x="3759289" y="959459"/>
                  <a:pt x="3742106" y="966444"/>
                  <a:pt x="3721989" y="966444"/>
                </a:cubicBezTo>
                <a:cubicBezTo>
                  <a:pt x="3701872" y="966444"/>
                  <a:pt x="3684550" y="959319"/>
                  <a:pt x="3670021" y="945070"/>
                </a:cubicBezTo>
                <a:cubicBezTo>
                  <a:pt x="3655492" y="930821"/>
                  <a:pt x="3648228" y="913637"/>
                  <a:pt x="3648228" y="893521"/>
                </a:cubicBezTo>
                <a:cubicBezTo>
                  <a:pt x="3648228" y="873404"/>
                  <a:pt x="3655492" y="856081"/>
                  <a:pt x="3670021" y="841552"/>
                </a:cubicBezTo>
                <a:cubicBezTo>
                  <a:pt x="3684550" y="827023"/>
                  <a:pt x="3701872" y="819759"/>
                  <a:pt x="3721989" y="819759"/>
                </a:cubicBezTo>
                <a:close/>
                <a:moveTo>
                  <a:pt x="1780261" y="819759"/>
                </a:moveTo>
                <a:cubicBezTo>
                  <a:pt x="1800378" y="819759"/>
                  <a:pt x="1817560" y="826884"/>
                  <a:pt x="1831810" y="841133"/>
                </a:cubicBezTo>
                <a:cubicBezTo>
                  <a:pt x="1846059" y="855383"/>
                  <a:pt x="1853184" y="872845"/>
                  <a:pt x="1853184" y="893521"/>
                </a:cubicBezTo>
                <a:cubicBezTo>
                  <a:pt x="1853184" y="914196"/>
                  <a:pt x="1846059" y="931519"/>
                  <a:pt x="1831810" y="945489"/>
                </a:cubicBezTo>
                <a:cubicBezTo>
                  <a:pt x="1817560" y="959459"/>
                  <a:pt x="1800378" y="966444"/>
                  <a:pt x="1780261" y="966444"/>
                </a:cubicBezTo>
                <a:cubicBezTo>
                  <a:pt x="1760144" y="966444"/>
                  <a:pt x="1742821" y="959319"/>
                  <a:pt x="1728292" y="945070"/>
                </a:cubicBezTo>
                <a:cubicBezTo>
                  <a:pt x="1713764" y="930821"/>
                  <a:pt x="1706499" y="913637"/>
                  <a:pt x="1706499" y="893521"/>
                </a:cubicBezTo>
                <a:cubicBezTo>
                  <a:pt x="1706499" y="873404"/>
                  <a:pt x="1713764" y="856081"/>
                  <a:pt x="1728292" y="841552"/>
                </a:cubicBezTo>
                <a:cubicBezTo>
                  <a:pt x="1742821" y="827023"/>
                  <a:pt x="1760144" y="819759"/>
                  <a:pt x="1780261" y="819759"/>
                </a:cubicBezTo>
                <a:close/>
                <a:moveTo>
                  <a:pt x="1779423" y="398983"/>
                </a:moveTo>
                <a:lnTo>
                  <a:pt x="1735836" y="533933"/>
                </a:lnTo>
                <a:lnTo>
                  <a:pt x="1823009" y="533933"/>
                </a:lnTo>
                <a:close/>
                <a:moveTo>
                  <a:pt x="3025750" y="380542"/>
                </a:moveTo>
                <a:lnTo>
                  <a:pt x="3025750" y="419100"/>
                </a:lnTo>
                <a:lnTo>
                  <a:pt x="3113761" y="419100"/>
                </a:lnTo>
                <a:lnTo>
                  <a:pt x="3113761" y="559079"/>
                </a:lnTo>
                <a:lnTo>
                  <a:pt x="3025750" y="559079"/>
                </a:lnTo>
                <a:lnTo>
                  <a:pt x="3025750" y="597636"/>
                </a:lnTo>
                <a:lnTo>
                  <a:pt x="3065145" y="597636"/>
                </a:lnTo>
                <a:cubicBezTo>
                  <a:pt x="3137789" y="597636"/>
                  <a:pt x="3174111" y="560476"/>
                  <a:pt x="3174111" y="486155"/>
                </a:cubicBezTo>
                <a:cubicBezTo>
                  <a:pt x="3174111" y="452069"/>
                  <a:pt x="3164611" y="425945"/>
                  <a:pt x="3145613" y="407784"/>
                </a:cubicBezTo>
                <a:cubicBezTo>
                  <a:pt x="3126613" y="389623"/>
                  <a:pt x="3099791" y="380542"/>
                  <a:pt x="3065145" y="380542"/>
                </a:cubicBezTo>
                <a:close/>
                <a:moveTo>
                  <a:pt x="3721989" y="371322"/>
                </a:moveTo>
                <a:cubicBezTo>
                  <a:pt x="3687902" y="371322"/>
                  <a:pt x="3659962" y="381939"/>
                  <a:pt x="3638169" y="403174"/>
                </a:cubicBezTo>
                <a:cubicBezTo>
                  <a:pt x="3616376" y="424408"/>
                  <a:pt x="3605479" y="453186"/>
                  <a:pt x="3605479" y="489508"/>
                </a:cubicBezTo>
                <a:cubicBezTo>
                  <a:pt x="3605479" y="525830"/>
                  <a:pt x="3616516" y="554608"/>
                  <a:pt x="3638588" y="575843"/>
                </a:cubicBezTo>
                <a:cubicBezTo>
                  <a:pt x="3660661" y="597077"/>
                  <a:pt x="3688461" y="607694"/>
                  <a:pt x="3721989" y="607694"/>
                </a:cubicBezTo>
                <a:cubicBezTo>
                  <a:pt x="3755517" y="607694"/>
                  <a:pt x="3783178" y="597077"/>
                  <a:pt x="3804971" y="575843"/>
                </a:cubicBezTo>
                <a:cubicBezTo>
                  <a:pt x="3826764" y="554608"/>
                  <a:pt x="3837661" y="525830"/>
                  <a:pt x="3837661" y="489508"/>
                </a:cubicBezTo>
                <a:cubicBezTo>
                  <a:pt x="3837661" y="453186"/>
                  <a:pt x="3826764" y="424408"/>
                  <a:pt x="3804971" y="403174"/>
                </a:cubicBezTo>
                <a:cubicBezTo>
                  <a:pt x="3783178" y="381939"/>
                  <a:pt x="3755517" y="371322"/>
                  <a:pt x="3721989" y="371322"/>
                </a:cubicBezTo>
                <a:close/>
                <a:moveTo>
                  <a:pt x="1169289" y="371322"/>
                </a:moveTo>
                <a:cubicBezTo>
                  <a:pt x="1135202" y="371322"/>
                  <a:pt x="1107263" y="381939"/>
                  <a:pt x="1085469" y="403174"/>
                </a:cubicBezTo>
                <a:cubicBezTo>
                  <a:pt x="1063676" y="424408"/>
                  <a:pt x="1052779" y="453186"/>
                  <a:pt x="1052779" y="489508"/>
                </a:cubicBezTo>
                <a:cubicBezTo>
                  <a:pt x="1052779" y="525830"/>
                  <a:pt x="1063816" y="554608"/>
                  <a:pt x="1085888" y="575843"/>
                </a:cubicBezTo>
                <a:cubicBezTo>
                  <a:pt x="1107961" y="597077"/>
                  <a:pt x="1135761" y="607694"/>
                  <a:pt x="1169289" y="607694"/>
                </a:cubicBezTo>
                <a:cubicBezTo>
                  <a:pt x="1202817" y="607694"/>
                  <a:pt x="1230478" y="597077"/>
                  <a:pt x="1252271" y="575843"/>
                </a:cubicBezTo>
                <a:cubicBezTo>
                  <a:pt x="1274064" y="554608"/>
                  <a:pt x="1284961" y="525830"/>
                  <a:pt x="1284961" y="489508"/>
                </a:cubicBezTo>
                <a:cubicBezTo>
                  <a:pt x="1284961" y="453186"/>
                  <a:pt x="1274064" y="424408"/>
                  <a:pt x="1252271" y="403174"/>
                </a:cubicBezTo>
                <a:cubicBezTo>
                  <a:pt x="1230478" y="381939"/>
                  <a:pt x="1202817" y="371322"/>
                  <a:pt x="1169289" y="371322"/>
                </a:cubicBezTo>
                <a:close/>
                <a:moveTo>
                  <a:pt x="4077462" y="196138"/>
                </a:moveTo>
                <a:lnTo>
                  <a:pt x="4252646" y="196138"/>
                </a:lnTo>
                <a:lnTo>
                  <a:pt x="4426991" y="468553"/>
                </a:lnTo>
                <a:lnTo>
                  <a:pt x="4426991" y="196138"/>
                </a:lnTo>
                <a:lnTo>
                  <a:pt x="4617263" y="196138"/>
                </a:lnTo>
                <a:lnTo>
                  <a:pt x="4617263" y="782040"/>
                </a:lnTo>
                <a:lnTo>
                  <a:pt x="4442079" y="782040"/>
                </a:lnTo>
                <a:lnTo>
                  <a:pt x="4267733" y="508787"/>
                </a:lnTo>
                <a:lnTo>
                  <a:pt x="4267733" y="782040"/>
                </a:lnTo>
                <a:lnTo>
                  <a:pt x="4077462" y="782040"/>
                </a:lnTo>
                <a:close/>
                <a:moveTo>
                  <a:pt x="2827097" y="196138"/>
                </a:moveTo>
                <a:lnTo>
                  <a:pt x="3051734" y="196138"/>
                </a:lnTo>
                <a:cubicBezTo>
                  <a:pt x="3116555" y="196138"/>
                  <a:pt x="3173413" y="207873"/>
                  <a:pt x="3222308" y="231343"/>
                </a:cubicBezTo>
                <a:cubicBezTo>
                  <a:pt x="3271203" y="254812"/>
                  <a:pt x="3309061" y="288340"/>
                  <a:pt x="3335884" y="331927"/>
                </a:cubicBezTo>
                <a:cubicBezTo>
                  <a:pt x="3362706" y="375513"/>
                  <a:pt x="3376117" y="426923"/>
                  <a:pt x="3376117" y="486155"/>
                </a:cubicBezTo>
                <a:cubicBezTo>
                  <a:pt x="3376117" y="583387"/>
                  <a:pt x="3347200" y="657009"/>
                  <a:pt x="3289364" y="707021"/>
                </a:cubicBezTo>
                <a:cubicBezTo>
                  <a:pt x="3231528" y="757034"/>
                  <a:pt x="3152318" y="782040"/>
                  <a:pt x="3051734" y="782040"/>
                </a:cubicBezTo>
                <a:lnTo>
                  <a:pt x="2827097" y="782040"/>
                </a:lnTo>
                <a:lnTo>
                  <a:pt x="2827097" y="559079"/>
                </a:lnTo>
                <a:lnTo>
                  <a:pt x="2792730" y="559079"/>
                </a:lnTo>
                <a:lnTo>
                  <a:pt x="2792730" y="419100"/>
                </a:lnTo>
                <a:lnTo>
                  <a:pt x="2827097" y="419100"/>
                </a:lnTo>
                <a:close/>
                <a:moveTo>
                  <a:pt x="2019300" y="196138"/>
                </a:moveTo>
                <a:lnTo>
                  <a:pt x="2518029" y="196138"/>
                </a:lnTo>
                <a:lnTo>
                  <a:pt x="2518029" y="362940"/>
                </a:lnTo>
                <a:lnTo>
                  <a:pt x="2367991" y="362940"/>
                </a:lnTo>
                <a:lnTo>
                  <a:pt x="2367991" y="782040"/>
                </a:lnTo>
                <a:lnTo>
                  <a:pt x="2169338" y="782040"/>
                </a:lnTo>
                <a:lnTo>
                  <a:pt x="2169338" y="362940"/>
                </a:lnTo>
                <a:lnTo>
                  <a:pt x="2019300" y="362940"/>
                </a:lnTo>
                <a:close/>
                <a:moveTo>
                  <a:pt x="1685544" y="196138"/>
                </a:moveTo>
                <a:lnTo>
                  <a:pt x="1873301" y="196138"/>
                </a:lnTo>
                <a:lnTo>
                  <a:pt x="2107997" y="782040"/>
                </a:lnTo>
                <a:lnTo>
                  <a:pt x="1904314" y="782040"/>
                </a:lnTo>
                <a:lnTo>
                  <a:pt x="1866595" y="679780"/>
                </a:lnTo>
                <a:lnTo>
                  <a:pt x="1692250" y="679780"/>
                </a:lnTo>
                <a:lnTo>
                  <a:pt x="1654531" y="782040"/>
                </a:lnTo>
                <a:lnTo>
                  <a:pt x="1450848" y="782040"/>
                </a:lnTo>
                <a:close/>
                <a:moveTo>
                  <a:pt x="248412" y="196138"/>
                </a:moveTo>
                <a:lnTo>
                  <a:pt x="447066" y="196138"/>
                </a:lnTo>
                <a:lnTo>
                  <a:pt x="447066" y="392277"/>
                </a:lnTo>
                <a:lnTo>
                  <a:pt x="608000" y="392277"/>
                </a:lnTo>
                <a:lnTo>
                  <a:pt x="608000" y="196138"/>
                </a:lnTo>
                <a:lnTo>
                  <a:pt x="806654" y="196138"/>
                </a:lnTo>
                <a:lnTo>
                  <a:pt x="806654" y="782040"/>
                </a:lnTo>
                <a:lnTo>
                  <a:pt x="608000" y="782040"/>
                </a:lnTo>
                <a:lnTo>
                  <a:pt x="608000" y="576681"/>
                </a:lnTo>
                <a:lnTo>
                  <a:pt x="447066" y="576681"/>
                </a:lnTo>
                <a:lnTo>
                  <a:pt x="447066" y="782040"/>
                </a:lnTo>
                <a:lnTo>
                  <a:pt x="248412" y="782040"/>
                </a:lnTo>
                <a:close/>
                <a:moveTo>
                  <a:pt x="4985157" y="183565"/>
                </a:moveTo>
                <a:cubicBezTo>
                  <a:pt x="5028743" y="183565"/>
                  <a:pt x="5066741" y="187197"/>
                  <a:pt x="5099152" y="194462"/>
                </a:cubicBezTo>
                <a:cubicBezTo>
                  <a:pt x="5131562" y="201726"/>
                  <a:pt x="5162016" y="213461"/>
                  <a:pt x="5190515" y="229666"/>
                </a:cubicBezTo>
                <a:lnTo>
                  <a:pt x="5190515" y="415747"/>
                </a:lnTo>
                <a:cubicBezTo>
                  <a:pt x="5166487" y="397865"/>
                  <a:pt x="5139246" y="385013"/>
                  <a:pt x="5108791" y="377190"/>
                </a:cubicBezTo>
                <a:cubicBezTo>
                  <a:pt x="5078336" y="369366"/>
                  <a:pt x="5042992" y="365455"/>
                  <a:pt x="5002759" y="365455"/>
                </a:cubicBezTo>
                <a:cubicBezTo>
                  <a:pt x="4959731" y="365455"/>
                  <a:pt x="4925505" y="376212"/>
                  <a:pt x="4900079" y="397725"/>
                </a:cubicBezTo>
                <a:cubicBezTo>
                  <a:pt x="4874654" y="419239"/>
                  <a:pt x="4861941" y="449833"/>
                  <a:pt x="4861941" y="489508"/>
                </a:cubicBezTo>
                <a:cubicBezTo>
                  <a:pt x="4861941" y="532536"/>
                  <a:pt x="4872279" y="565086"/>
                  <a:pt x="4892954" y="587159"/>
                </a:cubicBezTo>
                <a:cubicBezTo>
                  <a:pt x="4913630" y="609231"/>
                  <a:pt x="4947159" y="620268"/>
                  <a:pt x="4993538" y="620268"/>
                </a:cubicBezTo>
                <a:cubicBezTo>
                  <a:pt x="5010302" y="620268"/>
                  <a:pt x="5024832" y="618032"/>
                  <a:pt x="5037125" y="613562"/>
                </a:cubicBezTo>
                <a:lnTo>
                  <a:pt x="5037125" y="558241"/>
                </a:lnTo>
                <a:lnTo>
                  <a:pt x="4972584" y="558241"/>
                </a:lnTo>
                <a:lnTo>
                  <a:pt x="4972584" y="444246"/>
                </a:lnTo>
                <a:lnTo>
                  <a:pt x="5211470" y="444246"/>
                </a:lnTo>
                <a:lnTo>
                  <a:pt x="5211470" y="745159"/>
                </a:lnTo>
                <a:cubicBezTo>
                  <a:pt x="5153914" y="778129"/>
                  <a:pt x="5078476" y="794613"/>
                  <a:pt x="4985157" y="794613"/>
                </a:cubicBezTo>
                <a:cubicBezTo>
                  <a:pt x="4919218" y="794613"/>
                  <a:pt x="4861802" y="782459"/>
                  <a:pt x="4812906" y="758151"/>
                </a:cubicBezTo>
                <a:cubicBezTo>
                  <a:pt x="4764011" y="733844"/>
                  <a:pt x="4726432" y="698639"/>
                  <a:pt x="4700168" y="652538"/>
                </a:cubicBezTo>
                <a:cubicBezTo>
                  <a:pt x="4673905" y="606437"/>
                  <a:pt x="4660773" y="552094"/>
                  <a:pt x="4660773" y="489508"/>
                </a:cubicBezTo>
                <a:cubicBezTo>
                  <a:pt x="4660773" y="426364"/>
                  <a:pt x="4673905" y="371881"/>
                  <a:pt x="4700168" y="326059"/>
                </a:cubicBezTo>
                <a:cubicBezTo>
                  <a:pt x="4726432" y="280238"/>
                  <a:pt x="4764012" y="245033"/>
                  <a:pt x="4812906" y="220446"/>
                </a:cubicBezTo>
                <a:cubicBezTo>
                  <a:pt x="4861802" y="195859"/>
                  <a:pt x="4919218" y="183565"/>
                  <a:pt x="4985157" y="183565"/>
                </a:cubicBezTo>
                <a:close/>
                <a:moveTo>
                  <a:pt x="3721989" y="183565"/>
                </a:moveTo>
                <a:cubicBezTo>
                  <a:pt x="3781222" y="183565"/>
                  <a:pt x="3835007" y="196418"/>
                  <a:pt x="3883343" y="222122"/>
                </a:cubicBezTo>
                <a:cubicBezTo>
                  <a:pt x="3931679" y="247827"/>
                  <a:pt x="3969817" y="283870"/>
                  <a:pt x="3997757" y="330250"/>
                </a:cubicBezTo>
                <a:cubicBezTo>
                  <a:pt x="4025697" y="376631"/>
                  <a:pt x="4039667" y="429717"/>
                  <a:pt x="4039667" y="489508"/>
                </a:cubicBezTo>
                <a:cubicBezTo>
                  <a:pt x="4039667" y="549300"/>
                  <a:pt x="4025697" y="602246"/>
                  <a:pt x="3997757" y="648347"/>
                </a:cubicBezTo>
                <a:cubicBezTo>
                  <a:pt x="3969817" y="694448"/>
                  <a:pt x="3931679" y="730351"/>
                  <a:pt x="3883343" y="756056"/>
                </a:cubicBezTo>
                <a:cubicBezTo>
                  <a:pt x="3835007" y="781761"/>
                  <a:pt x="3781222" y="794613"/>
                  <a:pt x="3721989" y="794613"/>
                </a:cubicBezTo>
                <a:cubicBezTo>
                  <a:pt x="3662197" y="794613"/>
                  <a:pt x="3608134" y="781761"/>
                  <a:pt x="3559797" y="756056"/>
                </a:cubicBezTo>
                <a:cubicBezTo>
                  <a:pt x="3511461" y="730351"/>
                  <a:pt x="3473323" y="694448"/>
                  <a:pt x="3445383" y="648347"/>
                </a:cubicBezTo>
                <a:cubicBezTo>
                  <a:pt x="3417443" y="602246"/>
                  <a:pt x="3403473" y="549300"/>
                  <a:pt x="3403473" y="489508"/>
                </a:cubicBezTo>
                <a:cubicBezTo>
                  <a:pt x="3403473" y="429717"/>
                  <a:pt x="3417443" y="376631"/>
                  <a:pt x="3445383" y="330250"/>
                </a:cubicBezTo>
                <a:cubicBezTo>
                  <a:pt x="3473323" y="283870"/>
                  <a:pt x="3511461" y="247827"/>
                  <a:pt x="3559797" y="222122"/>
                </a:cubicBezTo>
                <a:cubicBezTo>
                  <a:pt x="3608134" y="196418"/>
                  <a:pt x="3662198" y="183565"/>
                  <a:pt x="3721989" y="183565"/>
                </a:cubicBezTo>
                <a:close/>
                <a:moveTo>
                  <a:pt x="1169289" y="183565"/>
                </a:moveTo>
                <a:cubicBezTo>
                  <a:pt x="1228522" y="183565"/>
                  <a:pt x="1282307" y="196418"/>
                  <a:pt x="1330643" y="222122"/>
                </a:cubicBezTo>
                <a:cubicBezTo>
                  <a:pt x="1378979" y="247827"/>
                  <a:pt x="1417117" y="283870"/>
                  <a:pt x="1445057" y="330250"/>
                </a:cubicBezTo>
                <a:cubicBezTo>
                  <a:pt x="1472997" y="376631"/>
                  <a:pt x="1486967" y="429717"/>
                  <a:pt x="1486967" y="489508"/>
                </a:cubicBezTo>
                <a:cubicBezTo>
                  <a:pt x="1486967" y="549300"/>
                  <a:pt x="1472997" y="602246"/>
                  <a:pt x="1445057" y="648347"/>
                </a:cubicBezTo>
                <a:cubicBezTo>
                  <a:pt x="1417117" y="694448"/>
                  <a:pt x="1378979" y="730351"/>
                  <a:pt x="1330643" y="756056"/>
                </a:cubicBezTo>
                <a:cubicBezTo>
                  <a:pt x="1282307" y="781761"/>
                  <a:pt x="1228522" y="794613"/>
                  <a:pt x="1169289" y="794613"/>
                </a:cubicBezTo>
                <a:cubicBezTo>
                  <a:pt x="1109498" y="794613"/>
                  <a:pt x="1055434" y="781761"/>
                  <a:pt x="1007098" y="756056"/>
                </a:cubicBezTo>
                <a:cubicBezTo>
                  <a:pt x="958761" y="730351"/>
                  <a:pt x="920623" y="694448"/>
                  <a:pt x="892683" y="648347"/>
                </a:cubicBezTo>
                <a:cubicBezTo>
                  <a:pt x="864743" y="602246"/>
                  <a:pt x="850773" y="549300"/>
                  <a:pt x="850773" y="489508"/>
                </a:cubicBezTo>
                <a:cubicBezTo>
                  <a:pt x="850773" y="429717"/>
                  <a:pt x="864743" y="376631"/>
                  <a:pt x="892683" y="330250"/>
                </a:cubicBezTo>
                <a:cubicBezTo>
                  <a:pt x="920623" y="283870"/>
                  <a:pt x="958761" y="247827"/>
                  <a:pt x="1007098" y="222122"/>
                </a:cubicBezTo>
                <a:cubicBezTo>
                  <a:pt x="1055434" y="196418"/>
                  <a:pt x="1109498" y="183565"/>
                  <a:pt x="1169289" y="183565"/>
                </a:cubicBezTo>
                <a:close/>
                <a:moveTo>
                  <a:pt x="3636493" y="0"/>
                </a:moveTo>
                <a:lnTo>
                  <a:pt x="3805809" y="0"/>
                </a:lnTo>
                <a:lnTo>
                  <a:pt x="3944112" y="160096"/>
                </a:lnTo>
                <a:lnTo>
                  <a:pt x="3770605" y="160096"/>
                </a:lnTo>
                <a:lnTo>
                  <a:pt x="3721151" y="93040"/>
                </a:lnTo>
                <a:lnTo>
                  <a:pt x="3671697" y="160096"/>
                </a:lnTo>
                <a:lnTo>
                  <a:pt x="3498190" y="160096"/>
                </a:lnTo>
                <a:close/>
              </a:path>
            </a:pathLst>
          </a:custGeom>
          <a:solidFill>
            <a:srgbClr val="FFA53F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600" b="1" i="0" u="none" strike="noStrike" kern="1200" cap="none" spc="0" normalizeH="0" baseline="0" noProof="0">
              <a:ln w="0"/>
              <a:solidFill>
                <a:srgbClr val="FFA53F"/>
              </a:solidFill>
              <a:effectLst/>
              <a:uLnTx/>
              <a:uFillTx/>
              <a:latin typeface="#9Slide03 Prompt Black" panose="00000A00000000000000" pitchFamily="2" charset="-34"/>
              <a:ea typeface="+mn-ea"/>
              <a:cs typeface="#9Slide03 Prompt Black" panose="00000A00000000000000" pitchFamily="2" charset="-34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F8708373-EBC7-33BD-3BEA-8A4EC4B30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882" y="2171700"/>
            <a:ext cx="1906969" cy="199026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80F6A1E2-3B08-DA0D-F30D-7F557D402A78}"/>
              </a:ext>
            </a:extLst>
          </p:cNvPr>
          <p:cNvGrpSpPr/>
          <p:nvPr/>
        </p:nvGrpSpPr>
        <p:grpSpPr>
          <a:xfrm>
            <a:off x="8909097" y="1790700"/>
            <a:ext cx="8853775" cy="6858000"/>
            <a:chOff x="1295400" y="190500"/>
            <a:chExt cx="7317169" cy="685800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xmlns="" id="{6A8E342C-B2DE-F839-B661-45581B5E15EF}"/>
                </a:ext>
              </a:extLst>
            </p:cNvPr>
            <p:cNvSpPr/>
            <p:nvPr/>
          </p:nvSpPr>
          <p:spPr>
            <a:xfrm>
              <a:off x="1295400" y="190500"/>
              <a:ext cx="7317169" cy="6858000"/>
            </a:xfrm>
            <a:custGeom>
              <a:avLst/>
              <a:gdLst/>
              <a:ahLst/>
              <a:cxnLst/>
              <a:rect l="l" t="t" r="r" b="b"/>
              <a:pathLst>
                <a:path w="8172512" h="9093198">
                  <a:moveTo>
                    <a:pt x="0" y="0"/>
                  </a:moveTo>
                  <a:lnTo>
                    <a:pt x="8172511" y="0"/>
                  </a:lnTo>
                  <a:lnTo>
                    <a:pt x="8172511" y="9093197"/>
                  </a:lnTo>
                  <a:lnTo>
                    <a:pt x="0" y="9093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0D32266-E601-905B-E897-7C7A23176F1C}"/>
                </a:ext>
              </a:extLst>
            </p:cNvPr>
            <p:cNvSpPr txBox="1"/>
            <p:nvPr/>
          </p:nvSpPr>
          <p:spPr>
            <a:xfrm>
              <a:off x="2248883" y="1003426"/>
              <a:ext cx="5410200" cy="846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5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 đề </a:t>
              </a:r>
              <a:r>
                <a:rPr kumimoji="0" lang="vi-VN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  <a:endParaRPr kumimoji="0" lang="en-US" sz="6600" b="1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xmlns="" id="{537BE6A2-A6F7-754D-959D-5467D9BC0769}"/>
                </a:ext>
              </a:extLst>
            </p:cNvPr>
            <p:cNvSpPr/>
            <p:nvPr/>
          </p:nvSpPr>
          <p:spPr>
            <a:xfrm>
              <a:off x="1469545" y="2393366"/>
              <a:ext cx="6968877" cy="22872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-280" normalizeH="0" baseline="0" noProof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YÊU THƯƠNG GIA ĐÌNH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b="1" spc="-28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rPr>
                <a:t>TÔN TRỌNG PHỤ NỮ</a:t>
              </a:r>
              <a:endParaRPr kumimoji="0" lang="vi-VN" sz="6000" b="1" i="0" u="none" strike="noStrike" kern="1200" cap="none" spc="-28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731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BFDE28-616D-6A41-1F5C-96F1BEF51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5D2A7CFE-B9FA-5248-7088-6A263F79A9F1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E074A7C9-4E7B-208F-3CF5-1FD27592F44F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657546A6-5872-326C-1E6D-0D38C59FE2AB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BFE888A5-AD55-41E3-B707-67D769E67A83}"/>
              </a:ext>
            </a:extLst>
          </p:cNvPr>
          <p:cNvGrpSpPr/>
          <p:nvPr/>
        </p:nvGrpSpPr>
        <p:grpSpPr>
          <a:xfrm>
            <a:off x="1676400" y="577774"/>
            <a:ext cx="13609907" cy="7827618"/>
            <a:chOff x="0" y="0"/>
            <a:chExt cx="12778154" cy="83856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F2029B65-8F89-B868-7EA5-F64B30359362}"/>
                </a:ext>
              </a:extLst>
            </p:cNvPr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5BB15093-C1B9-0B02-2B41-C4345CA8A426}"/>
                </a:ext>
              </a:extLst>
            </p:cNvPr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9AA3DA83-417D-BB58-6A7E-7B391A8E531A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2F26C13C-0547-0374-536E-EC2A5476E927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AB8B499D-590C-769B-4AD3-D03B77791725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C193B9A9-3863-2CB6-0FB0-F9DE406E3DF8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10EA4BC6-AC0B-513A-91B1-89EFF1B6D52C}"/>
              </a:ext>
            </a:extLst>
          </p:cNvPr>
          <p:cNvSpPr/>
          <p:nvPr/>
        </p:nvSpPr>
        <p:spPr>
          <a:xfrm rot="-8788588">
            <a:off x="258968" y="6798011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F0F422BA-F880-A78A-5842-705EAB96232B}"/>
              </a:ext>
            </a:extLst>
          </p:cNvPr>
          <p:cNvSpPr/>
          <p:nvPr/>
        </p:nvSpPr>
        <p:spPr>
          <a:xfrm rot="808993">
            <a:off x="12697034" y="512627"/>
            <a:ext cx="3869073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00887A70-5391-EC8A-6F9D-8FCBCC88166E}"/>
              </a:ext>
            </a:extLst>
          </p:cNvPr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486E9AC5-01C7-8955-9C67-E5D4D2317375}"/>
              </a:ext>
            </a:extLst>
          </p:cNvPr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9865C0E3-AFB9-F2D8-3F48-44AD922FA16B}"/>
              </a:ext>
            </a:extLst>
          </p:cNvPr>
          <p:cNvSpPr/>
          <p:nvPr/>
        </p:nvSpPr>
        <p:spPr>
          <a:xfrm>
            <a:off x="15656480" y="6982385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123BF7C7-0AFB-27A2-7626-5BA076C60BF8}"/>
              </a:ext>
            </a:extLst>
          </p:cNvPr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xmlns="" id="{5A5BA4EF-1B6E-34A1-5A12-2E0279FA6CE1}"/>
              </a:ext>
            </a:extLst>
          </p:cNvPr>
          <p:cNvSpPr txBox="1">
            <a:spLocks noChangeAspect="1"/>
          </p:cNvSpPr>
          <p:nvPr/>
        </p:nvSpPr>
        <p:spPr>
          <a:xfrm>
            <a:off x="2896158" y="-5851808"/>
            <a:ext cx="11639900" cy="493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>
                <a:ln>
                  <a:noFill/>
                </a:ln>
                <a:solidFill>
                  <a:srgbClr val="EF6A4A"/>
                </a:solidFill>
                <a:effectLst/>
                <a:uLnTx/>
                <a:uFillTx/>
                <a:latin typeface="SVN-DUMPLING" panose="02000000000000000000" pitchFamily="2" charset="0"/>
              </a:rPr>
              <a:t>KHỞI ĐỘNG</a:t>
            </a: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4B5267D2-92FD-4B3F-3259-593000E27687}"/>
              </a:ext>
            </a:extLst>
          </p:cNvPr>
          <p:cNvSpPr/>
          <p:nvPr/>
        </p:nvSpPr>
        <p:spPr>
          <a:xfrm>
            <a:off x="5286410" y="1770578"/>
            <a:ext cx="6596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rgbClr val="EF6A4A"/>
                </a:solidFill>
              </a:rPr>
              <a:t>HOẠT ĐỘNG 2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xmlns="" id="{E0491874-FB5C-E74F-81DD-AA7F5B7D92B7}"/>
              </a:ext>
            </a:extLst>
          </p:cNvPr>
          <p:cNvSpPr/>
          <p:nvPr/>
        </p:nvSpPr>
        <p:spPr>
          <a:xfrm>
            <a:off x="2482377" y="2884642"/>
            <a:ext cx="1204775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800" i="1" cap="none" spc="-360">
                <a:ln w="0"/>
                <a:solidFill>
                  <a:schemeClr val="tx1"/>
                </a:solidFill>
                <a:latin typeface="+mj-lt"/>
              </a:rPr>
              <a:t>Chơi trò chơi </a:t>
            </a:r>
          </a:p>
          <a:p>
            <a:pPr algn="ctr"/>
            <a:r>
              <a:rPr lang="vi-VN" sz="8800" i="1" spc="-360">
                <a:ln w="0"/>
                <a:latin typeface="+mj-lt"/>
              </a:rPr>
              <a:t>"</a:t>
            </a:r>
            <a:r>
              <a:rPr lang="vi-VN" sz="8800" b="1" i="1" spc="-360">
                <a:ln w="0"/>
                <a:latin typeface="+mj-lt"/>
              </a:rPr>
              <a:t>Xúc xắc yêu thương"</a:t>
            </a:r>
            <a:endParaRPr lang="vi-VN" sz="8800" i="1" cap="none" spc="-360">
              <a:ln w="0"/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4622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F50B74-D777-ED39-D2FA-AB39F792F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6D8C58C7-E0D8-1AF2-1C6F-3B6B3D6DF3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56277B65-F03E-ED56-3105-42F82AE1BB6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D2DD05D5-49C4-EE99-60F0-0271ACD04C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D1FB2B47-6190-B7F6-4011-D3FCBA2FAA6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A472B96C-12BF-592B-C353-D2C85B82A3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A4A2F988-540C-F550-54A7-9F2F06CBC7C8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xmlns="" id="{86785F8A-CE00-0F11-6AB0-E9F72F34EB2F}"/>
              </a:ext>
            </a:extLst>
          </p:cNvPr>
          <p:cNvSpPr/>
          <p:nvPr/>
        </p:nvSpPr>
        <p:spPr>
          <a:xfrm>
            <a:off x="1394367" y="598800"/>
            <a:ext cx="7077075" cy="3582568"/>
          </a:xfrm>
          <a:custGeom>
            <a:avLst/>
            <a:gdLst>
              <a:gd name="connsiteX0" fmla="*/ 0 w 7077075"/>
              <a:gd name="connsiteY0" fmla="*/ 225344 h 3582568"/>
              <a:gd name="connsiteX1" fmla="*/ 225344 w 7077075"/>
              <a:gd name="connsiteY1" fmla="*/ 0 h 3582568"/>
              <a:gd name="connsiteX2" fmla="*/ 821719 w 7077075"/>
              <a:gd name="connsiteY2" fmla="*/ 0 h 3582568"/>
              <a:gd name="connsiteX3" fmla="*/ 1616885 w 7077075"/>
              <a:gd name="connsiteY3" fmla="*/ 0 h 3582568"/>
              <a:gd name="connsiteX4" fmla="*/ 2080732 w 7077075"/>
              <a:gd name="connsiteY4" fmla="*/ 0 h 3582568"/>
              <a:gd name="connsiteX5" fmla="*/ 2677107 w 7077075"/>
              <a:gd name="connsiteY5" fmla="*/ 0 h 3582568"/>
              <a:gd name="connsiteX6" fmla="*/ 3140954 w 7077075"/>
              <a:gd name="connsiteY6" fmla="*/ 0 h 3582568"/>
              <a:gd name="connsiteX7" fmla="*/ 3803593 w 7077075"/>
              <a:gd name="connsiteY7" fmla="*/ 0 h 3582568"/>
              <a:gd name="connsiteX8" fmla="*/ 4466232 w 7077075"/>
              <a:gd name="connsiteY8" fmla="*/ 0 h 3582568"/>
              <a:gd name="connsiteX9" fmla="*/ 5195134 w 7077075"/>
              <a:gd name="connsiteY9" fmla="*/ 0 h 3582568"/>
              <a:gd name="connsiteX10" fmla="*/ 5857773 w 7077075"/>
              <a:gd name="connsiteY10" fmla="*/ 0 h 3582568"/>
              <a:gd name="connsiteX11" fmla="*/ 6851731 w 7077075"/>
              <a:gd name="connsiteY11" fmla="*/ 0 h 3582568"/>
              <a:gd name="connsiteX12" fmla="*/ 7077075 w 7077075"/>
              <a:gd name="connsiteY12" fmla="*/ 225344 h 3582568"/>
              <a:gd name="connsiteX13" fmla="*/ 7077075 w 7077075"/>
              <a:gd name="connsiteY13" fmla="*/ 914358 h 3582568"/>
              <a:gd name="connsiteX14" fmla="*/ 7077075 w 7077075"/>
              <a:gd name="connsiteY14" fmla="*/ 1572052 h 3582568"/>
              <a:gd name="connsiteX15" fmla="*/ 7077075 w 7077075"/>
              <a:gd name="connsiteY15" fmla="*/ 2229747 h 3582568"/>
              <a:gd name="connsiteX16" fmla="*/ 7077075 w 7077075"/>
              <a:gd name="connsiteY16" fmla="*/ 3357224 h 3582568"/>
              <a:gd name="connsiteX17" fmla="*/ 6851731 w 7077075"/>
              <a:gd name="connsiteY17" fmla="*/ 3582568 h 3582568"/>
              <a:gd name="connsiteX18" fmla="*/ 6387884 w 7077075"/>
              <a:gd name="connsiteY18" fmla="*/ 3582568 h 3582568"/>
              <a:gd name="connsiteX19" fmla="*/ 5592717 w 7077075"/>
              <a:gd name="connsiteY19" fmla="*/ 3582568 h 3582568"/>
              <a:gd name="connsiteX20" fmla="*/ 4996343 w 7077075"/>
              <a:gd name="connsiteY20" fmla="*/ 3582568 h 3582568"/>
              <a:gd name="connsiteX21" fmla="*/ 4267440 w 7077075"/>
              <a:gd name="connsiteY21" fmla="*/ 3582568 h 3582568"/>
              <a:gd name="connsiteX22" fmla="*/ 3671065 w 7077075"/>
              <a:gd name="connsiteY22" fmla="*/ 3582568 h 3582568"/>
              <a:gd name="connsiteX23" fmla="*/ 3207218 w 7077075"/>
              <a:gd name="connsiteY23" fmla="*/ 3582568 h 3582568"/>
              <a:gd name="connsiteX24" fmla="*/ 2610843 w 7077075"/>
              <a:gd name="connsiteY24" fmla="*/ 3582568 h 3582568"/>
              <a:gd name="connsiteX25" fmla="*/ 2080732 w 7077075"/>
              <a:gd name="connsiteY25" fmla="*/ 3582568 h 3582568"/>
              <a:gd name="connsiteX26" fmla="*/ 1484358 w 7077075"/>
              <a:gd name="connsiteY26" fmla="*/ 3582568 h 3582568"/>
              <a:gd name="connsiteX27" fmla="*/ 887983 w 7077075"/>
              <a:gd name="connsiteY27" fmla="*/ 3582568 h 3582568"/>
              <a:gd name="connsiteX28" fmla="*/ 225344 w 7077075"/>
              <a:gd name="connsiteY28" fmla="*/ 3582568 h 3582568"/>
              <a:gd name="connsiteX29" fmla="*/ 0 w 7077075"/>
              <a:gd name="connsiteY29" fmla="*/ 3357224 h 3582568"/>
              <a:gd name="connsiteX30" fmla="*/ 0 w 7077075"/>
              <a:gd name="connsiteY30" fmla="*/ 2668210 h 3582568"/>
              <a:gd name="connsiteX31" fmla="*/ 0 w 7077075"/>
              <a:gd name="connsiteY31" fmla="*/ 2041834 h 3582568"/>
              <a:gd name="connsiteX32" fmla="*/ 0 w 7077075"/>
              <a:gd name="connsiteY32" fmla="*/ 1509415 h 3582568"/>
              <a:gd name="connsiteX33" fmla="*/ 0 w 7077075"/>
              <a:gd name="connsiteY33" fmla="*/ 945676 h 3582568"/>
              <a:gd name="connsiteX34" fmla="*/ 0 w 7077075"/>
              <a:gd name="connsiteY34" fmla="*/ 225344 h 35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077075" h="3582568" fill="none" extrusionOk="0">
                <a:moveTo>
                  <a:pt x="0" y="225344"/>
                </a:moveTo>
                <a:cubicBezTo>
                  <a:pt x="-4015" y="84855"/>
                  <a:pt x="85808" y="1350"/>
                  <a:pt x="225344" y="0"/>
                </a:cubicBezTo>
                <a:cubicBezTo>
                  <a:pt x="482580" y="24472"/>
                  <a:pt x="573406" y="-21915"/>
                  <a:pt x="821719" y="0"/>
                </a:cubicBezTo>
                <a:cubicBezTo>
                  <a:pt x="1070032" y="21915"/>
                  <a:pt x="1231165" y="25019"/>
                  <a:pt x="1616885" y="0"/>
                </a:cubicBezTo>
                <a:cubicBezTo>
                  <a:pt x="2002605" y="-25019"/>
                  <a:pt x="1896982" y="22642"/>
                  <a:pt x="2080732" y="0"/>
                </a:cubicBezTo>
                <a:cubicBezTo>
                  <a:pt x="2264482" y="-22642"/>
                  <a:pt x="2425045" y="12240"/>
                  <a:pt x="2677107" y="0"/>
                </a:cubicBezTo>
                <a:cubicBezTo>
                  <a:pt x="2929170" y="-12240"/>
                  <a:pt x="3017164" y="12402"/>
                  <a:pt x="3140954" y="0"/>
                </a:cubicBezTo>
                <a:cubicBezTo>
                  <a:pt x="3264744" y="-12402"/>
                  <a:pt x="3591459" y="2275"/>
                  <a:pt x="3803593" y="0"/>
                </a:cubicBezTo>
                <a:cubicBezTo>
                  <a:pt x="4015727" y="-2275"/>
                  <a:pt x="4250541" y="5404"/>
                  <a:pt x="4466232" y="0"/>
                </a:cubicBezTo>
                <a:cubicBezTo>
                  <a:pt x="4681923" y="-5404"/>
                  <a:pt x="4848849" y="-15560"/>
                  <a:pt x="5195134" y="0"/>
                </a:cubicBezTo>
                <a:cubicBezTo>
                  <a:pt x="5541419" y="15560"/>
                  <a:pt x="5624749" y="-28378"/>
                  <a:pt x="5857773" y="0"/>
                </a:cubicBezTo>
                <a:cubicBezTo>
                  <a:pt x="6090797" y="28378"/>
                  <a:pt x="6398580" y="-2978"/>
                  <a:pt x="6851731" y="0"/>
                </a:cubicBezTo>
                <a:cubicBezTo>
                  <a:pt x="6980381" y="-8747"/>
                  <a:pt x="7078355" y="84384"/>
                  <a:pt x="7077075" y="225344"/>
                </a:cubicBezTo>
                <a:cubicBezTo>
                  <a:pt x="7051824" y="384364"/>
                  <a:pt x="7106513" y="683863"/>
                  <a:pt x="7077075" y="914358"/>
                </a:cubicBezTo>
                <a:cubicBezTo>
                  <a:pt x="7047637" y="1144853"/>
                  <a:pt x="7075395" y="1298315"/>
                  <a:pt x="7077075" y="1572052"/>
                </a:cubicBezTo>
                <a:cubicBezTo>
                  <a:pt x="7078755" y="1845789"/>
                  <a:pt x="7100477" y="1905156"/>
                  <a:pt x="7077075" y="2229747"/>
                </a:cubicBezTo>
                <a:cubicBezTo>
                  <a:pt x="7053673" y="2554338"/>
                  <a:pt x="7062953" y="3056002"/>
                  <a:pt x="7077075" y="3357224"/>
                </a:cubicBezTo>
                <a:cubicBezTo>
                  <a:pt x="7095044" y="3501764"/>
                  <a:pt x="6959693" y="3590154"/>
                  <a:pt x="6851731" y="3582568"/>
                </a:cubicBezTo>
                <a:cubicBezTo>
                  <a:pt x="6670909" y="3567413"/>
                  <a:pt x="6554143" y="3578334"/>
                  <a:pt x="6387884" y="3582568"/>
                </a:cubicBezTo>
                <a:cubicBezTo>
                  <a:pt x="6221625" y="3586802"/>
                  <a:pt x="5926247" y="3607377"/>
                  <a:pt x="5592717" y="3582568"/>
                </a:cubicBezTo>
                <a:cubicBezTo>
                  <a:pt x="5259187" y="3557759"/>
                  <a:pt x="5191944" y="3583950"/>
                  <a:pt x="4996343" y="3582568"/>
                </a:cubicBezTo>
                <a:cubicBezTo>
                  <a:pt x="4800742" y="3581186"/>
                  <a:pt x="4526007" y="3589171"/>
                  <a:pt x="4267440" y="3582568"/>
                </a:cubicBezTo>
                <a:cubicBezTo>
                  <a:pt x="4008873" y="3575965"/>
                  <a:pt x="3822550" y="3567817"/>
                  <a:pt x="3671065" y="3582568"/>
                </a:cubicBezTo>
                <a:cubicBezTo>
                  <a:pt x="3519581" y="3597319"/>
                  <a:pt x="3404219" y="3563695"/>
                  <a:pt x="3207218" y="3582568"/>
                </a:cubicBezTo>
                <a:cubicBezTo>
                  <a:pt x="3010217" y="3601441"/>
                  <a:pt x="2740676" y="3595418"/>
                  <a:pt x="2610843" y="3582568"/>
                </a:cubicBezTo>
                <a:cubicBezTo>
                  <a:pt x="2481010" y="3569718"/>
                  <a:pt x="2226494" y="3577518"/>
                  <a:pt x="2080732" y="3582568"/>
                </a:cubicBezTo>
                <a:cubicBezTo>
                  <a:pt x="1934970" y="3587618"/>
                  <a:pt x="1667254" y="3564190"/>
                  <a:pt x="1484358" y="3582568"/>
                </a:cubicBezTo>
                <a:cubicBezTo>
                  <a:pt x="1301462" y="3600946"/>
                  <a:pt x="1177353" y="3569706"/>
                  <a:pt x="887983" y="3582568"/>
                </a:cubicBezTo>
                <a:cubicBezTo>
                  <a:pt x="598613" y="3595430"/>
                  <a:pt x="540565" y="3576394"/>
                  <a:pt x="225344" y="3582568"/>
                </a:cubicBezTo>
                <a:cubicBezTo>
                  <a:pt x="104547" y="3575707"/>
                  <a:pt x="-12891" y="3464528"/>
                  <a:pt x="0" y="3357224"/>
                </a:cubicBezTo>
                <a:cubicBezTo>
                  <a:pt x="31956" y="3138554"/>
                  <a:pt x="31689" y="2917475"/>
                  <a:pt x="0" y="2668210"/>
                </a:cubicBezTo>
                <a:cubicBezTo>
                  <a:pt x="-31689" y="2418945"/>
                  <a:pt x="29972" y="2336115"/>
                  <a:pt x="0" y="2041834"/>
                </a:cubicBezTo>
                <a:cubicBezTo>
                  <a:pt x="-29972" y="1747553"/>
                  <a:pt x="21650" y="1734594"/>
                  <a:pt x="0" y="1509415"/>
                </a:cubicBezTo>
                <a:cubicBezTo>
                  <a:pt x="-21650" y="1284236"/>
                  <a:pt x="-23773" y="1213353"/>
                  <a:pt x="0" y="945676"/>
                </a:cubicBezTo>
                <a:cubicBezTo>
                  <a:pt x="23773" y="677999"/>
                  <a:pt x="-12367" y="471173"/>
                  <a:pt x="0" y="225344"/>
                </a:cubicBezTo>
                <a:close/>
              </a:path>
              <a:path w="7077075" h="3582568" stroke="0" extrusionOk="0">
                <a:moveTo>
                  <a:pt x="0" y="225344"/>
                </a:moveTo>
                <a:cubicBezTo>
                  <a:pt x="4230" y="94272"/>
                  <a:pt x="82297" y="-14203"/>
                  <a:pt x="225344" y="0"/>
                </a:cubicBezTo>
                <a:cubicBezTo>
                  <a:pt x="364811" y="13366"/>
                  <a:pt x="587473" y="-11205"/>
                  <a:pt x="755455" y="0"/>
                </a:cubicBezTo>
                <a:cubicBezTo>
                  <a:pt x="923437" y="11205"/>
                  <a:pt x="1197960" y="-12883"/>
                  <a:pt x="1351830" y="0"/>
                </a:cubicBezTo>
                <a:cubicBezTo>
                  <a:pt x="1505700" y="12883"/>
                  <a:pt x="1638352" y="-5689"/>
                  <a:pt x="1815677" y="0"/>
                </a:cubicBezTo>
                <a:cubicBezTo>
                  <a:pt x="1993002" y="5689"/>
                  <a:pt x="2409491" y="-9036"/>
                  <a:pt x="2610843" y="0"/>
                </a:cubicBezTo>
                <a:cubicBezTo>
                  <a:pt x="2812195" y="9036"/>
                  <a:pt x="2904947" y="-3973"/>
                  <a:pt x="3074690" y="0"/>
                </a:cubicBezTo>
                <a:cubicBezTo>
                  <a:pt x="3244433" y="3973"/>
                  <a:pt x="3638866" y="12389"/>
                  <a:pt x="3869857" y="0"/>
                </a:cubicBezTo>
                <a:cubicBezTo>
                  <a:pt x="4100848" y="-12389"/>
                  <a:pt x="4201794" y="-16418"/>
                  <a:pt x="4333704" y="0"/>
                </a:cubicBezTo>
                <a:cubicBezTo>
                  <a:pt x="4465614" y="16418"/>
                  <a:pt x="4647252" y="-3969"/>
                  <a:pt x="4797551" y="0"/>
                </a:cubicBezTo>
                <a:cubicBezTo>
                  <a:pt x="4947850" y="3969"/>
                  <a:pt x="5213400" y="20959"/>
                  <a:pt x="5526454" y="0"/>
                </a:cubicBezTo>
                <a:cubicBezTo>
                  <a:pt x="5839508" y="-20959"/>
                  <a:pt x="5863203" y="29568"/>
                  <a:pt x="6189092" y="0"/>
                </a:cubicBezTo>
                <a:cubicBezTo>
                  <a:pt x="6514981" y="-29568"/>
                  <a:pt x="6531390" y="-15107"/>
                  <a:pt x="6851731" y="0"/>
                </a:cubicBezTo>
                <a:cubicBezTo>
                  <a:pt x="6969649" y="28237"/>
                  <a:pt x="7083927" y="101236"/>
                  <a:pt x="7077075" y="225344"/>
                </a:cubicBezTo>
                <a:cubicBezTo>
                  <a:pt x="7105740" y="386762"/>
                  <a:pt x="7068319" y="653010"/>
                  <a:pt x="7077075" y="883039"/>
                </a:cubicBezTo>
                <a:cubicBezTo>
                  <a:pt x="7085831" y="1113069"/>
                  <a:pt x="7101071" y="1194057"/>
                  <a:pt x="7077075" y="1415458"/>
                </a:cubicBezTo>
                <a:cubicBezTo>
                  <a:pt x="7053079" y="1636859"/>
                  <a:pt x="7066755" y="1791984"/>
                  <a:pt x="7077075" y="2073153"/>
                </a:cubicBezTo>
                <a:cubicBezTo>
                  <a:pt x="7087395" y="2354322"/>
                  <a:pt x="7082293" y="2497241"/>
                  <a:pt x="7077075" y="2636892"/>
                </a:cubicBezTo>
                <a:cubicBezTo>
                  <a:pt x="7071857" y="2776543"/>
                  <a:pt x="7112292" y="3014348"/>
                  <a:pt x="7077075" y="3357224"/>
                </a:cubicBezTo>
                <a:cubicBezTo>
                  <a:pt x="7076841" y="3460604"/>
                  <a:pt x="6973103" y="3582771"/>
                  <a:pt x="6851731" y="3582568"/>
                </a:cubicBezTo>
                <a:cubicBezTo>
                  <a:pt x="6477140" y="3601440"/>
                  <a:pt x="6419037" y="3591560"/>
                  <a:pt x="6056565" y="3582568"/>
                </a:cubicBezTo>
                <a:cubicBezTo>
                  <a:pt x="5694093" y="3573576"/>
                  <a:pt x="5746770" y="3602514"/>
                  <a:pt x="5592717" y="3582568"/>
                </a:cubicBezTo>
                <a:cubicBezTo>
                  <a:pt x="5438664" y="3562622"/>
                  <a:pt x="5287824" y="3575637"/>
                  <a:pt x="4996343" y="3582568"/>
                </a:cubicBezTo>
                <a:cubicBezTo>
                  <a:pt x="4704862" y="3589499"/>
                  <a:pt x="4748597" y="3582328"/>
                  <a:pt x="4532496" y="3582568"/>
                </a:cubicBezTo>
                <a:cubicBezTo>
                  <a:pt x="4316395" y="3582808"/>
                  <a:pt x="4237606" y="3559674"/>
                  <a:pt x="4068648" y="3582568"/>
                </a:cubicBezTo>
                <a:cubicBezTo>
                  <a:pt x="3899690" y="3605462"/>
                  <a:pt x="3697826" y="3599435"/>
                  <a:pt x="3604801" y="3582568"/>
                </a:cubicBezTo>
                <a:cubicBezTo>
                  <a:pt x="3511776" y="3565701"/>
                  <a:pt x="3169188" y="3544312"/>
                  <a:pt x="2809635" y="3582568"/>
                </a:cubicBezTo>
                <a:cubicBezTo>
                  <a:pt x="2450082" y="3620824"/>
                  <a:pt x="2423168" y="3578666"/>
                  <a:pt x="2080732" y="3582568"/>
                </a:cubicBezTo>
                <a:cubicBezTo>
                  <a:pt x="1738296" y="3586470"/>
                  <a:pt x="1846156" y="3589621"/>
                  <a:pt x="1616885" y="3582568"/>
                </a:cubicBezTo>
                <a:cubicBezTo>
                  <a:pt x="1387614" y="3575515"/>
                  <a:pt x="1361350" y="3590881"/>
                  <a:pt x="1153038" y="3582568"/>
                </a:cubicBezTo>
                <a:cubicBezTo>
                  <a:pt x="944726" y="3574255"/>
                  <a:pt x="631875" y="3573751"/>
                  <a:pt x="225344" y="3582568"/>
                </a:cubicBezTo>
                <a:cubicBezTo>
                  <a:pt x="111724" y="3594750"/>
                  <a:pt x="18740" y="3483195"/>
                  <a:pt x="0" y="3357224"/>
                </a:cubicBezTo>
                <a:cubicBezTo>
                  <a:pt x="-11928" y="3105455"/>
                  <a:pt x="2103" y="2882408"/>
                  <a:pt x="0" y="2762167"/>
                </a:cubicBezTo>
                <a:cubicBezTo>
                  <a:pt x="-2103" y="2641926"/>
                  <a:pt x="-22740" y="2305265"/>
                  <a:pt x="0" y="2167110"/>
                </a:cubicBezTo>
                <a:cubicBezTo>
                  <a:pt x="22740" y="2028955"/>
                  <a:pt x="-5862" y="1761087"/>
                  <a:pt x="0" y="1572052"/>
                </a:cubicBezTo>
                <a:cubicBezTo>
                  <a:pt x="5862" y="1383017"/>
                  <a:pt x="-26755" y="1131789"/>
                  <a:pt x="0" y="1008314"/>
                </a:cubicBezTo>
                <a:cubicBezTo>
                  <a:pt x="26755" y="884839"/>
                  <a:pt x="-34082" y="583647"/>
                  <a:pt x="0" y="22534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8DF"/>
            </a:solidFill>
            <a:extLst>
              <a:ext uri="{C807C97D-BFC1-408E-A445-0C87EB9F89A2}">
                <ask:lineSketchStyleProps xmlns:ask="http://schemas.microsoft.com/office/drawing/2018/sketchyshapes" xmlns="" sd="1368783856">
                  <a:prstGeom prst="roundRect">
                    <a:avLst>
                      <a:gd name="adj" fmla="val 629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53975F54-DFDE-5747-3AD6-55EC4C23E4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" y="0"/>
            <a:ext cx="1752600" cy="1918594"/>
          </a:xfrm>
          <a:prstGeom prst="rect">
            <a:avLst/>
          </a:prstGeom>
        </p:spPr>
      </p:pic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xmlns="" id="{C69F824C-2939-D084-1B12-3A6A95568A19}"/>
              </a:ext>
            </a:extLst>
          </p:cNvPr>
          <p:cNvSpPr/>
          <p:nvPr/>
        </p:nvSpPr>
        <p:spPr>
          <a:xfrm>
            <a:off x="1905001" y="676428"/>
            <a:ext cx="640079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0" cap="none" spc="0">
                <a:ln w="0"/>
                <a:solidFill>
                  <a:schemeClr val="tx1"/>
                </a:solidFill>
              </a:rPr>
              <a:t>Làm "xúc xắc yêu thương" và viết câu hỏi lên các mặt của xúc xắc theo gợi ý.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7A8AA240-17FD-7C35-7E45-A20254853885}"/>
              </a:ext>
            </a:extLst>
          </p:cNvPr>
          <p:cNvSpPr/>
          <p:nvPr/>
        </p:nvSpPr>
        <p:spPr>
          <a:xfrm rot="-717662" flipH="1">
            <a:off x="16543775" y="6792589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1EC215F-2009-F829-6156-B66327013C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1" y="-26112"/>
            <a:ext cx="7734298" cy="90081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084" y="4914900"/>
            <a:ext cx="11005715" cy="409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08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CD642B2-84E2-0B1D-4C61-80DB1B71F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C26D33D7-B688-D97B-394A-AFF62CDD57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4974BE3B-28E8-32AC-A770-CE488692CBC5}"/>
              </a:ext>
            </a:extLst>
          </p:cNvPr>
          <p:cNvGrpSpPr/>
          <p:nvPr/>
        </p:nvGrpSpPr>
        <p:grpSpPr>
          <a:xfrm>
            <a:off x="2286000" y="2678752"/>
            <a:ext cx="11353801" cy="6061112"/>
            <a:chOff x="2286000" y="2678752"/>
            <a:chExt cx="11353801" cy="6061112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xmlns="" id="{0AFDD08F-8AB8-0DC1-09C1-954996A1834C}"/>
                </a:ext>
              </a:extLst>
            </p:cNvPr>
            <p:cNvSpPr/>
            <p:nvPr/>
          </p:nvSpPr>
          <p:spPr>
            <a:xfrm>
              <a:off x="2286000" y="2857500"/>
              <a:ext cx="11353801" cy="5882364"/>
            </a:xfrm>
            <a:prstGeom prst="roundRect">
              <a:avLst/>
            </a:prstGeom>
            <a:solidFill>
              <a:srgbClr val="CCFFFF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xmlns="" id="{9BF655BF-EE86-B91F-4391-5360D3503386}"/>
                </a:ext>
              </a:extLst>
            </p:cNvPr>
            <p:cNvSpPr/>
            <p:nvPr/>
          </p:nvSpPr>
          <p:spPr>
            <a:xfrm>
              <a:off x="3352800" y="2678752"/>
              <a:ext cx="4261665" cy="1189781"/>
            </a:xfrm>
            <a:custGeom>
              <a:avLst/>
              <a:gdLst/>
              <a:ahLst/>
              <a:cxnLst/>
              <a:rect l="l" t="t" r="r" b="b"/>
              <a:pathLst>
                <a:path w="7315200" h="1773936">
                  <a:moveTo>
                    <a:pt x="0" y="0"/>
                  </a:moveTo>
                  <a:lnTo>
                    <a:pt x="7315200" y="0"/>
                  </a:lnTo>
                  <a:lnTo>
                    <a:pt x="7315200" y="1773936"/>
                  </a:lnTo>
                  <a:lnTo>
                    <a:pt x="0" y="1773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66AC3762-7546-562B-1B04-F861C82C290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9597D1BA-1A6F-672A-9D8A-56D5CEF532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F1E3A888-24B4-120D-2491-4985ABFFAD3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9C580561-C2CE-A96A-6F06-BD788F31BA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7557CEA2-56F9-099A-0776-F5BA8952138D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871178C7-954F-C5CE-274C-61155B386942}"/>
              </a:ext>
            </a:extLst>
          </p:cNvPr>
          <p:cNvGrpSpPr/>
          <p:nvPr/>
        </p:nvGrpSpPr>
        <p:grpSpPr>
          <a:xfrm>
            <a:off x="1381125" y="284430"/>
            <a:ext cx="14876127" cy="1995884"/>
            <a:chOff x="1381125" y="342900"/>
            <a:chExt cx="14876127" cy="1995884"/>
          </a:xfrm>
        </p:grpSpPr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xmlns="" id="{BB14EB53-DC1F-07AA-CDB7-712F15521DA4}"/>
                </a:ext>
              </a:extLst>
            </p:cNvPr>
            <p:cNvSpPr/>
            <p:nvPr/>
          </p:nvSpPr>
          <p:spPr>
            <a:xfrm>
              <a:off x="1381125" y="342900"/>
              <a:ext cx="14876127" cy="1995884"/>
            </a:xfrm>
            <a:custGeom>
              <a:avLst/>
              <a:gdLst>
                <a:gd name="connsiteX0" fmla="*/ 0 w 14876127"/>
                <a:gd name="connsiteY0" fmla="*/ 332654 h 1995884"/>
                <a:gd name="connsiteX1" fmla="*/ 332654 w 14876127"/>
                <a:gd name="connsiteY1" fmla="*/ 0 h 1995884"/>
                <a:gd name="connsiteX2" fmla="*/ 1293576 w 14876127"/>
                <a:gd name="connsiteY2" fmla="*/ 0 h 1995884"/>
                <a:gd name="connsiteX3" fmla="*/ 1543957 w 14876127"/>
                <a:gd name="connsiteY3" fmla="*/ 0 h 1995884"/>
                <a:gd name="connsiteX4" fmla="*/ 2078555 w 14876127"/>
                <a:gd name="connsiteY4" fmla="*/ 0 h 1995884"/>
                <a:gd name="connsiteX5" fmla="*/ 2471044 w 14876127"/>
                <a:gd name="connsiteY5" fmla="*/ 0 h 1995884"/>
                <a:gd name="connsiteX6" fmla="*/ 3005641 w 14876127"/>
                <a:gd name="connsiteY6" fmla="*/ 0 h 1995884"/>
                <a:gd name="connsiteX7" fmla="*/ 3540239 w 14876127"/>
                <a:gd name="connsiteY7" fmla="*/ 0 h 1995884"/>
                <a:gd name="connsiteX8" fmla="*/ 4216945 w 14876127"/>
                <a:gd name="connsiteY8" fmla="*/ 0 h 1995884"/>
                <a:gd name="connsiteX9" fmla="*/ 4751542 w 14876127"/>
                <a:gd name="connsiteY9" fmla="*/ 0 h 1995884"/>
                <a:gd name="connsiteX10" fmla="*/ 5570356 w 14876127"/>
                <a:gd name="connsiteY10" fmla="*/ 0 h 1995884"/>
                <a:gd name="connsiteX11" fmla="*/ 6389170 w 14876127"/>
                <a:gd name="connsiteY11" fmla="*/ 0 h 1995884"/>
                <a:gd name="connsiteX12" fmla="*/ 7065875 w 14876127"/>
                <a:gd name="connsiteY12" fmla="*/ 0 h 1995884"/>
                <a:gd name="connsiteX13" fmla="*/ 7316256 w 14876127"/>
                <a:gd name="connsiteY13" fmla="*/ 0 h 1995884"/>
                <a:gd name="connsiteX14" fmla="*/ 7708746 w 14876127"/>
                <a:gd name="connsiteY14" fmla="*/ 0 h 1995884"/>
                <a:gd name="connsiteX15" fmla="*/ 8243343 w 14876127"/>
                <a:gd name="connsiteY15" fmla="*/ 0 h 1995884"/>
                <a:gd name="connsiteX16" fmla="*/ 8493724 w 14876127"/>
                <a:gd name="connsiteY16" fmla="*/ 0 h 1995884"/>
                <a:gd name="connsiteX17" fmla="*/ 8886214 w 14876127"/>
                <a:gd name="connsiteY17" fmla="*/ 0 h 1995884"/>
                <a:gd name="connsiteX18" fmla="*/ 9136595 w 14876127"/>
                <a:gd name="connsiteY18" fmla="*/ 0 h 1995884"/>
                <a:gd name="connsiteX19" fmla="*/ 9671192 w 14876127"/>
                <a:gd name="connsiteY19" fmla="*/ 0 h 1995884"/>
                <a:gd name="connsiteX20" fmla="*/ 9921573 w 14876127"/>
                <a:gd name="connsiteY20" fmla="*/ 0 h 1995884"/>
                <a:gd name="connsiteX21" fmla="*/ 10882495 w 14876127"/>
                <a:gd name="connsiteY21" fmla="*/ 0 h 1995884"/>
                <a:gd name="connsiteX22" fmla="*/ 11274985 w 14876127"/>
                <a:gd name="connsiteY22" fmla="*/ 0 h 1995884"/>
                <a:gd name="connsiteX23" fmla="*/ 11525366 w 14876127"/>
                <a:gd name="connsiteY23" fmla="*/ 0 h 1995884"/>
                <a:gd name="connsiteX24" fmla="*/ 12202071 w 14876127"/>
                <a:gd name="connsiteY24" fmla="*/ 0 h 1995884"/>
                <a:gd name="connsiteX25" fmla="*/ 12452452 w 14876127"/>
                <a:gd name="connsiteY25" fmla="*/ 0 h 1995884"/>
                <a:gd name="connsiteX26" fmla="*/ 12702834 w 14876127"/>
                <a:gd name="connsiteY26" fmla="*/ 0 h 1995884"/>
                <a:gd name="connsiteX27" fmla="*/ 13379539 w 14876127"/>
                <a:gd name="connsiteY27" fmla="*/ 0 h 1995884"/>
                <a:gd name="connsiteX28" fmla="*/ 14543473 w 14876127"/>
                <a:gd name="connsiteY28" fmla="*/ 0 h 1995884"/>
                <a:gd name="connsiteX29" fmla="*/ 14876127 w 14876127"/>
                <a:gd name="connsiteY29" fmla="*/ 332654 h 1995884"/>
                <a:gd name="connsiteX30" fmla="*/ 14876127 w 14876127"/>
                <a:gd name="connsiteY30" fmla="*/ 1011248 h 1995884"/>
                <a:gd name="connsiteX31" fmla="*/ 14876127 w 14876127"/>
                <a:gd name="connsiteY31" fmla="*/ 1663230 h 1995884"/>
                <a:gd name="connsiteX32" fmla="*/ 14543473 w 14876127"/>
                <a:gd name="connsiteY32" fmla="*/ 1995884 h 1995884"/>
                <a:gd name="connsiteX33" fmla="*/ 13866767 w 14876127"/>
                <a:gd name="connsiteY33" fmla="*/ 1995884 h 1995884"/>
                <a:gd name="connsiteX34" fmla="*/ 13616386 w 14876127"/>
                <a:gd name="connsiteY34" fmla="*/ 1995884 h 1995884"/>
                <a:gd name="connsiteX35" fmla="*/ 13223897 w 14876127"/>
                <a:gd name="connsiteY35" fmla="*/ 1995884 h 1995884"/>
                <a:gd name="connsiteX36" fmla="*/ 12973516 w 14876127"/>
                <a:gd name="connsiteY36" fmla="*/ 1995884 h 1995884"/>
                <a:gd name="connsiteX37" fmla="*/ 12154702 w 14876127"/>
                <a:gd name="connsiteY37" fmla="*/ 1995884 h 1995884"/>
                <a:gd name="connsiteX38" fmla="*/ 11193780 w 14876127"/>
                <a:gd name="connsiteY38" fmla="*/ 1995884 h 1995884"/>
                <a:gd name="connsiteX39" fmla="*/ 10659182 w 14876127"/>
                <a:gd name="connsiteY39" fmla="*/ 1995884 h 1995884"/>
                <a:gd name="connsiteX40" fmla="*/ 10124585 w 14876127"/>
                <a:gd name="connsiteY40" fmla="*/ 1995884 h 1995884"/>
                <a:gd name="connsiteX41" fmla="*/ 9305771 w 14876127"/>
                <a:gd name="connsiteY41" fmla="*/ 1995884 h 1995884"/>
                <a:gd name="connsiteX42" fmla="*/ 8629065 w 14876127"/>
                <a:gd name="connsiteY42" fmla="*/ 1995884 h 1995884"/>
                <a:gd name="connsiteX43" fmla="*/ 8094468 w 14876127"/>
                <a:gd name="connsiteY43" fmla="*/ 1995884 h 1995884"/>
                <a:gd name="connsiteX44" fmla="*/ 7559871 w 14876127"/>
                <a:gd name="connsiteY44" fmla="*/ 1995884 h 1995884"/>
                <a:gd name="connsiteX45" fmla="*/ 6883165 w 14876127"/>
                <a:gd name="connsiteY45" fmla="*/ 1995884 h 1995884"/>
                <a:gd name="connsiteX46" fmla="*/ 5922243 w 14876127"/>
                <a:gd name="connsiteY46" fmla="*/ 1995884 h 1995884"/>
                <a:gd name="connsiteX47" fmla="*/ 4961321 w 14876127"/>
                <a:gd name="connsiteY47" fmla="*/ 1995884 h 1995884"/>
                <a:gd name="connsiteX48" fmla="*/ 4426723 w 14876127"/>
                <a:gd name="connsiteY48" fmla="*/ 1995884 h 1995884"/>
                <a:gd name="connsiteX49" fmla="*/ 3465801 w 14876127"/>
                <a:gd name="connsiteY49" fmla="*/ 1995884 h 1995884"/>
                <a:gd name="connsiteX50" fmla="*/ 2789096 w 14876127"/>
                <a:gd name="connsiteY50" fmla="*/ 1995884 h 1995884"/>
                <a:gd name="connsiteX51" fmla="*/ 1828174 w 14876127"/>
                <a:gd name="connsiteY51" fmla="*/ 1995884 h 1995884"/>
                <a:gd name="connsiteX52" fmla="*/ 332654 w 14876127"/>
                <a:gd name="connsiteY52" fmla="*/ 1995884 h 1995884"/>
                <a:gd name="connsiteX53" fmla="*/ 0 w 14876127"/>
                <a:gd name="connsiteY53" fmla="*/ 1663230 h 1995884"/>
                <a:gd name="connsiteX54" fmla="*/ 0 w 14876127"/>
                <a:gd name="connsiteY54" fmla="*/ 984636 h 1995884"/>
                <a:gd name="connsiteX55" fmla="*/ 0 w 14876127"/>
                <a:gd name="connsiteY55" fmla="*/ 332654 h 19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876127" h="1995884" fill="none" extrusionOk="0">
                  <a:moveTo>
                    <a:pt x="0" y="332654"/>
                  </a:moveTo>
                  <a:cubicBezTo>
                    <a:pt x="-20409" y="168118"/>
                    <a:pt x="157561" y="-12940"/>
                    <a:pt x="332654" y="0"/>
                  </a:cubicBezTo>
                  <a:cubicBezTo>
                    <a:pt x="684291" y="22770"/>
                    <a:pt x="907367" y="30871"/>
                    <a:pt x="1293576" y="0"/>
                  </a:cubicBezTo>
                  <a:cubicBezTo>
                    <a:pt x="1679785" y="-30871"/>
                    <a:pt x="1430633" y="11263"/>
                    <a:pt x="1543957" y="0"/>
                  </a:cubicBezTo>
                  <a:cubicBezTo>
                    <a:pt x="1657281" y="-11263"/>
                    <a:pt x="1849559" y="11851"/>
                    <a:pt x="2078555" y="0"/>
                  </a:cubicBezTo>
                  <a:cubicBezTo>
                    <a:pt x="2307551" y="-11851"/>
                    <a:pt x="2308811" y="5038"/>
                    <a:pt x="2471044" y="0"/>
                  </a:cubicBezTo>
                  <a:cubicBezTo>
                    <a:pt x="2633277" y="-5038"/>
                    <a:pt x="2775018" y="5757"/>
                    <a:pt x="3005641" y="0"/>
                  </a:cubicBezTo>
                  <a:cubicBezTo>
                    <a:pt x="3236264" y="-5757"/>
                    <a:pt x="3357009" y="-8441"/>
                    <a:pt x="3540239" y="0"/>
                  </a:cubicBezTo>
                  <a:cubicBezTo>
                    <a:pt x="3723469" y="8441"/>
                    <a:pt x="3880050" y="14195"/>
                    <a:pt x="4216945" y="0"/>
                  </a:cubicBezTo>
                  <a:cubicBezTo>
                    <a:pt x="4553840" y="-14195"/>
                    <a:pt x="4614099" y="22042"/>
                    <a:pt x="4751542" y="0"/>
                  </a:cubicBezTo>
                  <a:cubicBezTo>
                    <a:pt x="4888985" y="-22042"/>
                    <a:pt x="5332142" y="21973"/>
                    <a:pt x="5570356" y="0"/>
                  </a:cubicBezTo>
                  <a:cubicBezTo>
                    <a:pt x="5808570" y="-21973"/>
                    <a:pt x="6096822" y="-206"/>
                    <a:pt x="6389170" y="0"/>
                  </a:cubicBezTo>
                  <a:cubicBezTo>
                    <a:pt x="6681518" y="206"/>
                    <a:pt x="6846549" y="22078"/>
                    <a:pt x="7065875" y="0"/>
                  </a:cubicBezTo>
                  <a:cubicBezTo>
                    <a:pt x="7285202" y="-22078"/>
                    <a:pt x="7233265" y="5137"/>
                    <a:pt x="7316256" y="0"/>
                  </a:cubicBezTo>
                  <a:cubicBezTo>
                    <a:pt x="7399247" y="-5137"/>
                    <a:pt x="7532232" y="9854"/>
                    <a:pt x="7708746" y="0"/>
                  </a:cubicBezTo>
                  <a:cubicBezTo>
                    <a:pt x="7885260" y="-9854"/>
                    <a:pt x="8134237" y="-16482"/>
                    <a:pt x="8243343" y="0"/>
                  </a:cubicBezTo>
                  <a:cubicBezTo>
                    <a:pt x="8352449" y="16482"/>
                    <a:pt x="8414849" y="6612"/>
                    <a:pt x="8493724" y="0"/>
                  </a:cubicBezTo>
                  <a:cubicBezTo>
                    <a:pt x="8572599" y="-6612"/>
                    <a:pt x="8790953" y="11306"/>
                    <a:pt x="8886214" y="0"/>
                  </a:cubicBezTo>
                  <a:cubicBezTo>
                    <a:pt x="8981475" y="-11306"/>
                    <a:pt x="9054757" y="12261"/>
                    <a:pt x="9136595" y="0"/>
                  </a:cubicBezTo>
                  <a:cubicBezTo>
                    <a:pt x="9218433" y="-12261"/>
                    <a:pt x="9521033" y="-24343"/>
                    <a:pt x="9671192" y="0"/>
                  </a:cubicBezTo>
                  <a:cubicBezTo>
                    <a:pt x="9821351" y="24343"/>
                    <a:pt x="9835772" y="-7118"/>
                    <a:pt x="9921573" y="0"/>
                  </a:cubicBezTo>
                  <a:cubicBezTo>
                    <a:pt x="10007374" y="7118"/>
                    <a:pt x="10583959" y="11430"/>
                    <a:pt x="10882495" y="0"/>
                  </a:cubicBezTo>
                  <a:cubicBezTo>
                    <a:pt x="11181031" y="-11430"/>
                    <a:pt x="11141461" y="-6394"/>
                    <a:pt x="11274985" y="0"/>
                  </a:cubicBezTo>
                  <a:cubicBezTo>
                    <a:pt x="11408509" y="6394"/>
                    <a:pt x="11413827" y="-5334"/>
                    <a:pt x="11525366" y="0"/>
                  </a:cubicBezTo>
                  <a:cubicBezTo>
                    <a:pt x="11636905" y="5334"/>
                    <a:pt x="12043872" y="32165"/>
                    <a:pt x="12202071" y="0"/>
                  </a:cubicBezTo>
                  <a:cubicBezTo>
                    <a:pt x="12360271" y="-32165"/>
                    <a:pt x="12361751" y="-7943"/>
                    <a:pt x="12452452" y="0"/>
                  </a:cubicBezTo>
                  <a:cubicBezTo>
                    <a:pt x="12543153" y="7943"/>
                    <a:pt x="12599737" y="-12329"/>
                    <a:pt x="12702834" y="0"/>
                  </a:cubicBezTo>
                  <a:cubicBezTo>
                    <a:pt x="12805931" y="12329"/>
                    <a:pt x="13114636" y="-29928"/>
                    <a:pt x="13379539" y="0"/>
                  </a:cubicBezTo>
                  <a:cubicBezTo>
                    <a:pt x="13644442" y="29928"/>
                    <a:pt x="14270453" y="2680"/>
                    <a:pt x="14543473" y="0"/>
                  </a:cubicBezTo>
                  <a:cubicBezTo>
                    <a:pt x="14751834" y="-28224"/>
                    <a:pt x="14885388" y="166663"/>
                    <a:pt x="14876127" y="332654"/>
                  </a:cubicBezTo>
                  <a:cubicBezTo>
                    <a:pt x="14865724" y="516969"/>
                    <a:pt x="14842537" y="696577"/>
                    <a:pt x="14876127" y="1011248"/>
                  </a:cubicBezTo>
                  <a:cubicBezTo>
                    <a:pt x="14909717" y="1325919"/>
                    <a:pt x="14882203" y="1518703"/>
                    <a:pt x="14876127" y="1663230"/>
                  </a:cubicBezTo>
                  <a:cubicBezTo>
                    <a:pt x="14871156" y="1881482"/>
                    <a:pt x="14742091" y="2007933"/>
                    <a:pt x="14543473" y="1995884"/>
                  </a:cubicBezTo>
                  <a:cubicBezTo>
                    <a:pt x="14206849" y="1981823"/>
                    <a:pt x="14048100" y="2003231"/>
                    <a:pt x="13866767" y="1995884"/>
                  </a:cubicBezTo>
                  <a:cubicBezTo>
                    <a:pt x="13685434" y="1988537"/>
                    <a:pt x="13700632" y="1987232"/>
                    <a:pt x="13616386" y="1995884"/>
                  </a:cubicBezTo>
                  <a:cubicBezTo>
                    <a:pt x="13532140" y="2004536"/>
                    <a:pt x="13389218" y="2007537"/>
                    <a:pt x="13223897" y="1995884"/>
                  </a:cubicBezTo>
                  <a:cubicBezTo>
                    <a:pt x="13058576" y="1984231"/>
                    <a:pt x="13089256" y="1992007"/>
                    <a:pt x="12973516" y="1995884"/>
                  </a:cubicBezTo>
                  <a:cubicBezTo>
                    <a:pt x="12857776" y="1999761"/>
                    <a:pt x="12330235" y="2035958"/>
                    <a:pt x="12154702" y="1995884"/>
                  </a:cubicBezTo>
                  <a:cubicBezTo>
                    <a:pt x="11979169" y="1955810"/>
                    <a:pt x="11524757" y="2019707"/>
                    <a:pt x="11193780" y="1995884"/>
                  </a:cubicBezTo>
                  <a:cubicBezTo>
                    <a:pt x="10862803" y="1972061"/>
                    <a:pt x="10813772" y="2004391"/>
                    <a:pt x="10659182" y="1995884"/>
                  </a:cubicBezTo>
                  <a:cubicBezTo>
                    <a:pt x="10504592" y="1987377"/>
                    <a:pt x="10350801" y="1975227"/>
                    <a:pt x="10124585" y="1995884"/>
                  </a:cubicBezTo>
                  <a:cubicBezTo>
                    <a:pt x="9898369" y="2016541"/>
                    <a:pt x="9509486" y="2026751"/>
                    <a:pt x="9305771" y="1995884"/>
                  </a:cubicBezTo>
                  <a:cubicBezTo>
                    <a:pt x="9102056" y="1965017"/>
                    <a:pt x="8891079" y="2014228"/>
                    <a:pt x="8629065" y="1995884"/>
                  </a:cubicBezTo>
                  <a:cubicBezTo>
                    <a:pt x="8367051" y="1977540"/>
                    <a:pt x="8276832" y="1997922"/>
                    <a:pt x="8094468" y="1995884"/>
                  </a:cubicBezTo>
                  <a:cubicBezTo>
                    <a:pt x="7912104" y="1993846"/>
                    <a:pt x="7810686" y="2021587"/>
                    <a:pt x="7559871" y="1995884"/>
                  </a:cubicBezTo>
                  <a:cubicBezTo>
                    <a:pt x="7309056" y="1970181"/>
                    <a:pt x="7097195" y="2001967"/>
                    <a:pt x="6883165" y="1995884"/>
                  </a:cubicBezTo>
                  <a:cubicBezTo>
                    <a:pt x="6669135" y="1989801"/>
                    <a:pt x="6341350" y="2027893"/>
                    <a:pt x="5922243" y="1995884"/>
                  </a:cubicBezTo>
                  <a:cubicBezTo>
                    <a:pt x="5503136" y="1963875"/>
                    <a:pt x="5190008" y="1978332"/>
                    <a:pt x="4961321" y="1995884"/>
                  </a:cubicBezTo>
                  <a:cubicBezTo>
                    <a:pt x="4732634" y="2013436"/>
                    <a:pt x="4547245" y="1994626"/>
                    <a:pt x="4426723" y="1995884"/>
                  </a:cubicBezTo>
                  <a:cubicBezTo>
                    <a:pt x="4306201" y="1997142"/>
                    <a:pt x="3673793" y="2010773"/>
                    <a:pt x="3465801" y="1995884"/>
                  </a:cubicBezTo>
                  <a:cubicBezTo>
                    <a:pt x="3257809" y="1980995"/>
                    <a:pt x="3126630" y="2015997"/>
                    <a:pt x="2789096" y="1995884"/>
                  </a:cubicBezTo>
                  <a:cubicBezTo>
                    <a:pt x="2451563" y="1975771"/>
                    <a:pt x="2293904" y="2006401"/>
                    <a:pt x="1828174" y="1995884"/>
                  </a:cubicBezTo>
                  <a:cubicBezTo>
                    <a:pt x="1362444" y="1985367"/>
                    <a:pt x="632014" y="2037279"/>
                    <a:pt x="332654" y="1995884"/>
                  </a:cubicBezTo>
                  <a:cubicBezTo>
                    <a:pt x="162425" y="2017317"/>
                    <a:pt x="27418" y="1816625"/>
                    <a:pt x="0" y="1663230"/>
                  </a:cubicBezTo>
                  <a:cubicBezTo>
                    <a:pt x="-31503" y="1359100"/>
                    <a:pt x="-20807" y="1297241"/>
                    <a:pt x="0" y="984636"/>
                  </a:cubicBezTo>
                  <a:cubicBezTo>
                    <a:pt x="20807" y="672031"/>
                    <a:pt x="25089" y="483242"/>
                    <a:pt x="0" y="332654"/>
                  </a:cubicBezTo>
                  <a:close/>
                </a:path>
                <a:path w="14876127" h="1995884" stroke="0" extrusionOk="0">
                  <a:moveTo>
                    <a:pt x="0" y="332654"/>
                  </a:moveTo>
                  <a:cubicBezTo>
                    <a:pt x="4678" y="141615"/>
                    <a:pt x="144495" y="-3391"/>
                    <a:pt x="332654" y="0"/>
                  </a:cubicBezTo>
                  <a:cubicBezTo>
                    <a:pt x="442171" y="14368"/>
                    <a:pt x="594820" y="12778"/>
                    <a:pt x="725143" y="0"/>
                  </a:cubicBezTo>
                  <a:cubicBezTo>
                    <a:pt x="855466" y="-12778"/>
                    <a:pt x="998703" y="18208"/>
                    <a:pt x="1259741" y="0"/>
                  </a:cubicBezTo>
                  <a:cubicBezTo>
                    <a:pt x="1520779" y="-18208"/>
                    <a:pt x="1435345" y="2936"/>
                    <a:pt x="1510122" y="0"/>
                  </a:cubicBezTo>
                  <a:cubicBezTo>
                    <a:pt x="1584899" y="-2936"/>
                    <a:pt x="2137191" y="-41608"/>
                    <a:pt x="2471044" y="0"/>
                  </a:cubicBezTo>
                  <a:cubicBezTo>
                    <a:pt x="2804897" y="41608"/>
                    <a:pt x="2641355" y="-387"/>
                    <a:pt x="2721425" y="0"/>
                  </a:cubicBezTo>
                  <a:cubicBezTo>
                    <a:pt x="2801495" y="387"/>
                    <a:pt x="3296043" y="-20831"/>
                    <a:pt x="3682347" y="0"/>
                  </a:cubicBezTo>
                  <a:cubicBezTo>
                    <a:pt x="4068651" y="20831"/>
                    <a:pt x="3854327" y="-1579"/>
                    <a:pt x="3932728" y="0"/>
                  </a:cubicBezTo>
                  <a:cubicBezTo>
                    <a:pt x="4011129" y="1579"/>
                    <a:pt x="4075552" y="9176"/>
                    <a:pt x="4183109" y="0"/>
                  </a:cubicBezTo>
                  <a:cubicBezTo>
                    <a:pt x="4290666" y="-9176"/>
                    <a:pt x="4713288" y="-27729"/>
                    <a:pt x="5001923" y="0"/>
                  </a:cubicBezTo>
                  <a:cubicBezTo>
                    <a:pt x="5290558" y="27729"/>
                    <a:pt x="5520274" y="29270"/>
                    <a:pt x="5678629" y="0"/>
                  </a:cubicBezTo>
                  <a:cubicBezTo>
                    <a:pt x="5836984" y="-29270"/>
                    <a:pt x="6305053" y="-20275"/>
                    <a:pt x="6497443" y="0"/>
                  </a:cubicBezTo>
                  <a:cubicBezTo>
                    <a:pt x="6689833" y="20275"/>
                    <a:pt x="6671540" y="11977"/>
                    <a:pt x="6747824" y="0"/>
                  </a:cubicBezTo>
                  <a:cubicBezTo>
                    <a:pt x="6824108" y="-11977"/>
                    <a:pt x="7202871" y="28644"/>
                    <a:pt x="7566638" y="0"/>
                  </a:cubicBezTo>
                  <a:cubicBezTo>
                    <a:pt x="7930405" y="-28644"/>
                    <a:pt x="7732680" y="-9239"/>
                    <a:pt x="7817019" y="0"/>
                  </a:cubicBezTo>
                  <a:cubicBezTo>
                    <a:pt x="7901358" y="9239"/>
                    <a:pt x="7981673" y="8687"/>
                    <a:pt x="8067400" y="0"/>
                  </a:cubicBezTo>
                  <a:cubicBezTo>
                    <a:pt x="8153127" y="-8687"/>
                    <a:pt x="8523382" y="6917"/>
                    <a:pt x="8886214" y="0"/>
                  </a:cubicBezTo>
                  <a:cubicBezTo>
                    <a:pt x="9249046" y="-6917"/>
                    <a:pt x="9092275" y="815"/>
                    <a:pt x="9278703" y="0"/>
                  </a:cubicBezTo>
                  <a:cubicBezTo>
                    <a:pt x="9465131" y="-815"/>
                    <a:pt x="9863174" y="30517"/>
                    <a:pt x="10239625" y="0"/>
                  </a:cubicBezTo>
                  <a:cubicBezTo>
                    <a:pt x="10616076" y="-30517"/>
                    <a:pt x="10855083" y="27463"/>
                    <a:pt x="11058439" y="0"/>
                  </a:cubicBezTo>
                  <a:cubicBezTo>
                    <a:pt x="11261795" y="-27463"/>
                    <a:pt x="11554322" y="39434"/>
                    <a:pt x="12019361" y="0"/>
                  </a:cubicBezTo>
                  <a:cubicBezTo>
                    <a:pt x="12484400" y="-39434"/>
                    <a:pt x="12166089" y="-2750"/>
                    <a:pt x="12269742" y="0"/>
                  </a:cubicBezTo>
                  <a:cubicBezTo>
                    <a:pt x="12373395" y="2750"/>
                    <a:pt x="12431857" y="2995"/>
                    <a:pt x="12520123" y="0"/>
                  </a:cubicBezTo>
                  <a:cubicBezTo>
                    <a:pt x="12608389" y="-2995"/>
                    <a:pt x="12863896" y="16909"/>
                    <a:pt x="13054721" y="0"/>
                  </a:cubicBezTo>
                  <a:cubicBezTo>
                    <a:pt x="13245546" y="-16909"/>
                    <a:pt x="13198002" y="-8489"/>
                    <a:pt x="13305102" y="0"/>
                  </a:cubicBezTo>
                  <a:cubicBezTo>
                    <a:pt x="13412202" y="8489"/>
                    <a:pt x="13438756" y="6294"/>
                    <a:pt x="13555483" y="0"/>
                  </a:cubicBezTo>
                  <a:cubicBezTo>
                    <a:pt x="13672210" y="-6294"/>
                    <a:pt x="13701320" y="-195"/>
                    <a:pt x="13805864" y="0"/>
                  </a:cubicBezTo>
                  <a:cubicBezTo>
                    <a:pt x="13910408" y="195"/>
                    <a:pt x="14185430" y="27806"/>
                    <a:pt x="14543473" y="0"/>
                  </a:cubicBezTo>
                  <a:cubicBezTo>
                    <a:pt x="14731008" y="30529"/>
                    <a:pt x="14913221" y="124534"/>
                    <a:pt x="14876127" y="332654"/>
                  </a:cubicBezTo>
                  <a:cubicBezTo>
                    <a:pt x="14858271" y="530831"/>
                    <a:pt x="14852888" y="695902"/>
                    <a:pt x="14876127" y="1011248"/>
                  </a:cubicBezTo>
                  <a:cubicBezTo>
                    <a:pt x="14899366" y="1326594"/>
                    <a:pt x="14854773" y="1524668"/>
                    <a:pt x="14876127" y="1663230"/>
                  </a:cubicBezTo>
                  <a:cubicBezTo>
                    <a:pt x="14888048" y="1860354"/>
                    <a:pt x="14731361" y="1996221"/>
                    <a:pt x="14543473" y="1995884"/>
                  </a:cubicBezTo>
                  <a:cubicBezTo>
                    <a:pt x="14388042" y="1982119"/>
                    <a:pt x="14175324" y="2003087"/>
                    <a:pt x="14008876" y="1995884"/>
                  </a:cubicBezTo>
                  <a:cubicBezTo>
                    <a:pt x="13842428" y="1988681"/>
                    <a:pt x="13631727" y="2003532"/>
                    <a:pt x="13474278" y="1995884"/>
                  </a:cubicBezTo>
                  <a:cubicBezTo>
                    <a:pt x="13316829" y="1988236"/>
                    <a:pt x="13074907" y="1977393"/>
                    <a:pt x="12939681" y="1995884"/>
                  </a:cubicBezTo>
                  <a:cubicBezTo>
                    <a:pt x="12804455" y="2014375"/>
                    <a:pt x="12696416" y="1980903"/>
                    <a:pt x="12547191" y="1995884"/>
                  </a:cubicBezTo>
                  <a:cubicBezTo>
                    <a:pt x="12397966" y="2010866"/>
                    <a:pt x="12406476" y="1995119"/>
                    <a:pt x="12296810" y="1995884"/>
                  </a:cubicBezTo>
                  <a:cubicBezTo>
                    <a:pt x="12187144" y="1996649"/>
                    <a:pt x="12038732" y="1988973"/>
                    <a:pt x="11904321" y="1995884"/>
                  </a:cubicBezTo>
                  <a:cubicBezTo>
                    <a:pt x="11769910" y="2002795"/>
                    <a:pt x="11626807" y="2014688"/>
                    <a:pt x="11369723" y="1995884"/>
                  </a:cubicBezTo>
                  <a:cubicBezTo>
                    <a:pt x="11112639" y="1977080"/>
                    <a:pt x="10673638" y="1986827"/>
                    <a:pt x="10408801" y="1995884"/>
                  </a:cubicBezTo>
                  <a:cubicBezTo>
                    <a:pt x="10143964" y="2004941"/>
                    <a:pt x="9892314" y="1972014"/>
                    <a:pt x="9447879" y="1995884"/>
                  </a:cubicBezTo>
                  <a:cubicBezTo>
                    <a:pt x="9003444" y="2019754"/>
                    <a:pt x="9276142" y="1995075"/>
                    <a:pt x="9197498" y="1995884"/>
                  </a:cubicBezTo>
                  <a:cubicBezTo>
                    <a:pt x="9118854" y="1996693"/>
                    <a:pt x="8917632" y="2007830"/>
                    <a:pt x="8662901" y="1995884"/>
                  </a:cubicBezTo>
                  <a:cubicBezTo>
                    <a:pt x="8408170" y="1983938"/>
                    <a:pt x="8505128" y="1992458"/>
                    <a:pt x="8412520" y="1995884"/>
                  </a:cubicBezTo>
                  <a:cubicBezTo>
                    <a:pt x="8319912" y="1999310"/>
                    <a:pt x="7929784" y="2013571"/>
                    <a:pt x="7735814" y="1995884"/>
                  </a:cubicBezTo>
                  <a:cubicBezTo>
                    <a:pt x="7541844" y="1978197"/>
                    <a:pt x="7296445" y="2005786"/>
                    <a:pt x="7059108" y="1995884"/>
                  </a:cubicBezTo>
                  <a:cubicBezTo>
                    <a:pt x="6821771" y="1985982"/>
                    <a:pt x="6457019" y="2010743"/>
                    <a:pt x="6240294" y="1995884"/>
                  </a:cubicBezTo>
                  <a:cubicBezTo>
                    <a:pt x="6023569" y="1981025"/>
                    <a:pt x="5886624" y="2000723"/>
                    <a:pt x="5563589" y="1995884"/>
                  </a:cubicBezTo>
                  <a:cubicBezTo>
                    <a:pt x="5240554" y="1991045"/>
                    <a:pt x="5126013" y="1992438"/>
                    <a:pt x="4744775" y="1995884"/>
                  </a:cubicBezTo>
                  <a:cubicBezTo>
                    <a:pt x="4363537" y="1999330"/>
                    <a:pt x="4511016" y="1987904"/>
                    <a:pt x="4352286" y="1995884"/>
                  </a:cubicBezTo>
                  <a:cubicBezTo>
                    <a:pt x="4193556" y="2003864"/>
                    <a:pt x="3951133" y="1995168"/>
                    <a:pt x="3675580" y="1995884"/>
                  </a:cubicBezTo>
                  <a:cubicBezTo>
                    <a:pt x="3400027" y="1996600"/>
                    <a:pt x="3474727" y="1991530"/>
                    <a:pt x="3283091" y="1995884"/>
                  </a:cubicBezTo>
                  <a:cubicBezTo>
                    <a:pt x="3091455" y="2000238"/>
                    <a:pt x="2855825" y="1963888"/>
                    <a:pt x="2464277" y="1995884"/>
                  </a:cubicBezTo>
                  <a:cubicBezTo>
                    <a:pt x="2072729" y="2027880"/>
                    <a:pt x="1838174" y="1995581"/>
                    <a:pt x="1645463" y="1995884"/>
                  </a:cubicBezTo>
                  <a:cubicBezTo>
                    <a:pt x="1452752" y="1996187"/>
                    <a:pt x="747399" y="2039203"/>
                    <a:pt x="332654" y="1995884"/>
                  </a:cubicBezTo>
                  <a:cubicBezTo>
                    <a:pt x="159615" y="2007824"/>
                    <a:pt x="-22364" y="1857236"/>
                    <a:pt x="0" y="1663230"/>
                  </a:cubicBezTo>
                  <a:cubicBezTo>
                    <a:pt x="-19549" y="1404451"/>
                    <a:pt x="-19965" y="1322573"/>
                    <a:pt x="0" y="1037859"/>
                  </a:cubicBezTo>
                  <a:cubicBezTo>
                    <a:pt x="19965" y="753145"/>
                    <a:pt x="-5064" y="513872"/>
                    <a:pt x="0" y="332654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568DF"/>
              </a:solidFill>
              <a:extLst>
                <a:ext uri="{C807C97D-BFC1-408E-A445-0C87EB9F89A2}">
                  <ask:lineSketchStyleProps xmlns:ask="http://schemas.microsoft.com/office/drawing/2018/sketchyshapes" xmlns="" sd="136878385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xmlns="" id="{4E5F3CE3-2808-9AF1-B0C0-6DBFAFB8A0D9}"/>
                </a:ext>
              </a:extLst>
            </p:cNvPr>
            <p:cNvSpPr/>
            <p:nvPr/>
          </p:nvSpPr>
          <p:spPr>
            <a:xfrm>
              <a:off x="1905000" y="509148"/>
              <a:ext cx="14175295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5400" b="0" cap="none" spc="0">
                  <a:ln w="0"/>
                  <a:solidFill>
                    <a:schemeClr val="tx1"/>
                  </a:solidFill>
                </a:rPr>
                <a:t>Sử dụng xúc xắc để cùng chơi với các bạn trong nhóm.</a:t>
              </a: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4D259AB1-FFEA-3755-FE4F-54DF49B595C8}"/>
              </a:ext>
            </a:extLst>
          </p:cNvPr>
          <p:cNvSpPr/>
          <p:nvPr/>
        </p:nvSpPr>
        <p:spPr>
          <a:xfrm rot="-717662" flipH="1">
            <a:off x="16543775" y="6792589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203EFE0F-26C0-9434-4362-072911B495A7}"/>
              </a:ext>
            </a:extLst>
          </p:cNvPr>
          <p:cNvSpPr/>
          <p:nvPr/>
        </p:nvSpPr>
        <p:spPr>
          <a:xfrm>
            <a:off x="13091906" y="533876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7" y="0"/>
                </a:lnTo>
                <a:lnTo>
                  <a:pt x="33175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02E6B61B-D1DB-7EBC-7946-6D39E1B7DC0B}"/>
              </a:ext>
            </a:extLst>
          </p:cNvPr>
          <p:cNvSpPr txBox="1"/>
          <p:nvPr/>
        </p:nvSpPr>
        <p:spPr>
          <a:xfrm>
            <a:off x="3214848" y="3972905"/>
            <a:ext cx="949610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vi-VN" sz="6000">
                <a:solidFill>
                  <a:srgbClr val="2E2E2E"/>
                </a:solidFill>
              </a:rPr>
              <a:t>Chơi theo nhóm đôi. Một bạn đổ xúc xắc và đọc yêu cầu ở mặt xúc xắc đó. Bạn còn lại thực hiện yêu cầu.</a:t>
            </a:r>
            <a:endParaRPr lang="vi-VN" sz="6000" b="0" i="0">
              <a:solidFill>
                <a:srgbClr val="2E2E2E"/>
              </a:solidFill>
              <a:effectLst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8BAC4045-40E8-502A-9F31-562CDF499F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57" y="426599"/>
            <a:ext cx="1680609" cy="183978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373EDB5-C9B3-9D5E-AD45-D18527DE583F}"/>
              </a:ext>
            </a:extLst>
          </p:cNvPr>
          <p:cNvSpPr txBox="1">
            <a:spLocks noChangeAspect="1"/>
          </p:cNvSpPr>
          <p:nvPr/>
        </p:nvSpPr>
        <p:spPr>
          <a:xfrm>
            <a:off x="3621991" y="2913415"/>
            <a:ext cx="3658743" cy="701802"/>
          </a:xfrm>
          <a:custGeom>
            <a:avLst/>
            <a:gdLst/>
            <a:ahLst/>
            <a:cxnLst/>
            <a:rect l="l" t="t" r="r" b="b"/>
            <a:pathLst>
              <a:path w="3658743" h="701802">
                <a:moveTo>
                  <a:pt x="665226" y="323850"/>
                </a:moveTo>
                <a:cubicBezTo>
                  <a:pt x="662178" y="323850"/>
                  <a:pt x="659892" y="324104"/>
                  <a:pt x="658368" y="324612"/>
                </a:cubicBezTo>
                <a:cubicBezTo>
                  <a:pt x="657860" y="326644"/>
                  <a:pt x="657098" y="330962"/>
                  <a:pt x="656082" y="337566"/>
                </a:cubicBezTo>
                <a:cubicBezTo>
                  <a:pt x="655066" y="345694"/>
                  <a:pt x="654304" y="353822"/>
                  <a:pt x="653796" y="361950"/>
                </a:cubicBezTo>
                <a:cubicBezTo>
                  <a:pt x="653288" y="370078"/>
                  <a:pt x="652526" y="378206"/>
                  <a:pt x="651510" y="386334"/>
                </a:cubicBezTo>
                <a:lnTo>
                  <a:pt x="649224" y="416052"/>
                </a:lnTo>
                <a:cubicBezTo>
                  <a:pt x="648208" y="427736"/>
                  <a:pt x="647319" y="440055"/>
                  <a:pt x="646557" y="453009"/>
                </a:cubicBezTo>
                <a:cubicBezTo>
                  <a:pt x="645795" y="465963"/>
                  <a:pt x="644906" y="479552"/>
                  <a:pt x="643890" y="493776"/>
                </a:cubicBezTo>
                <a:lnTo>
                  <a:pt x="643128" y="493776"/>
                </a:lnTo>
                <a:cubicBezTo>
                  <a:pt x="646176" y="494792"/>
                  <a:pt x="649732" y="495300"/>
                  <a:pt x="653796" y="495300"/>
                </a:cubicBezTo>
                <a:lnTo>
                  <a:pt x="669036" y="495300"/>
                </a:lnTo>
                <a:cubicBezTo>
                  <a:pt x="673100" y="495300"/>
                  <a:pt x="677418" y="495173"/>
                  <a:pt x="681990" y="494919"/>
                </a:cubicBezTo>
                <a:cubicBezTo>
                  <a:pt x="686562" y="494665"/>
                  <a:pt x="690880" y="493776"/>
                  <a:pt x="694944" y="492252"/>
                </a:cubicBezTo>
                <a:cubicBezTo>
                  <a:pt x="694436" y="488188"/>
                  <a:pt x="694055" y="483235"/>
                  <a:pt x="693801" y="477393"/>
                </a:cubicBezTo>
                <a:cubicBezTo>
                  <a:pt x="693547" y="471551"/>
                  <a:pt x="692912" y="464566"/>
                  <a:pt x="691896" y="456438"/>
                </a:cubicBezTo>
                <a:cubicBezTo>
                  <a:pt x="690372" y="439674"/>
                  <a:pt x="688594" y="423037"/>
                  <a:pt x="686562" y="406527"/>
                </a:cubicBezTo>
                <a:cubicBezTo>
                  <a:pt x="684530" y="390017"/>
                  <a:pt x="682244" y="373380"/>
                  <a:pt x="679704" y="356616"/>
                </a:cubicBezTo>
                <a:cubicBezTo>
                  <a:pt x="677672" y="341376"/>
                  <a:pt x="676148" y="330708"/>
                  <a:pt x="675132" y="324612"/>
                </a:cubicBezTo>
                <a:cubicBezTo>
                  <a:pt x="674624" y="324104"/>
                  <a:pt x="673100" y="323850"/>
                  <a:pt x="670560" y="323850"/>
                </a:cubicBezTo>
                <a:close/>
                <a:moveTo>
                  <a:pt x="3196590" y="299466"/>
                </a:moveTo>
                <a:cubicBezTo>
                  <a:pt x="3188462" y="299466"/>
                  <a:pt x="3182112" y="300990"/>
                  <a:pt x="3177540" y="304038"/>
                </a:cubicBezTo>
                <a:cubicBezTo>
                  <a:pt x="3175508" y="307086"/>
                  <a:pt x="3173984" y="315976"/>
                  <a:pt x="3172968" y="330708"/>
                </a:cubicBezTo>
                <a:cubicBezTo>
                  <a:pt x="3172460" y="337820"/>
                  <a:pt x="3172206" y="345694"/>
                  <a:pt x="3172206" y="354330"/>
                </a:cubicBezTo>
                <a:cubicBezTo>
                  <a:pt x="3172206" y="362966"/>
                  <a:pt x="3172206" y="372364"/>
                  <a:pt x="3172206" y="382524"/>
                </a:cubicBezTo>
                <a:cubicBezTo>
                  <a:pt x="3172206" y="392684"/>
                  <a:pt x="3172333" y="402971"/>
                  <a:pt x="3172587" y="413385"/>
                </a:cubicBezTo>
                <a:cubicBezTo>
                  <a:pt x="3172841" y="423799"/>
                  <a:pt x="3173222" y="434848"/>
                  <a:pt x="3173730" y="446532"/>
                </a:cubicBezTo>
                <a:cubicBezTo>
                  <a:pt x="3174238" y="458216"/>
                  <a:pt x="3174746" y="469138"/>
                  <a:pt x="3175254" y="479298"/>
                </a:cubicBezTo>
                <a:cubicBezTo>
                  <a:pt x="3175762" y="489458"/>
                  <a:pt x="3176524" y="499364"/>
                  <a:pt x="3177540" y="509016"/>
                </a:cubicBezTo>
                <a:cubicBezTo>
                  <a:pt x="3179064" y="527812"/>
                  <a:pt x="3180588" y="543814"/>
                  <a:pt x="3182112" y="557022"/>
                </a:cubicBezTo>
                <a:cubicBezTo>
                  <a:pt x="3183636" y="570230"/>
                  <a:pt x="3184652" y="577088"/>
                  <a:pt x="3185160" y="577596"/>
                </a:cubicBezTo>
                <a:lnTo>
                  <a:pt x="3208020" y="577596"/>
                </a:lnTo>
                <a:cubicBezTo>
                  <a:pt x="3208528" y="577088"/>
                  <a:pt x="3209544" y="570484"/>
                  <a:pt x="3211068" y="557784"/>
                </a:cubicBezTo>
                <a:cubicBezTo>
                  <a:pt x="3212592" y="544576"/>
                  <a:pt x="3214116" y="528574"/>
                  <a:pt x="3215640" y="509778"/>
                </a:cubicBezTo>
                <a:cubicBezTo>
                  <a:pt x="3216656" y="500126"/>
                  <a:pt x="3217418" y="490093"/>
                  <a:pt x="3217926" y="479679"/>
                </a:cubicBezTo>
                <a:cubicBezTo>
                  <a:pt x="3218434" y="469265"/>
                  <a:pt x="3218942" y="458216"/>
                  <a:pt x="3219450" y="446532"/>
                </a:cubicBezTo>
                <a:cubicBezTo>
                  <a:pt x="3219958" y="434848"/>
                  <a:pt x="3220339" y="423799"/>
                  <a:pt x="3220593" y="413385"/>
                </a:cubicBezTo>
                <a:cubicBezTo>
                  <a:pt x="3220847" y="402971"/>
                  <a:pt x="3220974" y="392684"/>
                  <a:pt x="3220974" y="382524"/>
                </a:cubicBezTo>
                <a:cubicBezTo>
                  <a:pt x="3220974" y="372364"/>
                  <a:pt x="3220974" y="362966"/>
                  <a:pt x="3220974" y="354330"/>
                </a:cubicBezTo>
                <a:cubicBezTo>
                  <a:pt x="3220974" y="345694"/>
                  <a:pt x="3220720" y="337820"/>
                  <a:pt x="3220212" y="330708"/>
                </a:cubicBezTo>
                <a:cubicBezTo>
                  <a:pt x="3219196" y="315976"/>
                  <a:pt x="3217672" y="307086"/>
                  <a:pt x="3215640" y="304038"/>
                </a:cubicBezTo>
                <a:cubicBezTo>
                  <a:pt x="3211068" y="300990"/>
                  <a:pt x="3204718" y="299466"/>
                  <a:pt x="3196590" y="299466"/>
                </a:cubicBezTo>
                <a:close/>
                <a:moveTo>
                  <a:pt x="2125599" y="201168"/>
                </a:moveTo>
                <a:lnTo>
                  <a:pt x="2123446" y="203377"/>
                </a:lnTo>
                <a:lnTo>
                  <a:pt x="2123313" y="203454"/>
                </a:lnTo>
                <a:close/>
                <a:moveTo>
                  <a:pt x="1020699" y="201168"/>
                </a:moveTo>
                <a:lnTo>
                  <a:pt x="1018547" y="203376"/>
                </a:lnTo>
                <a:lnTo>
                  <a:pt x="1018413" y="203454"/>
                </a:lnTo>
                <a:close/>
                <a:moveTo>
                  <a:pt x="77724" y="201168"/>
                </a:moveTo>
                <a:lnTo>
                  <a:pt x="75572" y="203376"/>
                </a:lnTo>
                <a:lnTo>
                  <a:pt x="75438" y="203454"/>
                </a:lnTo>
                <a:close/>
                <a:moveTo>
                  <a:pt x="3471291" y="188214"/>
                </a:moveTo>
                <a:cubicBezTo>
                  <a:pt x="3470783" y="188722"/>
                  <a:pt x="3470529" y="189103"/>
                  <a:pt x="3470529" y="189357"/>
                </a:cubicBezTo>
                <a:cubicBezTo>
                  <a:pt x="3470529" y="189611"/>
                  <a:pt x="3470275" y="189992"/>
                  <a:pt x="3469767" y="190500"/>
                </a:cubicBezTo>
                <a:cubicBezTo>
                  <a:pt x="3469259" y="191008"/>
                  <a:pt x="3468751" y="191389"/>
                  <a:pt x="3468243" y="191643"/>
                </a:cubicBezTo>
                <a:cubicBezTo>
                  <a:pt x="3467735" y="191897"/>
                  <a:pt x="3467227" y="192278"/>
                  <a:pt x="3466719" y="192786"/>
                </a:cubicBezTo>
                <a:close/>
                <a:moveTo>
                  <a:pt x="1645539" y="162306"/>
                </a:moveTo>
                <a:lnTo>
                  <a:pt x="1644777" y="163068"/>
                </a:lnTo>
                <a:lnTo>
                  <a:pt x="1644777" y="163068"/>
                </a:lnTo>
                <a:cubicBezTo>
                  <a:pt x="1645285" y="163068"/>
                  <a:pt x="1645539" y="162814"/>
                  <a:pt x="1645539" y="162306"/>
                </a:cubicBezTo>
                <a:close/>
                <a:moveTo>
                  <a:pt x="3628263" y="156210"/>
                </a:moveTo>
                <a:cubicBezTo>
                  <a:pt x="3631819" y="156210"/>
                  <a:pt x="3635121" y="156210"/>
                  <a:pt x="3638169" y="156210"/>
                </a:cubicBezTo>
                <a:cubicBezTo>
                  <a:pt x="3641217" y="156210"/>
                  <a:pt x="3644011" y="156464"/>
                  <a:pt x="3646551" y="156972"/>
                </a:cubicBezTo>
                <a:cubicBezTo>
                  <a:pt x="3652139" y="157480"/>
                  <a:pt x="3655949" y="159004"/>
                  <a:pt x="3657981" y="161544"/>
                </a:cubicBezTo>
                <a:cubicBezTo>
                  <a:pt x="3658489" y="163068"/>
                  <a:pt x="3658743" y="166116"/>
                  <a:pt x="3658743" y="170688"/>
                </a:cubicBezTo>
                <a:lnTo>
                  <a:pt x="3658743" y="184404"/>
                </a:lnTo>
                <a:cubicBezTo>
                  <a:pt x="3658743" y="191008"/>
                  <a:pt x="3658743" y="198501"/>
                  <a:pt x="3658743" y="206883"/>
                </a:cubicBezTo>
                <a:cubicBezTo>
                  <a:pt x="3658743" y="215265"/>
                  <a:pt x="3658489" y="224536"/>
                  <a:pt x="3657981" y="234696"/>
                </a:cubicBezTo>
                <a:cubicBezTo>
                  <a:pt x="3657473" y="255016"/>
                  <a:pt x="3656711" y="277876"/>
                  <a:pt x="3655695" y="303276"/>
                </a:cubicBezTo>
                <a:cubicBezTo>
                  <a:pt x="3655187" y="315976"/>
                  <a:pt x="3654679" y="328930"/>
                  <a:pt x="3654171" y="342138"/>
                </a:cubicBezTo>
                <a:cubicBezTo>
                  <a:pt x="3653663" y="355346"/>
                  <a:pt x="3652901" y="369062"/>
                  <a:pt x="3651885" y="383286"/>
                </a:cubicBezTo>
                <a:cubicBezTo>
                  <a:pt x="3650869" y="397510"/>
                  <a:pt x="3650107" y="411607"/>
                  <a:pt x="3649599" y="425577"/>
                </a:cubicBezTo>
                <a:cubicBezTo>
                  <a:pt x="3649091" y="439547"/>
                  <a:pt x="3648329" y="453390"/>
                  <a:pt x="3647313" y="467106"/>
                </a:cubicBezTo>
                <a:cubicBezTo>
                  <a:pt x="3646297" y="480822"/>
                  <a:pt x="3645535" y="494284"/>
                  <a:pt x="3645027" y="507492"/>
                </a:cubicBezTo>
                <a:cubicBezTo>
                  <a:pt x="3644519" y="520700"/>
                  <a:pt x="3643757" y="533654"/>
                  <a:pt x="3642741" y="546354"/>
                </a:cubicBezTo>
                <a:cubicBezTo>
                  <a:pt x="3641217" y="570230"/>
                  <a:pt x="3639693" y="592582"/>
                  <a:pt x="3638169" y="613410"/>
                </a:cubicBezTo>
                <a:cubicBezTo>
                  <a:pt x="3638169" y="615950"/>
                  <a:pt x="3637915" y="620522"/>
                  <a:pt x="3637407" y="627126"/>
                </a:cubicBezTo>
                <a:cubicBezTo>
                  <a:pt x="3636899" y="633730"/>
                  <a:pt x="3636264" y="640842"/>
                  <a:pt x="3635502" y="648462"/>
                </a:cubicBezTo>
                <a:cubicBezTo>
                  <a:pt x="3634740" y="656082"/>
                  <a:pt x="3633851" y="663067"/>
                  <a:pt x="3632835" y="669417"/>
                </a:cubicBezTo>
                <a:cubicBezTo>
                  <a:pt x="3631819" y="675767"/>
                  <a:pt x="3630803" y="679958"/>
                  <a:pt x="3629787" y="681990"/>
                </a:cubicBezTo>
                <a:cubicBezTo>
                  <a:pt x="3628263" y="684022"/>
                  <a:pt x="3624961" y="685800"/>
                  <a:pt x="3619881" y="687324"/>
                </a:cubicBezTo>
                <a:cubicBezTo>
                  <a:pt x="3608197" y="690880"/>
                  <a:pt x="3596132" y="693166"/>
                  <a:pt x="3583686" y="694182"/>
                </a:cubicBezTo>
                <a:cubicBezTo>
                  <a:pt x="3571240" y="695198"/>
                  <a:pt x="3558921" y="695706"/>
                  <a:pt x="3546729" y="695706"/>
                </a:cubicBezTo>
                <a:cubicBezTo>
                  <a:pt x="3542157" y="695706"/>
                  <a:pt x="3536950" y="695579"/>
                  <a:pt x="3531108" y="695325"/>
                </a:cubicBezTo>
                <a:cubicBezTo>
                  <a:pt x="3525266" y="695071"/>
                  <a:pt x="3519297" y="694436"/>
                  <a:pt x="3513201" y="693420"/>
                </a:cubicBezTo>
                <a:cubicBezTo>
                  <a:pt x="3507105" y="692404"/>
                  <a:pt x="3501390" y="690880"/>
                  <a:pt x="3496056" y="688848"/>
                </a:cubicBezTo>
                <a:cubicBezTo>
                  <a:pt x="3490722" y="686816"/>
                  <a:pt x="3486531" y="684276"/>
                  <a:pt x="3483483" y="681228"/>
                </a:cubicBezTo>
                <a:cubicBezTo>
                  <a:pt x="3481959" y="680720"/>
                  <a:pt x="3480435" y="674116"/>
                  <a:pt x="3478911" y="661416"/>
                </a:cubicBezTo>
                <a:cubicBezTo>
                  <a:pt x="3476371" y="642112"/>
                  <a:pt x="3474593" y="622935"/>
                  <a:pt x="3473577" y="603885"/>
                </a:cubicBezTo>
                <a:cubicBezTo>
                  <a:pt x="3472561" y="584835"/>
                  <a:pt x="3471545" y="565658"/>
                  <a:pt x="3470529" y="546354"/>
                </a:cubicBezTo>
                <a:cubicBezTo>
                  <a:pt x="3470021" y="533654"/>
                  <a:pt x="3469640" y="520827"/>
                  <a:pt x="3469386" y="507873"/>
                </a:cubicBezTo>
                <a:cubicBezTo>
                  <a:pt x="3469132" y="494919"/>
                  <a:pt x="3468751" y="481584"/>
                  <a:pt x="3468243" y="467868"/>
                </a:cubicBezTo>
                <a:lnTo>
                  <a:pt x="3465957" y="385572"/>
                </a:lnTo>
                <a:cubicBezTo>
                  <a:pt x="3465449" y="371856"/>
                  <a:pt x="3465195" y="358521"/>
                  <a:pt x="3465195" y="345567"/>
                </a:cubicBezTo>
                <a:cubicBezTo>
                  <a:pt x="3465195" y="332613"/>
                  <a:pt x="3465195" y="320294"/>
                  <a:pt x="3465195" y="308610"/>
                </a:cubicBezTo>
                <a:cubicBezTo>
                  <a:pt x="3465195" y="291846"/>
                  <a:pt x="3465322" y="276479"/>
                  <a:pt x="3465576" y="262509"/>
                </a:cubicBezTo>
                <a:cubicBezTo>
                  <a:pt x="3465830" y="248539"/>
                  <a:pt x="3466211" y="235966"/>
                  <a:pt x="3466719" y="224790"/>
                </a:cubicBezTo>
                <a:cubicBezTo>
                  <a:pt x="3467735" y="205486"/>
                  <a:pt x="3468751" y="194056"/>
                  <a:pt x="3469767" y="190500"/>
                </a:cubicBezTo>
                <a:cubicBezTo>
                  <a:pt x="3479419" y="185420"/>
                  <a:pt x="3490976" y="180848"/>
                  <a:pt x="3504438" y="176784"/>
                </a:cubicBezTo>
                <a:cubicBezTo>
                  <a:pt x="3517900" y="172720"/>
                  <a:pt x="3531870" y="169164"/>
                  <a:pt x="3546348" y="166116"/>
                </a:cubicBezTo>
                <a:cubicBezTo>
                  <a:pt x="3560826" y="163068"/>
                  <a:pt x="3575304" y="160655"/>
                  <a:pt x="3589782" y="158877"/>
                </a:cubicBezTo>
                <a:cubicBezTo>
                  <a:pt x="3604260" y="157099"/>
                  <a:pt x="3617087" y="156210"/>
                  <a:pt x="3628263" y="156210"/>
                </a:cubicBezTo>
                <a:close/>
                <a:moveTo>
                  <a:pt x="2601849" y="151638"/>
                </a:moveTo>
                <a:cubicBezTo>
                  <a:pt x="2605913" y="151638"/>
                  <a:pt x="2611755" y="151765"/>
                  <a:pt x="2619375" y="152019"/>
                </a:cubicBezTo>
                <a:cubicBezTo>
                  <a:pt x="2626995" y="152273"/>
                  <a:pt x="2634869" y="152781"/>
                  <a:pt x="2642997" y="153543"/>
                </a:cubicBezTo>
                <a:cubicBezTo>
                  <a:pt x="2651125" y="154305"/>
                  <a:pt x="2658618" y="155702"/>
                  <a:pt x="2665476" y="157734"/>
                </a:cubicBezTo>
                <a:cubicBezTo>
                  <a:pt x="2672334" y="159766"/>
                  <a:pt x="2677033" y="162560"/>
                  <a:pt x="2679573" y="166116"/>
                </a:cubicBezTo>
                <a:cubicBezTo>
                  <a:pt x="2682113" y="171704"/>
                  <a:pt x="2683637" y="185674"/>
                  <a:pt x="2684145" y="208026"/>
                </a:cubicBezTo>
                <a:cubicBezTo>
                  <a:pt x="2684653" y="219710"/>
                  <a:pt x="2685034" y="232410"/>
                  <a:pt x="2685288" y="246126"/>
                </a:cubicBezTo>
                <a:cubicBezTo>
                  <a:pt x="2685542" y="259842"/>
                  <a:pt x="2685669" y="274828"/>
                  <a:pt x="2685669" y="291084"/>
                </a:cubicBezTo>
                <a:lnTo>
                  <a:pt x="2685669" y="341376"/>
                </a:lnTo>
                <a:cubicBezTo>
                  <a:pt x="2685669" y="350012"/>
                  <a:pt x="2685669" y="358902"/>
                  <a:pt x="2685669" y="368046"/>
                </a:cubicBezTo>
                <a:cubicBezTo>
                  <a:pt x="2685669" y="377190"/>
                  <a:pt x="2685415" y="386588"/>
                  <a:pt x="2684907" y="396240"/>
                </a:cubicBezTo>
                <a:cubicBezTo>
                  <a:pt x="2689987" y="395732"/>
                  <a:pt x="2694686" y="395351"/>
                  <a:pt x="2699004" y="395097"/>
                </a:cubicBezTo>
                <a:cubicBezTo>
                  <a:pt x="2703322" y="394843"/>
                  <a:pt x="2707513" y="394716"/>
                  <a:pt x="2711577" y="394716"/>
                </a:cubicBezTo>
                <a:cubicBezTo>
                  <a:pt x="2715641" y="394716"/>
                  <a:pt x="2719705" y="394716"/>
                  <a:pt x="2723769" y="394716"/>
                </a:cubicBezTo>
                <a:cubicBezTo>
                  <a:pt x="2727833" y="394716"/>
                  <a:pt x="2732151" y="394970"/>
                  <a:pt x="2736723" y="395478"/>
                </a:cubicBezTo>
                <a:cubicBezTo>
                  <a:pt x="2736723" y="360426"/>
                  <a:pt x="2737231" y="325374"/>
                  <a:pt x="2738247" y="290322"/>
                </a:cubicBezTo>
                <a:cubicBezTo>
                  <a:pt x="2739263" y="255270"/>
                  <a:pt x="2741803" y="220218"/>
                  <a:pt x="2745867" y="185166"/>
                </a:cubicBezTo>
                <a:cubicBezTo>
                  <a:pt x="2746883" y="179070"/>
                  <a:pt x="2747645" y="174244"/>
                  <a:pt x="2748153" y="170688"/>
                </a:cubicBezTo>
                <a:cubicBezTo>
                  <a:pt x="2748661" y="167132"/>
                  <a:pt x="2748915" y="164846"/>
                  <a:pt x="2748915" y="163830"/>
                </a:cubicBezTo>
                <a:lnTo>
                  <a:pt x="2749677" y="163068"/>
                </a:lnTo>
                <a:lnTo>
                  <a:pt x="2751201" y="162687"/>
                </a:lnTo>
                <a:cubicBezTo>
                  <a:pt x="2751709" y="162433"/>
                  <a:pt x="2752217" y="162306"/>
                  <a:pt x="2752725" y="162306"/>
                </a:cubicBezTo>
                <a:cubicBezTo>
                  <a:pt x="2765933" y="158750"/>
                  <a:pt x="2779141" y="156464"/>
                  <a:pt x="2792349" y="155448"/>
                </a:cubicBezTo>
                <a:cubicBezTo>
                  <a:pt x="2805557" y="154432"/>
                  <a:pt x="2819019" y="153924"/>
                  <a:pt x="2832735" y="153924"/>
                </a:cubicBezTo>
                <a:cubicBezTo>
                  <a:pt x="2843403" y="153924"/>
                  <a:pt x="2854198" y="154051"/>
                  <a:pt x="2865120" y="154305"/>
                </a:cubicBezTo>
                <a:cubicBezTo>
                  <a:pt x="2876042" y="154559"/>
                  <a:pt x="2886837" y="155702"/>
                  <a:pt x="2897505" y="157734"/>
                </a:cubicBezTo>
                <a:cubicBezTo>
                  <a:pt x="2907665" y="159258"/>
                  <a:pt x="2915285" y="161036"/>
                  <a:pt x="2920365" y="163068"/>
                </a:cubicBezTo>
                <a:cubicBezTo>
                  <a:pt x="2926461" y="165608"/>
                  <a:pt x="2930271" y="168148"/>
                  <a:pt x="2931795" y="170688"/>
                </a:cubicBezTo>
                <a:cubicBezTo>
                  <a:pt x="2933319" y="175260"/>
                  <a:pt x="2934081" y="186944"/>
                  <a:pt x="2934081" y="205740"/>
                </a:cubicBezTo>
                <a:cubicBezTo>
                  <a:pt x="2934081" y="225044"/>
                  <a:pt x="2933319" y="249936"/>
                  <a:pt x="2931795" y="280416"/>
                </a:cubicBezTo>
                <a:cubicBezTo>
                  <a:pt x="2931287" y="288036"/>
                  <a:pt x="2930398" y="302895"/>
                  <a:pt x="2929128" y="324993"/>
                </a:cubicBezTo>
                <a:cubicBezTo>
                  <a:pt x="2927858" y="347091"/>
                  <a:pt x="2926080" y="372618"/>
                  <a:pt x="2923794" y="401574"/>
                </a:cubicBezTo>
                <a:cubicBezTo>
                  <a:pt x="2921508" y="430530"/>
                  <a:pt x="2919095" y="461010"/>
                  <a:pt x="2916555" y="493014"/>
                </a:cubicBezTo>
                <a:cubicBezTo>
                  <a:pt x="2914015" y="525018"/>
                  <a:pt x="2911475" y="554736"/>
                  <a:pt x="2908935" y="582168"/>
                </a:cubicBezTo>
                <a:cubicBezTo>
                  <a:pt x="2906395" y="609600"/>
                  <a:pt x="2903855" y="632841"/>
                  <a:pt x="2901315" y="651891"/>
                </a:cubicBezTo>
                <a:cubicBezTo>
                  <a:pt x="2898775" y="670941"/>
                  <a:pt x="2896489" y="681990"/>
                  <a:pt x="2894457" y="685038"/>
                </a:cubicBezTo>
                <a:cubicBezTo>
                  <a:pt x="2891917" y="687578"/>
                  <a:pt x="2887218" y="689483"/>
                  <a:pt x="2880360" y="690753"/>
                </a:cubicBezTo>
                <a:cubicBezTo>
                  <a:pt x="2873502" y="692023"/>
                  <a:pt x="2868549" y="692912"/>
                  <a:pt x="2865501" y="693420"/>
                </a:cubicBezTo>
                <a:cubicBezTo>
                  <a:pt x="2856865" y="694436"/>
                  <a:pt x="2848102" y="695198"/>
                  <a:pt x="2839212" y="695706"/>
                </a:cubicBezTo>
                <a:cubicBezTo>
                  <a:pt x="2830322" y="696214"/>
                  <a:pt x="2821559" y="696468"/>
                  <a:pt x="2812923" y="696468"/>
                </a:cubicBezTo>
                <a:cubicBezTo>
                  <a:pt x="2808351" y="696468"/>
                  <a:pt x="2802763" y="696341"/>
                  <a:pt x="2796159" y="696087"/>
                </a:cubicBezTo>
                <a:cubicBezTo>
                  <a:pt x="2789555" y="695833"/>
                  <a:pt x="2782824" y="695198"/>
                  <a:pt x="2775966" y="694182"/>
                </a:cubicBezTo>
                <a:cubicBezTo>
                  <a:pt x="2769108" y="693166"/>
                  <a:pt x="2762631" y="691642"/>
                  <a:pt x="2756535" y="689610"/>
                </a:cubicBezTo>
                <a:cubicBezTo>
                  <a:pt x="2750439" y="687578"/>
                  <a:pt x="2745359" y="685038"/>
                  <a:pt x="2741295" y="681990"/>
                </a:cubicBezTo>
                <a:cubicBezTo>
                  <a:pt x="2739771" y="681482"/>
                  <a:pt x="2738501" y="678561"/>
                  <a:pt x="2737485" y="673227"/>
                </a:cubicBezTo>
                <a:cubicBezTo>
                  <a:pt x="2736469" y="667893"/>
                  <a:pt x="2735580" y="662051"/>
                  <a:pt x="2734818" y="655701"/>
                </a:cubicBezTo>
                <a:cubicBezTo>
                  <a:pt x="2734056" y="649351"/>
                  <a:pt x="2733421" y="643382"/>
                  <a:pt x="2732913" y="637794"/>
                </a:cubicBezTo>
                <a:cubicBezTo>
                  <a:pt x="2732405" y="632206"/>
                  <a:pt x="2732151" y="628650"/>
                  <a:pt x="2732151" y="627126"/>
                </a:cubicBezTo>
                <a:cubicBezTo>
                  <a:pt x="2731135" y="606806"/>
                  <a:pt x="2730373" y="586613"/>
                  <a:pt x="2729865" y="566547"/>
                </a:cubicBezTo>
                <a:cubicBezTo>
                  <a:pt x="2729357" y="546481"/>
                  <a:pt x="2729103" y="526288"/>
                  <a:pt x="2729103" y="505968"/>
                </a:cubicBezTo>
                <a:cubicBezTo>
                  <a:pt x="2725039" y="505460"/>
                  <a:pt x="2720848" y="505079"/>
                  <a:pt x="2716530" y="504825"/>
                </a:cubicBezTo>
                <a:cubicBezTo>
                  <a:pt x="2712212" y="504571"/>
                  <a:pt x="2708021" y="504444"/>
                  <a:pt x="2703957" y="504444"/>
                </a:cubicBezTo>
                <a:cubicBezTo>
                  <a:pt x="2699893" y="504444"/>
                  <a:pt x="2695321" y="504571"/>
                  <a:pt x="2690241" y="504825"/>
                </a:cubicBezTo>
                <a:cubicBezTo>
                  <a:pt x="2685161" y="505079"/>
                  <a:pt x="2679827" y="505460"/>
                  <a:pt x="2674239" y="505968"/>
                </a:cubicBezTo>
                <a:cubicBezTo>
                  <a:pt x="2673223" y="526288"/>
                  <a:pt x="2672461" y="546481"/>
                  <a:pt x="2671953" y="566547"/>
                </a:cubicBezTo>
                <a:cubicBezTo>
                  <a:pt x="2671445" y="586613"/>
                  <a:pt x="2670683" y="606806"/>
                  <a:pt x="2669667" y="627126"/>
                </a:cubicBezTo>
                <a:cubicBezTo>
                  <a:pt x="2669159" y="642874"/>
                  <a:pt x="2668397" y="655828"/>
                  <a:pt x="2667381" y="665988"/>
                </a:cubicBezTo>
                <a:cubicBezTo>
                  <a:pt x="2666873" y="675640"/>
                  <a:pt x="2666111" y="681228"/>
                  <a:pt x="2665095" y="682752"/>
                </a:cubicBezTo>
                <a:cubicBezTo>
                  <a:pt x="2663571" y="685292"/>
                  <a:pt x="2659507" y="687578"/>
                  <a:pt x="2652903" y="689610"/>
                </a:cubicBezTo>
                <a:cubicBezTo>
                  <a:pt x="2647315" y="691642"/>
                  <a:pt x="2638933" y="693420"/>
                  <a:pt x="2627757" y="694944"/>
                </a:cubicBezTo>
                <a:cubicBezTo>
                  <a:pt x="2618105" y="696468"/>
                  <a:pt x="2607437" y="697992"/>
                  <a:pt x="2595753" y="699516"/>
                </a:cubicBezTo>
                <a:cubicBezTo>
                  <a:pt x="2584577" y="701040"/>
                  <a:pt x="2573909" y="701802"/>
                  <a:pt x="2563749" y="701802"/>
                </a:cubicBezTo>
                <a:cubicBezTo>
                  <a:pt x="2555113" y="701802"/>
                  <a:pt x="2546096" y="701294"/>
                  <a:pt x="2536698" y="700278"/>
                </a:cubicBezTo>
                <a:cubicBezTo>
                  <a:pt x="2527300" y="699262"/>
                  <a:pt x="2519045" y="696214"/>
                  <a:pt x="2511933" y="691134"/>
                </a:cubicBezTo>
                <a:cubicBezTo>
                  <a:pt x="2509393" y="689610"/>
                  <a:pt x="2507107" y="680974"/>
                  <a:pt x="2505075" y="665226"/>
                </a:cubicBezTo>
                <a:cubicBezTo>
                  <a:pt x="2501519" y="640842"/>
                  <a:pt x="2498725" y="616458"/>
                  <a:pt x="2496693" y="592074"/>
                </a:cubicBezTo>
                <a:cubicBezTo>
                  <a:pt x="2494661" y="567690"/>
                  <a:pt x="2493137" y="543306"/>
                  <a:pt x="2492121" y="518922"/>
                </a:cubicBezTo>
                <a:cubicBezTo>
                  <a:pt x="2489581" y="473710"/>
                  <a:pt x="2487549" y="428625"/>
                  <a:pt x="2486025" y="383667"/>
                </a:cubicBezTo>
                <a:cubicBezTo>
                  <a:pt x="2484501" y="338709"/>
                  <a:pt x="2483739" y="293624"/>
                  <a:pt x="2483739" y="248412"/>
                </a:cubicBezTo>
                <a:cubicBezTo>
                  <a:pt x="2483739" y="245872"/>
                  <a:pt x="2483739" y="240792"/>
                  <a:pt x="2483739" y="233172"/>
                </a:cubicBezTo>
                <a:cubicBezTo>
                  <a:pt x="2483739" y="225552"/>
                  <a:pt x="2483993" y="217424"/>
                  <a:pt x="2484501" y="208788"/>
                </a:cubicBezTo>
                <a:cubicBezTo>
                  <a:pt x="2485009" y="200152"/>
                  <a:pt x="2485517" y="192278"/>
                  <a:pt x="2486025" y="185166"/>
                </a:cubicBezTo>
                <a:cubicBezTo>
                  <a:pt x="2486533" y="178054"/>
                  <a:pt x="2487549" y="173482"/>
                  <a:pt x="2489073" y="171450"/>
                </a:cubicBezTo>
                <a:cubicBezTo>
                  <a:pt x="2490089" y="167386"/>
                  <a:pt x="2495423" y="164084"/>
                  <a:pt x="2505075" y="161544"/>
                </a:cubicBezTo>
                <a:cubicBezTo>
                  <a:pt x="2514727" y="159004"/>
                  <a:pt x="2525903" y="156972"/>
                  <a:pt x="2538603" y="155448"/>
                </a:cubicBezTo>
                <a:cubicBezTo>
                  <a:pt x="2551303" y="153924"/>
                  <a:pt x="2563622" y="152908"/>
                  <a:pt x="2575560" y="152400"/>
                </a:cubicBezTo>
                <a:cubicBezTo>
                  <a:pt x="2587498" y="151892"/>
                  <a:pt x="2596261" y="151638"/>
                  <a:pt x="2601849" y="151638"/>
                </a:cubicBezTo>
                <a:close/>
                <a:moveTo>
                  <a:pt x="2286381" y="151638"/>
                </a:moveTo>
                <a:cubicBezTo>
                  <a:pt x="2315337" y="151638"/>
                  <a:pt x="2345309" y="155448"/>
                  <a:pt x="2376297" y="163068"/>
                </a:cubicBezTo>
                <a:cubicBezTo>
                  <a:pt x="2407285" y="170688"/>
                  <a:pt x="2435479" y="181864"/>
                  <a:pt x="2460879" y="196596"/>
                </a:cubicBezTo>
                <a:cubicBezTo>
                  <a:pt x="2462403" y="205232"/>
                  <a:pt x="2462149" y="215646"/>
                  <a:pt x="2460117" y="227838"/>
                </a:cubicBezTo>
                <a:cubicBezTo>
                  <a:pt x="2456561" y="248158"/>
                  <a:pt x="2450592" y="269240"/>
                  <a:pt x="2442210" y="291084"/>
                </a:cubicBezTo>
                <a:cubicBezTo>
                  <a:pt x="2433828" y="312928"/>
                  <a:pt x="2421509" y="330708"/>
                  <a:pt x="2405253" y="344424"/>
                </a:cubicBezTo>
                <a:cubicBezTo>
                  <a:pt x="2396617" y="340360"/>
                  <a:pt x="2387219" y="337439"/>
                  <a:pt x="2377059" y="335661"/>
                </a:cubicBezTo>
                <a:cubicBezTo>
                  <a:pt x="2366899" y="333883"/>
                  <a:pt x="2357247" y="332994"/>
                  <a:pt x="2348103" y="332994"/>
                </a:cubicBezTo>
                <a:cubicBezTo>
                  <a:pt x="2340483" y="332994"/>
                  <a:pt x="2332228" y="333629"/>
                  <a:pt x="2323338" y="334899"/>
                </a:cubicBezTo>
                <a:cubicBezTo>
                  <a:pt x="2314448" y="336169"/>
                  <a:pt x="2306955" y="339344"/>
                  <a:pt x="2300859" y="344424"/>
                </a:cubicBezTo>
                <a:cubicBezTo>
                  <a:pt x="2294763" y="350520"/>
                  <a:pt x="2289810" y="358267"/>
                  <a:pt x="2286000" y="367665"/>
                </a:cubicBezTo>
                <a:cubicBezTo>
                  <a:pt x="2282190" y="377063"/>
                  <a:pt x="2279142" y="387223"/>
                  <a:pt x="2276856" y="398145"/>
                </a:cubicBezTo>
                <a:cubicBezTo>
                  <a:pt x="2274570" y="409067"/>
                  <a:pt x="2272919" y="419989"/>
                  <a:pt x="2271903" y="430911"/>
                </a:cubicBezTo>
                <a:cubicBezTo>
                  <a:pt x="2270887" y="441833"/>
                  <a:pt x="2270379" y="451612"/>
                  <a:pt x="2270379" y="460248"/>
                </a:cubicBezTo>
                <a:cubicBezTo>
                  <a:pt x="2270379" y="477012"/>
                  <a:pt x="2271395" y="490855"/>
                  <a:pt x="2273427" y="501777"/>
                </a:cubicBezTo>
                <a:cubicBezTo>
                  <a:pt x="2275459" y="512699"/>
                  <a:pt x="2279269" y="521462"/>
                  <a:pt x="2284857" y="528066"/>
                </a:cubicBezTo>
                <a:cubicBezTo>
                  <a:pt x="2290445" y="534670"/>
                  <a:pt x="2298192" y="539242"/>
                  <a:pt x="2308098" y="541782"/>
                </a:cubicBezTo>
                <a:cubicBezTo>
                  <a:pt x="2318004" y="544322"/>
                  <a:pt x="2331085" y="545592"/>
                  <a:pt x="2347341" y="545592"/>
                </a:cubicBezTo>
                <a:cubicBezTo>
                  <a:pt x="2371217" y="545592"/>
                  <a:pt x="2394077" y="540512"/>
                  <a:pt x="2415921" y="530352"/>
                </a:cubicBezTo>
                <a:cubicBezTo>
                  <a:pt x="2421001" y="530860"/>
                  <a:pt x="2425319" y="533400"/>
                  <a:pt x="2428875" y="537972"/>
                </a:cubicBezTo>
                <a:cubicBezTo>
                  <a:pt x="2432431" y="542544"/>
                  <a:pt x="2435479" y="547878"/>
                  <a:pt x="2438019" y="553974"/>
                </a:cubicBezTo>
                <a:cubicBezTo>
                  <a:pt x="2440559" y="560070"/>
                  <a:pt x="2442718" y="566166"/>
                  <a:pt x="2444496" y="572262"/>
                </a:cubicBezTo>
                <a:cubicBezTo>
                  <a:pt x="2446274" y="578358"/>
                  <a:pt x="2447417" y="583438"/>
                  <a:pt x="2447925" y="587502"/>
                </a:cubicBezTo>
                <a:cubicBezTo>
                  <a:pt x="2450973" y="602742"/>
                  <a:pt x="2452243" y="617220"/>
                  <a:pt x="2451735" y="630936"/>
                </a:cubicBezTo>
                <a:cubicBezTo>
                  <a:pt x="2450719" y="645668"/>
                  <a:pt x="2448433" y="656844"/>
                  <a:pt x="2444877" y="664464"/>
                </a:cubicBezTo>
                <a:cubicBezTo>
                  <a:pt x="2437257" y="672084"/>
                  <a:pt x="2426716" y="678307"/>
                  <a:pt x="2413254" y="683133"/>
                </a:cubicBezTo>
                <a:cubicBezTo>
                  <a:pt x="2399792" y="687959"/>
                  <a:pt x="2385568" y="691769"/>
                  <a:pt x="2370582" y="694563"/>
                </a:cubicBezTo>
                <a:cubicBezTo>
                  <a:pt x="2355596" y="697357"/>
                  <a:pt x="2340864" y="699262"/>
                  <a:pt x="2326386" y="700278"/>
                </a:cubicBezTo>
                <a:cubicBezTo>
                  <a:pt x="2311908" y="701294"/>
                  <a:pt x="2299589" y="701802"/>
                  <a:pt x="2289429" y="701802"/>
                </a:cubicBezTo>
                <a:cubicBezTo>
                  <a:pt x="2266061" y="701802"/>
                  <a:pt x="2243963" y="699897"/>
                  <a:pt x="2223135" y="696087"/>
                </a:cubicBezTo>
                <a:cubicBezTo>
                  <a:pt x="2202307" y="692277"/>
                  <a:pt x="2180971" y="686308"/>
                  <a:pt x="2159127" y="678180"/>
                </a:cubicBezTo>
                <a:cubicBezTo>
                  <a:pt x="2138299" y="669036"/>
                  <a:pt x="2120773" y="655574"/>
                  <a:pt x="2106549" y="637794"/>
                </a:cubicBezTo>
                <a:cubicBezTo>
                  <a:pt x="2092325" y="620014"/>
                  <a:pt x="2080895" y="600075"/>
                  <a:pt x="2072259" y="577977"/>
                </a:cubicBezTo>
                <a:cubicBezTo>
                  <a:pt x="2063623" y="555879"/>
                  <a:pt x="2057400" y="532892"/>
                  <a:pt x="2053590" y="509016"/>
                </a:cubicBezTo>
                <a:cubicBezTo>
                  <a:pt x="2049780" y="485140"/>
                  <a:pt x="2047875" y="462788"/>
                  <a:pt x="2047875" y="441960"/>
                </a:cubicBezTo>
                <a:cubicBezTo>
                  <a:pt x="2047875" y="422148"/>
                  <a:pt x="2048891" y="400939"/>
                  <a:pt x="2050923" y="378333"/>
                </a:cubicBezTo>
                <a:cubicBezTo>
                  <a:pt x="2052955" y="355727"/>
                  <a:pt x="2056765" y="333629"/>
                  <a:pt x="2062353" y="312039"/>
                </a:cubicBezTo>
                <a:cubicBezTo>
                  <a:pt x="2067941" y="290449"/>
                  <a:pt x="2075815" y="270002"/>
                  <a:pt x="2085975" y="250698"/>
                </a:cubicBezTo>
                <a:cubicBezTo>
                  <a:pt x="2091055" y="241046"/>
                  <a:pt x="2096897" y="232093"/>
                  <a:pt x="2103501" y="223838"/>
                </a:cubicBezTo>
                <a:lnTo>
                  <a:pt x="2123446" y="203377"/>
                </a:lnTo>
                <a:lnTo>
                  <a:pt x="2161413" y="181261"/>
                </a:lnTo>
                <a:cubicBezTo>
                  <a:pt x="2174367" y="174847"/>
                  <a:pt x="2187575" y="169418"/>
                  <a:pt x="2201037" y="164973"/>
                </a:cubicBezTo>
                <a:cubicBezTo>
                  <a:pt x="2227961" y="156083"/>
                  <a:pt x="2256409" y="151638"/>
                  <a:pt x="2286381" y="151638"/>
                </a:cubicBezTo>
                <a:close/>
                <a:moveTo>
                  <a:pt x="1496949" y="151638"/>
                </a:moveTo>
                <a:cubicBezTo>
                  <a:pt x="1501013" y="151638"/>
                  <a:pt x="1506855" y="151765"/>
                  <a:pt x="1514475" y="152019"/>
                </a:cubicBezTo>
                <a:cubicBezTo>
                  <a:pt x="1522095" y="152273"/>
                  <a:pt x="1529969" y="152781"/>
                  <a:pt x="1538097" y="153543"/>
                </a:cubicBezTo>
                <a:cubicBezTo>
                  <a:pt x="1546225" y="154305"/>
                  <a:pt x="1553718" y="155702"/>
                  <a:pt x="1560576" y="157734"/>
                </a:cubicBezTo>
                <a:cubicBezTo>
                  <a:pt x="1567434" y="159766"/>
                  <a:pt x="1572133" y="162560"/>
                  <a:pt x="1574673" y="166116"/>
                </a:cubicBezTo>
                <a:cubicBezTo>
                  <a:pt x="1577213" y="171704"/>
                  <a:pt x="1578737" y="185674"/>
                  <a:pt x="1579245" y="208026"/>
                </a:cubicBezTo>
                <a:cubicBezTo>
                  <a:pt x="1579753" y="219710"/>
                  <a:pt x="1580134" y="232410"/>
                  <a:pt x="1580388" y="246126"/>
                </a:cubicBezTo>
                <a:cubicBezTo>
                  <a:pt x="1580642" y="259842"/>
                  <a:pt x="1580769" y="274828"/>
                  <a:pt x="1580769" y="291084"/>
                </a:cubicBezTo>
                <a:lnTo>
                  <a:pt x="1580769" y="341376"/>
                </a:lnTo>
                <a:cubicBezTo>
                  <a:pt x="1580769" y="350012"/>
                  <a:pt x="1580769" y="358902"/>
                  <a:pt x="1580769" y="368046"/>
                </a:cubicBezTo>
                <a:cubicBezTo>
                  <a:pt x="1580769" y="377190"/>
                  <a:pt x="1580515" y="386588"/>
                  <a:pt x="1580007" y="396240"/>
                </a:cubicBezTo>
                <a:cubicBezTo>
                  <a:pt x="1585087" y="395732"/>
                  <a:pt x="1589786" y="395351"/>
                  <a:pt x="1594104" y="395097"/>
                </a:cubicBezTo>
                <a:cubicBezTo>
                  <a:pt x="1598422" y="394843"/>
                  <a:pt x="1602613" y="394716"/>
                  <a:pt x="1606677" y="394716"/>
                </a:cubicBezTo>
                <a:cubicBezTo>
                  <a:pt x="1610741" y="394716"/>
                  <a:pt x="1614805" y="394716"/>
                  <a:pt x="1618869" y="394716"/>
                </a:cubicBezTo>
                <a:cubicBezTo>
                  <a:pt x="1622933" y="394716"/>
                  <a:pt x="1627251" y="394970"/>
                  <a:pt x="1631823" y="395478"/>
                </a:cubicBezTo>
                <a:cubicBezTo>
                  <a:pt x="1631823" y="360426"/>
                  <a:pt x="1632331" y="325374"/>
                  <a:pt x="1633347" y="290322"/>
                </a:cubicBezTo>
                <a:cubicBezTo>
                  <a:pt x="1634363" y="255270"/>
                  <a:pt x="1636903" y="220218"/>
                  <a:pt x="1640967" y="185166"/>
                </a:cubicBezTo>
                <a:cubicBezTo>
                  <a:pt x="1641983" y="179070"/>
                  <a:pt x="1642745" y="174244"/>
                  <a:pt x="1643253" y="170688"/>
                </a:cubicBezTo>
                <a:cubicBezTo>
                  <a:pt x="1643761" y="167132"/>
                  <a:pt x="1644015" y="164846"/>
                  <a:pt x="1644015" y="163830"/>
                </a:cubicBezTo>
                <a:lnTo>
                  <a:pt x="1644777" y="163068"/>
                </a:lnTo>
                <a:lnTo>
                  <a:pt x="1646301" y="162687"/>
                </a:lnTo>
                <a:cubicBezTo>
                  <a:pt x="1646809" y="162433"/>
                  <a:pt x="1647317" y="162306"/>
                  <a:pt x="1647825" y="162306"/>
                </a:cubicBezTo>
                <a:cubicBezTo>
                  <a:pt x="1661033" y="158750"/>
                  <a:pt x="1674241" y="156464"/>
                  <a:pt x="1687449" y="155448"/>
                </a:cubicBezTo>
                <a:cubicBezTo>
                  <a:pt x="1700657" y="154432"/>
                  <a:pt x="1714119" y="153924"/>
                  <a:pt x="1727835" y="153924"/>
                </a:cubicBezTo>
                <a:cubicBezTo>
                  <a:pt x="1738503" y="153924"/>
                  <a:pt x="1749298" y="154051"/>
                  <a:pt x="1760220" y="154305"/>
                </a:cubicBezTo>
                <a:cubicBezTo>
                  <a:pt x="1771142" y="154559"/>
                  <a:pt x="1781937" y="155702"/>
                  <a:pt x="1792605" y="157734"/>
                </a:cubicBezTo>
                <a:cubicBezTo>
                  <a:pt x="1802765" y="159258"/>
                  <a:pt x="1810385" y="161036"/>
                  <a:pt x="1815465" y="163068"/>
                </a:cubicBezTo>
                <a:cubicBezTo>
                  <a:pt x="1821561" y="165608"/>
                  <a:pt x="1825371" y="168148"/>
                  <a:pt x="1826895" y="170688"/>
                </a:cubicBezTo>
                <a:cubicBezTo>
                  <a:pt x="1828419" y="175260"/>
                  <a:pt x="1829181" y="186944"/>
                  <a:pt x="1829181" y="205740"/>
                </a:cubicBezTo>
                <a:cubicBezTo>
                  <a:pt x="1829181" y="225044"/>
                  <a:pt x="1828419" y="249936"/>
                  <a:pt x="1826895" y="280416"/>
                </a:cubicBezTo>
                <a:cubicBezTo>
                  <a:pt x="1826387" y="288036"/>
                  <a:pt x="1825498" y="302895"/>
                  <a:pt x="1824228" y="324993"/>
                </a:cubicBezTo>
                <a:cubicBezTo>
                  <a:pt x="1822958" y="347091"/>
                  <a:pt x="1821180" y="372618"/>
                  <a:pt x="1818894" y="401574"/>
                </a:cubicBezTo>
                <a:cubicBezTo>
                  <a:pt x="1816608" y="430530"/>
                  <a:pt x="1814195" y="461010"/>
                  <a:pt x="1811655" y="493014"/>
                </a:cubicBezTo>
                <a:cubicBezTo>
                  <a:pt x="1809115" y="525018"/>
                  <a:pt x="1806575" y="554736"/>
                  <a:pt x="1804035" y="582168"/>
                </a:cubicBezTo>
                <a:cubicBezTo>
                  <a:pt x="1801495" y="609600"/>
                  <a:pt x="1798955" y="632841"/>
                  <a:pt x="1796415" y="651891"/>
                </a:cubicBezTo>
                <a:cubicBezTo>
                  <a:pt x="1793875" y="670941"/>
                  <a:pt x="1791589" y="681990"/>
                  <a:pt x="1789557" y="685038"/>
                </a:cubicBezTo>
                <a:cubicBezTo>
                  <a:pt x="1787017" y="687578"/>
                  <a:pt x="1782318" y="689483"/>
                  <a:pt x="1775460" y="690753"/>
                </a:cubicBezTo>
                <a:cubicBezTo>
                  <a:pt x="1768602" y="692023"/>
                  <a:pt x="1763649" y="692912"/>
                  <a:pt x="1760601" y="693420"/>
                </a:cubicBezTo>
                <a:cubicBezTo>
                  <a:pt x="1751965" y="694436"/>
                  <a:pt x="1743202" y="695198"/>
                  <a:pt x="1734312" y="695706"/>
                </a:cubicBezTo>
                <a:cubicBezTo>
                  <a:pt x="1725422" y="696214"/>
                  <a:pt x="1716659" y="696468"/>
                  <a:pt x="1708023" y="696468"/>
                </a:cubicBezTo>
                <a:cubicBezTo>
                  <a:pt x="1703451" y="696468"/>
                  <a:pt x="1697863" y="696341"/>
                  <a:pt x="1691259" y="696087"/>
                </a:cubicBezTo>
                <a:cubicBezTo>
                  <a:pt x="1684655" y="695833"/>
                  <a:pt x="1677924" y="695198"/>
                  <a:pt x="1671066" y="694182"/>
                </a:cubicBezTo>
                <a:cubicBezTo>
                  <a:pt x="1664208" y="693166"/>
                  <a:pt x="1657731" y="691642"/>
                  <a:pt x="1651635" y="689610"/>
                </a:cubicBezTo>
                <a:cubicBezTo>
                  <a:pt x="1645539" y="687578"/>
                  <a:pt x="1640459" y="685038"/>
                  <a:pt x="1636395" y="681990"/>
                </a:cubicBezTo>
                <a:cubicBezTo>
                  <a:pt x="1634871" y="681482"/>
                  <a:pt x="1633601" y="678561"/>
                  <a:pt x="1632585" y="673227"/>
                </a:cubicBezTo>
                <a:cubicBezTo>
                  <a:pt x="1631569" y="667893"/>
                  <a:pt x="1630680" y="662051"/>
                  <a:pt x="1629918" y="655701"/>
                </a:cubicBezTo>
                <a:cubicBezTo>
                  <a:pt x="1629156" y="649351"/>
                  <a:pt x="1628521" y="643382"/>
                  <a:pt x="1628013" y="637794"/>
                </a:cubicBezTo>
                <a:cubicBezTo>
                  <a:pt x="1627505" y="632206"/>
                  <a:pt x="1627251" y="628650"/>
                  <a:pt x="1627251" y="627126"/>
                </a:cubicBezTo>
                <a:cubicBezTo>
                  <a:pt x="1626235" y="606806"/>
                  <a:pt x="1625473" y="586613"/>
                  <a:pt x="1624965" y="566547"/>
                </a:cubicBezTo>
                <a:cubicBezTo>
                  <a:pt x="1624457" y="546481"/>
                  <a:pt x="1624203" y="526288"/>
                  <a:pt x="1624203" y="505968"/>
                </a:cubicBezTo>
                <a:cubicBezTo>
                  <a:pt x="1620139" y="505460"/>
                  <a:pt x="1615948" y="505079"/>
                  <a:pt x="1611630" y="504825"/>
                </a:cubicBezTo>
                <a:cubicBezTo>
                  <a:pt x="1607312" y="504571"/>
                  <a:pt x="1603121" y="504444"/>
                  <a:pt x="1599057" y="504444"/>
                </a:cubicBezTo>
                <a:cubicBezTo>
                  <a:pt x="1594993" y="504444"/>
                  <a:pt x="1590421" y="504571"/>
                  <a:pt x="1585341" y="504825"/>
                </a:cubicBezTo>
                <a:cubicBezTo>
                  <a:pt x="1580261" y="505079"/>
                  <a:pt x="1574927" y="505460"/>
                  <a:pt x="1569339" y="505968"/>
                </a:cubicBezTo>
                <a:cubicBezTo>
                  <a:pt x="1568323" y="526288"/>
                  <a:pt x="1567561" y="546481"/>
                  <a:pt x="1567053" y="566547"/>
                </a:cubicBezTo>
                <a:cubicBezTo>
                  <a:pt x="1566545" y="586613"/>
                  <a:pt x="1565783" y="606806"/>
                  <a:pt x="1564767" y="627126"/>
                </a:cubicBezTo>
                <a:cubicBezTo>
                  <a:pt x="1564259" y="642874"/>
                  <a:pt x="1563497" y="655828"/>
                  <a:pt x="1562481" y="665988"/>
                </a:cubicBezTo>
                <a:cubicBezTo>
                  <a:pt x="1561973" y="675640"/>
                  <a:pt x="1561211" y="681228"/>
                  <a:pt x="1560195" y="682752"/>
                </a:cubicBezTo>
                <a:cubicBezTo>
                  <a:pt x="1558671" y="685292"/>
                  <a:pt x="1554607" y="687578"/>
                  <a:pt x="1548003" y="689610"/>
                </a:cubicBezTo>
                <a:cubicBezTo>
                  <a:pt x="1542415" y="691642"/>
                  <a:pt x="1534033" y="693420"/>
                  <a:pt x="1522857" y="694944"/>
                </a:cubicBezTo>
                <a:cubicBezTo>
                  <a:pt x="1513205" y="696468"/>
                  <a:pt x="1502537" y="697992"/>
                  <a:pt x="1490853" y="699516"/>
                </a:cubicBezTo>
                <a:cubicBezTo>
                  <a:pt x="1479677" y="701040"/>
                  <a:pt x="1469009" y="701802"/>
                  <a:pt x="1458849" y="701802"/>
                </a:cubicBezTo>
                <a:cubicBezTo>
                  <a:pt x="1450213" y="701802"/>
                  <a:pt x="1441196" y="701294"/>
                  <a:pt x="1431798" y="700278"/>
                </a:cubicBezTo>
                <a:cubicBezTo>
                  <a:pt x="1422400" y="699262"/>
                  <a:pt x="1414145" y="696214"/>
                  <a:pt x="1407033" y="691134"/>
                </a:cubicBezTo>
                <a:cubicBezTo>
                  <a:pt x="1404493" y="689610"/>
                  <a:pt x="1402207" y="680974"/>
                  <a:pt x="1400175" y="665226"/>
                </a:cubicBezTo>
                <a:cubicBezTo>
                  <a:pt x="1396619" y="640842"/>
                  <a:pt x="1393825" y="616458"/>
                  <a:pt x="1391793" y="592074"/>
                </a:cubicBezTo>
                <a:cubicBezTo>
                  <a:pt x="1389761" y="567690"/>
                  <a:pt x="1388237" y="543306"/>
                  <a:pt x="1387221" y="518922"/>
                </a:cubicBezTo>
                <a:cubicBezTo>
                  <a:pt x="1384681" y="473710"/>
                  <a:pt x="1382649" y="428625"/>
                  <a:pt x="1381125" y="383667"/>
                </a:cubicBezTo>
                <a:cubicBezTo>
                  <a:pt x="1379601" y="338709"/>
                  <a:pt x="1378839" y="293624"/>
                  <a:pt x="1378839" y="248412"/>
                </a:cubicBezTo>
                <a:cubicBezTo>
                  <a:pt x="1378839" y="245872"/>
                  <a:pt x="1378839" y="240792"/>
                  <a:pt x="1378839" y="233172"/>
                </a:cubicBezTo>
                <a:cubicBezTo>
                  <a:pt x="1378839" y="225552"/>
                  <a:pt x="1379093" y="217424"/>
                  <a:pt x="1379601" y="208788"/>
                </a:cubicBezTo>
                <a:cubicBezTo>
                  <a:pt x="1380109" y="200152"/>
                  <a:pt x="1380617" y="192278"/>
                  <a:pt x="1381125" y="185166"/>
                </a:cubicBezTo>
                <a:cubicBezTo>
                  <a:pt x="1381633" y="178054"/>
                  <a:pt x="1382649" y="173482"/>
                  <a:pt x="1384173" y="171450"/>
                </a:cubicBezTo>
                <a:cubicBezTo>
                  <a:pt x="1385189" y="167386"/>
                  <a:pt x="1390523" y="164084"/>
                  <a:pt x="1400175" y="161544"/>
                </a:cubicBezTo>
                <a:cubicBezTo>
                  <a:pt x="1409827" y="159004"/>
                  <a:pt x="1421003" y="156972"/>
                  <a:pt x="1433703" y="155448"/>
                </a:cubicBezTo>
                <a:cubicBezTo>
                  <a:pt x="1446403" y="153924"/>
                  <a:pt x="1458722" y="152908"/>
                  <a:pt x="1470660" y="152400"/>
                </a:cubicBezTo>
                <a:cubicBezTo>
                  <a:pt x="1482598" y="151892"/>
                  <a:pt x="1491361" y="151638"/>
                  <a:pt x="1496949" y="151638"/>
                </a:cubicBezTo>
                <a:close/>
                <a:moveTo>
                  <a:pt x="1181481" y="151638"/>
                </a:moveTo>
                <a:cubicBezTo>
                  <a:pt x="1210437" y="151638"/>
                  <a:pt x="1240409" y="155448"/>
                  <a:pt x="1271397" y="163068"/>
                </a:cubicBezTo>
                <a:cubicBezTo>
                  <a:pt x="1302385" y="170688"/>
                  <a:pt x="1330579" y="181864"/>
                  <a:pt x="1355979" y="196596"/>
                </a:cubicBezTo>
                <a:cubicBezTo>
                  <a:pt x="1357503" y="205232"/>
                  <a:pt x="1357249" y="215646"/>
                  <a:pt x="1355217" y="227838"/>
                </a:cubicBezTo>
                <a:cubicBezTo>
                  <a:pt x="1351661" y="248158"/>
                  <a:pt x="1345692" y="269240"/>
                  <a:pt x="1337310" y="291084"/>
                </a:cubicBezTo>
                <a:cubicBezTo>
                  <a:pt x="1328928" y="312928"/>
                  <a:pt x="1316609" y="330708"/>
                  <a:pt x="1300353" y="344424"/>
                </a:cubicBezTo>
                <a:cubicBezTo>
                  <a:pt x="1291717" y="340360"/>
                  <a:pt x="1282319" y="337439"/>
                  <a:pt x="1272159" y="335661"/>
                </a:cubicBezTo>
                <a:cubicBezTo>
                  <a:pt x="1261999" y="333883"/>
                  <a:pt x="1252347" y="332994"/>
                  <a:pt x="1243203" y="332994"/>
                </a:cubicBezTo>
                <a:cubicBezTo>
                  <a:pt x="1235583" y="332994"/>
                  <a:pt x="1227328" y="333629"/>
                  <a:pt x="1218438" y="334899"/>
                </a:cubicBezTo>
                <a:cubicBezTo>
                  <a:pt x="1209548" y="336169"/>
                  <a:pt x="1202055" y="339344"/>
                  <a:pt x="1195959" y="344424"/>
                </a:cubicBezTo>
                <a:cubicBezTo>
                  <a:pt x="1189863" y="350520"/>
                  <a:pt x="1184910" y="358267"/>
                  <a:pt x="1181100" y="367665"/>
                </a:cubicBezTo>
                <a:cubicBezTo>
                  <a:pt x="1177290" y="377063"/>
                  <a:pt x="1174242" y="387223"/>
                  <a:pt x="1171956" y="398145"/>
                </a:cubicBezTo>
                <a:cubicBezTo>
                  <a:pt x="1169670" y="409067"/>
                  <a:pt x="1168019" y="419989"/>
                  <a:pt x="1167003" y="430911"/>
                </a:cubicBezTo>
                <a:cubicBezTo>
                  <a:pt x="1165987" y="441833"/>
                  <a:pt x="1165479" y="451612"/>
                  <a:pt x="1165479" y="460248"/>
                </a:cubicBezTo>
                <a:cubicBezTo>
                  <a:pt x="1165479" y="477012"/>
                  <a:pt x="1166495" y="490855"/>
                  <a:pt x="1168527" y="501777"/>
                </a:cubicBezTo>
                <a:cubicBezTo>
                  <a:pt x="1170559" y="512699"/>
                  <a:pt x="1174369" y="521462"/>
                  <a:pt x="1179957" y="528066"/>
                </a:cubicBezTo>
                <a:cubicBezTo>
                  <a:pt x="1185545" y="534670"/>
                  <a:pt x="1193292" y="539242"/>
                  <a:pt x="1203198" y="541782"/>
                </a:cubicBezTo>
                <a:cubicBezTo>
                  <a:pt x="1213104" y="544322"/>
                  <a:pt x="1226185" y="545592"/>
                  <a:pt x="1242441" y="545592"/>
                </a:cubicBezTo>
                <a:cubicBezTo>
                  <a:pt x="1266317" y="545592"/>
                  <a:pt x="1289177" y="540512"/>
                  <a:pt x="1311021" y="530352"/>
                </a:cubicBezTo>
                <a:cubicBezTo>
                  <a:pt x="1316101" y="530860"/>
                  <a:pt x="1320419" y="533400"/>
                  <a:pt x="1323975" y="537972"/>
                </a:cubicBezTo>
                <a:cubicBezTo>
                  <a:pt x="1327531" y="542544"/>
                  <a:pt x="1330579" y="547878"/>
                  <a:pt x="1333119" y="553974"/>
                </a:cubicBezTo>
                <a:cubicBezTo>
                  <a:pt x="1335659" y="560070"/>
                  <a:pt x="1337818" y="566166"/>
                  <a:pt x="1339596" y="572262"/>
                </a:cubicBezTo>
                <a:cubicBezTo>
                  <a:pt x="1341374" y="578358"/>
                  <a:pt x="1342517" y="583438"/>
                  <a:pt x="1343025" y="587502"/>
                </a:cubicBezTo>
                <a:cubicBezTo>
                  <a:pt x="1346073" y="602742"/>
                  <a:pt x="1347343" y="617220"/>
                  <a:pt x="1346835" y="630936"/>
                </a:cubicBezTo>
                <a:cubicBezTo>
                  <a:pt x="1345819" y="645668"/>
                  <a:pt x="1343533" y="656844"/>
                  <a:pt x="1339977" y="664464"/>
                </a:cubicBezTo>
                <a:cubicBezTo>
                  <a:pt x="1332357" y="672084"/>
                  <a:pt x="1321816" y="678307"/>
                  <a:pt x="1308354" y="683133"/>
                </a:cubicBezTo>
                <a:cubicBezTo>
                  <a:pt x="1294892" y="687959"/>
                  <a:pt x="1280668" y="691769"/>
                  <a:pt x="1265682" y="694563"/>
                </a:cubicBezTo>
                <a:cubicBezTo>
                  <a:pt x="1250696" y="697357"/>
                  <a:pt x="1235964" y="699262"/>
                  <a:pt x="1221486" y="700278"/>
                </a:cubicBezTo>
                <a:cubicBezTo>
                  <a:pt x="1207008" y="701294"/>
                  <a:pt x="1194689" y="701802"/>
                  <a:pt x="1184529" y="701802"/>
                </a:cubicBezTo>
                <a:cubicBezTo>
                  <a:pt x="1161161" y="701802"/>
                  <a:pt x="1139063" y="699897"/>
                  <a:pt x="1118235" y="696087"/>
                </a:cubicBezTo>
                <a:cubicBezTo>
                  <a:pt x="1097407" y="692277"/>
                  <a:pt x="1076071" y="686308"/>
                  <a:pt x="1054227" y="678180"/>
                </a:cubicBezTo>
                <a:cubicBezTo>
                  <a:pt x="1033399" y="669036"/>
                  <a:pt x="1015873" y="655574"/>
                  <a:pt x="1001649" y="637794"/>
                </a:cubicBezTo>
                <a:cubicBezTo>
                  <a:pt x="987425" y="620014"/>
                  <a:pt x="975995" y="600075"/>
                  <a:pt x="967359" y="577977"/>
                </a:cubicBezTo>
                <a:cubicBezTo>
                  <a:pt x="958723" y="555879"/>
                  <a:pt x="952500" y="532892"/>
                  <a:pt x="948690" y="509016"/>
                </a:cubicBezTo>
                <a:cubicBezTo>
                  <a:pt x="944880" y="485140"/>
                  <a:pt x="942975" y="462788"/>
                  <a:pt x="942975" y="441960"/>
                </a:cubicBezTo>
                <a:cubicBezTo>
                  <a:pt x="942975" y="422148"/>
                  <a:pt x="943991" y="400939"/>
                  <a:pt x="946023" y="378333"/>
                </a:cubicBezTo>
                <a:cubicBezTo>
                  <a:pt x="948055" y="355727"/>
                  <a:pt x="951865" y="333629"/>
                  <a:pt x="957453" y="312039"/>
                </a:cubicBezTo>
                <a:cubicBezTo>
                  <a:pt x="963041" y="290449"/>
                  <a:pt x="970915" y="270002"/>
                  <a:pt x="981075" y="250698"/>
                </a:cubicBezTo>
                <a:cubicBezTo>
                  <a:pt x="986155" y="241046"/>
                  <a:pt x="991997" y="232093"/>
                  <a:pt x="998601" y="223838"/>
                </a:cubicBezTo>
                <a:lnTo>
                  <a:pt x="1018547" y="203376"/>
                </a:lnTo>
                <a:lnTo>
                  <a:pt x="1056513" y="181261"/>
                </a:lnTo>
                <a:cubicBezTo>
                  <a:pt x="1069467" y="174847"/>
                  <a:pt x="1082675" y="169418"/>
                  <a:pt x="1096137" y="164973"/>
                </a:cubicBezTo>
                <a:cubicBezTo>
                  <a:pt x="1123061" y="156083"/>
                  <a:pt x="1151509" y="151638"/>
                  <a:pt x="1181481" y="151638"/>
                </a:cubicBezTo>
                <a:close/>
                <a:moveTo>
                  <a:pt x="238506" y="151638"/>
                </a:moveTo>
                <a:cubicBezTo>
                  <a:pt x="267462" y="151638"/>
                  <a:pt x="297434" y="155448"/>
                  <a:pt x="328422" y="163068"/>
                </a:cubicBezTo>
                <a:cubicBezTo>
                  <a:pt x="359410" y="170688"/>
                  <a:pt x="387604" y="181864"/>
                  <a:pt x="413004" y="196596"/>
                </a:cubicBezTo>
                <a:cubicBezTo>
                  <a:pt x="414528" y="205232"/>
                  <a:pt x="414274" y="215646"/>
                  <a:pt x="412242" y="227838"/>
                </a:cubicBezTo>
                <a:cubicBezTo>
                  <a:pt x="408686" y="248158"/>
                  <a:pt x="402717" y="269240"/>
                  <a:pt x="394335" y="291084"/>
                </a:cubicBezTo>
                <a:cubicBezTo>
                  <a:pt x="385953" y="312928"/>
                  <a:pt x="373634" y="330708"/>
                  <a:pt x="357378" y="344424"/>
                </a:cubicBezTo>
                <a:cubicBezTo>
                  <a:pt x="348742" y="340360"/>
                  <a:pt x="339344" y="337439"/>
                  <a:pt x="329184" y="335661"/>
                </a:cubicBezTo>
                <a:cubicBezTo>
                  <a:pt x="319024" y="333883"/>
                  <a:pt x="309372" y="332994"/>
                  <a:pt x="300228" y="332994"/>
                </a:cubicBezTo>
                <a:cubicBezTo>
                  <a:pt x="292608" y="332994"/>
                  <a:pt x="284353" y="333629"/>
                  <a:pt x="275463" y="334899"/>
                </a:cubicBezTo>
                <a:cubicBezTo>
                  <a:pt x="266573" y="336169"/>
                  <a:pt x="259080" y="339344"/>
                  <a:pt x="252984" y="344424"/>
                </a:cubicBezTo>
                <a:cubicBezTo>
                  <a:pt x="246888" y="350520"/>
                  <a:pt x="241935" y="358267"/>
                  <a:pt x="238125" y="367665"/>
                </a:cubicBezTo>
                <a:cubicBezTo>
                  <a:pt x="234315" y="377063"/>
                  <a:pt x="231267" y="387223"/>
                  <a:pt x="228981" y="398145"/>
                </a:cubicBezTo>
                <a:cubicBezTo>
                  <a:pt x="226695" y="409067"/>
                  <a:pt x="225044" y="419989"/>
                  <a:pt x="224028" y="430911"/>
                </a:cubicBezTo>
                <a:cubicBezTo>
                  <a:pt x="223012" y="441833"/>
                  <a:pt x="222504" y="451612"/>
                  <a:pt x="222504" y="460248"/>
                </a:cubicBezTo>
                <a:cubicBezTo>
                  <a:pt x="222504" y="477012"/>
                  <a:pt x="223520" y="490855"/>
                  <a:pt x="225552" y="501777"/>
                </a:cubicBezTo>
                <a:cubicBezTo>
                  <a:pt x="227584" y="512699"/>
                  <a:pt x="231394" y="521462"/>
                  <a:pt x="236982" y="528066"/>
                </a:cubicBezTo>
                <a:cubicBezTo>
                  <a:pt x="242570" y="534670"/>
                  <a:pt x="250317" y="539242"/>
                  <a:pt x="260223" y="541782"/>
                </a:cubicBezTo>
                <a:cubicBezTo>
                  <a:pt x="270129" y="544322"/>
                  <a:pt x="283210" y="545592"/>
                  <a:pt x="299466" y="545592"/>
                </a:cubicBezTo>
                <a:cubicBezTo>
                  <a:pt x="323342" y="545592"/>
                  <a:pt x="346202" y="540512"/>
                  <a:pt x="368046" y="530352"/>
                </a:cubicBezTo>
                <a:cubicBezTo>
                  <a:pt x="373126" y="530860"/>
                  <a:pt x="377444" y="533400"/>
                  <a:pt x="381000" y="537972"/>
                </a:cubicBezTo>
                <a:cubicBezTo>
                  <a:pt x="384556" y="542544"/>
                  <a:pt x="387604" y="547878"/>
                  <a:pt x="390144" y="553974"/>
                </a:cubicBezTo>
                <a:cubicBezTo>
                  <a:pt x="392684" y="560070"/>
                  <a:pt x="394843" y="566166"/>
                  <a:pt x="396621" y="572262"/>
                </a:cubicBezTo>
                <a:cubicBezTo>
                  <a:pt x="398399" y="578358"/>
                  <a:pt x="399542" y="583438"/>
                  <a:pt x="400050" y="587502"/>
                </a:cubicBezTo>
                <a:cubicBezTo>
                  <a:pt x="403098" y="602742"/>
                  <a:pt x="404368" y="617220"/>
                  <a:pt x="403860" y="630936"/>
                </a:cubicBezTo>
                <a:cubicBezTo>
                  <a:pt x="402844" y="645668"/>
                  <a:pt x="400558" y="656844"/>
                  <a:pt x="397002" y="664464"/>
                </a:cubicBezTo>
                <a:cubicBezTo>
                  <a:pt x="389382" y="672084"/>
                  <a:pt x="378841" y="678307"/>
                  <a:pt x="365379" y="683133"/>
                </a:cubicBezTo>
                <a:cubicBezTo>
                  <a:pt x="351917" y="687959"/>
                  <a:pt x="337693" y="691769"/>
                  <a:pt x="322707" y="694563"/>
                </a:cubicBezTo>
                <a:cubicBezTo>
                  <a:pt x="307721" y="697357"/>
                  <a:pt x="292989" y="699262"/>
                  <a:pt x="278511" y="700278"/>
                </a:cubicBezTo>
                <a:cubicBezTo>
                  <a:pt x="264033" y="701294"/>
                  <a:pt x="251714" y="701802"/>
                  <a:pt x="241554" y="701802"/>
                </a:cubicBezTo>
                <a:cubicBezTo>
                  <a:pt x="218186" y="701802"/>
                  <a:pt x="196088" y="699897"/>
                  <a:pt x="175260" y="696087"/>
                </a:cubicBezTo>
                <a:cubicBezTo>
                  <a:pt x="154432" y="692277"/>
                  <a:pt x="133096" y="686308"/>
                  <a:pt x="111252" y="678180"/>
                </a:cubicBezTo>
                <a:cubicBezTo>
                  <a:pt x="90424" y="669036"/>
                  <a:pt x="72898" y="655574"/>
                  <a:pt x="58674" y="637794"/>
                </a:cubicBezTo>
                <a:cubicBezTo>
                  <a:pt x="44450" y="620014"/>
                  <a:pt x="33020" y="600075"/>
                  <a:pt x="24384" y="577977"/>
                </a:cubicBezTo>
                <a:cubicBezTo>
                  <a:pt x="15748" y="555879"/>
                  <a:pt x="9525" y="532892"/>
                  <a:pt x="5715" y="509016"/>
                </a:cubicBezTo>
                <a:cubicBezTo>
                  <a:pt x="1905" y="485140"/>
                  <a:pt x="0" y="462788"/>
                  <a:pt x="0" y="441960"/>
                </a:cubicBezTo>
                <a:cubicBezTo>
                  <a:pt x="0" y="422148"/>
                  <a:pt x="1016" y="400939"/>
                  <a:pt x="3048" y="378333"/>
                </a:cubicBezTo>
                <a:cubicBezTo>
                  <a:pt x="5080" y="355727"/>
                  <a:pt x="8890" y="333629"/>
                  <a:pt x="14478" y="312039"/>
                </a:cubicBezTo>
                <a:cubicBezTo>
                  <a:pt x="20066" y="290449"/>
                  <a:pt x="27940" y="270002"/>
                  <a:pt x="38100" y="250698"/>
                </a:cubicBezTo>
                <a:cubicBezTo>
                  <a:pt x="43180" y="241046"/>
                  <a:pt x="49022" y="232093"/>
                  <a:pt x="55626" y="223838"/>
                </a:cubicBezTo>
                <a:lnTo>
                  <a:pt x="75572" y="203376"/>
                </a:lnTo>
                <a:lnTo>
                  <a:pt x="113538" y="181261"/>
                </a:lnTo>
                <a:cubicBezTo>
                  <a:pt x="126492" y="174847"/>
                  <a:pt x="139700" y="169418"/>
                  <a:pt x="153162" y="164973"/>
                </a:cubicBezTo>
                <a:cubicBezTo>
                  <a:pt x="180086" y="156083"/>
                  <a:pt x="208534" y="151638"/>
                  <a:pt x="238506" y="151638"/>
                </a:cubicBezTo>
                <a:close/>
                <a:moveTo>
                  <a:pt x="661416" y="150876"/>
                </a:moveTo>
                <a:cubicBezTo>
                  <a:pt x="669036" y="150876"/>
                  <a:pt x="679831" y="151257"/>
                  <a:pt x="693801" y="152019"/>
                </a:cubicBezTo>
                <a:cubicBezTo>
                  <a:pt x="707771" y="152781"/>
                  <a:pt x="722122" y="153924"/>
                  <a:pt x="736854" y="155448"/>
                </a:cubicBezTo>
                <a:cubicBezTo>
                  <a:pt x="751586" y="156972"/>
                  <a:pt x="765683" y="159131"/>
                  <a:pt x="779145" y="161925"/>
                </a:cubicBezTo>
                <a:cubicBezTo>
                  <a:pt x="792607" y="164719"/>
                  <a:pt x="802386" y="168402"/>
                  <a:pt x="808482" y="172974"/>
                </a:cubicBezTo>
                <a:cubicBezTo>
                  <a:pt x="813054" y="176530"/>
                  <a:pt x="818388" y="188595"/>
                  <a:pt x="824484" y="209169"/>
                </a:cubicBezTo>
                <a:cubicBezTo>
                  <a:pt x="830580" y="229743"/>
                  <a:pt x="836930" y="255016"/>
                  <a:pt x="843534" y="284988"/>
                </a:cubicBezTo>
                <a:cubicBezTo>
                  <a:pt x="850138" y="314960"/>
                  <a:pt x="856742" y="347726"/>
                  <a:pt x="863346" y="383286"/>
                </a:cubicBezTo>
                <a:cubicBezTo>
                  <a:pt x="869950" y="418846"/>
                  <a:pt x="876046" y="453263"/>
                  <a:pt x="881634" y="486537"/>
                </a:cubicBezTo>
                <a:cubicBezTo>
                  <a:pt x="887222" y="519811"/>
                  <a:pt x="891921" y="550164"/>
                  <a:pt x="895731" y="577596"/>
                </a:cubicBezTo>
                <a:cubicBezTo>
                  <a:pt x="899541" y="605028"/>
                  <a:pt x="902208" y="625602"/>
                  <a:pt x="903732" y="639318"/>
                </a:cubicBezTo>
                <a:cubicBezTo>
                  <a:pt x="905256" y="654558"/>
                  <a:pt x="905256" y="663702"/>
                  <a:pt x="903732" y="666750"/>
                </a:cubicBezTo>
                <a:cubicBezTo>
                  <a:pt x="900684" y="672338"/>
                  <a:pt x="893445" y="677037"/>
                  <a:pt x="882015" y="680847"/>
                </a:cubicBezTo>
                <a:cubicBezTo>
                  <a:pt x="870585" y="684657"/>
                  <a:pt x="857885" y="687832"/>
                  <a:pt x="843915" y="690372"/>
                </a:cubicBezTo>
                <a:cubicBezTo>
                  <a:pt x="829945" y="692912"/>
                  <a:pt x="816102" y="694690"/>
                  <a:pt x="802386" y="695706"/>
                </a:cubicBezTo>
                <a:cubicBezTo>
                  <a:pt x="788670" y="696722"/>
                  <a:pt x="778002" y="697230"/>
                  <a:pt x="770382" y="697230"/>
                </a:cubicBezTo>
                <a:cubicBezTo>
                  <a:pt x="757174" y="697230"/>
                  <a:pt x="745998" y="696468"/>
                  <a:pt x="736854" y="694944"/>
                </a:cubicBezTo>
                <a:cubicBezTo>
                  <a:pt x="727710" y="693420"/>
                  <a:pt x="721614" y="690626"/>
                  <a:pt x="718566" y="686562"/>
                </a:cubicBezTo>
                <a:cubicBezTo>
                  <a:pt x="718058" y="685546"/>
                  <a:pt x="717677" y="683387"/>
                  <a:pt x="717423" y="680085"/>
                </a:cubicBezTo>
                <a:cubicBezTo>
                  <a:pt x="717169" y="676783"/>
                  <a:pt x="716534" y="672338"/>
                  <a:pt x="715518" y="666750"/>
                </a:cubicBezTo>
                <a:cubicBezTo>
                  <a:pt x="714502" y="661162"/>
                  <a:pt x="713867" y="655574"/>
                  <a:pt x="713613" y="649986"/>
                </a:cubicBezTo>
                <a:cubicBezTo>
                  <a:pt x="713359" y="644398"/>
                  <a:pt x="712978" y="638556"/>
                  <a:pt x="712470" y="632460"/>
                </a:cubicBezTo>
                <a:cubicBezTo>
                  <a:pt x="711454" y="625348"/>
                  <a:pt x="710565" y="617728"/>
                  <a:pt x="709803" y="609600"/>
                </a:cubicBezTo>
                <a:cubicBezTo>
                  <a:pt x="709041" y="601472"/>
                  <a:pt x="708152" y="593090"/>
                  <a:pt x="707136" y="584454"/>
                </a:cubicBezTo>
                <a:cubicBezTo>
                  <a:pt x="700532" y="585470"/>
                  <a:pt x="694055" y="586232"/>
                  <a:pt x="687705" y="586740"/>
                </a:cubicBezTo>
                <a:cubicBezTo>
                  <a:pt x="681355" y="587248"/>
                  <a:pt x="674624" y="587502"/>
                  <a:pt x="667512" y="587502"/>
                </a:cubicBezTo>
                <a:cubicBezTo>
                  <a:pt x="657860" y="587502"/>
                  <a:pt x="648716" y="586486"/>
                  <a:pt x="640080" y="584454"/>
                </a:cubicBezTo>
                <a:cubicBezTo>
                  <a:pt x="638048" y="600202"/>
                  <a:pt x="636524" y="617474"/>
                  <a:pt x="635508" y="636270"/>
                </a:cubicBezTo>
                <a:cubicBezTo>
                  <a:pt x="635000" y="654050"/>
                  <a:pt x="633476" y="670306"/>
                  <a:pt x="630936" y="685038"/>
                </a:cubicBezTo>
                <a:lnTo>
                  <a:pt x="629412" y="688086"/>
                </a:lnTo>
                <a:cubicBezTo>
                  <a:pt x="625856" y="690626"/>
                  <a:pt x="621411" y="692531"/>
                  <a:pt x="616077" y="693801"/>
                </a:cubicBezTo>
                <a:cubicBezTo>
                  <a:pt x="610743" y="695071"/>
                  <a:pt x="605282" y="696087"/>
                  <a:pt x="599694" y="696849"/>
                </a:cubicBezTo>
                <a:cubicBezTo>
                  <a:pt x="594106" y="697611"/>
                  <a:pt x="588518" y="698119"/>
                  <a:pt x="582930" y="698373"/>
                </a:cubicBezTo>
                <a:cubicBezTo>
                  <a:pt x="577342" y="698627"/>
                  <a:pt x="572516" y="698754"/>
                  <a:pt x="568452" y="698754"/>
                </a:cubicBezTo>
                <a:cubicBezTo>
                  <a:pt x="548132" y="698754"/>
                  <a:pt x="527685" y="697484"/>
                  <a:pt x="507111" y="694944"/>
                </a:cubicBezTo>
                <a:cubicBezTo>
                  <a:pt x="486537" y="692404"/>
                  <a:pt x="466598" y="687578"/>
                  <a:pt x="447294" y="680466"/>
                </a:cubicBezTo>
                <a:cubicBezTo>
                  <a:pt x="439166" y="677418"/>
                  <a:pt x="435102" y="673862"/>
                  <a:pt x="435102" y="669798"/>
                </a:cubicBezTo>
                <a:cubicBezTo>
                  <a:pt x="435102" y="668782"/>
                  <a:pt x="435229" y="665734"/>
                  <a:pt x="435483" y="660654"/>
                </a:cubicBezTo>
                <a:cubicBezTo>
                  <a:pt x="435737" y="655574"/>
                  <a:pt x="436118" y="647954"/>
                  <a:pt x="436626" y="637794"/>
                </a:cubicBezTo>
                <a:cubicBezTo>
                  <a:pt x="437642" y="619506"/>
                  <a:pt x="438912" y="597535"/>
                  <a:pt x="440436" y="571881"/>
                </a:cubicBezTo>
                <a:cubicBezTo>
                  <a:pt x="441960" y="546227"/>
                  <a:pt x="444119" y="518922"/>
                  <a:pt x="446913" y="489966"/>
                </a:cubicBezTo>
                <a:cubicBezTo>
                  <a:pt x="449707" y="461010"/>
                  <a:pt x="453136" y="431292"/>
                  <a:pt x="457200" y="400812"/>
                </a:cubicBezTo>
                <a:cubicBezTo>
                  <a:pt x="461264" y="370332"/>
                  <a:pt x="466090" y="340868"/>
                  <a:pt x="471678" y="312420"/>
                </a:cubicBezTo>
                <a:cubicBezTo>
                  <a:pt x="477266" y="283972"/>
                  <a:pt x="483616" y="257683"/>
                  <a:pt x="490728" y="233553"/>
                </a:cubicBezTo>
                <a:cubicBezTo>
                  <a:pt x="497840" y="209423"/>
                  <a:pt x="505968" y="189230"/>
                  <a:pt x="515112" y="172974"/>
                </a:cubicBezTo>
                <a:cubicBezTo>
                  <a:pt x="524764" y="168402"/>
                  <a:pt x="535813" y="164719"/>
                  <a:pt x="548259" y="161925"/>
                </a:cubicBezTo>
                <a:cubicBezTo>
                  <a:pt x="560705" y="159131"/>
                  <a:pt x="573532" y="156845"/>
                  <a:pt x="586740" y="155067"/>
                </a:cubicBezTo>
                <a:cubicBezTo>
                  <a:pt x="599948" y="153289"/>
                  <a:pt x="613029" y="152146"/>
                  <a:pt x="625983" y="151638"/>
                </a:cubicBezTo>
                <a:cubicBezTo>
                  <a:pt x="638937" y="151130"/>
                  <a:pt x="650748" y="150876"/>
                  <a:pt x="661416" y="150876"/>
                </a:cubicBezTo>
                <a:close/>
                <a:moveTo>
                  <a:pt x="3372612" y="59436"/>
                </a:moveTo>
                <a:cubicBezTo>
                  <a:pt x="3379216" y="58928"/>
                  <a:pt x="3384296" y="59690"/>
                  <a:pt x="3387852" y="61722"/>
                </a:cubicBezTo>
                <a:cubicBezTo>
                  <a:pt x="3388868" y="62738"/>
                  <a:pt x="3390392" y="64008"/>
                  <a:pt x="3392424" y="65532"/>
                </a:cubicBezTo>
                <a:cubicBezTo>
                  <a:pt x="3394456" y="67056"/>
                  <a:pt x="3396488" y="69088"/>
                  <a:pt x="3398520" y="71628"/>
                </a:cubicBezTo>
                <a:lnTo>
                  <a:pt x="3403092" y="75438"/>
                </a:lnTo>
                <a:cubicBezTo>
                  <a:pt x="3405632" y="77978"/>
                  <a:pt x="3408426" y="80772"/>
                  <a:pt x="3411474" y="83820"/>
                </a:cubicBezTo>
                <a:cubicBezTo>
                  <a:pt x="3414522" y="86868"/>
                  <a:pt x="3417570" y="90424"/>
                  <a:pt x="3420618" y="94488"/>
                </a:cubicBezTo>
                <a:cubicBezTo>
                  <a:pt x="3424682" y="99060"/>
                  <a:pt x="3428238" y="104013"/>
                  <a:pt x="3431286" y="109347"/>
                </a:cubicBezTo>
                <a:cubicBezTo>
                  <a:pt x="3434334" y="114681"/>
                  <a:pt x="3437636" y="120142"/>
                  <a:pt x="3441192" y="125730"/>
                </a:cubicBezTo>
                <a:cubicBezTo>
                  <a:pt x="3447288" y="138938"/>
                  <a:pt x="3449066" y="151638"/>
                  <a:pt x="3446526" y="163830"/>
                </a:cubicBezTo>
                <a:cubicBezTo>
                  <a:pt x="3443478" y="177038"/>
                  <a:pt x="3434842" y="189230"/>
                  <a:pt x="3420618" y="200406"/>
                </a:cubicBezTo>
                <a:cubicBezTo>
                  <a:pt x="3413506" y="205994"/>
                  <a:pt x="3406902" y="210947"/>
                  <a:pt x="3400806" y="215265"/>
                </a:cubicBezTo>
                <a:cubicBezTo>
                  <a:pt x="3394710" y="219583"/>
                  <a:pt x="3387598" y="223266"/>
                  <a:pt x="3379470" y="226314"/>
                </a:cubicBezTo>
                <a:cubicBezTo>
                  <a:pt x="3386074" y="234442"/>
                  <a:pt x="3391662" y="243078"/>
                  <a:pt x="3396234" y="252222"/>
                </a:cubicBezTo>
                <a:cubicBezTo>
                  <a:pt x="3400806" y="261366"/>
                  <a:pt x="3404870" y="271018"/>
                  <a:pt x="3408426" y="281178"/>
                </a:cubicBezTo>
                <a:cubicBezTo>
                  <a:pt x="3417062" y="308610"/>
                  <a:pt x="3421380" y="337566"/>
                  <a:pt x="3421380" y="368046"/>
                </a:cubicBezTo>
                <a:cubicBezTo>
                  <a:pt x="3421380" y="393446"/>
                  <a:pt x="3420745" y="416560"/>
                  <a:pt x="3419475" y="437388"/>
                </a:cubicBezTo>
                <a:cubicBezTo>
                  <a:pt x="3418205" y="458216"/>
                  <a:pt x="3416300" y="477266"/>
                  <a:pt x="3413760" y="494538"/>
                </a:cubicBezTo>
                <a:cubicBezTo>
                  <a:pt x="3408680" y="528574"/>
                  <a:pt x="3401822" y="556768"/>
                  <a:pt x="3393186" y="579120"/>
                </a:cubicBezTo>
                <a:cubicBezTo>
                  <a:pt x="3384550" y="601472"/>
                  <a:pt x="3375406" y="618744"/>
                  <a:pt x="3365754" y="630936"/>
                </a:cubicBezTo>
                <a:cubicBezTo>
                  <a:pt x="3355086" y="643636"/>
                  <a:pt x="3345942" y="653288"/>
                  <a:pt x="3338322" y="659892"/>
                </a:cubicBezTo>
                <a:cubicBezTo>
                  <a:pt x="3325622" y="670052"/>
                  <a:pt x="3306572" y="678180"/>
                  <a:pt x="3281172" y="684276"/>
                </a:cubicBezTo>
                <a:cubicBezTo>
                  <a:pt x="3255264" y="690372"/>
                  <a:pt x="3226562" y="693420"/>
                  <a:pt x="3195066" y="693420"/>
                </a:cubicBezTo>
                <a:lnTo>
                  <a:pt x="3194304" y="694182"/>
                </a:lnTo>
                <a:cubicBezTo>
                  <a:pt x="3163316" y="694182"/>
                  <a:pt x="3135122" y="691134"/>
                  <a:pt x="3109722" y="685038"/>
                </a:cubicBezTo>
                <a:cubicBezTo>
                  <a:pt x="3084830" y="678942"/>
                  <a:pt x="3066034" y="670814"/>
                  <a:pt x="3053334" y="660654"/>
                </a:cubicBezTo>
                <a:cubicBezTo>
                  <a:pt x="3045714" y="654050"/>
                  <a:pt x="3036570" y="644398"/>
                  <a:pt x="3025902" y="631698"/>
                </a:cubicBezTo>
                <a:cubicBezTo>
                  <a:pt x="3016250" y="619506"/>
                  <a:pt x="3007106" y="602234"/>
                  <a:pt x="2998470" y="579882"/>
                </a:cubicBezTo>
                <a:cubicBezTo>
                  <a:pt x="2990342" y="557530"/>
                  <a:pt x="2983484" y="529336"/>
                  <a:pt x="2977896" y="495300"/>
                </a:cubicBezTo>
                <a:cubicBezTo>
                  <a:pt x="2975356" y="478028"/>
                  <a:pt x="2973451" y="458851"/>
                  <a:pt x="2972181" y="437769"/>
                </a:cubicBezTo>
                <a:cubicBezTo>
                  <a:pt x="2970911" y="416687"/>
                  <a:pt x="2970276" y="393446"/>
                  <a:pt x="2970276" y="368046"/>
                </a:cubicBezTo>
                <a:cubicBezTo>
                  <a:pt x="2970276" y="337566"/>
                  <a:pt x="2974594" y="308610"/>
                  <a:pt x="2983230" y="281178"/>
                </a:cubicBezTo>
                <a:cubicBezTo>
                  <a:pt x="2991358" y="254762"/>
                  <a:pt x="3004820" y="231902"/>
                  <a:pt x="3023616" y="212598"/>
                </a:cubicBezTo>
                <a:cubicBezTo>
                  <a:pt x="3041904" y="193294"/>
                  <a:pt x="3065272" y="178308"/>
                  <a:pt x="3093720" y="167640"/>
                </a:cubicBezTo>
                <a:cubicBezTo>
                  <a:pt x="3122168" y="156972"/>
                  <a:pt x="3156204" y="151638"/>
                  <a:pt x="3195828" y="151638"/>
                </a:cubicBezTo>
                <a:cubicBezTo>
                  <a:pt x="3235960" y="151638"/>
                  <a:pt x="3269996" y="156972"/>
                  <a:pt x="3297936" y="167640"/>
                </a:cubicBezTo>
                <a:cubicBezTo>
                  <a:pt x="3298952" y="168656"/>
                  <a:pt x="3300222" y="169164"/>
                  <a:pt x="3301746" y="169164"/>
                </a:cubicBezTo>
                <a:cubicBezTo>
                  <a:pt x="3322066" y="164592"/>
                  <a:pt x="3336798" y="158750"/>
                  <a:pt x="3345942" y="151638"/>
                </a:cubicBezTo>
                <a:cubicBezTo>
                  <a:pt x="3346958" y="150622"/>
                  <a:pt x="3348101" y="149352"/>
                  <a:pt x="3349371" y="147828"/>
                </a:cubicBezTo>
                <a:cubicBezTo>
                  <a:pt x="3350641" y="146304"/>
                  <a:pt x="3351784" y="144272"/>
                  <a:pt x="3352800" y="141732"/>
                </a:cubicBezTo>
                <a:cubicBezTo>
                  <a:pt x="3353816" y="139192"/>
                  <a:pt x="3353816" y="136144"/>
                  <a:pt x="3352800" y="132588"/>
                </a:cubicBezTo>
                <a:cubicBezTo>
                  <a:pt x="3350768" y="127000"/>
                  <a:pt x="3347720" y="121666"/>
                  <a:pt x="3343656" y="116586"/>
                </a:cubicBezTo>
                <a:cubicBezTo>
                  <a:pt x="3340608" y="113538"/>
                  <a:pt x="3336163" y="109855"/>
                  <a:pt x="3330321" y="105537"/>
                </a:cubicBezTo>
                <a:cubicBezTo>
                  <a:pt x="3324479" y="101219"/>
                  <a:pt x="3317240" y="96520"/>
                  <a:pt x="3308604" y="91440"/>
                </a:cubicBezTo>
                <a:cubicBezTo>
                  <a:pt x="3311144" y="86868"/>
                  <a:pt x="3314192" y="82804"/>
                  <a:pt x="3317748" y="79248"/>
                </a:cubicBezTo>
                <a:cubicBezTo>
                  <a:pt x="3321304" y="75692"/>
                  <a:pt x="3325622" y="73152"/>
                  <a:pt x="3330702" y="71628"/>
                </a:cubicBezTo>
                <a:lnTo>
                  <a:pt x="3329940" y="71628"/>
                </a:lnTo>
                <a:cubicBezTo>
                  <a:pt x="3333496" y="69088"/>
                  <a:pt x="3337052" y="67310"/>
                  <a:pt x="3340608" y="66294"/>
                </a:cubicBezTo>
                <a:cubicBezTo>
                  <a:pt x="3344164" y="65278"/>
                  <a:pt x="3347466" y="64262"/>
                  <a:pt x="3350514" y="63246"/>
                </a:cubicBezTo>
                <a:cubicBezTo>
                  <a:pt x="3354070" y="62230"/>
                  <a:pt x="3357626" y="61468"/>
                  <a:pt x="3361182" y="60960"/>
                </a:cubicBezTo>
                <a:cubicBezTo>
                  <a:pt x="3364738" y="60452"/>
                  <a:pt x="3368548" y="59944"/>
                  <a:pt x="3372612" y="59436"/>
                </a:cubicBezTo>
                <a:close/>
                <a:moveTo>
                  <a:pt x="702564" y="0"/>
                </a:moveTo>
                <a:cubicBezTo>
                  <a:pt x="707136" y="1524"/>
                  <a:pt x="711708" y="5080"/>
                  <a:pt x="716280" y="10668"/>
                </a:cubicBezTo>
                <a:cubicBezTo>
                  <a:pt x="720852" y="16256"/>
                  <a:pt x="725170" y="22606"/>
                  <a:pt x="729234" y="29718"/>
                </a:cubicBezTo>
                <a:cubicBezTo>
                  <a:pt x="733298" y="36830"/>
                  <a:pt x="736854" y="44069"/>
                  <a:pt x="739902" y="51435"/>
                </a:cubicBezTo>
                <a:cubicBezTo>
                  <a:pt x="742950" y="58801"/>
                  <a:pt x="744982" y="64770"/>
                  <a:pt x="745998" y="69342"/>
                </a:cubicBezTo>
                <a:cubicBezTo>
                  <a:pt x="748538" y="78486"/>
                  <a:pt x="749300" y="84582"/>
                  <a:pt x="748284" y="87630"/>
                </a:cubicBezTo>
                <a:cubicBezTo>
                  <a:pt x="742696" y="92710"/>
                  <a:pt x="735457" y="97282"/>
                  <a:pt x="726567" y="101346"/>
                </a:cubicBezTo>
                <a:cubicBezTo>
                  <a:pt x="717677" y="105410"/>
                  <a:pt x="708025" y="109220"/>
                  <a:pt x="697611" y="112776"/>
                </a:cubicBezTo>
                <a:cubicBezTo>
                  <a:pt x="687197" y="116332"/>
                  <a:pt x="676910" y="119380"/>
                  <a:pt x="666750" y="121920"/>
                </a:cubicBezTo>
                <a:cubicBezTo>
                  <a:pt x="656590" y="124460"/>
                  <a:pt x="647700" y="126492"/>
                  <a:pt x="640080" y="128016"/>
                </a:cubicBezTo>
                <a:cubicBezTo>
                  <a:pt x="629412" y="130048"/>
                  <a:pt x="623316" y="130810"/>
                  <a:pt x="621792" y="130302"/>
                </a:cubicBezTo>
                <a:cubicBezTo>
                  <a:pt x="620268" y="129794"/>
                  <a:pt x="617728" y="127000"/>
                  <a:pt x="614172" y="121920"/>
                </a:cubicBezTo>
                <a:cubicBezTo>
                  <a:pt x="612648" y="119888"/>
                  <a:pt x="610870" y="116967"/>
                  <a:pt x="608838" y="113157"/>
                </a:cubicBezTo>
                <a:cubicBezTo>
                  <a:pt x="606806" y="109347"/>
                  <a:pt x="604647" y="105283"/>
                  <a:pt x="602361" y="100965"/>
                </a:cubicBezTo>
                <a:cubicBezTo>
                  <a:pt x="600075" y="96647"/>
                  <a:pt x="598170" y="92583"/>
                  <a:pt x="596646" y="88773"/>
                </a:cubicBezTo>
                <a:cubicBezTo>
                  <a:pt x="595122" y="84963"/>
                  <a:pt x="594360" y="81788"/>
                  <a:pt x="594360" y="79248"/>
                </a:cubicBezTo>
                <a:cubicBezTo>
                  <a:pt x="594360" y="75184"/>
                  <a:pt x="598932" y="69088"/>
                  <a:pt x="608076" y="60960"/>
                </a:cubicBezTo>
                <a:cubicBezTo>
                  <a:pt x="613156" y="56388"/>
                  <a:pt x="619633" y="50927"/>
                  <a:pt x="627507" y="44577"/>
                </a:cubicBezTo>
                <a:cubicBezTo>
                  <a:pt x="635381" y="38227"/>
                  <a:pt x="643763" y="32004"/>
                  <a:pt x="652653" y="25908"/>
                </a:cubicBezTo>
                <a:cubicBezTo>
                  <a:pt x="661543" y="19812"/>
                  <a:pt x="670433" y="14351"/>
                  <a:pt x="679323" y="9525"/>
                </a:cubicBezTo>
                <a:cubicBezTo>
                  <a:pt x="688213" y="4699"/>
                  <a:pt x="695960" y="1524"/>
                  <a:pt x="70256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 w="19050">
                <a:solidFill>
                  <a:schemeClr val="tx1"/>
                </a:solidFill>
              </a:ln>
              <a:solidFill>
                <a:schemeClr val="bg1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822E69-3E17-DD1A-4A7B-7DEBFB2B8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54E7D3A7-B4F0-C76C-3873-9723AAFF17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0E5D6BB9-8772-31D5-CC5C-68A55AF188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2E00257F-9A25-D707-006D-E163CA42CCBC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xmlns="" id="{7C228454-E8F3-60C4-EAC8-2AB24A91A8A7}"/>
              </a:ext>
            </a:extLst>
          </p:cNvPr>
          <p:cNvSpPr/>
          <p:nvPr/>
        </p:nvSpPr>
        <p:spPr>
          <a:xfrm>
            <a:off x="1381125" y="284430"/>
            <a:ext cx="13858875" cy="1839571"/>
          </a:xfrm>
          <a:custGeom>
            <a:avLst/>
            <a:gdLst>
              <a:gd name="connsiteX0" fmla="*/ 0 w 13858875"/>
              <a:gd name="connsiteY0" fmla="*/ 306601 h 1839571"/>
              <a:gd name="connsiteX1" fmla="*/ 306601 w 13858875"/>
              <a:gd name="connsiteY1" fmla="*/ 0 h 1839571"/>
              <a:gd name="connsiteX2" fmla="*/ 1136198 w 13858875"/>
              <a:gd name="connsiteY2" fmla="*/ 0 h 1839571"/>
              <a:gd name="connsiteX3" fmla="*/ 1435969 w 13858875"/>
              <a:gd name="connsiteY3" fmla="*/ 0 h 1839571"/>
              <a:gd name="connsiteX4" fmla="*/ 2000653 w 13858875"/>
              <a:gd name="connsiteY4" fmla="*/ 0 h 1839571"/>
              <a:gd name="connsiteX5" fmla="*/ 2962707 w 13858875"/>
              <a:gd name="connsiteY5" fmla="*/ 0 h 1839571"/>
              <a:gd name="connsiteX6" fmla="*/ 3924761 w 13858875"/>
              <a:gd name="connsiteY6" fmla="*/ 0 h 1839571"/>
              <a:gd name="connsiteX7" fmla="*/ 4489445 w 13858875"/>
              <a:gd name="connsiteY7" fmla="*/ 0 h 1839571"/>
              <a:gd name="connsiteX8" fmla="*/ 5319043 w 13858875"/>
              <a:gd name="connsiteY8" fmla="*/ 0 h 1839571"/>
              <a:gd name="connsiteX9" fmla="*/ 5883726 w 13858875"/>
              <a:gd name="connsiteY9" fmla="*/ 0 h 1839571"/>
              <a:gd name="connsiteX10" fmla="*/ 6183497 w 13858875"/>
              <a:gd name="connsiteY10" fmla="*/ 0 h 1839571"/>
              <a:gd name="connsiteX11" fmla="*/ 6748181 w 13858875"/>
              <a:gd name="connsiteY11" fmla="*/ 0 h 1839571"/>
              <a:gd name="connsiteX12" fmla="*/ 7180408 w 13858875"/>
              <a:gd name="connsiteY12" fmla="*/ 0 h 1839571"/>
              <a:gd name="connsiteX13" fmla="*/ 7745092 w 13858875"/>
              <a:gd name="connsiteY13" fmla="*/ 0 h 1839571"/>
              <a:gd name="connsiteX14" fmla="*/ 8309776 w 13858875"/>
              <a:gd name="connsiteY14" fmla="*/ 0 h 1839571"/>
              <a:gd name="connsiteX15" fmla="*/ 9006917 w 13858875"/>
              <a:gd name="connsiteY15" fmla="*/ 0 h 1839571"/>
              <a:gd name="connsiteX16" fmla="*/ 9571601 w 13858875"/>
              <a:gd name="connsiteY16" fmla="*/ 0 h 1839571"/>
              <a:gd name="connsiteX17" fmla="*/ 10401198 w 13858875"/>
              <a:gd name="connsiteY17" fmla="*/ 0 h 1839571"/>
              <a:gd name="connsiteX18" fmla="*/ 11230796 w 13858875"/>
              <a:gd name="connsiteY18" fmla="*/ 0 h 1839571"/>
              <a:gd name="connsiteX19" fmla="*/ 11927936 w 13858875"/>
              <a:gd name="connsiteY19" fmla="*/ 0 h 1839571"/>
              <a:gd name="connsiteX20" fmla="*/ 12227707 w 13858875"/>
              <a:gd name="connsiteY20" fmla="*/ 0 h 1839571"/>
              <a:gd name="connsiteX21" fmla="*/ 12659934 w 13858875"/>
              <a:gd name="connsiteY21" fmla="*/ 0 h 1839571"/>
              <a:gd name="connsiteX22" fmla="*/ 13552274 w 13858875"/>
              <a:gd name="connsiteY22" fmla="*/ 0 h 1839571"/>
              <a:gd name="connsiteX23" fmla="*/ 13858875 w 13858875"/>
              <a:gd name="connsiteY23" fmla="*/ 306601 h 1839571"/>
              <a:gd name="connsiteX24" fmla="*/ 13858875 w 13858875"/>
              <a:gd name="connsiteY24" fmla="*/ 932049 h 1839571"/>
              <a:gd name="connsiteX25" fmla="*/ 13858875 w 13858875"/>
              <a:gd name="connsiteY25" fmla="*/ 1532970 h 1839571"/>
              <a:gd name="connsiteX26" fmla="*/ 13552274 w 13858875"/>
              <a:gd name="connsiteY26" fmla="*/ 1839571 h 1839571"/>
              <a:gd name="connsiteX27" fmla="*/ 12855133 w 13858875"/>
              <a:gd name="connsiteY27" fmla="*/ 1839571 h 1839571"/>
              <a:gd name="connsiteX28" fmla="*/ 12555363 w 13858875"/>
              <a:gd name="connsiteY28" fmla="*/ 1839571 h 1839571"/>
              <a:gd name="connsiteX29" fmla="*/ 11858222 w 13858875"/>
              <a:gd name="connsiteY29" fmla="*/ 1839571 h 1839571"/>
              <a:gd name="connsiteX30" fmla="*/ 11558452 w 13858875"/>
              <a:gd name="connsiteY30" fmla="*/ 1839571 h 1839571"/>
              <a:gd name="connsiteX31" fmla="*/ 11258681 w 13858875"/>
              <a:gd name="connsiteY31" fmla="*/ 1839571 h 1839571"/>
              <a:gd name="connsiteX32" fmla="*/ 10561540 w 13858875"/>
              <a:gd name="connsiteY32" fmla="*/ 1839571 h 1839571"/>
              <a:gd name="connsiteX33" fmla="*/ 9599486 w 13858875"/>
              <a:gd name="connsiteY33" fmla="*/ 1839571 h 1839571"/>
              <a:gd name="connsiteX34" fmla="*/ 8902346 w 13858875"/>
              <a:gd name="connsiteY34" fmla="*/ 1839571 h 1839571"/>
              <a:gd name="connsiteX35" fmla="*/ 8337662 w 13858875"/>
              <a:gd name="connsiteY35" fmla="*/ 1839571 h 1839571"/>
              <a:gd name="connsiteX36" fmla="*/ 7640521 w 13858875"/>
              <a:gd name="connsiteY36" fmla="*/ 1839571 h 1839571"/>
              <a:gd name="connsiteX37" fmla="*/ 6678467 w 13858875"/>
              <a:gd name="connsiteY37" fmla="*/ 1839571 h 1839571"/>
              <a:gd name="connsiteX38" fmla="*/ 5848869 w 13858875"/>
              <a:gd name="connsiteY38" fmla="*/ 1839571 h 1839571"/>
              <a:gd name="connsiteX39" fmla="*/ 5416642 w 13858875"/>
              <a:gd name="connsiteY39" fmla="*/ 1839571 h 1839571"/>
              <a:gd name="connsiteX40" fmla="*/ 4719502 w 13858875"/>
              <a:gd name="connsiteY40" fmla="*/ 1839571 h 1839571"/>
              <a:gd name="connsiteX41" fmla="*/ 4419731 w 13858875"/>
              <a:gd name="connsiteY41" fmla="*/ 1839571 h 1839571"/>
              <a:gd name="connsiteX42" fmla="*/ 3987504 w 13858875"/>
              <a:gd name="connsiteY42" fmla="*/ 1839571 h 1839571"/>
              <a:gd name="connsiteX43" fmla="*/ 3687733 w 13858875"/>
              <a:gd name="connsiteY43" fmla="*/ 1839571 h 1839571"/>
              <a:gd name="connsiteX44" fmla="*/ 2858136 w 13858875"/>
              <a:gd name="connsiteY44" fmla="*/ 1839571 h 1839571"/>
              <a:gd name="connsiteX45" fmla="*/ 1896082 w 13858875"/>
              <a:gd name="connsiteY45" fmla="*/ 1839571 h 1839571"/>
              <a:gd name="connsiteX46" fmla="*/ 1331398 w 13858875"/>
              <a:gd name="connsiteY46" fmla="*/ 1839571 h 1839571"/>
              <a:gd name="connsiteX47" fmla="*/ 306601 w 13858875"/>
              <a:gd name="connsiteY47" fmla="*/ 1839571 h 1839571"/>
              <a:gd name="connsiteX48" fmla="*/ 0 w 13858875"/>
              <a:gd name="connsiteY48" fmla="*/ 1532970 h 1839571"/>
              <a:gd name="connsiteX49" fmla="*/ 0 w 13858875"/>
              <a:gd name="connsiteY49" fmla="*/ 919786 h 1839571"/>
              <a:gd name="connsiteX50" fmla="*/ 0 w 13858875"/>
              <a:gd name="connsiteY50" fmla="*/ 306601 h 18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858875" h="1839571" fill="none" extrusionOk="0">
                <a:moveTo>
                  <a:pt x="0" y="306601"/>
                </a:moveTo>
                <a:cubicBezTo>
                  <a:pt x="8093" y="155714"/>
                  <a:pt x="159632" y="-1809"/>
                  <a:pt x="306601" y="0"/>
                </a:cubicBezTo>
                <a:cubicBezTo>
                  <a:pt x="617888" y="8016"/>
                  <a:pt x="859919" y="-26236"/>
                  <a:pt x="1136198" y="0"/>
                </a:cubicBezTo>
                <a:cubicBezTo>
                  <a:pt x="1412477" y="26236"/>
                  <a:pt x="1294838" y="-5481"/>
                  <a:pt x="1435969" y="0"/>
                </a:cubicBezTo>
                <a:cubicBezTo>
                  <a:pt x="1577100" y="5481"/>
                  <a:pt x="1724018" y="-26732"/>
                  <a:pt x="2000653" y="0"/>
                </a:cubicBezTo>
                <a:cubicBezTo>
                  <a:pt x="2277288" y="26732"/>
                  <a:pt x="2699020" y="-29972"/>
                  <a:pt x="2962707" y="0"/>
                </a:cubicBezTo>
                <a:cubicBezTo>
                  <a:pt x="3226394" y="29972"/>
                  <a:pt x="3463721" y="-47263"/>
                  <a:pt x="3924761" y="0"/>
                </a:cubicBezTo>
                <a:cubicBezTo>
                  <a:pt x="4385801" y="47263"/>
                  <a:pt x="4225118" y="-20811"/>
                  <a:pt x="4489445" y="0"/>
                </a:cubicBezTo>
                <a:cubicBezTo>
                  <a:pt x="4753772" y="20811"/>
                  <a:pt x="4997580" y="30328"/>
                  <a:pt x="5319043" y="0"/>
                </a:cubicBezTo>
                <a:cubicBezTo>
                  <a:pt x="5640506" y="-30328"/>
                  <a:pt x="5680109" y="4274"/>
                  <a:pt x="5883726" y="0"/>
                </a:cubicBezTo>
                <a:cubicBezTo>
                  <a:pt x="6087343" y="-4274"/>
                  <a:pt x="6061693" y="1495"/>
                  <a:pt x="6183497" y="0"/>
                </a:cubicBezTo>
                <a:cubicBezTo>
                  <a:pt x="6305301" y="-1495"/>
                  <a:pt x="6594054" y="-23340"/>
                  <a:pt x="6748181" y="0"/>
                </a:cubicBezTo>
                <a:cubicBezTo>
                  <a:pt x="6902308" y="23340"/>
                  <a:pt x="7031740" y="-16110"/>
                  <a:pt x="7180408" y="0"/>
                </a:cubicBezTo>
                <a:cubicBezTo>
                  <a:pt x="7329076" y="16110"/>
                  <a:pt x="7569737" y="-5822"/>
                  <a:pt x="7745092" y="0"/>
                </a:cubicBezTo>
                <a:cubicBezTo>
                  <a:pt x="7920447" y="5822"/>
                  <a:pt x="8048910" y="9314"/>
                  <a:pt x="8309776" y="0"/>
                </a:cubicBezTo>
                <a:cubicBezTo>
                  <a:pt x="8570642" y="-9314"/>
                  <a:pt x="8658618" y="9602"/>
                  <a:pt x="9006917" y="0"/>
                </a:cubicBezTo>
                <a:cubicBezTo>
                  <a:pt x="9355216" y="-9602"/>
                  <a:pt x="9352279" y="-18876"/>
                  <a:pt x="9571601" y="0"/>
                </a:cubicBezTo>
                <a:cubicBezTo>
                  <a:pt x="9790923" y="18876"/>
                  <a:pt x="9990012" y="-25190"/>
                  <a:pt x="10401198" y="0"/>
                </a:cubicBezTo>
                <a:cubicBezTo>
                  <a:pt x="10812384" y="25190"/>
                  <a:pt x="10940384" y="-14445"/>
                  <a:pt x="11230796" y="0"/>
                </a:cubicBezTo>
                <a:cubicBezTo>
                  <a:pt x="11521208" y="14445"/>
                  <a:pt x="11637012" y="13155"/>
                  <a:pt x="11927936" y="0"/>
                </a:cubicBezTo>
                <a:cubicBezTo>
                  <a:pt x="12218860" y="-13155"/>
                  <a:pt x="12119821" y="3798"/>
                  <a:pt x="12227707" y="0"/>
                </a:cubicBezTo>
                <a:cubicBezTo>
                  <a:pt x="12335593" y="-3798"/>
                  <a:pt x="12519346" y="-16676"/>
                  <a:pt x="12659934" y="0"/>
                </a:cubicBezTo>
                <a:cubicBezTo>
                  <a:pt x="12800522" y="16676"/>
                  <a:pt x="13189774" y="-7574"/>
                  <a:pt x="13552274" y="0"/>
                </a:cubicBezTo>
                <a:cubicBezTo>
                  <a:pt x="13739786" y="-22277"/>
                  <a:pt x="13876718" y="123145"/>
                  <a:pt x="13858875" y="306601"/>
                </a:cubicBezTo>
                <a:cubicBezTo>
                  <a:pt x="13871193" y="440866"/>
                  <a:pt x="13867596" y="628523"/>
                  <a:pt x="13858875" y="932049"/>
                </a:cubicBezTo>
                <a:cubicBezTo>
                  <a:pt x="13850154" y="1235575"/>
                  <a:pt x="13886523" y="1245252"/>
                  <a:pt x="13858875" y="1532970"/>
                </a:cubicBezTo>
                <a:cubicBezTo>
                  <a:pt x="13865078" y="1714364"/>
                  <a:pt x="13690177" y="1813282"/>
                  <a:pt x="13552274" y="1839571"/>
                </a:cubicBezTo>
                <a:cubicBezTo>
                  <a:pt x="13389461" y="1872421"/>
                  <a:pt x="13165063" y="1846504"/>
                  <a:pt x="12855133" y="1839571"/>
                </a:cubicBezTo>
                <a:cubicBezTo>
                  <a:pt x="12545203" y="1832638"/>
                  <a:pt x="12661081" y="1839959"/>
                  <a:pt x="12555363" y="1839571"/>
                </a:cubicBezTo>
                <a:cubicBezTo>
                  <a:pt x="12449645" y="1839184"/>
                  <a:pt x="12003828" y="1821417"/>
                  <a:pt x="11858222" y="1839571"/>
                </a:cubicBezTo>
                <a:cubicBezTo>
                  <a:pt x="11712616" y="1857725"/>
                  <a:pt x="11670976" y="1839261"/>
                  <a:pt x="11558452" y="1839571"/>
                </a:cubicBezTo>
                <a:cubicBezTo>
                  <a:pt x="11445928" y="1839882"/>
                  <a:pt x="11387727" y="1845518"/>
                  <a:pt x="11258681" y="1839571"/>
                </a:cubicBezTo>
                <a:cubicBezTo>
                  <a:pt x="11129635" y="1833624"/>
                  <a:pt x="10728152" y="1809074"/>
                  <a:pt x="10561540" y="1839571"/>
                </a:cubicBezTo>
                <a:cubicBezTo>
                  <a:pt x="10394928" y="1870068"/>
                  <a:pt x="9915284" y="1857245"/>
                  <a:pt x="9599486" y="1839571"/>
                </a:cubicBezTo>
                <a:cubicBezTo>
                  <a:pt x="9283688" y="1821897"/>
                  <a:pt x="9104311" y="1854030"/>
                  <a:pt x="8902346" y="1839571"/>
                </a:cubicBezTo>
                <a:cubicBezTo>
                  <a:pt x="8700381" y="1825112"/>
                  <a:pt x="8498048" y="1838434"/>
                  <a:pt x="8337662" y="1839571"/>
                </a:cubicBezTo>
                <a:cubicBezTo>
                  <a:pt x="8177276" y="1840708"/>
                  <a:pt x="7879404" y="1804896"/>
                  <a:pt x="7640521" y="1839571"/>
                </a:cubicBezTo>
                <a:cubicBezTo>
                  <a:pt x="7401638" y="1874246"/>
                  <a:pt x="6873530" y="1828581"/>
                  <a:pt x="6678467" y="1839571"/>
                </a:cubicBezTo>
                <a:cubicBezTo>
                  <a:pt x="6483404" y="1850561"/>
                  <a:pt x="6115574" y="1868311"/>
                  <a:pt x="5848869" y="1839571"/>
                </a:cubicBezTo>
                <a:cubicBezTo>
                  <a:pt x="5582164" y="1810831"/>
                  <a:pt x="5564496" y="1823934"/>
                  <a:pt x="5416642" y="1839571"/>
                </a:cubicBezTo>
                <a:cubicBezTo>
                  <a:pt x="5268788" y="1855208"/>
                  <a:pt x="4939810" y="1869224"/>
                  <a:pt x="4719502" y="1839571"/>
                </a:cubicBezTo>
                <a:cubicBezTo>
                  <a:pt x="4499194" y="1809918"/>
                  <a:pt x="4502915" y="1826075"/>
                  <a:pt x="4419731" y="1839571"/>
                </a:cubicBezTo>
                <a:cubicBezTo>
                  <a:pt x="4336547" y="1853067"/>
                  <a:pt x="4177188" y="1834871"/>
                  <a:pt x="3987504" y="1839571"/>
                </a:cubicBezTo>
                <a:cubicBezTo>
                  <a:pt x="3797820" y="1844271"/>
                  <a:pt x="3826062" y="1853187"/>
                  <a:pt x="3687733" y="1839571"/>
                </a:cubicBezTo>
                <a:cubicBezTo>
                  <a:pt x="3549404" y="1825955"/>
                  <a:pt x="3050711" y="1849535"/>
                  <a:pt x="2858136" y="1839571"/>
                </a:cubicBezTo>
                <a:cubicBezTo>
                  <a:pt x="2665561" y="1829607"/>
                  <a:pt x="2218712" y="1823787"/>
                  <a:pt x="1896082" y="1839571"/>
                </a:cubicBezTo>
                <a:cubicBezTo>
                  <a:pt x="1573452" y="1855355"/>
                  <a:pt x="1596158" y="1838577"/>
                  <a:pt x="1331398" y="1839571"/>
                </a:cubicBezTo>
                <a:cubicBezTo>
                  <a:pt x="1066638" y="1840565"/>
                  <a:pt x="573488" y="1860695"/>
                  <a:pt x="306601" y="1839571"/>
                </a:cubicBezTo>
                <a:cubicBezTo>
                  <a:pt x="110322" y="1828065"/>
                  <a:pt x="21535" y="1731460"/>
                  <a:pt x="0" y="1532970"/>
                </a:cubicBezTo>
                <a:cubicBezTo>
                  <a:pt x="17692" y="1271567"/>
                  <a:pt x="8104" y="1128667"/>
                  <a:pt x="0" y="919786"/>
                </a:cubicBezTo>
                <a:cubicBezTo>
                  <a:pt x="-8104" y="710905"/>
                  <a:pt x="10809" y="486800"/>
                  <a:pt x="0" y="306601"/>
                </a:cubicBezTo>
                <a:close/>
              </a:path>
              <a:path w="13858875" h="1839571" stroke="0" extrusionOk="0">
                <a:moveTo>
                  <a:pt x="0" y="306601"/>
                </a:moveTo>
                <a:cubicBezTo>
                  <a:pt x="10616" y="120661"/>
                  <a:pt x="128726" y="-6527"/>
                  <a:pt x="306601" y="0"/>
                </a:cubicBezTo>
                <a:cubicBezTo>
                  <a:pt x="421770" y="11640"/>
                  <a:pt x="592444" y="3229"/>
                  <a:pt x="738828" y="0"/>
                </a:cubicBezTo>
                <a:cubicBezTo>
                  <a:pt x="885212" y="-3229"/>
                  <a:pt x="1153544" y="26766"/>
                  <a:pt x="1303512" y="0"/>
                </a:cubicBezTo>
                <a:cubicBezTo>
                  <a:pt x="1453480" y="-26766"/>
                  <a:pt x="1483470" y="-12269"/>
                  <a:pt x="1603283" y="0"/>
                </a:cubicBezTo>
                <a:cubicBezTo>
                  <a:pt x="1723096" y="12269"/>
                  <a:pt x="2221324" y="-24286"/>
                  <a:pt x="2565337" y="0"/>
                </a:cubicBezTo>
                <a:cubicBezTo>
                  <a:pt x="2909350" y="24286"/>
                  <a:pt x="2763783" y="4799"/>
                  <a:pt x="2865107" y="0"/>
                </a:cubicBezTo>
                <a:cubicBezTo>
                  <a:pt x="2966431" y="-4799"/>
                  <a:pt x="3507107" y="-32682"/>
                  <a:pt x="3827161" y="0"/>
                </a:cubicBezTo>
                <a:cubicBezTo>
                  <a:pt x="4147215" y="32682"/>
                  <a:pt x="3997642" y="-3446"/>
                  <a:pt x="4126932" y="0"/>
                </a:cubicBezTo>
                <a:cubicBezTo>
                  <a:pt x="4256222" y="3446"/>
                  <a:pt x="4331861" y="13224"/>
                  <a:pt x="4426702" y="0"/>
                </a:cubicBezTo>
                <a:cubicBezTo>
                  <a:pt x="4521543" y="-13224"/>
                  <a:pt x="4911921" y="41450"/>
                  <a:pt x="5256300" y="0"/>
                </a:cubicBezTo>
                <a:cubicBezTo>
                  <a:pt x="5600679" y="-41450"/>
                  <a:pt x="5758684" y="34473"/>
                  <a:pt x="5953441" y="0"/>
                </a:cubicBezTo>
                <a:cubicBezTo>
                  <a:pt x="6148198" y="-34473"/>
                  <a:pt x="6391108" y="-37570"/>
                  <a:pt x="6783038" y="0"/>
                </a:cubicBezTo>
                <a:cubicBezTo>
                  <a:pt x="7174968" y="37570"/>
                  <a:pt x="6974272" y="14518"/>
                  <a:pt x="7082808" y="0"/>
                </a:cubicBezTo>
                <a:cubicBezTo>
                  <a:pt x="7191344" y="-14518"/>
                  <a:pt x="7622577" y="-12326"/>
                  <a:pt x="7912406" y="0"/>
                </a:cubicBezTo>
                <a:cubicBezTo>
                  <a:pt x="8202235" y="12326"/>
                  <a:pt x="8091142" y="2398"/>
                  <a:pt x="8212176" y="0"/>
                </a:cubicBezTo>
                <a:cubicBezTo>
                  <a:pt x="8333210" y="-2398"/>
                  <a:pt x="8406838" y="6429"/>
                  <a:pt x="8511947" y="0"/>
                </a:cubicBezTo>
                <a:cubicBezTo>
                  <a:pt x="8617056" y="-6429"/>
                  <a:pt x="9166264" y="-17201"/>
                  <a:pt x="9341544" y="0"/>
                </a:cubicBezTo>
                <a:cubicBezTo>
                  <a:pt x="9516824" y="17201"/>
                  <a:pt x="9616594" y="-3006"/>
                  <a:pt x="9773771" y="0"/>
                </a:cubicBezTo>
                <a:cubicBezTo>
                  <a:pt x="9930948" y="3006"/>
                  <a:pt x="10288195" y="-19025"/>
                  <a:pt x="10735826" y="0"/>
                </a:cubicBezTo>
                <a:cubicBezTo>
                  <a:pt x="11183458" y="19025"/>
                  <a:pt x="11395981" y="-41052"/>
                  <a:pt x="11565423" y="0"/>
                </a:cubicBezTo>
                <a:cubicBezTo>
                  <a:pt x="11734865" y="41052"/>
                  <a:pt x="12250898" y="40535"/>
                  <a:pt x="12527477" y="0"/>
                </a:cubicBezTo>
                <a:cubicBezTo>
                  <a:pt x="12804056" y="-40535"/>
                  <a:pt x="12701715" y="12744"/>
                  <a:pt x="12827248" y="0"/>
                </a:cubicBezTo>
                <a:cubicBezTo>
                  <a:pt x="12952781" y="-12744"/>
                  <a:pt x="13269624" y="7678"/>
                  <a:pt x="13552274" y="0"/>
                </a:cubicBezTo>
                <a:cubicBezTo>
                  <a:pt x="13736627" y="-29662"/>
                  <a:pt x="13881792" y="128722"/>
                  <a:pt x="13858875" y="306601"/>
                </a:cubicBezTo>
                <a:cubicBezTo>
                  <a:pt x="13851308" y="551710"/>
                  <a:pt x="13840769" y="755922"/>
                  <a:pt x="13858875" y="907522"/>
                </a:cubicBezTo>
                <a:cubicBezTo>
                  <a:pt x="13876981" y="1059122"/>
                  <a:pt x="13828021" y="1352831"/>
                  <a:pt x="13858875" y="1532970"/>
                </a:cubicBezTo>
                <a:cubicBezTo>
                  <a:pt x="13891274" y="1679499"/>
                  <a:pt x="13712781" y="1856649"/>
                  <a:pt x="13552274" y="1839571"/>
                </a:cubicBezTo>
                <a:cubicBezTo>
                  <a:pt x="13319599" y="1859376"/>
                  <a:pt x="13128012" y="1839950"/>
                  <a:pt x="12987590" y="1839571"/>
                </a:cubicBezTo>
                <a:cubicBezTo>
                  <a:pt x="12847168" y="1839192"/>
                  <a:pt x="12806727" y="1836298"/>
                  <a:pt x="12687820" y="1839571"/>
                </a:cubicBezTo>
                <a:cubicBezTo>
                  <a:pt x="12568913" y="1842845"/>
                  <a:pt x="12122724" y="1858219"/>
                  <a:pt x="11858222" y="1839571"/>
                </a:cubicBezTo>
                <a:cubicBezTo>
                  <a:pt x="11593720" y="1820923"/>
                  <a:pt x="11334474" y="1873805"/>
                  <a:pt x="11028625" y="1839571"/>
                </a:cubicBezTo>
                <a:cubicBezTo>
                  <a:pt x="10722776" y="1805337"/>
                  <a:pt x="10488685" y="1841535"/>
                  <a:pt x="10066571" y="1839571"/>
                </a:cubicBezTo>
                <a:cubicBezTo>
                  <a:pt x="9644457" y="1837607"/>
                  <a:pt x="9845174" y="1828133"/>
                  <a:pt x="9634343" y="1839571"/>
                </a:cubicBezTo>
                <a:cubicBezTo>
                  <a:pt x="9423512" y="1851009"/>
                  <a:pt x="9201844" y="1838958"/>
                  <a:pt x="9069659" y="1839571"/>
                </a:cubicBezTo>
                <a:cubicBezTo>
                  <a:pt x="8937474" y="1840184"/>
                  <a:pt x="8710911" y="1821677"/>
                  <a:pt x="8504975" y="1839571"/>
                </a:cubicBezTo>
                <a:cubicBezTo>
                  <a:pt x="8299039" y="1857465"/>
                  <a:pt x="8247003" y="1845899"/>
                  <a:pt x="8072748" y="1839571"/>
                </a:cubicBezTo>
                <a:cubicBezTo>
                  <a:pt x="7898493" y="1833243"/>
                  <a:pt x="7884769" y="1843574"/>
                  <a:pt x="7772978" y="1839571"/>
                </a:cubicBezTo>
                <a:cubicBezTo>
                  <a:pt x="7661187" y="1835569"/>
                  <a:pt x="7435368" y="1852163"/>
                  <a:pt x="7340751" y="1839571"/>
                </a:cubicBezTo>
                <a:cubicBezTo>
                  <a:pt x="7246134" y="1826979"/>
                  <a:pt x="7017661" y="1816302"/>
                  <a:pt x="6776067" y="1839571"/>
                </a:cubicBezTo>
                <a:cubicBezTo>
                  <a:pt x="6534473" y="1862840"/>
                  <a:pt x="6070536" y="1812234"/>
                  <a:pt x="5814012" y="1839571"/>
                </a:cubicBezTo>
                <a:cubicBezTo>
                  <a:pt x="5557489" y="1866908"/>
                  <a:pt x="5084629" y="1861881"/>
                  <a:pt x="4851958" y="1839571"/>
                </a:cubicBezTo>
                <a:cubicBezTo>
                  <a:pt x="4619287" y="1817261"/>
                  <a:pt x="4637272" y="1826794"/>
                  <a:pt x="4552188" y="1839571"/>
                </a:cubicBezTo>
                <a:cubicBezTo>
                  <a:pt x="4467104" y="1852349"/>
                  <a:pt x="4150879" y="1847347"/>
                  <a:pt x="3987504" y="1839571"/>
                </a:cubicBezTo>
                <a:cubicBezTo>
                  <a:pt x="3824129" y="1831795"/>
                  <a:pt x="3792878" y="1824672"/>
                  <a:pt x="3687733" y="1839571"/>
                </a:cubicBezTo>
                <a:cubicBezTo>
                  <a:pt x="3582588" y="1854470"/>
                  <a:pt x="3332571" y="1850343"/>
                  <a:pt x="2990593" y="1839571"/>
                </a:cubicBezTo>
                <a:cubicBezTo>
                  <a:pt x="2648615" y="1828799"/>
                  <a:pt x="2569877" y="1819867"/>
                  <a:pt x="2293452" y="1839571"/>
                </a:cubicBezTo>
                <a:cubicBezTo>
                  <a:pt x="2017027" y="1859275"/>
                  <a:pt x="1689689" y="1844824"/>
                  <a:pt x="1463855" y="1839571"/>
                </a:cubicBezTo>
                <a:cubicBezTo>
                  <a:pt x="1238021" y="1834318"/>
                  <a:pt x="831788" y="1800643"/>
                  <a:pt x="306601" y="1839571"/>
                </a:cubicBezTo>
                <a:cubicBezTo>
                  <a:pt x="130561" y="1845468"/>
                  <a:pt x="20864" y="1699686"/>
                  <a:pt x="0" y="1532970"/>
                </a:cubicBezTo>
                <a:cubicBezTo>
                  <a:pt x="-2916" y="1344064"/>
                  <a:pt x="-14542" y="1073668"/>
                  <a:pt x="0" y="944313"/>
                </a:cubicBezTo>
                <a:cubicBezTo>
                  <a:pt x="14542" y="814958"/>
                  <a:pt x="-5035" y="501197"/>
                  <a:pt x="0" y="3066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8DF"/>
            </a:solidFill>
            <a:extLst>
              <a:ext uri="{C807C97D-BFC1-408E-A445-0C87EB9F89A2}">
                <ask:lineSketchStyleProps xmlns:ask="http://schemas.microsoft.com/office/drawing/2018/sketchyshapes" xmlns="" sd="136878385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xmlns="" id="{4F799471-3D55-2C5C-4A61-2B5053036734}"/>
              </a:ext>
            </a:extLst>
          </p:cNvPr>
          <p:cNvSpPr/>
          <p:nvPr/>
        </p:nvSpPr>
        <p:spPr>
          <a:xfrm>
            <a:off x="2286000" y="450678"/>
            <a:ext cx="14097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800" b="0" cap="none" spc="0">
                <a:ln w="0"/>
                <a:solidFill>
                  <a:schemeClr val="tx1"/>
                </a:solidFill>
              </a:rPr>
              <a:t>Chia s</a:t>
            </a:r>
            <a:r>
              <a:rPr lang="vi-VN" sz="4800">
                <a:ln w="0"/>
              </a:rPr>
              <a:t>ẻ những điều em học được để tạo bầu không khí vui vẻ, đầm ấm trong gia đình.</a:t>
            </a:r>
            <a:endParaRPr lang="vi-VN" sz="48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A368C1ED-64A3-925C-7AAA-59AFF750C5A1}"/>
              </a:ext>
            </a:extLst>
          </p:cNvPr>
          <p:cNvSpPr/>
          <p:nvPr/>
        </p:nvSpPr>
        <p:spPr>
          <a:xfrm rot="-717662" flipH="1">
            <a:off x="16972718" y="6611557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2DEC671C-DCED-97B8-A923-19E397109E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2119"/>
            <a:ext cx="1680418" cy="1839576"/>
          </a:xfrm>
          <a:prstGeom prst="rect">
            <a:avLst/>
          </a:prstGeom>
        </p:spPr>
      </p:pic>
      <p:grpSp>
        <p:nvGrpSpPr>
          <p:cNvPr id="11" name="Group 8">
            <a:extLst>
              <a:ext uri="{FF2B5EF4-FFF2-40B4-BE49-F238E27FC236}">
                <a16:creationId xmlns:a16="http://schemas.microsoft.com/office/drawing/2014/main" xmlns="" id="{9650CE35-5582-EC20-8E2A-4FB5511E3EC4}"/>
              </a:ext>
            </a:extLst>
          </p:cNvPr>
          <p:cNvGrpSpPr/>
          <p:nvPr/>
        </p:nvGrpSpPr>
        <p:grpSpPr>
          <a:xfrm>
            <a:off x="152400" y="9134470"/>
            <a:ext cx="18288000" cy="1304930"/>
            <a:chOff x="0" y="0"/>
            <a:chExt cx="4816593" cy="343685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D96BFA28-7724-AE21-FA7A-267F223D1954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xmlns="" id="{A128AC86-12E7-2C74-44AB-076EAD849730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6" name="AutoShape 11">
            <a:extLst>
              <a:ext uri="{FF2B5EF4-FFF2-40B4-BE49-F238E27FC236}">
                <a16:creationId xmlns:a16="http://schemas.microsoft.com/office/drawing/2014/main" xmlns="" id="{7194F6DF-CB0C-4CCD-A209-A47909AA2703}"/>
              </a:ext>
            </a:extLst>
          </p:cNvPr>
          <p:cNvSpPr/>
          <p:nvPr/>
        </p:nvSpPr>
        <p:spPr>
          <a:xfrm>
            <a:off x="152400" y="96059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xmlns="" id="{1CFD22E0-1BC1-660A-1CF3-E006A3FD75F7}"/>
              </a:ext>
            </a:extLst>
          </p:cNvPr>
          <p:cNvSpPr/>
          <p:nvPr/>
        </p:nvSpPr>
        <p:spPr>
          <a:xfrm>
            <a:off x="12835667" y="4166244"/>
            <a:ext cx="3541035" cy="5620691"/>
          </a:xfrm>
          <a:custGeom>
            <a:avLst/>
            <a:gdLst/>
            <a:ahLst/>
            <a:cxnLst/>
            <a:rect l="l" t="t" r="r" b="b"/>
            <a:pathLst>
              <a:path w="3541035" h="5620691">
                <a:moveTo>
                  <a:pt x="0" y="0"/>
                </a:moveTo>
                <a:lnTo>
                  <a:pt x="3541035" y="0"/>
                </a:lnTo>
                <a:lnTo>
                  <a:pt x="3541035" y="5620690"/>
                </a:lnTo>
                <a:lnTo>
                  <a:pt x="0" y="56206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3E9338E1-6F30-4942-C3E1-AADBE1ADBEBA}"/>
              </a:ext>
            </a:extLst>
          </p:cNvPr>
          <p:cNvGrpSpPr/>
          <p:nvPr/>
        </p:nvGrpSpPr>
        <p:grpSpPr>
          <a:xfrm>
            <a:off x="2061418" y="2645404"/>
            <a:ext cx="9991506" cy="6158910"/>
            <a:chOff x="3130187" y="2848772"/>
            <a:chExt cx="9006524" cy="5367484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xmlns="" id="{ECB2BDCD-AD36-4802-5146-981A10F7E0E4}"/>
                </a:ext>
              </a:extLst>
            </p:cNvPr>
            <p:cNvSpPr/>
            <p:nvPr/>
          </p:nvSpPr>
          <p:spPr>
            <a:xfrm>
              <a:off x="3130187" y="2848772"/>
              <a:ext cx="9006524" cy="5367484"/>
            </a:xfrm>
            <a:custGeom>
              <a:avLst/>
              <a:gdLst/>
              <a:ahLst/>
              <a:cxnLst/>
              <a:rect l="l" t="t" r="r" b="b"/>
              <a:pathLst>
                <a:path w="8249050" h="4609157">
                  <a:moveTo>
                    <a:pt x="0" y="0"/>
                  </a:moveTo>
                  <a:lnTo>
                    <a:pt x="8249050" y="0"/>
                  </a:lnTo>
                  <a:lnTo>
                    <a:pt x="8249050" y="4609157"/>
                  </a:lnTo>
                  <a:lnTo>
                    <a:pt x="0" y="4609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Hình chữ nhật 16">
              <a:extLst>
                <a:ext uri="{FF2B5EF4-FFF2-40B4-BE49-F238E27FC236}">
                  <a16:creationId xmlns:a16="http://schemas.microsoft.com/office/drawing/2014/main" xmlns="" id="{E3D28265-C641-02DA-AE23-29E462B8CBED}"/>
                </a:ext>
              </a:extLst>
            </p:cNvPr>
            <p:cNvSpPr/>
            <p:nvPr/>
          </p:nvSpPr>
          <p:spPr>
            <a:xfrm>
              <a:off x="3657600" y="3238500"/>
              <a:ext cx="8229600" cy="4495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xmlns="" id="{51BD6BD9-37E8-1B20-35A7-4B575BE3954E}"/>
              </a:ext>
            </a:extLst>
          </p:cNvPr>
          <p:cNvSpPr/>
          <p:nvPr/>
        </p:nvSpPr>
        <p:spPr>
          <a:xfrm>
            <a:off x="2514600" y="3121438"/>
            <a:ext cx="9129615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Ø"/>
            </a:pPr>
            <a:r>
              <a:rPr lang="vi-VN" sz="4800" b="0" i="1" cap="none" spc="0">
                <a:ln w="0"/>
                <a:solidFill>
                  <a:schemeClr val="tx1"/>
                </a:solidFill>
                <a:latin typeface="+mj-lt"/>
              </a:rPr>
              <a:t>Tâm sự với bố mẹ.</a:t>
            </a:r>
          </a:p>
          <a:p>
            <a:pPr marL="685800" indent="-685800" algn="just">
              <a:buFont typeface="Wingdings" panose="05000000000000000000" pitchFamily="2" charset="2"/>
              <a:buChar char="Ø"/>
            </a:pPr>
            <a:r>
              <a:rPr lang="vi-VN" sz="4800" i="1">
                <a:ln w="0"/>
                <a:latin typeface="+mj-lt"/>
              </a:rPr>
              <a:t>Làm việc nhà giúp mẹ.</a:t>
            </a:r>
          </a:p>
          <a:p>
            <a:pPr marL="685800" indent="-685800" algn="just">
              <a:buFont typeface="Wingdings" panose="05000000000000000000" pitchFamily="2" charset="2"/>
              <a:buChar char="Ø"/>
            </a:pPr>
            <a:r>
              <a:rPr lang="vi-VN" sz="4800" b="0" i="1" cap="none" spc="0">
                <a:ln w="0"/>
                <a:solidFill>
                  <a:schemeClr val="tx1"/>
                </a:solidFill>
                <a:latin typeface="+mj-lt"/>
              </a:rPr>
              <a:t>Yêu thương và chăm sóc em nhỏ.</a:t>
            </a:r>
          </a:p>
          <a:p>
            <a:pPr marL="685800" indent="-685800" algn="just">
              <a:buFont typeface="Wingdings" panose="05000000000000000000" pitchFamily="2" charset="2"/>
              <a:buChar char="Ø"/>
            </a:pPr>
            <a:r>
              <a:rPr lang="vi-VN" sz="4800" i="1">
                <a:ln w="0"/>
                <a:latin typeface="+mj-lt"/>
              </a:rPr>
              <a:t>Quan tâm, chăm sóc ông bà.</a:t>
            </a:r>
          </a:p>
          <a:p>
            <a:pPr marL="685800" indent="-685800" algn="just">
              <a:buFont typeface="Wingdings" panose="05000000000000000000" pitchFamily="2" charset="2"/>
              <a:buChar char="Ø"/>
            </a:pPr>
            <a:r>
              <a:rPr lang="vi-VN" sz="4800" b="0" i="1" cap="none" spc="0">
                <a:ln w="0"/>
                <a:solidFill>
                  <a:schemeClr val="tx1"/>
                </a:solidFill>
                <a:latin typeface="+mj-lt"/>
              </a:rPr>
              <a:t>Nhớ ngày sinh của các thành viên trong gia đình.</a:t>
            </a:r>
          </a:p>
          <a:p>
            <a:pPr marL="685800" indent="-685800" algn="just">
              <a:buFont typeface="Wingdings" panose="05000000000000000000" pitchFamily="2" charset="2"/>
              <a:buChar char="Ø"/>
            </a:pPr>
            <a:r>
              <a:rPr lang="vi-VN" sz="4800" i="1">
                <a:ln w="0"/>
                <a:latin typeface="+mj-lt"/>
              </a:rPr>
              <a:t>...</a:t>
            </a:r>
            <a:endParaRPr lang="vi-VN" sz="4800" b="0" i="1" cap="none" spc="0">
              <a:ln w="0"/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5359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A471E0-DFC0-8702-8A5B-24782C504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163B1615-52D2-B64D-EA08-9B1ADB9E87DE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D92A9477-90C7-4F24-4274-485E7C965212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3F05722D-7617-254C-2E90-21B052E53974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B6A61A91-B51C-41AA-2A7E-C55CFE45C765}"/>
              </a:ext>
            </a:extLst>
          </p:cNvPr>
          <p:cNvGrpSpPr/>
          <p:nvPr/>
        </p:nvGrpSpPr>
        <p:grpSpPr>
          <a:xfrm>
            <a:off x="2743200" y="1455773"/>
            <a:ext cx="11945816" cy="6289248"/>
            <a:chOff x="0" y="0"/>
            <a:chExt cx="12778154" cy="83856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6CEADD08-70B1-A94E-C3AC-2448593669D6}"/>
                </a:ext>
              </a:extLst>
            </p:cNvPr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F834B76B-FBD6-EFD5-040B-747C5AE5F5CD}"/>
                </a:ext>
              </a:extLst>
            </p:cNvPr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9E838D92-9100-9512-6CF1-E0FDF6F228DD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9C278559-399E-6AA7-77B6-CB088DF1F50F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280D3E0E-42C0-7C14-F22B-06DA423B3321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BF9651FB-74BF-3C77-3706-777604572C7B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2CF6FF4C-2C5E-72F8-D5EF-98626129A51C}"/>
              </a:ext>
            </a:extLst>
          </p:cNvPr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4B8C120B-6DED-1266-BE50-80FAA1B6C247}"/>
              </a:ext>
            </a:extLst>
          </p:cNvPr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CBB8860D-FA09-16E4-AEFF-B64E44DEAC7E}"/>
              </a:ext>
            </a:extLst>
          </p:cNvPr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7CB3BB0D-81A8-3D74-F573-547CF2A139F5}"/>
              </a:ext>
            </a:extLst>
          </p:cNvPr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51889E35-B0A2-AFBA-6AC0-01BFB778D9ED}"/>
              </a:ext>
            </a:extLst>
          </p:cNvPr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C24740DF-DA39-F34C-871D-80C82ED93D76}"/>
              </a:ext>
            </a:extLst>
          </p:cNvPr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F2A196A6-0358-0479-CE46-C7BE7F0B5302}"/>
              </a:ext>
            </a:extLst>
          </p:cNvPr>
          <p:cNvSpPr txBox="1">
            <a:spLocks noChangeAspect="1"/>
          </p:cNvSpPr>
          <p:nvPr/>
        </p:nvSpPr>
        <p:spPr>
          <a:xfrm>
            <a:off x="3757237" y="3026276"/>
            <a:ext cx="9603495" cy="2313423"/>
          </a:xfrm>
          <a:custGeom>
            <a:avLst/>
            <a:gdLst/>
            <a:ahLst/>
            <a:cxnLst/>
            <a:rect l="l" t="t" r="r" b="b"/>
            <a:pathLst>
              <a:path w="9603495" h="2313423">
                <a:moveTo>
                  <a:pt x="1962797" y="1178815"/>
                </a:moveTo>
                <a:cubicBezTo>
                  <a:pt x="1940343" y="1178815"/>
                  <a:pt x="1922802" y="1183025"/>
                  <a:pt x="1910171" y="1191445"/>
                </a:cubicBezTo>
                <a:cubicBezTo>
                  <a:pt x="1904559" y="1199865"/>
                  <a:pt x="1900348" y="1224423"/>
                  <a:pt x="1897541" y="1265120"/>
                </a:cubicBezTo>
                <a:cubicBezTo>
                  <a:pt x="1896138" y="1284767"/>
                  <a:pt x="1895436" y="1306519"/>
                  <a:pt x="1895436" y="1330376"/>
                </a:cubicBezTo>
                <a:cubicBezTo>
                  <a:pt x="1895436" y="1354233"/>
                  <a:pt x="1895436" y="1380195"/>
                  <a:pt x="1895436" y="1408262"/>
                </a:cubicBezTo>
                <a:cubicBezTo>
                  <a:pt x="1895436" y="1436329"/>
                  <a:pt x="1895787" y="1464747"/>
                  <a:pt x="1896489" y="1493516"/>
                </a:cubicBezTo>
                <a:cubicBezTo>
                  <a:pt x="1897190" y="1522284"/>
                  <a:pt x="1898243" y="1552807"/>
                  <a:pt x="1899646" y="1585084"/>
                </a:cubicBezTo>
                <a:cubicBezTo>
                  <a:pt x="1901050" y="1617361"/>
                  <a:pt x="1902453" y="1647533"/>
                  <a:pt x="1903856" y="1675600"/>
                </a:cubicBezTo>
                <a:cubicBezTo>
                  <a:pt x="1905261" y="1703667"/>
                  <a:pt x="1907366" y="1731033"/>
                  <a:pt x="1910171" y="1757696"/>
                </a:cubicBezTo>
                <a:cubicBezTo>
                  <a:pt x="1914382" y="1809620"/>
                  <a:pt x="1918592" y="1853826"/>
                  <a:pt x="1922802" y="1890313"/>
                </a:cubicBezTo>
                <a:cubicBezTo>
                  <a:pt x="1927012" y="1926800"/>
                  <a:pt x="1929819" y="1945745"/>
                  <a:pt x="1931222" y="1947149"/>
                </a:cubicBezTo>
                <a:lnTo>
                  <a:pt x="1995010" y="1947149"/>
                </a:lnTo>
                <a:lnTo>
                  <a:pt x="1995688" y="1944912"/>
                </a:lnTo>
                <a:cubicBezTo>
                  <a:pt x="1997267" y="1937281"/>
                  <a:pt x="1999635" y="1919783"/>
                  <a:pt x="2002793" y="1892418"/>
                </a:cubicBezTo>
                <a:cubicBezTo>
                  <a:pt x="2007003" y="1855931"/>
                  <a:pt x="2011213" y="1811725"/>
                  <a:pt x="2015423" y="1759801"/>
                </a:cubicBezTo>
                <a:cubicBezTo>
                  <a:pt x="2018229" y="1733138"/>
                  <a:pt x="2020334" y="1705422"/>
                  <a:pt x="2021738" y="1676653"/>
                </a:cubicBezTo>
                <a:cubicBezTo>
                  <a:pt x="2023141" y="1647884"/>
                  <a:pt x="2024544" y="1617361"/>
                  <a:pt x="2025949" y="1585084"/>
                </a:cubicBezTo>
                <a:cubicBezTo>
                  <a:pt x="2027352" y="1552807"/>
                  <a:pt x="2028404" y="1522284"/>
                  <a:pt x="2029106" y="1493516"/>
                </a:cubicBezTo>
                <a:cubicBezTo>
                  <a:pt x="2029808" y="1464747"/>
                  <a:pt x="2030159" y="1436329"/>
                  <a:pt x="2030159" y="1408262"/>
                </a:cubicBezTo>
                <a:cubicBezTo>
                  <a:pt x="2030159" y="1380195"/>
                  <a:pt x="2030159" y="1354233"/>
                  <a:pt x="2030159" y="1330376"/>
                </a:cubicBezTo>
                <a:cubicBezTo>
                  <a:pt x="2030159" y="1306519"/>
                  <a:pt x="2029457" y="1284767"/>
                  <a:pt x="2028054" y="1265120"/>
                </a:cubicBezTo>
                <a:cubicBezTo>
                  <a:pt x="2025246" y="1224423"/>
                  <a:pt x="2021036" y="1199865"/>
                  <a:pt x="2015423" y="1191445"/>
                </a:cubicBezTo>
                <a:cubicBezTo>
                  <a:pt x="2002793" y="1183025"/>
                  <a:pt x="1985251" y="1178815"/>
                  <a:pt x="1962797" y="1178815"/>
                </a:cubicBezTo>
                <a:close/>
                <a:moveTo>
                  <a:pt x="5827984" y="884111"/>
                </a:moveTo>
                <a:lnTo>
                  <a:pt x="5827984" y="886216"/>
                </a:lnTo>
                <a:cubicBezTo>
                  <a:pt x="5825178" y="887619"/>
                  <a:pt x="5820968" y="891127"/>
                  <a:pt x="5815354" y="896741"/>
                </a:cubicBezTo>
                <a:close/>
                <a:moveTo>
                  <a:pt x="6204784" y="791490"/>
                </a:moveTo>
                <a:cubicBezTo>
                  <a:pt x="6213204" y="791490"/>
                  <a:pt x="6223730" y="791840"/>
                  <a:pt x="6236360" y="792542"/>
                </a:cubicBezTo>
                <a:cubicBezTo>
                  <a:pt x="6248990" y="793244"/>
                  <a:pt x="6261970" y="794647"/>
                  <a:pt x="6275303" y="796752"/>
                </a:cubicBezTo>
                <a:cubicBezTo>
                  <a:pt x="6288634" y="798857"/>
                  <a:pt x="6300914" y="802366"/>
                  <a:pt x="6312140" y="807277"/>
                </a:cubicBezTo>
                <a:cubicBezTo>
                  <a:pt x="6323368" y="812189"/>
                  <a:pt x="6331086" y="818855"/>
                  <a:pt x="6335296" y="827275"/>
                </a:cubicBezTo>
                <a:cubicBezTo>
                  <a:pt x="6333892" y="839905"/>
                  <a:pt x="6331787" y="863060"/>
                  <a:pt x="6328981" y="896741"/>
                </a:cubicBezTo>
                <a:cubicBezTo>
                  <a:pt x="6327578" y="913581"/>
                  <a:pt x="6326524" y="931474"/>
                  <a:pt x="6325823" y="950419"/>
                </a:cubicBezTo>
                <a:cubicBezTo>
                  <a:pt x="6325122" y="969364"/>
                  <a:pt x="6323368" y="990064"/>
                  <a:pt x="6320560" y="1012517"/>
                </a:cubicBezTo>
                <a:cubicBezTo>
                  <a:pt x="6316351" y="1060231"/>
                  <a:pt x="6312491" y="1107244"/>
                  <a:pt x="6308984" y="1153554"/>
                </a:cubicBezTo>
                <a:cubicBezTo>
                  <a:pt x="6305474" y="1199865"/>
                  <a:pt x="6302317" y="1246877"/>
                  <a:pt x="6299510" y="1294591"/>
                </a:cubicBezTo>
                <a:cubicBezTo>
                  <a:pt x="6296703" y="1342305"/>
                  <a:pt x="6294598" y="1381599"/>
                  <a:pt x="6293196" y="1412472"/>
                </a:cubicBezTo>
                <a:cubicBezTo>
                  <a:pt x="6291792" y="1429312"/>
                  <a:pt x="6291090" y="1443346"/>
                  <a:pt x="6291090" y="1454573"/>
                </a:cubicBezTo>
                <a:cubicBezTo>
                  <a:pt x="6291090" y="1465800"/>
                  <a:pt x="6291090" y="1474921"/>
                  <a:pt x="6291090" y="1481938"/>
                </a:cubicBezTo>
                <a:cubicBezTo>
                  <a:pt x="6327578" y="1389317"/>
                  <a:pt x="6366520" y="1298099"/>
                  <a:pt x="6407919" y="1208285"/>
                </a:cubicBezTo>
                <a:cubicBezTo>
                  <a:pt x="6449318" y="1118470"/>
                  <a:pt x="6493172" y="1029358"/>
                  <a:pt x="6539483" y="940946"/>
                </a:cubicBezTo>
                <a:cubicBezTo>
                  <a:pt x="6571760" y="879199"/>
                  <a:pt x="6601230" y="831485"/>
                  <a:pt x="6627894" y="797805"/>
                </a:cubicBezTo>
                <a:cubicBezTo>
                  <a:pt x="6678415" y="793595"/>
                  <a:pt x="6726129" y="806926"/>
                  <a:pt x="6771036" y="837800"/>
                </a:cubicBezTo>
                <a:cubicBezTo>
                  <a:pt x="6814540" y="867270"/>
                  <a:pt x="6853834" y="900951"/>
                  <a:pt x="6888918" y="938841"/>
                </a:cubicBezTo>
                <a:cubicBezTo>
                  <a:pt x="6924001" y="976732"/>
                  <a:pt x="6955576" y="1018131"/>
                  <a:pt x="6983644" y="1063038"/>
                </a:cubicBezTo>
                <a:cubicBezTo>
                  <a:pt x="7006096" y="1100929"/>
                  <a:pt x="7018727" y="1125487"/>
                  <a:pt x="7021534" y="1136714"/>
                </a:cubicBezTo>
                <a:cubicBezTo>
                  <a:pt x="7024341" y="1147941"/>
                  <a:pt x="7015218" y="1169693"/>
                  <a:pt x="6994169" y="1201970"/>
                </a:cubicBezTo>
                <a:cubicBezTo>
                  <a:pt x="6945051" y="1280557"/>
                  <a:pt x="6888918" y="1353532"/>
                  <a:pt x="6825767" y="1420892"/>
                </a:cubicBezTo>
                <a:cubicBezTo>
                  <a:pt x="6762616" y="1488253"/>
                  <a:pt x="6694554" y="1550702"/>
                  <a:pt x="6621580" y="1608240"/>
                </a:cubicBezTo>
                <a:cubicBezTo>
                  <a:pt x="6652452" y="1630693"/>
                  <a:pt x="6689642" y="1663321"/>
                  <a:pt x="6733146" y="1706123"/>
                </a:cubicBezTo>
                <a:cubicBezTo>
                  <a:pt x="6776649" y="1748925"/>
                  <a:pt x="6819802" y="1795587"/>
                  <a:pt x="6862604" y="1846107"/>
                </a:cubicBezTo>
                <a:cubicBezTo>
                  <a:pt x="6905407" y="1896628"/>
                  <a:pt x="6944700" y="1947499"/>
                  <a:pt x="6980486" y="1998722"/>
                </a:cubicBezTo>
                <a:cubicBezTo>
                  <a:pt x="7016272" y="2049944"/>
                  <a:pt x="7041180" y="2094500"/>
                  <a:pt x="7055214" y="2132391"/>
                </a:cubicBezTo>
                <a:cubicBezTo>
                  <a:pt x="7055214" y="2163264"/>
                  <a:pt x="7039426" y="2188525"/>
                  <a:pt x="7007851" y="2208172"/>
                </a:cubicBezTo>
                <a:cubicBezTo>
                  <a:pt x="6976276" y="2227819"/>
                  <a:pt x="6939088" y="2243606"/>
                  <a:pt x="6896285" y="2255535"/>
                </a:cubicBezTo>
                <a:cubicBezTo>
                  <a:pt x="6853482" y="2267463"/>
                  <a:pt x="6809979" y="2275883"/>
                  <a:pt x="6765774" y="2280795"/>
                </a:cubicBezTo>
                <a:cubicBezTo>
                  <a:pt x="6721568" y="2285707"/>
                  <a:pt x="6687536" y="2288163"/>
                  <a:pt x="6663680" y="2288163"/>
                </a:cubicBezTo>
                <a:cubicBezTo>
                  <a:pt x="6658066" y="2288163"/>
                  <a:pt x="6649295" y="2287812"/>
                  <a:pt x="6637366" y="2287110"/>
                </a:cubicBezTo>
                <a:cubicBezTo>
                  <a:pt x="6625438" y="2286408"/>
                  <a:pt x="6613159" y="2285356"/>
                  <a:pt x="6600529" y="2283953"/>
                </a:cubicBezTo>
                <a:cubicBezTo>
                  <a:pt x="6587899" y="2282549"/>
                  <a:pt x="6576321" y="2280093"/>
                  <a:pt x="6565796" y="2276585"/>
                </a:cubicBezTo>
                <a:cubicBezTo>
                  <a:pt x="6555271" y="2273077"/>
                  <a:pt x="6547904" y="2268516"/>
                  <a:pt x="6543694" y="2262902"/>
                </a:cubicBezTo>
                <a:cubicBezTo>
                  <a:pt x="6497383" y="2198348"/>
                  <a:pt x="6455632" y="2131338"/>
                  <a:pt x="6418444" y="2061872"/>
                </a:cubicBezTo>
                <a:cubicBezTo>
                  <a:pt x="6381256" y="1992407"/>
                  <a:pt x="6345821" y="1921888"/>
                  <a:pt x="6312140" y="1850317"/>
                </a:cubicBezTo>
                <a:cubicBezTo>
                  <a:pt x="6312140" y="1857334"/>
                  <a:pt x="6312140" y="1867158"/>
                  <a:pt x="6312140" y="1879788"/>
                </a:cubicBezTo>
                <a:cubicBezTo>
                  <a:pt x="6312140" y="1892418"/>
                  <a:pt x="6312842" y="1907855"/>
                  <a:pt x="6314246" y="1926098"/>
                </a:cubicBezTo>
                <a:cubicBezTo>
                  <a:pt x="6315648" y="1944342"/>
                  <a:pt x="6316701" y="1962936"/>
                  <a:pt x="6317403" y="1981882"/>
                </a:cubicBezTo>
                <a:cubicBezTo>
                  <a:pt x="6318105" y="2000827"/>
                  <a:pt x="6318456" y="2020123"/>
                  <a:pt x="6318456" y="2039770"/>
                </a:cubicBezTo>
                <a:lnTo>
                  <a:pt x="6318456" y="2153441"/>
                </a:lnTo>
                <a:cubicBezTo>
                  <a:pt x="6318456" y="2171685"/>
                  <a:pt x="6318105" y="2187121"/>
                  <a:pt x="6317403" y="2199752"/>
                </a:cubicBezTo>
                <a:cubicBezTo>
                  <a:pt x="6316701" y="2212382"/>
                  <a:pt x="6315648" y="2222907"/>
                  <a:pt x="6314246" y="2231327"/>
                </a:cubicBezTo>
                <a:cubicBezTo>
                  <a:pt x="6312842" y="2239747"/>
                  <a:pt x="6301616" y="2246413"/>
                  <a:pt x="6280566" y="2251325"/>
                </a:cubicBezTo>
                <a:cubicBezTo>
                  <a:pt x="6259515" y="2256236"/>
                  <a:pt x="6236008" y="2260096"/>
                  <a:pt x="6210047" y="2262902"/>
                </a:cubicBezTo>
                <a:cubicBezTo>
                  <a:pt x="6184084" y="2265709"/>
                  <a:pt x="6159175" y="2267463"/>
                  <a:pt x="6135318" y="2268165"/>
                </a:cubicBezTo>
                <a:cubicBezTo>
                  <a:pt x="6111461" y="2268867"/>
                  <a:pt x="6094621" y="2269217"/>
                  <a:pt x="6084798" y="2269217"/>
                </a:cubicBezTo>
                <a:cubicBezTo>
                  <a:pt x="6053924" y="2269217"/>
                  <a:pt x="6021998" y="2268516"/>
                  <a:pt x="5989019" y="2267112"/>
                </a:cubicBezTo>
                <a:cubicBezTo>
                  <a:pt x="5956040" y="2265709"/>
                  <a:pt x="5924114" y="2260797"/>
                  <a:pt x="5893240" y="2252377"/>
                </a:cubicBezTo>
                <a:cubicBezTo>
                  <a:pt x="5870787" y="2245360"/>
                  <a:pt x="5858156" y="2236940"/>
                  <a:pt x="5855350" y="2227117"/>
                </a:cubicBezTo>
                <a:cubicBezTo>
                  <a:pt x="5841316" y="2082572"/>
                  <a:pt x="5831844" y="1938027"/>
                  <a:pt x="5826932" y="1793482"/>
                </a:cubicBezTo>
                <a:cubicBezTo>
                  <a:pt x="5822020" y="1648937"/>
                  <a:pt x="5819565" y="1503690"/>
                  <a:pt x="5819565" y="1357742"/>
                </a:cubicBezTo>
                <a:cubicBezTo>
                  <a:pt x="5819565" y="1277751"/>
                  <a:pt x="5820266" y="1199163"/>
                  <a:pt x="5821670" y="1121979"/>
                </a:cubicBezTo>
                <a:cubicBezTo>
                  <a:pt x="5823073" y="1044795"/>
                  <a:pt x="5825178" y="966207"/>
                  <a:pt x="5827984" y="886216"/>
                </a:cubicBezTo>
                <a:cubicBezTo>
                  <a:pt x="5851842" y="869375"/>
                  <a:pt x="5879207" y="854640"/>
                  <a:pt x="5910081" y="842010"/>
                </a:cubicBezTo>
                <a:cubicBezTo>
                  <a:pt x="5940954" y="829380"/>
                  <a:pt x="5973232" y="819556"/>
                  <a:pt x="6006912" y="812540"/>
                </a:cubicBezTo>
                <a:cubicBezTo>
                  <a:pt x="6040592" y="805523"/>
                  <a:pt x="6074623" y="800261"/>
                  <a:pt x="6109006" y="796752"/>
                </a:cubicBezTo>
                <a:cubicBezTo>
                  <a:pt x="6143388" y="793244"/>
                  <a:pt x="6175314" y="791490"/>
                  <a:pt x="6204784" y="791490"/>
                </a:cubicBezTo>
                <a:close/>
                <a:moveTo>
                  <a:pt x="3774138" y="778859"/>
                </a:moveTo>
                <a:cubicBezTo>
                  <a:pt x="3833079" y="778859"/>
                  <a:pt x="3868864" y="785174"/>
                  <a:pt x="3881494" y="797805"/>
                </a:cubicBezTo>
                <a:cubicBezTo>
                  <a:pt x="3894125" y="813241"/>
                  <a:pt x="3904649" y="853939"/>
                  <a:pt x="3913070" y="919896"/>
                </a:cubicBezTo>
                <a:cubicBezTo>
                  <a:pt x="3931314" y="1060231"/>
                  <a:pt x="3942540" y="1200566"/>
                  <a:pt x="3946750" y="1340901"/>
                </a:cubicBezTo>
                <a:cubicBezTo>
                  <a:pt x="3950960" y="1481236"/>
                  <a:pt x="3953065" y="1621571"/>
                  <a:pt x="3953065" y="1761906"/>
                </a:cubicBezTo>
                <a:lnTo>
                  <a:pt x="3953065" y="1915573"/>
                </a:lnTo>
                <a:cubicBezTo>
                  <a:pt x="3953065" y="1922590"/>
                  <a:pt x="3952714" y="1940132"/>
                  <a:pt x="3952013" y="1968199"/>
                </a:cubicBezTo>
                <a:cubicBezTo>
                  <a:pt x="3951311" y="1996266"/>
                  <a:pt x="3950258" y="2025736"/>
                  <a:pt x="3948855" y="2056610"/>
                </a:cubicBezTo>
                <a:cubicBezTo>
                  <a:pt x="3947452" y="2087484"/>
                  <a:pt x="3945698" y="2115901"/>
                  <a:pt x="3943592" y="2141863"/>
                </a:cubicBezTo>
                <a:cubicBezTo>
                  <a:pt x="3941488" y="2167825"/>
                  <a:pt x="3939032" y="2182210"/>
                  <a:pt x="3936225" y="2185016"/>
                </a:cubicBezTo>
                <a:cubicBezTo>
                  <a:pt x="3920788" y="2200453"/>
                  <a:pt x="3897282" y="2215890"/>
                  <a:pt x="3865707" y="2231327"/>
                </a:cubicBezTo>
                <a:cubicBezTo>
                  <a:pt x="3834131" y="2246764"/>
                  <a:pt x="3800100" y="2260446"/>
                  <a:pt x="3763613" y="2272375"/>
                </a:cubicBezTo>
                <a:cubicBezTo>
                  <a:pt x="3727126" y="2284303"/>
                  <a:pt x="3690990" y="2294127"/>
                  <a:pt x="3655204" y="2301845"/>
                </a:cubicBezTo>
                <a:cubicBezTo>
                  <a:pt x="3619419" y="2309564"/>
                  <a:pt x="3588896" y="2313423"/>
                  <a:pt x="3563635" y="2313423"/>
                </a:cubicBezTo>
                <a:cubicBezTo>
                  <a:pt x="3539778" y="2313423"/>
                  <a:pt x="3512413" y="2301144"/>
                  <a:pt x="3481540" y="2276585"/>
                </a:cubicBezTo>
                <a:cubicBezTo>
                  <a:pt x="3450666" y="2252026"/>
                  <a:pt x="3419792" y="2223258"/>
                  <a:pt x="3388918" y="2190279"/>
                </a:cubicBezTo>
                <a:cubicBezTo>
                  <a:pt x="3358044" y="2157300"/>
                  <a:pt x="3329627" y="2123269"/>
                  <a:pt x="3303665" y="2088185"/>
                </a:cubicBezTo>
                <a:cubicBezTo>
                  <a:pt x="3277703" y="2053102"/>
                  <a:pt x="3257003" y="2025034"/>
                  <a:pt x="3241567" y="2003984"/>
                </a:cubicBezTo>
                <a:cubicBezTo>
                  <a:pt x="3207886" y="1957674"/>
                  <a:pt x="3180521" y="1921888"/>
                  <a:pt x="3159471" y="1896628"/>
                </a:cubicBezTo>
                <a:cubicBezTo>
                  <a:pt x="3162277" y="1919082"/>
                  <a:pt x="3164382" y="1948552"/>
                  <a:pt x="3165785" y="1985039"/>
                </a:cubicBezTo>
                <a:lnTo>
                  <a:pt x="3172100" y="2092395"/>
                </a:lnTo>
                <a:cubicBezTo>
                  <a:pt x="3173504" y="2110639"/>
                  <a:pt x="3174206" y="2127830"/>
                  <a:pt x="3174206" y="2143968"/>
                </a:cubicBezTo>
                <a:cubicBezTo>
                  <a:pt x="3174206" y="2160107"/>
                  <a:pt x="3174206" y="2175895"/>
                  <a:pt x="3174206" y="2191331"/>
                </a:cubicBezTo>
                <a:cubicBezTo>
                  <a:pt x="3174206" y="2220802"/>
                  <a:pt x="3172100" y="2239747"/>
                  <a:pt x="3167890" y="2248167"/>
                </a:cubicBezTo>
                <a:cubicBezTo>
                  <a:pt x="3158067" y="2255184"/>
                  <a:pt x="3142630" y="2260797"/>
                  <a:pt x="3121580" y="2265007"/>
                </a:cubicBezTo>
                <a:cubicBezTo>
                  <a:pt x="3100530" y="2269217"/>
                  <a:pt x="3077725" y="2272375"/>
                  <a:pt x="3053167" y="2274480"/>
                </a:cubicBezTo>
                <a:cubicBezTo>
                  <a:pt x="3028608" y="2276585"/>
                  <a:pt x="3005102" y="2277638"/>
                  <a:pt x="2982648" y="2277638"/>
                </a:cubicBezTo>
                <a:cubicBezTo>
                  <a:pt x="2960195" y="2277638"/>
                  <a:pt x="2942653" y="2277638"/>
                  <a:pt x="2930023" y="2277638"/>
                </a:cubicBezTo>
                <a:cubicBezTo>
                  <a:pt x="2921603" y="2277638"/>
                  <a:pt x="2907218" y="2277287"/>
                  <a:pt x="2886870" y="2276585"/>
                </a:cubicBezTo>
                <a:cubicBezTo>
                  <a:pt x="2866521" y="2275883"/>
                  <a:pt x="2844769" y="2274831"/>
                  <a:pt x="2821615" y="2273428"/>
                </a:cubicBezTo>
                <a:cubicBezTo>
                  <a:pt x="2798459" y="2272024"/>
                  <a:pt x="2777058" y="2269919"/>
                  <a:pt x="2757411" y="2267112"/>
                </a:cubicBezTo>
                <a:cubicBezTo>
                  <a:pt x="2737764" y="2264306"/>
                  <a:pt x="2725134" y="2260096"/>
                  <a:pt x="2719520" y="2254482"/>
                </a:cubicBezTo>
                <a:cubicBezTo>
                  <a:pt x="2712504" y="2194138"/>
                  <a:pt x="2707241" y="2134496"/>
                  <a:pt x="2703733" y="2075555"/>
                </a:cubicBezTo>
                <a:cubicBezTo>
                  <a:pt x="2700225" y="2016614"/>
                  <a:pt x="2697067" y="1956972"/>
                  <a:pt x="2694260" y="1896628"/>
                </a:cubicBezTo>
                <a:cubicBezTo>
                  <a:pt x="2691453" y="1829267"/>
                  <a:pt x="2689348" y="1762608"/>
                  <a:pt x="2687945" y="1696651"/>
                </a:cubicBezTo>
                <a:cubicBezTo>
                  <a:pt x="2686542" y="1630693"/>
                  <a:pt x="2685840" y="1564034"/>
                  <a:pt x="2685840" y="1496673"/>
                </a:cubicBezTo>
                <a:lnTo>
                  <a:pt x="2685840" y="1281961"/>
                </a:lnTo>
                <a:cubicBezTo>
                  <a:pt x="2685840" y="1248280"/>
                  <a:pt x="2686190" y="1216354"/>
                  <a:pt x="2686893" y="1186182"/>
                </a:cubicBezTo>
                <a:cubicBezTo>
                  <a:pt x="2687594" y="1156010"/>
                  <a:pt x="2688646" y="1127592"/>
                  <a:pt x="2690050" y="1100929"/>
                </a:cubicBezTo>
                <a:cubicBezTo>
                  <a:pt x="2691453" y="1070055"/>
                  <a:pt x="2692506" y="1040935"/>
                  <a:pt x="2693208" y="1013570"/>
                </a:cubicBezTo>
                <a:cubicBezTo>
                  <a:pt x="2693909" y="986204"/>
                  <a:pt x="2694260" y="960593"/>
                  <a:pt x="2694260" y="936736"/>
                </a:cubicBezTo>
                <a:lnTo>
                  <a:pt x="2696365" y="934631"/>
                </a:lnTo>
                <a:cubicBezTo>
                  <a:pt x="2716012" y="920598"/>
                  <a:pt x="2740921" y="905512"/>
                  <a:pt x="2771094" y="889373"/>
                </a:cubicBezTo>
                <a:cubicBezTo>
                  <a:pt x="2801266" y="873235"/>
                  <a:pt x="2833893" y="858499"/>
                  <a:pt x="2868977" y="845168"/>
                </a:cubicBezTo>
                <a:cubicBezTo>
                  <a:pt x="2904060" y="831836"/>
                  <a:pt x="2938443" y="820609"/>
                  <a:pt x="2972123" y="811487"/>
                </a:cubicBezTo>
                <a:cubicBezTo>
                  <a:pt x="3005803" y="802366"/>
                  <a:pt x="3035274" y="797805"/>
                  <a:pt x="3060534" y="797805"/>
                </a:cubicBezTo>
                <a:cubicBezTo>
                  <a:pt x="3067551" y="797805"/>
                  <a:pt x="3078076" y="799208"/>
                  <a:pt x="3092110" y="802015"/>
                </a:cubicBezTo>
                <a:cubicBezTo>
                  <a:pt x="3101933" y="804821"/>
                  <a:pt x="3112809" y="814996"/>
                  <a:pt x="3124738" y="832538"/>
                </a:cubicBezTo>
                <a:cubicBezTo>
                  <a:pt x="3136666" y="850079"/>
                  <a:pt x="3148594" y="869375"/>
                  <a:pt x="3160523" y="890426"/>
                </a:cubicBezTo>
                <a:cubicBezTo>
                  <a:pt x="3172452" y="911476"/>
                  <a:pt x="3182977" y="932175"/>
                  <a:pt x="3192099" y="952524"/>
                </a:cubicBezTo>
                <a:cubicBezTo>
                  <a:pt x="3201220" y="972873"/>
                  <a:pt x="3207886" y="987257"/>
                  <a:pt x="3212096" y="995677"/>
                </a:cubicBezTo>
                <a:cubicBezTo>
                  <a:pt x="3223323" y="1022341"/>
                  <a:pt x="3235252" y="1049706"/>
                  <a:pt x="3247882" y="1077773"/>
                </a:cubicBezTo>
                <a:cubicBezTo>
                  <a:pt x="3260511" y="1105840"/>
                  <a:pt x="3273142" y="1135311"/>
                  <a:pt x="3285772" y="1166184"/>
                </a:cubicBezTo>
                <a:cubicBezTo>
                  <a:pt x="3298402" y="1197058"/>
                  <a:pt x="3311032" y="1226879"/>
                  <a:pt x="3323662" y="1255648"/>
                </a:cubicBezTo>
                <a:cubicBezTo>
                  <a:pt x="3336293" y="1284417"/>
                  <a:pt x="3348221" y="1312834"/>
                  <a:pt x="3359448" y="1340901"/>
                </a:cubicBezTo>
                <a:cubicBezTo>
                  <a:pt x="3370675" y="1368968"/>
                  <a:pt x="3381551" y="1394930"/>
                  <a:pt x="3392076" y="1418787"/>
                </a:cubicBezTo>
                <a:cubicBezTo>
                  <a:pt x="3402601" y="1442644"/>
                  <a:pt x="3412775" y="1464396"/>
                  <a:pt x="3422599" y="1484043"/>
                </a:cubicBezTo>
                <a:cubicBezTo>
                  <a:pt x="3442245" y="1526144"/>
                  <a:pt x="3456981" y="1552807"/>
                  <a:pt x="3466804" y="1564034"/>
                </a:cubicBezTo>
                <a:cubicBezTo>
                  <a:pt x="3465401" y="1548597"/>
                  <a:pt x="3463997" y="1530354"/>
                  <a:pt x="3462594" y="1509303"/>
                </a:cubicBezTo>
                <a:cubicBezTo>
                  <a:pt x="3461191" y="1488253"/>
                  <a:pt x="3459085" y="1465098"/>
                  <a:pt x="3456279" y="1439838"/>
                </a:cubicBezTo>
                <a:cubicBezTo>
                  <a:pt x="3453472" y="1414577"/>
                  <a:pt x="3451367" y="1388264"/>
                  <a:pt x="3449964" y="1360899"/>
                </a:cubicBezTo>
                <a:cubicBezTo>
                  <a:pt x="3448560" y="1333534"/>
                  <a:pt x="3446456" y="1305818"/>
                  <a:pt x="3443649" y="1277751"/>
                </a:cubicBezTo>
                <a:lnTo>
                  <a:pt x="3431019" y="1107244"/>
                </a:lnTo>
                <a:cubicBezTo>
                  <a:pt x="3426809" y="1049706"/>
                  <a:pt x="3424704" y="1001290"/>
                  <a:pt x="3424704" y="961996"/>
                </a:cubicBezTo>
                <a:cubicBezTo>
                  <a:pt x="3424704" y="914283"/>
                  <a:pt x="3428212" y="881304"/>
                  <a:pt x="3435229" y="863060"/>
                </a:cubicBezTo>
                <a:cubicBezTo>
                  <a:pt x="3484346" y="836397"/>
                  <a:pt x="3539077" y="815697"/>
                  <a:pt x="3599421" y="800962"/>
                </a:cubicBezTo>
                <a:cubicBezTo>
                  <a:pt x="3659765" y="786227"/>
                  <a:pt x="3718004" y="778859"/>
                  <a:pt x="3774138" y="778859"/>
                </a:cubicBezTo>
                <a:close/>
                <a:moveTo>
                  <a:pt x="8732014" y="776754"/>
                </a:moveTo>
                <a:cubicBezTo>
                  <a:pt x="8856913" y="776754"/>
                  <a:pt x="8985670" y="780614"/>
                  <a:pt x="9118286" y="788332"/>
                </a:cubicBezTo>
                <a:cubicBezTo>
                  <a:pt x="9250903" y="796050"/>
                  <a:pt x="9378959" y="811838"/>
                  <a:pt x="9502453" y="835695"/>
                </a:cubicBezTo>
                <a:cubicBezTo>
                  <a:pt x="9559991" y="845519"/>
                  <a:pt x="9591567" y="856044"/>
                  <a:pt x="9597179" y="867270"/>
                </a:cubicBezTo>
                <a:cubicBezTo>
                  <a:pt x="9601389" y="872884"/>
                  <a:pt x="9603495" y="889022"/>
                  <a:pt x="9603495" y="915686"/>
                </a:cubicBezTo>
                <a:cubicBezTo>
                  <a:pt x="9603495" y="940946"/>
                  <a:pt x="9601389" y="971820"/>
                  <a:pt x="9597179" y="1008307"/>
                </a:cubicBezTo>
                <a:cubicBezTo>
                  <a:pt x="9592969" y="1043391"/>
                  <a:pt x="9588759" y="1077072"/>
                  <a:pt x="9584550" y="1109349"/>
                </a:cubicBezTo>
                <a:cubicBezTo>
                  <a:pt x="9581743" y="1128995"/>
                  <a:pt x="9579287" y="1148993"/>
                  <a:pt x="9577181" y="1169342"/>
                </a:cubicBezTo>
                <a:cubicBezTo>
                  <a:pt x="9575077" y="1189690"/>
                  <a:pt x="9572621" y="1209688"/>
                  <a:pt x="9569814" y="1229335"/>
                </a:cubicBezTo>
                <a:lnTo>
                  <a:pt x="9565604" y="1248280"/>
                </a:lnTo>
                <a:cubicBezTo>
                  <a:pt x="9537537" y="1263717"/>
                  <a:pt x="9490525" y="1276347"/>
                  <a:pt x="9424568" y="1286171"/>
                </a:cubicBezTo>
                <a:cubicBezTo>
                  <a:pt x="9390887" y="1291784"/>
                  <a:pt x="9353347" y="1297748"/>
                  <a:pt x="9311949" y="1304063"/>
                </a:cubicBezTo>
                <a:cubicBezTo>
                  <a:pt x="9270550" y="1310379"/>
                  <a:pt x="9225292" y="1317044"/>
                  <a:pt x="9176175" y="1324061"/>
                </a:cubicBezTo>
                <a:cubicBezTo>
                  <a:pt x="9174771" y="1349322"/>
                  <a:pt x="9173719" y="1375985"/>
                  <a:pt x="9173017" y="1404052"/>
                </a:cubicBezTo>
                <a:cubicBezTo>
                  <a:pt x="9172315" y="1432119"/>
                  <a:pt x="9170561" y="1462291"/>
                  <a:pt x="9167754" y="1494568"/>
                </a:cubicBezTo>
                <a:cubicBezTo>
                  <a:pt x="9163544" y="1557719"/>
                  <a:pt x="9159334" y="1622975"/>
                  <a:pt x="9155125" y="1690336"/>
                </a:cubicBezTo>
                <a:cubicBezTo>
                  <a:pt x="9150914" y="1757696"/>
                  <a:pt x="9146704" y="1822952"/>
                  <a:pt x="9142494" y="1886103"/>
                </a:cubicBezTo>
                <a:cubicBezTo>
                  <a:pt x="9138284" y="1949254"/>
                  <a:pt x="9134074" y="2006089"/>
                  <a:pt x="9129863" y="2056610"/>
                </a:cubicBezTo>
                <a:cubicBezTo>
                  <a:pt x="9129863" y="2060820"/>
                  <a:pt x="9128811" y="2071696"/>
                  <a:pt x="9126707" y="2089238"/>
                </a:cubicBezTo>
                <a:cubicBezTo>
                  <a:pt x="9124601" y="2106780"/>
                  <a:pt x="9122496" y="2125725"/>
                  <a:pt x="9120391" y="2146073"/>
                </a:cubicBezTo>
                <a:cubicBezTo>
                  <a:pt x="9118286" y="2166422"/>
                  <a:pt x="9116182" y="2185016"/>
                  <a:pt x="9114076" y="2201857"/>
                </a:cubicBezTo>
                <a:cubicBezTo>
                  <a:pt x="9111972" y="2218697"/>
                  <a:pt x="9110218" y="2227819"/>
                  <a:pt x="9108814" y="2229222"/>
                </a:cubicBezTo>
                <a:cubicBezTo>
                  <a:pt x="9103200" y="2240449"/>
                  <a:pt x="9083905" y="2250272"/>
                  <a:pt x="9050925" y="2258692"/>
                </a:cubicBezTo>
                <a:cubicBezTo>
                  <a:pt x="9017947" y="2267112"/>
                  <a:pt x="8981460" y="2273778"/>
                  <a:pt x="8941464" y="2278690"/>
                </a:cubicBezTo>
                <a:cubicBezTo>
                  <a:pt x="8901468" y="2283602"/>
                  <a:pt x="8863227" y="2287110"/>
                  <a:pt x="8826740" y="2289215"/>
                </a:cubicBezTo>
                <a:cubicBezTo>
                  <a:pt x="8790254" y="2291320"/>
                  <a:pt x="8764292" y="2292373"/>
                  <a:pt x="8748854" y="2292373"/>
                </a:cubicBezTo>
                <a:cubicBezTo>
                  <a:pt x="8741838" y="2292373"/>
                  <a:pt x="8731313" y="2290969"/>
                  <a:pt x="8717279" y="2288163"/>
                </a:cubicBezTo>
                <a:cubicBezTo>
                  <a:pt x="8707455" y="2254482"/>
                  <a:pt x="8699036" y="2210277"/>
                  <a:pt x="8692018" y="2155546"/>
                </a:cubicBezTo>
                <a:cubicBezTo>
                  <a:pt x="8680792" y="2057312"/>
                  <a:pt x="8673775" y="1959077"/>
                  <a:pt x="8670968" y="1860843"/>
                </a:cubicBezTo>
                <a:cubicBezTo>
                  <a:pt x="8668162" y="1762608"/>
                  <a:pt x="8666758" y="1664374"/>
                  <a:pt x="8666758" y="1566139"/>
                </a:cubicBezTo>
                <a:lnTo>
                  <a:pt x="8666758" y="1465098"/>
                </a:lnTo>
                <a:lnTo>
                  <a:pt x="8666758" y="1376687"/>
                </a:lnTo>
                <a:cubicBezTo>
                  <a:pt x="8641498" y="1379494"/>
                  <a:pt x="8617291" y="1381599"/>
                  <a:pt x="8594135" y="1383002"/>
                </a:cubicBezTo>
                <a:cubicBezTo>
                  <a:pt x="8570980" y="1384405"/>
                  <a:pt x="8548175" y="1385809"/>
                  <a:pt x="8525722" y="1387212"/>
                </a:cubicBezTo>
                <a:cubicBezTo>
                  <a:pt x="8482218" y="1388615"/>
                  <a:pt x="8444327" y="1390720"/>
                  <a:pt x="8412050" y="1393527"/>
                </a:cubicBezTo>
                <a:cubicBezTo>
                  <a:pt x="8396614" y="1394930"/>
                  <a:pt x="8382580" y="1395632"/>
                  <a:pt x="8369950" y="1395632"/>
                </a:cubicBezTo>
                <a:cubicBezTo>
                  <a:pt x="8357320" y="1395632"/>
                  <a:pt x="8346093" y="1395632"/>
                  <a:pt x="8336269" y="1395632"/>
                </a:cubicBezTo>
                <a:cubicBezTo>
                  <a:pt x="8316623" y="1395632"/>
                  <a:pt x="8306097" y="1394930"/>
                  <a:pt x="8304694" y="1393527"/>
                </a:cubicBezTo>
                <a:cubicBezTo>
                  <a:pt x="8299080" y="1392124"/>
                  <a:pt x="8296274" y="1371073"/>
                  <a:pt x="8296274" y="1330376"/>
                </a:cubicBezTo>
                <a:cubicBezTo>
                  <a:pt x="8296274" y="1307923"/>
                  <a:pt x="8298028" y="1272839"/>
                  <a:pt x="8301537" y="1225125"/>
                </a:cubicBezTo>
                <a:cubicBezTo>
                  <a:pt x="8305045" y="1177411"/>
                  <a:pt x="8309957" y="1127241"/>
                  <a:pt x="8316272" y="1074616"/>
                </a:cubicBezTo>
                <a:cubicBezTo>
                  <a:pt x="8322587" y="1021990"/>
                  <a:pt x="8329955" y="972171"/>
                  <a:pt x="8338375" y="925159"/>
                </a:cubicBezTo>
                <a:cubicBezTo>
                  <a:pt x="8346795" y="878146"/>
                  <a:pt x="8356618" y="845519"/>
                  <a:pt x="8367845" y="827275"/>
                </a:cubicBezTo>
                <a:cubicBezTo>
                  <a:pt x="8379071" y="814645"/>
                  <a:pt x="8401174" y="805172"/>
                  <a:pt x="8434153" y="798857"/>
                </a:cubicBezTo>
                <a:cubicBezTo>
                  <a:pt x="8467132" y="792542"/>
                  <a:pt x="8503268" y="787630"/>
                  <a:pt x="8542562" y="784122"/>
                </a:cubicBezTo>
                <a:cubicBezTo>
                  <a:pt x="8581856" y="780614"/>
                  <a:pt x="8619395" y="778509"/>
                  <a:pt x="8655180" y="777807"/>
                </a:cubicBezTo>
                <a:cubicBezTo>
                  <a:pt x="8690966" y="777105"/>
                  <a:pt x="8716578" y="776754"/>
                  <a:pt x="8732014" y="776754"/>
                </a:cubicBezTo>
                <a:close/>
                <a:moveTo>
                  <a:pt x="435740" y="776754"/>
                </a:moveTo>
                <a:cubicBezTo>
                  <a:pt x="560638" y="776754"/>
                  <a:pt x="689396" y="780614"/>
                  <a:pt x="822012" y="788332"/>
                </a:cubicBezTo>
                <a:cubicBezTo>
                  <a:pt x="954629" y="796050"/>
                  <a:pt x="1082684" y="811838"/>
                  <a:pt x="1206179" y="835695"/>
                </a:cubicBezTo>
                <a:cubicBezTo>
                  <a:pt x="1263716" y="845519"/>
                  <a:pt x="1295292" y="856044"/>
                  <a:pt x="1300905" y="867270"/>
                </a:cubicBezTo>
                <a:cubicBezTo>
                  <a:pt x="1305115" y="872884"/>
                  <a:pt x="1307220" y="889022"/>
                  <a:pt x="1307220" y="915686"/>
                </a:cubicBezTo>
                <a:cubicBezTo>
                  <a:pt x="1307220" y="940946"/>
                  <a:pt x="1305115" y="971820"/>
                  <a:pt x="1300905" y="1008307"/>
                </a:cubicBezTo>
                <a:cubicBezTo>
                  <a:pt x="1296695" y="1043391"/>
                  <a:pt x="1292485" y="1077072"/>
                  <a:pt x="1288275" y="1109349"/>
                </a:cubicBezTo>
                <a:cubicBezTo>
                  <a:pt x="1285468" y="1128995"/>
                  <a:pt x="1283012" y="1148993"/>
                  <a:pt x="1280907" y="1169342"/>
                </a:cubicBezTo>
                <a:cubicBezTo>
                  <a:pt x="1278802" y="1189690"/>
                  <a:pt x="1276346" y="1209688"/>
                  <a:pt x="1273540" y="1229335"/>
                </a:cubicBezTo>
                <a:lnTo>
                  <a:pt x="1269330" y="1248280"/>
                </a:lnTo>
                <a:cubicBezTo>
                  <a:pt x="1241262" y="1263717"/>
                  <a:pt x="1194250" y="1276347"/>
                  <a:pt x="1128294" y="1286171"/>
                </a:cubicBezTo>
                <a:cubicBezTo>
                  <a:pt x="1094612" y="1291784"/>
                  <a:pt x="1057073" y="1297748"/>
                  <a:pt x="1015674" y="1304063"/>
                </a:cubicBezTo>
                <a:cubicBezTo>
                  <a:pt x="974275" y="1310379"/>
                  <a:pt x="929018" y="1317044"/>
                  <a:pt x="879901" y="1324061"/>
                </a:cubicBezTo>
                <a:cubicBezTo>
                  <a:pt x="878496" y="1349322"/>
                  <a:pt x="877444" y="1375985"/>
                  <a:pt x="876742" y="1404052"/>
                </a:cubicBezTo>
                <a:cubicBezTo>
                  <a:pt x="876041" y="1432119"/>
                  <a:pt x="874287" y="1462291"/>
                  <a:pt x="871480" y="1494568"/>
                </a:cubicBezTo>
                <a:cubicBezTo>
                  <a:pt x="867270" y="1557719"/>
                  <a:pt x="863060" y="1622975"/>
                  <a:pt x="858850" y="1690336"/>
                </a:cubicBezTo>
                <a:cubicBezTo>
                  <a:pt x="854640" y="1757696"/>
                  <a:pt x="850429" y="1822952"/>
                  <a:pt x="846219" y="1886103"/>
                </a:cubicBezTo>
                <a:cubicBezTo>
                  <a:pt x="842009" y="1949254"/>
                  <a:pt x="837799" y="2006089"/>
                  <a:pt x="833590" y="2056610"/>
                </a:cubicBezTo>
                <a:cubicBezTo>
                  <a:pt x="833590" y="2060820"/>
                  <a:pt x="832537" y="2071696"/>
                  <a:pt x="830432" y="2089238"/>
                </a:cubicBezTo>
                <a:cubicBezTo>
                  <a:pt x="828327" y="2106780"/>
                  <a:pt x="826222" y="2125725"/>
                  <a:pt x="824117" y="2146073"/>
                </a:cubicBezTo>
                <a:cubicBezTo>
                  <a:pt x="822012" y="2166422"/>
                  <a:pt x="819907" y="2185016"/>
                  <a:pt x="817802" y="2201857"/>
                </a:cubicBezTo>
                <a:cubicBezTo>
                  <a:pt x="815697" y="2218697"/>
                  <a:pt x="813942" y="2227819"/>
                  <a:pt x="812540" y="2229222"/>
                </a:cubicBezTo>
                <a:cubicBezTo>
                  <a:pt x="806926" y="2240449"/>
                  <a:pt x="787630" y="2250272"/>
                  <a:pt x="754651" y="2258692"/>
                </a:cubicBezTo>
                <a:cubicBezTo>
                  <a:pt x="721672" y="2267112"/>
                  <a:pt x="685185" y="2273778"/>
                  <a:pt x="645190" y="2278690"/>
                </a:cubicBezTo>
                <a:cubicBezTo>
                  <a:pt x="605194" y="2283602"/>
                  <a:pt x="566953" y="2287110"/>
                  <a:pt x="530466" y="2289215"/>
                </a:cubicBezTo>
                <a:cubicBezTo>
                  <a:pt x="493979" y="2291320"/>
                  <a:pt x="468017" y="2292373"/>
                  <a:pt x="452580" y="2292373"/>
                </a:cubicBezTo>
                <a:cubicBezTo>
                  <a:pt x="445564" y="2292373"/>
                  <a:pt x="435038" y="2290969"/>
                  <a:pt x="421004" y="2288163"/>
                </a:cubicBezTo>
                <a:cubicBezTo>
                  <a:pt x="411181" y="2254482"/>
                  <a:pt x="402761" y="2210277"/>
                  <a:pt x="395744" y="2155546"/>
                </a:cubicBezTo>
                <a:cubicBezTo>
                  <a:pt x="384517" y="2057312"/>
                  <a:pt x="377501" y="1959077"/>
                  <a:pt x="374694" y="1860843"/>
                </a:cubicBezTo>
                <a:cubicBezTo>
                  <a:pt x="371887" y="1762608"/>
                  <a:pt x="370484" y="1664374"/>
                  <a:pt x="370484" y="1566139"/>
                </a:cubicBezTo>
                <a:lnTo>
                  <a:pt x="370484" y="1465098"/>
                </a:lnTo>
                <a:lnTo>
                  <a:pt x="370484" y="1376687"/>
                </a:lnTo>
                <a:cubicBezTo>
                  <a:pt x="345224" y="1379494"/>
                  <a:pt x="321016" y="1381599"/>
                  <a:pt x="297861" y="1383002"/>
                </a:cubicBezTo>
                <a:cubicBezTo>
                  <a:pt x="274705" y="1384405"/>
                  <a:pt x="251901" y="1385809"/>
                  <a:pt x="229447" y="1387212"/>
                </a:cubicBezTo>
                <a:cubicBezTo>
                  <a:pt x="185943" y="1388615"/>
                  <a:pt x="148053" y="1390720"/>
                  <a:pt x="115776" y="1393527"/>
                </a:cubicBezTo>
                <a:cubicBezTo>
                  <a:pt x="100339" y="1394930"/>
                  <a:pt x="86306" y="1395632"/>
                  <a:pt x="73675" y="1395632"/>
                </a:cubicBezTo>
                <a:cubicBezTo>
                  <a:pt x="61045" y="1395632"/>
                  <a:pt x="49818" y="1395632"/>
                  <a:pt x="39995" y="1395632"/>
                </a:cubicBezTo>
                <a:cubicBezTo>
                  <a:pt x="20348" y="1395632"/>
                  <a:pt x="9823" y="1394930"/>
                  <a:pt x="8420" y="1393527"/>
                </a:cubicBezTo>
                <a:cubicBezTo>
                  <a:pt x="2806" y="1392124"/>
                  <a:pt x="0" y="1371073"/>
                  <a:pt x="0" y="1330376"/>
                </a:cubicBezTo>
                <a:cubicBezTo>
                  <a:pt x="0" y="1307923"/>
                  <a:pt x="1754" y="1272839"/>
                  <a:pt x="5262" y="1225125"/>
                </a:cubicBezTo>
                <a:cubicBezTo>
                  <a:pt x="8771" y="1177411"/>
                  <a:pt x="13682" y="1127241"/>
                  <a:pt x="19997" y="1074616"/>
                </a:cubicBezTo>
                <a:cubicBezTo>
                  <a:pt x="26312" y="1021990"/>
                  <a:pt x="33680" y="972171"/>
                  <a:pt x="42100" y="925159"/>
                </a:cubicBezTo>
                <a:cubicBezTo>
                  <a:pt x="50520" y="878146"/>
                  <a:pt x="60344" y="845519"/>
                  <a:pt x="71570" y="827275"/>
                </a:cubicBezTo>
                <a:cubicBezTo>
                  <a:pt x="82797" y="814645"/>
                  <a:pt x="104900" y="805172"/>
                  <a:pt x="137879" y="798857"/>
                </a:cubicBezTo>
                <a:cubicBezTo>
                  <a:pt x="170857" y="792542"/>
                  <a:pt x="206994" y="787630"/>
                  <a:pt x="246287" y="784122"/>
                </a:cubicBezTo>
                <a:cubicBezTo>
                  <a:pt x="285581" y="780614"/>
                  <a:pt x="323121" y="778509"/>
                  <a:pt x="358906" y="777807"/>
                </a:cubicBezTo>
                <a:cubicBezTo>
                  <a:pt x="394692" y="777105"/>
                  <a:pt x="420303" y="776754"/>
                  <a:pt x="435740" y="776754"/>
                </a:cubicBezTo>
                <a:close/>
                <a:moveTo>
                  <a:pt x="7762207" y="770439"/>
                </a:moveTo>
                <a:cubicBezTo>
                  <a:pt x="7798694" y="770439"/>
                  <a:pt x="7832375" y="771141"/>
                  <a:pt x="7863248" y="772544"/>
                </a:cubicBezTo>
                <a:cubicBezTo>
                  <a:pt x="7894123" y="773948"/>
                  <a:pt x="7923593" y="776053"/>
                  <a:pt x="7951660" y="778859"/>
                </a:cubicBezTo>
                <a:cubicBezTo>
                  <a:pt x="8007794" y="785876"/>
                  <a:pt x="8049192" y="792191"/>
                  <a:pt x="8075856" y="797805"/>
                </a:cubicBezTo>
                <a:cubicBezTo>
                  <a:pt x="8139007" y="814645"/>
                  <a:pt x="8183212" y="842712"/>
                  <a:pt x="8208473" y="882006"/>
                </a:cubicBezTo>
                <a:cubicBezTo>
                  <a:pt x="8233733" y="921299"/>
                  <a:pt x="8246363" y="965505"/>
                  <a:pt x="8246363" y="1014622"/>
                </a:cubicBezTo>
                <a:cubicBezTo>
                  <a:pt x="8246363" y="1046899"/>
                  <a:pt x="8240750" y="1083387"/>
                  <a:pt x="8229523" y="1124084"/>
                </a:cubicBezTo>
                <a:cubicBezTo>
                  <a:pt x="8219699" y="1161974"/>
                  <a:pt x="8207069" y="1195655"/>
                  <a:pt x="8191632" y="1225125"/>
                </a:cubicBezTo>
                <a:cubicBezTo>
                  <a:pt x="8176195" y="1255999"/>
                  <a:pt x="8161460" y="1280557"/>
                  <a:pt x="8147427" y="1298801"/>
                </a:cubicBezTo>
                <a:cubicBezTo>
                  <a:pt x="8131990" y="1318448"/>
                  <a:pt x="8120763" y="1328973"/>
                  <a:pt x="8113746" y="1330376"/>
                </a:cubicBezTo>
                <a:cubicBezTo>
                  <a:pt x="8063226" y="1302309"/>
                  <a:pt x="8014109" y="1283364"/>
                  <a:pt x="7966395" y="1273541"/>
                </a:cubicBezTo>
                <a:cubicBezTo>
                  <a:pt x="7921488" y="1263717"/>
                  <a:pt x="7876580" y="1258805"/>
                  <a:pt x="7831673" y="1258805"/>
                </a:cubicBezTo>
                <a:cubicBezTo>
                  <a:pt x="7795186" y="1258805"/>
                  <a:pt x="7762207" y="1260910"/>
                  <a:pt x="7732737" y="1265120"/>
                </a:cubicBezTo>
                <a:cubicBezTo>
                  <a:pt x="7717300" y="1267927"/>
                  <a:pt x="7703267" y="1270734"/>
                  <a:pt x="7690636" y="1273541"/>
                </a:cubicBezTo>
                <a:cubicBezTo>
                  <a:pt x="7678006" y="1276347"/>
                  <a:pt x="7666078" y="1279154"/>
                  <a:pt x="7654851" y="1281961"/>
                </a:cubicBezTo>
                <a:cubicBezTo>
                  <a:pt x="7642221" y="1284767"/>
                  <a:pt x="7630292" y="1288276"/>
                  <a:pt x="7619066" y="1292486"/>
                </a:cubicBezTo>
                <a:cubicBezTo>
                  <a:pt x="7607839" y="1296696"/>
                  <a:pt x="7596612" y="1300906"/>
                  <a:pt x="7585385" y="1305116"/>
                </a:cubicBezTo>
                <a:cubicBezTo>
                  <a:pt x="7583982" y="1312133"/>
                  <a:pt x="7583280" y="1318448"/>
                  <a:pt x="7583280" y="1324061"/>
                </a:cubicBezTo>
                <a:cubicBezTo>
                  <a:pt x="7583280" y="1329675"/>
                  <a:pt x="7583280" y="1335288"/>
                  <a:pt x="7583280" y="1340901"/>
                </a:cubicBezTo>
                <a:lnTo>
                  <a:pt x="7583280" y="1370372"/>
                </a:lnTo>
                <a:cubicBezTo>
                  <a:pt x="7583280" y="1383002"/>
                  <a:pt x="7583982" y="1391422"/>
                  <a:pt x="7585385" y="1395632"/>
                </a:cubicBezTo>
                <a:cubicBezTo>
                  <a:pt x="7627486" y="1380195"/>
                  <a:pt x="7667481" y="1370372"/>
                  <a:pt x="7705372" y="1366162"/>
                </a:cubicBezTo>
                <a:cubicBezTo>
                  <a:pt x="7746069" y="1361952"/>
                  <a:pt x="7783959" y="1359847"/>
                  <a:pt x="7819043" y="1359847"/>
                </a:cubicBezTo>
                <a:cubicBezTo>
                  <a:pt x="7885000" y="1359847"/>
                  <a:pt x="7937626" y="1364758"/>
                  <a:pt x="7976920" y="1374582"/>
                </a:cubicBezTo>
                <a:cubicBezTo>
                  <a:pt x="8019020" y="1384405"/>
                  <a:pt x="8042176" y="1392825"/>
                  <a:pt x="8046385" y="1399842"/>
                </a:cubicBezTo>
                <a:cubicBezTo>
                  <a:pt x="8050596" y="1405455"/>
                  <a:pt x="8056911" y="1424401"/>
                  <a:pt x="8065331" y="1456678"/>
                </a:cubicBezTo>
                <a:cubicBezTo>
                  <a:pt x="8073751" y="1487551"/>
                  <a:pt x="8077961" y="1524039"/>
                  <a:pt x="8077961" y="1566139"/>
                </a:cubicBezTo>
                <a:cubicBezTo>
                  <a:pt x="8077961" y="1589996"/>
                  <a:pt x="8075856" y="1614555"/>
                  <a:pt x="8071646" y="1639815"/>
                </a:cubicBezTo>
                <a:cubicBezTo>
                  <a:pt x="8067436" y="1663672"/>
                  <a:pt x="8059717" y="1688231"/>
                  <a:pt x="8048490" y="1713491"/>
                </a:cubicBezTo>
                <a:cubicBezTo>
                  <a:pt x="8013407" y="1734541"/>
                  <a:pt x="7972009" y="1749276"/>
                  <a:pt x="7924294" y="1757696"/>
                </a:cubicBezTo>
                <a:cubicBezTo>
                  <a:pt x="7877983" y="1766116"/>
                  <a:pt x="7833077" y="1770326"/>
                  <a:pt x="7789573" y="1770326"/>
                </a:cubicBezTo>
                <a:cubicBezTo>
                  <a:pt x="7775539" y="1770326"/>
                  <a:pt x="7761856" y="1769976"/>
                  <a:pt x="7748524" y="1769274"/>
                </a:cubicBezTo>
                <a:cubicBezTo>
                  <a:pt x="7735193" y="1768572"/>
                  <a:pt x="7722212" y="1767520"/>
                  <a:pt x="7709582" y="1766116"/>
                </a:cubicBezTo>
                <a:cubicBezTo>
                  <a:pt x="7681515" y="1763310"/>
                  <a:pt x="7659061" y="1761205"/>
                  <a:pt x="7642221" y="1759801"/>
                </a:cubicBezTo>
                <a:cubicBezTo>
                  <a:pt x="7630994" y="1758398"/>
                  <a:pt x="7620118" y="1756995"/>
                  <a:pt x="7609593" y="1755591"/>
                </a:cubicBezTo>
                <a:cubicBezTo>
                  <a:pt x="7599068" y="1754188"/>
                  <a:pt x="7588894" y="1752083"/>
                  <a:pt x="7579070" y="1749276"/>
                </a:cubicBezTo>
                <a:lnTo>
                  <a:pt x="7579070" y="1774537"/>
                </a:lnTo>
                <a:lnTo>
                  <a:pt x="7579070" y="1797692"/>
                </a:lnTo>
                <a:cubicBezTo>
                  <a:pt x="7579070" y="1801902"/>
                  <a:pt x="7579421" y="1806112"/>
                  <a:pt x="7580123" y="1810322"/>
                </a:cubicBezTo>
                <a:cubicBezTo>
                  <a:pt x="7580824" y="1814532"/>
                  <a:pt x="7581877" y="1819444"/>
                  <a:pt x="7583280" y="1825057"/>
                </a:cubicBezTo>
                <a:cubicBezTo>
                  <a:pt x="7612751" y="1836284"/>
                  <a:pt x="7644326" y="1844002"/>
                  <a:pt x="7678006" y="1848212"/>
                </a:cubicBezTo>
                <a:cubicBezTo>
                  <a:pt x="7714493" y="1852422"/>
                  <a:pt x="7752384" y="1854528"/>
                  <a:pt x="7791678" y="1854528"/>
                </a:cubicBezTo>
                <a:cubicBezTo>
                  <a:pt x="7856232" y="1854528"/>
                  <a:pt x="7917979" y="1848212"/>
                  <a:pt x="7976920" y="1835582"/>
                </a:cubicBezTo>
                <a:cubicBezTo>
                  <a:pt x="8035860" y="1822952"/>
                  <a:pt x="8079365" y="1804709"/>
                  <a:pt x="8107432" y="1780852"/>
                </a:cubicBezTo>
                <a:cubicBezTo>
                  <a:pt x="8138305" y="1824356"/>
                  <a:pt x="8160057" y="1867158"/>
                  <a:pt x="8172687" y="1909258"/>
                </a:cubicBezTo>
                <a:cubicBezTo>
                  <a:pt x="8185318" y="1951359"/>
                  <a:pt x="8191632" y="1989951"/>
                  <a:pt x="8191632" y="2025034"/>
                </a:cubicBezTo>
                <a:cubicBezTo>
                  <a:pt x="8191632" y="2081168"/>
                  <a:pt x="8179704" y="2129584"/>
                  <a:pt x="8155847" y="2170281"/>
                </a:cubicBezTo>
                <a:cubicBezTo>
                  <a:pt x="8133393" y="2209575"/>
                  <a:pt x="8106028" y="2236940"/>
                  <a:pt x="8073751" y="2252377"/>
                </a:cubicBezTo>
                <a:cubicBezTo>
                  <a:pt x="8056911" y="2259394"/>
                  <a:pt x="8020424" y="2266411"/>
                  <a:pt x="7964290" y="2273428"/>
                </a:cubicBezTo>
                <a:cubicBezTo>
                  <a:pt x="7936223" y="2276234"/>
                  <a:pt x="7906401" y="2278339"/>
                  <a:pt x="7874826" y="2279743"/>
                </a:cubicBezTo>
                <a:cubicBezTo>
                  <a:pt x="7843251" y="2281146"/>
                  <a:pt x="7809220" y="2281847"/>
                  <a:pt x="7772732" y="2281847"/>
                </a:cubicBezTo>
                <a:cubicBezTo>
                  <a:pt x="7709582" y="2281847"/>
                  <a:pt x="7644326" y="2279743"/>
                  <a:pt x="7576965" y="2275532"/>
                </a:cubicBezTo>
                <a:cubicBezTo>
                  <a:pt x="7543285" y="2272726"/>
                  <a:pt x="7510657" y="2269568"/>
                  <a:pt x="7479082" y="2266060"/>
                </a:cubicBezTo>
                <a:cubicBezTo>
                  <a:pt x="7447506" y="2262551"/>
                  <a:pt x="7416983" y="2257991"/>
                  <a:pt x="7387513" y="2252377"/>
                </a:cubicBezTo>
                <a:cubicBezTo>
                  <a:pt x="7328572" y="2241150"/>
                  <a:pt x="7278052" y="2228520"/>
                  <a:pt x="7235951" y="2214487"/>
                </a:cubicBezTo>
                <a:cubicBezTo>
                  <a:pt x="7195254" y="2200453"/>
                  <a:pt x="7169292" y="2181508"/>
                  <a:pt x="7158065" y="2157651"/>
                </a:cubicBezTo>
                <a:cubicBezTo>
                  <a:pt x="7145435" y="2129584"/>
                  <a:pt x="7134910" y="2081168"/>
                  <a:pt x="7126490" y="2012404"/>
                </a:cubicBezTo>
                <a:cubicBezTo>
                  <a:pt x="7118070" y="1943640"/>
                  <a:pt x="7111754" y="1864351"/>
                  <a:pt x="7107544" y="1774537"/>
                </a:cubicBezTo>
                <a:cubicBezTo>
                  <a:pt x="7104738" y="1729629"/>
                  <a:pt x="7102984" y="1683670"/>
                  <a:pt x="7102282" y="1636657"/>
                </a:cubicBezTo>
                <a:cubicBezTo>
                  <a:pt x="7101580" y="1589645"/>
                  <a:pt x="7100528" y="1541581"/>
                  <a:pt x="7099124" y="1492463"/>
                </a:cubicBezTo>
                <a:cubicBezTo>
                  <a:pt x="7097720" y="1443346"/>
                  <a:pt x="7097020" y="1395983"/>
                  <a:pt x="7097020" y="1350374"/>
                </a:cubicBezTo>
                <a:cubicBezTo>
                  <a:pt x="7097020" y="1304765"/>
                  <a:pt x="7097020" y="1260910"/>
                  <a:pt x="7097020" y="1218810"/>
                </a:cubicBezTo>
                <a:lnTo>
                  <a:pt x="7097020" y="980942"/>
                </a:lnTo>
                <a:cubicBezTo>
                  <a:pt x="7097020" y="962698"/>
                  <a:pt x="7097020" y="945858"/>
                  <a:pt x="7097020" y="930421"/>
                </a:cubicBezTo>
                <a:cubicBezTo>
                  <a:pt x="7097020" y="914984"/>
                  <a:pt x="7097720" y="900249"/>
                  <a:pt x="7099124" y="886216"/>
                </a:cubicBezTo>
                <a:lnTo>
                  <a:pt x="7099124" y="892531"/>
                </a:lnTo>
                <a:cubicBezTo>
                  <a:pt x="7141225" y="870077"/>
                  <a:pt x="7190342" y="850430"/>
                  <a:pt x="7246476" y="833590"/>
                </a:cubicBezTo>
                <a:cubicBezTo>
                  <a:pt x="7301207" y="816750"/>
                  <a:pt x="7358042" y="804120"/>
                  <a:pt x="7416983" y="795700"/>
                </a:cubicBezTo>
                <a:cubicBezTo>
                  <a:pt x="7475924" y="787280"/>
                  <a:pt x="7534865" y="780964"/>
                  <a:pt x="7593805" y="776754"/>
                </a:cubicBezTo>
                <a:cubicBezTo>
                  <a:pt x="7652746" y="772544"/>
                  <a:pt x="7708880" y="770439"/>
                  <a:pt x="7762207" y="770439"/>
                </a:cubicBezTo>
                <a:close/>
                <a:moveTo>
                  <a:pt x="1960692" y="770439"/>
                </a:moveTo>
                <a:cubicBezTo>
                  <a:pt x="2071557" y="770439"/>
                  <a:pt x="2165581" y="785174"/>
                  <a:pt x="2242766" y="814645"/>
                </a:cubicBezTo>
                <a:cubicBezTo>
                  <a:pt x="2321354" y="844115"/>
                  <a:pt x="2385907" y="885514"/>
                  <a:pt x="2436428" y="938841"/>
                </a:cubicBezTo>
                <a:cubicBezTo>
                  <a:pt x="2488352" y="992168"/>
                  <a:pt x="2525540" y="1055320"/>
                  <a:pt x="2547994" y="1128294"/>
                </a:cubicBezTo>
                <a:cubicBezTo>
                  <a:pt x="2571851" y="1204075"/>
                  <a:pt x="2583780" y="1284066"/>
                  <a:pt x="2583780" y="1368267"/>
                </a:cubicBezTo>
                <a:cubicBezTo>
                  <a:pt x="2583780" y="1438434"/>
                  <a:pt x="2582025" y="1502287"/>
                  <a:pt x="2578517" y="1559824"/>
                </a:cubicBezTo>
                <a:cubicBezTo>
                  <a:pt x="2575008" y="1617361"/>
                  <a:pt x="2569746" y="1669987"/>
                  <a:pt x="2562730" y="1717701"/>
                </a:cubicBezTo>
                <a:cubicBezTo>
                  <a:pt x="2548696" y="1811725"/>
                  <a:pt x="2529750" y="1889611"/>
                  <a:pt x="2505894" y="1951359"/>
                </a:cubicBezTo>
                <a:cubicBezTo>
                  <a:pt x="2482036" y="2013106"/>
                  <a:pt x="2456776" y="2060820"/>
                  <a:pt x="2430113" y="2094500"/>
                </a:cubicBezTo>
                <a:cubicBezTo>
                  <a:pt x="2400642" y="2129584"/>
                  <a:pt x="2375382" y="2156248"/>
                  <a:pt x="2354332" y="2174491"/>
                </a:cubicBezTo>
                <a:cubicBezTo>
                  <a:pt x="2319249" y="2202558"/>
                  <a:pt x="2266622" y="2225012"/>
                  <a:pt x="2196456" y="2241852"/>
                </a:cubicBezTo>
                <a:cubicBezTo>
                  <a:pt x="2124885" y="2258692"/>
                  <a:pt x="2045595" y="2267112"/>
                  <a:pt x="1958587" y="2267112"/>
                </a:cubicBezTo>
                <a:lnTo>
                  <a:pt x="1956483" y="2269217"/>
                </a:lnTo>
                <a:cubicBezTo>
                  <a:pt x="1870878" y="2269217"/>
                  <a:pt x="1792992" y="2260797"/>
                  <a:pt x="1722824" y="2243957"/>
                </a:cubicBezTo>
                <a:cubicBezTo>
                  <a:pt x="1654060" y="2227117"/>
                  <a:pt x="1602136" y="2204663"/>
                  <a:pt x="1567053" y="2176596"/>
                </a:cubicBezTo>
                <a:cubicBezTo>
                  <a:pt x="1546002" y="2158353"/>
                  <a:pt x="1520743" y="2131689"/>
                  <a:pt x="1491272" y="2096605"/>
                </a:cubicBezTo>
                <a:cubicBezTo>
                  <a:pt x="1464608" y="2062925"/>
                  <a:pt x="1439348" y="2015211"/>
                  <a:pt x="1415491" y="1953464"/>
                </a:cubicBezTo>
                <a:cubicBezTo>
                  <a:pt x="1393037" y="1891716"/>
                  <a:pt x="1374092" y="1813830"/>
                  <a:pt x="1358655" y="1719806"/>
                </a:cubicBezTo>
                <a:cubicBezTo>
                  <a:pt x="1351638" y="1672092"/>
                  <a:pt x="1346376" y="1619116"/>
                  <a:pt x="1342867" y="1560876"/>
                </a:cubicBezTo>
                <a:cubicBezTo>
                  <a:pt x="1339359" y="1502638"/>
                  <a:pt x="1337605" y="1438434"/>
                  <a:pt x="1337605" y="1368267"/>
                </a:cubicBezTo>
                <a:cubicBezTo>
                  <a:pt x="1337605" y="1284066"/>
                  <a:pt x="1349534" y="1204075"/>
                  <a:pt x="1373391" y="1128294"/>
                </a:cubicBezTo>
                <a:cubicBezTo>
                  <a:pt x="1395844" y="1055320"/>
                  <a:pt x="1433032" y="992168"/>
                  <a:pt x="1484956" y="938841"/>
                </a:cubicBezTo>
                <a:cubicBezTo>
                  <a:pt x="1535477" y="885514"/>
                  <a:pt x="1600031" y="844115"/>
                  <a:pt x="1678619" y="814645"/>
                </a:cubicBezTo>
                <a:cubicBezTo>
                  <a:pt x="1757206" y="785174"/>
                  <a:pt x="1851231" y="770439"/>
                  <a:pt x="1960692" y="770439"/>
                </a:cubicBezTo>
                <a:close/>
                <a:moveTo>
                  <a:pt x="4719418" y="766229"/>
                </a:moveTo>
                <a:cubicBezTo>
                  <a:pt x="4792392" y="766229"/>
                  <a:pt x="4868524" y="777105"/>
                  <a:pt x="4947812" y="798857"/>
                </a:cubicBezTo>
                <a:cubicBezTo>
                  <a:pt x="5027102" y="820609"/>
                  <a:pt x="5095516" y="855342"/>
                  <a:pt x="5153052" y="903056"/>
                </a:cubicBezTo>
                <a:cubicBezTo>
                  <a:pt x="5178313" y="924106"/>
                  <a:pt x="5193048" y="940946"/>
                  <a:pt x="5197258" y="953576"/>
                </a:cubicBezTo>
                <a:cubicBezTo>
                  <a:pt x="5201468" y="970417"/>
                  <a:pt x="5193750" y="1000589"/>
                  <a:pt x="5174102" y="1044093"/>
                </a:cubicBezTo>
                <a:cubicBezTo>
                  <a:pt x="5150246" y="1094613"/>
                  <a:pt x="5123933" y="1144432"/>
                  <a:pt x="5095164" y="1193550"/>
                </a:cubicBezTo>
                <a:cubicBezTo>
                  <a:pt x="5066396" y="1242667"/>
                  <a:pt x="5035873" y="1290381"/>
                  <a:pt x="5003596" y="1336691"/>
                </a:cubicBezTo>
                <a:lnTo>
                  <a:pt x="5003596" y="1357742"/>
                </a:lnTo>
                <a:cubicBezTo>
                  <a:pt x="4999386" y="1353532"/>
                  <a:pt x="4988860" y="1345111"/>
                  <a:pt x="4972020" y="1332481"/>
                </a:cubicBezTo>
                <a:cubicBezTo>
                  <a:pt x="4943953" y="1311431"/>
                  <a:pt x="4909572" y="1290381"/>
                  <a:pt x="4868874" y="1269331"/>
                </a:cubicBezTo>
                <a:cubicBezTo>
                  <a:pt x="4828177" y="1248280"/>
                  <a:pt x="4789586" y="1237755"/>
                  <a:pt x="4753098" y="1237755"/>
                </a:cubicBezTo>
                <a:cubicBezTo>
                  <a:pt x="4723628" y="1237755"/>
                  <a:pt x="4699420" y="1245474"/>
                  <a:pt x="4680474" y="1260910"/>
                </a:cubicBezTo>
                <a:cubicBezTo>
                  <a:pt x="4661530" y="1276347"/>
                  <a:pt x="4646444" y="1295643"/>
                  <a:pt x="4635216" y="1318799"/>
                </a:cubicBezTo>
                <a:cubicBezTo>
                  <a:pt x="4623990" y="1341954"/>
                  <a:pt x="4616272" y="1367214"/>
                  <a:pt x="4612062" y="1394580"/>
                </a:cubicBezTo>
                <a:cubicBezTo>
                  <a:pt x="4607851" y="1421945"/>
                  <a:pt x="4605045" y="1447556"/>
                  <a:pt x="4603641" y="1471413"/>
                </a:cubicBezTo>
                <a:cubicBezTo>
                  <a:pt x="4602239" y="1491060"/>
                  <a:pt x="4601536" y="1510005"/>
                  <a:pt x="4601536" y="1528249"/>
                </a:cubicBezTo>
                <a:cubicBezTo>
                  <a:pt x="4601536" y="1546492"/>
                  <a:pt x="4601536" y="1563332"/>
                  <a:pt x="4601536" y="1578769"/>
                </a:cubicBezTo>
                <a:cubicBezTo>
                  <a:pt x="4601536" y="1594206"/>
                  <a:pt x="4602589" y="1619466"/>
                  <a:pt x="4604694" y="1654550"/>
                </a:cubicBezTo>
                <a:cubicBezTo>
                  <a:pt x="4606799" y="1689634"/>
                  <a:pt x="4611360" y="1724718"/>
                  <a:pt x="4618376" y="1759801"/>
                </a:cubicBezTo>
                <a:cubicBezTo>
                  <a:pt x="4625394" y="1794885"/>
                  <a:pt x="4635918" y="1825759"/>
                  <a:pt x="4649952" y="1852422"/>
                </a:cubicBezTo>
                <a:cubicBezTo>
                  <a:pt x="4663986" y="1879086"/>
                  <a:pt x="4682931" y="1892418"/>
                  <a:pt x="4706788" y="1892418"/>
                </a:cubicBezTo>
                <a:cubicBezTo>
                  <a:pt x="4720821" y="1892418"/>
                  <a:pt x="4729942" y="1888910"/>
                  <a:pt x="4734152" y="1881893"/>
                </a:cubicBezTo>
                <a:cubicBezTo>
                  <a:pt x="4736960" y="1876279"/>
                  <a:pt x="4739766" y="1861544"/>
                  <a:pt x="4742572" y="1837687"/>
                </a:cubicBezTo>
                <a:cubicBezTo>
                  <a:pt x="4743976" y="1826460"/>
                  <a:pt x="4744678" y="1814532"/>
                  <a:pt x="4744678" y="1801902"/>
                </a:cubicBezTo>
                <a:cubicBezTo>
                  <a:pt x="4744678" y="1789272"/>
                  <a:pt x="4744678" y="1775238"/>
                  <a:pt x="4744678" y="1759801"/>
                </a:cubicBezTo>
                <a:lnTo>
                  <a:pt x="4744678" y="1673495"/>
                </a:lnTo>
                <a:cubicBezTo>
                  <a:pt x="4744678" y="1658058"/>
                  <a:pt x="4744678" y="1644727"/>
                  <a:pt x="4744678" y="1633500"/>
                </a:cubicBezTo>
                <a:cubicBezTo>
                  <a:pt x="4744678" y="1622273"/>
                  <a:pt x="4745380" y="1611748"/>
                  <a:pt x="4746782" y="1601924"/>
                </a:cubicBezTo>
                <a:cubicBezTo>
                  <a:pt x="4749590" y="1590698"/>
                  <a:pt x="4756606" y="1582278"/>
                  <a:pt x="4767833" y="1576664"/>
                </a:cubicBezTo>
                <a:cubicBezTo>
                  <a:pt x="4798707" y="1561227"/>
                  <a:pt x="4831334" y="1551404"/>
                  <a:pt x="4865716" y="1547194"/>
                </a:cubicBezTo>
                <a:cubicBezTo>
                  <a:pt x="4900099" y="1542984"/>
                  <a:pt x="4934130" y="1540879"/>
                  <a:pt x="4967810" y="1540879"/>
                </a:cubicBezTo>
                <a:cubicBezTo>
                  <a:pt x="4983248" y="1540879"/>
                  <a:pt x="5002544" y="1541581"/>
                  <a:pt x="5025698" y="1542984"/>
                </a:cubicBezTo>
                <a:cubicBezTo>
                  <a:pt x="5048854" y="1544387"/>
                  <a:pt x="5072711" y="1547545"/>
                  <a:pt x="5097270" y="1552456"/>
                </a:cubicBezTo>
                <a:cubicBezTo>
                  <a:pt x="5121828" y="1557368"/>
                  <a:pt x="5143930" y="1564736"/>
                  <a:pt x="5163578" y="1574559"/>
                </a:cubicBezTo>
                <a:cubicBezTo>
                  <a:pt x="5183224" y="1584383"/>
                  <a:pt x="5196556" y="1597013"/>
                  <a:pt x="5203573" y="1612450"/>
                </a:cubicBezTo>
                <a:lnTo>
                  <a:pt x="5203573" y="1660865"/>
                </a:lnTo>
                <a:lnTo>
                  <a:pt x="5203573" y="1705071"/>
                </a:lnTo>
                <a:cubicBezTo>
                  <a:pt x="5203573" y="1733138"/>
                  <a:pt x="5202520" y="1773133"/>
                  <a:pt x="5200416" y="1825057"/>
                </a:cubicBezTo>
                <a:cubicBezTo>
                  <a:pt x="5198310" y="1876981"/>
                  <a:pt x="5193048" y="1930659"/>
                  <a:pt x="5184628" y="1986092"/>
                </a:cubicBezTo>
                <a:cubicBezTo>
                  <a:pt x="5176208" y="2041524"/>
                  <a:pt x="5164280" y="2092746"/>
                  <a:pt x="5148842" y="2139758"/>
                </a:cubicBezTo>
                <a:cubicBezTo>
                  <a:pt x="5133406" y="2186771"/>
                  <a:pt x="5112356" y="2218697"/>
                  <a:pt x="5085692" y="2235537"/>
                </a:cubicBezTo>
                <a:cubicBezTo>
                  <a:pt x="5022541" y="2257991"/>
                  <a:pt x="4956934" y="2273428"/>
                  <a:pt x="4888872" y="2281847"/>
                </a:cubicBezTo>
                <a:cubicBezTo>
                  <a:pt x="4820810" y="2290268"/>
                  <a:pt x="4753800" y="2294478"/>
                  <a:pt x="4687842" y="2294478"/>
                </a:cubicBezTo>
                <a:cubicBezTo>
                  <a:pt x="4571365" y="2294478"/>
                  <a:pt x="4472428" y="2276585"/>
                  <a:pt x="4391034" y="2240800"/>
                </a:cubicBezTo>
                <a:cubicBezTo>
                  <a:pt x="4309640" y="2205014"/>
                  <a:pt x="4243332" y="2155195"/>
                  <a:pt x="4192109" y="2091343"/>
                </a:cubicBezTo>
                <a:cubicBezTo>
                  <a:pt x="4140887" y="2027490"/>
                  <a:pt x="4103698" y="1951710"/>
                  <a:pt x="4080543" y="1864000"/>
                </a:cubicBezTo>
                <a:cubicBezTo>
                  <a:pt x="4057388" y="1776291"/>
                  <a:pt x="4045810" y="1680512"/>
                  <a:pt x="4045810" y="1576664"/>
                </a:cubicBezTo>
                <a:cubicBezTo>
                  <a:pt x="4045810" y="1467203"/>
                  <a:pt x="4059142" y="1363706"/>
                  <a:pt x="4085805" y="1266173"/>
                </a:cubicBezTo>
                <a:cubicBezTo>
                  <a:pt x="4112469" y="1168640"/>
                  <a:pt x="4153166" y="1082685"/>
                  <a:pt x="4207897" y="1008307"/>
                </a:cubicBezTo>
                <a:cubicBezTo>
                  <a:pt x="4262628" y="933930"/>
                  <a:pt x="4332444" y="874989"/>
                  <a:pt x="4417347" y="831485"/>
                </a:cubicBezTo>
                <a:cubicBezTo>
                  <a:pt x="4502250" y="787981"/>
                  <a:pt x="4602940" y="766229"/>
                  <a:pt x="4719418" y="766229"/>
                </a:cubicBezTo>
                <a:close/>
                <a:moveTo>
                  <a:pt x="7646431" y="355749"/>
                </a:moveTo>
                <a:cubicBezTo>
                  <a:pt x="7656255" y="357153"/>
                  <a:pt x="7671691" y="363468"/>
                  <a:pt x="7692741" y="374695"/>
                </a:cubicBezTo>
                <a:cubicBezTo>
                  <a:pt x="7702565" y="380308"/>
                  <a:pt x="7712739" y="385921"/>
                  <a:pt x="7723264" y="391535"/>
                </a:cubicBezTo>
                <a:cubicBezTo>
                  <a:pt x="7733789" y="397148"/>
                  <a:pt x="7744665" y="403463"/>
                  <a:pt x="7755892" y="410480"/>
                </a:cubicBezTo>
                <a:cubicBezTo>
                  <a:pt x="7767119" y="417497"/>
                  <a:pt x="7779048" y="425215"/>
                  <a:pt x="7791678" y="433635"/>
                </a:cubicBezTo>
                <a:cubicBezTo>
                  <a:pt x="7804308" y="442055"/>
                  <a:pt x="7816938" y="451177"/>
                  <a:pt x="7829568" y="461001"/>
                </a:cubicBezTo>
                <a:cubicBezTo>
                  <a:pt x="7842198" y="469421"/>
                  <a:pt x="7854127" y="477490"/>
                  <a:pt x="7865353" y="485208"/>
                </a:cubicBezTo>
                <a:cubicBezTo>
                  <a:pt x="7876580" y="492927"/>
                  <a:pt x="7887105" y="500294"/>
                  <a:pt x="7896929" y="507311"/>
                </a:cubicBezTo>
                <a:cubicBezTo>
                  <a:pt x="7906753" y="514328"/>
                  <a:pt x="7915874" y="521345"/>
                  <a:pt x="7924294" y="528361"/>
                </a:cubicBezTo>
                <a:cubicBezTo>
                  <a:pt x="7932714" y="535378"/>
                  <a:pt x="7940433" y="542395"/>
                  <a:pt x="7947450" y="549412"/>
                </a:cubicBezTo>
                <a:cubicBezTo>
                  <a:pt x="7961483" y="560638"/>
                  <a:pt x="7968500" y="568357"/>
                  <a:pt x="7968500" y="572567"/>
                </a:cubicBezTo>
                <a:cubicBezTo>
                  <a:pt x="7967096" y="579584"/>
                  <a:pt x="7960781" y="592916"/>
                  <a:pt x="7949555" y="612562"/>
                </a:cubicBezTo>
                <a:cubicBezTo>
                  <a:pt x="7943941" y="620983"/>
                  <a:pt x="7936925" y="629403"/>
                  <a:pt x="7928504" y="637823"/>
                </a:cubicBezTo>
                <a:cubicBezTo>
                  <a:pt x="7920084" y="646243"/>
                  <a:pt x="7911664" y="654663"/>
                  <a:pt x="7903244" y="663083"/>
                </a:cubicBezTo>
                <a:cubicBezTo>
                  <a:pt x="7886404" y="681327"/>
                  <a:pt x="7869564" y="696062"/>
                  <a:pt x="7852723" y="707288"/>
                </a:cubicBezTo>
                <a:cubicBezTo>
                  <a:pt x="7835883" y="718515"/>
                  <a:pt x="7821148" y="724129"/>
                  <a:pt x="7808518" y="724129"/>
                </a:cubicBezTo>
                <a:cubicBezTo>
                  <a:pt x="7802904" y="722725"/>
                  <a:pt x="7796940" y="720971"/>
                  <a:pt x="7790625" y="718866"/>
                </a:cubicBezTo>
                <a:cubicBezTo>
                  <a:pt x="7784310" y="716761"/>
                  <a:pt x="7776241" y="712902"/>
                  <a:pt x="7766418" y="707288"/>
                </a:cubicBezTo>
                <a:cubicBezTo>
                  <a:pt x="7757997" y="703078"/>
                  <a:pt x="7749577" y="698167"/>
                  <a:pt x="7741157" y="692553"/>
                </a:cubicBezTo>
                <a:cubicBezTo>
                  <a:pt x="7732737" y="686940"/>
                  <a:pt x="7724317" y="682028"/>
                  <a:pt x="7715897" y="677818"/>
                </a:cubicBezTo>
                <a:cubicBezTo>
                  <a:pt x="7704670" y="670801"/>
                  <a:pt x="7693443" y="664486"/>
                  <a:pt x="7682216" y="658873"/>
                </a:cubicBezTo>
                <a:cubicBezTo>
                  <a:pt x="7670990" y="653259"/>
                  <a:pt x="7659762" y="646944"/>
                  <a:pt x="7648536" y="639928"/>
                </a:cubicBezTo>
                <a:cubicBezTo>
                  <a:pt x="7637309" y="648348"/>
                  <a:pt x="7625731" y="656066"/>
                  <a:pt x="7613803" y="663083"/>
                </a:cubicBezTo>
                <a:cubicBezTo>
                  <a:pt x="7601874" y="670100"/>
                  <a:pt x="7590297" y="677116"/>
                  <a:pt x="7579070" y="684133"/>
                </a:cubicBezTo>
                <a:cubicBezTo>
                  <a:pt x="7570650" y="691150"/>
                  <a:pt x="7562230" y="696763"/>
                  <a:pt x="7553810" y="700973"/>
                </a:cubicBezTo>
                <a:cubicBezTo>
                  <a:pt x="7545390" y="705184"/>
                  <a:pt x="7536268" y="710095"/>
                  <a:pt x="7526444" y="715709"/>
                </a:cubicBezTo>
                <a:cubicBezTo>
                  <a:pt x="7509604" y="724129"/>
                  <a:pt x="7498378" y="728339"/>
                  <a:pt x="7492764" y="728339"/>
                </a:cubicBezTo>
                <a:cubicBezTo>
                  <a:pt x="7480134" y="728339"/>
                  <a:pt x="7463995" y="722725"/>
                  <a:pt x="7444348" y="711499"/>
                </a:cubicBezTo>
                <a:cubicBezTo>
                  <a:pt x="7435928" y="705885"/>
                  <a:pt x="7427508" y="699219"/>
                  <a:pt x="7419088" y="691501"/>
                </a:cubicBezTo>
                <a:cubicBezTo>
                  <a:pt x="7410668" y="683782"/>
                  <a:pt x="7402248" y="676415"/>
                  <a:pt x="7393828" y="669398"/>
                </a:cubicBezTo>
                <a:cubicBezTo>
                  <a:pt x="7376988" y="653961"/>
                  <a:pt x="7362954" y="637823"/>
                  <a:pt x="7351727" y="620983"/>
                </a:cubicBezTo>
                <a:cubicBezTo>
                  <a:pt x="7340500" y="604142"/>
                  <a:pt x="7334887" y="588705"/>
                  <a:pt x="7334887" y="574672"/>
                </a:cubicBezTo>
                <a:lnTo>
                  <a:pt x="7326467" y="572567"/>
                </a:lnTo>
                <a:cubicBezTo>
                  <a:pt x="7348921" y="555727"/>
                  <a:pt x="7369971" y="539588"/>
                  <a:pt x="7389618" y="524151"/>
                </a:cubicBezTo>
                <a:cubicBezTo>
                  <a:pt x="7409264" y="508715"/>
                  <a:pt x="7429613" y="493979"/>
                  <a:pt x="7450664" y="479946"/>
                </a:cubicBezTo>
                <a:cubicBezTo>
                  <a:pt x="7466100" y="467316"/>
                  <a:pt x="7482590" y="455036"/>
                  <a:pt x="7500132" y="443108"/>
                </a:cubicBezTo>
                <a:cubicBezTo>
                  <a:pt x="7517673" y="431179"/>
                  <a:pt x="7536268" y="419602"/>
                  <a:pt x="7555915" y="408375"/>
                </a:cubicBezTo>
                <a:cubicBezTo>
                  <a:pt x="7574158" y="397148"/>
                  <a:pt x="7590999" y="387325"/>
                  <a:pt x="7606435" y="378905"/>
                </a:cubicBezTo>
                <a:cubicBezTo>
                  <a:pt x="7621872" y="370484"/>
                  <a:pt x="7635204" y="362766"/>
                  <a:pt x="7646431" y="355749"/>
                </a:cubicBezTo>
                <a:close/>
                <a:moveTo>
                  <a:pt x="1952272" y="355749"/>
                </a:moveTo>
                <a:cubicBezTo>
                  <a:pt x="1962096" y="357153"/>
                  <a:pt x="1977533" y="363468"/>
                  <a:pt x="1998583" y="374695"/>
                </a:cubicBezTo>
                <a:cubicBezTo>
                  <a:pt x="2008406" y="380308"/>
                  <a:pt x="2018580" y="385921"/>
                  <a:pt x="2029106" y="391535"/>
                </a:cubicBezTo>
                <a:cubicBezTo>
                  <a:pt x="2039630" y="397148"/>
                  <a:pt x="2050507" y="403463"/>
                  <a:pt x="2061733" y="410480"/>
                </a:cubicBezTo>
                <a:cubicBezTo>
                  <a:pt x="2072960" y="417497"/>
                  <a:pt x="2084889" y="425215"/>
                  <a:pt x="2097519" y="433635"/>
                </a:cubicBezTo>
                <a:cubicBezTo>
                  <a:pt x="2110149" y="442055"/>
                  <a:pt x="2122780" y="451177"/>
                  <a:pt x="2135409" y="461001"/>
                </a:cubicBezTo>
                <a:cubicBezTo>
                  <a:pt x="2148040" y="469421"/>
                  <a:pt x="2159968" y="477490"/>
                  <a:pt x="2171195" y="485208"/>
                </a:cubicBezTo>
                <a:cubicBezTo>
                  <a:pt x="2182421" y="492927"/>
                  <a:pt x="2192947" y="500294"/>
                  <a:pt x="2202770" y="507311"/>
                </a:cubicBezTo>
                <a:cubicBezTo>
                  <a:pt x="2212593" y="514328"/>
                  <a:pt x="2221716" y="521345"/>
                  <a:pt x="2230135" y="528361"/>
                </a:cubicBezTo>
                <a:cubicBezTo>
                  <a:pt x="2238555" y="535378"/>
                  <a:pt x="2246275" y="542395"/>
                  <a:pt x="2253291" y="549412"/>
                </a:cubicBezTo>
                <a:cubicBezTo>
                  <a:pt x="2267324" y="560638"/>
                  <a:pt x="2274341" y="568357"/>
                  <a:pt x="2274341" y="572567"/>
                </a:cubicBezTo>
                <a:cubicBezTo>
                  <a:pt x="2272938" y="579584"/>
                  <a:pt x="2266622" y="592916"/>
                  <a:pt x="2255396" y="612562"/>
                </a:cubicBezTo>
                <a:cubicBezTo>
                  <a:pt x="2249783" y="620983"/>
                  <a:pt x="2242766" y="629403"/>
                  <a:pt x="2234345" y="637823"/>
                </a:cubicBezTo>
                <a:cubicBezTo>
                  <a:pt x="2225925" y="646243"/>
                  <a:pt x="2217505" y="654663"/>
                  <a:pt x="2209085" y="663083"/>
                </a:cubicBezTo>
                <a:cubicBezTo>
                  <a:pt x="2192245" y="681327"/>
                  <a:pt x="2175405" y="696062"/>
                  <a:pt x="2158565" y="707288"/>
                </a:cubicBezTo>
                <a:cubicBezTo>
                  <a:pt x="2141724" y="718515"/>
                  <a:pt x="2126990" y="724129"/>
                  <a:pt x="2114359" y="724129"/>
                </a:cubicBezTo>
                <a:cubicBezTo>
                  <a:pt x="2108745" y="722725"/>
                  <a:pt x="2102782" y="720971"/>
                  <a:pt x="2096466" y="718866"/>
                </a:cubicBezTo>
                <a:cubicBezTo>
                  <a:pt x="2090151" y="716761"/>
                  <a:pt x="2082082" y="712902"/>
                  <a:pt x="2072258" y="707288"/>
                </a:cubicBezTo>
                <a:cubicBezTo>
                  <a:pt x="2063838" y="703078"/>
                  <a:pt x="2055419" y="698167"/>
                  <a:pt x="2046998" y="692553"/>
                </a:cubicBezTo>
                <a:cubicBezTo>
                  <a:pt x="2038578" y="686940"/>
                  <a:pt x="2030159" y="682028"/>
                  <a:pt x="2021738" y="677818"/>
                </a:cubicBezTo>
                <a:cubicBezTo>
                  <a:pt x="2010511" y="670801"/>
                  <a:pt x="1999284" y="664486"/>
                  <a:pt x="1988057" y="658873"/>
                </a:cubicBezTo>
                <a:cubicBezTo>
                  <a:pt x="1976831" y="653259"/>
                  <a:pt x="1965604" y="646944"/>
                  <a:pt x="1954378" y="639928"/>
                </a:cubicBezTo>
                <a:cubicBezTo>
                  <a:pt x="1943150" y="648348"/>
                  <a:pt x="1931573" y="656066"/>
                  <a:pt x="1919644" y="663083"/>
                </a:cubicBezTo>
                <a:cubicBezTo>
                  <a:pt x="1907716" y="670100"/>
                  <a:pt x="1896138" y="677116"/>
                  <a:pt x="1884912" y="684133"/>
                </a:cubicBezTo>
                <a:cubicBezTo>
                  <a:pt x="1876491" y="691150"/>
                  <a:pt x="1868071" y="696763"/>
                  <a:pt x="1859652" y="700973"/>
                </a:cubicBezTo>
                <a:cubicBezTo>
                  <a:pt x="1851231" y="705184"/>
                  <a:pt x="1842109" y="710095"/>
                  <a:pt x="1832286" y="715709"/>
                </a:cubicBezTo>
                <a:cubicBezTo>
                  <a:pt x="1815445" y="724129"/>
                  <a:pt x="1804219" y="728339"/>
                  <a:pt x="1798605" y="728339"/>
                </a:cubicBezTo>
                <a:cubicBezTo>
                  <a:pt x="1785976" y="728339"/>
                  <a:pt x="1769836" y="722725"/>
                  <a:pt x="1750190" y="711499"/>
                </a:cubicBezTo>
                <a:cubicBezTo>
                  <a:pt x="1741769" y="705885"/>
                  <a:pt x="1733349" y="699219"/>
                  <a:pt x="1724929" y="691501"/>
                </a:cubicBezTo>
                <a:cubicBezTo>
                  <a:pt x="1716509" y="683782"/>
                  <a:pt x="1708089" y="676415"/>
                  <a:pt x="1699669" y="669398"/>
                </a:cubicBezTo>
                <a:cubicBezTo>
                  <a:pt x="1682829" y="653961"/>
                  <a:pt x="1668795" y="637823"/>
                  <a:pt x="1657568" y="620983"/>
                </a:cubicBezTo>
                <a:cubicBezTo>
                  <a:pt x="1646342" y="604142"/>
                  <a:pt x="1640729" y="588705"/>
                  <a:pt x="1640729" y="574672"/>
                </a:cubicBezTo>
                <a:lnTo>
                  <a:pt x="1632308" y="572567"/>
                </a:lnTo>
                <a:cubicBezTo>
                  <a:pt x="1654762" y="555727"/>
                  <a:pt x="1675812" y="539588"/>
                  <a:pt x="1695459" y="524151"/>
                </a:cubicBezTo>
                <a:cubicBezTo>
                  <a:pt x="1715106" y="508715"/>
                  <a:pt x="1735455" y="493979"/>
                  <a:pt x="1756505" y="479946"/>
                </a:cubicBezTo>
                <a:cubicBezTo>
                  <a:pt x="1771941" y="467316"/>
                  <a:pt x="1788431" y="455036"/>
                  <a:pt x="1805973" y="443108"/>
                </a:cubicBezTo>
                <a:cubicBezTo>
                  <a:pt x="1823514" y="431179"/>
                  <a:pt x="1842109" y="419602"/>
                  <a:pt x="1861756" y="408375"/>
                </a:cubicBezTo>
                <a:cubicBezTo>
                  <a:pt x="1880000" y="397148"/>
                  <a:pt x="1896840" y="387325"/>
                  <a:pt x="1912276" y="378905"/>
                </a:cubicBezTo>
                <a:cubicBezTo>
                  <a:pt x="1927713" y="370484"/>
                  <a:pt x="1941045" y="362766"/>
                  <a:pt x="1952272" y="355749"/>
                </a:cubicBezTo>
                <a:close/>
                <a:moveTo>
                  <a:pt x="8093855" y="66072"/>
                </a:moveTo>
                <a:lnTo>
                  <a:pt x="8103221" y="68413"/>
                </a:lnTo>
                <a:cubicBezTo>
                  <a:pt x="8115851" y="73676"/>
                  <a:pt x="8128482" y="85254"/>
                  <a:pt x="8141112" y="103146"/>
                </a:cubicBezTo>
                <a:cubicBezTo>
                  <a:pt x="8157952" y="125600"/>
                  <a:pt x="8172687" y="150860"/>
                  <a:pt x="8185318" y="178927"/>
                </a:cubicBezTo>
                <a:cubicBezTo>
                  <a:pt x="8192334" y="192961"/>
                  <a:pt x="8198298" y="206293"/>
                  <a:pt x="8203210" y="218923"/>
                </a:cubicBezTo>
                <a:cubicBezTo>
                  <a:pt x="8208121" y="231553"/>
                  <a:pt x="8211981" y="244183"/>
                  <a:pt x="8214788" y="256813"/>
                </a:cubicBezTo>
                <a:cubicBezTo>
                  <a:pt x="8221804" y="282073"/>
                  <a:pt x="8223909" y="298914"/>
                  <a:pt x="8221103" y="307334"/>
                </a:cubicBezTo>
                <a:cubicBezTo>
                  <a:pt x="8200053" y="325577"/>
                  <a:pt x="8171986" y="341716"/>
                  <a:pt x="8136902" y="355749"/>
                </a:cubicBezTo>
                <a:cubicBezTo>
                  <a:pt x="8099011" y="369783"/>
                  <a:pt x="8061121" y="382413"/>
                  <a:pt x="8023230" y="393640"/>
                </a:cubicBezTo>
                <a:cubicBezTo>
                  <a:pt x="7985340" y="403463"/>
                  <a:pt x="7951660" y="411883"/>
                  <a:pt x="7922189" y="418900"/>
                </a:cubicBezTo>
                <a:cubicBezTo>
                  <a:pt x="7892719" y="424514"/>
                  <a:pt x="7875879" y="426619"/>
                  <a:pt x="7871669" y="425215"/>
                </a:cubicBezTo>
                <a:cubicBezTo>
                  <a:pt x="7867459" y="423812"/>
                  <a:pt x="7860442" y="416093"/>
                  <a:pt x="7850618" y="402060"/>
                </a:cubicBezTo>
                <a:cubicBezTo>
                  <a:pt x="7846408" y="395043"/>
                  <a:pt x="7842198" y="388026"/>
                  <a:pt x="7837988" y="381010"/>
                </a:cubicBezTo>
                <a:cubicBezTo>
                  <a:pt x="7833778" y="373993"/>
                  <a:pt x="7829568" y="366976"/>
                  <a:pt x="7825358" y="359959"/>
                </a:cubicBezTo>
                <a:cubicBezTo>
                  <a:pt x="7821148" y="352943"/>
                  <a:pt x="7817289" y="345575"/>
                  <a:pt x="7813780" y="337857"/>
                </a:cubicBezTo>
                <a:cubicBezTo>
                  <a:pt x="7810272" y="330138"/>
                  <a:pt x="7807115" y="322770"/>
                  <a:pt x="7804308" y="315754"/>
                </a:cubicBezTo>
                <a:cubicBezTo>
                  <a:pt x="7798694" y="303124"/>
                  <a:pt x="7795888" y="292599"/>
                  <a:pt x="7795888" y="284179"/>
                </a:cubicBezTo>
                <a:cubicBezTo>
                  <a:pt x="7795888" y="272952"/>
                  <a:pt x="7808518" y="256111"/>
                  <a:pt x="7833778" y="233658"/>
                </a:cubicBezTo>
                <a:cubicBezTo>
                  <a:pt x="7846408" y="222431"/>
                  <a:pt x="7860091" y="210853"/>
                  <a:pt x="7874826" y="198925"/>
                </a:cubicBezTo>
                <a:cubicBezTo>
                  <a:pt x="7889561" y="186996"/>
                  <a:pt x="7905349" y="174717"/>
                  <a:pt x="7922189" y="162087"/>
                </a:cubicBezTo>
                <a:cubicBezTo>
                  <a:pt x="7939029" y="149457"/>
                  <a:pt x="7955869" y="137879"/>
                  <a:pt x="7972710" y="127354"/>
                </a:cubicBezTo>
                <a:cubicBezTo>
                  <a:pt x="7989550" y="116829"/>
                  <a:pt x="8006390" y="106655"/>
                  <a:pt x="8023230" y="96831"/>
                </a:cubicBezTo>
                <a:cubicBezTo>
                  <a:pt x="8048490" y="83149"/>
                  <a:pt x="8068620" y="73808"/>
                  <a:pt x="8083619" y="68808"/>
                </a:cubicBezTo>
                <a:close/>
                <a:moveTo>
                  <a:pt x="8090591" y="65256"/>
                </a:moveTo>
                <a:lnTo>
                  <a:pt x="8096906" y="65256"/>
                </a:lnTo>
                <a:lnTo>
                  <a:pt x="8093855" y="66072"/>
                </a:lnTo>
                <a:close/>
                <a:moveTo>
                  <a:pt x="2310126" y="0"/>
                </a:moveTo>
                <a:cubicBezTo>
                  <a:pt x="2317144" y="0"/>
                  <a:pt x="2326615" y="351"/>
                  <a:pt x="2338544" y="1053"/>
                </a:cubicBezTo>
                <a:cubicBezTo>
                  <a:pt x="2350472" y="1754"/>
                  <a:pt x="2357138" y="2105"/>
                  <a:pt x="2358542" y="2105"/>
                </a:cubicBezTo>
                <a:cubicBezTo>
                  <a:pt x="2366963" y="10525"/>
                  <a:pt x="2374330" y="19296"/>
                  <a:pt x="2380645" y="28418"/>
                </a:cubicBezTo>
                <a:cubicBezTo>
                  <a:pt x="2386960" y="37540"/>
                  <a:pt x="2393626" y="46311"/>
                  <a:pt x="2400642" y="54731"/>
                </a:cubicBezTo>
                <a:cubicBezTo>
                  <a:pt x="2407659" y="65958"/>
                  <a:pt x="2413273" y="78237"/>
                  <a:pt x="2417483" y="91569"/>
                </a:cubicBezTo>
                <a:cubicBezTo>
                  <a:pt x="2421693" y="104901"/>
                  <a:pt x="2425201" y="117180"/>
                  <a:pt x="2428008" y="128407"/>
                </a:cubicBezTo>
                <a:cubicBezTo>
                  <a:pt x="2430814" y="136827"/>
                  <a:pt x="2434323" y="148054"/>
                  <a:pt x="2438534" y="162087"/>
                </a:cubicBezTo>
                <a:cubicBezTo>
                  <a:pt x="2442743" y="176121"/>
                  <a:pt x="2445549" y="188751"/>
                  <a:pt x="2446953" y="199977"/>
                </a:cubicBezTo>
                <a:cubicBezTo>
                  <a:pt x="2448356" y="209801"/>
                  <a:pt x="2448356" y="221028"/>
                  <a:pt x="2446953" y="233658"/>
                </a:cubicBezTo>
                <a:cubicBezTo>
                  <a:pt x="2445549" y="246288"/>
                  <a:pt x="2445549" y="256813"/>
                  <a:pt x="2446953" y="265233"/>
                </a:cubicBezTo>
                <a:cubicBezTo>
                  <a:pt x="2439937" y="273653"/>
                  <a:pt x="2430113" y="281372"/>
                  <a:pt x="2417483" y="288389"/>
                </a:cubicBezTo>
                <a:cubicBezTo>
                  <a:pt x="2404853" y="295405"/>
                  <a:pt x="2395029" y="301720"/>
                  <a:pt x="2388012" y="307334"/>
                </a:cubicBezTo>
                <a:cubicBezTo>
                  <a:pt x="2380996" y="311544"/>
                  <a:pt x="2374680" y="316806"/>
                  <a:pt x="2369068" y="323121"/>
                </a:cubicBezTo>
                <a:cubicBezTo>
                  <a:pt x="2363453" y="329437"/>
                  <a:pt x="2358542" y="333997"/>
                  <a:pt x="2354332" y="336804"/>
                </a:cubicBezTo>
                <a:cubicBezTo>
                  <a:pt x="2351525" y="339611"/>
                  <a:pt x="2348718" y="341716"/>
                  <a:pt x="2345912" y="343119"/>
                </a:cubicBezTo>
                <a:cubicBezTo>
                  <a:pt x="2340298" y="348733"/>
                  <a:pt x="2337492" y="352241"/>
                  <a:pt x="2337492" y="353644"/>
                </a:cubicBezTo>
                <a:lnTo>
                  <a:pt x="2337492" y="391535"/>
                </a:lnTo>
                <a:lnTo>
                  <a:pt x="2337492" y="404165"/>
                </a:lnTo>
                <a:cubicBezTo>
                  <a:pt x="2336088" y="413988"/>
                  <a:pt x="2334685" y="419602"/>
                  <a:pt x="2333282" y="421005"/>
                </a:cubicBezTo>
                <a:cubicBezTo>
                  <a:pt x="2329072" y="421005"/>
                  <a:pt x="2324861" y="421707"/>
                  <a:pt x="2320652" y="423110"/>
                </a:cubicBezTo>
                <a:cubicBezTo>
                  <a:pt x="2315038" y="423110"/>
                  <a:pt x="2306267" y="424163"/>
                  <a:pt x="2294339" y="426268"/>
                </a:cubicBezTo>
                <a:cubicBezTo>
                  <a:pt x="2282410" y="428373"/>
                  <a:pt x="2272938" y="429425"/>
                  <a:pt x="2265921" y="429425"/>
                </a:cubicBezTo>
                <a:cubicBezTo>
                  <a:pt x="2258904" y="429425"/>
                  <a:pt x="2252940" y="429776"/>
                  <a:pt x="2248029" y="430478"/>
                </a:cubicBezTo>
                <a:cubicBezTo>
                  <a:pt x="2243116" y="431179"/>
                  <a:pt x="2237152" y="431530"/>
                  <a:pt x="2230135" y="431530"/>
                </a:cubicBezTo>
                <a:lnTo>
                  <a:pt x="2192245" y="431530"/>
                </a:lnTo>
                <a:cubicBezTo>
                  <a:pt x="2185228" y="431530"/>
                  <a:pt x="2179966" y="431179"/>
                  <a:pt x="2176458" y="430478"/>
                </a:cubicBezTo>
                <a:cubicBezTo>
                  <a:pt x="2172949" y="429776"/>
                  <a:pt x="2169791" y="429425"/>
                  <a:pt x="2166984" y="429425"/>
                </a:cubicBezTo>
                <a:cubicBezTo>
                  <a:pt x="2157161" y="428022"/>
                  <a:pt x="2152250" y="425917"/>
                  <a:pt x="2152250" y="423110"/>
                </a:cubicBezTo>
                <a:cubicBezTo>
                  <a:pt x="2152250" y="420303"/>
                  <a:pt x="2152250" y="416795"/>
                  <a:pt x="2152250" y="412585"/>
                </a:cubicBezTo>
                <a:cubicBezTo>
                  <a:pt x="2152250" y="408375"/>
                  <a:pt x="2151548" y="402762"/>
                  <a:pt x="2150145" y="395745"/>
                </a:cubicBezTo>
                <a:cubicBezTo>
                  <a:pt x="2150145" y="388728"/>
                  <a:pt x="2150145" y="385571"/>
                  <a:pt x="2150145" y="386272"/>
                </a:cubicBezTo>
                <a:cubicBezTo>
                  <a:pt x="2150145" y="386974"/>
                  <a:pt x="2149443" y="383816"/>
                  <a:pt x="2148040" y="376800"/>
                </a:cubicBezTo>
                <a:lnTo>
                  <a:pt x="2148040" y="334699"/>
                </a:lnTo>
                <a:cubicBezTo>
                  <a:pt x="2148040" y="327682"/>
                  <a:pt x="2148040" y="321718"/>
                  <a:pt x="2148040" y="316806"/>
                </a:cubicBezTo>
                <a:cubicBezTo>
                  <a:pt x="2148040" y="311895"/>
                  <a:pt x="2148742" y="308035"/>
                  <a:pt x="2150145" y="305229"/>
                </a:cubicBezTo>
                <a:cubicBezTo>
                  <a:pt x="2150145" y="301019"/>
                  <a:pt x="2156460" y="296107"/>
                  <a:pt x="2169090" y="290494"/>
                </a:cubicBezTo>
                <a:cubicBezTo>
                  <a:pt x="2177510" y="280670"/>
                  <a:pt x="2189438" y="270145"/>
                  <a:pt x="2204875" y="258918"/>
                </a:cubicBezTo>
                <a:cubicBezTo>
                  <a:pt x="2211892" y="254708"/>
                  <a:pt x="2218207" y="250147"/>
                  <a:pt x="2223821" y="245236"/>
                </a:cubicBezTo>
                <a:cubicBezTo>
                  <a:pt x="2229434" y="240324"/>
                  <a:pt x="2235047" y="236465"/>
                  <a:pt x="2240661" y="233658"/>
                </a:cubicBezTo>
                <a:cubicBezTo>
                  <a:pt x="2244871" y="230851"/>
                  <a:pt x="2249081" y="228746"/>
                  <a:pt x="2253291" y="227343"/>
                </a:cubicBezTo>
                <a:cubicBezTo>
                  <a:pt x="2257501" y="225939"/>
                  <a:pt x="2260307" y="223834"/>
                  <a:pt x="2261711" y="221028"/>
                </a:cubicBezTo>
                <a:lnTo>
                  <a:pt x="2251186" y="193662"/>
                </a:lnTo>
                <a:cubicBezTo>
                  <a:pt x="2248380" y="193662"/>
                  <a:pt x="2239959" y="197171"/>
                  <a:pt x="2225925" y="204187"/>
                </a:cubicBezTo>
                <a:cubicBezTo>
                  <a:pt x="2218908" y="209801"/>
                  <a:pt x="2212593" y="214362"/>
                  <a:pt x="2206980" y="217870"/>
                </a:cubicBezTo>
                <a:cubicBezTo>
                  <a:pt x="2201367" y="221379"/>
                  <a:pt x="2195051" y="225939"/>
                  <a:pt x="2188035" y="231553"/>
                </a:cubicBezTo>
                <a:cubicBezTo>
                  <a:pt x="2174002" y="239973"/>
                  <a:pt x="2159266" y="249095"/>
                  <a:pt x="2143829" y="258918"/>
                </a:cubicBezTo>
                <a:cubicBezTo>
                  <a:pt x="2138216" y="264532"/>
                  <a:pt x="2132953" y="269443"/>
                  <a:pt x="2128042" y="273653"/>
                </a:cubicBezTo>
                <a:cubicBezTo>
                  <a:pt x="2123131" y="277863"/>
                  <a:pt x="2119271" y="282073"/>
                  <a:pt x="2116464" y="286283"/>
                </a:cubicBezTo>
                <a:lnTo>
                  <a:pt x="2114359" y="292599"/>
                </a:lnTo>
                <a:cubicBezTo>
                  <a:pt x="2111552" y="292599"/>
                  <a:pt x="2105237" y="288389"/>
                  <a:pt x="2095414" y="279968"/>
                </a:cubicBezTo>
                <a:cubicBezTo>
                  <a:pt x="2091204" y="274355"/>
                  <a:pt x="2086643" y="268040"/>
                  <a:pt x="2081731" y="261023"/>
                </a:cubicBezTo>
                <a:cubicBezTo>
                  <a:pt x="2076820" y="254007"/>
                  <a:pt x="2070855" y="246990"/>
                  <a:pt x="2063838" y="239973"/>
                </a:cubicBezTo>
                <a:cubicBezTo>
                  <a:pt x="2059628" y="232956"/>
                  <a:pt x="2055068" y="224536"/>
                  <a:pt x="2050156" y="214713"/>
                </a:cubicBezTo>
                <a:cubicBezTo>
                  <a:pt x="2045244" y="204889"/>
                  <a:pt x="2039981" y="194364"/>
                  <a:pt x="2034368" y="183137"/>
                </a:cubicBezTo>
                <a:cubicBezTo>
                  <a:pt x="2030159" y="171911"/>
                  <a:pt x="2027352" y="158579"/>
                  <a:pt x="2025949" y="143142"/>
                </a:cubicBezTo>
                <a:cubicBezTo>
                  <a:pt x="2024544" y="127705"/>
                  <a:pt x="2023141" y="114373"/>
                  <a:pt x="2021738" y="103146"/>
                </a:cubicBezTo>
                <a:cubicBezTo>
                  <a:pt x="2024544" y="97533"/>
                  <a:pt x="2028755" y="91218"/>
                  <a:pt x="2034368" y="84201"/>
                </a:cubicBezTo>
                <a:cubicBezTo>
                  <a:pt x="2039981" y="77184"/>
                  <a:pt x="2046998" y="71571"/>
                  <a:pt x="2055419" y="67361"/>
                </a:cubicBezTo>
                <a:cubicBezTo>
                  <a:pt x="2063838" y="60344"/>
                  <a:pt x="2073311" y="55081"/>
                  <a:pt x="2083836" y="51573"/>
                </a:cubicBezTo>
                <a:cubicBezTo>
                  <a:pt x="2094361" y="48065"/>
                  <a:pt x="2105237" y="43504"/>
                  <a:pt x="2116464" y="37891"/>
                </a:cubicBezTo>
                <a:cubicBezTo>
                  <a:pt x="2127691" y="35084"/>
                  <a:pt x="2138918" y="31926"/>
                  <a:pt x="2150145" y="28418"/>
                </a:cubicBezTo>
                <a:cubicBezTo>
                  <a:pt x="2161371" y="24910"/>
                  <a:pt x="2174002" y="21752"/>
                  <a:pt x="2188035" y="18945"/>
                </a:cubicBezTo>
                <a:cubicBezTo>
                  <a:pt x="2199262" y="14735"/>
                  <a:pt x="2210489" y="11928"/>
                  <a:pt x="2221716" y="10525"/>
                </a:cubicBezTo>
                <a:cubicBezTo>
                  <a:pt x="2232942" y="9122"/>
                  <a:pt x="2243467" y="7017"/>
                  <a:pt x="2253291" y="4210"/>
                </a:cubicBezTo>
                <a:cubicBezTo>
                  <a:pt x="2264517" y="2807"/>
                  <a:pt x="2275042" y="1754"/>
                  <a:pt x="2284866" y="1053"/>
                </a:cubicBezTo>
                <a:cubicBezTo>
                  <a:pt x="2294690" y="351"/>
                  <a:pt x="2303110" y="0"/>
                  <a:pt x="2310126" y="0"/>
                </a:cubicBezTo>
                <a:close/>
              </a:path>
            </a:pathLst>
          </a:custGeom>
          <a:solidFill>
            <a:srgbClr val="EF6A4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846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C61CE0-1619-E403-E5D4-503F6136D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C764CFC1-1A45-D0D9-8F18-86BD5ABE30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xmlns="" id="{F9D1C0C7-81D7-C7D5-1A65-AD832B563ECC}"/>
              </a:ext>
            </a:extLst>
          </p:cNvPr>
          <p:cNvGrpSpPr/>
          <p:nvPr/>
        </p:nvGrpSpPr>
        <p:grpSpPr>
          <a:xfrm>
            <a:off x="914400" y="276266"/>
            <a:ext cx="16383000" cy="8410678"/>
            <a:chOff x="1351107" y="2582564"/>
            <a:chExt cx="15011400" cy="742000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74B588A0-E494-7D23-CDFA-6618F5D2772F}"/>
                </a:ext>
              </a:extLst>
            </p:cNvPr>
            <p:cNvSpPr/>
            <p:nvPr/>
          </p:nvSpPr>
          <p:spPr>
            <a:xfrm>
              <a:off x="1351107" y="2582564"/>
              <a:ext cx="15011400" cy="7420006"/>
            </a:xfrm>
            <a:custGeom>
              <a:avLst/>
              <a:gdLst/>
              <a:ahLst/>
              <a:cxnLst/>
              <a:rect l="l" t="t" r="r" b="b"/>
              <a:pathLst>
                <a:path w="6477606" h="4302210">
                  <a:moveTo>
                    <a:pt x="0" y="0"/>
                  </a:moveTo>
                  <a:lnTo>
                    <a:pt x="6477606" y="0"/>
                  </a:lnTo>
                  <a:lnTo>
                    <a:pt x="6477606" y="4302210"/>
                  </a:lnTo>
                  <a:lnTo>
                    <a:pt x="0" y="4302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xmlns="" id="{F8C2D938-6F35-D882-8798-ACC0EDB7D096}"/>
                </a:ext>
              </a:extLst>
            </p:cNvPr>
            <p:cNvSpPr/>
            <p:nvPr/>
          </p:nvSpPr>
          <p:spPr>
            <a:xfrm>
              <a:off x="2743200" y="5200650"/>
              <a:ext cx="12649200" cy="3523433"/>
            </a:xfrm>
            <a:prstGeom prst="rect">
              <a:avLst/>
            </a:prstGeom>
            <a:solidFill>
              <a:srgbClr val="FFF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49D67DFF-8B9D-08D7-A4C9-90CD3E60AA25}"/>
              </a:ext>
            </a:extLst>
          </p:cNvPr>
          <p:cNvSpPr/>
          <p:nvPr/>
        </p:nvSpPr>
        <p:spPr>
          <a:xfrm rot="-717662" flipH="1">
            <a:off x="16039852" y="6756799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0ACA7EF2-FC57-D7B5-3A69-63C1D628F11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1F66046A-E8C6-361F-A24A-3149C5A206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07963578-CFDF-81C4-A1EB-38261EA1B0E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D0ACF0F4-5B87-2079-E6DD-8DBC3BEA2F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1031012C-E775-E9ED-0394-B984352C90D3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7EBEB69-FC13-57F6-3D9A-397B29D32F5E}"/>
              </a:ext>
            </a:extLst>
          </p:cNvPr>
          <p:cNvSpPr txBox="1"/>
          <p:nvPr/>
        </p:nvSpPr>
        <p:spPr>
          <a:xfrm>
            <a:off x="2049347" y="3243902"/>
            <a:ext cx="1433365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 algn="just">
              <a:spcBef>
                <a:spcPts val="1200"/>
              </a:spcBef>
              <a:spcAft>
                <a:spcPts val="12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vi-VN" sz="8800" spc="-160">
                <a:ea typeface="Times New Roman" panose="02020603050405020304" pitchFamily="18" charset="0"/>
                <a:cs typeface="Arial" panose="020B0604020202020204" pitchFamily="34" charset="0"/>
              </a:rPr>
              <a:t>Sử dụng xúc xắc để chơi với người thân trong gia đình.</a:t>
            </a:r>
          </a:p>
        </p:txBody>
      </p:sp>
    </p:spTree>
    <p:extLst>
      <p:ext uri="{BB962C8B-B14F-4D97-AF65-F5344CB8AC3E}">
        <p14:creationId xmlns:p14="http://schemas.microsoft.com/office/powerpoint/2010/main" val="1572898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118F3C-06C2-DB47-D6C0-E79105A61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A7AFC6A5-D13B-4E68-A32D-7E78F37C0766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30D273D5-55D5-4825-CD0E-FEFF9E961538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36E20D30-A97C-EC92-3EF6-C7141F0AF1AC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C5F09F4E-8ADF-BDE2-A117-55CC66E28C65}"/>
              </a:ext>
            </a:extLst>
          </p:cNvPr>
          <p:cNvGrpSpPr/>
          <p:nvPr/>
        </p:nvGrpSpPr>
        <p:grpSpPr>
          <a:xfrm>
            <a:off x="2743200" y="1455773"/>
            <a:ext cx="11945816" cy="6289248"/>
            <a:chOff x="0" y="0"/>
            <a:chExt cx="12778154" cy="83856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46C07DC0-8539-8B20-7E7C-0679AF1EB57B}"/>
                </a:ext>
              </a:extLst>
            </p:cNvPr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F4CF8E77-37F2-5F8D-1B55-2718963043B7}"/>
                </a:ext>
              </a:extLst>
            </p:cNvPr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86ED2537-1534-9B99-8DE2-2F3F789674B2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F6F95D36-6763-FD20-D08C-D8B4C6C488B6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5C32FFCA-6AE7-872A-40A5-C36D1CE59EAB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71952C9E-D4DD-68E7-3E8E-90496C380C0E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B86CE3CD-154F-5F1B-D2EA-919B43E42CC8}"/>
              </a:ext>
            </a:extLst>
          </p:cNvPr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F5E52266-AAC2-ED87-C9AF-AAB6FFF16EE8}"/>
              </a:ext>
            </a:extLst>
          </p:cNvPr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F499D983-3DDB-893F-8E81-9200D7E6DCFE}"/>
              </a:ext>
            </a:extLst>
          </p:cNvPr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9EADD734-2DA2-E432-DD79-D3D15748C581}"/>
              </a:ext>
            </a:extLst>
          </p:cNvPr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556D5FD0-6CE1-708C-3B62-9DE0C4102D6E}"/>
              </a:ext>
            </a:extLst>
          </p:cNvPr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25F5CCFD-5D1D-619F-33CB-BBA6D6899E31}"/>
              </a:ext>
            </a:extLst>
          </p:cNvPr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A2D0AC63-1899-FF32-AAAD-E2FE819BB931}"/>
              </a:ext>
            </a:extLst>
          </p:cNvPr>
          <p:cNvSpPr txBox="1">
            <a:spLocks noChangeAspect="1"/>
          </p:cNvSpPr>
          <p:nvPr/>
        </p:nvSpPr>
        <p:spPr>
          <a:xfrm>
            <a:off x="4088210" y="2656090"/>
            <a:ext cx="9244661" cy="3969791"/>
          </a:xfrm>
          <a:custGeom>
            <a:avLst/>
            <a:gdLst/>
            <a:ahLst/>
            <a:cxnLst/>
            <a:rect l="l" t="t" r="r" b="b"/>
            <a:pathLst>
              <a:path w="9244661" h="3969791">
                <a:moveTo>
                  <a:pt x="6436689" y="3759479"/>
                </a:moveTo>
                <a:lnTo>
                  <a:pt x="6436689" y="3762358"/>
                </a:lnTo>
                <a:lnTo>
                  <a:pt x="6434937" y="3762984"/>
                </a:lnTo>
                <a:close/>
                <a:moveTo>
                  <a:pt x="2656484" y="3759479"/>
                </a:moveTo>
                <a:lnTo>
                  <a:pt x="2656484" y="3762358"/>
                </a:lnTo>
                <a:lnTo>
                  <a:pt x="2654732" y="3762984"/>
                </a:lnTo>
                <a:close/>
                <a:moveTo>
                  <a:pt x="6523005" y="3747211"/>
                </a:moveTo>
                <a:cubicBezTo>
                  <a:pt x="6531477" y="3747211"/>
                  <a:pt x="6540093" y="3747795"/>
                  <a:pt x="6548856" y="3748963"/>
                </a:cubicBezTo>
                <a:cubicBezTo>
                  <a:pt x="6555866" y="3748963"/>
                  <a:pt x="6563461" y="3749255"/>
                  <a:pt x="6571639" y="3749840"/>
                </a:cubicBezTo>
                <a:cubicBezTo>
                  <a:pt x="6579819" y="3750424"/>
                  <a:pt x="6587413" y="3750716"/>
                  <a:pt x="6594423" y="3750716"/>
                </a:cubicBezTo>
                <a:cubicBezTo>
                  <a:pt x="6601435" y="3751884"/>
                  <a:pt x="6608153" y="3752761"/>
                  <a:pt x="6614579" y="3753345"/>
                </a:cubicBezTo>
                <a:cubicBezTo>
                  <a:pt x="6621005" y="3753929"/>
                  <a:pt x="6627139" y="3754805"/>
                  <a:pt x="6632981" y="3755974"/>
                </a:cubicBezTo>
                <a:cubicBezTo>
                  <a:pt x="6642329" y="3758311"/>
                  <a:pt x="6647002" y="3760063"/>
                  <a:pt x="6647002" y="3761232"/>
                </a:cubicBezTo>
                <a:cubicBezTo>
                  <a:pt x="6647002" y="3762400"/>
                  <a:pt x="6648171" y="3769410"/>
                  <a:pt x="6650507" y="3782263"/>
                </a:cubicBezTo>
                <a:lnTo>
                  <a:pt x="6650507" y="3820820"/>
                </a:lnTo>
                <a:lnTo>
                  <a:pt x="6650507" y="3864635"/>
                </a:lnTo>
                <a:cubicBezTo>
                  <a:pt x="6649339" y="3871645"/>
                  <a:pt x="6648754" y="3878656"/>
                  <a:pt x="6648754" y="3885666"/>
                </a:cubicBezTo>
                <a:cubicBezTo>
                  <a:pt x="6648754" y="3892676"/>
                  <a:pt x="6648171" y="3900271"/>
                  <a:pt x="6647002" y="3908450"/>
                </a:cubicBezTo>
                <a:cubicBezTo>
                  <a:pt x="6647002" y="3923639"/>
                  <a:pt x="6646417" y="3933571"/>
                  <a:pt x="6645249" y="3938244"/>
                </a:cubicBezTo>
                <a:cubicBezTo>
                  <a:pt x="6641744" y="3951096"/>
                  <a:pt x="6639407" y="3958107"/>
                  <a:pt x="6638239" y="3959275"/>
                </a:cubicBezTo>
                <a:cubicBezTo>
                  <a:pt x="6635902" y="3960444"/>
                  <a:pt x="6631521" y="3961612"/>
                  <a:pt x="6625094" y="3962781"/>
                </a:cubicBezTo>
                <a:cubicBezTo>
                  <a:pt x="6618668" y="3963949"/>
                  <a:pt x="6610781" y="3965117"/>
                  <a:pt x="6601435" y="3966286"/>
                </a:cubicBezTo>
                <a:cubicBezTo>
                  <a:pt x="6592087" y="3967454"/>
                  <a:pt x="6582447" y="3968330"/>
                  <a:pt x="6572517" y="3968915"/>
                </a:cubicBezTo>
                <a:cubicBezTo>
                  <a:pt x="6562585" y="3969499"/>
                  <a:pt x="6552361" y="3969791"/>
                  <a:pt x="6541845" y="3969791"/>
                </a:cubicBezTo>
                <a:cubicBezTo>
                  <a:pt x="6531330" y="3969791"/>
                  <a:pt x="6521107" y="3969499"/>
                  <a:pt x="6511175" y="3968915"/>
                </a:cubicBezTo>
                <a:cubicBezTo>
                  <a:pt x="6501244" y="3968330"/>
                  <a:pt x="6491605" y="3967454"/>
                  <a:pt x="6482257" y="3966286"/>
                </a:cubicBezTo>
                <a:cubicBezTo>
                  <a:pt x="6474079" y="3965117"/>
                  <a:pt x="6466777" y="3963657"/>
                  <a:pt x="6460350" y="3961904"/>
                </a:cubicBezTo>
                <a:cubicBezTo>
                  <a:pt x="6453923" y="3960152"/>
                  <a:pt x="6449543" y="3958107"/>
                  <a:pt x="6447205" y="3955770"/>
                </a:cubicBezTo>
                <a:cubicBezTo>
                  <a:pt x="6446037" y="3949928"/>
                  <a:pt x="6444869" y="3943210"/>
                  <a:pt x="6443700" y="3935615"/>
                </a:cubicBezTo>
                <a:cubicBezTo>
                  <a:pt x="6442532" y="3928021"/>
                  <a:pt x="6441363" y="3919550"/>
                  <a:pt x="6440195" y="3910202"/>
                </a:cubicBezTo>
                <a:cubicBezTo>
                  <a:pt x="6439027" y="3898519"/>
                  <a:pt x="6438151" y="3887711"/>
                  <a:pt x="6437566" y="3877779"/>
                </a:cubicBezTo>
                <a:cubicBezTo>
                  <a:pt x="6436982" y="3867848"/>
                  <a:pt x="6436689" y="3857040"/>
                  <a:pt x="6436689" y="3845356"/>
                </a:cubicBezTo>
                <a:lnTo>
                  <a:pt x="6436689" y="3762358"/>
                </a:lnTo>
                <a:lnTo>
                  <a:pt x="6459473" y="3754221"/>
                </a:lnTo>
                <a:cubicBezTo>
                  <a:pt x="6469989" y="3750716"/>
                  <a:pt x="6482841" y="3748963"/>
                  <a:pt x="6498031" y="3748963"/>
                </a:cubicBezTo>
                <a:cubicBezTo>
                  <a:pt x="6506210" y="3747795"/>
                  <a:pt x="6514535" y="3747211"/>
                  <a:pt x="6523005" y="3747211"/>
                </a:cubicBezTo>
                <a:close/>
                <a:moveTo>
                  <a:pt x="2742800" y="3747211"/>
                </a:moveTo>
                <a:cubicBezTo>
                  <a:pt x="2751271" y="3747211"/>
                  <a:pt x="2759888" y="3747795"/>
                  <a:pt x="2768650" y="3748963"/>
                </a:cubicBezTo>
                <a:cubicBezTo>
                  <a:pt x="2775661" y="3748963"/>
                  <a:pt x="2783256" y="3749255"/>
                  <a:pt x="2791434" y="3749840"/>
                </a:cubicBezTo>
                <a:cubicBezTo>
                  <a:pt x="2799613" y="3750424"/>
                  <a:pt x="2807208" y="3750716"/>
                  <a:pt x="2814219" y="3750716"/>
                </a:cubicBezTo>
                <a:cubicBezTo>
                  <a:pt x="2821229" y="3751884"/>
                  <a:pt x="2827947" y="3752761"/>
                  <a:pt x="2834373" y="3753345"/>
                </a:cubicBezTo>
                <a:cubicBezTo>
                  <a:pt x="2840799" y="3753929"/>
                  <a:pt x="2846933" y="3754805"/>
                  <a:pt x="2852775" y="3755974"/>
                </a:cubicBezTo>
                <a:cubicBezTo>
                  <a:pt x="2862123" y="3758311"/>
                  <a:pt x="2866796" y="3760063"/>
                  <a:pt x="2866796" y="3761232"/>
                </a:cubicBezTo>
                <a:cubicBezTo>
                  <a:pt x="2866796" y="3762400"/>
                  <a:pt x="2867965" y="3769410"/>
                  <a:pt x="2870302" y="3782263"/>
                </a:cubicBezTo>
                <a:lnTo>
                  <a:pt x="2870302" y="3820820"/>
                </a:lnTo>
                <a:lnTo>
                  <a:pt x="2870302" y="3864635"/>
                </a:lnTo>
                <a:cubicBezTo>
                  <a:pt x="2869133" y="3871645"/>
                  <a:pt x="2868549" y="3878656"/>
                  <a:pt x="2868549" y="3885666"/>
                </a:cubicBezTo>
                <a:cubicBezTo>
                  <a:pt x="2868549" y="3892676"/>
                  <a:pt x="2867965" y="3900271"/>
                  <a:pt x="2866796" y="3908450"/>
                </a:cubicBezTo>
                <a:cubicBezTo>
                  <a:pt x="2866796" y="3923639"/>
                  <a:pt x="2866212" y="3933571"/>
                  <a:pt x="2865044" y="3938244"/>
                </a:cubicBezTo>
                <a:cubicBezTo>
                  <a:pt x="2861539" y="3951096"/>
                  <a:pt x="2859202" y="3958107"/>
                  <a:pt x="2858033" y="3959275"/>
                </a:cubicBezTo>
                <a:cubicBezTo>
                  <a:pt x="2855697" y="3960444"/>
                  <a:pt x="2851315" y="3961612"/>
                  <a:pt x="2844889" y="3962781"/>
                </a:cubicBezTo>
                <a:cubicBezTo>
                  <a:pt x="2838463" y="3963949"/>
                  <a:pt x="2830576" y="3965117"/>
                  <a:pt x="2821229" y="3966286"/>
                </a:cubicBezTo>
                <a:cubicBezTo>
                  <a:pt x="2811881" y="3967454"/>
                  <a:pt x="2802242" y="3968330"/>
                  <a:pt x="2792311" y="3968915"/>
                </a:cubicBezTo>
                <a:cubicBezTo>
                  <a:pt x="2782379" y="3969499"/>
                  <a:pt x="2772156" y="3969791"/>
                  <a:pt x="2761640" y="3969791"/>
                </a:cubicBezTo>
                <a:cubicBezTo>
                  <a:pt x="2751125" y="3969791"/>
                  <a:pt x="2740901" y="3969499"/>
                  <a:pt x="2730970" y="3968915"/>
                </a:cubicBezTo>
                <a:cubicBezTo>
                  <a:pt x="2721038" y="3968330"/>
                  <a:pt x="2711399" y="3967454"/>
                  <a:pt x="2702052" y="3966286"/>
                </a:cubicBezTo>
                <a:cubicBezTo>
                  <a:pt x="2693873" y="3965117"/>
                  <a:pt x="2686571" y="3963657"/>
                  <a:pt x="2680144" y="3961904"/>
                </a:cubicBezTo>
                <a:cubicBezTo>
                  <a:pt x="2673718" y="3960152"/>
                  <a:pt x="2669337" y="3958107"/>
                  <a:pt x="2667000" y="3955770"/>
                </a:cubicBezTo>
                <a:cubicBezTo>
                  <a:pt x="2665831" y="3949928"/>
                  <a:pt x="2664663" y="3943210"/>
                  <a:pt x="2663495" y="3935615"/>
                </a:cubicBezTo>
                <a:cubicBezTo>
                  <a:pt x="2662326" y="3928021"/>
                  <a:pt x="2661158" y="3919550"/>
                  <a:pt x="2659989" y="3910202"/>
                </a:cubicBezTo>
                <a:cubicBezTo>
                  <a:pt x="2658821" y="3898519"/>
                  <a:pt x="2657945" y="3887711"/>
                  <a:pt x="2657361" y="3877779"/>
                </a:cubicBezTo>
                <a:cubicBezTo>
                  <a:pt x="2656776" y="3867848"/>
                  <a:pt x="2656484" y="3857040"/>
                  <a:pt x="2656484" y="3845356"/>
                </a:cubicBezTo>
                <a:lnTo>
                  <a:pt x="2656484" y="3762358"/>
                </a:lnTo>
                <a:lnTo>
                  <a:pt x="2679268" y="3754221"/>
                </a:lnTo>
                <a:cubicBezTo>
                  <a:pt x="2689784" y="3750716"/>
                  <a:pt x="2702636" y="3748963"/>
                  <a:pt x="2717825" y="3748963"/>
                </a:cubicBezTo>
                <a:cubicBezTo>
                  <a:pt x="2726004" y="3747795"/>
                  <a:pt x="2734329" y="3747211"/>
                  <a:pt x="2742800" y="3747211"/>
                </a:cubicBezTo>
                <a:close/>
                <a:moveTo>
                  <a:pt x="2761640" y="2849880"/>
                </a:moveTo>
                <a:cubicBezTo>
                  <a:pt x="2754630" y="2849880"/>
                  <a:pt x="2749372" y="2850464"/>
                  <a:pt x="2745867" y="2851632"/>
                </a:cubicBezTo>
                <a:cubicBezTo>
                  <a:pt x="2744699" y="2856306"/>
                  <a:pt x="2742946" y="2866237"/>
                  <a:pt x="2740609" y="2881426"/>
                </a:cubicBezTo>
                <a:cubicBezTo>
                  <a:pt x="2738272" y="2896615"/>
                  <a:pt x="2736520" y="2912973"/>
                  <a:pt x="2735351" y="2930499"/>
                </a:cubicBezTo>
                <a:cubicBezTo>
                  <a:pt x="2734183" y="2949193"/>
                  <a:pt x="2732431" y="2970225"/>
                  <a:pt x="2730094" y="2993593"/>
                </a:cubicBezTo>
                <a:lnTo>
                  <a:pt x="2724836" y="3061944"/>
                </a:lnTo>
                <a:cubicBezTo>
                  <a:pt x="2722499" y="3088817"/>
                  <a:pt x="2720454" y="3117151"/>
                  <a:pt x="2718701" y="3146945"/>
                </a:cubicBezTo>
                <a:cubicBezTo>
                  <a:pt x="2716949" y="3176739"/>
                  <a:pt x="2714904" y="3207994"/>
                  <a:pt x="2712567" y="3240709"/>
                </a:cubicBezTo>
                <a:lnTo>
                  <a:pt x="2710815" y="3240709"/>
                </a:lnTo>
                <a:cubicBezTo>
                  <a:pt x="2717825" y="3243046"/>
                  <a:pt x="2726004" y="3244215"/>
                  <a:pt x="2735351" y="3244215"/>
                </a:cubicBezTo>
                <a:lnTo>
                  <a:pt x="2770403" y="3244215"/>
                </a:lnTo>
                <a:cubicBezTo>
                  <a:pt x="2776245" y="3244215"/>
                  <a:pt x="2782087" y="3244215"/>
                  <a:pt x="2787929" y="3244215"/>
                </a:cubicBezTo>
                <a:cubicBezTo>
                  <a:pt x="2793772" y="3244215"/>
                  <a:pt x="2799613" y="3243630"/>
                  <a:pt x="2805455" y="3242462"/>
                </a:cubicBezTo>
                <a:cubicBezTo>
                  <a:pt x="2817139" y="3240125"/>
                  <a:pt x="2825318" y="3238373"/>
                  <a:pt x="2829991" y="3237204"/>
                </a:cubicBezTo>
                <a:cubicBezTo>
                  <a:pt x="2828823" y="3227857"/>
                  <a:pt x="2827947" y="3216465"/>
                  <a:pt x="2827363" y="3203028"/>
                </a:cubicBezTo>
                <a:cubicBezTo>
                  <a:pt x="2826778" y="3189592"/>
                  <a:pt x="2825318" y="3173526"/>
                  <a:pt x="2822981" y="3154832"/>
                </a:cubicBezTo>
                <a:cubicBezTo>
                  <a:pt x="2820645" y="3136137"/>
                  <a:pt x="2818600" y="3117151"/>
                  <a:pt x="2816847" y="3097872"/>
                </a:cubicBezTo>
                <a:cubicBezTo>
                  <a:pt x="2815094" y="3078594"/>
                  <a:pt x="2813050" y="3059023"/>
                  <a:pt x="2810713" y="3039160"/>
                </a:cubicBezTo>
                <a:cubicBezTo>
                  <a:pt x="2808376" y="3019298"/>
                  <a:pt x="2805748" y="2999727"/>
                  <a:pt x="2802826" y="2980448"/>
                </a:cubicBezTo>
                <a:cubicBezTo>
                  <a:pt x="2799905" y="2961170"/>
                  <a:pt x="2797276" y="2942767"/>
                  <a:pt x="2794939" y="2925241"/>
                </a:cubicBezTo>
                <a:cubicBezTo>
                  <a:pt x="2790266" y="2890189"/>
                  <a:pt x="2786761" y="2865653"/>
                  <a:pt x="2784424" y="2851632"/>
                </a:cubicBezTo>
                <a:cubicBezTo>
                  <a:pt x="2783256" y="2850464"/>
                  <a:pt x="2779751" y="2849880"/>
                  <a:pt x="2773909" y="2849880"/>
                </a:cubicBezTo>
                <a:close/>
                <a:moveTo>
                  <a:pt x="1646225" y="2793796"/>
                </a:moveTo>
                <a:cubicBezTo>
                  <a:pt x="1627530" y="2793796"/>
                  <a:pt x="1612925" y="2797301"/>
                  <a:pt x="1602410" y="2804312"/>
                </a:cubicBezTo>
                <a:cubicBezTo>
                  <a:pt x="1597736" y="2811322"/>
                  <a:pt x="1594231" y="2831769"/>
                  <a:pt x="1591894" y="2865653"/>
                </a:cubicBezTo>
                <a:cubicBezTo>
                  <a:pt x="1590726" y="2882011"/>
                  <a:pt x="1590142" y="2900121"/>
                  <a:pt x="1590142" y="2919984"/>
                </a:cubicBezTo>
                <a:cubicBezTo>
                  <a:pt x="1590142" y="2939846"/>
                  <a:pt x="1590142" y="2961462"/>
                  <a:pt x="1590142" y="2984830"/>
                </a:cubicBezTo>
                <a:cubicBezTo>
                  <a:pt x="1590142" y="3051428"/>
                  <a:pt x="1591894" y="3118319"/>
                  <a:pt x="1595399" y="3185503"/>
                </a:cubicBezTo>
                <a:cubicBezTo>
                  <a:pt x="1598905" y="3252685"/>
                  <a:pt x="1604746" y="3319576"/>
                  <a:pt x="1612925" y="3386175"/>
                </a:cubicBezTo>
                <a:cubicBezTo>
                  <a:pt x="1616431" y="3416554"/>
                  <a:pt x="1618767" y="3432327"/>
                  <a:pt x="1619936" y="3433495"/>
                </a:cubicBezTo>
                <a:lnTo>
                  <a:pt x="1672514" y="3433495"/>
                </a:lnTo>
                <a:cubicBezTo>
                  <a:pt x="1673682" y="3431158"/>
                  <a:pt x="1674558" y="3426193"/>
                  <a:pt x="1675143" y="3418598"/>
                </a:cubicBezTo>
                <a:cubicBezTo>
                  <a:pt x="1675727" y="3411004"/>
                  <a:pt x="1677188" y="3400780"/>
                  <a:pt x="1679525" y="3387928"/>
                </a:cubicBezTo>
                <a:cubicBezTo>
                  <a:pt x="1687703" y="3321329"/>
                  <a:pt x="1693545" y="3254438"/>
                  <a:pt x="1697050" y="3187255"/>
                </a:cubicBezTo>
                <a:cubicBezTo>
                  <a:pt x="1700556" y="3120072"/>
                  <a:pt x="1702308" y="3052597"/>
                  <a:pt x="1702308" y="2984830"/>
                </a:cubicBezTo>
                <a:cubicBezTo>
                  <a:pt x="1702308" y="2961462"/>
                  <a:pt x="1702308" y="2939846"/>
                  <a:pt x="1702308" y="2919984"/>
                </a:cubicBezTo>
                <a:cubicBezTo>
                  <a:pt x="1702308" y="2900121"/>
                  <a:pt x="1701724" y="2882011"/>
                  <a:pt x="1700556" y="2865653"/>
                </a:cubicBezTo>
                <a:cubicBezTo>
                  <a:pt x="1698219" y="2831769"/>
                  <a:pt x="1694713" y="2811322"/>
                  <a:pt x="1690040" y="2804312"/>
                </a:cubicBezTo>
                <a:cubicBezTo>
                  <a:pt x="1679525" y="2797301"/>
                  <a:pt x="1664920" y="2793796"/>
                  <a:pt x="1646225" y="2793796"/>
                </a:cubicBezTo>
                <a:close/>
                <a:moveTo>
                  <a:pt x="6552361" y="2790291"/>
                </a:moveTo>
                <a:cubicBezTo>
                  <a:pt x="6533667" y="2790291"/>
                  <a:pt x="6519062" y="2793796"/>
                  <a:pt x="6508547" y="2800807"/>
                </a:cubicBezTo>
                <a:cubicBezTo>
                  <a:pt x="6503873" y="2807817"/>
                  <a:pt x="6500368" y="2828264"/>
                  <a:pt x="6498031" y="2862148"/>
                </a:cubicBezTo>
                <a:cubicBezTo>
                  <a:pt x="6496863" y="2878505"/>
                  <a:pt x="6496278" y="2896615"/>
                  <a:pt x="6496278" y="2916478"/>
                </a:cubicBezTo>
                <a:cubicBezTo>
                  <a:pt x="6496278" y="2936341"/>
                  <a:pt x="6496278" y="2957957"/>
                  <a:pt x="6496278" y="2981325"/>
                </a:cubicBezTo>
                <a:cubicBezTo>
                  <a:pt x="6496278" y="3004693"/>
                  <a:pt x="6496571" y="3028353"/>
                  <a:pt x="6497154" y="3052305"/>
                </a:cubicBezTo>
                <a:cubicBezTo>
                  <a:pt x="6497739" y="3076257"/>
                  <a:pt x="6498615" y="3101670"/>
                  <a:pt x="6499783" y="3128543"/>
                </a:cubicBezTo>
                <a:cubicBezTo>
                  <a:pt x="6500951" y="3155416"/>
                  <a:pt x="6502120" y="3180537"/>
                  <a:pt x="6503289" y="3203905"/>
                </a:cubicBezTo>
                <a:cubicBezTo>
                  <a:pt x="6504457" y="3227273"/>
                  <a:pt x="6506209" y="3250056"/>
                  <a:pt x="6508547" y="3272256"/>
                </a:cubicBezTo>
                <a:cubicBezTo>
                  <a:pt x="6512051" y="3315487"/>
                  <a:pt x="6515557" y="3352291"/>
                  <a:pt x="6519062" y="3382670"/>
                </a:cubicBezTo>
                <a:cubicBezTo>
                  <a:pt x="6522567" y="3413048"/>
                  <a:pt x="6524904" y="3428822"/>
                  <a:pt x="6526072" y="3429990"/>
                </a:cubicBezTo>
                <a:lnTo>
                  <a:pt x="6579181" y="3429990"/>
                </a:lnTo>
                <a:lnTo>
                  <a:pt x="6579745" y="3428128"/>
                </a:lnTo>
                <a:cubicBezTo>
                  <a:pt x="6581060" y="3421775"/>
                  <a:pt x="6583032" y="3407206"/>
                  <a:pt x="6585661" y="3384423"/>
                </a:cubicBezTo>
                <a:cubicBezTo>
                  <a:pt x="6589166" y="3354044"/>
                  <a:pt x="6592671" y="3317240"/>
                  <a:pt x="6596177" y="3274009"/>
                </a:cubicBezTo>
                <a:cubicBezTo>
                  <a:pt x="6598513" y="3251809"/>
                  <a:pt x="6600266" y="3228733"/>
                  <a:pt x="6601435" y="3204781"/>
                </a:cubicBezTo>
                <a:cubicBezTo>
                  <a:pt x="6602603" y="3180829"/>
                  <a:pt x="6603771" y="3155416"/>
                  <a:pt x="6604939" y="3128543"/>
                </a:cubicBezTo>
                <a:cubicBezTo>
                  <a:pt x="6606108" y="3101670"/>
                  <a:pt x="6606984" y="3076257"/>
                  <a:pt x="6607569" y="3052305"/>
                </a:cubicBezTo>
                <a:cubicBezTo>
                  <a:pt x="6608153" y="3028353"/>
                  <a:pt x="6608445" y="3004693"/>
                  <a:pt x="6608445" y="2981325"/>
                </a:cubicBezTo>
                <a:cubicBezTo>
                  <a:pt x="6608445" y="2957957"/>
                  <a:pt x="6608445" y="2936341"/>
                  <a:pt x="6608445" y="2916478"/>
                </a:cubicBezTo>
                <a:cubicBezTo>
                  <a:pt x="6608445" y="2896615"/>
                  <a:pt x="6607860" y="2878505"/>
                  <a:pt x="6606691" y="2862148"/>
                </a:cubicBezTo>
                <a:cubicBezTo>
                  <a:pt x="6604355" y="2828264"/>
                  <a:pt x="6600850" y="2807817"/>
                  <a:pt x="6596177" y="2800807"/>
                </a:cubicBezTo>
                <a:cubicBezTo>
                  <a:pt x="6585661" y="2793796"/>
                  <a:pt x="6571056" y="2790291"/>
                  <a:pt x="6552361" y="2790291"/>
                </a:cubicBezTo>
                <a:close/>
                <a:moveTo>
                  <a:pt x="5360060" y="2776270"/>
                </a:moveTo>
                <a:cubicBezTo>
                  <a:pt x="5355387" y="2776270"/>
                  <a:pt x="5351881" y="2776854"/>
                  <a:pt x="5349545" y="2778023"/>
                </a:cubicBezTo>
                <a:cubicBezTo>
                  <a:pt x="5344871" y="2779191"/>
                  <a:pt x="5341365" y="2780944"/>
                  <a:pt x="5339029" y="2783281"/>
                </a:cubicBezTo>
                <a:lnTo>
                  <a:pt x="5335524" y="2790291"/>
                </a:lnTo>
                <a:cubicBezTo>
                  <a:pt x="5335524" y="2796133"/>
                  <a:pt x="5335524" y="2802559"/>
                  <a:pt x="5335524" y="2809570"/>
                </a:cubicBezTo>
                <a:cubicBezTo>
                  <a:pt x="5335524" y="2816580"/>
                  <a:pt x="5334939" y="2824175"/>
                  <a:pt x="5333771" y="2832353"/>
                </a:cubicBezTo>
                <a:cubicBezTo>
                  <a:pt x="5332603" y="2839364"/>
                  <a:pt x="5332019" y="2846959"/>
                  <a:pt x="5332019" y="2855137"/>
                </a:cubicBezTo>
                <a:cubicBezTo>
                  <a:pt x="5332019" y="2863316"/>
                  <a:pt x="5332019" y="2872079"/>
                  <a:pt x="5332019" y="2881426"/>
                </a:cubicBezTo>
                <a:cubicBezTo>
                  <a:pt x="5332019" y="2890774"/>
                  <a:pt x="5332019" y="2900705"/>
                  <a:pt x="5332019" y="2911221"/>
                </a:cubicBezTo>
                <a:cubicBezTo>
                  <a:pt x="5332019" y="2921736"/>
                  <a:pt x="5331434" y="2932836"/>
                  <a:pt x="5330266" y="2944520"/>
                </a:cubicBezTo>
                <a:cubicBezTo>
                  <a:pt x="5353634" y="2948025"/>
                  <a:pt x="5367655" y="2952115"/>
                  <a:pt x="5372329" y="2956788"/>
                </a:cubicBezTo>
                <a:cubicBezTo>
                  <a:pt x="5378170" y="2961462"/>
                  <a:pt x="5381675" y="2977235"/>
                  <a:pt x="5382844" y="3004108"/>
                </a:cubicBezTo>
                <a:cubicBezTo>
                  <a:pt x="5384012" y="3016961"/>
                  <a:pt x="5384597" y="3030105"/>
                  <a:pt x="5384597" y="3043542"/>
                </a:cubicBezTo>
                <a:cubicBezTo>
                  <a:pt x="5384597" y="3056978"/>
                  <a:pt x="5384597" y="3070707"/>
                  <a:pt x="5384597" y="3084728"/>
                </a:cubicBezTo>
                <a:cubicBezTo>
                  <a:pt x="5384597" y="3112769"/>
                  <a:pt x="5382844" y="3139059"/>
                  <a:pt x="5379339" y="3163595"/>
                </a:cubicBezTo>
                <a:cubicBezTo>
                  <a:pt x="5375833" y="3186963"/>
                  <a:pt x="5372329" y="3199815"/>
                  <a:pt x="5368823" y="3202152"/>
                </a:cubicBezTo>
                <a:cubicBezTo>
                  <a:pt x="5366486" y="3204489"/>
                  <a:pt x="5350713" y="3207410"/>
                  <a:pt x="5321503" y="3210915"/>
                </a:cubicBezTo>
                <a:lnTo>
                  <a:pt x="5321503" y="3300298"/>
                </a:lnTo>
                <a:lnTo>
                  <a:pt x="5321503" y="3375659"/>
                </a:lnTo>
                <a:lnTo>
                  <a:pt x="5321503" y="3433495"/>
                </a:lnTo>
                <a:cubicBezTo>
                  <a:pt x="5321503" y="3447516"/>
                  <a:pt x="5322671" y="3458032"/>
                  <a:pt x="5325008" y="3465042"/>
                </a:cubicBezTo>
                <a:cubicBezTo>
                  <a:pt x="5328513" y="3466211"/>
                  <a:pt x="5335524" y="3467963"/>
                  <a:pt x="5346039" y="3470300"/>
                </a:cubicBezTo>
                <a:cubicBezTo>
                  <a:pt x="5356555" y="3472637"/>
                  <a:pt x="5362981" y="3472637"/>
                  <a:pt x="5365318" y="3470300"/>
                </a:cubicBezTo>
                <a:cubicBezTo>
                  <a:pt x="5371160" y="3456279"/>
                  <a:pt x="5378755" y="3431158"/>
                  <a:pt x="5388101" y="3394938"/>
                </a:cubicBezTo>
                <a:cubicBezTo>
                  <a:pt x="5392775" y="3377412"/>
                  <a:pt x="5396865" y="3358718"/>
                  <a:pt x="5400370" y="3338855"/>
                </a:cubicBezTo>
                <a:cubicBezTo>
                  <a:pt x="5403875" y="3318992"/>
                  <a:pt x="5407381" y="3297961"/>
                  <a:pt x="5410885" y="3275761"/>
                </a:cubicBezTo>
                <a:cubicBezTo>
                  <a:pt x="5414391" y="3253562"/>
                  <a:pt x="5417603" y="3230778"/>
                  <a:pt x="5420525" y="3207410"/>
                </a:cubicBezTo>
                <a:cubicBezTo>
                  <a:pt x="5423446" y="3184042"/>
                  <a:pt x="5426075" y="3160090"/>
                  <a:pt x="5428412" y="3135553"/>
                </a:cubicBezTo>
                <a:cubicBezTo>
                  <a:pt x="5430748" y="3111017"/>
                  <a:pt x="5432501" y="3087065"/>
                  <a:pt x="5433669" y="3063697"/>
                </a:cubicBezTo>
                <a:cubicBezTo>
                  <a:pt x="5434837" y="3040329"/>
                  <a:pt x="5435422" y="3016961"/>
                  <a:pt x="5435422" y="2993593"/>
                </a:cubicBezTo>
                <a:cubicBezTo>
                  <a:pt x="5435422" y="2938678"/>
                  <a:pt x="5430748" y="2889605"/>
                  <a:pt x="5421401" y="2846374"/>
                </a:cubicBezTo>
                <a:cubicBezTo>
                  <a:pt x="5413222" y="2805480"/>
                  <a:pt x="5397449" y="2782697"/>
                  <a:pt x="5374081" y="2778023"/>
                </a:cubicBezTo>
                <a:cubicBezTo>
                  <a:pt x="5370576" y="2776854"/>
                  <a:pt x="5365902" y="2776270"/>
                  <a:pt x="5360060" y="2776270"/>
                </a:cubicBezTo>
                <a:close/>
                <a:moveTo>
                  <a:pt x="4927168" y="2562453"/>
                </a:moveTo>
                <a:lnTo>
                  <a:pt x="4927007" y="2566070"/>
                </a:lnTo>
                <a:lnTo>
                  <a:pt x="4918405" y="2569464"/>
                </a:lnTo>
                <a:close/>
                <a:moveTo>
                  <a:pt x="8055101" y="2457297"/>
                </a:moveTo>
                <a:cubicBezTo>
                  <a:pt x="8104175" y="2457297"/>
                  <a:pt x="8133969" y="2462555"/>
                  <a:pt x="8144484" y="2473071"/>
                </a:cubicBezTo>
                <a:cubicBezTo>
                  <a:pt x="8155000" y="2485923"/>
                  <a:pt x="8163763" y="2519807"/>
                  <a:pt x="8170773" y="2574721"/>
                </a:cubicBezTo>
                <a:cubicBezTo>
                  <a:pt x="8185962" y="2691561"/>
                  <a:pt x="8195310" y="2808401"/>
                  <a:pt x="8198815" y="2925241"/>
                </a:cubicBezTo>
                <a:cubicBezTo>
                  <a:pt x="8202320" y="3042081"/>
                  <a:pt x="8204073" y="3158921"/>
                  <a:pt x="8204073" y="3275761"/>
                </a:cubicBezTo>
                <a:lnTo>
                  <a:pt x="8204073" y="3403701"/>
                </a:lnTo>
                <a:cubicBezTo>
                  <a:pt x="8204073" y="3409543"/>
                  <a:pt x="8203781" y="3424148"/>
                  <a:pt x="8203196" y="3447516"/>
                </a:cubicBezTo>
                <a:cubicBezTo>
                  <a:pt x="8202612" y="3470884"/>
                  <a:pt x="8201735" y="3495421"/>
                  <a:pt x="8200568" y="3521125"/>
                </a:cubicBezTo>
                <a:cubicBezTo>
                  <a:pt x="8199399" y="3546830"/>
                  <a:pt x="8197939" y="3570490"/>
                  <a:pt x="8196186" y="3592106"/>
                </a:cubicBezTo>
                <a:cubicBezTo>
                  <a:pt x="8194433" y="3613721"/>
                  <a:pt x="8192389" y="3625697"/>
                  <a:pt x="8190052" y="3628034"/>
                </a:cubicBezTo>
                <a:cubicBezTo>
                  <a:pt x="8177199" y="3640886"/>
                  <a:pt x="8157629" y="3653739"/>
                  <a:pt x="8131340" y="3666591"/>
                </a:cubicBezTo>
                <a:cubicBezTo>
                  <a:pt x="8105051" y="3679444"/>
                  <a:pt x="8076717" y="3690835"/>
                  <a:pt x="8046339" y="3700767"/>
                </a:cubicBezTo>
                <a:cubicBezTo>
                  <a:pt x="8015960" y="3710698"/>
                  <a:pt x="7985874" y="3718877"/>
                  <a:pt x="7956080" y="3725303"/>
                </a:cubicBezTo>
                <a:cubicBezTo>
                  <a:pt x="7926285" y="3731729"/>
                  <a:pt x="7900872" y="3734943"/>
                  <a:pt x="7879842" y="3734943"/>
                </a:cubicBezTo>
                <a:cubicBezTo>
                  <a:pt x="7859978" y="3734943"/>
                  <a:pt x="7837194" y="3724719"/>
                  <a:pt x="7811490" y="3704272"/>
                </a:cubicBezTo>
                <a:cubicBezTo>
                  <a:pt x="7785785" y="3683825"/>
                  <a:pt x="7760080" y="3659873"/>
                  <a:pt x="7734376" y="3632415"/>
                </a:cubicBezTo>
                <a:cubicBezTo>
                  <a:pt x="7708671" y="3604958"/>
                  <a:pt x="7685011" y="3576624"/>
                  <a:pt x="7663396" y="3547414"/>
                </a:cubicBezTo>
                <a:cubicBezTo>
                  <a:pt x="7641780" y="3518204"/>
                  <a:pt x="7624546" y="3494836"/>
                  <a:pt x="7611694" y="3477310"/>
                </a:cubicBezTo>
                <a:cubicBezTo>
                  <a:pt x="7583652" y="3438753"/>
                  <a:pt x="7560868" y="3408959"/>
                  <a:pt x="7543343" y="3387928"/>
                </a:cubicBezTo>
                <a:cubicBezTo>
                  <a:pt x="7545680" y="3406622"/>
                  <a:pt x="7547432" y="3431158"/>
                  <a:pt x="7548600" y="3461537"/>
                </a:cubicBezTo>
                <a:lnTo>
                  <a:pt x="7553858" y="3550919"/>
                </a:lnTo>
                <a:cubicBezTo>
                  <a:pt x="7555026" y="3566109"/>
                  <a:pt x="7555610" y="3580422"/>
                  <a:pt x="7555610" y="3593858"/>
                </a:cubicBezTo>
                <a:cubicBezTo>
                  <a:pt x="7555610" y="3607295"/>
                  <a:pt x="7555610" y="3620439"/>
                  <a:pt x="7555610" y="3633292"/>
                </a:cubicBezTo>
                <a:cubicBezTo>
                  <a:pt x="7555610" y="3657828"/>
                  <a:pt x="7553858" y="3673601"/>
                  <a:pt x="7550353" y="3680612"/>
                </a:cubicBezTo>
                <a:cubicBezTo>
                  <a:pt x="7542174" y="3686454"/>
                  <a:pt x="7529321" y="3691127"/>
                  <a:pt x="7511796" y="3694633"/>
                </a:cubicBezTo>
                <a:cubicBezTo>
                  <a:pt x="7494269" y="3698138"/>
                  <a:pt x="7475283" y="3700767"/>
                  <a:pt x="7454836" y="3702519"/>
                </a:cubicBezTo>
                <a:cubicBezTo>
                  <a:pt x="7434389" y="3704272"/>
                  <a:pt x="7414818" y="3705148"/>
                  <a:pt x="7396124" y="3705148"/>
                </a:cubicBezTo>
                <a:cubicBezTo>
                  <a:pt x="7377430" y="3705148"/>
                  <a:pt x="7362824" y="3705148"/>
                  <a:pt x="7352309" y="3705148"/>
                </a:cubicBezTo>
                <a:cubicBezTo>
                  <a:pt x="7345298" y="3705148"/>
                  <a:pt x="7333322" y="3704856"/>
                  <a:pt x="7316381" y="3704272"/>
                </a:cubicBezTo>
                <a:cubicBezTo>
                  <a:pt x="7299439" y="3703688"/>
                  <a:pt x="7281329" y="3702812"/>
                  <a:pt x="7262050" y="3701643"/>
                </a:cubicBezTo>
                <a:cubicBezTo>
                  <a:pt x="7242771" y="3700475"/>
                  <a:pt x="7224954" y="3698722"/>
                  <a:pt x="7208596" y="3696385"/>
                </a:cubicBezTo>
                <a:cubicBezTo>
                  <a:pt x="7192238" y="3694048"/>
                  <a:pt x="7181722" y="3690543"/>
                  <a:pt x="7177049" y="3685870"/>
                </a:cubicBezTo>
                <a:cubicBezTo>
                  <a:pt x="7171207" y="3635629"/>
                  <a:pt x="7166825" y="3585972"/>
                  <a:pt x="7163905" y="3536899"/>
                </a:cubicBezTo>
                <a:cubicBezTo>
                  <a:pt x="7160984" y="3487826"/>
                  <a:pt x="7158355" y="3438169"/>
                  <a:pt x="7156018" y="3387928"/>
                </a:cubicBezTo>
                <a:cubicBezTo>
                  <a:pt x="7153681" y="3331844"/>
                  <a:pt x="7151928" y="3276346"/>
                  <a:pt x="7150760" y="3221431"/>
                </a:cubicBezTo>
                <a:cubicBezTo>
                  <a:pt x="7149591" y="3166516"/>
                  <a:pt x="7149007" y="3111017"/>
                  <a:pt x="7149007" y="3054934"/>
                </a:cubicBezTo>
                <a:lnTo>
                  <a:pt x="7149007" y="2876169"/>
                </a:lnTo>
                <a:cubicBezTo>
                  <a:pt x="7149007" y="2848127"/>
                  <a:pt x="7149299" y="2821546"/>
                  <a:pt x="7149883" y="2796425"/>
                </a:cubicBezTo>
                <a:cubicBezTo>
                  <a:pt x="7150469" y="2771305"/>
                  <a:pt x="7151345" y="2747645"/>
                  <a:pt x="7152513" y="2725445"/>
                </a:cubicBezTo>
                <a:cubicBezTo>
                  <a:pt x="7153681" y="2699740"/>
                  <a:pt x="7154557" y="2675496"/>
                  <a:pt x="7155141" y="2652712"/>
                </a:cubicBezTo>
                <a:cubicBezTo>
                  <a:pt x="7155726" y="2629928"/>
                  <a:pt x="7156018" y="2608605"/>
                  <a:pt x="7156018" y="2588742"/>
                </a:cubicBezTo>
                <a:lnTo>
                  <a:pt x="7157770" y="2586990"/>
                </a:lnTo>
                <a:cubicBezTo>
                  <a:pt x="7174129" y="2575305"/>
                  <a:pt x="7194867" y="2562745"/>
                  <a:pt x="7219988" y="2549308"/>
                </a:cubicBezTo>
                <a:cubicBezTo>
                  <a:pt x="7245108" y="2535872"/>
                  <a:pt x="7272274" y="2523604"/>
                  <a:pt x="7301483" y="2512504"/>
                </a:cubicBezTo>
                <a:cubicBezTo>
                  <a:pt x="7330693" y="2501404"/>
                  <a:pt x="7359319" y="2492057"/>
                  <a:pt x="7387361" y="2484462"/>
                </a:cubicBezTo>
                <a:cubicBezTo>
                  <a:pt x="7415403" y="2476868"/>
                  <a:pt x="7439939" y="2473071"/>
                  <a:pt x="7460970" y="2473071"/>
                </a:cubicBezTo>
                <a:cubicBezTo>
                  <a:pt x="7466812" y="2473071"/>
                  <a:pt x="7475575" y="2474239"/>
                  <a:pt x="7487259" y="2476576"/>
                </a:cubicBezTo>
                <a:cubicBezTo>
                  <a:pt x="7495438" y="2478912"/>
                  <a:pt x="7504493" y="2487383"/>
                  <a:pt x="7514425" y="2501988"/>
                </a:cubicBezTo>
                <a:cubicBezTo>
                  <a:pt x="7524355" y="2516593"/>
                  <a:pt x="7534287" y="2532659"/>
                  <a:pt x="7544219" y="2550185"/>
                </a:cubicBezTo>
                <a:cubicBezTo>
                  <a:pt x="7554149" y="2567711"/>
                  <a:pt x="7562913" y="2584945"/>
                  <a:pt x="7570508" y="2601887"/>
                </a:cubicBezTo>
                <a:cubicBezTo>
                  <a:pt x="7578103" y="2618828"/>
                  <a:pt x="7583652" y="2630805"/>
                  <a:pt x="7587157" y="2637815"/>
                </a:cubicBezTo>
                <a:cubicBezTo>
                  <a:pt x="7596505" y="2660015"/>
                  <a:pt x="7606436" y="2682798"/>
                  <a:pt x="7616951" y="2706166"/>
                </a:cubicBezTo>
                <a:cubicBezTo>
                  <a:pt x="7627467" y="2729534"/>
                  <a:pt x="7637983" y="2754071"/>
                  <a:pt x="7648498" y="2779776"/>
                </a:cubicBezTo>
                <a:cubicBezTo>
                  <a:pt x="7659014" y="2805480"/>
                  <a:pt x="7669530" y="2830309"/>
                  <a:pt x="7680045" y="2854261"/>
                </a:cubicBezTo>
                <a:cubicBezTo>
                  <a:pt x="7690561" y="2878213"/>
                  <a:pt x="7700492" y="2901873"/>
                  <a:pt x="7709839" y="2925241"/>
                </a:cubicBezTo>
                <a:cubicBezTo>
                  <a:pt x="7719187" y="2948609"/>
                  <a:pt x="7728242" y="2970225"/>
                  <a:pt x="7737005" y="2990087"/>
                </a:cubicBezTo>
                <a:cubicBezTo>
                  <a:pt x="7745767" y="3009950"/>
                  <a:pt x="7754239" y="3028061"/>
                  <a:pt x="7762418" y="3044418"/>
                </a:cubicBezTo>
                <a:cubicBezTo>
                  <a:pt x="7778775" y="3079470"/>
                  <a:pt x="7791043" y="3101670"/>
                  <a:pt x="7799222" y="3111017"/>
                </a:cubicBezTo>
                <a:cubicBezTo>
                  <a:pt x="7798054" y="3098165"/>
                  <a:pt x="7796885" y="3082975"/>
                  <a:pt x="7795717" y="3065449"/>
                </a:cubicBezTo>
                <a:cubicBezTo>
                  <a:pt x="7794549" y="3047923"/>
                  <a:pt x="7792796" y="3028645"/>
                  <a:pt x="7790459" y="3007614"/>
                </a:cubicBezTo>
                <a:cubicBezTo>
                  <a:pt x="7788122" y="2986582"/>
                  <a:pt x="7786369" y="2964675"/>
                  <a:pt x="7785201" y="2941891"/>
                </a:cubicBezTo>
                <a:cubicBezTo>
                  <a:pt x="7784033" y="2919107"/>
                  <a:pt x="7782280" y="2896032"/>
                  <a:pt x="7779943" y="2872663"/>
                </a:cubicBezTo>
                <a:lnTo>
                  <a:pt x="7769428" y="2730703"/>
                </a:lnTo>
                <a:cubicBezTo>
                  <a:pt x="7765923" y="2682798"/>
                  <a:pt x="7764170" y="2642489"/>
                  <a:pt x="7764170" y="2609773"/>
                </a:cubicBezTo>
                <a:cubicBezTo>
                  <a:pt x="7764170" y="2570048"/>
                  <a:pt x="7767091" y="2542590"/>
                  <a:pt x="7772933" y="2527401"/>
                </a:cubicBezTo>
                <a:cubicBezTo>
                  <a:pt x="7813827" y="2505202"/>
                  <a:pt x="7859395" y="2487968"/>
                  <a:pt x="7909636" y="2475700"/>
                </a:cubicBezTo>
                <a:cubicBezTo>
                  <a:pt x="7959876" y="2463431"/>
                  <a:pt x="8008366" y="2457297"/>
                  <a:pt x="8055101" y="2457297"/>
                </a:cubicBezTo>
                <a:close/>
                <a:moveTo>
                  <a:pt x="5435422" y="2457297"/>
                </a:moveTo>
                <a:cubicBezTo>
                  <a:pt x="5510199" y="2457297"/>
                  <a:pt x="5578551" y="2464892"/>
                  <a:pt x="5640476" y="2480081"/>
                </a:cubicBezTo>
                <a:cubicBezTo>
                  <a:pt x="5704738" y="2495270"/>
                  <a:pt x="5761405" y="2521559"/>
                  <a:pt x="5810479" y="2558948"/>
                </a:cubicBezTo>
                <a:cubicBezTo>
                  <a:pt x="5859551" y="2595168"/>
                  <a:pt x="5898108" y="2644241"/>
                  <a:pt x="5926150" y="2706166"/>
                </a:cubicBezTo>
                <a:cubicBezTo>
                  <a:pt x="5954191" y="2766923"/>
                  <a:pt x="5968213" y="2844038"/>
                  <a:pt x="5968213" y="2937509"/>
                </a:cubicBezTo>
                <a:cubicBezTo>
                  <a:pt x="5968213" y="3029813"/>
                  <a:pt x="5957697" y="3112769"/>
                  <a:pt x="5936665" y="3186379"/>
                </a:cubicBezTo>
                <a:cubicBezTo>
                  <a:pt x="5915635" y="3259988"/>
                  <a:pt x="5889345" y="3324834"/>
                  <a:pt x="5857799" y="3380917"/>
                </a:cubicBezTo>
                <a:cubicBezTo>
                  <a:pt x="5826251" y="3437001"/>
                  <a:pt x="5791199" y="3486073"/>
                  <a:pt x="5752643" y="3528136"/>
                </a:cubicBezTo>
                <a:cubicBezTo>
                  <a:pt x="5714085" y="3570198"/>
                  <a:pt x="5678449" y="3604082"/>
                  <a:pt x="5645734" y="3629786"/>
                </a:cubicBezTo>
                <a:cubicBezTo>
                  <a:pt x="5611850" y="3656660"/>
                  <a:pt x="5583225" y="3675938"/>
                  <a:pt x="5559857" y="3687622"/>
                </a:cubicBezTo>
                <a:cubicBezTo>
                  <a:pt x="5534152" y="3700475"/>
                  <a:pt x="5519547" y="3707485"/>
                  <a:pt x="5516041" y="3708653"/>
                </a:cubicBezTo>
                <a:cubicBezTo>
                  <a:pt x="5482158" y="3709822"/>
                  <a:pt x="5448567" y="3710406"/>
                  <a:pt x="5415267" y="3710406"/>
                </a:cubicBezTo>
                <a:cubicBezTo>
                  <a:pt x="5381967" y="3710406"/>
                  <a:pt x="5348960" y="3709238"/>
                  <a:pt x="5316245" y="3706901"/>
                </a:cubicBezTo>
                <a:cubicBezTo>
                  <a:pt x="5258993" y="3704564"/>
                  <a:pt x="5199989" y="3699306"/>
                  <a:pt x="5139233" y="3691127"/>
                </a:cubicBezTo>
                <a:cubicBezTo>
                  <a:pt x="5078475" y="3681780"/>
                  <a:pt x="5024145" y="3667759"/>
                  <a:pt x="4976241" y="3649065"/>
                </a:cubicBezTo>
                <a:cubicBezTo>
                  <a:pt x="4964557" y="3580130"/>
                  <a:pt x="4954041" y="3508273"/>
                  <a:pt x="4944694" y="3433495"/>
                </a:cubicBezTo>
                <a:cubicBezTo>
                  <a:pt x="4936515" y="3357549"/>
                  <a:pt x="4929505" y="3282188"/>
                  <a:pt x="4923663" y="3207410"/>
                </a:cubicBezTo>
                <a:cubicBezTo>
                  <a:pt x="4896789" y="3205073"/>
                  <a:pt x="4879847" y="3201568"/>
                  <a:pt x="4872837" y="3196894"/>
                </a:cubicBezTo>
                <a:cubicBezTo>
                  <a:pt x="4863490" y="3191052"/>
                  <a:pt x="4857064" y="3175279"/>
                  <a:pt x="4853559" y="3149574"/>
                </a:cubicBezTo>
                <a:cubicBezTo>
                  <a:pt x="4850053" y="3122701"/>
                  <a:pt x="4848301" y="3093491"/>
                  <a:pt x="4848301" y="3061944"/>
                </a:cubicBezTo>
                <a:cubicBezTo>
                  <a:pt x="4848301" y="3030397"/>
                  <a:pt x="4850053" y="3001772"/>
                  <a:pt x="4853559" y="2976067"/>
                </a:cubicBezTo>
                <a:cubicBezTo>
                  <a:pt x="4857064" y="2950362"/>
                  <a:pt x="4861737" y="2934588"/>
                  <a:pt x="4867579" y="2928747"/>
                </a:cubicBezTo>
                <a:cubicBezTo>
                  <a:pt x="4872253" y="2926410"/>
                  <a:pt x="4889779" y="2924657"/>
                  <a:pt x="4920157" y="2923489"/>
                </a:cubicBezTo>
                <a:cubicBezTo>
                  <a:pt x="4918989" y="2897784"/>
                  <a:pt x="4918405" y="2873247"/>
                  <a:pt x="4918405" y="2849880"/>
                </a:cubicBezTo>
                <a:cubicBezTo>
                  <a:pt x="4918405" y="2826511"/>
                  <a:pt x="4918405" y="2803728"/>
                  <a:pt x="4918405" y="2781528"/>
                </a:cubicBezTo>
                <a:cubicBezTo>
                  <a:pt x="4918405" y="2759329"/>
                  <a:pt x="4918697" y="2738589"/>
                  <a:pt x="4919281" y="2719311"/>
                </a:cubicBezTo>
                <a:cubicBezTo>
                  <a:pt x="4919865" y="2700032"/>
                  <a:pt x="4920741" y="2682214"/>
                  <a:pt x="4921910" y="2665857"/>
                </a:cubicBezTo>
                <a:cubicBezTo>
                  <a:pt x="4923663" y="2635186"/>
                  <a:pt x="4925087" y="2608130"/>
                  <a:pt x="4926182" y="2584689"/>
                </a:cubicBezTo>
                <a:lnTo>
                  <a:pt x="4927007" y="2566070"/>
                </a:lnTo>
                <a:lnTo>
                  <a:pt x="4994205" y="2539560"/>
                </a:lnTo>
                <a:cubicBezTo>
                  <a:pt x="5068690" y="2512175"/>
                  <a:pt x="5139233" y="2492349"/>
                  <a:pt x="5205831" y="2480081"/>
                </a:cubicBezTo>
                <a:cubicBezTo>
                  <a:pt x="5250230" y="2471902"/>
                  <a:pt x="5291417" y="2466060"/>
                  <a:pt x="5329390" y="2462555"/>
                </a:cubicBezTo>
                <a:cubicBezTo>
                  <a:pt x="5367363" y="2459050"/>
                  <a:pt x="5402707" y="2457297"/>
                  <a:pt x="5435422" y="2457297"/>
                </a:cubicBezTo>
                <a:close/>
                <a:moveTo>
                  <a:pt x="3727400" y="2455544"/>
                </a:moveTo>
                <a:cubicBezTo>
                  <a:pt x="3831387" y="2455544"/>
                  <a:pt x="3938588" y="2458758"/>
                  <a:pt x="4049002" y="2465184"/>
                </a:cubicBezTo>
                <a:cubicBezTo>
                  <a:pt x="4159416" y="2471610"/>
                  <a:pt x="4266032" y="2484755"/>
                  <a:pt x="4368851" y="2504617"/>
                </a:cubicBezTo>
                <a:cubicBezTo>
                  <a:pt x="4416755" y="2512796"/>
                  <a:pt x="4443044" y="2521559"/>
                  <a:pt x="4447718" y="2530906"/>
                </a:cubicBezTo>
                <a:cubicBezTo>
                  <a:pt x="4451223" y="2535580"/>
                  <a:pt x="4452975" y="2549017"/>
                  <a:pt x="4452975" y="2571216"/>
                </a:cubicBezTo>
                <a:cubicBezTo>
                  <a:pt x="4452975" y="2592247"/>
                  <a:pt x="4451223" y="2617952"/>
                  <a:pt x="4447718" y="2648330"/>
                </a:cubicBezTo>
                <a:cubicBezTo>
                  <a:pt x="4444213" y="2677540"/>
                  <a:pt x="4440707" y="2705582"/>
                  <a:pt x="4437203" y="2732455"/>
                </a:cubicBezTo>
                <a:cubicBezTo>
                  <a:pt x="4434865" y="2748813"/>
                  <a:pt x="4432821" y="2765463"/>
                  <a:pt x="4431068" y="2782404"/>
                </a:cubicBezTo>
                <a:cubicBezTo>
                  <a:pt x="4429315" y="2799346"/>
                  <a:pt x="4427271" y="2815996"/>
                  <a:pt x="4424934" y="2832353"/>
                </a:cubicBezTo>
                <a:lnTo>
                  <a:pt x="4421429" y="2848127"/>
                </a:lnTo>
                <a:cubicBezTo>
                  <a:pt x="4398061" y="2860979"/>
                  <a:pt x="4358919" y="2871495"/>
                  <a:pt x="4304005" y="2879674"/>
                </a:cubicBezTo>
                <a:cubicBezTo>
                  <a:pt x="4275963" y="2884347"/>
                  <a:pt x="4244708" y="2889313"/>
                  <a:pt x="4210240" y="2894571"/>
                </a:cubicBezTo>
                <a:cubicBezTo>
                  <a:pt x="4175773" y="2899829"/>
                  <a:pt x="4138092" y="2905379"/>
                  <a:pt x="4097198" y="2911221"/>
                </a:cubicBezTo>
                <a:cubicBezTo>
                  <a:pt x="4096029" y="2932252"/>
                  <a:pt x="4095153" y="2954451"/>
                  <a:pt x="4094569" y="2977820"/>
                </a:cubicBezTo>
                <a:cubicBezTo>
                  <a:pt x="4093985" y="3001187"/>
                  <a:pt x="4092524" y="3026308"/>
                  <a:pt x="4090187" y="3053181"/>
                </a:cubicBezTo>
                <a:cubicBezTo>
                  <a:pt x="4086683" y="3105759"/>
                  <a:pt x="4083177" y="3160090"/>
                  <a:pt x="4079672" y="3216173"/>
                </a:cubicBezTo>
                <a:cubicBezTo>
                  <a:pt x="4076167" y="3272256"/>
                  <a:pt x="4072662" y="3326587"/>
                  <a:pt x="4069157" y="3379165"/>
                </a:cubicBezTo>
                <a:cubicBezTo>
                  <a:pt x="4065651" y="3431743"/>
                  <a:pt x="4062146" y="3479063"/>
                  <a:pt x="4058641" y="3521125"/>
                </a:cubicBezTo>
                <a:cubicBezTo>
                  <a:pt x="4058641" y="3524631"/>
                  <a:pt x="4057764" y="3533686"/>
                  <a:pt x="4056012" y="3548291"/>
                </a:cubicBezTo>
                <a:cubicBezTo>
                  <a:pt x="4054259" y="3562896"/>
                  <a:pt x="4052507" y="3578669"/>
                  <a:pt x="4050754" y="3595611"/>
                </a:cubicBezTo>
                <a:cubicBezTo>
                  <a:pt x="4049002" y="3612553"/>
                  <a:pt x="4047249" y="3628034"/>
                  <a:pt x="4045496" y="3642055"/>
                </a:cubicBezTo>
                <a:cubicBezTo>
                  <a:pt x="4043744" y="3656076"/>
                  <a:pt x="4042283" y="3663670"/>
                  <a:pt x="4041115" y="3664839"/>
                </a:cubicBezTo>
                <a:cubicBezTo>
                  <a:pt x="4036441" y="3674186"/>
                  <a:pt x="4020376" y="3682365"/>
                  <a:pt x="3992919" y="3689375"/>
                </a:cubicBezTo>
                <a:cubicBezTo>
                  <a:pt x="3965461" y="3696385"/>
                  <a:pt x="3935082" y="3701935"/>
                  <a:pt x="3901783" y="3706025"/>
                </a:cubicBezTo>
                <a:cubicBezTo>
                  <a:pt x="3868484" y="3710114"/>
                  <a:pt x="3836645" y="3713035"/>
                  <a:pt x="3806266" y="3714788"/>
                </a:cubicBezTo>
                <a:cubicBezTo>
                  <a:pt x="3775888" y="3716540"/>
                  <a:pt x="3754273" y="3717417"/>
                  <a:pt x="3741420" y="3717417"/>
                </a:cubicBezTo>
                <a:cubicBezTo>
                  <a:pt x="3735578" y="3717417"/>
                  <a:pt x="3726815" y="3716248"/>
                  <a:pt x="3715132" y="3713911"/>
                </a:cubicBezTo>
                <a:cubicBezTo>
                  <a:pt x="3706952" y="3685870"/>
                  <a:pt x="3699942" y="3649065"/>
                  <a:pt x="3694100" y="3603498"/>
                </a:cubicBezTo>
                <a:cubicBezTo>
                  <a:pt x="3684753" y="3521710"/>
                  <a:pt x="3678911" y="3439922"/>
                  <a:pt x="3676574" y="3358134"/>
                </a:cubicBezTo>
                <a:cubicBezTo>
                  <a:pt x="3674237" y="3276346"/>
                  <a:pt x="3673069" y="3194557"/>
                  <a:pt x="3673069" y="3112769"/>
                </a:cubicBezTo>
                <a:lnTo>
                  <a:pt x="3673069" y="3028645"/>
                </a:lnTo>
                <a:lnTo>
                  <a:pt x="3673069" y="2955035"/>
                </a:lnTo>
                <a:cubicBezTo>
                  <a:pt x="3652038" y="2957372"/>
                  <a:pt x="3631882" y="2959125"/>
                  <a:pt x="3612604" y="2960293"/>
                </a:cubicBezTo>
                <a:cubicBezTo>
                  <a:pt x="3593325" y="2961462"/>
                  <a:pt x="3574339" y="2962630"/>
                  <a:pt x="3555645" y="2963799"/>
                </a:cubicBezTo>
                <a:cubicBezTo>
                  <a:pt x="3519424" y="2964967"/>
                  <a:pt x="3487877" y="2966720"/>
                  <a:pt x="3461004" y="2969056"/>
                </a:cubicBezTo>
                <a:cubicBezTo>
                  <a:pt x="3448151" y="2970225"/>
                  <a:pt x="3436468" y="2970809"/>
                  <a:pt x="3425952" y="2970809"/>
                </a:cubicBezTo>
                <a:cubicBezTo>
                  <a:pt x="3415436" y="2970809"/>
                  <a:pt x="3406089" y="2970809"/>
                  <a:pt x="3397910" y="2970809"/>
                </a:cubicBezTo>
                <a:cubicBezTo>
                  <a:pt x="3381553" y="2970809"/>
                  <a:pt x="3372790" y="2970225"/>
                  <a:pt x="3371621" y="2969056"/>
                </a:cubicBezTo>
                <a:cubicBezTo>
                  <a:pt x="3366948" y="2967888"/>
                  <a:pt x="3364611" y="2950362"/>
                  <a:pt x="3364611" y="2916478"/>
                </a:cubicBezTo>
                <a:cubicBezTo>
                  <a:pt x="3364611" y="2897784"/>
                  <a:pt x="3366072" y="2868574"/>
                  <a:pt x="3368992" y="2828848"/>
                </a:cubicBezTo>
                <a:cubicBezTo>
                  <a:pt x="3371913" y="2789123"/>
                  <a:pt x="3376003" y="2747353"/>
                  <a:pt x="3381261" y="2703537"/>
                </a:cubicBezTo>
                <a:cubicBezTo>
                  <a:pt x="3386519" y="2659722"/>
                  <a:pt x="3392653" y="2618244"/>
                  <a:pt x="3399663" y="2579103"/>
                </a:cubicBezTo>
                <a:cubicBezTo>
                  <a:pt x="3406673" y="2539961"/>
                  <a:pt x="3414852" y="2512796"/>
                  <a:pt x="3424199" y="2497607"/>
                </a:cubicBezTo>
                <a:cubicBezTo>
                  <a:pt x="3433547" y="2487091"/>
                  <a:pt x="3451949" y="2479205"/>
                  <a:pt x="3479406" y="2473947"/>
                </a:cubicBezTo>
                <a:cubicBezTo>
                  <a:pt x="3506863" y="2468689"/>
                  <a:pt x="3536950" y="2464600"/>
                  <a:pt x="3569666" y="2461679"/>
                </a:cubicBezTo>
                <a:cubicBezTo>
                  <a:pt x="3602380" y="2458758"/>
                  <a:pt x="3633635" y="2457005"/>
                  <a:pt x="3663430" y="2456421"/>
                </a:cubicBezTo>
                <a:cubicBezTo>
                  <a:pt x="3693224" y="2455837"/>
                  <a:pt x="3714547" y="2455544"/>
                  <a:pt x="3727400" y="2455544"/>
                </a:cubicBezTo>
                <a:close/>
                <a:moveTo>
                  <a:pt x="1644472" y="2453792"/>
                </a:moveTo>
                <a:cubicBezTo>
                  <a:pt x="1811553" y="2453792"/>
                  <a:pt x="1939786" y="2496147"/>
                  <a:pt x="2029169" y="2580855"/>
                </a:cubicBezTo>
                <a:cubicBezTo>
                  <a:pt x="2118551" y="2665564"/>
                  <a:pt x="2163242" y="2789123"/>
                  <a:pt x="2163242" y="2951530"/>
                </a:cubicBezTo>
                <a:cubicBezTo>
                  <a:pt x="2163242" y="3005277"/>
                  <a:pt x="2161781" y="3063405"/>
                  <a:pt x="2158860" y="3125914"/>
                </a:cubicBezTo>
                <a:cubicBezTo>
                  <a:pt x="2155939" y="3188424"/>
                  <a:pt x="2148053" y="3250349"/>
                  <a:pt x="2135201" y="3311690"/>
                </a:cubicBezTo>
                <a:cubicBezTo>
                  <a:pt x="2122348" y="3373031"/>
                  <a:pt x="2103069" y="3430866"/>
                  <a:pt x="2077364" y="3485197"/>
                </a:cubicBezTo>
                <a:cubicBezTo>
                  <a:pt x="2051659" y="3539528"/>
                  <a:pt x="2016608" y="3585387"/>
                  <a:pt x="1972209" y="3622776"/>
                </a:cubicBezTo>
                <a:cubicBezTo>
                  <a:pt x="1953514" y="3637965"/>
                  <a:pt x="1930146" y="3650526"/>
                  <a:pt x="1902104" y="3660457"/>
                </a:cubicBezTo>
                <a:cubicBezTo>
                  <a:pt x="1874063" y="3670388"/>
                  <a:pt x="1844853" y="3678275"/>
                  <a:pt x="1814475" y="3684117"/>
                </a:cubicBezTo>
                <a:cubicBezTo>
                  <a:pt x="1784096" y="3689959"/>
                  <a:pt x="1753718" y="3694048"/>
                  <a:pt x="1723339" y="3696385"/>
                </a:cubicBezTo>
                <a:cubicBezTo>
                  <a:pt x="1692962" y="3698722"/>
                  <a:pt x="1666088" y="3699891"/>
                  <a:pt x="1642719" y="3699891"/>
                </a:cubicBezTo>
                <a:lnTo>
                  <a:pt x="1640967" y="3701643"/>
                </a:lnTo>
                <a:cubicBezTo>
                  <a:pt x="1617599" y="3701643"/>
                  <a:pt x="1591018" y="3700475"/>
                  <a:pt x="1561224" y="3698138"/>
                </a:cubicBezTo>
                <a:cubicBezTo>
                  <a:pt x="1531429" y="3695801"/>
                  <a:pt x="1501635" y="3691712"/>
                  <a:pt x="1471841" y="3685870"/>
                </a:cubicBezTo>
                <a:cubicBezTo>
                  <a:pt x="1442047" y="3680028"/>
                  <a:pt x="1413422" y="3672141"/>
                  <a:pt x="1385964" y="3662210"/>
                </a:cubicBezTo>
                <a:cubicBezTo>
                  <a:pt x="1358506" y="3652278"/>
                  <a:pt x="1335431" y="3639718"/>
                  <a:pt x="1316736" y="3624529"/>
                </a:cubicBezTo>
                <a:cubicBezTo>
                  <a:pt x="1273505" y="3588308"/>
                  <a:pt x="1239037" y="3543033"/>
                  <a:pt x="1213333" y="3488702"/>
                </a:cubicBezTo>
                <a:cubicBezTo>
                  <a:pt x="1187628" y="3434372"/>
                  <a:pt x="1168349" y="3376244"/>
                  <a:pt x="1155497" y="3314318"/>
                </a:cubicBezTo>
                <a:cubicBezTo>
                  <a:pt x="1142644" y="3252393"/>
                  <a:pt x="1134465" y="3189884"/>
                  <a:pt x="1130961" y="3126790"/>
                </a:cubicBezTo>
                <a:cubicBezTo>
                  <a:pt x="1127456" y="3063697"/>
                  <a:pt x="1125703" y="3005277"/>
                  <a:pt x="1125703" y="2951530"/>
                </a:cubicBezTo>
                <a:cubicBezTo>
                  <a:pt x="1125703" y="2867405"/>
                  <a:pt x="1137971" y="2794088"/>
                  <a:pt x="1162507" y="2731579"/>
                </a:cubicBezTo>
                <a:cubicBezTo>
                  <a:pt x="1187044" y="2669069"/>
                  <a:pt x="1222096" y="2617076"/>
                  <a:pt x="1267663" y="2575598"/>
                </a:cubicBezTo>
                <a:cubicBezTo>
                  <a:pt x="1313231" y="2534119"/>
                  <a:pt x="1367854" y="2503449"/>
                  <a:pt x="1431532" y="2483586"/>
                </a:cubicBezTo>
                <a:cubicBezTo>
                  <a:pt x="1495210" y="2463723"/>
                  <a:pt x="1566189" y="2453792"/>
                  <a:pt x="1644472" y="2453792"/>
                </a:cubicBezTo>
                <a:close/>
                <a:moveTo>
                  <a:pt x="271654" y="2453792"/>
                </a:moveTo>
                <a:cubicBezTo>
                  <a:pt x="281000" y="2453792"/>
                  <a:pt x="294437" y="2454084"/>
                  <a:pt x="311963" y="2454668"/>
                </a:cubicBezTo>
                <a:cubicBezTo>
                  <a:pt x="329489" y="2455253"/>
                  <a:pt x="347600" y="2456421"/>
                  <a:pt x="366293" y="2458173"/>
                </a:cubicBezTo>
                <a:cubicBezTo>
                  <a:pt x="384988" y="2459926"/>
                  <a:pt x="402222" y="2463139"/>
                  <a:pt x="417996" y="2467813"/>
                </a:cubicBezTo>
                <a:cubicBezTo>
                  <a:pt x="433768" y="2472486"/>
                  <a:pt x="444577" y="2478912"/>
                  <a:pt x="450419" y="2487091"/>
                </a:cubicBezTo>
                <a:cubicBezTo>
                  <a:pt x="456260" y="2499944"/>
                  <a:pt x="459765" y="2532075"/>
                  <a:pt x="460934" y="2583484"/>
                </a:cubicBezTo>
                <a:cubicBezTo>
                  <a:pt x="462102" y="2610358"/>
                  <a:pt x="462979" y="2639568"/>
                  <a:pt x="463563" y="2671114"/>
                </a:cubicBezTo>
                <a:cubicBezTo>
                  <a:pt x="464147" y="2702661"/>
                  <a:pt x="464439" y="2737129"/>
                  <a:pt x="464439" y="2774518"/>
                </a:cubicBezTo>
                <a:lnTo>
                  <a:pt x="464439" y="2890189"/>
                </a:lnTo>
                <a:cubicBezTo>
                  <a:pt x="464439" y="2910052"/>
                  <a:pt x="464439" y="2930499"/>
                  <a:pt x="464439" y="2951530"/>
                </a:cubicBezTo>
                <a:cubicBezTo>
                  <a:pt x="464439" y="2972561"/>
                  <a:pt x="463855" y="2994177"/>
                  <a:pt x="462687" y="3016376"/>
                </a:cubicBezTo>
                <a:cubicBezTo>
                  <a:pt x="474370" y="3015208"/>
                  <a:pt x="485178" y="3014332"/>
                  <a:pt x="495109" y="3013748"/>
                </a:cubicBezTo>
                <a:cubicBezTo>
                  <a:pt x="505042" y="3013163"/>
                  <a:pt x="514680" y="3012871"/>
                  <a:pt x="524028" y="3012871"/>
                </a:cubicBezTo>
                <a:cubicBezTo>
                  <a:pt x="533375" y="3012871"/>
                  <a:pt x="542722" y="3012871"/>
                  <a:pt x="552070" y="3012871"/>
                </a:cubicBezTo>
                <a:cubicBezTo>
                  <a:pt x="561416" y="3012871"/>
                  <a:pt x="571348" y="3013455"/>
                  <a:pt x="581863" y="3014624"/>
                </a:cubicBezTo>
                <a:cubicBezTo>
                  <a:pt x="581863" y="2934004"/>
                  <a:pt x="583032" y="2853385"/>
                  <a:pt x="585369" y="2772765"/>
                </a:cubicBezTo>
                <a:cubicBezTo>
                  <a:pt x="587706" y="2692146"/>
                  <a:pt x="593547" y="2611526"/>
                  <a:pt x="602894" y="2530906"/>
                </a:cubicBezTo>
                <a:cubicBezTo>
                  <a:pt x="605231" y="2516885"/>
                  <a:pt x="606984" y="2505786"/>
                  <a:pt x="608152" y="2497607"/>
                </a:cubicBezTo>
                <a:cubicBezTo>
                  <a:pt x="609321" y="2489428"/>
                  <a:pt x="609905" y="2484170"/>
                  <a:pt x="609905" y="2481834"/>
                </a:cubicBezTo>
                <a:lnTo>
                  <a:pt x="611657" y="2480081"/>
                </a:lnTo>
                <a:lnTo>
                  <a:pt x="615163" y="2479205"/>
                </a:lnTo>
                <a:cubicBezTo>
                  <a:pt x="616331" y="2478620"/>
                  <a:pt x="617499" y="2478328"/>
                  <a:pt x="618668" y="2478328"/>
                </a:cubicBezTo>
                <a:cubicBezTo>
                  <a:pt x="649047" y="2470149"/>
                  <a:pt x="679425" y="2464892"/>
                  <a:pt x="709803" y="2462555"/>
                </a:cubicBezTo>
                <a:cubicBezTo>
                  <a:pt x="740181" y="2460218"/>
                  <a:pt x="771144" y="2459050"/>
                  <a:pt x="802691" y="2459050"/>
                </a:cubicBezTo>
                <a:cubicBezTo>
                  <a:pt x="827227" y="2459050"/>
                  <a:pt x="852056" y="2459342"/>
                  <a:pt x="877176" y="2459926"/>
                </a:cubicBezTo>
                <a:cubicBezTo>
                  <a:pt x="902297" y="2460510"/>
                  <a:pt x="927125" y="2463139"/>
                  <a:pt x="951662" y="2467813"/>
                </a:cubicBezTo>
                <a:cubicBezTo>
                  <a:pt x="975030" y="2471318"/>
                  <a:pt x="992556" y="2475407"/>
                  <a:pt x="1004240" y="2480081"/>
                </a:cubicBezTo>
                <a:cubicBezTo>
                  <a:pt x="1018261" y="2485923"/>
                  <a:pt x="1027024" y="2491765"/>
                  <a:pt x="1030529" y="2497607"/>
                </a:cubicBezTo>
                <a:cubicBezTo>
                  <a:pt x="1034034" y="2508123"/>
                  <a:pt x="1035787" y="2534996"/>
                  <a:pt x="1035787" y="2578226"/>
                </a:cubicBezTo>
                <a:cubicBezTo>
                  <a:pt x="1035787" y="2622626"/>
                  <a:pt x="1034034" y="2679877"/>
                  <a:pt x="1030529" y="2749981"/>
                </a:cubicBezTo>
                <a:cubicBezTo>
                  <a:pt x="1029360" y="2767507"/>
                  <a:pt x="1027316" y="2801683"/>
                  <a:pt x="1024395" y="2852509"/>
                </a:cubicBezTo>
                <a:cubicBezTo>
                  <a:pt x="1021474" y="2903334"/>
                  <a:pt x="1017384" y="2962046"/>
                  <a:pt x="1012127" y="3028645"/>
                </a:cubicBezTo>
                <a:cubicBezTo>
                  <a:pt x="1006869" y="3095243"/>
                  <a:pt x="1001319" y="3165348"/>
                  <a:pt x="995478" y="3238957"/>
                </a:cubicBezTo>
                <a:cubicBezTo>
                  <a:pt x="989635" y="3312566"/>
                  <a:pt x="983793" y="3380917"/>
                  <a:pt x="977951" y="3444011"/>
                </a:cubicBezTo>
                <a:cubicBezTo>
                  <a:pt x="972109" y="3507105"/>
                  <a:pt x="966267" y="3560559"/>
                  <a:pt x="960425" y="3604374"/>
                </a:cubicBezTo>
                <a:cubicBezTo>
                  <a:pt x="954583" y="3648189"/>
                  <a:pt x="949325" y="3673601"/>
                  <a:pt x="944651" y="3680612"/>
                </a:cubicBezTo>
                <a:cubicBezTo>
                  <a:pt x="938809" y="3686454"/>
                  <a:pt x="928002" y="3690835"/>
                  <a:pt x="912228" y="3693756"/>
                </a:cubicBezTo>
                <a:cubicBezTo>
                  <a:pt x="896455" y="3696677"/>
                  <a:pt x="885063" y="3698722"/>
                  <a:pt x="878053" y="3699891"/>
                </a:cubicBezTo>
                <a:cubicBezTo>
                  <a:pt x="858190" y="3702227"/>
                  <a:pt x="838035" y="3703980"/>
                  <a:pt x="817588" y="3705148"/>
                </a:cubicBezTo>
                <a:cubicBezTo>
                  <a:pt x="797141" y="3706317"/>
                  <a:pt x="776986" y="3706901"/>
                  <a:pt x="757123" y="3706901"/>
                </a:cubicBezTo>
                <a:cubicBezTo>
                  <a:pt x="746608" y="3706901"/>
                  <a:pt x="733755" y="3706609"/>
                  <a:pt x="718566" y="3706025"/>
                </a:cubicBezTo>
                <a:cubicBezTo>
                  <a:pt x="703377" y="3705441"/>
                  <a:pt x="687895" y="3703980"/>
                  <a:pt x="672122" y="3701643"/>
                </a:cubicBezTo>
                <a:cubicBezTo>
                  <a:pt x="656349" y="3699306"/>
                  <a:pt x="641452" y="3695801"/>
                  <a:pt x="627431" y="3691127"/>
                </a:cubicBezTo>
                <a:cubicBezTo>
                  <a:pt x="613411" y="3686454"/>
                  <a:pt x="601726" y="3680612"/>
                  <a:pt x="592379" y="3673601"/>
                </a:cubicBezTo>
                <a:cubicBezTo>
                  <a:pt x="588874" y="3672433"/>
                  <a:pt x="585953" y="3665715"/>
                  <a:pt x="583616" y="3653447"/>
                </a:cubicBezTo>
                <a:cubicBezTo>
                  <a:pt x="581279" y="3641178"/>
                  <a:pt x="579234" y="3627742"/>
                  <a:pt x="577482" y="3613137"/>
                </a:cubicBezTo>
                <a:cubicBezTo>
                  <a:pt x="575729" y="3598532"/>
                  <a:pt x="574269" y="3584803"/>
                  <a:pt x="573101" y="3571951"/>
                </a:cubicBezTo>
                <a:cubicBezTo>
                  <a:pt x="571932" y="3559098"/>
                  <a:pt x="571348" y="3550919"/>
                  <a:pt x="571348" y="3547414"/>
                </a:cubicBezTo>
                <a:cubicBezTo>
                  <a:pt x="569011" y="3500678"/>
                  <a:pt x="567258" y="3454234"/>
                  <a:pt x="566090" y="3408083"/>
                </a:cubicBezTo>
                <a:cubicBezTo>
                  <a:pt x="564921" y="3361931"/>
                  <a:pt x="564338" y="3315487"/>
                  <a:pt x="564338" y="3268751"/>
                </a:cubicBezTo>
                <a:cubicBezTo>
                  <a:pt x="554990" y="3267583"/>
                  <a:pt x="545351" y="3266706"/>
                  <a:pt x="535419" y="3266122"/>
                </a:cubicBezTo>
                <a:cubicBezTo>
                  <a:pt x="525488" y="3265538"/>
                  <a:pt x="515849" y="3265246"/>
                  <a:pt x="506501" y="3265246"/>
                </a:cubicBezTo>
                <a:cubicBezTo>
                  <a:pt x="497155" y="3265246"/>
                  <a:pt x="486639" y="3265538"/>
                  <a:pt x="474955" y="3266122"/>
                </a:cubicBezTo>
                <a:cubicBezTo>
                  <a:pt x="463271" y="3266706"/>
                  <a:pt x="451002" y="3267583"/>
                  <a:pt x="438150" y="3268751"/>
                </a:cubicBezTo>
                <a:cubicBezTo>
                  <a:pt x="435814" y="3315487"/>
                  <a:pt x="434061" y="3361931"/>
                  <a:pt x="432892" y="3408083"/>
                </a:cubicBezTo>
                <a:cubicBezTo>
                  <a:pt x="431724" y="3454234"/>
                  <a:pt x="429971" y="3500678"/>
                  <a:pt x="427634" y="3547414"/>
                </a:cubicBezTo>
                <a:cubicBezTo>
                  <a:pt x="426466" y="3583635"/>
                  <a:pt x="424714" y="3613429"/>
                  <a:pt x="422377" y="3636797"/>
                </a:cubicBezTo>
                <a:cubicBezTo>
                  <a:pt x="421209" y="3658997"/>
                  <a:pt x="419456" y="3671849"/>
                  <a:pt x="417119" y="3675354"/>
                </a:cubicBezTo>
                <a:cubicBezTo>
                  <a:pt x="413614" y="3681196"/>
                  <a:pt x="404266" y="3686454"/>
                  <a:pt x="389077" y="3691127"/>
                </a:cubicBezTo>
                <a:cubicBezTo>
                  <a:pt x="376225" y="3695801"/>
                  <a:pt x="356946" y="3699891"/>
                  <a:pt x="331242" y="3703396"/>
                </a:cubicBezTo>
                <a:cubicBezTo>
                  <a:pt x="309042" y="3706901"/>
                  <a:pt x="284505" y="3710406"/>
                  <a:pt x="257632" y="3713911"/>
                </a:cubicBezTo>
                <a:cubicBezTo>
                  <a:pt x="231927" y="3717417"/>
                  <a:pt x="207391" y="3719169"/>
                  <a:pt x="184023" y="3719169"/>
                </a:cubicBezTo>
                <a:cubicBezTo>
                  <a:pt x="164160" y="3719169"/>
                  <a:pt x="143421" y="3718001"/>
                  <a:pt x="121806" y="3715664"/>
                </a:cubicBezTo>
                <a:cubicBezTo>
                  <a:pt x="100191" y="3713327"/>
                  <a:pt x="81204" y="3706317"/>
                  <a:pt x="64846" y="3694633"/>
                </a:cubicBezTo>
                <a:cubicBezTo>
                  <a:pt x="59004" y="3691127"/>
                  <a:pt x="53747" y="3671265"/>
                  <a:pt x="49073" y="3635044"/>
                </a:cubicBezTo>
                <a:cubicBezTo>
                  <a:pt x="40894" y="3578961"/>
                  <a:pt x="34468" y="3522878"/>
                  <a:pt x="29795" y="3466795"/>
                </a:cubicBezTo>
                <a:cubicBezTo>
                  <a:pt x="25121" y="3410711"/>
                  <a:pt x="21616" y="3354628"/>
                  <a:pt x="19279" y="3298545"/>
                </a:cubicBezTo>
                <a:cubicBezTo>
                  <a:pt x="13437" y="3194557"/>
                  <a:pt x="8764" y="3090862"/>
                  <a:pt x="5258" y="2987458"/>
                </a:cubicBezTo>
                <a:cubicBezTo>
                  <a:pt x="1753" y="2884055"/>
                  <a:pt x="0" y="2780360"/>
                  <a:pt x="0" y="2676372"/>
                </a:cubicBezTo>
                <a:cubicBezTo>
                  <a:pt x="0" y="2670530"/>
                  <a:pt x="0" y="2658846"/>
                  <a:pt x="0" y="2641320"/>
                </a:cubicBezTo>
                <a:cubicBezTo>
                  <a:pt x="0" y="2623794"/>
                  <a:pt x="584" y="2605100"/>
                  <a:pt x="1753" y="2585237"/>
                </a:cubicBezTo>
                <a:cubicBezTo>
                  <a:pt x="2921" y="2565374"/>
                  <a:pt x="4090" y="2547264"/>
                  <a:pt x="5258" y="2530906"/>
                </a:cubicBezTo>
                <a:cubicBezTo>
                  <a:pt x="6427" y="2514549"/>
                  <a:pt x="8764" y="2504033"/>
                  <a:pt x="12269" y="2499359"/>
                </a:cubicBezTo>
                <a:cubicBezTo>
                  <a:pt x="14606" y="2490012"/>
                  <a:pt x="26874" y="2482418"/>
                  <a:pt x="49073" y="2476576"/>
                </a:cubicBezTo>
                <a:cubicBezTo>
                  <a:pt x="71273" y="2470734"/>
                  <a:pt x="96978" y="2466060"/>
                  <a:pt x="126188" y="2462555"/>
                </a:cubicBezTo>
                <a:cubicBezTo>
                  <a:pt x="155398" y="2459050"/>
                  <a:pt x="183731" y="2456713"/>
                  <a:pt x="211189" y="2455544"/>
                </a:cubicBezTo>
                <a:cubicBezTo>
                  <a:pt x="238646" y="2454376"/>
                  <a:pt x="258801" y="2453792"/>
                  <a:pt x="271654" y="2453792"/>
                </a:cubicBezTo>
                <a:close/>
                <a:moveTo>
                  <a:pt x="2752878" y="2452039"/>
                </a:moveTo>
                <a:cubicBezTo>
                  <a:pt x="2771572" y="2452039"/>
                  <a:pt x="2789974" y="2452331"/>
                  <a:pt x="2808084" y="2452916"/>
                </a:cubicBezTo>
                <a:cubicBezTo>
                  <a:pt x="2826195" y="2453500"/>
                  <a:pt x="2844012" y="2454376"/>
                  <a:pt x="2861539" y="2455544"/>
                </a:cubicBezTo>
                <a:cubicBezTo>
                  <a:pt x="2897759" y="2457881"/>
                  <a:pt x="2930474" y="2461387"/>
                  <a:pt x="2959684" y="2466060"/>
                </a:cubicBezTo>
                <a:cubicBezTo>
                  <a:pt x="2990062" y="2470734"/>
                  <a:pt x="3016351" y="2475991"/>
                  <a:pt x="3038551" y="2481834"/>
                </a:cubicBezTo>
                <a:cubicBezTo>
                  <a:pt x="3061919" y="2486507"/>
                  <a:pt x="3079445" y="2493518"/>
                  <a:pt x="3091129" y="2502865"/>
                </a:cubicBezTo>
                <a:cubicBezTo>
                  <a:pt x="3098140" y="2507538"/>
                  <a:pt x="3106903" y="2526817"/>
                  <a:pt x="3117418" y="2560701"/>
                </a:cubicBezTo>
                <a:cubicBezTo>
                  <a:pt x="3123260" y="2577058"/>
                  <a:pt x="3129102" y="2595752"/>
                  <a:pt x="3134944" y="2616784"/>
                </a:cubicBezTo>
                <a:cubicBezTo>
                  <a:pt x="3140787" y="2637815"/>
                  <a:pt x="3146628" y="2661767"/>
                  <a:pt x="3152470" y="2688640"/>
                </a:cubicBezTo>
                <a:cubicBezTo>
                  <a:pt x="3158312" y="2715513"/>
                  <a:pt x="3164738" y="2743263"/>
                  <a:pt x="3171749" y="2771889"/>
                </a:cubicBezTo>
                <a:cubicBezTo>
                  <a:pt x="3178759" y="2800515"/>
                  <a:pt x="3185770" y="2831185"/>
                  <a:pt x="3192780" y="2863900"/>
                </a:cubicBezTo>
                <a:cubicBezTo>
                  <a:pt x="3199790" y="2896615"/>
                  <a:pt x="3206801" y="2929623"/>
                  <a:pt x="3213811" y="2962922"/>
                </a:cubicBezTo>
                <a:cubicBezTo>
                  <a:pt x="3220822" y="2996222"/>
                  <a:pt x="3227248" y="3029813"/>
                  <a:pt x="3233090" y="3063697"/>
                </a:cubicBezTo>
                <a:cubicBezTo>
                  <a:pt x="3238932" y="3097580"/>
                  <a:pt x="3244773" y="3131172"/>
                  <a:pt x="3250616" y="3164471"/>
                </a:cubicBezTo>
                <a:cubicBezTo>
                  <a:pt x="3256458" y="3197771"/>
                  <a:pt x="3262300" y="3231362"/>
                  <a:pt x="3268142" y="3265246"/>
                </a:cubicBezTo>
                <a:cubicBezTo>
                  <a:pt x="3278657" y="3331844"/>
                  <a:pt x="3287420" y="3391433"/>
                  <a:pt x="3294431" y="3444011"/>
                </a:cubicBezTo>
                <a:cubicBezTo>
                  <a:pt x="3301441" y="3496589"/>
                  <a:pt x="3306699" y="3540404"/>
                  <a:pt x="3310204" y="3575456"/>
                </a:cubicBezTo>
                <a:cubicBezTo>
                  <a:pt x="3313709" y="3610508"/>
                  <a:pt x="3313709" y="3631539"/>
                  <a:pt x="3310204" y="3638550"/>
                </a:cubicBezTo>
                <a:cubicBezTo>
                  <a:pt x="3304362" y="3647897"/>
                  <a:pt x="3291510" y="3656660"/>
                  <a:pt x="3271647" y="3664839"/>
                </a:cubicBezTo>
                <a:cubicBezTo>
                  <a:pt x="3252953" y="3673017"/>
                  <a:pt x="3227832" y="3680612"/>
                  <a:pt x="3196285" y="3687622"/>
                </a:cubicBezTo>
                <a:cubicBezTo>
                  <a:pt x="3165907" y="3694633"/>
                  <a:pt x="3133776" y="3699891"/>
                  <a:pt x="3099892" y="3703396"/>
                </a:cubicBezTo>
                <a:cubicBezTo>
                  <a:pt x="3064840" y="3706901"/>
                  <a:pt x="3032709" y="3708653"/>
                  <a:pt x="3003499" y="3708653"/>
                </a:cubicBezTo>
                <a:cubicBezTo>
                  <a:pt x="2973121" y="3708653"/>
                  <a:pt x="2947416" y="3706901"/>
                  <a:pt x="2926385" y="3703396"/>
                </a:cubicBezTo>
                <a:cubicBezTo>
                  <a:pt x="2905353" y="3699891"/>
                  <a:pt x="2891332" y="3693464"/>
                  <a:pt x="2884322" y="3684117"/>
                </a:cubicBezTo>
                <a:cubicBezTo>
                  <a:pt x="2883154" y="3681780"/>
                  <a:pt x="2882277" y="3676815"/>
                  <a:pt x="2881693" y="3669220"/>
                </a:cubicBezTo>
                <a:cubicBezTo>
                  <a:pt x="2881109" y="3661625"/>
                  <a:pt x="2879649" y="3651402"/>
                  <a:pt x="2877312" y="3638550"/>
                </a:cubicBezTo>
                <a:cubicBezTo>
                  <a:pt x="2874975" y="3625697"/>
                  <a:pt x="2873515" y="3612845"/>
                  <a:pt x="2872930" y="3599992"/>
                </a:cubicBezTo>
                <a:cubicBezTo>
                  <a:pt x="2872346" y="3587140"/>
                  <a:pt x="2871470" y="3573703"/>
                  <a:pt x="2870302" y="3559683"/>
                </a:cubicBezTo>
                <a:cubicBezTo>
                  <a:pt x="2867965" y="3543325"/>
                  <a:pt x="2865920" y="3525799"/>
                  <a:pt x="2864167" y="3507105"/>
                </a:cubicBezTo>
                <a:cubicBezTo>
                  <a:pt x="2862415" y="3488410"/>
                  <a:pt x="2860370" y="3469131"/>
                  <a:pt x="2858033" y="3449269"/>
                </a:cubicBezTo>
                <a:cubicBezTo>
                  <a:pt x="2846349" y="3450437"/>
                  <a:pt x="2832328" y="3452190"/>
                  <a:pt x="2815971" y="3454526"/>
                </a:cubicBezTo>
                <a:cubicBezTo>
                  <a:pt x="2808960" y="3455695"/>
                  <a:pt x="2801366" y="3456279"/>
                  <a:pt x="2793187" y="3456279"/>
                </a:cubicBezTo>
                <a:cubicBezTo>
                  <a:pt x="2785008" y="3456279"/>
                  <a:pt x="2776245" y="3456279"/>
                  <a:pt x="2766898" y="3456279"/>
                </a:cubicBezTo>
                <a:cubicBezTo>
                  <a:pt x="2744699" y="3456279"/>
                  <a:pt x="2723667" y="3453942"/>
                  <a:pt x="2703805" y="3449269"/>
                </a:cubicBezTo>
                <a:cubicBezTo>
                  <a:pt x="2699131" y="3485489"/>
                  <a:pt x="2695626" y="3525215"/>
                  <a:pt x="2693289" y="3568445"/>
                </a:cubicBezTo>
                <a:cubicBezTo>
                  <a:pt x="2692120" y="3609339"/>
                  <a:pt x="2688615" y="3646728"/>
                  <a:pt x="2682773" y="3680612"/>
                </a:cubicBezTo>
                <a:lnTo>
                  <a:pt x="2679268" y="3687622"/>
                </a:lnTo>
                <a:cubicBezTo>
                  <a:pt x="2666415" y="3696970"/>
                  <a:pt x="2647721" y="3703396"/>
                  <a:pt x="2623185" y="3706901"/>
                </a:cubicBezTo>
                <a:cubicBezTo>
                  <a:pt x="2598648" y="3710406"/>
                  <a:pt x="2570607" y="3712159"/>
                  <a:pt x="2539060" y="3712159"/>
                </a:cubicBezTo>
                <a:cubicBezTo>
                  <a:pt x="2506346" y="3712159"/>
                  <a:pt x="2471293" y="3710406"/>
                  <a:pt x="2433904" y="3706901"/>
                </a:cubicBezTo>
                <a:cubicBezTo>
                  <a:pt x="2397684" y="3703396"/>
                  <a:pt x="2364385" y="3698138"/>
                  <a:pt x="2334006" y="3691127"/>
                </a:cubicBezTo>
                <a:cubicBezTo>
                  <a:pt x="2304796" y="3684117"/>
                  <a:pt x="2280260" y="3677107"/>
                  <a:pt x="2260398" y="3670096"/>
                </a:cubicBezTo>
                <a:cubicBezTo>
                  <a:pt x="2241702" y="3663086"/>
                  <a:pt x="2232355" y="3654907"/>
                  <a:pt x="2232355" y="3645560"/>
                </a:cubicBezTo>
                <a:cubicBezTo>
                  <a:pt x="2232355" y="3643223"/>
                  <a:pt x="2232647" y="3636213"/>
                  <a:pt x="2233231" y="3624529"/>
                </a:cubicBezTo>
                <a:cubicBezTo>
                  <a:pt x="2233816" y="3612845"/>
                  <a:pt x="2234693" y="3595319"/>
                  <a:pt x="2235861" y="3571951"/>
                </a:cubicBezTo>
                <a:cubicBezTo>
                  <a:pt x="2238198" y="3526383"/>
                  <a:pt x="2241702" y="3468547"/>
                  <a:pt x="2246376" y="3398443"/>
                </a:cubicBezTo>
                <a:cubicBezTo>
                  <a:pt x="2251049" y="3330676"/>
                  <a:pt x="2258060" y="3252977"/>
                  <a:pt x="2267407" y="3165348"/>
                </a:cubicBezTo>
                <a:cubicBezTo>
                  <a:pt x="2272081" y="3122117"/>
                  <a:pt x="2277339" y="3079470"/>
                  <a:pt x="2283181" y="3037408"/>
                </a:cubicBezTo>
                <a:cubicBezTo>
                  <a:pt x="2289022" y="2995345"/>
                  <a:pt x="2295449" y="2953283"/>
                  <a:pt x="2302459" y="2911221"/>
                </a:cubicBezTo>
                <a:cubicBezTo>
                  <a:pt x="2309470" y="2869158"/>
                  <a:pt x="2317064" y="2828556"/>
                  <a:pt x="2325244" y="2789415"/>
                </a:cubicBezTo>
                <a:cubicBezTo>
                  <a:pt x="2333422" y="2750274"/>
                  <a:pt x="2342185" y="2712593"/>
                  <a:pt x="2351532" y="2676372"/>
                </a:cubicBezTo>
                <a:cubicBezTo>
                  <a:pt x="2371395" y="2602763"/>
                  <a:pt x="2393010" y="2544927"/>
                  <a:pt x="2416378" y="2502865"/>
                </a:cubicBezTo>
                <a:cubicBezTo>
                  <a:pt x="2451431" y="2486507"/>
                  <a:pt x="2500504" y="2473655"/>
                  <a:pt x="2563596" y="2464308"/>
                </a:cubicBezTo>
                <a:cubicBezTo>
                  <a:pt x="2593975" y="2459634"/>
                  <a:pt x="2624937" y="2456421"/>
                  <a:pt x="2656484" y="2454668"/>
                </a:cubicBezTo>
                <a:cubicBezTo>
                  <a:pt x="2688031" y="2452916"/>
                  <a:pt x="2720162" y="2452039"/>
                  <a:pt x="2752878" y="2452039"/>
                </a:cubicBezTo>
                <a:close/>
                <a:moveTo>
                  <a:pt x="6550609" y="2450287"/>
                </a:moveTo>
                <a:cubicBezTo>
                  <a:pt x="6642913" y="2450287"/>
                  <a:pt x="6721195" y="2462555"/>
                  <a:pt x="6785457" y="2487091"/>
                </a:cubicBezTo>
                <a:cubicBezTo>
                  <a:pt x="6850887" y="2511628"/>
                  <a:pt x="6904634" y="2546096"/>
                  <a:pt x="6946697" y="2590495"/>
                </a:cubicBezTo>
                <a:cubicBezTo>
                  <a:pt x="6989927" y="2634894"/>
                  <a:pt x="7020890" y="2687472"/>
                  <a:pt x="7039585" y="2748229"/>
                </a:cubicBezTo>
                <a:cubicBezTo>
                  <a:pt x="7059447" y="2811322"/>
                  <a:pt x="7069379" y="2877921"/>
                  <a:pt x="7069379" y="2948025"/>
                </a:cubicBezTo>
                <a:cubicBezTo>
                  <a:pt x="7069379" y="3006445"/>
                  <a:pt x="7067918" y="3059607"/>
                  <a:pt x="7064997" y="3107512"/>
                </a:cubicBezTo>
                <a:cubicBezTo>
                  <a:pt x="7062076" y="3155416"/>
                  <a:pt x="7057695" y="3199231"/>
                  <a:pt x="7051852" y="3238957"/>
                </a:cubicBezTo>
                <a:cubicBezTo>
                  <a:pt x="7040169" y="3317240"/>
                  <a:pt x="7024395" y="3382086"/>
                  <a:pt x="7004532" y="3433495"/>
                </a:cubicBezTo>
                <a:cubicBezTo>
                  <a:pt x="6984669" y="3484905"/>
                  <a:pt x="6963639" y="3524631"/>
                  <a:pt x="6941439" y="3552672"/>
                </a:cubicBezTo>
                <a:cubicBezTo>
                  <a:pt x="6916903" y="3581882"/>
                  <a:pt x="6895871" y="3604082"/>
                  <a:pt x="6878345" y="3619271"/>
                </a:cubicBezTo>
                <a:cubicBezTo>
                  <a:pt x="6849135" y="3642639"/>
                  <a:pt x="6805320" y="3661333"/>
                  <a:pt x="6746900" y="3675354"/>
                </a:cubicBezTo>
                <a:cubicBezTo>
                  <a:pt x="6687311" y="3689375"/>
                  <a:pt x="6621297" y="3696385"/>
                  <a:pt x="6548856" y="3696385"/>
                </a:cubicBezTo>
                <a:lnTo>
                  <a:pt x="6547103" y="3698138"/>
                </a:lnTo>
                <a:cubicBezTo>
                  <a:pt x="6475831" y="3698138"/>
                  <a:pt x="6410985" y="3691127"/>
                  <a:pt x="6352565" y="3677107"/>
                </a:cubicBezTo>
                <a:cubicBezTo>
                  <a:pt x="6295313" y="3663086"/>
                  <a:pt x="6252083" y="3644392"/>
                  <a:pt x="6222873" y="3621024"/>
                </a:cubicBezTo>
                <a:cubicBezTo>
                  <a:pt x="6205347" y="3605834"/>
                  <a:pt x="6184315" y="3583635"/>
                  <a:pt x="6159779" y="3554425"/>
                </a:cubicBezTo>
                <a:cubicBezTo>
                  <a:pt x="6137579" y="3526383"/>
                  <a:pt x="6116548" y="3486658"/>
                  <a:pt x="6096685" y="3435248"/>
                </a:cubicBezTo>
                <a:cubicBezTo>
                  <a:pt x="6077991" y="3383838"/>
                  <a:pt x="6062218" y="3318992"/>
                  <a:pt x="6049365" y="3240709"/>
                </a:cubicBezTo>
                <a:cubicBezTo>
                  <a:pt x="6043523" y="3200984"/>
                  <a:pt x="6039142" y="3156877"/>
                  <a:pt x="6036221" y="3108388"/>
                </a:cubicBezTo>
                <a:cubicBezTo>
                  <a:pt x="6033300" y="3059899"/>
                  <a:pt x="6031839" y="3006445"/>
                  <a:pt x="6031839" y="2948025"/>
                </a:cubicBezTo>
                <a:cubicBezTo>
                  <a:pt x="6031839" y="2877921"/>
                  <a:pt x="6041771" y="2811322"/>
                  <a:pt x="6061633" y="2748229"/>
                </a:cubicBezTo>
                <a:cubicBezTo>
                  <a:pt x="6080328" y="2687472"/>
                  <a:pt x="6111291" y="2634894"/>
                  <a:pt x="6154521" y="2590495"/>
                </a:cubicBezTo>
                <a:cubicBezTo>
                  <a:pt x="6196583" y="2546096"/>
                  <a:pt x="6250330" y="2511628"/>
                  <a:pt x="6315761" y="2487091"/>
                </a:cubicBezTo>
                <a:cubicBezTo>
                  <a:pt x="6381191" y="2462555"/>
                  <a:pt x="6459473" y="2450287"/>
                  <a:pt x="6550609" y="2450287"/>
                </a:cubicBezTo>
                <a:close/>
                <a:moveTo>
                  <a:pt x="8841562" y="2446782"/>
                </a:moveTo>
                <a:cubicBezTo>
                  <a:pt x="8902319" y="2446782"/>
                  <a:pt x="8965705" y="2455837"/>
                  <a:pt x="9031719" y="2473947"/>
                </a:cubicBezTo>
                <a:cubicBezTo>
                  <a:pt x="9097734" y="2492057"/>
                  <a:pt x="9154693" y="2520975"/>
                  <a:pt x="9202598" y="2560701"/>
                </a:cubicBezTo>
                <a:cubicBezTo>
                  <a:pt x="9223630" y="2578226"/>
                  <a:pt x="9235897" y="2592247"/>
                  <a:pt x="9239403" y="2602763"/>
                </a:cubicBezTo>
                <a:cubicBezTo>
                  <a:pt x="9242907" y="2616784"/>
                  <a:pt x="9236481" y="2641904"/>
                  <a:pt x="9220124" y="2678125"/>
                </a:cubicBezTo>
                <a:cubicBezTo>
                  <a:pt x="9200261" y="2720187"/>
                  <a:pt x="9178353" y="2761665"/>
                  <a:pt x="9154401" y="2802559"/>
                </a:cubicBezTo>
                <a:cubicBezTo>
                  <a:pt x="9130449" y="2843453"/>
                  <a:pt x="9105036" y="2883179"/>
                  <a:pt x="9078163" y="2921736"/>
                </a:cubicBezTo>
                <a:lnTo>
                  <a:pt x="9078163" y="2939262"/>
                </a:lnTo>
                <a:cubicBezTo>
                  <a:pt x="9074658" y="2935757"/>
                  <a:pt x="9065895" y="2928747"/>
                  <a:pt x="9051874" y="2918231"/>
                </a:cubicBezTo>
                <a:cubicBezTo>
                  <a:pt x="9028505" y="2900705"/>
                  <a:pt x="8999880" y="2883179"/>
                  <a:pt x="8965996" y="2865653"/>
                </a:cubicBezTo>
                <a:cubicBezTo>
                  <a:pt x="8932112" y="2848127"/>
                  <a:pt x="8899982" y="2839364"/>
                  <a:pt x="8869603" y="2839364"/>
                </a:cubicBezTo>
                <a:cubicBezTo>
                  <a:pt x="8845068" y="2839364"/>
                  <a:pt x="8824912" y="2845790"/>
                  <a:pt x="8809140" y="2858643"/>
                </a:cubicBezTo>
                <a:cubicBezTo>
                  <a:pt x="8793366" y="2871495"/>
                  <a:pt x="8780805" y="2887561"/>
                  <a:pt x="8771458" y="2906839"/>
                </a:cubicBezTo>
                <a:cubicBezTo>
                  <a:pt x="8762111" y="2926117"/>
                  <a:pt x="8755685" y="2947149"/>
                  <a:pt x="8752179" y="2969933"/>
                </a:cubicBezTo>
                <a:cubicBezTo>
                  <a:pt x="8748675" y="2992717"/>
                  <a:pt x="8746338" y="3014040"/>
                  <a:pt x="8745169" y="3033902"/>
                </a:cubicBezTo>
                <a:cubicBezTo>
                  <a:pt x="8744001" y="3050260"/>
                  <a:pt x="8743417" y="3066034"/>
                  <a:pt x="8743417" y="3081223"/>
                </a:cubicBezTo>
                <a:cubicBezTo>
                  <a:pt x="8743417" y="3096412"/>
                  <a:pt x="8743417" y="3110433"/>
                  <a:pt x="8743417" y="3123285"/>
                </a:cubicBezTo>
                <a:cubicBezTo>
                  <a:pt x="8743417" y="3136137"/>
                  <a:pt x="8744292" y="3157169"/>
                  <a:pt x="8746046" y="3186379"/>
                </a:cubicBezTo>
                <a:cubicBezTo>
                  <a:pt x="8747798" y="3215589"/>
                  <a:pt x="8751596" y="3244799"/>
                  <a:pt x="8757437" y="3274009"/>
                </a:cubicBezTo>
                <a:cubicBezTo>
                  <a:pt x="8763280" y="3303219"/>
                  <a:pt x="8772042" y="3328923"/>
                  <a:pt x="8783726" y="3351123"/>
                </a:cubicBezTo>
                <a:cubicBezTo>
                  <a:pt x="8795410" y="3373323"/>
                  <a:pt x="8811184" y="3384423"/>
                  <a:pt x="8831047" y="3384423"/>
                </a:cubicBezTo>
                <a:cubicBezTo>
                  <a:pt x="8842731" y="3384423"/>
                  <a:pt x="8850326" y="3381502"/>
                  <a:pt x="8853830" y="3375659"/>
                </a:cubicBezTo>
                <a:cubicBezTo>
                  <a:pt x="8856167" y="3370986"/>
                  <a:pt x="8858504" y="3358718"/>
                  <a:pt x="8860841" y="3338855"/>
                </a:cubicBezTo>
                <a:cubicBezTo>
                  <a:pt x="8862009" y="3329508"/>
                  <a:pt x="8862593" y="3319576"/>
                  <a:pt x="8862593" y="3309061"/>
                </a:cubicBezTo>
                <a:cubicBezTo>
                  <a:pt x="8862593" y="3298545"/>
                  <a:pt x="8862593" y="3286861"/>
                  <a:pt x="8862593" y="3274009"/>
                </a:cubicBezTo>
                <a:lnTo>
                  <a:pt x="8862593" y="3202152"/>
                </a:lnTo>
                <a:cubicBezTo>
                  <a:pt x="8862593" y="3189300"/>
                  <a:pt x="8862593" y="3178200"/>
                  <a:pt x="8862593" y="3168853"/>
                </a:cubicBezTo>
                <a:cubicBezTo>
                  <a:pt x="8862593" y="3159506"/>
                  <a:pt x="8863177" y="3150742"/>
                  <a:pt x="8864346" y="3142564"/>
                </a:cubicBezTo>
                <a:cubicBezTo>
                  <a:pt x="8866683" y="3133216"/>
                  <a:pt x="8872524" y="3126206"/>
                  <a:pt x="8881872" y="3121533"/>
                </a:cubicBezTo>
                <a:cubicBezTo>
                  <a:pt x="8907577" y="3108680"/>
                  <a:pt x="8934741" y="3100501"/>
                  <a:pt x="8963367" y="3096996"/>
                </a:cubicBezTo>
                <a:cubicBezTo>
                  <a:pt x="8991994" y="3093491"/>
                  <a:pt x="9020328" y="3091738"/>
                  <a:pt x="9048369" y="3091738"/>
                </a:cubicBezTo>
                <a:cubicBezTo>
                  <a:pt x="9061222" y="3091738"/>
                  <a:pt x="9077287" y="3092322"/>
                  <a:pt x="9096565" y="3093491"/>
                </a:cubicBezTo>
                <a:cubicBezTo>
                  <a:pt x="9115844" y="3094659"/>
                  <a:pt x="9135706" y="3097288"/>
                  <a:pt x="9156153" y="3101378"/>
                </a:cubicBezTo>
                <a:cubicBezTo>
                  <a:pt x="9176601" y="3105467"/>
                  <a:pt x="9195003" y="3111601"/>
                  <a:pt x="9211360" y="3119780"/>
                </a:cubicBezTo>
                <a:cubicBezTo>
                  <a:pt x="9227719" y="3127959"/>
                  <a:pt x="9238818" y="3138474"/>
                  <a:pt x="9244661" y="3151327"/>
                </a:cubicBezTo>
                <a:lnTo>
                  <a:pt x="9244661" y="3191636"/>
                </a:lnTo>
                <a:lnTo>
                  <a:pt x="9244661" y="3228441"/>
                </a:lnTo>
                <a:cubicBezTo>
                  <a:pt x="9244661" y="3251809"/>
                  <a:pt x="9243784" y="3285109"/>
                  <a:pt x="9242032" y="3328339"/>
                </a:cubicBezTo>
                <a:cubicBezTo>
                  <a:pt x="9240279" y="3371570"/>
                  <a:pt x="9235897" y="3416261"/>
                  <a:pt x="9228887" y="3462413"/>
                </a:cubicBezTo>
                <a:cubicBezTo>
                  <a:pt x="9221876" y="3508565"/>
                  <a:pt x="9211944" y="3551212"/>
                  <a:pt x="9199093" y="3590353"/>
                </a:cubicBezTo>
                <a:cubicBezTo>
                  <a:pt x="9186240" y="3629494"/>
                  <a:pt x="9168714" y="3656076"/>
                  <a:pt x="9146514" y="3670096"/>
                </a:cubicBezTo>
                <a:cubicBezTo>
                  <a:pt x="9093936" y="3688791"/>
                  <a:pt x="9039313" y="3701643"/>
                  <a:pt x="8982647" y="3708653"/>
                </a:cubicBezTo>
                <a:cubicBezTo>
                  <a:pt x="8925979" y="3715664"/>
                  <a:pt x="8870187" y="3719169"/>
                  <a:pt x="8815273" y="3719169"/>
                </a:cubicBezTo>
                <a:cubicBezTo>
                  <a:pt x="8718295" y="3719169"/>
                  <a:pt x="8635924" y="3704272"/>
                  <a:pt x="8568157" y="3674478"/>
                </a:cubicBezTo>
                <a:cubicBezTo>
                  <a:pt x="8500389" y="3644684"/>
                  <a:pt x="8445182" y="3603205"/>
                  <a:pt x="8402535" y="3550043"/>
                </a:cubicBezTo>
                <a:cubicBezTo>
                  <a:pt x="8359889" y="3496881"/>
                  <a:pt x="8328927" y="3433787"/>
                  <a:pt x="8309648" y="3360762"/>
                </a:cubicBezTo>
                <a:cubicBezTo>
                  <a:pt x="8290369" y="3287738"/>
                  <a:pt x="8280730" y="3207994"/>
                  <a:pt x="8280730" y="3121533"/>
                </a:cubicBezTo>
                <a:cubicBezTo>
                  <a:pt x="8280730" y="3030397"/>
                  <a:pt x="8291829" y="2944228"/>
                  <a:pt x="8314029" y="2863024"/>
                </a:cubicBezTo>
                <a:cubicBezTo>
                  <a:pt x="8336228" y="2781820"/>
                  <a:pt x="8370112" y="2710256"/>
                  <a:pt x="8415680" y="2648330"/>
                </a:cubicBezTo>
                <a:cubicBezTo>
                  <a:pt x="8461248" y="2586405"/>
                  <a:pt x="8519375" y="2537332"/>
                  <a:pt x="8590065" y="2501112"/>
                </a:cubicBezTo>
                <a:cubicBezTo>
                  <a:pt x="8660752" y="2464892"/>
                  <a:pt x="8744584" y="2446782"/>
                  <a:pt x="8841562" y="2446782"/>
                </a:cubicBezTo>
                <a:close/>
                <a:moveTo>
                  <a:pt x="6543599" y="2105025"/>
                </a:moveTo>
                <a:cubicBezTo>
                  <a:pt x="6551777" y="2106193"/>
                  <a:pt x="6564629" y="2111451"/>
                  <a:pt x="6582155" y="2120798"/>
                </a:cubicBezTo>
                <a:cubicBezTo>
                  <a:pt x="6590335" y="2125472"/>
                  <a:pt x="6598805" y="2130145"/>
                  <a:pt x="6607569" y="2134819"/>
                </a:cubicBezTo>
                <a:cubicBezTo>
                  <a:pt x="6616331" y="2139492"/>
                  <a:pt x="6625387" y="2144750"/>
                  <a:pt x="6634733" y="2150592"/>
                </a:cubicBezTo>
                <a:cubicBezTo>
                  <a:pt x="6644081" y="2156434"/>
                  <a:pt x="6654012" y="2162860"/>
                  <a:pt x="6664527" y="2169871"/>
                </a:cubicBezTo>
                <a:cubicBezTo>
                  <a:pt x="6675043" y="2176881"/>
                  <a:pt x="6685559" y="2184476"/>
                  <a:pt x="6696075" y="2192655"/>
                </a:cubicBezTo>
                <a:cubicBezTo>
                  <a:pt x="6706590" y="2199665"/>
                  <a:pt x="6716521" y="2206383"/>
                  <a:pt x="6725869" y="2212809"/>
                </a:cubicBezTo>
                <a:cubicBezTo>
                  <a:pt x="6735217" y="2219236"/>
                  <a:pt x="6743979" y="2225370"/>
                  <a:pt x="6752157" y="2231212"/>
                </a:cubicBezTo>
                <a:cubicBezTo>
                  <a:pt x="6760337" y="2237054"/>
                  <a:pt x="6767931" y="2242896"/>
                  <a:pt x="6774941" y="2248738"/>
                </a:cubicBezTo>
                <a:cubicBezTo>
                  <a:pt x="6781952" y="2254580"/>
                  <a:pt x="6788378" y="2260422"/>
                  <a:pt x="6794220" y="2266264"/>
                </a:cubicBezTo>
                <a:cubicBezTo>
                  <a:pt x="6805905" y="2275611"/>
                  <a:pt x="6811746" y="2282037"/>
                  <a:pt x="6811746" y="2285542"/>
                </a:cubicBezTo>
                <a:cubicBezTo>
                  <a:pt x="6810578" y="2291384"/>
                  <a:pt x="6805320" y="2302484"/>
                  <a:pt x="6795973" y="2318842"/>
                </a:cubicBezTo>
                <a:cubicBezTo>
                  <a:pt x="6791299" y="2325852"/>
                  <a:pt x="6785457" y="2332862"/>
                  <a:pt x="6778447" y="2339873"/>
                </a:cubicBezTo>
                <a:cubicBezTo>
                  <a:pt x="6771436" y="2346883"/>
                  <a:pt x="6764426" y="2353894"/>
                  <a:pt x="6757415" y="2360904"/>
                </a:cubicBezTo>
                <a:cubicBezTo>
                  <a:pt x="6743395" y="2376093"/>
                  <a:pt x="6729373" y="2388362"/>
                  <a:pt x="6715353" y="2397709"/>
                </a:cubicBezTo>
                <a:cubicBezTo>
                  <a:pt x="6701333" y="2407056"/>
                  <a:pt x="6689064" y="2411730"/>
                  <a:pt x="6678548" y="2411730"/>
                </a:cubicBezTo>
                <a:cubicBezTo>
                  <a:pt x="6673875" y="2410561"/>
                  <a:pt x="6668909" y="2409101"/>
                  <a:pt x="6663651" y="2407348"/>
                </a:cubicBezTo>
                <a:cubicBezTo>
                  <a:pt x="6658393" y="2405595"/>
                  <a:pt x="6651675" y="2402383"/>
                  <a:pt x="6643497" y="2397709"/>
                </a:cubicBezTo>
                <a:cubicBezTo>
                  <a:pt x="6636487" y="2394203"/>
                  <a:pt x="6629475" y="2390114"/>
                  <a:pt x="6622465" y="2385441"/>
                </a:cubicBezTo>
                <a:cubicBezTo>
                  <a:pt x="6615455" y="2380767"/>
                  <a:pt x="6608445" y="2376677"/>
                  <a:pt x="6601435" y="2373172"/>
                </a:cubicBezTo>
                <a:cubicBezTo>
                  <a:pt x="6592087" y="2367330"/>
                  <a:pt x="6582740" y="2362073"/>
                  <a:pt x="6573393" y="2357399"/>
                </a:cubicBezTo>
                <a:cubicBezTo>
                  <a:pt x="6564045" y="2352725"/>
                  <a:pt x="6554698" y="2347467"/>
                  <a:pt x="6545351" y="2341626"/>
                </a:cubicBezTo>
                <a:cubicBezTo>
                  <a:pt x="6536004" y="2348636"/>
                  <a:pt x="6526365" y="2355062"/>
                  <a:pt x="6516433" y="2360904"/>
                </a:cubicBezTo>
                <a:cubicBezTo>
                  <a:pt x="6506502" y="2366746"/>
                  <a:pt x="6496863" y="2372588"/>
                  <a:pt x="6487515" y="2378430"/>
                </a:cubicBezTo>
                <a:cubicBezTo>
                  <a:pt x="6480505" y="2384272"/>
                  <a:pt x="6473495" y="2388946"/>
                  <a:pt x="6466484" y="2392451"/>
                </a:cubicBezTo>
                <a:cubicBezTo>
                  <a:pt x="6459473" y="2395956"/>
                  <a:pt x="6451879" y="2400046"/>
                  <a:pt x="6443700" y="2404719"/>
                </a:cubicBezTo>
                <a:cubicBezTo>
                  <a:pt x="6429679" y="2411730"/>
                  <a:pt x="6420332" y="2415235"/>
                  <a:pt x="6415659" y="2415235"/>
                </a:cubicBezTo>
                <a:cubicBezTo>
                  <a:pt x="6405143" y="2415235"/>
                  <a:pt x="6391707" y="2410561"/>
                  <a:pt x="6375349" y="2401214"/>
                </a:cubicBezTo>
                <a:cubicBezTo>
                  <a:pt x="6368338" y="2396540"/>
                  <a:pt x="6361328" y="2390991"/>
                  <a:pt x="6354317" y="2384564"/>
                </a:cubicBezTo>
                <a:cubicBezTo>
                  <a:pt x="6347307" y="2378138"/>
                  <a:pt x="6340297" y="2372004"/>
                  <a:pt x="6333286" y="2366162"/>
                </a:cubicBezTo>
                <a:cubicBezTo>
                  <a:pt x="6319265" y="2353309"/>
                  <a:pt x="6307582" y="2339873"/>
                  <a:pt x="6298234" y="2325852"/>
                </a:cubicBezTo>
                <a:cubicBezTo>
                  <a:pt x="6288887" y="2311831"/>
                  <a:pt x="6284213" y="2298979"/>
                  <a:pt x="6284213" y="2287295"/>
                </a:cubicBezTo>
                <a:lnTo>
                  <a:pt x="6277203" y="2285542"/>
                </a:lnTo>
                <a:cubicBezTo>
                  <a:pt x="6295898" y="2271522"/>
                  <a:pt x="6313423" y="2258085"/>
                  <a:pt x="6329781" y="2245233"/>
                </a:cubicBezTo>
                <a:cubicBezTo>
                  <a:pt x="6346139" y="2232380"/>
                  <a:pt x="6363081" y="2220112"/>
                  <a:pt x="6380607" y="2208428"/>
                </a:cubicBezTo>
                <a:cubicBezTo>
                  <a:pt x="6393459" y="2197912"/>
                  <a:pt x="6407187" y="2187689"/>
                  <a:pt x="6421793" y="2177757"/>
                </a:cubicBezTo>
                <a:cubicBezTo>
                  <a:pt x="6436398" y="2167826"/>
                  <a:pt x="6451879" y="2158187"/>
                  <a:pt x="6468237" y="2148839"/>
                </a:cubicBezTo>
                <a:cubicBezTo>
                  <a:pt x="6483426" y="2139492"/>
                  <a:pt x="6497447" y="2131314"/>
                  <a:pt x="6510299" y="2124303"/>
                </a:cubicBezTo>
                <a:cubicBezTo>
                  <a:pt x="6523151" y="2117293"/>
                  <a:pt x="6534251" y="2110866"/>
                  <a:pt x="6543599" y="2105025"/>
                </a:cubicBezTo>
                <a:close/>
                <a:moveTo>
                  <a:pt x="7890357" y="744855"/>
                </a:moveTo>
                <a:cubicBezTo>
                  <a:pt x="7883347" y="744855"/>
                  <a:pt x="7878089" y="745439"/>
                  <a:pt x="7874584" y="746607"/>
                </a:cubicBezTo>
                <a:cubicBezTo>
                  <a:pt x="7873415" y="751281"/>
                  <a:pt x="7871663" y="761212"/>
                  <a:pt x="7869326" y="776401"/>
                </a:cubicBezTo>
                <a:cubicBezTo>
                  <a:pt x="7866990" y="795096"/>
                  <a:pt x="7865237" y="813790"/>
                  <a:pt x="7864068" y="832485"/>
                </a:cubicBezTo>
                <a:cubicBezTo>
                  <a:pt x="7862900" y="851179"/>
                  <a:pt x="7861147" y="869873"/>
                  <a:pt x="7858810" y="888568"/>
                </a:cubicBezTo>
                <a:lnTo>
                  <a:pt x="7853553" y="956919"/>
                </a:lnTo>
                <a:cubicBezTo>
                  <a:pt x="7851216" y="983792"/>
                  <a:pt x="7849171" y="1012126"/>
                  <a:pt x="7847419" y="1041920"/>
                </a:cubicBezTo>
                <a:cubicBezTo>
                  <a:pt x="7845666" y="1071714"/>
                  <a:pt x="7843621" y="1102969"/>
                  <a:pt x="7841284" y="1135684"/>
                </a:cubicBezTo>
                <a:lnTo>
                  <a:pt x="7839532" y="1135684"/>
                </a:lnTo>
                <a:cubicBezTo>
                  <a:pt x="7846542" y="1138021"/>
                  <a:pt x="7854721" y="1139190"/>
                  <a:pt x="7864068" y="1139190"/>
                </a:cubicBezTo>
                <a:lnTo>
                  <a:pt x="7899120" y="1139190"/>
                </a:lnTo>
                <a:cubicBezTo>
                  <a:pt x="7908467" y="1139190"/>
                  <a:pt x="7918399" y="1138898"/>
                  <a:pt x="7928914" y="1138313"/>
                </a:cubicBezTo>
                <a:cubicBezTo>
                  <a:pt x="7939429" y="1137729"/>
                  <a:pt x="7949361" y="1135684"/>
                  <a:pt x="7958708" y="1132179"/>
                </a:cubicBezTo>
                <a:cubicBezTo>
                  <a:pt x="7957540" y="1122832"/>
                  <a:pt x="7956664" y="1111440"/>
                  <a:pt x="7956080" y="1098004"/>
                </a:cubicBezTo>
                <a:cubicBezTo>
                  <a:pt x="7955496" y="1084567"/>
                  <a:pt x="7954035" y="1068501"/>
                  <a:pt x="7951698" y="1049807"/>
                </a:cubicBezTo>
                <a:cubicBezTo>
                  <a:pt x="7948193" y="1011250"/>
                  <a:pt x="7944104" y="972985"/>
                  <a:pt x="7939429" y="935012"/>
                </a:cubicBezTo>
                <a:cubicBezTo>
                  <a:pt x="7934756" y="897039"/>
                  <a:pt x="7929499" y="858774"/>
                  <a:pt x="7923657" y="820216"/>
                </a:cubicBezTo>
                <a:cubicBezTo>
                  <a:pt x="7918983" y="785164"/>
                  <a:pt x="7915478" y="760628"/>
                  <a:pt x="7913141" y="746607"/>
                </a:cubicBezTo>
                <a:cubicBezTo>
                  <a:pt x="7911972" y="745439"/>
                  <a:pt x="7908467" y="744855"/>
                  <a:pt x="7902625" y="744855"/>
                </a:cubicBezTo>
                <a:close/>
                <a:moveTo>
                  <a:pt x="2432533" y="744855"/>
                </a:moveTo>
                <a:cubicBezTo>
                  <a:pt x="2425522" y="744855"/>
                  <a:pt x="2420265" y="745439"/>
                  <a:pt x="2416760" y="746607"/>
                </a:cubicBezTo>
                <a:cubicBezTo>
                  <a:pt x="2415591" y="751281"/>
                  <a:pt x="2413838" y="761212"/>
                  <a:pt x="2411501" y="776401"/>
                </a:cubicBezTo>
                <a:cubicBezTo>
                  <a:pt x="2409165" y="795096"/>
                  <a:pt x="2407412" y="813790"/>
                  <a:pt x="2406243" y="832485"/>
                </a:cubicBezTo>
                <a:cubicBezTo>
                  <a:pt x="2405075" y="851179"/>
                  <a:pt x="2403322" y="869873"/>
                  <a:pt x="2400986" y="888568"/>
                </a:cubicBezTo>
                <a:lnTo>
                  <a:pt x="2395729" y="956919"/>
                </a:lnTo>
                <a:cubicBezTo>
                  <a:pt x="2393392" y="983792"/>
                  <a:pt x="2391346" y="1012126"/>
                  <a:pt x="2389594" y="1041920"/>
                </a:cubicBezTo>
                <a:cubicBezTo>
                  <a:pt x="2387842" y="1071714"/>
                  <a:pt x="2385796" y="1102969"/>
                  <a:pt x="2383460" y="1135684"/>
                </a:cubicBezTo>
                <a:lnTo>
                  <a:pt x="2381707" y="1135684"/>
                </a:lnTo>
                <a:cubicBezTo>
                  <a:pt x="2388717" y="1138021"/>
                  <a:pt x="2396897" y="1139190"/>
                  <a:pt x="2406243" y="1139190"/>
                </a:cubicBezTo>
                <a:lnTo>
                  <a:pt x="2441295" y="1139190"/>
                </a:lnTo>
                <a:cubicBezTo>
                  <a:pt x="2450643" y="1139190"/>
                  <a:pt x="2460575" y="1138898"/>
                  <a:pt x="2471090" y="1138313"/>
                </a:cubicBezTo>
                <a:cubicBezTo>
                  <a:pt x="2481606" y="1137729"/>
                  <a:pt x="2491536" y="1135684"/>
                  <a:pt x="2500884" y="1132179"/>
                </a:cubicBezTo>
                <a:cubicBezTo>
                  <a:pt x="2499716" y="1122832"/>
                  <a:pt x="2498839" y="1111440"/>
                  <a:pt x="2498255" y="1098004"/>
                </a:cubicBezTo>
                <a:cubicBezTo>
                  <a:pt x="2497671" y="1084567"/>
                  <a:pt x="2496211" y="1068501"/>
                  <a:pt x="2493874" y="1049807"/>
                </a:cubicBezTo>
                <a:cubicBezTo>
                  <a:pt x="2490368" y="1011250"/>
                  <a:pt x="2486280" y="972985"/>
                  <a:pt x="2481606" y="935012"/>
                </a:cubicBezTo>
                <a:cubicBezTo>
                  <a:pt x="2476932" y="897039"/>
                  <a:pt x="2471675" y="858774"/>
                  <a:pt x="2465832" y="820216"/>
                </a:cubicBezTo>
                <a:cubicBezTo>
                  <a:pt x="2461158" y="785164"/>
                  <a:pt x="2457653" y="760628"/>
                  <a:pt x="2455316" y="746607"/>
                </a:cubicBezTo>
                <a:cubicBezTo>
                  <a:pt x="2454148" y="745439"/>
                  <a:pt x="2450643" y="744855"/>
                  <a:pt x="2444801" y="744855"/>
                </a:cubicBezTo>
                <a:close/>
                <a:moveTo>
                  <a:pt x="1226210" y="671245"/>
                </a:moveTo>
                <a:cubicBezTo>
                  <a:pt x="1221537" y="671245"/>
                  <a:pt x="1218032" y="671830"/>
                  <a:pt x="1215695" y="672998"/>
                </a:cubicBezTo>
                <a:cubicBezTo>
                  <a:pt x="1211021" y="674166"/>
                  <a:pt x="1207516" y="675919"/>
                  <a:pt x="1205179" y="678256"/>
                </a:cubicBezTo>
                <a:lnTo>
                  <a:pt x="1201674" y="685266"/>
                </a:lnTo>
                <a:cubicBezTo>
                  <a:pt x="1201674" y="691108"/>
                  <a:pt x="1201674" y="697534"/>
                  <a:pt x="1201674" y="704545"/>
                </a:cubicBezTo>
                <a:cubicBezTo>
                  <a:pt x="1201674" y="711555"/>
                  <a:pt x="1201091" y="719150"/>
                  <a:pt x="1199922" y="727329"/>
                </a:cubicBezTo>
                <a:cubicBezTo>
                  <a:pt x="1198753" y="734339"/>
                  <a:pt x="1198169" y="741934"/>
                  <a:pt x="1198169" y="750112"/>
                </a:cubicBezTo>
                <a:cubicBezTo>
                  <a:pt x="1198169" y="758291"/>
                  <a:pt x="1198169" y="767054"/>
                  <a:pt x="1198169" y="776401"/>
                </a:cubicBezTo>
                <a:cubicBezTo>
                  <a:pt x="1198169" y="785749"/>
                  <a:pt x="1198169" y="795680"/>
                  <a:pt x="1198169" y="806196"/>
                </a:cubicBezTo>
                <a:cubicBezTo>
                  <a:pt x="1198169" y="816711"/>
                  <a:pt x="1197585" y="827811"/>
                  <a:pt x="1196416" y="839495"/>
                </a:cubicBezTo>
                <a:cubicBezTo>
                  <a:pt x="1219784" y="843000"/>
                  <a:pt x="1233805" y="847090"/>
                  <a:pt x="1238479" y="851763"/>
                </a:cubicBezTo>
                <a:cubicBezTo>
                  <a:pt x="1244321" y="856437"/>
                  <a:pt x="1247826" y="872210"/>
                  <a:pt x="1248994" y="899083"/>
                </a:cubicBezTo>
                <a:cubicBezTo>
                  <a:pt x="1250163" y="911936"/>
                  <a:pt x="1250747" y="925080"/>
                  <a:pt x="1250747" y="938517"/>
                </a:cubicBezTo>
                <a:cubicBezTo>
                  <a:pt x="1250747" y="951954"/>
                  <a:pt x="1250747" y="965682"/>
                  <a:pt x="1250747" y="979703"/>
                </a:cubicBezTo>
                <a:cubicBezTo>
                  <a:pt x="1250747" y="1007745"/>
                  <a:pt x="1248994" y="1034034"/>
                  <a:pt x="1245489" y="1058570"/>
                </a:cubicBezTo>
                <a:cubicBezTo>
                  <a:pt x="1241984" y="1081938"/>
                  <a:pt x="1238479" y="1094790"/>
                  <a:pt x="1234973" y="1097127"/>
                </a:cubicBezTo>
                <a:cubicBezTo>
                  <a:pt x="1232637" y="1099464"/>
                  <a:pt x="1216864" y="1102385"/>
                  <a:pt x="1187654" y="1105890"/>
                </a:cubicBezTo>
                <a:lnTo>
                  <a:pt x="1187654" y="1195273"/>
                </a:lnTo>
                <a:lnTo>
                  <a:pt x="1187654" y="1270635"/>
                </a:lnTo>
                <a:lnTo>
                  <a:pt x="1187654" y="1328470"/>
                </a:lnTo>
                <a:cubicBezTo>
                  <a:pt x="1187654" y="1342491"/>
                  <a:pt x="1188822" y="1353007"/>
                  <a:pt x="1191159" y="1360017"/>
                </a:cubicBezTo>
                <a:cubicBezTo>
                  <a:pt x="1194664" y="1361186"/>
                  <a:pt x="1201674" y="1362938"/>
                  <a:pt x="1212190" y="1365275"/>
                </a:cubicBezTo>
                <a:cubicBezTo>
                  <a:pt x="1222705" y="1367612"/>
                  <a:pt x="1229132" y="1367612"/>
                  <a:pt x="1231468" y="1365275"/>
                </a:cubicBezTo>
                <a:cubicBezTo>
                  <a:pt x="1237310" y="1351254"/>
                  <a:pt x="1244905" y="1326134"/>
                  <a:pt x="1254252" y="1289913"/>
                </a:cubicBezTo>
                <a:cubicBezTo>
                  <a:pt x="1258925" y="1272387"/>
                  <a:pt x="1263015" y="1253693"/>
                  <a:pt x="1266520" y="1233830"/>
                </a:cubicBezTo>
                <a:cubicBezTo>
                  <a:pt x="1270025" y="1213967"/>
                  <a:pt x="1273531" y="1192936"/>
                  <a:pt x="1277036" y="1170736"/>
                </a:cubicBezTo>
                <a:cubicBezTo>
                  <a:pt x="1280542" y="1148537"/>
                  <a:pt x="1283755" y="1125753"/>
                  <a:pt x="1286675" y="1102385"/>
                </a:cubicBezTo>
                <a:cubicBezTo>
                  <a:pt x="1289596" y="1079017"/>
                  <a:pt x="1292225" y="1055065"/>
                  <a:pt x="1294562" y="1030528"/>
                </a:cubicBezTo>
                <a:cubicBezTo>
                  <a:pt x="1296899" y="1005992"/>
                  <a:pt x="1298651" y="982040"/>
                  <a:pt x="1299819" y="958672"/>
                </a:cubicBezTo>
                <a:cubicBezTo>
                  <a:pt x="1300988" y="935304"/>
                  <a:pt x="1301573" y="911936"/>
                  <a:pt x="1301573" y="888568"/>
                </a:cubicBezTo>
                <a:cubicBezTo>
                  <a:pt x="1301573" y="833653"/>
                  <a:pt x="1296899" y="784580"/>
                  <a:pt x="1287551" y="741349"/>
                </a:cubicBezTo>
                <a:cubicBezTo>
                  <a:pt x="1279373" y="700455"/>
                  <a:pt x="1263600" y="677672"/>
                  <a:pt x="1240232" y="672998"/>
                </a:cubicBezTo>
                <a:cubicBezTo>
                  <a:pt x="1236726" y="671830"/>
                  <a:pt x="1232052" y="671245"/>
                  <a:pt x="1226210" y="671245"/>
                </a:cubicBezTo>
                <a:close/>
                <a:moveTo>
                  <a:pt x="793319" y="457428"/>
                </a:moveTo>
                <a:lnTo>
                  <a:pt x="793158" y="461045"/>
                </a:lnTo>
                <a:lnTo>
                  <a:pt x="784556" y="464439"/>
                </a:lnTo>
                <a:close/>
                <a:moveTo>
                  <a:pt x="6837654" y="432892"/>
                </a:moveTo>
                <a:cubicBezTo>
                  <a:pt x="6836485" y="434060"/>
                  <a:pt x="6835902" y="434936"/>
                  <a:pt x="6835902" y="435521"/>
                </a:cubicBezTo>
                <a:cubicBezTo>
                  <a:pt x="6835902" y="436105"/>
                  <a:pt x="6835317" y="436981"/>
                  <a:pt x="6834149" y="438150"/>
                </a:cubicBezTo>
                <a:cubicBezTo>
                  <a:pt x="6832981" y="439318"/>
                  <a:pt x="6831812" y="440194"/>
                  <a:pt x="6830644" y="440778"/>
                </a:cubicBezTo>
                <a:cubicBezTo>
                  <a:pt x="6829475" y="441363"/>
                  <a:pt x="6828307" y="442239"/>
                  <a:pt x="6827139" y="443407"/>
                </a:cubicBezTo>
                <a:close/>
                <a:moveTo>
                  <a:pt x="7198690" y="359283"/>
                </a:moveTo>
                <a:cubicBezTo>
                  <a:pt x="7206868" y="359283"/>
                  <a:pt x="7214463" y="359283"/>
                  <a:pt x="7221474" y="359283"/>
                </a:cubicBezTo>
                <a:cubicBezTo>
                  <a:pt x="7228484" y="359283"/>
                  <a:pt x="7234910" y="359867"/>
                  <a:pt x="7240752" y="361035"/>
                </a:cubicBezTo>
                <a:cubicBezTo>
                  <a:pt x="7253604" y="362204"/>
                  <a:pt x="7262368" y="365709"/>
                  <a:pt x="7267041" y="371551"/>
                </a:cubicBezTo>
                <a:cubicBezTo>
                  <a:pt x="7268209" y="375056"/>
                  <a:pt x="7268794" y="382066"/>
                  <a:pt x="7268794" y="392582"/>
                </a:cubicBezTo>
                <a:lnTo>
                  <a:pt x="7268794" y="424129"/>
                </a:lnTo>
                <a:cubicBezTo>
                  <a:pt x="7268794" y="439318"/>
                  <a:pt x="7268794" y="456552"/>
                  <a:pt x="7268794" y="475830"/>
                </a:cubicBezTo>
                <a:cubicBezTo>
                  <a:pt x="7268794" y="495109"/>
                  <a:pt x="7268209" y="516432"/>
                  <a:pt x="7267041" y="539800"/>
                </a:cubicBezTo>
                <a:cubicBezTo>
                  <a:pt x="7265873" y="586536"/>
                  <a:pt x="7264120" y="639114"/>
                  <a:pt x="7261784" y="697534"/>
                </a:cubicBezTo>
                <a:cubicBezTo>
                  <a:pt x="7260615" y="726744"/>
                  <a:pt x="7259447" y="756539"/>
                  <a:pt x="7258279" y="786917"/>
                </a:cubicBezTo>
                <a:cubicBezTo>
                  <a:pt x="7257110" y="817295"/>
                  <a:pt x="7255357" y="848842"/>
                  <a:pt x="7253021" y="881557"/>
                </a:cubicBezTo>
                <a:cubicBezTo>
                  <a:pt x="7250684" y="914273"/>
                  <a:pt x="7248931" y="946696"/>
                  <a:pt x="7247763" y="978827"/>
                </a:cubicBezTo>
                <a:cubicBezTo>
                  <a:pt x="7246594" y="1010958"/>
                  <a:pt x="7244842" y="1042797"/>
                  <a:pt x="7242505" y="1074343"/>
                </a:cubicBezTo>
                <a:cubicBezTo>
                  <a:pt x="7240168" y="1105890"/>
                  <a:pt x="7238415" y="1136853"/>
                  <a:pt x="7237247" y="1167231"/>
                </a:cubicBezTo>
                <a:cubicBezTo>
                  <a:pt x="7236079" y="1197610"/>
                  <a:pt x="7234326" y="1227404"/>
                  <a:pt x="7231989" y="1256614"/>
                </a:cubicBezTo>
                <a:cubicBezTo>
                  <a:pt x="7228484" y="1311529"/>
                  <a:pt x="7224979" y="1362938"/>
                  <a:pt x="7221474" y="1410843"/>
                </a:cubicBezTo>
                <a:cubicBezTo>
                  <a:pt x="7221474" y="1416685"/>
                  <a:pt x="7220890" y="1427200"/>
                  <a:pt x="7219721" y="1442389"/>
                </a:cubicBezTo>
                <a:cubicBezTo>
                  <a:pt x="7218552" y="1457579"/>
                  <a:pt x="7217092" y="1473936"/>
                  <a:pt x="7215340" y="1491462"/>
                </a:cubicBezTo>
                <a:cubicBezTo>
                  <a:pt x="7213587" y="1508988"/>
                  <a:pt x="7211542" y="1525054"/>
                  <a:pt x="7209205" y="1539659"/>
                </a:cubicBezTo>
                <a:cubicBezTo>
                  <a:pt x="7206868" y="1554264"/>
                  <a:pt x="7204532" y="1563903"/>
                  <a:pt x="7202195" y="1568577"/>
                </a:cubicBezTo>
                <a:cubicBezTo>
                  <a:pt x="7198690" y="1573250"/>
                  <a:pt x="7191095" y="1577340"/>
                  <a:pt x="7179411" y="1580845"/>
                </a:cubicBezTo>
                <a:cubicBezTo>
                  <a:pt x="7152538" y="1589024"/>
                  <a:pt x="7124789" y="1594281"/>
                  <a:pt x="7096163" y="1596618"/>
                </a:cubicBezTo>
                <a:cubicBezTo>
                  <a:pt x="7067537" y="1598955"/>
                  <a:pt x="7039203" y="1600123"/>
                  <a:pt x="7011161" y="1600123"/>
                </a:cubicBezTo>
                <a:cubicBezTo>
                  <a:pt x="7000646" y="1600123"/>
                  <a:pt x="6988670" y="1599831"/>
                  <a:pt x="6975233" y="1599247"/>
                </a:cubicBezTo>
                <a:cubicBezTo>
                  <a:pt x="6961797" y="1598663"/>
                  <a:pt x="6948069" y="1597202"/>
                  <a:pt x="6934047" y="1594866"/>
                </a:cubicBezTo>
                <a:cubicBezTo>
                  <a:pt x="6920027" y="1592529"/>
                  <a:pt x="6906882" y="1589024"/>
                  <a:pt x="6894614" y="1584350"/>
                </a:cubicBezTo>
                <a:cubicBezTo>
                  <a:pt x="6882345" y="1579676"/>
                  <a:pt x="6872706" y="1573834"/>
                  <a:pt x="6865696" y="1566824"/>
                </a:cubicBezTo>
                <a:cubicBezTo>
                  <a:pt x="6862191" y="1565656"/>
                  <a:pt x="6858685" y="1550466"/>
                  <a:pt x="6855181" y="1521256"/>
                </a:cubicBezTo>
                <a:cubicBezTo>
                  <a:pt x="6849338" y="1476857"/>
                  <a:pt x="6845249" y="1432750"/>
                  <a:pt x="6842912" y="1388935"/>
                </a:cubicBezTo>
                <a:cubicBezTo>
                  <a:pt x="6840575" y="1345120"/>
                  <a:pt x="6838239" y="1301013"/>
                  <a:pt x="6835902" y="1256614"/>
                </a:cubicBezTo>
                <a:cubicBezTo>
                  <a:pt x="6834733" y="1227404"/>
                  <a:pt x="6833857" y="1197902"/>
                  <a:pt x="6833273" y="1168108"/>
                </a:cubicBezTo>
                <a:cubicBezTo>
                  <a:pt x="6832688" y="1138313"/>
                  <a:pt x="6831812" y="1107643"/>
                  <a:pt x="6830644" y="1076096"/>
                </a:cubicBezTo>
                <a:lnTo>
                  <a:pt x="6825387" y="886815"/>
                </a:lnTo>
                <a:cubicBezTo>
                  <a:pt x="6824218" y="855268"/>
                  <a:pt x="6823633" y="824598"/>
                  <a:pt x="6823633" y="794804"/>
                </a:cubicBezTo>
                <a:cubicBezTo>
                  <a:pt x="6823633" y="765009"/>
                  <a:pt x="6823633" y="736676"/>
                  <a:pt x="6823633" y="709803"/>
                </a:cubicBezTo>
                <a:cubicBezTo>
                  <a:pt x="6823633" y="671245"/>
                  <a:pt x="6823925" y="635901"/>
                  <a:pt x="6824509" y="603770"/>
                </a:cubicBezTo>
                <a:cubicBezTo>
                  <a:pt x="6825094" y="571639"/>
                  <a:pt x="6825970" y="542721"/>
                  <a:pt x="6827139" y="517017"/>
                </a:cubicBezTo>
                <a:cubicBezTo>
                  <a:pt x="6829475" y="472617"/>
                  <a:pt x="6831812" y="446328"/>
                  <a:pt x="6834149" y="438150"/>
                </a:cubicBezTo>
                <a:cubicBezTo>
                  <a:pt x="6856349" y="426465"/>
                  <a:pt x="6882930" y="415950"/>
                  <a:pt x="6913893" y="406603"/>
                </a:cubicBezTo>
                <a:cubicBezTo>
                  <a:pt x="6944855" y="397256"/>
                  <a:pt x="6976986" y="389077"/>
                  <a:pt x="7010285" y="382066"/>
                </a:cubicBezTo>
                <a:cubicBezTo>
                  <a:pt x="7043585" y="375056"/>
                  <a:pt x="7076885" y="369506"/>
                  <a:pt x="7110183" y="365417"/>
                </a:cubicBezTo>
                <a:cubicBezTo>
                  <a:pt x="7143483" y="361327"/>
                  <a:pt x="7172985" y="359283"/>
                  <a:pt x="7198690" y="359283"/>
                </a:cubicBezTo>
                <a:close/>
                <a:moveTo>
                  <a:pt x="3978402" y="352272"/>
                </a:moveTo>
                <a:cubicBezTo>
                  <a:pt x="4027475" y="352272"/>
                  <a:pt x="4057269" y="357530"/>
                  <a:pt x="4067785" y="368046"/>
                </a:cubicBezTo>
                <a:cubicBezTo>
                  <a:pt x="4078300" y="380898"/>
                  <a:pt x="4087063" y="414782"/>
                  <a:pt x="4094074" y="469696"/>
                </a:cubicBezTo>
                <a:cubicBezTo>
                  <a:pt x="4109263" y="586536"/>
                  <a:pt x="4118610" y="703376"/>
                  <a:pt x="4122115" y="820216"/>
                </a:cubicBezTo>
                <a:cubicBezTo>
                  <a:pt x="4125621" y="937056"/>
                  <a:pt x="4127373" y="1053896"/>
                  <a:pt x="4127373" y="1170736"/>
                </a:cubicBezTo>
                <a:lnTo>
                  <a:pt x="4127373" y="1298676"/>
                </a:lnTo>
                <a:cubicBezTo>
                  <a:pt x="4127373" y="1304518"/>
                  <a:pt x="4127081" y="1319123"/>
                  <a:pt x="4126497" y="1342491"/>
                </a:cubicBezTo>
                <a:cubicBezTo>
                  <a:pt x="4125912" y="1365859"/>
                  <a:pt x="4125036" y="1390396"/>
                  <a:pt x="4123868" y="1416100"/>
                </a:cubicBezTo>
                <a:cubicBezTo>
                  <a:pt x="4122699" y="1441805"/>
                  <a:pt x="4121239" y="1465465"/>
                  <a:pt x="4119486" y="1487081"/>
                </a:cubicBezTo>
                <a:cubicBezTo>
                  <a:pt x="4117734" y="1508696"/>
                  <a:pt x="4115689" y="1520672"/>
                  <a:pt x="4113352" y="1523009"/>
                </a:cubicBezTo>
                <a:cubicBezTo>
                  <a:pt x="4100500" y="1535861"/>
                  <a:pt x="4080929" y="1548714"/>
                  <a:pt x="4054640" y="1561566"/>
                </a:cubicBezTo>
                <a:cubicBezTo>
                  <a:pt x="4028351" y="1574419"/>
                  <a:pt x="4000017" y="1585811"/>
                  <a:pt x="3969639" y="1595742"/>
                </a:cubicBezTo>
                <a:cubicBezTo>
                  <a:pt x="3939261" y="1605673"/>
                  <a:pt x="3909174" y="1613852"/>
                  <a:pt x="3879380" y="1620278"/>
                </a:cubicBezTo>
                <a:cubicBezTo>
                  <a:pt x="3849586" y="1626705"/>
                  <a:pt x="3824173" y="1629918"/>
                  <a:pt x="3803142" y="1629918"/>
                </a:cubicBezTo>
                <a:cubicBezTo>
                  <a:pt x="3783279" y="1629918"/>
                  <a:pt x="3760495" y="1619694"/>
                  <a:pt x="3734790" y="1599247"/>
                </a:cubicBezTo>
                <a:cubicBezTo>
                  <a:pt x="3709086" y="1578800"/>
                  <a:pt x="3683381" y="1554848"/>
                  <a:pt x="3657676" y="1527391"/>
                </a:cubicBezTo>
                <a:cubicBezTo>
                  <a:pt x="3631971" y="1499933"/>
                  <a:pt x="3608311" y="1471599"/>
                  <a:pt x="3586696" y="1442389"/>
                </a:cubicBezTo>
                <a:cubicBezTo>
                  <a:pt x="3565081" y="1413179"/>
                  <a:pt x="3547847" y="1389811"/>
                  <a:pt x="3534994" y="1372285"/>
                </a:cubicBezTo>
                <a:cubicBezTo>
                  <a:pt x="3506952" y="1333728"/>
                  <a:pt x="3484168" y="1303934"/>
                  <a:pt x="3466643" y="1282903"/>
                </a:cubicBezTo>
                <a:cubicBezTo>
                  <a:pt x="3468979" y="1301597"/>
                  <a:pt x="3470732" y="1326134"/>
                  <a:pt x="3471901" y="1356512"/>
                </a:cubicBezTo>
                <a:lnTo>
                  <a:pt x="3477158" y="1445895"/>
                </a:lnTo>
                <a:cubicBezTo>
                  <a:pt x="3478327" y="1461084"/>
                  <a:pt x="3478911" y="1475397"/>
                  <a:pt x="3478911" y="1488833"/>
                </a:cubicBezTo>
                <a:cubicBezTo>
                  <a:pt x="3478911" y="1502270"/>
                  <a:pt x="3478911" y="1515414"/>
                  <a:pt x="3478911" y="1528267"/>
                </a:cubicBezTo>
                <a:cubicBezTo>
                  <a:pt x="3478911" y="1552803"/>
                  <a:pt x="3477158" y="1568577"/>
                  <a:pt x="3473653" y="1575587"/>
                </a:cubicBezTo>
                <a:cubicBezTo>
                  <a:pt x="3465474" y="1581429"/>
                  <a:pt x="3452622" y="1586103"/>
                  <a:pt x="3435096" y="1589608"/>
                </a:cubicBezTo>
                <a:cubicBezTo>
                  <a:pt x="3417570" y="1593113"/>
                  <a:pt x="3398584" y="1595742"/>
                  <a:pt x="3378136" y="1597495"/>
                </a:cubicBezTo>
                <a:cubicBezTo>
                  <a:pt x="3357689" y="1599247"/>
                  <a:pt x="3338119" y="1600123"/>
                  <a:pt x="3319424" y="1600123"/>
                </a:cubicBezTo>
                <a:cubicBezTo>
                  <a:pt x="3300730" y="1600123"/>
                  <a:pt x="3286125" y="1600123"/>
                  <a:pt x="3275609" y="1600123"/>
                </a:cubicBezTo>
                <a:cubicBezTo>
                  <a:pt x="3268599" y="1600123"/>
                  <a:pt x="3256623" y="1599831"/>
                  <a:pt x="3239681" y="1599247"/>
                </a:cubicBezTo>
                <a:cubicBezTo>
                  <a:pt x="3222739" y="1598663"/>
                  <a:pt x="3204629" y="1597787"/>
                  <a:pt x="3185350" y="1596618"/>
                </a:cubicBezTo>
                <a:cubicBezTo>
                  <a:pt x="3166072" y="1595450"/>
                  <a:pt x="3148254" y="1593697"/>
                  <a:pt x="3131896" y="1591360"/>
                </a:cubicBezTo>
                <a:cubicBezTo>
                  <a:pt x="3115539" y="1589024"/>
                  <a:pt x="3105023" y="1585518"/>
                  <a:pt x="3100349" y="1580845"/>
                </a:cubicBezTo>
                <a:cubicBezTo>
                  <a:pt x="3094507" y="1530604"/>
                  <a:pt x="3090126" y="1480947"/>
                  <a:pt x="3087205" y="1431874"/>
                </a:cubicBezTo>
                <a:cubicBezTo>
                  <a:pt x="3084284" y="1382801"/>
                  <a:pt x="3081655" y="1333144"/>
                  <a:pt x="3079318" y="1282903"/>
                </a:cubicBezTo>
                <a:cubicBezTo>
                  <a:pt x="3076981" y="1226820"/>
                  <a:pt x="3075229" y="1171321"/>
                  <a:pt x="3074060" y="1116406"/>
                </a:cubicBezTo>
                <a:cubicBezTo>
                  <a:pt x="3072892" y="1061491"/>
                  <a:pt x="3072308" y="1005992"/>
                  <a:pt x="3072308" y="949909"/>
                </a:cubicBezTo>
                <a:lnTo>
                  <a:pt x="3072308" y="771144"/>
                </a:lnTo>
                <a:cubicBezTo>
                  <a:pt x="3072308" y="743102"/>
                  <a:pt x="3072600" y="716521"/>
                  <a:pt x="3073184" y="691400"/>
                </a:cubicBezTo>
                <a:cubicBezTo>
                  <a:pt x="3073768" y="666280"/>
                  <a:pt x="3074645" y="642620"/>
                  <a:pt x="3075813" y="620420"/>
                </a:cubicBezTo>
                <a:cubicBezTo>
                  <a:pt x="3076981" y="594715"/>
                  <a:pt x="3077858" y="570471"/>
                  <a:pt x="3078442" y="547687"/>
                </a:cubicBezTo>
                <a:cubicBezTo>
                  <a:pt x="3079026" y="524903"/>
                  <a:pt x="3079318" y="503580"/>
                  <a:pt x="3079318" y="483717"/>
                </a:cubicBezTo>
                <a:lnTo>
                  <a:pt x="3081071" y="481965"/>
                </a:lnTo>
                <a:cubicBezTo>
                  <a:pt x="3097428" y="470281"/>
                  <a:pt x="3118168" y="457720"/>
                  <a:pt x="3143288" y="444284"/>
                </a:cubicBezTo>
                <a:cubicBezTo>
                  <a:pt x="3168409" y="430847"/>
                  <a:pt x="3195574" y="418579"/>
                  <a:pt x="3224784" y="407479"/>
                </a:cubicBezTo>
                <a:cubicBezTo>
                  <a:pt x="3253994" y="396379"/>
                  <a:pt x="3282619" y="387032"/>
                  <a:pt x="3310661" y="379437"/>
                </a:cubicBezTo>
                <a:cubicBezTo>
                  <a:pt x="3338703" y="371843"/>
                  <a:pt x="3363239" y="368046"/>
                  <a:pt x="3384270" y="368046"/>
                </a:cubicBezTo>
                <a:cubicBezTo>
                  <a:pt x="3390112" y="368046"/>
                  <a:pt x="3398875" y="369214"/>
                  <a:pt x="3410559" y="371551"/>
                </a:cubicBezTo>
                <a:cubicBezTo>
                  <a:pt x="3418738" y="373888"/>
                  <a:pt x="3427793" y="382359"/>
                  <a:pt x="3437725" y="396963"/>
                </a:cubicBezTo>
                <a:cubicBezTo>
                  <a:pt x="3447656" y="411568"/>
                  <a:pt x="3457588" y="427634"/>
                  <a:pt x="3467519" y="445160"/>
                </a:cubicBezTo>
                <a:cubicBezTo>
                  <a:pt x="3477450" y="462686"/>
                  <a:pt x="3486213" y="479920"/>
                  <a:pt x="3493808" y="496862"/>
                </a:cubicBezTo>
                <a:cubicBezTo>
                  <a:pt x="3501403" y="513803"/>
                  <a:pt x="3506952" y="525780"/>
                  <a:pt x="3510458" y="532790"/>
                </a:cubicBezTo>
                <a:cubicBezTo>
                  <a:pt x="3519805" y="554990"/>
                  <a:pt x="3529736" y="577773"/>
                  <a:pt x="3540252" y="601141"/>
                </a:cubicBezTo>
                <a:cubicBezTo>
                  <a:pt x="3550767" y="624509"/>
                  <a:pt x="3561283" y="649046"/>
                  <a:pt x="3571799" y="674751"/>
                </a:cubicBezTo>
                <a:cubicBezTo>
                  <a:pt x="3582314" y="700455"/>
                  <a:pt x="3592830" y="725284"/>
                  <a:pt x="3603345" y="749236"/>
                </a:cubicBezTo>
                <a:cubicBezTo>
                  <a:pt x="3613861" y="773188"/>
                  <a:pt x="3623793" y="796848"/>
                  <a:pt x="3633140" y="820216"/>
                </a:cubicBezTo>
                <a:cubicBezTo>
                  <a:pt x="3642487" y="843584"/>
                  <a:pt x="3651542" y="865200"/>
                  <a:pt x="3660305" y="885063"/>
                </a:cubicBezTo>
                <a:cubicBezTo>
                  <a:pt x="3669068" y="904925"/>
                  <a:pt x="3677539" y="923036"/>
                  <a:pt x="3685718" y="939393"/>
                </a:cubicBezTo>
                <a:cubicBezTo>
                  <a:pt x="3702076" y="974445"/>
                  <a:pt x="3714344" y="996645"/>
                  <a:pt x="3722523" y="1005992"/>
                </a:cubicBezTo>
                <a:cubicBezTo>
                  <a:pt x="3721354" y="993140"/>
                  <a:pt x="3720185" y="977950"/>
                  <a:pt x="3719017" y="960424"/>
                </a:cubicBezTo>
                <a:cubicBezTo>
                  <a:pt x="3717849" y="942898"/>
                  <a:pt x="3716096" y="923620"/>
                  <a:pt x="3713759" y="902589"/>
                </a:cubicBezTo>
                <a:cubicBezTo>
                  <a:pt x="3711423" y="881557"/>
                  <a:pt x="3709670" y="859650"/>
                  <a:pt x="3708501" y="836866"/>
                </a:cubicBezTo>
                <a:cubicBezTo>
                  <a:pt x="3707333" y="814082"/>
                  <a:pt x="3705581" y="791006"/>
                  <a:pt x="3703243" y="767638"/>
                </a:cubicBezTo>
                <a:lnTo>
                  <a:pt x="3692728" y="625678"/>
                </a:lnTo>
                <a:cubicBezTo>
                  <a:pt x="3689223" y="577773"/>
                  <a:pt x="3687470" y="537464"/>
                  <a:pt x="3687470" y="504748"/>
                </a:cubicBezTo>
                <a:cubicBezTo>
                  <a:pt x="3687470" y="465023"/>
                  <a:pt x="3690391" y="437565"/>
                  <a:pt x="3696233" y="422376"/>
                </a:cubicBezTo>
                <a:cubicBezTo>
                  <a:pt x="3737127" y="400177"/>
                  <a:pt x="3782695" y="382943"/>
                  <a:pt x="3832936" y="370674"/>
                </a:cubicBezTo>
                <a:cubicBezTo>
                  <a:pt x="3883177" y="358406"/>
                  <a:pt x="3931666" y="352272"/>
                  <a:pt x="3978402" y="352272"/>
                </a:cubicBezTo>
                <a:close/>
                <a:moveTo>
                  <a:pt x="1301573" y="352272"/>
                </a:moveTo>
                <a:cubicBezTo>
                  <a:pt x="1376350" y="352272"/>
                  <a:pt x="1444702" y="359867"/>
                  <a:pt x="1506626" y="375056"/>
                </a:cubicBezTo>
                <a:cubicBezTo>
                  <a:pt x="1570889" y="390245"/>
                  <a:pt x="1627556" y="416534"/>
                  <a:pt x="1676628" y="453923"/>
                </a:cubicBezTo>
                <a:cubicBezTo>
                  <a:pt x="1725701" y="490143"/>
                  <a:pt x="1764259" y="539216"/>
                  <a:pt x="1792300" y="601141"/>
                </a:cubicBezTo>
                <a:cubicBezTo>
                  <a:pt x="1820342" y="661898"/>
                  <a:pt x="1834363" y="739013"/>
                  <a:pt x="1834363" y="832485"/>
                </a:cubicBezTo>
                <a:cubicBezTo>
                  <a:pt x="1834363" y="924788"/>
                  <a:pt x="1823847" y="1007745"/>
                  <a:pt x="1802816" y="1081354"/>
                </a:cubicBezTo>
                <a:cubicBezTo>
                  <a:pt x="1781784" y="1154963"/>
                  <a:pt x="1755496" y="1219809"/>
                  <a:pt x="1723950" y="1275892"/>
                </a:cubicBezTo>
                <a:cubicBezTo>
                  <a:pt x="1692402" y="1331976"/>
                  <a:pt x="1657350" y="1381048"/>
                  <a:pt x="1618793" y="1423111"/>
                </a:cubicBezTo>
                <a:cubicBezTo>
                  <a:pt x="1580235" y="1465173"/>
                  <a:pt x="1544599" y="1499057"/>
                  <a:pt x="1511884" y="1524762"/>
                </a:cubicBezTo>
                <a:cubicBezTo>
                  <a:pt x="1478001" y="1551635"/>
                  <a:pt x="1449375" y="1570913"/>
                  <a:pt x="1426007" y="1582597"/>
                </a:cubicBezTo>
                <a:cubicBezTo>
                  <a:pt x="1400302" y="1595450"/>
                  <a:pt x="1385697" y="1602460"/>
                  <a:pt x="1382192" y="1603629"/>
                </a:cubicBezTo>
                <a:cubicBezTo>
                  <a:pt x="1348308" y="1604797"/>
                  <a:pt x="1314717" y="1605381"/>
                  <a:pt x="1281417" y="1605381"/>
                </a:cubicBezTo>
                <a:cubicBezTo>
                  <a:pt x="1248119" y="1605381"/>
                  <a:pt x="1215110" y="1604213"/>
                  <a:pt x="1182395" y="1601876"/>
                </a:cubicBezTo>
                <a:cubicBezTo>
                  <a:pt x="1125144" y="1599539"/>
                  <a:pt x="1066139" y="1594281"/>
                  <a:pt x="1005383" y="1586103"/>
                </a:cubicBezTo>
                <a:cubicBezTo>
                  <a:pt x="944626" y="1576755"/>
                  <a:pt x="890295" y="1562735"/>
                  <a:pt x="842391" y="1544040"/>
                </a:cubicBezTo>
                <a:cubicBezTo>
                  <a:pt x="830707" y="1475105"/>
                  <a:pt x="820192" y="1403248"/>
                  <a:pt x="810844" y="1328470"/>
                </a:cubicBezTo>
                <a:cubicBezTo>
                  <a:pt x="802665" y="1252524"/>
                  <a:pt x="795656" y="1177163"/>
                  <a:pt x="789813" y="1102385"/>
                </a:cubicBezTo>
                <a:cubicBezTo>
                  <a:pt x="762940" y="1100048"/>
                  <a:pt x="745998" y="1096543"/>
                  <a:pt x="738988" y="1091869"/>
                </a:cubicBezTo>
                <a:cubicBezTo>
                  <a:pt x="729641" y="1086027"/>
                  <a:pt x="723214" y="1070254"/>
                  <a:pt x="719710" y="1044549"/>
                </a:cubicBezTo>
                <a:cubicBezTo>
                  <a:pt x="716204" y="1017676"/>
                  <a:pt x="714451" y="988466"/>
                  <a:pt x="714451" y="956919"/>
                </a:cubicBezTo>
                <a:cubicBezTo>
                  <a:pt x="714451" y="925372"/>
                  <a:pt x="716204" y="896747"/>
                  <a:pt x="719710" y="871042"/>
                </a:cubicBezTo>
                <a:cubicBezTo>
                  <a:pt x="723214" y="845337"/>
                  <a:pt x="727888" y="829564"/>
                  <a:pt x="733730" y="823722"/>
                </a:cubicBezTo>
                <a:cubicBezTo>
                  <a:pt x="738403" y="821385"/>
                  <a:pt x="755929" y="819632"/>
                  <a:pt x="786308" y="818464"/>
                </a:cubicBezTo>
                <a:cubicBezTo>
                  <a:pt x="785139" y="792759"/>
                  <a:pt x="784556" y="768223"/>
                  <a:pt x="784556" y="744855"/>
                </a:cubicBezTo>
                <a:cubicBezTo>
                  <a:pt x="784556" y="721487"/>
                  <a:pt x="784556" y="698703"/>
                  <a:pt x="784556" y="676503"/>
                </a:cubicBezTo>
                <a:cubicBezTo>
                  <a:pt x="784556" y="654304"/>
                  <a:pt x="784847" y="633564"/>
                  <a:pt x="785432" y="614286"/>
                </a:cubicBezTo>
                <a:cubicBezTo>
                  <a:pt x="786016" y="595007"/>
                  <a:pt x="786892" y="577189"/>
                  <a:pt x="788060" y="560832"/>
                </a:cubicBezTo>
                <a:cubicBezTo>
                  <a:pt x="789813" y="530161"/>
                  <a:pt x="791237" y="503105"/>
                  <a:pt x="792332" y="479664"/>
                </a:cubicBezTo>
                <a:lnTo>
                  <a:pt x="793158" y="461045"/>
                </a:lnTo>
                <a:lnTo>
                  <a:pt x="860356" y="434535"/>
                </a:lnTo>
                <a:cubicBezTo>
                  <a:pt x="934841" y="407150"/>
                  <a:pt x="1005383" y="387324"/>
                  <a:pt x="1071982" y="375056"/>
                </a:cubicBezTo>
                <a:cubicBezTo>
                  <a:pt x="1116381" y="366877"/>
                  <a:pt x="1157568" y="361035"/>
                  <a:pt x="1195541" y="357530"/>
                </a:cubicBezTo>
                <a:cubicBezTo>
                  <a:pt x="1233514" y="354025"/>
                  <a:pt x="1268857" y="352272"/>
                  <a:pt x="1301573" y="352272"/>
                </a:cubicBezTo>
                <a:close/>
                <a:moveTo>
                  <a:pt x="4472177" y="348767"/>
                </a:moveTo>
                <a:cubicBezTo>
                  <a:pt x="4481525" y="348767"/>
                  <a:pt x="4494961" y="349059"/>
                  <a:pt x="4512488" y="349643"/>
                </a:cubicBezTo>
                <a:cubicBezTo>
                  <a:pt x="4530013" y="350227"/>
                  <a:pt x="4548124" y="351396"/>
                  <a:pt x="4566818" y="353149"/>
                </a:cubicBezTo>
                <a:cubicBezTo>
                  <a:pt x="4585513" y="354901"/>
                  <a:pt x="4602747" y="358114"/>
                  <a:pt x="4618520" y="362788"/>
                </a:cubicBezTo>
                <a:cubicBezTo>
                  <a:pt x="4634293" y="367461"/>
                  <a:pt x="4645101" y="373888"/>
                  <a:pt x="4650943" y="382066"/>
                </a:cubicBezTo>
                <a:cubicBezTo>
                  <a:pt x="4656785" y="394919"/>
                  <a:pt x="4660291" y="427050"/>
                  <a:pt x="4661459" y="478459"/>
                </a:cubicBezTo>
                <a:cubicBezTo>
                  <a:pt x="4662627" y="505333"/>
                  <a:pt x="4663503" y="534543"/>
                  <a:pt x="4664087" y="566089"/>
                </a:cubicBezTo>
                <a:cubicBezTo>
                  <a:pt x="4664671" y="597636"/>
                  <a:pt x="4664963" y="632104"/>
                  <a:pt x="4664963" y="669493"/>
                </a:cubicBezTo>
                <a:lnTo>
                  <a:pt x="4664963" y="785164"/>
                </a:lnTo>
                <a:cubicBezTo>
                  <a:pt x="4664963" y="805027"/>
                  <a:pt x="4664963" y="825474"/>
                  <a:pt x="4664963" y="846505"/>
                </a:cubicBezTo>
                <a:cubicBezTo>
                  <a:pt x="4664963" y="867537"/>
                  <a:pt x="4664379" y="889152"/>
                  <a:pt x="4663211" y="911352"/>
                </a:cubicBezTo>
                <a:cubicBezTo>
                  <a:pt x="4674895" y="910183"/>
                  <a:pt x="4685703" y="909307"/>
                  <a:pt x="4695635" y="908723"/>
                </a:cubicBezTo>
                <a:cubicBezTo>
                  <a:pt x="4705566" y="908138"/>
                  <a:pt x="4715205" y="907846"/>
                  <a:pt x="4724552" y="907846"/>
                </a:cubicBezTo>
                <a:cubicBezTo>
                  <a:pt x="4733899" y="907846"/>
                  <a:pt x="4743247" y="907846"/>
                  <a:pt x="4752593" y="907846"/>
                </a:cubicBezTo>
                <a:cubicBezTo>
                  <a:pt x="4761941" y="907846"/>
                  <a:pt x="4771872" y="908431"/>
                  <a:pt x="4782388" y="909599"/>
                </a:cubicBezTo>
                <a:cubicBezTo>
                  <a:pt x="4782388" y="828979"/>
                  <a:pt x="4783557" y="748360"/>
                  <a:pt x="4785893" y="667740"/>
                </a:cubicBezTo>
                <a:cubicBezTo>
                  <a:pt x="4788230" y="587121"/>
                  <a:pt x="4794072" y="506501"/>
                  <a:pt x="4803419" y="425881"/>
                </a:cubicBezTo>
                <a:cubicBezTo>
                  <a:pt x="4805755" y="411861"/>
                  <a:pt x="4807509" y="400761"/>
                  <a:pt x="4808677" y="392582"/>
                </a:cubicBezTo>
                <a:cubicBezTo>
                  <a:pt x="4809845" y="384403"/>
                  <a:pt x="4810429" y="379145"/>
                  <a:pt x="4810429" y="376809"/>
                </a:cubicBezTo>
                <a:lnTo>
                  <a:pt x="4812182" y="375056"/>
                </a:lnTo>
                <a:lnTo>
                  <a:pt x="4815687" y="374180"/>
                </a:lnTo>
                <a:cubicBezTo>
                  <a:pt x="4816856" y="373595"/>
                  <a:pt x="4818025" y="373303"/>
                  <a:pt x="4819193" y="373303"/>
                </a:cubicBezTo>
                <a:cubicBezTo>
                  <a:pt x="4849571" y="365125"/>
                  <a:pt x="4879949" y="359867"/>
                  <a:pt x="4910327" y="357530"/>
                </a:cubicBezTo>
                <a:cubicBezTo>
                  <a:pt x="4940706" y="355193"/>
                  <a:pt x="4971669" y="354025"/>
                  <a:pt x="5003215" y="354025"/>
                </a:cubicBezTo>
                <a:cubicBezTo>
                  <a:pt x="5027752" y="354025"/>
                  <a:pt x="5052581" y="354317"/>
                  <a:pt x="5077701" y="354901"/>
                </a:cubicBezTo>
                <a:cubicBezTo>
                  <a:pt x="5102821" y="355485"/>
                  <a:pt x="5127650" y="358114"/>
                  <a:pt x="5152186" y="362788"/>
                </a:cubicBezTo>
                <a:cubicBezTo>
                  <a:pt x="5175555" y="366293"/>
                  <a:pt x="5193081" y="370382"/>
                  <a:pt x="5204765" y="375056"/>
                </a:cubicBezTo>
                <a:cubicBezTo>
                  <a:pt x="5218785" y="380898"/>
                  <a:pt x="5227549" y="386740"/>
                  <a:pt x="5231053" y="392582"/>
                </a:cubicBezTo>
                <a:cubicBezTo>
                  <a:pt x="5234559" y="403098"/>
                  <a:pt x="5236311" y="429971"/>
                  <a:pt x="5236311" y="473202"/>
                </a:cubicBezTo>
                <a:cubicBezTo>
                  <a:pt x="5236311" y="517601"/>
                  <a:pt x="5234559" y="574852"/>
                  <a:pt x="5231053" y="644956"/>
                </a:cubicBezTo>
                <a:cubicBezTo>
                  <a:pt x="5229885" y="662482"/>
                  <a:pt x="5227841" y="696658"/>
                  <a:pt x="5224919" y="747483"/>
                </a:cubicBezTo>
                <a:cubicBezTo>
                  <a:pt x="5221998" y="798309"/>
                  <a:pt x="5217909" y="857021"/>
                  <a:pt x="5212651" y="923620"/>
                </a:cubicBezTo>
                <a:cubicBezTo>
                  <a:pt x="5207393" y="990219"/>
                  <a:pt x="5201843" y="1060323"/>
                  <a:pt x="5196001" y="1133932"/>
                </a:cubicBezTo>
                <a:cubicBezTo>
                  <a:pt x="5190159" y="1207541"/>
                  <a:pt x="5184318" y="1275892"/>
                  <a:pt x="5178475" y="1338986"/>
                </a:cubicBezTo>
                <a:cubicBezTo>
                  <a:pt x="5172634" y="1402080"/>
                  <a:pt x="5166791" y="1455534"/>
                  <a:pt x="5160949" y="1499349"/>
                </a:cubicBezTo>
                <a:cubicBezTo>
                  <a:pt x="5155107" y="1543164"/>
                  <a:pt x="5149849" y="1568577"/>
                  <a:pt x="5145176" y="1575587"/>
                </a:cubicBezTo>
                <a:cubicBezTo>
                  <a:pt x="5139334" y="1581429"/>
                  <a:pt x="5128527" y="1585811"/>
                  <a:pt x="5112753" y="1588731"/>
                </a:cubicBezTo>
                <a:cubicBezTo>
                  <a:pt x="5096979" y="1591652"/>
                  <a:pt x="5085588" y="1593697"/>
                  <a:pt x="5078577" y="1594866"/>
                </a:cubicBezTo>
                <a:cubicBezTo>
                  <a:pt x="5058715" y="1597202"/>
                  <a:pt x="5038560" y="1598955"/>
                  <a:pt x="5018113" y="1600123"/>
                </a:cubicBezTo>
                <a:cubicBezTo>
                  <a:pt x="4997665" y="1601292"/>
                  <a:pt x="4977511" y="1601876"/>
                  <a:pt x="4957648" y="1601876"/>
                </a:cubicBezTo>
                <a:cubicBezTo>
                  <a:pt x="4947133" y="1601876"/>
                  <a:pt x="4934279" y="1601584"/>
                  <a:pt x="4919091" y="1601000"/>
                </a:cubicBezTo>
                <a:cubicBezTo>
                  <a:pt x="4903901" y="1600415"/>
                  <a:pt x="4888421" y="1598955"/>
                  <a:pt x="4872647" y="1596618"/>
                </a:cubicBezTo>
                <a:cubicBezTo>
                  <a:pt x="4856873" y="1594281"/>
                  <a:pt x="4841976" y="1590776"/>
                  <a:pt x="4827955" y="1586103"/>
                </a:cubicBezTo>
                <a:cubicBezTo>
                  <a:pt x="4813935" y="1581429"/>
                  <a:pt x="4802251" y="1575587"/>
                  <a:pt x="4792903" y="1568577"/>
                </a:cubicBezTo>
                <a:cubicBezTo>
                  <a:pt x="4789399" y="1567408"/>
                  <a:pt x="4786477" y="1560690"/>
                  <a:pt x="4784141" y="1548422"/>
                </a:cubicBezTo>
                <a:cubicBezTo>
                  <a:pt x="4781803" y="1536154"/>
                  <a:pt x="4779759" y="1522717"/>
                  <a:pt x="4778006" y="1508112"/>
                </a:cubicBezTo>
                <a:cubicBezTo>
                  <a:pt x="4776254" y="1493507"/>
                  <a:pt x="4774793" y="1479778"/>
                  <a:pt x="4773625" y="1466926"/>
                </a:cubicBezTo>
                <a:cubicBezTo>
                  <a:pt x="4772457" y="1454073"/>
                  <a:pt x="4771872" y="1445895"/>
                  <a:pt x="4771872" y="1442389"/>
                </a:cubicBezTo>
                <a:cubicBezTo>
                  <a:pt x="4769535" y="1395653"/>
                  <a:pt x="4767783" y="1349209"/>
                  <a:pt x="4766615" y="1303058"/>
                </a:cubicBezTo>
                <a:cubicBezTo>
                  <a:pt x="4765446" y="1256906"/>
                  <a:pt x="4764862" y="1210462"/>
                  <a:pt x="4764862" y="1163726"/>
                </a:cubicBezTo>
                <a:cubicBezTo>
                  <a:pt x="4755515" y="1162558"/>
                  <a:pt x="4745875" y="1161681"/>
                  <a:pt x="4735944" y="1161097"/>
                </a:cubicBezTo>
                <a:cubicBezTo>
                  <a:pt x="4726012" y="1160513"/>
                  <a:pt x="4716374" y="1160221"/>
                  <a:pt x="4707026" y="1160221"/>
                </a:cubicBezTo>
                <a:cubicBezTo>
                  <a:pt x="4697679" y="1160221"/>
                  <a:pt x="4687163" y="1160513"/>
                  <a:pt x="4675479" y="1161097"/>
                </a:cubicBezTo>
                <a:cubicBezTo>
                  <a:pt x="4663795" y="1161681"/>
                  <a:pt x="4651527" y="1162558"/>
                  <a:pt x="4638675" y="1163726"/>
                </a:cubicBezTo>
                <a:cubicBezTo>
                  <a:pt x="4636338" y="1210462"/>
                  <a:pt x="4634585" y="1256906"/>
                  <a:pt x="4633417" y="1303058"/>
                </a:cubicBezTo>
                <a:cubicBezTo>
                  <a:pt x="4632248" y="1349209"/>
                  <a:pt x="4630496" y="1395653"/>
                  <a:pt x="4628159" y="1442389"/>
                </a:cubicBezTo>
                <a:cubicBezTo>
                  <a:pt x="4626991" y="1478610"/>
                  <a:pt x="4625238" y="1508404"/>
                  <a:pt x="4622901" y="1531772"/>
                </a:cubicBezTo>
                <a:cubicBezTo>
                  <a:pt x="4621733" y="1553972"/>
                  <a:pt x="4619981" y="1566824"/>
                  <a:pt x="4617643" y="1570329"/>
                </a:cubicBezTo>
                <a:cubicBezTo>
                  <a:pt x="4614138" y="1576171"/>
                  <a:pt x="4604791" y="1581429"/>
                  <a:pt x="4589602" y="1586103"/>
                </a:cubicBezTo>
                <a:cubicBezTo>
                  <a:pt x="4576750" y="1590776"/>
                  <a:pt x="4557471" y="1594866"/>
                  <a:pt x="4531767" y="1598371"/>
                </a:cubicBezTo>
                <a:cubicBezTo>
                  <a:pt x="4509566" y="1601876"/>
                  <a:pt x="4485031" y="1605381"/>
                  <a:pt x="4458157" y="1608886"/>
                </a:cubicBezTo>
                <a:cubicBezTo>
                  <a:pt x="4432452" y="1612392"/>
                  <a:pt x="4407916" y="1614144"/>
                  <a:pt x="4384547" y="1614144"/>
                </a:cubicBezTo>
                <a:cubicBezTo>
                  <a:pt x="4364685" y="1614144"/>
                  <a:pt x="4343947" y="1612976"/>
                  <a:pt x="4322331" y="1610639"/>
                </a:cubicBezTo>
                <a:cubicBezTo>
                  <a:pt x="4300715" y="1608302"/>
                  <a:pt x="4281729" y="1601292"/>
                  <a:pt x="4265371" y="1589608"/>
                </a:cubicBezTo>
                <a:cubicBezTo>
                  <a:pt x="4259529" y="1586103"/>
                  <a:pt x="4254271" y="1566240"/>
                  <a:pt x="4249598" y="1530019"/>
                </a:cubicBezTo>
                <a:cubicBezTo>
                  <a:pt x="4241419" y="1473936"/>
                  <a:pt x="4234993" y="1417853"/>
                  <a:pt x="4230319" y="1361770"/>
                </a:cubicBezTo>
                <a:cubicBezTo>
                  <a:pt x="4225645" y="1305687"/>
                  <a:pt x="4222141" y="1249603"/>
                  <a:pt x="4219804" y="1193520"/>
                </a:cubicBezTo>
                <a:cubicBezTo>
                  <a:pt x="4213962" y="1089533"/>
                  <a:pt x="4209288" y="985837"/>
                  <a:pt x="4205783" y="882434"/>
                </a:cubicBezTo>
                <a:cubicBezTo>
                  <a:pt x="4202278" y="779030"/>
                  <a:pt x="4200525" y="675335"/>
                  <a:pt x="4200525" y="571347"/>
                </a:cubicBezTo>
                <a:cubicBezTo>
                  <a:pt x="4200525" y="565505"/>
                  <a:pt x="4200525" y="553821"/>
                  <a:pt x="4200525" y="536295"/>
                </a:cubicBezTo>
                <a:cubicBezTo>
                  <a:pt x="4200525" y="518769"/>
                  <a:pt x="4201109" y="500075"/>
                  <a:pt x="4202278" y="480212"/>
                </a:cubicBezTo>
                <a:cubicBezTo>
                  <a:pt x="4203446" y="460349"/>
                  <a:pt x="4204615" y="442239"/>
                  <a:pt x="4205783" y="425881"/>
                </a:cubicBezTo>
                <a:cubicBezTo>
                  <a:pt x="4206952" y="409524"/>
                  <a:pt x="4209288" y="399008"/>
                  <a:pt x="4212793" y="394335"/>
                </a:cubicBezTo>
                <a:cubicBezTo>
                  <a:pt x="4215130" y="384987"/>
                  <a:pt x="4227398" y="377393"/>
                  <a:pt x="4249598" y="371551"/>
                </a:cubicBezTo>
                <a:cubicBezTo>
                  <a:pt x="4271798" y="365709"/>
                  <a:pt x="4297502" y="361035"/>
                  <a:pt x="4326712" y="357530"/>
                </a:cubicBezTo>
                <a:cubicBezTo>
                  <a:pt x="4355922" y="354025"/>
                  <a:pt x="4384257" y="351688"/>
                  <a:pt x="4411713" y="350520"/>
                </a:cubicBezTo>
                <a:cubicBezTo>
                  <a:pt x="4439171" y="349351"/>
                  <a:pt x="4459325" y="348767"/>
                  <a:pt x="4472177" y="348767"/>
                </a:cubicBezTo>
                <a:close/>
                <a:moveTo>
                  <a:pt x="7881594" y="347014"/>
                </a:moveTo>
                <a:cubicBezTo>
                  <a:pt x="7899120" y="347014"/>
                  <a:pt x="7923949" y="347891"/>
                  <a:pt x="7956080" y="349643"/>
                </a:cubicBezTo>
                <a:cubicBezTo>
                  <a:pt x="7988211" y="351396"/>
                  <a:pt x="8021218" y="354025"/>
                  <a:pt x="8055101" y="357530"/>
                </a:cubicBezTo>
                <a:cubicBezTo>
                  <a:pt x="8088985" y="361035"/>
                  <a:pt x="8121408" y="366001"/>
                  <a:pt x="8152370" y="372427"/>
                </a:cubicBezTo>
                <a:cubicBezTo>
                  <a:pt x="8183334" y="378853"/>
                  <a:pt x="8205825" y="387324"/>
                  <a:pt x="8219845" y="397840"/>
                </a:cubicBezTo>
                <a:cubicBezTo>
                  <a:pt x="8230361" y="406019"/>
                  <a:pt x="8242630" y="433768"/>
                  <a:pt x="8256650" y="481088"/>
                </a:cubicBezTo>
                <a:cubicBezTo>
                  <a:pt x="8270671" y="528408"/>
                  <a:pt x="8285276" y="586536"/>
                  <a:pt x="8300465" y="655472"/>
                </a:cubicBezTo>
                <a:cubicBezTo>
                  <a:pt x="8315655" y="724408"/>
                  <a:pt x="8330844" y="799769"/>
                  <a:pt x="8346033" y="881557"/>
                </a:cubicBezTo>
                <a:cubicBezTo>
                  <a:pt x="8361223" y="963345"/>
                  <a:pt x="8375244" y="1042505"/>
                  <a:pt x="8388095" y="1119035"/>
                </a:cubicBezTo>
                <a:cubicBezTo>
                  <a:pt x="8400948" y="1195565"/>
                  <a:pt x="8411755" y="1265377"/>
                  <a:pt x="8420518" y="1328470"/>
                </a:cubicBezTo>
                <a:cubicBezTo>
                  <a:pt x="8429281" y="1391564"/>
                  <a:pt x="8435415" y="1438884"/>
                  <a:pt x="8438920" y="1470431"/>
                </a:cubicBezTo>
                <a:cubicBezTo>
                  <a:pt x="8442426" y="1505483"/>
                  <a:pt x="8442426" y="1526514"/>
                  <a:pt x="8438920" y="1533525"/>
                </a:cubicBezTo>
                <a:cubicBezTo>
                  <a:pt x="8431910" y="1546377"/>
                  <a:pt x="8415260" y="1557185"/>
                  <a:pt x="8388972" y="1565948"/>
                </a:cubicBezTo>
                <a:cubicBezTo>
                  <a:pt x="8362683" y="1574711"/>
                  <a:pt x="8333473" y="1582013"/>
                  <a:pt x="8301342" y="1587855"/>
                </a:cubicBezTo>
                <a:cubicBezTo>
                  <a:pt x="8269211" y="1593697"/>
                  <a:pt x="8237372" y="1597787"/>
                  <a:pt x="8205825" y="1600123"/>
                </a:cubicBezTo>
                <a:cubicBezTo>
                  <a:pt x="8174278" y="1602460"/>
                  <a:pt x="8149742" y="1603629"/>
                  <a:pt x="8132215" y="1603629"/>
                </a:cubicBezTo>
                <a:cubicBezTo>
                  <a:pt x="8101838" y="1603629"/>
                  <a:pt x="8076133" y="1601876"/>
                  <a:pt x="8055101" y="1598371"/>
                </a:cubicBezTo>
                <a:cubicBezTo>
                  <a:pt x="8034070" y="1594866"/>
                  <a:pt x="8020049" y="1588439"/>
                  <a:pt x="8013039" y="1579092"/>
                </a:cubicBezTo>
                <a:cubicBezTo>
                  <a:pt x="8011871" y="1576755"/>
                  <a:pt x="8010994" y="1571790"/>
                  <a:pt x="8010410" y="1564195"/>
                </a:cubicBezTo>
                <a:cubicBezTo>
                  <a:pt x="8009826" y="1556601"/>
                  <a:pt x="8008365" y="1546377"/>
                  <a:pt x="8006028" y="1533525"/>
                </a:cubicBezTo>
                <a:cubicBezTo>
                  <a:pt x="8003692" y="1520672"/>
                  <a:pt x="8002231" y="1507820"/>
                  <a:pt x="8001647" y="1494967"/>
                </a:cubicBezTo>
                <a:cubicBezTo>
                  <a:pt x="8001063" y="1482115"/>
                  <a:pt x="8000187" y="1468678"/>
                  <a:pt x="7999018" y="1454658"/>
                </a:cubicBezTo>
                <a:cubicBezTo>
                  <a:pt x="7996682" y="1438300"/>
                  <a:pt x="7994637" y="1420774"/>
                  <a:pt x="7992884" y="1402080"/>
                </a:cubicBezTo>
                <a:cubicBezTo>
                  <a:pt x="7991131" y="1383385"/>
                  <a:pt x="7989087" y="1364107"/>
                  <a:pt x="7986750" y="1344244"/>
                </a:cubicBezTo>
                <a:cubicBezTo>
                  <a:pt x="7971561" y="1346581"/>
                  <a:pt x="7956664" y="1348333"/>
                  <a:pt x="7942058" y="1349502"/>
                </a:cubicBezTo>
                <a:cubicBezTo>
                  <a:pt x="7927453" y="1350670"/>
                  <a:pt x="7911972" y="1351254"/>
                  <a:pt x="7895615" y="1351254"/>
                </a:cubicBezTo>
                <a:cubicBezTo>
                  <a:pt x="7873415" y="1351254"/>
                  <a:pt x="7852384" y="1348917"/>
                  <a:pt x="7832521" y="1344244"/>
                </a:cubicBezTo>
                <a:cubicBezTo>
                  <a:pt x="7827848" y="1380464"/>
                  <a:pt x="7824342" y="1420190"/>
                  <a:pt x="7822006" y="1463421"/>
                </a:cubicBezTo>
                <a:cubicBezTo>
                  <a:pt x="7820837" y="1504315"/>
                  <a:pt x="7817332" y="1541703"/>
                  <a:pt x="7811490" y="1575587"/>
                </a:cubicBezTo>
                <a:lnTo>
                  <a:pt x="7807985" y="1582597"/>
                </a:lnTo>
                <a:cubicBezTo>
                  <a:pt x="7799806" y="1588439"/>
                  <a:pt x="7789583" y="1592821"/>
                  <a:pt x="7777314" y="1595742"/>
                </a:cubicBezTo>
                <a:cubicBezTo>
                  <a:pt x="7765046" y="1598663"/>
                  <a:pt x="7752486" y="1601000"/>
                  <a:pt x="7739633" y="1602752"/>
                </a:cubicBezTo>
                <a:cubicBezTo>
                  <a:pt x="7726781" y="1604505"/>
                  <a:pt x="7713929" y="1605673"/>
                  <a:pt x="7701077" y="1606258"/>
                </a:cubicBezTo>
                <a:cubicBezTo>
                  <a:pt x="7688224" y="1606842"/>
                  <a:pt x="7677124" y="1607134"/>
                  <a:pt x="7667777" y="1607134"/>
                </a:cubicBezTo>
                <a:cubicBezTo>
                  <a:pt x="7621041" y="1607134"/>
                  <a:pt x="7574013" y="1604213"/>
                  <a:pt x="7526693" y="1598371"/>
                </a:cubicBezTo>
                <a:cubicBezTo>
                  <a:pt x="7479373" y="1592529"/>
                  <a:pt x="7433513" y="1581429"/>
                  <a:pt x="7389114" y="1565071"/>
                </a:cubicBezTo>
                <a:cubicBezTo>
                  <a:pt x="7370419" y="1558061"/>
                  <a:pt x="7361072" y="1549882"/>
                  <a:pt x="7361072" y="1540535"/>
                </a:cubicBezTo>
                <a:cubicBezTo>
                  <a:pt x="7361072" y="1538198"/>
                  <a:pt x="7361364" y="1531188"/>
                  <a:pt x="7361948" y="1519504"/>
                </a:cubicBezTo>
                <a:cubicBezTo>
                  <a:pt x="7362533" y="1507820"/>
                  <a:pt x="7363409" y="1490294"/>
                  <a:pt x="7364577" y="1466926"/>
                </a:cubicBezTo>
                <a:cubicBezTo>
                  <a:pt x="7366914" y="1424863"/>
                  <a:pt x="7369835" y="1374330"/>
                  <a:pt x="7373340" y="1315326"/>
                </a:cubicBezTo>
                <a:cubicBezTo>
                  <a:pt x="7376845" y="1256322"/>
                  <a:pt x="7381811" y="1193520"/>
                  <a:pt x="7388237" y="1126921"/>
                </a:cubicBezTo>
                <a:cubicBezTo>
                  <a:pt x="7394664" y="1060323"/>
                  <a:pt x="7402551" y="991971"/>
                  <a:pt x="7411898" y="921867"/>
                </a:cubicBezTo>
                <a:cubicBezTo>
                  <a:pt x="7421245" y="851763"/>
                  <a:pt x="7432345" y="783996"/>
                  <a:pt x="7445197" y="718566"/>
                </a:cubicBezTo>
                <a:cubicBezTo>
                  <a:pt x="7458049" y="653135"/>
                  <a:pt x="7472654" y="592670"/>
                  <a:pt x="7489012" y="537171"/>
                </a:cubicBezTo>
                <a:cubicBezTo>
                  <a:pt x="7505369" y="481672"/>
                  <a:pt x="7524064" y="435229"/>
                  <a:pt x="7545095" y="397840"/>
                </a:cubicBezTo>
                <a:cubicBezTo>
                  <a:pt x="7567295" y="387324"/>
                  <a:pt x="7592708" y="378853"/>
                  <a:pt x="7621333" y="372427"/>
                </a:cubicBezTo>
                <a:cubicBezTo>
                  <a:pt x="7649959" y="366001"/>
                  <a:pt x="7679461" y="360743"/>
                  <a:pt x="7709839" y="356654"/>
                </a:cubicBezTo>
                <a:cubicBezTo>
                  <a:pt x="7740218" y="352564"/>
                  <a:pt x="7770304" y="349935"/>
                  <a:pt x="7800098" y="348767"/>
                </a:cubicBezTo>
                <a:cubicBezTo>
                  <a:pt x="7829892" y="347599"/>
                  <a:pt x="7857058" y="347014"/>
                  <a:pt x="7881594" y="347014"/>
                </a:cubicBezTo>
                <a:close/>
                <a:moveTo>
                  <a:pt x="2423769" y="347014"/>
                </a:moveTo>
                <a:cubicBezTo>
                  <a:pt x="2441295" y="347014"/>
                  <a:pt x="2466125" y="347891"/>
                  <a:pt x="2498255" y="349643"/>
                </a:cubicBezTo>
                <a:cubicBezTo>
                  <a:pt x="2530386" y="351396"/>
                  <a:pt x="2563393" y="354025"/>
                  <a:pt x="2597277" y="357530"/>
                </a:cubicBezTo>
                <a:cubicBezTo>
                  <a:pt x="2631161" y="361035"/>
                  <a:pt x="2663584" y="366001"/>
                  <a:pt x="2694546" y="372427"/>
                </a:cubicBezTo>
                <a:cubicBezTo>
                  <a:pt x="2725509" y="378853"/>
                  <a:pt x="2748000" y="387324"/>
                  <a:pt x="2762021" y="397840"/>
                </a:cubicBezTo>
                <a:cubicBezTo>
                  <a:pt x="2772537" y="406019"/>
                  <a:pt x="2784805" y="433768"/>
                  <a:pt x="2798826" y="481088"/>
                </a:cubicBezTo>
                <a:cubicBezTo>
                  <a:pt x="2812847" y="528408"/>
                  <a:pt x="2827452" y="586536"/>
                  <a:pt x="2842641" y="655472"/>
                </a:cubicBezTo>
                <a:cubicBezTo>
                  <a:pt x="2857830" y="724408"/>
                  <a:pt x="2873019" y="799769"/>
                  <a:pt x="2888209" y="881557"/>
                </a:cubicBezTo>
                <a:cubicBezTo>
                  <a:pt x="2903398" y="963345"/>
                  <a:pt x="2917419" y="1042505"/>
                  <a:pt x="2930271" y="1119035"/>
                </a:cubicBezTo>
                <a:cubicBezTo>
                  <a:pt x="2943123" y="1195565"/>
                  <a:pt x="2953931" y="1265377"/>
                  <a:pt x="2962694" y="1328470"/>
                </a:cubicBezTo>
                <a:cubicBezTo>
                  <a:pt x="2971457" y="1391564"/>
                  <a:pt x="2977591" y="1438884"/>
                  <a:pt x="2981096" y="1470431"/>
                </a:cubicBezTo>
                <a:cubicBezTo>
                  <a:pt x="2984601" y="1505483"/>
                  <a:pt x="2984601" y="1526514"/>
                  <a:pt x="2981096" y="1533525"/>
                </a:cubicBezTo>
                <a:cubicBezTo>
                  <a:pt x="2974086" y="1546377"/>
                  <a:pt x="2957436" y="1557185"/>
                  <a:pt x="2931147" y="1565948"/>
                </a:cubicBezTo>
                <a:cubicBezTo>
                  <a:pt x="2904858" y="1574711"/>
                  <a:pt x="2875648" y="1582013"/>
                  <a:pt x="2843517" y="1587855"/>
                </a:cubicBezTo>
                <a:cubicBezTo>
                  <a:pt x="2811386" y="1593697"/>
                  <a:pt x="2779547" y="1597787"/>
                  <a:pt x="2748000" y="1600123"/>
                </a:cubicBezTo>
                <a:cubicBezTo>
                  <a:pt x="2716454" y="1602460"/>
                  <a:pt x="2691917" y="1603629"/>
                  <a:pt x="2674391" y="1603629"/>
                </a:cubicBezTo>
                <a:cubicBezTo>
                  <a:pt x="2644013" y="1603629"/>
                  <a:pt x="2618308" y="1601876"/>
                  <a:pt x="2597277" y="1598371"/>
                </a:cubicBezTo>
                <a:cubicBezTo>
                  <a:pt x="2576246" y="1594866"/>
                  <a:pt x="2562226" y="1588439"/>
                  <a:pt x="2555215" y="1579092"/>
                </a:cubicBezTo>
                <a:cubicBezTo>
                  <a:pt x="2554046" y="1576755"/>
                  <a:pt x="2553171" y="1571790"/>
                  <a:pt x="2552586" y="1564195"/>
                </a:cubicBezTo>
                <a:cubicBezTo>
                  <a:pt x="2552002" y="1556601"/>
                  <a:pt x="2550541" y="1546377"/>
                  <a:pt x="2548204" y="1533525"/>
                </a:cubicBezTo>
                <a:cubicBezTo>
                  <a:pt x="2545867" y="1520672"/>
                  <a:pt x="2544407" y="1507820"/>
                  <a:pt x="2543823" y="1494967"/>
                </a:cubicBezTo>
                <a:cubicBezTo>
                  <a:pt x="2543239" y="1482115"/>
                  <a:pt x="2542362" y="1468678"/>
                  <a:pt x="2541194" y="1454658"/>
                </a:cubicBezTo>
                <a:cubicBezTo>
                  <a:pt x="2538857" y="1438300"/>
                  <a:pt x="2536812" y="1420774"/>
                  <a:pt x="2535060" y="1402080"/>
                </a:cubicBezTo>
                <a:cubicBezTo>
                  <a:pt x="2533307" y="1383385"/>
                  <a:pt x="2531262" y="1364107"/>
                  <a:pt x="2528925" y="1344244"/>
                </a:cubicBezTo>
                <a:cubicBezTo>
                  <a:pt x="2513736" y="1346581"/>
                  <a:pt x="2498839" y="1348333"/>
                  <a:pt x="2484234" y="1349502"/>
                </a:cubicBezTo>
                <a:cubicBezTo>
                  <a:pt x="2469629" y="1350670"/>
                  <a:pt x="2454148" y="1351254"/>
                  <a:pt x="2437790" y="1351254"/>
                </a:cubicBezTo>
                <a:cubicBezTo>
                  <a:pt x="2415591" y="1351254"/>
                  <a:pt x="2394560" y="1348917"/>
                  <a:pt x="2374697" y="1344244"/>
                </a:cubicBezTo>
                <a:cubicBezTo>
                  <a:pt x="2370024" y="1380464"/>
                  <a:pt x="2366519" y="1420190"/>
                  <a:pt x="2364181" y="1463421"/>
                </a:cubicBezTo>
                <a:cubicBezTo>
                  <a:pt x="2363013" y="1504315"/>
                  <a:pt x="2359508" y="1541703"/>
                  <a:pt x="2353665" y="1575587"/>
                </a:cubicBezTo>
                <a:lnTo>
                  <a:pt x="2350160" y="1582597"/>
                </a:lnTo>
                <a:cubicBezTo>
                  <a:pt x="2341982" y="1588439"/>
                  <a:pt x="2331758" y="1592821"/>
                  <a:pt x="2319490" y="1595742"/>
                </a:cubicBezTo>
                <a:cubicBezTo>
                  <a:pt x="2307222" y="1598663"/>
                  <a:pt x="2294661" y="1601000"/>
                  <a:pt x="2281810" y="1602752"/>
                </a:cubicBezTo>
                <a:cubicBezTo>
                  <a:pt x="2268956" y="1604505"/>
                  <a:pt x="2256105" y="1605673"/>
                  <a:pt x="2243252" y="1606258"/>
                </a:cubicBezTo>
                <a:cubicBezTo>
                  <a:pt x="2230400" y="1606842"/>
                  <a:pt x="2219300" y="1607134"/>
                  <a:pt x="2209952" y="1607134"/>
                </a:cubicBezTo>
                <a:cubicBezTo>
                  <a:pt x="2163217" y="1607134"/>
                  <a:pt x="2116188" y="1604213"/>
                  <a:pt x="2068868" y="1598371"/>
                </a:cubicBezTo>
                <a:cubicBezTo>
                  <a:pt x="2021548" y="1592529"/>
                  <a:pt x="1975689" y="1581429"/>
                  <a:pt x="1931289" y="1565071"/>
                </a:cubicBezTo>
                <a:cubicBezTo>
                  <a:pt x="1912595" y="1558061"/>
                  <a:pt x="1903247" y="1549882"/>
                  <a:pt x="1903247" y="1540535"/>
                </a:cubicBezTo>
                <a:cubicBezTo>
                  <a:pt x="1903247" y="1538198"/>
                  <a:pt x="1903540" y="1531188"/>
                  <a:pt x="1904124" y="1519504"/>
                </a:cubicBezTo>
                <a:cubicBezTo>
                  <a:pt x="1904708" y="1507820"/>
                  <a:pt x="1905584" y="1490294"/>
                  <a:pt x="1906752" y="1466926"/>
                </a:cubicBezTo>
                <a:cubicBezTo>
                  <a:pt x="1909089" y="1424863"/>
                  <a:pt x="1912011" y="1374330"/>
                  <a:pt x="1915516" y="1315326"/>
                </a:cubicBezTo>
                <a:cubicBezTo>
                  <a:pt x="1919021" y="1256322"/>
                  <a:pt x="1923987" y="1193520"/>
                  <a:pt x="1930413" y="1126921"/>
                </a:cubicBezTo>
                <a:cubicBezTo>
                  <a:pt x="1936839" y="1060323"/>
                  <a:pt x="1944725" y="991971"/>
                  <a:pt x="1954073" y="921867"/>
                </a:cubicBezTo>
                <a:cubicBezTo>
                  <a:pt x="1963421" y="851763"/>
                  <a:pt x="1974521" y="783996"/>
                  <a:pt x="1987372" y="718566"/>
                </a:cubicBezTo>
                <a:cubicBezTo>
                  <a:pt x="2000225" y="653135"/>
                  <a:pt x="2014830" y="592670"/>
                  <a:pt x="2031187" y="537171"/>
                </a:cubicBezTo>
                <a:cubicBezTo>
                  <a:pt x="2047545" y="481672"/>
                  <a:pt x="2066240" y="435229"/>
                  <a:pt x="2087271" y="397840"/>
                </a:cubicBezTo>
                <a:cubicBezTo>
                  <a:pt x="2109470" y="387324"/>
                  <a:pt x="2134883" y="378853"/>
                  <a:pt x="2163508" y="372427"/>
                </a:cubicBezTo>
                <a:cubicBezTo>
                  <a:pt x="2192134" y="366001"/>
                  <a:pt x="2221636" y="360743"/>
                  <a:pt x="2252015" y="356654"/>
                </a:cubicBezTo>
                <a:cubicBezTo>
                  <a:pt x="2282393" y="352564"/>
                  <a:pt x="2312479" y="349935"/>
                  <a:pt x="2342274" y="348767"/>
                </a:cubicBezTo>
                <a:cubicBezTo>
                  <a:pt x="2372068" y="347599"/>
                  <a:pt x="2399233" y="347014"/>
                  <a:pt x="2423769" y="347014"/>
                </a:cubicBezTo>
                <a:close/>
                <a:moveTo>
                  <a:pt x="6326962" y="341756"/>
                </a:moveTo>
                <a:cubicBezTo>
                  <a:pt x="6387719" y="341756"/>
                  <a:pt x="6451104" y="350812"/>
                  <a:pt x="6517119" y="368922"/>
                </a:cubicBezTo>
                <a:cubicBezTo>
                  <a:pt x="6583133" y="387032"/>
                  <a:pt x="6640093" y="415950"/>
                  <a:pt x="6687997" y="455676"/>
                </a:cubicBezTo>
                <a:cubicBezTo>
                  <a:pt x="6709029" y="473202"/>
                  <a:pt x="6721297" y="487222"/>
                  <a:pt x="6724802" y="497738"/>
                </a:cubicBezTo>
                <a:cubicBezTo>
                  <a:pt x="6728307" y="511759"/>
                  <a:pt x="6721881" y="536879"/>
                  <a:pt x="6705523" y="573100"/>
                </a:cubicBezTo>
                <a:cubicBezTo>
                  <a:pt x="6685661" y="615162"/>
                  <a:pt x="6663753" y="656640"/>
                  <a:pt x="6639801" y="697534"/>
                </a:cubicBezTo>
                <a:cubicBezTo>
                  <a:pt x="6615849" y="738428"/>
                  <a:pt x="6590436" y="778154"/>
                  <a:pt x="6563563" y="816711"/>
                </a:cubicBezTo>
                <a:lnTo>
                  <a:pt x="6563563" y="834237"/>
                </a:lnTo>
                <a:cubicBezTo>
                  <a:pt x="6560058" y="830732"/>
                  <a:pt x="6551295" y="823722"/>
                  <a:pt x="6537273" y="813206"/>
                </a:cubicBezTo>
                <a:cubicBezTo>
                  <a:pt x="6513906" y="795680"/>
                  <a:pt x="6485280" y="778154"/>
                  <a:pt x="6451397" y="760628"/>
                </a:cubicBezTo>
                <a:cubicBezTo>
                  <a:pt x="6417513" y="743102"/>
                  <a:pt x="6385382" y="734339"/>
                  <a:pt x="6355003" y="734339"/>
                </a:cubicBezTo>
                <a:cubicBezTo>
                  <a:pt x="6330467" y="734339"/>
                  <a:pt x="6310312" y="740765"/>
                  <a:pt x="6294539" y="753618"/>
                </a:cubicBezTo>
                <a:cubicBezTo>
                  <a:pt x="6278765" y="766470"/>
                  <a:pt x="6266205" y="782535"/>
                  <a:pt x="6256857" y="801814"/>
                </a:cubicBezTo>
                <a:cubicBezTo>
                  <a:pt x="6247511" y="821093"/>
                  <a:pt x="6241084" y="842124"/>
                  <a:pt x="6237579" y="864908"/>
                </a:cubicBezTo>
                <a:cubicBezTo>
                  <a:pt x="6234074" y="887691"/>
                  <a:pt x="6231737" y="909015"/>
                  <a:pt x="6230569" y="928878"/>
                </a:cubicBezTo>
                <a:cubicBezTo>
                  <a:pt x="6229400" y="945235"/>
                  <a:pt x="6228817" y="961009"/>
                  <a:pt x="6228817" y="976198"/>
                </a:cubicBezTo>
                <a:cubicBezTo>
                  <a:pt x="6228817" y="991387"/>
                  <a:pt x="6228817" y="1005408"/>
                  <a:pt x="6228817" y="1018260"/>
                </a:cubicBezTo>
                <a:cubicBezTo>
                  <a:pt x="6228817" y="1031113"/>
                  <a:pt x="6229693" y="1052144"/>
                  <a:pt x="6231445" y="1081354"/>
                </a:cubicBezTo>
                <a:cubicBezTo>
                  <a:pt x="6233197" y="1110564"/>
                  <a:pt x="6236995" y="1139774"/>
                  <a:pt x="6242837" y="1168984"/>
                </a:cubicBezTo>
                <a:cubicBezTo>
                  <a:pt x="6248679" y="1198194"/>
                  <a:pt x="6257442" y="1223899"/>
                  <a:pt x="6269126" y="1246098"/>
                </a:cubicBezTo>
                <a:cubicBezTo>
                  <a:pt x="6280811" y="1268298"/>
                  <a:pt x="6296583" y="1279398"/>
                  <a:pt x="6316447" y="1279398"/>
                </a:cubicBezTo>
                <a:cubicBezTo>
                  <a:pt x="6328131" y="1279398"/>
                  <a:pt x="6335725" y="1276477"/>
                  <a:pt x="6339230" y="1270635"/>
                </a:cubicBezTo>
                <a:cubicBezTo>
                  <a:pt x="6341567" y="1265961"/>
                  <a:pt x="6343903" y="1253693"/>
                  <a:pt x="6346241" y="1233830"/>
                </a:cubicBezTo>
                <a:cubicBezTo>
                  <a:pt x="6347409" y="1224483"/>
                  <a:pt x="6347993" y="1214551"/>
                  <a:pt x="6347993" y="1204036"/>
                </a:cubicBezTo>
                <a:cubicBezTo>
                  <a:pt x="6347993" y="1193520"/>
                  <a:pt x="6347993" y="1181836"/>
                  <a:pt x="6347993" y="1168984"/>
                </a:cubicBezTo>
                <a:lnTo>
                  <a:pt x="6347993" y="1097127"/>
                </a:lnTo>
                <a:cubicBezTo>
                  <a:pt x="6347993" y="1084275"/>
                  <a:pt x="6347993" y="1073175"/>
                  <a:pt x="6347993" y="1063828"/>
                </a:cubicBezTo>
                <a:cubicBezTo>
                  <a:pt x="6347993" y="1054481"/>
                  <a:pt x="6348577" y="1045718"/>
                  <a:pt x="6349745" y="1037539"/>
                </a:cubicBezTo>
                <a:cubicBezTo>
                  <a:pt x="6352082" y="1028192"/>
                  <a:pt x="6357924" y="1021181"/>
                  <a:pt x="6367272" y="1016508"/>
                </a:cubicBezTo>
                <a:cubicBezTo>
                  <a:pt x="6392977" y="1003655"/>
                  <a:pt x="6420141" y="995476"/>
                  <a:pt x="6448767" y="991971"/>
                </a:cubicBezTo>
                <a:cubicBezTo>
                  <a:pt x="6477393" y="988466"/>
                  <a:pt x="6505727" y="986713"/>
                  <a:pt x="6533769" y="986713"/>
                </a:cubicBezTo>
                <a:cubicBezTo>
                  <a:pt x="6546621" y="986713"/>
                  <a:pt x="6562687" y="987298"/>
                  <a:pt x="6581965" y="988466"/>
                </a:cubicBezTo>
                <a:cubicBezTo>
                  <a:pt x="6601243" y="989634"/>
                  <a:pt x="6621107" y="992263"/>
                  <a:pt x="6641553" y="996353"/>
                </a:cubicBezTo>
                <a:cubicBezTo>
                  <a:pt x="6662001" y="1000442"/>
                  <a:pt x="6680403" y="1006576"/>
                  <a:pt x="6696761" y="1014755"/>
                </a:cubicBezTo>
                <a:cubicBezTo>
                  <a:pt x="6713118" y="1022934"/>
                  <a:pt x="6724217" y="1033449"/>
                  <a:pt x="6730059" y="1046302"/>
                </a:cubicBezTo>
                <a:lnTo>
                  <a:pt x="6730059" y="1086612"/>
                </a:lnTo>
                <a:lnTo>
                  <a:pt x="6730059" y="1123416"/>
                </a:lnTo>
                <a:cubicBezTo>
                  <a:pt x="6730059" y="1146784"/>
                  <a:pt x="6729183" y="1180084"/>
                  <a:pt x="6727431" y="1223314"/>
                </a:cubicBezTo>
                <a:cubicBezTo>
                  <a:pt x="6725679" y="1266545"/>
                  <a:pt x="6721297" y="1311236"/>
                  <a:pt x="6714287" y="1357388"/>
                </a:cubicBezTo>
                <a:cubicBezTo>
                  <a:pt x="6707276" y="1403540"/>
                  <a:pt x="6697345" y="1446187"/>
                  <a:pt x="6684492" y="1485328"/>
                </a:cubicBezTo>
                <a:cubicBezTo>
                  <a:pt x="6671640" y="1524470"/>
                  <a:pt x="6654113" y="1551051"/>
                  <a:pt x="6631915" y="1565071"/>
                </a:cubicBezTo>
                <a:cubicBezTo>
                  <a:pt x="6579337" y="1583766"/>
                  <a:pt x="6524713" y="1596618"/>
                  <a:pt x="6468046" y="1603629"/>
                </a:cubicBezTo>
                <a:cubicBezTo>
                  <a:pt x="6411379" y="1610639"/>
                  <a:pt x="6355587" y="1614144"/>
                  <a:pt x="6300673" y="1614144"/>
                </a:cubicBezTo>
                <a:cubicBezTo>
                  <a:pt x="6203696" y="1614144"/>
                  <a:pt x="6121323" y="1599247"/>
                  <a:pt x="6053556" y="1569453"/>
                </a:cubicBezTo>
                <a:cubicBezTo>
                  <a:pt x="5985789" y="1539659"/>
                  <a:pt x="5930583" y="1498181"/>
                  <a:pt x="5887935" y="1445018"/>
                </a:cubicBezTo>
                <a:cubicBezTo>
                  <a:pt x="5845289" y="1391856"/>
                  <a:pt x="5814327" y="1328763"/>
                  <a:pt x="5795047" y="1255738"/>
                </a:cubicBezTo>
                <a:cubicBezTo>
                  <a:pt x="5775769" y="1182712"/>
                  <a:pt x="5766130" y="1102969"/>
                  <a:pt x="5766130" y="1016508"/>
                </a:cubicBezTo>
                <a:cubicBezTo>
                  <a:pt x="5766130" y="925372"/>
                  <a:pt x="5777229" y="839203"/>
                  <a:pt x="5799429" y="757999"/>
                </a:cubicBezTo>
                <a:cubicBezTo>
                  <a:pt x="5821629" y="676795"/>
                  <a:pt x="5855513" y="605231"/>
                  <a:pt x="5901080" y="543306"/>
                </a:cubicBezTo>
                <a:cubicBezTo>
                  <a:pt x="5946647" y="481380"/>
                  <a:pt x="6004775" y="432308"/>
                  <a:pt x="6075463" y="396087"/>
                </a:cubicBezTo>
                <a:cubicBezTo>
                  <a:pt x="6146151" y="359867"/>
                  <a:pt x="6229985" y="341756"/>
                  <a:pt x="6326962" y="341756"/>
                </a:cubicBezTo>
                <a:close/>
                <a:moveTo>
                  <a:pt x="7976234" y="0"/>
                </a:moveTo>
                <a:cubicBezTo>
                  <a:pt x="7986750" y="3505"/>
                  <a:pt x="7997265" y="11684"/>
                  <a:pt x="8007781" y="24536"/>
                </a:cubicBezTo>
                <a:cubicBezTo>
                  <a:pt x="8018297" y="37388"/>
                  <a:pt x="8028229" y="51993"/>
                  <a:pt x="8037575" y="68351"/>
                </a:cubicBezTo>
                <a:cubicBezTo>
                  <a:pt x="8046923" y="84708"/>
                  <a:pt x="8055101" y="101358"/>
                  <a:pt x="8062111" y="118300"/>
                </a:cubicBezTo>
                <a:cubicBezTo>
                  <a:pt x="8069122" y="135242"/>
                  <a:pt x="8073796" y="148971"/>
                  <a:pt x="8076133" y="159486"/>
                </a:cubicBezTo>
                <a:cubicBezTo>
                  <a:pt x="8081975" y="180517"/>
                  <a:pt x="8083728" y="194538"/>
                  <a:pt x="8081390" y="201549"/>
                </a:cubicBezTo>
                <a:cubicBezTo>
                  <a:pt x="8068538" y="213233"/>
                  <a:pt x="8051889" y="223748"/>
                  <a:pt x="8031441" y="233095"/>
                </a:cubicBezTo>
                <a:cubicBezTo>
                  <a:pt x="8010994" y="242442"/>
                  <a:pt x="7988795" y="251205"/>
                  <a:pt x="7964842" y="259384"/>
                </a:cubicBezTo>
                <a:cubicBezTo>
                  <a:pt x="7940890" y="267563"/>
                  <a:pt x="7917230" y="274574"/>
                  <a:pt x="7893862" y="280416"/>
                </a:cubicBezTo>
                <a:cubicBezTo>
                  <a:pt x="7870495" y="286258"/>
                  <a:pt x="7850048" y="290931"/>
                  <a:pt x="7832521" y="294436"/>
                </a:cubicBezTo>
                <a:cubicBezTo>
                  <a:pt x="7807985" y="299110"/>
                  <a:pt x="7793964" y="300863"/>
                  <a:pt x="7790459" y="299694"/>
                </a:cubicBezTo>
                <a:cubicBezTo>
                  <a:pt x="7786954" y="298526"/>
                  <a:pt x="7781112" y="292100"/>
                  <a:pt x="7772933" y="280416"/>
                </a:cubicBezTo>
                <a:cubicBezTo>
                  <a:pt x="7769428" y="275742"/>
                  <a:pt x="7765338" y="269024"/>
                  <a:pt x="7760665" y="260261"/>
                </a:cubicBezTo>
                <a:cubicBezTo>
                  <a:pt x="7755991" y="251498"/>
                  <a:pt x="7751026" y="242150"/>
                  <a:pt x="7745768" y="232219"/>
                </a:cubicBezTo>
                <a:cubicBezTo>
                  <a:pt x="7740510" y="222288"/>
                  <a:pt x="7736128" y="212940"/>
                  <a:pt x="7732623" y="204177"/>
                </a:cubicBezTo>
                <a:cubicBezTo>
                  <a:pt x="7729118" y="195414"/>
                  <a:pt x="7727366" y="188112"/>
                  <a:pt x="7727366" y="182270"/>
                </a:cubicBezTo>
                <a:cubicBezTo>
                  <a:pt x="7727366" y="172923"/>
                  <a:pt x="7737881" y="158902"/>
                  <a:pt x="7758913" y="140208"/>
                </a:cubicBezTo>
                <a:cubicBezTo>
                  <a:pt x="7770596" y="129692"/>
                  <a:pt x="7785493" y="117132"/>
                  <a:pt x="7803603" y="102527"/>
                </a:cubicBezTo>
                <a:cubicBezTo>
                  <a:pt x="7821713" y="87922"/>
                  <a:pt x="7840992" y="73609"/>
                  <a:pt x="7861439" y="59588"/>
                </a:cubicBezTo>
                <a:cubicBezTo>
                  <a:pt x="7881886" y="45567"/>
                  <a:pt x="7902333" y="33007"/>
                  <a:pt x="7922780" y="21907"/>
                </a:cubicBezTo>
                <a:cubicBezTo>
                  <a:pt x="7943227" y="10808"/>
                  <a:pt x="7961046" y="3505"/>
                  <a:pt x="7976234" y="0"/>
                </a:cubicBezTo>
                <a:close/>
                <a:moveTo>
                  <a:pt x="2518410" y="0"/>
                </a:moveTo>
                <a:cubicBezTo>
                  <a:pt x="2528925" y="3505"/>
                  <a:pt x="2539441" y="11684"/>
                  <a:pt x="2549958" y="24536"/>
                </a:cubicBezTo>
                <a:cubicBezTo>
                  <a:pt x="2560472" y="37388"/>
                  <a:pt x="2570404" y="51993"/>
                  <a:pt x="2579751" y="68351"/>
                </a:cubicBezTo>
                <a:cubicBezTo>
                  <a:pt x="2589098" y="84708"/>
                  <a:pt x="2597277" y="101358"/>
                  <a:pt x="2604287" y="118300"/>
                </a:cubicBezTo>
                <a:cubicBezTo>
                  <a:pt x="2611297" y="135242"/>
                  <a:pt x="2615971" y="148971"/>
                  <a:pt x="2618308" y="159486"/>
                </a:cubicBezTo>
                <a:cubicBezTo>
                  <a:pt x="2624150" y="180517"/>
                  <a:pt x="2625903" y="194538"/>
                  <a:pt x="2623566" y="201549"/>
                </a:cubicBezTo>
                <a:cubicBezTo>
                  <a:pt x="2610714" y="213233"/>
                  <a:pt x="2594064" y="223748"/>
                  <a:pt x="2573617" y="233095"/>
                </a:cubicBezTo>
                <a:cubicBezTo>
                  <a:pt x="2553171" y="242442"/>
                  <a:pt x="2530970" y="251205"/>
                  <a:pt x="2507018" y="259384"/>
                </a:cubicBezTo>
                <a:cubicBezTo>
                  <a:pt x="2483066" y="267563"/>
                  <a:pt x="2459407" y="274574"/>
                  <a:pt x="2436038" y="280416"/>
                </a:cubicBezTo>
                <a:cubicBezTo>
                  <a:pt x="2412670" y="286258"/>
                  <a:pt x="2392224" y="290931"/>
                  <a:pt x="2374697" y="294436"/>
                </a:cubicBezTo>
                <a:cubicBezTo>
                  <a:pt x="2350160" y="299110"/>
                  <a:pt x="2336140" y="300863"/>
                  <a:pt x="2332634" y="299694"/>
                </a:cubicBezTo>
                <a:cubicBezTo>
                  <a:pt x="2329129" y="298526"/>
                  <a:pt x="2323287" y="292100"/>
                  <a:pt x="2315109" y="280416"/>
                </a:cubicBezTo>
                <a:cubicBezTo>
                  <a:pt x="2311603" y="275742"/>
                  <a:pt x="2307514" y="269024"/>
                  <a:pt x="2302841" y="260261"/>
                </a:cubicBezTo>
                <a:cubicBezTo>
                  <a:pt x="2298167" y="251498"/>
                  <a:pt x="2293201" y="242150"/>
                  <a:pt x="2287943" y="232219"/>
                </a:cubicBezTo>
                <a:cubicBezTo>
                  <a:pt x="2282685" y="222288"/>
                  <a:pt x="2278304" y="212940"/>
                  <a:pt x="2274799" y="204177"/>
                </a:cubicBezTo>
                <a:cubicBezTo>
                  <a:pt x="2271293" y="195414"/>
                  <a:pt x="2269541" y="188112"/>
                  <a:pt x="2269541" y="182270"/>
                </a:cubicBezTo>
                <a:cubicBezTo>
                  <a:pt x="2269541" y="172923"/>
                  <a:pt x="2280056" y="158902"/>
                  <a:pt x="2301087" y="140208"/>
                </a:cubicBezTo>
                <a:cubicBezTo>
                  <a:pt x="2312772" y="129692"/>
                  <a:pt x="2327669" y="117132"/>
                  <a:pt x="2345779" y="102527"/>
                </a:cubicBezTo>
                <a:cubicBezTo>
                  <a:pt x="2363889" y="87922"/>
                  <a:pt x="2383168" y="73609"/>
                  <a:pt x="2403615" y="59588"/>
                </a:cubicBezTo>
                <a:cubicBezTo>
                  <a:pt x="2424062" y="45567"/>
                  <a:pt x="2444509" y="33007"/>
                  <a:pt x="2464956" y="21907"/>
                </a:cubicBezTo>
                <a:cubicBezTo>
                  <a:pt x="2485403" y="10808"/>
                  <a:pt x="2503221" y="3505"/>
                  <a:pt x="2518410" y="0"/>
                </a:cubicBezTo>
                <a:close/>
              </a:path>
            </a:pathLst>
          </a:custGeom>
          <a:solidFill>
            <a:srgbClr val="EF6A4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8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824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AAEAD33-A0BA-DB65-891E-953C3D409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6D35F108-B3CC-7CAA-2166-70D8956923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1D67825E-E8F9-FADD-3F9C-030246874CBA}"/>
              </a:ext>
            </a:extLst>
          </p:cNvPr>
          <p:cNvSpPr/>
          <p:nvPr/>
        </p:nvSpPr>
        <p:spPr>
          <a:xfrm rot="-717662" flipH="1">
            <a:off x="16039852" y="6756799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EBD91191-5AB7-8D44-E731-B9AD95EE741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737DC710-C16F-399A-03D6-C624373B8E9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53AAF6C0-E545-160F-1543-CA41E75B4DA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6C4568EB-9F42-55D6-9A3A-35A739CACF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E1A059FD-171F-BDAB-D638-6C1CCFA20BC5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D6D70F4B-A22E-666F-3083-27D4704BF338}"/>
              </a:ext>
            </a:extLst>
          </p:cNvPr>
          <p:cNvSpPr/>
          <p:nvPr/>
        </p:nvSpPr>
        <p:spPr>
          <a:xfrm>
            <a:off x="685800" y="342900"/>
            <a:ext cx="16916400" cy="9944100"/>
          </a:xfrm>
          <a:prstGeom prst="roundRect">
            <a:avLst>
              <a:gd name="adj" fmla="val 7630"/>
            </a:avLst>
          </a:prstGeom>
          <a:solidFill>
            <a:srgbClr val="FFF9EB"/>
          </a:solidFill>
          <a:ln w="6350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2EC07E4E-22BF-ED4F-9F6B-0EF6FA0CA4DA}"/>
              </a:ext>
            </a:extLst>
          </p:cNvPr>
          <p:cNvSpPr txBox="1"/>
          <p:nvPr/>
        </p:nvSpPr>
        <p:spPr>
          <a:xfrm>
            <a:off x="914400" y="647700"/>
            <a:ext cx="16535400" cy="9756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0" i="0">
                <a:solidFill>
                  <a:srgbClr val="2E2E2E"/>
                </a:solidFill>
                <a:effectLst/>
              </a:rPr>
              <a:t>Em tự đánh giá mức độ thực hiện các hoạt động theo gợi ý:</a:t>
            </a:r>
          </a:p>
          <a:p>
            <a:pPr algn="ctr"/>
            <a:r>
              <a:rPr lang="vi-VN" sz="4400" b="0" i="0">
                <a:solidFill>
                  <a:srgbClr val="2E2E2E"/>
                </a:solidFill>
                <a:effectLst/>
              </a:rPr>
              <a:t>Hoàn thành tốt: </a:t>
            </a:r>
            <a:r>
              <a:rPr lang="vi-VN" sz="7200" b="0" i="0">
                <a:solidFill>
                  <a:srgbClr val="FFC000"/>
                </a:solidFill>
                <a:effectLst/>
                <a:sym typeface="Wingdings" panose="05000000000000000000" pitchFamily="2" charset="2"/>
              </a:rPr>
              <a:t>  </a:t>
            </a:r>
            <a:r>
              <a:rPr lang="vi-VN" sz="4400" b="0" i="0">
                <a:solidFill>
                  <a:srgbClr val="FFC000"/>
                </a:solidFill>
                <a:effectLst/>
                <a:sym typeface="Wingdings" panose="05000000000000000000" pitchFamily="2" charset="2"/>
              </a:rPr>
              <a:t> </a:t>
            </a:r>
          </a:p>
          <a:p>
            <a:r>
              <a:rPr lang="vi-VN" sz="4400" b="0" i="0">
                <a:solidFill>
                  <a:srgbClr val="2E2E2E"/>
                </a:solidFill>
                <a:effectLst/>
              </a:rPr>
              <a:t>Hoàn thành: </a:t>
            </a:r>
            <a:r>
              <a:rPr kumimoji="0" lang="vi-VN" sz="7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 				</a:t>
            </a:r>
            <a:r>
              <a:rPr lang="vi-VN" sz="4400" b="0" i="0">
                <a:solidFill>
                  <a:srgbClr val="2E2E2E"/>
                </a:solidFill>
                <a:effectLst/>
              </a:rPr>
              <a:t>Chưa hoàn thành: </a:t>
            </a:r>
            <a:r>
              <a:rPr kumimoji="0" lang="vi-VN" sz="7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 </a:t>
            </a:r>
            <a:endParaRPr lang="vi-VN" sz="4400" b="0" i="0">
              <a:solidFill>
                <a:srgbClr val="2E2E2E"/>
              </a:solidFill>
              <a:effectLst/>
            </a:endParaRPr>
          </a:p>
          <a:p>
            <a:pPr marL="571500" indent="-571500">
              <a:buFont typeface="Arial" panose="020B0604020202020204" pitchFamily="34" charset="0"/>
              <a:buChar char="-"/>
            </a:pPr>
            <a:r>
              <a:rPr lang="vi-VN" sz="4400">
                <a:solidFill>
                  <a:srgbClr val="2E2E2E"/>
                </a:solidFill>
              </a:rPr>
              <a:t>Nêu những việc làm thể hiện trách nhiệm, lòng biết ơn với các thành viên trong gia đình.</a:t>
            </a:r>
          </a:p>
          <a:p>
            <a:pPr marL="571500" indent="-571500">
              <a:buFont typeface="Arial" panose="020B0604020202020204" pitchFamily="34" charset="0"/>
              <a:buChar char="-"/>
            </a:pPr>
            <a:r>
              <a:rPr lang="vi-VN" sz="4400">
                <a:solidFill>
                  <a:srgbClr val="2E2E2E"/>
                </a:solidFill>
              </a:rPr>
              <a:t>Thực hiện việc làm thể hiện trách nhiệm, lòng biết ơn với các thành viên trong gia đình.</a:t>
            </a:r>
          </a:p>
          <a:p>
            <a:pPr marL="571500" indent="-571500">
              <a:buFont typeface="Arial" panose="020B0604020202020204" pitchFamily="34" charset="0"/>
              <a:buChar char="-"/>
            </a:pPr>
            <a:r>
              <a:rPr lang="vi-VN" sz="4400">
                <a:solidFill>
                  <a:srgbClr val="2E2E2E"/>
                </a:solidFill>
              </a:rPr>
              <a:t>Báo cáo kết quả thực hiện việc làm thể hiện trách nhiệm, lòng biết ơn với các thành viên trong gia đình.</a:t>
            </a:r>
          </a:p>
          <a:p>
            <a:pPr marL="571500" indent="-571500">
              <a:buFont typeface="Arial" panose="020B0604020202020204" pitchFamily="34" charset="0"/>
              <a:buChar char="-"/>
            </a:pPr>
            <a:r>
              <a:rPr lang="vi-VN" sz="4400">
                <a:solidFill>
                  <a:srgbClr val="2E2E2E"/>
                </a:solidFill>
              </a:rPr>
              <a:t>Xác định những việc làm để tạo bầu không khí vui vẻ, đầm ấm trong gia đình.</a:t>
            </a:r>
          </a:p>
          <a:p>
            <a:pPr marL="571500" indent="-571500">
              <a:buFont typeface="Arial" panose="020B0604020202020204" pitchFamily="34" charset="0"/>
              <a:buChar char="-"/>
            </a:pPr>
            <a:r>
              <a:rPr lang="vi-VN" sz="4400">
                <a:solidFill>
                  <a:srgbClr val="2E2E2E"/>
                </a:solidFill>
              </a:rPr>
              <a:t>Thực hiện những việc làm để tạo bầu không khí vui vẻ, đầm ấm trong gia đình.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700585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52407"/>
            <a:ext cx="18418184" cy="4805338"/>
          </a:xfrm>
          <a:custGeom>
            <a:avLst/>
            <a:gdLst/>
            <a:ahLst/>
            <a:cxnLst/>
            <a:rect l="l" t="t" r="r" b="b"/>
            <a:pathLst>
              <a:path w="18418184" h="4805338">
                <a:moveTo>
                  <a:pt x="0" y="0"/>
                </a:moveTo>
                <a:lnTo>
                  <a:pt x="18418184" y="0"/>
                </a:lnTo>
                <a:lnTo>
                  <a:pt x="18418184" y="4805338"/>
                </a:lnTo>
                <a:lnTo>
                  <a:pt x="0" y="4805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852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418184" cy="3194586"/>
            <a:chOff x="0" y="0"/>
            <a:chExt cx="4850880" cy="8413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0879" cy="841373"/>
            </a:xfrm>
            <a:custGeom>
              <a:avLst/>
              <a:gdLst/>
              <a:ahLst/>
              <a:cxnLst/>
              <a:rect l="l" t="t" r="r" b="b"/>
              <a:pathLst>
                <a:path w="4850879" h="841373">
                  <a:moveTo>
                    <a:pt x="1617834" y="822303"/>
                  </a:moveTo>
                  <a:cubicBezTo>
                    <a:pt x="1866525" y="833817"/>
                    <a:pt x="2149257" y="841373"/>
                    <a:pt x="2426746" y="841373"/>
                  </a:cubicBezTo>
                  <a:cubicBezTo>
                    <a:pt x="2704244" y="841373"/>
                    <a:pt x="2971267" y="834896"/>
                    <a:pt x="3217337" y="823382"/>
                  </a:cubicBezTo>
                  <a:cubicBezTo>
                    <a:pt x="3222579" y="823022"/>
                    <a:pt x="3227813" y="823022"/>
                    <a:pt x="3233046" y="822663"/>
                  </a:cubicBezTo>
                  <a:cubicBezTo>
                    <a:pt x="4157148" y="776608"/>
                    <a:pt x="4837792" y="654994"/>
                    <a:pt x="4850879" y="512236"/>
                  </a:cubicBezTo>
                  <a:lnTo>
                    <a:pt x="4850879" y="0"/>
                  </a:lnTo>
                  <a:lnTo>
                    <a:pt x="0" y="0"/>
                  </a:lnTo>
                  <a:lnTo>
                    <a:pt x="0" y="511856"/>
                  </a:lnTo>
                  <a:cubicBezTo>
                    <a:pt x="13089" y="655712"/>
                    <a:pt x="683259" y="777328"/>
                    <a:pt x="1617834" y="822303"/>
                  </a:cubicBezTo>
                  <a:close/>
                </a:path>
              </a:pathLst>
            </a:custGeom>
            <a:solidFill>
              <a:srgbClr val="EFB64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0880" cy="752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475236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90625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6558" y="740192"/>
            <a:ext cx="2061809" cy="1628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 đề</a:t>
            </a:r>
          </a:p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4693" b="1" i="0" u="none" strike="noStrike" kern="1200" cap="none" spc="0" normalizeH="0" baseline="0" noProof="0">
              <a:ln>
                <a:noFill/>
              </a:ln>
              <a:solidFill>
                <a:srgbClr val="CC62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5020478" y="0"/>
            <a:ext cx="4566227" cy="1543050"/>
            <a:chOff x="0" y="0"/>
            <a:chExt cx="120262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628" cy="406400"/>
            </a:xfrm>
            <a:custGeom>
              <a:avLst/>
              <a:gdLst/>
              <a:ahLst/>
              <a:cxnLst/>
              <a:rect l="l" t="t" r="r" b="b"/>
              <a:pathLst>
                <a:path w="1202628" h="406400">
                  <a:moveTo>
                    <a:pt x="999428" y="0"/>
                  </a:moveTo>
                  <a:cubicBezTo>
                    <a:pt x="1111652" y="0"/>
                    <a:pt x="1202628" y="90976"/>
                    <a:pt x="1202628" y="203200"/>
                  </a:cubicBezTo>
                  <a:cubicBezTo>
                    <a:pt x="1202628" y="315424"/>
                    <a:pt x="1111652" y="406400"/>
                    <a:pt x="9994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0B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0262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302986" y="248579"/>
            <a:ext cx="2754010" cy="85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8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 </a:t>
            </a:r>
            <a:r>
              <a:rPr lang="vi-VN" sz="5198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kumimoji="0" lang="en-US" sz="5198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Hình tự do: Hình 19">
            <a:extLst>
              <a:ext uri="{FF2B5EF4-FFF2-40B4-BE49-F238E27FC236}">
                <a16:creationId xmlns:a16="http://schemas.microsoft.com/office/drawing/2014/main" xmlns="" id="{8DC7F79B-E09D-30D3-C617-44CDA82DF8B9}"/>
              </a:ext>
            </a:extLst>
          </p:cNvPr>
          <p:cNvSpPr>
            <a:spLocks noChangeAspect="1"/>
          </p:cNvSpPr>
          <p:nvPr/>
        </p:nvSpPr>
        <p:spPr>
          <a:xfrm>
            <a:off x="3896095" y="322406"/>
            <a:ext cx="10430722" cy="2325005"/>
          </a:xfrm>
          <a:custGeom>
            <a:avLst/>
            <a:gdLst/>
            <a:ahLst/>
            <a:cxnLst/>
            <a:rect l="l" t="t" r="r" b="b"/>
            <a:pathLst>
              <a:path w="10430722" h="2325005">
                <a:moveTo>
                  <a:pt x="7911760" y="2187416"/>
                </a:moveTo>
                <a:cubicBezTo>
                  <a:pt x="7930785" y="2187416"/>
                  <a:pt x="7946921" y="2194211"/>
                  <a:pt x="7960171" y="2207800"/>
                </a:cubicBezTo>
                <a:cubicBezTo>
                  <a:pt x="7973420" y="2221389"/>
                  <a:pt x="7980045" y="2237695"/>
                  <a:pt x="7980045" y="2256720"/>
                </a:cubicBezTo>
                <a:cubicBezTo>
                  <a:pt x="7980045" y="2275745"/>
                  <a:pt x="7973420" y="2291881"/>
                  <a:pt x="7960171" y="2305131"/>
                </a:cubicBezTo>
                <a:cubicBezTo>
                  <a:pt x="7946921" y="2318380"/>
                  <a:pt x="7930785" y="2325005"/>
                  <a:pt x="7911760" y="2325005"/>
                </a:cubicBezTo>
                <a:cubicBezTo>
                  <a:pt x="7892735" y="2325005"/>
                  <a:pt x="7876429" y="2318380"/>
                  <a:pt x="7862839" y="2305131"/>
                </a:cubicBezTo>
                <a:cubicBezTo>
                  <a:pt x="7849251" y="2291881"/>
                  <a:pt x="7842456" y="2275745"/>
                  <a:pt x="7842456" y="2256720"/>
                </a:cubicBezTo>
                <a:cubicBezTo>
                  <a:pt x="7842456" y="2237695"/>
                  <a:pt x="7849081" y="2221389"/>
                  <a:pt x="7862330" y="2207800"/>
                </a:cubicBezTo>
                <a:cubicBezTo>
                  <a:pt x="7875579" y="2194211"/>
                  <a:pt x="7892055" y="2187416"/>
                  <a:pt x="7911760" y="2187416"/>
                </a:cubicBezTo>
                <a:close/>
                <a:moveTo>
                  <a:pt x="4334790" y="2187416"/>
                </a:moveTo>
                <a:cubicBezTo>
                  <a:pt x="4353814" y="2187416"/>
                  <a:pt x="4369951" y="2194211"/>
                  <a:pt x="4383200" y="2207800"/>
                </a:cubicBezTo>
                <a:cubicBezTo>
                  <a:pt x="4396449" y="2221389"/>
                  <a:pt x="4403074" y="2237695"/>
                  <a:pt x="4403074" y="2256720"/>
                </a:cubicBezTo>
                <a:cubicBezTo>
                  <a:pt x="4403074" y="2275745"/>
                  <a:pt x="4396449" y="2291881"/>
                  <a:pt x="4383200" y="2305131"/>
                </a:cubicBezTo>
                <a:cubicBezTo>
                  <a:pt x="4369951" y="2318380"/>
                  <a:pt x="4353814" y="2325005"/>
                  <a:pt x="4334790" y="2325005"/>
                </a:cubicBezTo>
                <a:cubicBezTo>
                  <a:pt x="4315765" y="2325005"/>
                  <a:pt x="4299458" y="2318380"/>
                  <a:pt x="4285869" y="2305131"/>
                </a:cubicBezTo>
                <a:cubicBezTo>
                  <a:pt x="4272280" y="2291881"/>
                  <a:pt x="4265485" y="2275745"/>
                  <a:pt x="4265485" y="2256720"/>
                </a:cubicBezTo>
                <a:cubicBezTo>
                  <a:pt x="4265485" y="2237695"/>
                  <a:pt x="4272110" y="2221389"/>
                  <a:pt x="4285359" y="2207800"/>
                </a:cubicBezTo>
                <a:cubicBezTo>
                  <a:pt x="4298608" y="2194211"/>
                  <a:pt x="4315085" y="2187416"/>
                  <a:pt x="4334790" y="2187416"/>
                </a:cubicBezTo>
                <a:close/>
                <a:moveTo>
                  <a:pt x="6515109" y="1463802"/>
                </a:moveTo>
                <a:cubicBezTo>
                  <a:pt x="6499481" y="1463802"/>
                  <a:pt x="6488610" y="1464141"/>
                  <a:pt x="6482495" y="1464821"/>
                </a:cubicBezTo>
                <a:lnTo>
                  <a:pt x="6482495" y="1819494"/>
                </a:lnTo>
                <a:lnTo>
                  <a:pt x="6500840" y="1819494"/>
                </a:lnTo>
                <a:cubicBezTo>
                  <a:pt x="6562671" y="1819494"/>
                  <a:pt x="6607005" y="1803527"/>
                  <a:pt x="6633843" y="1771593"/>
                </a:cubicBezTo>
                <a:cubicBezTo>
                  <a:pt x="6660681" y="1739658"/>
                  <a:pt x="6674100" y="1694815"/>
                  <a:pt x="6674100" y="1637062"/>
                </a:cubicBezTo>
                <a:cubicBezTo>
                  <a:pt x="6674100" y="1521555"/>
                  <a:pt x="6621103" y="1463802"/>
                  <a:pt x="6515109" y="1463802"/>
                </a:cubicBezTo>
                <a:close/>
                <a:moveTo>
                  <a:pt x="4333770" y="1462782"/>
                </a:moveTo>
                <a:cubicBezTo>
                  <a:pt x="4284850" y="1462782"/>
                  <a:pt x="4249009" y="1488602"/>
                  <a:pt x="4226247" y="1540240"/>
                </a:cubicBezTo>
                <a:cubicBezTo>
                  <a:pt x="4203486" y="1591878"/>
                  <a:pt x="4192105" y="1673752"/>
                  <a:pt x="4192105" y="1785861"/>
                </a:cubicBezTo>
                <a:cubicBezTo>
                  <a:pt x="4192105" y="1897970"/>
                  <a:pt x="4203486" y="1979844"/>
                  <a:pt x="4226247" y="2031482"/>
                </a:cubicBezTo>
                <a:cubicBezTo>
                  <a:pt x="4249009" y="2083120"/>
                  <a:pt x="4284850" y="2108940"/>
                  <a:pt x="4333770" y="2108940"/>
                </a:cubicBezTo>
                <a:cubicBezTo>
                  <a:pt x="4382691" y="2108940"/>
                  <a:pt x="4418361" y="2083290"/>
                  <a:pt x="4440784" y="2031992"/>
                </a:cubicBezTo>
                <a:cubicBezTo>
                  <a:pt x="4463206" y="1980693"/>
                  <a:pt x="4474416" y="1898650"/>
                  <a:pt x="4474416" y="1785861"/>
                </a:cubicBezTo>
                <a:cubicBezTo>
                  <a:pt x="4474416" y="1673072"/>
                  <a:pt x="4463206" y="1591029"/>
                  <a:pt x="4440784" y="1539730"/>
                </a:cubicBezTo>
                <a:cubicBezTo>
                  <a:pt x="4418361" y="1488432"/>
                  <a:pt x="4382691" y="1462782"/>
                  <a:pt x="4333770" y="1462782"/>
                </a:cubicBezTo>
                <a:close/>
                <a:moveTo>
                  <a:pt x="3623234" y="1462782"/>
                </a:moveTo>
                <a:cubicBezTo>
                  <a:pt x="3600812" y="1462782"/>
                  <a:pt x="3585524" y="1463462"/>
                  <a:pt x="3577371" y="1464821"/>
                </a:cubicBezTo>
                <a:lnTo>
                  <a:pt x="3577371" y="1778727"/>
                </a:lnTo>
                <a:cubicBezTo>
                  <a:pt x="3596395" y="1780086"/>
                  <a:pt x="3611343" y="1780426"/>
                  <a:pt x="3622214" y="1779746"/>
                </a:cubicBezTo>
                <a:cubicBezTo>
                  <a:pt x="3668417" y="1778387"/>
                  <a:pt x="3703749" y="1762080"/>
                  <a:pt x="3728208" y="1730826"/>
                </a:cubicBezTo>
                <a:cubicBezTo>
                  <a:pt x="3752669" y="1699571"/>
                  <a:pt x="3764899" y="1659823"/>
                  <a:pt x="3764899" y="1611582"/>
                </a:cubicBezTo>
                <a:cubicBezTo>
                  <a:pt x="3764899" y="1565380"/>
                  <a:pt x="3753688" y="1529029"/>
                  <a:pt x="3731266" y="1502530"/>
                </a:cubicBezTo>
                <a:cubicBezTo>
                  <a:pt x="3708844" y="1476032"/>
                  <a:pt x="3672833" y="1462782"/>
                  <a:pt x="3623234" y="1462782"/>
                </a:cubicBezTo>
                <a:close/>
                <a:moveTo>
                  <a:pt x="1533420" y="1462782"/>
                </a:moveTo>
                <a:cubicBezTo>
                  <a:pt x="1484500" y="1462782"/>
                  <a:pt x="1448659" y="1488602"/>
                  <a:pt x="1425897" y="1540240"/>
                </a:cubicBezTo>
                <a:cubicBezTo>
                  <a:pt x="1403136" y="1591878"/>
                  <a:pt x="1391755" y="1673752"/>
                  <a:pt x="1391755" y="1785861"/>
                </a:cubicBezTo>
                <a:cubicBezTo>
                  <a:pt x="1391755" y="1897970"/>
                  <a:pt x="1403136" y="1979844"/>
                  <a:pt x="1425897" y="2031482"/>
                </a:cubicBezTo>
                <a:cubicBezTo>
                  <a:pt x="1448659" y="2083120"/>
                  <a:pt x="1484500" y="2108940"/>
                  <a:pt x="1533420" y="2108940"/>
                </a:cubicBezTo>
                <a:cubicBezTo>
                  <a:pt x="1582341" y="2108940"/>
                  <a:pt x="1618012" y="2083290"/>
                  <a:pt x="1640434" y="2031992"/>
                </a:cubicBezTo>
                <a:cubicBezTo>
                  <a:pt x="1662855" y="1980693"/>
                  <a:pt x="1674066" y="1898650"/>
                  <a:pt x="1674066" y="1785861"/>
                </a:cubicBezTo>
                <a:cubicBezTo>
                  <a:pt x="1674066" y="1673072"/>
                  <a:pt x="1662855" y="1591029"/>
                  <a:pt x="1640434" y="1539730"/>
                </a:cubicBezTo>
                <a:cubicBezTo>
                  <a:pt x="1618012" y="1488432"/>
                  <a:pt x="1582341" y="1462782"/>
                  <a:pt x="1533420" y="1462782"/>
                </a:cubicBezTo>
                <a:close/>
                <a:moveTo>
                  <a:pt x="2829906" y="1431188"/>
                </a:moveTo>
                <a:lnTo>
                  <a:pt x="3325225" y="1431188"/>
                </a:lnTo>
                <a:cubicBezTo>
                  <a:pt x="3332019" y="1431188"/>
                  <a:pt x="3337285" y="1434585"/>
                  <a:pt x="3341022" y="1441380"/>
                </a:cubicBezTo>
                <a:cubicBezTo>
                  <a:pt x="3344759" y="1448174"/>
                  <a:pt x="3346627" y="1457007"/>
                  <a:pt x="3346627" y="1467878"/>
                </a:cubicBezTo>
                <a:cubicBezTo>
                  <a:pt x="3346627" y="1483506"/>
                  <a:pt x="3343230" y="1499473"/>
                  <a:pt x="3336436" y="1515780"/>
                </a:cubicBezTo>
                <a:cubicBezTo>
                  <a:pt x="3329641" y="1532087"/>
                  <a:pt x="3320809" y="1542618"/>
                  <a:pt x="3309937" y="1547374"/>
                </a:cubicBezTo>
                <a:cubicBezTo>
                  <a:pt x="3246069" y="1516119"/>
                  <a:pt x="3190694" y="1495396"/>
                  <a:pt x="3143812" y="1485204"/>
                </a:cubicBezTo>
                <a:lnTo>
                  <a:pt x="3144831" y="1997849"/>
                </a:lnTo>
                <a:cubicBezTo>
                  <a:pt x="3144831" y="2051526"/>
                  <a:pt x="3151287" y="2094331"/>
                  <a:pt x="3164195" y="2126266"/>
                </a:cubicBezTo>
                <a:cubicBezTo>
                  <a:pt x="3156042" y="2133739"/>
                  <a:pt x="3145341" y="2140534"/>
                  <a:pt x="3132091" y="2146649"/>
                </a:cubicBezTo>
                <a:cubicBezTo>
                  <a:pt x="3118842" y="2152764"/>
                  <a:pt x="3103724" y="2155822"/>
                  <a:pt x="3086738" y="2155822"/>
                </a:cubicBezTo>
                <a:cubicBezTo>
                  <a:pt x="3064317" y="2155822"/>
                  <a:pt x="3045971" y="2149707"/>
                  <a:pt x="3031702" y="2137476"/>
                </a:cubicBezTo>
                <a:cubicBezTo>
                  <a:pt x="3017435" y="2125246"/>
                  <a:pt x="3010300" y="2108600"/>
                  <a:pt x="3010300" y="2087537"/>
                </a:cubicBezTo>
                <a:lnTo>
                  <a:pt x="3010300" y="1485204"/>
                </a:lnTo>
                <a:cubicBezTo>
                  <a:pt x="2966136" y="1494717"/>
                  <a:pt x="2910760" y="1515440"/>
                  <a:pt x="2844174" y="1547374"/>
                </a:cubicBezTo>
                <a:cubicBezTo>
                  <a:pt x="2833982" y="1542618"/>
                  <a:pt x="2825490" y="1532087"/>
                  <a:pt x="2818695" y="1515780"/>
                </a:cubicBezTo>
                <a:cubicBezTo>
                  <a:pt x="2811900" y="1499473"/>
                  <a:pt x="2808503" y="1483506"/>
                  <a:pt x="2808503" y="1467878"/>
                </a:cubicBezTo>
                <a:cubicBezTo>
                  <a:pt x="2808503" y="1457007"/>
                  <a:pt x="2810202" y="1448174"/>
                  <a:pt x="2813599" y="1441380"/>
                </a:cubicBezTo>
                <a:cubicBezTo>
                  <a:pt x="2816996" y="1434585"/>
                  <a:pt x="2822432" y="1431188"/>
                  <a:pt x="2829906" y="1431188"/>
                </a:cubicBezTo>
                <a:close/>
                <a:moveTo>
                  <a:pt x="667731" y="1431188"/>
                </a:moveTo>
                <a:lnTo>
                  <a:pt x="1163050" y="1431188"/>
                </a:lnTo>
                <a:cubicBezTo>
                  <a:pt x="1169844" y="1431188"/>
                  <a:pt x="1175110" y="1434585"/>
                  <a:pt x="1178848" y="1441380"/>
                </a:cubicBezTo>
                <a:cubicBezTo>
                  <a:pt x="1182584" y="1448174"/>
                  <a:pt x="1184453" y="1457007"/>
                  <a:pt x="1184453" y="1467878"/>
                </a:cubicBezTo>
                <a:cubicBezTo>
                  <a:pt x="1184453" y="1483506"/>
                  <a:pt x="1181055" y="1499473"/>
                  <a:pt x="1174261" y="1515780"/>
                </a:cubicBezTo>
                <a:cubicBezTo>
                  <a:pt x="1167466" y="1532087"/>
                  <a:pt x="1158633" y="1542618"/>
                  <a:pt x="1147762" y="1547374"/>
                </a:cubicBezTo>
                <a:cubicBezTo>
                  <a:pt x="1083894" y="1516119"/>
                  <a:pt x="1028519" y="1495396"/>
                  <a:pt x="981637" y="1485204"/>
                </a:cubicBezTo>
                <a:lnTo>
                  <a:pt x="982656" y="1997849"/>
                </a:lnTo>
                <a:cubicBezTo>
                  <a:pt x="982656" y="2051526"/>
                  <a:pt x="989111" y="2094331"/>
                  <a:pt x="1002021" y="2126266"/>
                </a:cubicBezTo>
                <a:cubicBezTo>
                  <a:pt x="993867" y="2133739"/>
                  <a:pt x="983165" y="2140534"/>
                  <a:pt x="969916" y="2146649"/>
                </a:cubicBezTo>
                <a:cubicBezTo>
                  <a:pt x="956668" y="2152764"/>
                  <a:pt x="941550" y="2155822"/>
                  <a:pt x="924563" y="2155822"/>
                </a:cubicBezTo>
                <a:cubicBezTo>
                  <a:pt x="902141" y="2155822"/>
                  <a:pt x="883796" y="2149707"/>
                  <a:pt x="869527" y="2137476"/>
                </a:cubicBezTo>
                <a:cubicBezTo>
                  <a:pt x="855259" y="2125246"/>
                  <a:pt x="848125" y="2108600"/>
                  <a:pt x="848125" y="2087537"/>
                </a:cubicBezTo>
                <a:lnTo>
                  <a:pt x="848125" y="1485204"/>
                </a:lnTo>
                <a:cubicBezTo>
                  <a:pt x="803961" y="1494717"/>
                  <a:pt x="748586" y="1515440"/>
                  <a:pt x="681999" y="1547374"/>
                </a:cubicBezTo>
                <a:cubicBezTo>
                  <a:pt x="671808" y="1542618"/>
                  <a:pt x="663314" y="1532087"/>
                  <a:pt x="656520" y="1515780"/>
                </a:cubicBezTo>
                <a:cubicBezTo>
                  <a:pt x="649725" y="1499473"/>
                  <a:pt x="646328" y="1483506"/>
                  <a:pt x="646328" y="1467878"/>
                </a:cubicBezTo>
                <a:cubicBezTo>
                  <a:pt x="646328" y="1457007"/>
                  <a:pt x="648027" y="1448174"/>
                  <a:pt x="651424" y="1441380"/>
                </a:cubicBezTo>
                <a:cubicBezTo>
                  <a:pt x="654822" y="1434585"/>
                  <a:pt x="660257" y="1431188"/>
                  <a:pt x="667731" y="1431188"/>
                </a:cubicBezTo>
                <a:close/>
                <a:moveTo>
                  <a:pt x="8603275" y="1418958"/>
                </a:moveTo>
                <a:cubicBezTo>
                  <a:pt x="8620261" y="1418958"/>
                  <a:pt x="8630793" y="1420996"/>
                  <a:pt x="8634869" y="1425073"/>
                </a:cubicBezTo>
                <a:cubicBezTo>
                  <a:pt x="8651855" y="1449533"/>
                  <a:pt x="8700436" y="1515100"/>
                  <a:pt x="8780612" y="1621774"/>
                </a:cubicBezTo>
                <a:cubicBezTo>
                  <a:pt x="8853312" y="1718935"/>
                  <a:pt x="8907838" y="1792995"/>
                  <a:pt x="8944189" y="1843954"/>
                </a:cubicBezTo>
                <a:cubicBezTo>
                  <a:pt x="8980539" y="1894913"/>
                  <a:pt x="9006188" y="1936699"/>
                  <a:pt x="9021137" y="1969313"/>
                </a:cubicBezTo>
                <a:lnTo>
                  <a:pt x="8987504" y="1511703"/>
                </a:lnTo>
                <a:lnTo>
                  <a:pt x="8986485" y="1497434"/>
                </a:lnTo>
                <a:cubicBezTo>
                  <a:pt x="8986485" y="1475013"/>
                  <a:pt x="8991750" y="1457007"/>
                  <a:pt x="9002282" y="1443418"/>
                </a:cubicBezTo>
                <a:cubicBezTo>
                  <a:pt x="9012813" y="1429829"/>
                  <a:pt x="9028271" y="1422015"/>
                  <a:pt x="9048654" y="1419977"/>
                </a:cubicBezTo>
                <a:cubicBezTo>
                  <a:pt x="9070397" y="1418618"/>
                  <a:pt x="9088742" y="1423035"/>
                  <a:pt x="9103690" y="1433226"/>
                </a:cubicBezTo>
                <a:cubicBezTo>
                  <a:pt x="9094857" y="1459725"/>
                  <a:pt x="9090441" y="1501511"/>
                  <a:pt x="9090441" y="1558585"/>
                </a:cubicBezTo>
                <a:lnTo>
                  <a:pt x="9089421" y="1999888"/>
                </a:lnTo>
                <a:cubicBezTo>
                  <a:pt x="9089421" y="2060359"/>
                  <a:pt x="9091460" y="2106561"/>
                  <a:pt x="9095536" y="2138496"/>
                </a:cubicBezTo>
                <a:cubicBezTo>
                  <a:pt x="9090780" y="2143252"/>
                  <a:pt x="9082797" y="2147159"/>
                  <a:pt x="9071586" y="2150216"/>
                </a:cubicBezTo>
                <a:cubicBezTo>
                  <a:pt x="9060375" y="2153274"/>
                  <a:pt x="9048654" y="2154802"/>
                  <a:pt x="9036424" y="2154802"/>
                </a:cubicBezTo>
                <a:cubicBezTo>
                  <a:pt x="9022156" y="2154802"/>
                  <a:pt x="9011964" y="2153104"/>
                  <a:pt x="9005849" y="2149707"/>
                </a:cubicBezTo>
                <a:cubicBezTo>
                  <a:pt x="8823077" y="1935680"/>
                  <a:pt x="8695340" y="1760721"/>
                  <a:pt x="8622639" y="1624831"/>
                </a:cubicBezTo>
                <a:lnTo>
                  <a:pt x="8651176" y="2079383"/>
                </a:lnTo>
                <a:cubicBezTo>
                  <a:pt x="8653215" y="2101126"/>
                  <a:pt x="8647099" y="2119301"/>
                  <a:pt x="8632831" y="2133909"/>
                </a:cubicBezTo>
                <a:cubicBezTo>
                  <a:pt x="8618563" y="2148518"/>
                  <a:pt x="8602595" y="2155822"/>
                  <a:pt x="8584930" y="2155822"/>
                </a:cubicBezTo>
                <a:cubicBezTo>
                  <a:pt x="8563867" y="2155822"/>
                  <a:pt x="8545521" y="2150046"/>
                  <a:pt x="8529894" y="2138496"/>
                </a:cubicBezTo>
                <a:cubicBezTo>
                  <a:pt x="8542804" y="2103844"/>
                  <a:pt x="8549259" y="2056962"/>
                  <a:pt x="8549259" y="1997849"/>
                </a:cubicBezTo>
                <a:lnTo>
                  <a:pt x="8549259" y="1575911"/>
                </a:lnTo>
                <a:cubicBezTo>
                  <a:pt x="8549259" y="1519517"/>
                  <a:pt x="8546880" y="1472635"/>
                  <a:pt x="8542124" y="1435265"/>
                </a:cubicBezTo>
                <a:cubicBezTo>
                  <a:pt x="8546201" y="1429829"/>
                  <a:pt x="8554184" y="1425752"/>
                  <a:pt x="8566075" y="1423035"/>
                </a:cubicBezTo>
                <a:cubicBezTo>
                  <a:pt x="8577965" y="1420317"/>
                  <a:pt x="8590365" y="1418958"/>
                  <a:pt x="8603275" y="1418958"/>
                </a:cubicBezTo>
                <a:close/>
                <a:moveTo>
                  <a:pt x="4812325" y="1418958"/>
                </a:moveTo>
                <a:cubicBezTo>
                  <a:pt x="4829311" y="1418958"/>
                  <a:pt x="4839842" y="1420996"/>
                  <a:pt x="4843919" y="1425073"/>
                </a:cubicBezTo>
                <a:cubicBezTo>
                  <a:pt x="4860906" y="1449533"/>
                  <a:pt x="4909486" y="1515100"/>
                  <a:pt x="4989661" y="1621774"/>
                </a:cubicBezTo>
                <a:cubicBezTo>
                  <a:pt x="5062363" y="1718935"/>
                  <a:pt x="5116888" y="1792995"/>
                  <a:pt x="5153239" y="1843954"/>
                </a:cubicBezTo>
                <a:cubicBezTo>
                  <a:pt x="5189589" y="1894913"/>
                  <a:pt x="5215239" y="1936699"/>
                  <a:pt x="5230187" y="1969313"/>
                </a:cubicBezTo>
                <a:lnTo>
                  <a:pt x="5196553" y="1511703"/>
                </a:lnTo>
                <a:lnTo>
                  <a:pt x="5195535" y="1497434"/>
                </a:lnTo>
                <a:cubicBezTo>
                  <a:pt x="5195535" y="1475013"/>
                  <a:pt x="5200801" y="1457007"/>
                  <a:pt x="5211331" y="1443418"/>
                </a:cubicBezTo>
                <a:cubicBezTo>
                  <a:pt x="5221863" y="1429829"/>
                  <a:pt x="5237321" y="1422015"/>
                  <a:pt x="5257704" y="1419977"/>
                </a:cubicBezTo>
                <a:cubicBezTo>
                  <a:pt x="5279447" y="1418618"/>
                  <a:pt x="5297791" y="1423035"/>
                  <a:pt x="5312739" y="1433226"/>
                </a:cubicBezTo>
                <a:cubicBezTo>
                  <a:pt x="5303907" y="1459725"/>
                  <a:pt x="5299491" y="1501511"/>
                  <a:pt x="5299491" y="1558585"/>
                </a:cubicBezTo>
                <a:lnTo>
                  <a:pt x="5298471" y="1999888"/>
                </a:lnTo>
                <a:cubicBezTo>
                  <a:pt x="5298471" y="2060359"/>
                  <a:pt x="5300509" y="2106561"/>
                  <a:pt x="5304586" y="2138496"/>
                </a:cubicBezTo>
                <a:cubicBezTo>
                  <a:pt x="5299830" y="2143252"/>
                  <a:pt x="5291847" y="2147159"/>
                  <a:pt x="5280635" y="2150216"/>
                </a:cubicBezTo>
                <a:cubicBezTo>
                  <a:pt x="5269425" y="2153274"/>
                  <a:pt x="5257704" y="2154802"/>
                  <a:pt x="5245474" y="2154802"/>
                </a:cubicBezTo>
                <a:cubicBezTo>
                  <a:pt x="5231205" y="2154802"/>
                  <a:pt x="5221013" y="2153104"/>
                  <a:pt x="5214899" y="2149707"/>
                </a:cubicBezTo>
                <a:cubicBezTo>
                  <a:pt x="5032127" y="1935680"/>
                  <a:pt x="4904391" y="1760721"/>
                  <a:pt x="4831689" y="1624831"/>
                </a:cubicBezTo>
                <a:lnTo>
                  <a:pt x="4860226" y="2079383"/>
                </a:lnTo>
                <a:cubicBezTo>
                  <a:pt x="4862264" y="2101126"/>
                  <a:pt x="4856149" y="2119301"/>
                  <a:pt x="4841881" y="2133909"/>
                </a:cubicBezTo>
                <a:cubicBezTo>
                  <a:pt x="4827612" y="2148518"/>
                  <a:pt x="4811645" y="2155822"/>
                  <a:pt x="4793980" y="2155822"/>
                </a:cubicBezTo>
                <a:cubicBezTo>
                  <a:pt x="4772917" y="2155822"/>
                  <a:pt x="4754571" y="2150046"/>
                  <a:pt x="4738945" y="2138496"/>
                </a:cubicBezTo>
                <a:cubicBezTo>
                  <a:pt x="4751854" y="2103844"/>
                  <a:pt x="4758309" y="2056962"/>
                  <a:pt x="4758309" y="1997849"/>
                </a:cubicBezTo>
                <a:lnTo>
                  <a:pt x="4758309" y="1575911"/>
                </a:lnTo>
                <a:cubicBezTo>
                  <a:pt x="4758309" y="1519517"/>
                  <a:pt x="4755931" y="1472635"/>
                  <a:pt x="4751175" y="1435265"/>
                </a:cubicBezTo>
                <a:cubicBezTo>
                  <a:pt x="4755251" y="1429829"/>
                  <a:pt x="4763235" y="1425752"/>
                  <a:pt x="4775125" y="1423035"/>
                </a:cubicBezTo>
                <a:cubicBezTo>
                  <a:pt x="4787015" y="1420317"/>
                  <a:pt x="4799415" y="1418958"/>
                  <a:pt x="4812325" y="1418958"/>
                </a:cubicBezTo>
                <a:close/>
                <a:moveTo>
                  <a:pt x="2011976" y="1418958"/>
                </a:moveTo>
                <a:cubicBezTo>
                  <a:pt x="2028961" y="1418958"/>
                  <a:pt x="2039493" y="1420996"/>
                  <a:pt x="2043569" y="1425073"/>
                </a:cubicBezTo>
                <a:cubicBezTo>
                  <a:pt x="2060556" y="1449533"/>
                  <a:pt x="2109137" y="1515100"/>
                  <a:pt x="2189312" y="1621774"/>
                </a:cubicBezTo>
                <a:cubicBezTo>
                  <a:pt x="2262013" y="1718935"/>
                  <a:pt x="2316538" y="1792995"/>
                  <a:pt x="2352890" y="1843954"/>
                </a:cubicBezTo>
                <a:cubicBezTo>
                  <a:pt x="2389240" y="1894913"/>
                  <a:pt x="2414889" y="1936699"/>
                  <a:pt x="2429837" y="1969313"/>
                </a:cubicBezTo>
                <a:lnTo>
                  <a:pt x="2396204" y="1511703"/>
                </a:lnTo>
                <a:lnTo>
                  <a:pt x="2395185" y="1497434"/>
                </a:lnTo>
                <a:cubicBezTo>
                  <a:pt x="2395185" y="1475013"/>
                  <a:pt x="2400450" y="1457007"/>
                  <a:pt x="2410983" y="1443418"/>
                </a:cubicBezTo>
                <a:cubicBezTo>
                  <a:pt x="2421513" y="1429829"/>
                  <a:pt x="2436972" y="1422015"/>
                  <a:pt x="2457355" y="1419977"/>
                </a:cubicBezTo>
                <a:cubicBezTo>
                  <a:pt x="2479097" y="1418618"/>
                  <a:pt x="2497443" y="1423035"/>
                  <a:pt x="2512390" y="1433226"/>
                </a:cubicBezTo>
                <a:cubicBezTo>
                  <a:pt x="2503557" y="1459725"/>
                  <a:pt x="2499141" y="1501511"/>
                  <a:pt x="2499141" y="1558585"/>
                </a:cubicBezTo>
                <a:lnTo>
                  <a:pt x="2498121" y="1999888"/>
                </a:lnTo>
                <a:cubicBezTo>
                  <a:pt x="2498121" y="2060359"/>
                  <a:pt x="2500160" y="2106561"/>
                  <a:pt x="2504237" y="2138496"/>
                </a:cubicBezTo>
                <a:cubicBezTo>
                  <a:pt x="2499480" y="2143252"/>
                  <a:pt x="2491497" y="2147159"/>
                  <a:pt x="2480286" y="2150216"/>
                </a:cubicBezTo>
                <a:cubicBezTo>
                  <a:pt x="2469075" y="2153274"/>
                  <a:pt x="2457355" y="2154802"/>
                  <a:pt x="2445125" y="2154802"/>
                </a:cubicBezTo>
                <a:cubicBezTo>
                  <a:pt x="2430856" y="2154802"/>
                  <a:pt x="2420664" y="2153104"/>
                  <a:pt x="2414549" y="2149707"/>
                </a:cubicBezTo>
                <a:cubicBezTo>
                  <a:pt x="2231778" y="1935680"/>
                  <a:pt x="2104040" y="1760721"/>
                  <a:pt x="2031339" y="1624831"/>
                </a:cubicBezTo>
                <a:lnTo>
                  <a:pt x="2059877" y="2079383"/>
                </a:lnTo>
                <a:cubicBezTo>
                  <a:pt x="2061914" y="2101126"/>
                  <a:pt x="2055799" y="2119301"/>
                  <a:pt x="2041531" y="2133909"/>
                </a:cubicBezTo>
                <a:cubicBezTo>
                  <a:pt x="2027263" y="2148518"/>
                  <a:pt x="2011295" y="2155822"/>
                  <a:pt x="1993630" y="2155822"/>
                </a:cubicBezTo>
                <a:cubicBezTo>
                  <a:pt x="1972567" y="2155822"/>
                  <a:pt x="1954222" y="2150046"/>
                  <a:pt x="1938594" y="2138496"/>
                </a:cubicBezTo>
                <a:cubicBezTo>
                  <a:pt x="1951504" y="2103844"/>
                  <a:pt x="1957959" y="2056962"/>
                  <a:pt x="1957959" y="1997849"/>
                </a:cubicBezTo>
                <a:lnTo>
                  <a:pt x="1957959" y="1575911"/>
                </a:lnTo>
                <a:cubicBezTo>
                  <a:pt x="1957959" y="1519517"/>
                  <a:pt x="1955581" y="1472635"/>
                  <a:pt x="1950825" y="1435265"/>
                </a:cubicBezTo>
                <a:cubicBezTo>
                  <a:pt x="1954902" y="1429829"/>
                  <a:pt x="1962885" y="1425752"/>
                  <a:pt x="1974775" y="1423035"/>
                </a:cubicBezTo>
                <a:cubicBezTo>
                  <a:pt x="1986665" y="1420317"/>
                  <a:pt x="1999065" y="1418958"/>
                  <a:pt x="2011976" y="1418958"/>
                </a:cubicBezTo>
                <a:close/>
                <a:moveTo>
                  <a:pt x="7707925" y="1417939"/>
                </a:moveTo>
                <a:cubicBezTo>
                  <a:pt x="7729667" y="1417939"/>
                  <a:pt x="7747673" y="1424054"/>
                  <a:pt x="7761941" y="1436284"/>
                </a:cubicBezTo>
                <a:cubicBezTo>
                  <a:pt x="7776209" y="1448514"/>
                  <a:pt x="7783344" y="1465161"/>
                  <a:pt x="7783344" y="1486223"/>
                </a:cubicBezTo>
                <a:lnTo>
                  <a:pt x="7783344" y="1835801"/>
                </a:lnTo>
                <a:cubicBezTo>
                  <a:pt x="7783344" y="1931603"/>
                  <a:pt x="7793535" y="2001077"/>
                  <a:pt x="7813919" y="2044222"/>
                </a:cubicBezTo>
                <a:cubicBezTo>
                  <a:pt x="7834303" y="2087367"/>
                  <a:pt x="7866576" y="2108940"/>
                  <a:pt x="7910741" y="2108940"/>
                </a:cubicBezTo>
                <a:cubicBezTo>
                  <a:pt x="7956943" y="2108940"/>
                  <a:pt x="7990915" y="2086178"/>
                  <a:pt x="8012658" y="2040655"/>
                </a:cubicBezTo>
                <a:cubicBezTo>
                  <a:pt x="8034401" y="1995132"/>
                  <a:pt x="8045271" y="1926847"/>
                  <a:pt x="8045271" y="1835801"/>
                </a:cubicBezTo>
                <a:lnTo>
                  <a:pt x="8045271" y="1575911"/>
                </a:lnTo>
                <a:cubicBezTo>
                  <a:pt x="8045271" y="1524273"/>
                  <a:pt x="8038817" y="1481467"/>
                  <a:pt x="8025907" y="1447495"/>
                </a:cubicBezTo>
                <a:cubicBezTo>
                  <a:pt x="8034061" y="1440021"/>
                  <a:pt x="8044593" y="1433226"/>
                  <a:pt x="8057501" y="1427111"/>
                </a:cubicBezTo>
                <a:cubicBezTo>
                  <a:pt x="8070411" y="1420996"/>
                  <a:pt x="8085019" y="1417939"/>
                  <a:pt x="8101326" y="1417939"/>
                </a:cubicBezTo>
                <a:cubicBezTo>
                  <a:pt x="8123069" y="1417939"/>
                  <a:pt x="8141243" y="1424054"/>
                  <a:pt x="8155852" y="1436284"/>
                </a:cubicBezTo>
                <a:cubicBezTo>
                  <a:pt x="8170461" y="1448514"/>
                  <a:pt x="8177765" y="1465161"/>
                  <a:pt x="8177765" y="1486223"/>
                </a:cubicBezTo>
                <a:lnTo>
                  <a:pt x="8177765" y="1828667"/>
                </a:lnTo>
                <a:cubicBezTo>
                  <a:pt x="8177765" y="1937378"/>
                  <a:pt x="8155343" y="2019082"/>
                  <a:pt x="8110499" y="2073778"/>
                </a:cubicBezTo>
                <a:cubicBezTo>
                  <a:pt x="8065655" y="2128474"/>
                  <a:pt x="7999069" y="2155822"/>
                  <a:pt x="7910741" y="2155822"/>
                </a:cubicBezTo>
                <a:cubicBezTo>
                  <a:pt x="7823771" y="2155822"/>
                  <a:pt x="7758714" y="2129323"/>
                  <a:pt x="7715569" y="2076326"/>
                </a:cubicBezTo>
                <a:cubicBezTo>
                  <a:pt x="7672423" y="2023329"/>
                  <a:pt x="7650851" y="1940776"/>
                  <a:pt x="7650851" y="1828667"/>
                </a:cubicBezTo>
                <a:lnTo>
                  <a:pt x="7650851" y="1575911"/>
                </a:lnTo>
                <a:cubicBezTo>
                  <a:pt x="7650851" y="1524273"/>
                  <a:pt x="7644396" y="1481467"/>
                  <a:pt x="7631487" y="1447495"/>
                </a:cubicBezTo>
                <a:cubicBezTo>
                  <a:pt x="7638961" y="1440021"/>
                  <a:pt x="7649323" y="1433226"/>
                  <a:pt x="7662571" y="1427111"/>
                </a:cubicBezTo>
                <a:cubicBezTo>
                  <a:pt x="7675821" y="1420996"/>
                  <a:pt x="7690939" y="1417939"/>
                  <a:pt x="7707925" y="1417939"/>
                </a:cubicBezTo>
                <a:close/>
                <a:moveTo>
                  <a:pt x="6996607" y="1417939"/>
                </a:moveTo>
                <a:cubicBezTo>
                  <a:pt x="7019029" y="1417939"/>
                  <a:pt x="7037375" y="1424054"/>
                  <a:pt x="7051643" y="1436284"/>
                </a:cubicBezTo>
                <a:cubicBezTo>
                  <a:pt x="7065911" y="1448514"/>
                  <a:pt x="7073045" y="1465161"/>
                  <a:pt x="7073045" y="1486223"/>
                </a:cubicBezTo>
                <a:lnTo>
                  <a:pt x="7073045" y="1734902"/>
                </a:lnTo>
                <a:lnTo>
                  <a:pt x="7344145" y="1734902"/>
                </a:lnTo>
                <a:lnTo>
                  <a:pt x="7344145" y="1575911"/>
                </a:lnTo>
                <a:cubicBezTo>
                  <a:pt x="7344145" y="1524273"/>
                  <a:pt x="7337691" y="1481467"/>
                  <a:pt x="7324782" y="1447495"/>
                </a:cubicBezTo>
                <a:cubicBezTo>
                  <a:pt x="7332255" y="1440021"/>
                  <a:pt x="7342617" y="1433226"/>
                  <a:pt x="7355867" y="1427111"/>
                </a:cubicBezTo>
                <a:cubicBezTo>
                  <a:pt x="7369115" y="1420996"/>
                  <a:pt x="7384233" y="1417939"/>
                  <a:pt x="7401219" y="1417939"/>
                </a:cubicBezTo>
                <a:cubicBezTo>
                  <a:pt x="7422963" y="1417939"/>
                  <a:pt x="7441137" y="1424054"/>
                  <a:pt x="7455746" y="1436284"/>
                </a:cubicBezTo>
                <a:cubicBezTo>
                  <a:pt x="7470353" y="1448514"/>
                  <a:pt x="7477658" y="1465161"/>
                  <a:pt x="7477658" y="1486223"/>
                </a:cubicBezTo>
                <a:lnTo>
                  <a:pt x="7477658" y="1997849"/>
                </a:lnTo>
                <a:cubicBezTo>
                  <a:pt x="7477658" y="2051526"/>
                  <a:pt x="7484113" y="2094331"/>
                  <a:pt x="7497023" y="2126266"/>
                </a:cubicBezTo>
                <a:cubicBezTo>
                  <a:pt x="7489548" y="2133739"/>
                  <a:pt x="7479187" y="2140534"/>
                  <a:pt x="7465937" y="2146649"/>
                </a:cubicBezTo>
                <a:cubicBezTo>
                  <a:pt x="7452688" y="2152764"/>
                  <a:pt x="7437570" y="2155822"/>
                  <a:pt x="7420584" y="2155822"/>
                </a:cubicBezTo>
                <a:cubicBezTo>
                  <a:pt x="7398162" y="2155822"/>
                  <a:pt x="7379817" y="2149707"/>
                  <a:pt x="7365549" y="2137476"/>
                </a:cubicBezTo>
                <a:cubicBezTo>
                  <a:pt x="7351280" y="2125246"/>
                  <a:pt x="7344145" y="2108600"/>
                  <a:pt x="7344145" y="2087537"/>
                </a:cubicBezTo>
                <a:lnTo>
                  <a:pt x="7344145" y="1806245"/>
                </a:lnTo>
                <a:lnTo>
                  <a:pt x="7073045" y="1806245"/>
                </a:lnTo>
                <a:lnTo>
                  <a:pt x="7073045" y="1997849"/>
                </a:lnTo>
                <a:cubicBezTo>
                  <a:pt x="7073045" y="2051526"/>
                  <a:pt x="7079500" y="2094331"/>
                  <a:pt x="7092410" y="2126266"/>
                </a:cubicBezTo>
                <a:cubicBezTo>
                  <a:pt x="7084935" y="2133739"/>
                  <a:pt x="7074575" y="2140534"/>
                  <a:pt x="7061325" y="2146649"/>
                </a:cubicBezTo>
                <a:cubicBezTo>
                  <a:pt x="7048075" y="2152764"/>
                  <a:pt x="7032957" y="2155822"/>
                  <a:pt x="7015971" y="2155822"/>
                </a:cubicBezTo>
                <a:cubicBezTo>
                  <a:pt x="6993549" y="2155822"/>
                  <a:pt x="6975205" y="2149707"/>
                  <a:pt x="6960936" y="2137476"/>
                </a:cubicBezTo>
                <a:cubicBezTo>
                  <a:pt x="6946667" y="2125246"/>
                  <a:pt x="6939533" y="2108600"/>
                  <a:pt x="6939533" y="2087537"/>
                </a:cubicBezTo>
                <a:lnTo>
                  <a:pt x="6939533" y="1575911"/>
                </a:lnTo>
                <a:cubicBezTo>
                  <a:pt x="6939533" y="1524273"/>
                  <a:pt x="6933079" y="1481467"/>
                  <a:pt x="6920169" y="1447495"/>
                </a:cubicBezTo>
                <a:cubicBezTo>
                  <a:pt x="6927643" y="1440021"/>
                  <a:pt x="6938005" y="1433226"/>
                  <a:pt x="6951254" y="1427111"/>
                </a:cubicBezTo>
                <a:cubicBezTo>
                  <a:pt x="6964503" y="1420996"/>
                  <a:pt x="6979621" y="1417939"/>
                  <a:pt x="6996607" y="1417939"/>
                </a:cubicBezTo>
                <a:close/>
                <a:moveTo>
                  <a:pt x="6512051" y="1416920"/>
                </a:moveTo>
                <a:cubicBezTo>
                  <a:pt x="6613969" y="1416920"/>
                  <a:pt x="6690917" y="1433736"/>
                  <a:pt x="6742895" y="1467369"/>
                </a:cubicBezTo>
                <a:cubicBezTo>
                  <a:pt x="6794873" y="1501002"/>
                  <a:pt x="6820861" y="1554169"/>
                  <a:pt x="6820861" y="1626870"/>
                </a:cubicBezTo>
                <a:cubicBezTo>
                  <a:pt x="6820861" y="1703648"/>
                  <a:pt x="6793853" y="1762590"/>
                  <a:pt x="6739837" y="1803697"/>
                </a:cubicBezTo>
                <a:cubicBezTo>
                  <a:pt x="6685821" y="1844803"/>
                  <a:pt x="6608193" y="1865357"/>
                  <a:pt x="6506955" y="1865357"/>
                </a:cubicBezTo>
                <a:lnTo>
                  <a:pt x="6482495" y="1865357"/>
                </a:lnTo>
                <a:lnTo>
                  <a:pt x="6482495" y="2004984"/>
                </a:lnTo>
                <a:cubicBezTo>
                  <a:pt x="6482495" y="2055942"/>
                  <a:pt x="6488950" y="2096370"/>
                  <a:pt x="6501859" y="2126266"/>
                </a:cubicBezTo>
                <a:cubicBezTo>
                  <a:pt x="6494386" y="2133739"/>
                  <a:pt x="6484024" y="2140534"/>
                  <a:pt x="6470775" y="2146649"/>
                </a:cubicBezTo>
                <a:cubicBezTo>
                  <a:pt x="6457525" y="2152764"/>
                  <a:pt x="6442407" y="2155822"/>
                  <a:pt x="6425421" y="2155822"/>
                </a:cubicBezTo>
                <a:cubicBezTo>
                  <a:pt x="6402999" y="2155822"/>
                  <a:pt x="6384655" y="2149707"/>
                  <a:pt x="6370386" y="2137476"/>
                </a:cubicBezTo>
                <a:cubicBezTo>
                  <a:pt x="6356117" y="2125246"/>
                  <a:pt x="6348983" y="2108600"/>
                  <a:pt x="6348983" y="2087537"/>
                </a:cubicBezTo>
                <a:lnTo>
                  <a:pt x="6348983" y="1575911"/>
                </a:lnTo>
                <a:cubicBezTo>
                  <a:pt x="6348983" y="1524273"/>
                  <a:pt x="6342529" y="1481467"/>
                  <a:pt x="6329619" y="1447495"/>
                </a:cubicBezTo>
                <a:cubicBezTo>
                  <a:pt x="6371745" y="1427111"/>
                  <a:pt x="6432555" y="1416920"/>
                  <a:pt x="6512051" y="1416920"/>
                </a:cubicBezTo>
                <a:close/>
                <a:moveTo>
                  <a:pt x="5745823" y="1416920"/>
                </a:moveTo>
                <a:cubicBezTo>
                  <a:pt x="5782513" y="1416920"/>
                  <a:pt x="5817844" y="1421676"/>
                  <a:pt x="5851817" y="1431188"/>
                </a:cubicBezTo>
                <a:cubicBezTo>
                  <a:pt x="5885789" y="1440700"/>
                  <a:pt x="5913647" y="1454629"/>
                  <a:pt x="5935389" y="1472974"/>
                </a:cubicBezTo>
                <a:cubicBezTo>
                  <a:pt x="5957131" y="1491319"/>
                  <a:pt x="5968003" y="1512382"/>
                  <a:pt x="5968003" y="1536163"/>
                </a:cubicBezTo>
                <a:cubicBezTo>
                  <a:pt x="5968003" y="1557905"/>
                  <a:pt x="5958490" y="1576421"/>
                  <a:pt x="5939465" y="1591708"/>
                </a:cubicBezTo>
                <a:cubicBezTo>
                  <a:pt x="5920441" y="1606996"/>
                  <a:pt x="5893943" y="1614300"/>
                  <a:pt x="5859970" y="1613620"/>
                </a:cubicBezTo>
                <a:cubicBezTo>
                  <a:pt x="5849778" y="1513062"/>
                  <a:pt x="5812409" y="1462782"/>
                  <a:pt x="5747861" y="1462782"/>
                </a:cubicBezTo>
                <a:cubicBezTo>
                  <a:pt x="5691467" y="1462782"/>
                  <a:pt x="5649851" y="1489451"/>
                  <a:pt x="5623012" y="1542788"/>
                </a:cubicBezTo>
                <a:cubicBezTo>
                  <a:pt x="5596174" y="1596125"/>
                  <a:pt x="5582755" y="1677149"/>
                  <a:pt x="5582755" y="1785861"/>
                </a:cubicBezTo>
                <a:cubicBezTo>
                  <a:pt x="5582755" y="1894573"/>
                  <a:pt x="5595834" y="1975598"/>
                  <a:pt x="5621993" y="2028934"/>
                </a:cubicBezTo>
                <a:cubicBezTo>
                  <a:pt x="5648151" y="2082271"/>
                  <a:pt x="5689089" y="2108940"/>
                  <a:pt x="5744803" y="2108940"/>
                </a:cubicBezTo>
                <a:cubicBezTo>
                  <a:pt x="5790327" y="2108940"/>
                  <a:pt x="5821921" y="2089575"/>
                  <a:pt x="5839587" y="2050847"/>
                </a:cubicBezTo>
                <a:cubicBezTo>
                  <a:pt x="5857252" y="2012118"/>
                  <a:pt x="5866085" y="1966935"/>
                  <a:pt x="5866085" y="1915296"/>
                </a:cubicBezTo>
                <a:cubicBezTo>
                  <a:pt x="5866085" y="1882003"/>
                  <a:pt x="5861669" y="1853466"/>
                  <a:pt x="5852835" y="1829686"/>
                </a:cubicBezTo>
                <a:cubicBezTo>
                  <a:pt x="5844003" y="1805905"/>
                  <a:pt x="5827697" y="1788579"/>
                  <a:pt x="5803915" y="1777708"/>
                </a:cubicBezTo>
                <a:cubicBezTo>
                  <a:pt x="5809351" y="1764798"/>
                  <a:pt x="5819543" y="1754776"/>
                  <a:pt x="5834490" y="1747642"/>
                </a:cubicBezTo>
                <a:cubicBezTo>
                  <a:pt x="5849439" y="1740508"/>
                  <a:pt x="5865745" y="1736941"/>
                  <a:pt x="5883411" y="1736941"/>
                </a:cubicBezTo>
                <a:cubicBezTo>
                  <a:pt x="5918743" y="1736941"/>
                  <a:pt x="5947279" y="1749341"/>
                  <a:pt x="5969021" y="1774140"/>
                </a:cubicBezTo>
                <a:cubicBezTo>
                  <a:pt x="5990765" y="1798941"/>
                  <a:pt x="6001635" y="1835121"/>
                  <a:pt x="6001635" y="1882683"/>
                </a:cubicBezTo>
                <a:cubicBezTo>
                  <a:pt x="6001635" y="1941115"/>
                  <a:pt x="5989915" y="1990885"/>
                  <a:pt x="5966473" y="2031992"/>
                </a:cubicBezTo>
                <a:cubicBezTo>
                  <a:pt x="5943033" y="2073099"/>
                  <a:pt x="5911269" y="2104014"/>
                  <a:pt x="5871181" y="2124737"/>
                </a:cubicBezTo>
                <a:cubicBezTo>
                  <a:pt x="5831093" y="2145460"/>
                  <a:pt x="5786589" y="2155822"/>
                  <a:pt x="5737669" y="2155822"/>
                </a:cubicBezTo>
                <a:cubicBezTo>
                  <a:pt x="5641867" y="2155822"/>
                  <a:pt x="5567637" y="2123718"/>
                  <a:pt x="5514979" y="2059510"/>
                </a:cubicBezTo>
                <a:cubicBezTo>
                  <a:pt x="5462321" y="1995302"/>
                  <a:pt x="5435993" y="1904085"/>
                  <a:pt x="5435993" y="1785861"/>
                </a:cubicBezTo>
                <a:cubicBezTo>
                  <a:pt x="5435993" y="1668316"/>
                  <a:pt x="5463171" y="1577440"/>
                  <a:pt x="5517527" y="1513232"/>
                </a:cubicBezTo>
                <a:cubicBezTo>
                  <a:pt x="5571883" y="1449024"/>
                  <a:pt x="5647981" y="1416920"/>
                  <a:pt x="5745823" y="1416920"/>
                </a:cubicBezTo>
                <a:close/>
                <a:moveTo>
                  <a:pt x="4333770" y="1416920"/>
                </a:moveTo>
                <a:cubicBezTo>
                  <a:pt x="4428893" y="1416920"/>
                  <a:pt x="4500745" y="1447835"/>
                  <a:pt x="4549325" y="1509665"/>
                </a:cubicBezTo>
                <a:cubicBezTo>
                  <a:pt x="4597906" y="1571495"/>
                  <a:pt x="4622196" y="1663560"/>
                  <a:pt x="4622196" y="1785861"/>
                </a:cubicBezTo>
                <a:cubicBezTo>
                  <a:pt x="4622196" y="1908842"/>
                  <a:pt x="4597906" y="2001247"/>
                  <a:pt x="4549325" y="2063077"/>
                </a:cubicBezTo>
                <a:cubicBezTo>
                  <a:pt x="4500745" y="2124907"/>
                  <a:pt x="4428893" y="2155822"/>
                  <a:pt x="4333770" y="2155822"/>
                </a:cubicBezTo>
                <a:cubicBezTo>
                  <a:pt x="4238647" y="2155822"/>
                  <a:pt x="4166795" y="2124907"/>
                  <a:pt x="4118214" y="2063077"/>
                </a:cubicBezTo>
                <a:cubicBezTo>
                  <a:pt x="4069634" y="2001247"/>
                  <a:pt x="4045343" y="1908842"/>
                  <a:pt x="4045343" y="1785861"/>
                </a:cubicBezTo>
                <a:cubicBezTo>
                  <a:pt x="4045343" y="1663560"/>
                  <a:pt x="4069634" y="1571495"/>
                  <a:pt x="4118214" y="1509665"/>
                </a:cubicBezTo>
                <a:cubicBezTo>
                  <a:pt x="4166795" y="1447835"/>
                  <a:pt x="4238647" y="1416920"/>
                  <a:pt x="4333770" y="1416920"/>
                </a:cubicBezTo>
                <a:close/>
                <a:moveTo>
                  <a:pt x="3613042" y="1416920"/>
                </a:moveTo>
                <a:cubicBezTo>
                  <a:pt x="3712241" y="1416920"/>
                  <a:pt x="3786811" y="1431528"/>
                  <a:pt x="3836751" y="1460744"/>
                </a:cubicBezTo>
                <a:cubicBezTo>
                  <a:pt x="3886691" y="1489961"/>
                  <a:pt x="3911660" y="1537182"/>
                  <a:pt x="3911660" y="1602410"/>
                </a:cubicBezTo>
                <a:cubicBezTo>
                  <a:pt x="3911660" y="1652009"/>
                  <a:pt x="3897391" y="1693965"/>
                  <a:pt x="3868854" y="1728278"/>
                </a:cubicBezTo>
                <a:cubicBezTo>
                  <a:pt x="3840318" y="1762590"/>
                  <a:pt x="3800910" y="1786201"/>
                  <a:pt x="3750630" y="1799110"/>
                </a:cubicBezTo>
                <a:cubicBezTo>
                  <a:pt x="3773732" y="1805905"/>
                  <a:pt x="3792926" y="1816436"/>
                  <a:pt x="3808214" y="1830705"/>
                </a:cubicBezTo>
                <a:cubicBezTo>
                  <a:pt x="3823501" y="1844973"/>
                  <a:pt x="3837260" y="1863318"/>
                  <a:pt x="3849491" y="1885740"/>
                </a:cubicBezTo>
                <a:lnTo>
                  <a:pt x="3892296" y="1984600"/>
                </a:lnTo>
                <a:cubicBezTo>
                  <a:pt x="3902487" y="2008381"/>
                  <a:pt x="3912000" y="2025707"/>
                  <a:pt x="3920832" y="2036578"/>
                </a:cubicBezTo>
                <a:cubicBezTo>
                  <a:pt x="3929666" y="2047449"/>
                  <a:pt x="3939178" y="2053225"/>
                  <a:pt x="3949369" y="2053904"/>
                </a:cubicBezTo>
                <a:cubicBezTo>
                  <a:pt x="3958882" y="2053904"/>
                  <a:pt x="3967035" y="2050847"/>
                  <a:pt x="3973830" y="2044732"/>
                </a:cubicBezTo>
                <a:cubicBezTo>
                  <a:pt x="3979265" y="2057641"/>
                  <a:pt x="3981983" y="2069871"/>
                  <a:pt x="3981983" y="2081422"/>
                </a:cubicBezTo>
                <a:cubicBezTo>
                  <a:pt x="3981983" y="2105203"/>
                  <a:pt x="3973150" y="2123548"/>
                  <a:pt x="3955484" y="2136457"/>
                </a:cubicBezTo>
                <a:cubicBezTo>
                  <a:pt x="3937819" y="2149367"/>
                  <a:pt x="3919814" y="2155822"/>
                  <a:pt x="3901468" y="2155822"/>
                </a:cubicBezTo>
                <a:cubicBezTo>
                  <a:pt x="3874969" y="2155822"/>
                  <a:pt x="3853397" y="2150216"/>
                  <a:pt x="3836751" y="2139005"/>
                </a:cubicBezTo>
                <a:cubicBezTo>
                  <a:pt x="3820104" y="2127794"/>
                  <a:pt x="3806515" y="2112507"/>
                  <a:pt x="3795984" y="2093142"/>
                </a:cubicBezTo>
                <a:cubicBezTo>
                  <a:pt x="3785453" y="2073778"/>
                  <a:pt x="3772713" y="2045411"/>
                  <a:pt x="3757765" y="2008041"/>
                </a:cubicBezTo>
                <a:lnTo>
                  <a:pt x="3726170" y="1924469"/>
                </a:lnTo>
                <a:cubicBezTo>
                  <a:pt x="3717337" y="1902047"/>
                  <a:pt x="3709184" y="1884551"/>
                  <a:pt x="3701710" y="1871981"/>
                </a:cubicBezTo>
                <a:cubicBezTo>
                  <a:pt x="3694236" y="1859412"/>
                  <a:pt x="3683704" y="1848880"/>
                  <a:pt x="3670115" y="1840387"/>
                </a:cubicBezTo>
                <a:cubicBezTo>
                  <a:pt x="3656527" y="1831894"/>
                  <a:pt x="3638521" y="1827647"/>
                  <a:pt x="3616099" y="1827647"/>
                </a:cubicBezTo>
                <a:lnTo>
                  <a:pt x="3577371" y="1826628"/>
                </a:lnTo>
                <a:lnTo>
                  <a:pt x="3577371" y="2004984"/>
                </a:lnTo>
                <a:cubicBezTo>
                  <a:pt x="3577371" y="2055942"/>
                  <a:pt x="3583825" y="2096370"/>
                  <a:pt x="3596735" y="2126266"/>
                </a:cubicBezTo>
                <a:cubicBezTo>
                  <a:pt x="3589261" y="2133739"/>
                  <a:pt x="3578899" y="2140534"/>
                  <a:pt x="3565650" y="2146649"/>
                </a:cubicBezTo>
                <a:cubicBezTo>
                  <a:pt x="3552401" y="2152764"/>
                  <a:pt x="3537283" y="2155822"/>
                  <a:pt x="3520297" y="2155822"/>
                </a:cubicBezTo>
                <a:cubicBezTo>
                  <a:pt x="3497875" y="2155822"/>
                  <a:pt x="3479530" y="2149707"/>
                  <a:pt x="3465262" y="2137476"/>
                </a:cubicBezTo>
                <a:cubicBezTo>
                  <a:pt x="3450993" y="2125246"/>
                  <a:pt x="3443859" y="2108600"/>
                  <a:pt x="3443859" y="2087537"/>
                </a:cubicBezTo>
                <a:lnTo>
                  <a:pt x="3443859" y="1575911"/>
                </a:lnTo>
                <a:cubicBezTo>
                  <a:pt x="3443859" y="1524273"/>
                  <a:pt x="3437404" y="1481467"/>
                  <a:pt x="3424494" y="1447495"/>
                </a:cubicBezTo>
                <a:cubicBezTo>
                  <a:pt x="3466620" y="1427111"/>
                  <a:pt x="3529470" y="1416920"/>
                  <a:pt x="3613042" y="1416920"/>
                </a:cubicBezTo>
                <a:close/>
                <a:moveTo>
                  <a:pt x="1533420" y="1416920"/>
                </a:moveTo>
                <a:cubicBezTo>
                  <a:pt x="1628543" y="1416920"/>
                  <a:pt x="1700395" y="1447835"/>
                  <a:pt x="1748975" y="1509665"/>
                </a:cubicBezTo>
                <a:cubicBezTo>
                  <a:pt x="1797556" y="1571495"/>
                  <a:pt x="1821846" y="1663560"/>
                  <a:pt x="1821846" y="1785861"/>
                </a:cubicBezTo>
                <a:cubicBezTo>
                  <a:pt x="1821846" y="1908842"/>
                  <a:pt x="1797556" y="2001247"/>
                  <a:pt x="1748975" y="2063077"/>
                </a:cubicBezTo>
                <a:cubicBezTo>
                  <a:pt x="1700395" y="2124907"/>
                  <a:pt x="1628543" y="2155822"/>
                  <a:pt x="1533420" y="2155822"/>
                </a:cubicBezTo>
                <a:cubicBezTo>
                  <a:pt x="1438298" y="2155822"/>
                  <a:pt x="1366446" y="2124907"/>
                  <a:pt x="1317864" y="2063077"/>
                </a:cubicBezTo>
                <a:cubicBezTo>
                  <a:pt x="1269284" y="2001247"/>
                  <a:pt x="1244993" y="1908842"/>
                  <a:pt x="1244993" y="1785861"/>
                </a:cubicBezTo>
                <a:cubicBezTo>
                  <a:pt x="1244993" y="1663560"/>
                  <a:pt x="1269284" y="1571495"/>
                  <a:pt x="1317864" y="1509665"/>
                </a:cubicBezTo>
                <a:cubicBezTo>
                  <a:pt x="1366446" y="1447835"/>
                  <a:pt x="1438298" y="1416920"/>
                  <a:pt x="1533420" y="1416920"/>
                </a:cubicBezTo>
                <a:close/>
                <a:moveTo>
                  <a:pt x="9811950" y="1259967"/>
                </a:moveTo>
                <a:cubicBezTo>
                  <a:pt x="9818745" y="1267441"/>
                  <a:pt x="9825029" y="1279161"/>
                  <a:pt x="9830804" y="1295128"/>
                </a:cubicBezTo>
                <a:cubicBezTo>
                  <a:pt x="9836580" y="1311095"/>
                  <a:pt x="9839467" y="1326892"/>
                  <a:pt x="9839467" y="1342520"/>
                </a:cubicBezTo>
                <a:cubicBezTo>
                  <a:pt x="9839467" y="1378531"/>
                  <a:pt x="9815007" y="1409785"/>
                  <a:pt x="9766086" y="1436284"/>
                </a:cubicBezTo>
                <a:cubicBezTo>
                  <a:pt x="9780355" y="1449193"/>
                  <a:pt x="9787490" y="1465840"/>
                  <a:pt x="9787490" y="1486223"/>
                </a:cubicBezTo>
                <a:lnTo>
                  <a:pt x="9787490" y="1828667"/>
                </a:lnTo>
                <a:cubicBezTo>
                  <a:pt x="9787490" y="1937378"/>
                  <a:pt x="9765068" y="2019082"/>
                  <a:pt x="9720224" y="2073778"/>
                </a:cubicBezTo>
                <a:cubicBezTo>
                  <a:pt x="9675380" y="2128474"/>
                  <a:pt x="9608794" y="2155822"/>
                  <a:pt x="9520466" y="2155822"/>
                </a:cubicBezTo>
                <a:cubicBezTo>
                  <a:pt x="9433497" y="2155822"/>
                  <a:pt x="9368438" y="2129323"/>
                  <a:pt x="9325294" y="2076326"/>
                </a:cubicBezTo>
                <a:cubicBezTo>
                  <a:pt x="9282149" y="2023329"/>
                  <a:pt x="9260576" y="1940776"/>
                  <a:pt x="9260576" y="1828667"/>
                </a:cubicBezTo>
                <a:lnTo>
                  <a:pt x="9260576" y="1575911"/>
                </a:lnTo>
                <a:cubicBezTo>
                  <a:pt x="9260576" y="1524273"/>
                  <a:pt x="9254120" y="1481467"/>
                  <a:pt x="9241212" y="1447495"/>
                </a:cubicBezTo>
                <a:cubicBezTo>
                  <a:pt x="9248685" y="1440021"/>
                  <a:pt x="9259047" y="1433226"/>
                  <a:pt x="9272297" y="1427111"/>
                </a:cubicBezTo>
                <a:cubicBezTo>
                  <a:pt x="9285546" y="1420996"/>
                  <a:pt x="9300663" y="1417939"/>
                  <a:pt x="9317650" y="1417939"/>
                </a:cubicBezTo>
                <a:cubicBezTo>
                  <a:pt x="9339392" y="1417939"/>
                  <a:pt x="9357398" y="1424054"/>
                  <a:pt x="9371666" y="1436284"/>
                </a:cubicBezTo>
                <a:cubicBezTo>
                  <a:pt x="9385934" y="1448514"/>
                  <a:pt x="9393069" y="1465161"/>
                  <a:pt x="9393069" y="1486223"/>
                </a:cubicBezTo>
                <a:lnTo>
                  <a:pt x="9393069" y="1835801"/>
                </a:lnTo>
                <a:cubicBezTo>
                  <a:pt x="9393069" y="1931603"/>
                  <a:pt x="9403261" y="2001077"/>
                  <a:pt x="9423644" y="2044222"/>
                </a:cubicBezTo>
                <a:cubicBezTo>
                  <a:pt x="9444027" y="2087367"/>
                  <a:pt x="9476301" y="2108940"/>
                  <a:pt x="9520466" y="2108940"/>
                </a:cubicBezTo>
                <a:cubicBezTo>
                  <a:pt x="9566668" y="2108940"/>
                  <a:pt x="9600640" y="2086178"/>
                  <a:pt x="9622383" y="2040655"/>
                </a:cubicBezTo>
                <a:cubicBezTo>
                  <a:pt x="9644125" y="1995132"/>
                  <a:pt x="9654997" y="1926847"/>
                  <a:pt x="9654997" y="1835801"/>
                </a:cubicBezTo>
                <a:lnTo>
                  <a:pt x="9654997" y="1575911"/>
                </a:lnTo>
                <a:cubicBezTo>
                  <a:pt x="9654997" y="1524273"/>
                  <a:pt x="9648541" y="1481467"/>
                  <a:pt x="9635633" y="1447495"/>
                </a:cubicBezTo>
                <a:cubicBezTo>
                  <a:pt x="9651939" y="1432547"/>
                  <a:pt x="9671304" y="1423035"/>
                  <a:pt x="9693726" y="1418958"/>
                </a:cubicBezTo>
                <a:cubicBezTo>
                  <a:pt x="9728377" y="1404689"/>
                  <a:pt x="9745703" y="1383627"/>
                  <a:pt x="9745703" y="1355769"/>
                </a:cubicBezTo>
                <a:cubicBezTo>
                  <a:pt x="9745703" y="1344898"/>
                  <a:pt x="9743495" y="1334197"/>
                  <a:pt x="9739079" y="1323665"/>
                </a:cubicBezTo>
                <a:cubicBezTo>
                  <a:pt x="9734663" y="1313134"/>
                  <a:pt x="9729056" y="1304471"/>
                  <a:pt x="9722262" y="1297676"/>
                </a:cubicBezTo>
                <a:cubicBezTo>
                  <a:pt x="9731095" y="1290882"/>
                  <a:pt x="9745363" y="1283238"/>
                  <a:pt x="9765068" y="1274745"/>
                </a:cubicBezTo>
                <a:cubicBezTo>
                  <a:pt x="9784771" y="1266252"/>
                  <a:pt x="9800398" y="1261326"/>
                  <a:pt x="9811950" y="1259967"/>
                </a:cubicBezTo>
                <a:close/>
                <a:moveTo>
                  <a:pt x="9459315" y="1248756"/>
                </a:moveTo>
                <a:cubicBezTo>
                  <a:pt x="9470865" y="1248756"/>
                  <a:pt x="9482247" y="1250624"/>
                  <a:pt x="9493458" y="1254361"/>
                </a:cubicBezTo>
                <a:cubicBezTo>
                  <a:pt x="9504668" y="1258098"/>
                  <a:pt x="9517408" y="1263704"/>
                  <a:pt x="9531677" y="1271178"/>
                </a:cubicBezTo>
                <a:cubicBezTo>
                  <a:pt x="9546625" y="1278652"/>
                  <a:pt x="9559194" y="1284257"/>
                  <a:pt x="9569386" y="1287994"/>
                </a:cubicBezTo>
                <a:cubicBezTo>
                  <a:pt x="9579578" y="1291731"/>
                  <a:pt x="9590449" y="1293599"/>
                  <a:pt x="9602000" y="1293599"/>
                </a:cubicBezTo>
                <a:cubicBezTo>
                  <a:pt x="9617627" y="1293599"/>
                  <a:pt x="9629007" y="1290372"/>
                  <a:pt x="9636142" y="1283917"/>
                </a:cubicBezTo>
                <a:cubicBezTo>
                  <a:pt x="9643276" y="1277463"/>
                  <a:pt x="9650240" y="1267441"/>
                  <a:pt x="9657035" y="1253852"/>
                </a:cubicBezTo>
                <a:cubicBezTo>
                  <a:pt x="9664509" y="1253852"/>
                  <a:pt x="9670284" y="1254361"/>
                  <a:pt x="9674360" y="1255380"/>
                </a:cubicBezTo>
                <a:cubicBezTo>
                  <a:pt x="9678438" y="1256400"/>
                  <a:pt x="9682515" y="1258608"/>
                  <a:pt x="9686591" y="1262005"/>
                </a:cubicBezTo>
                <a:cubicBezTo>
                  <a:pt x="9681155" y="1294619"/>
                  <a:pt x="9670454" y="1320608"/>
                  <a:pt x="9654487" y="1339972"/>
                </a:cubicBezTo>
                <a:cubicBezTo>
                  <a:pt x="9638520" y="1359336"/>
                  <a:pt x="9617627" y="1369018"/>
                  <a:pt x="9591808" y="1369018"/>
                </a:cubicBezTo>
                <a:cubicBezTo>
                  <a:pt x="9580257" y="1369018"/>
                  <a:pt x="9569046" y="1367150"/>
                  <a:pt x="9558175" y="1363413"/>
                </a:cubicBezTo>
                <a:cubicBezTo>
                  <a:pt x="9547304" y="1359676"/>
                  <a:pt x="9534734" y="1354070"/>
                  <a:pt x="9520466" y="1346597"/>
                </a:cubicBezTo>
                <a:cubicBezTo>
                  <a:pt x="9506197" y="1339802"/>
                  <a:pt x="9493967" y="1334536"/>
                  <a:pt x="9483776" y="1330799"/>
                </a:cubicBezTo>
                <a:cubicBezTo>
                  <a:pt x="9473584" y="1327062"/>
                  <a:pt x="9463392" y="1325194"/>
                  <a:pt x="9453200" y="1325194"/>
                </a:cubicBezTo>
                <a:cubicBezTo>
                  <a:pt x="9435535" y="1325194"/>
                  <a:pt x="9421945" y="1328761"/>
                  <a:pt x="9412433" y="1335895"/>
                </a:cubicBezTo>
                <a:cubicBezTo>
                  <a:pt x="9402921" y="1343029"/>
                  <a:pt x="9395107" y="1352712"/>
                  <a:pt x="9388992" y="1364942"/>
                </a:cubicBezTo>
                <a:lnTo>
                  <a:pt x="9383896" y="1365961"/>
                </a:lnTo>
                <a:cubicBezTo>
                  <a:pt x="9375743" y="1365961"/>
                  <a:pt x="9367590" y="1362564"/>
                  <a:pt x="9359436" y="1355769"/>
                </a:cubicBezTo>
                <a:cubicBezTo>
                  <a:pt x="9362833" y="1317720"/>
                  <a:pt x="9373874" y="1290372"/>
                  <a:pt x="9392559" y="1273726"/>
                </a:cubicBezTo>
                <a:cubicBezTo>
                  <a:pt x="9411244" y="1257079"/>
                  <a:pt x="9433495" y="1248756"/>
                  <a:pt x="9459315" y="1248756"/>
                </a:cubicBezTo>
                <a:close/>
                <a:moveTo>
                  <a:pt x="1528324" y="1223276"/>
                </a:moveTo>
                <a:cubicBezTo>
                  <a:pt x="1544631" y="1223276"/>
                  <a:pt x="1556181" y="1224975"/>
                  <a:pt x="1562976" y="1228372"/>
                </a:cubicBezTo>
                <a:lnTo>
                  <a:pt x="1702604" y="1361884"/>
                </a:lnTo>
                <a:cubicBezTo>
                  <a:pt x="1702604" y="1365281"/>
                  <a:pt x="1699715" y="1370377"/>
                  <a:pt x="1693940" y="1377172"/>
                </a:cubicBezTo>
                <a:cubicBezTo>
                  <a:pt x="1688165" y="1383966"/>
                  <a:pt x="1682899" y="1388383"/>
                  <a:pt x="1678143" y="1390421"/>
                </a:cubicBezTo>
                <a:lnTo>
                  <a:pt x="1529343" y="1309906"/>
                </a:lnTo>
                <a:lnTo>
                  <a:pt x="1379524" y="1390421"/>
                </a:lnTo>
                <a:cubicBezTo>
                  <a:pt x="1375448" y="1388383"/>
                  <a:pt x="1370522" y="1383966"/>
                  <a:pt x="1364746" y="1377172"/>
                </a:cubicBezTo>
                <a:cubicBezTo>
                  <a:pt x="1358971" y="1370377"/>
                  <a:pt x="1355744" y="1365281"/>
                  <a:pt x="1355064" y="1361884"/>
                </a:cubicBezTo>
                <a:lnTo>
                  <a:pt x="1494691" y="1228372"/>
                </a:lnTo>
                <a:cubicBezTo>
                  <a:pt x="1501486" y="1224975"/>
                  <a:pt x="1512697" y="1223276"/>
                  <a:pt x="1528324" y="1223276"/>
                </a:cubicBezTo>
                <a:close/>
                <a:moveTo>
                  <a:pt x="7561763" y="276196"/>
                </a:moveTo>
                <a:lnTo>
                  <a:pt x="7466980" y="641061"/>
                </a:lnTo>
                <a:lnTo>
                  <a:pt x="7659605" y="641061"/>
                </a:lnTo>
                <a:close/>
                <a:moveTo>
                  <a:pt x="8315725" y="248679"/>
                </a:moveTo>
                <a:lnTo>
                  <a:pt x="8315725" y="541182"/>
                </a:lnTo>
                <a:lnTo>
                  <a:pt x="8446180" y="541182"/>
                </a:lnTo>
                <a:cubicBezTo>
                  <a:pt x="8448896" y="548656"/>
                  <a:pt x="8450256" y="556809"/>
                  <a:pt x="8450256" y="565642"/>
                </a:cubicBezTo>
                <a:cubicBezTo>
                  <a:pt x="8450256" y="574475"/>
                  <a:pt x="8448896" y="582968"/>
                  <a:pt x="8446180" y="591121"/>
                </a:cubicBezTo>
                <a:lnTo>
                  <a:pt x="8315725" y="591121"/>
                </a:lnTo>
                <a:lnTo>
                  <a:pt x="8315725" y="875471"/>
                </a:lnTo>
                <a:lnTo>
                  <a:pt x="8394201" y="875471"/>
                </a:lnTo>
                <a:cubicBezTo>
                  <a:pt x="8434969" y="875471"/>
                  <a:pt x="8468092" y="865279"/>
                  <a:pt x="8493571" y="844896"/>
                </a:cubicBezTo>
                <a:cubicBezTo>
                  <a:pt x="8519050" y="824512"/>
                  <a:pt x="8537905" y="791729"/>
                  <a:pt x="8550135" y="746545"/>
                </a:cubicBezTo>
                <a:cubicBezTo>
                  <a:pt x="8562366" y="701362"/>
                  <a:pt x="8568480" y="641400"/>
                  <a:pt x="8568480" y="566661"/>
                </a:cubicBezTo>
                <a:cubicBezTo>
                  <a:pt x="8568480" y="456590"/>
                  <a:pt x="8554381" y="376075"/>
                  <a:pt x="8526185" y="325117"/>
                </a:cubicBezTo>
                <a:cubicBezTo>
                  <a:pt x="8497987" y="274158"/>
                  <a:pt x="8453992" y="248679"/>
                  <a:pt x="8394201" y="248679"/>
                </a:cubicBezTo>
                <a:close/>
                <a:moveTo>
                  <a:pt x="4362345" y="243583"/>
                </a:moveTo>
                <a:cubicBezTo>
                  <a:pt x="4313425" y="243583"/>
                  <a:pt x="4277584" y="269402"/>
                  <a:pt x="4254822" y="321040"/>
                </a:cubicBezTo>
                <a:cubicBezTo>
                  <a:pt x="4232061" y="372678"/>
                  <a:pt x="4220680" y="454552"/>
                  <a:pt x="4220680" y="566661"/>
                </a:cubicBezTo>
                <a:cubicBezTo>
                  <a:pt x="4220680" y="678770"/>
                  <a:pt x="4232061" y="760644"/>
                  <a:pt x="4254822" y="812282"/>
                </a:cubicBezTo>
                <a:cubicBezTo>
                  <a:pt x="4277584" y="863920"/>
                  <a:pt x="4313425" y="889739"/>
                  <a:pt x="4362345" y="889739"/>
                </a:cubicBezTo>
                <a:cubicBezTo>
                  <a:pt x="4411266" y="889739"/>
                  <a:pt x="4446936" y="864090"/>
                  <a:pt x="4469359" y="812792"/>
                </a:cubicBezTo>
                <a:cubicBezTo>
                  <a:pt x="4491781" y="761493"/>
                  <a:pt x="4502991" y="679450"/>
                  <a:pt x="4502991" y="566661"/>
                </a:cubicBezTo>
                <a:cubicBezTo>
                  <a:pt x="4502991" y="453872"/>
                  <a:pt x="4491781" y="371829"/>
                  <a:pt x="4469359" y="320530"/>
                </a:cubicBezTo>
                <a:cubicBezTo>
                  <a:pt x="4446936" y="269232"/>
                  <a:pt x="4411266" y="243583"/>
                  <a:pt x="4362345" y="243583"/>
                </a:cubicBezTo>
                <a:close/>
                <a:moveTo>
                  <a:pt x="2096481" y="211988"/>
                </a:moveTo>
                <a:lnTo>
                  <a:pt x="2591800" y="211988"/>
                </a:lnTo>
                <a:cubicBezTo>
                  <a:pt x="2598594" y="211988"/>
                  <a:pt x="2603861" y="215385"/>
                  <a:pt x="2607597" y="222180"/>
                </a:cubicBezTo>
                <a:cubicBezTo>
                  <a:pt x="2611334" y="228974"/>
                  <a:pt x="2613203" y="237807"/>
                  <a:pt x="2613203" y="248679"/>
                </a:cubicBezTo>
                <a:cubicBezTo>
                  <a:pt x="2613203" y="264306"/>
                  <a:pt x="2609805" y="280273"/>
                  <a:pt x="2603011" y="296580"/>
                </a:cubicBezTo>
                <a:cubicBezTo>
                  <a:pt x="2596216" y="312886"/>
                  <a:pt x="2587384" y="323418"/>
                  <a:pt x="2576513" y="328174"/>
                </a:cubicBezTo>
                <a:cubicBezTo>
                  <a:pt x="2512644" y="296919"/>
                  <a:pt x="2457269" y="276196"/>
                  <a:pt x="2410387" y="266004"/>
                </a:cubicBezTo>
                <a:lnTo>
                  <a:pt x="2411407" y="778649"/>
                </a:lnTo>
                <a:cubicBezTo>
                  <a:pt x="2411407" y="832326"/>
                  <a:pt x="2417862" y="875131"/>
                  <a:pt x="2430770" y="907065"/>
                </a:cubicBezTo>
                <a:cubicBezTo>
                  <a:pt x="2422617" y="914539"/>
                  <a:pt x="2411915" y="921334"/>
                  <a:pt x="2398667" y="927449"/>
                </a:cubicBezTo>
                <a:cubicBezTo>
                  <a:pt x="2385417" y="933564"/>
                  <a:pt x="2370300" y="936622"/>
                  <a:pt x="2353313" y="936622"/>
                </a:cubicBezTo>
                <a:cubicBezTo>
                  <a:pt x="2330892" y="936622"/>
                  <a:pt x="2312546" y="930506"/>
                  <a:pt x="2298277" y="918276"/>
                </a:cubicBezTo>
                <a:cubicBezTo>
                  <a:pt x="2284010" y="906046"/>
                  <a:pt x="2276875" y="889400"/>
                  <a:pt x="2276875" y="868337"/>
                </a:cubicBezTo>
                <a:lnTo>
                  <a:pt x="2276875" y="266004"/>
                </a:lnTo>
                <a:cubicBezTo>
                  <a:pt x="2232710" y="275517"/>
                  <a:pt x="2177336" y="296240"/>
                  <a:pt x="2110749" y="328174"/>
                </a:cubicBezTo>
                <a:cubicBezTo>
                  <a:pt x="2100557" y="323418"/>
                  <a:pt x="2092064" y="312886"/>
                  <a:pt x="2085270" y="296580"/>
                </a:cubicBezTo>
                <a:cubicBezTo>
                  <a:pt x="2078475" y="280273"/>
                  <a:pt x="2075078" y="264306"/>
                  <a:pt x="2075078" y="248679"/>
                </a:cubicBezTo>
                <a:cubicBezTo>
                  <a:pt x="2075078" y="237807"/>
                  <a:pt x="2076777" y="228974"/>
                  <a:pt x="2080174" y="222180"/>
                </a:cubicBezTo>
                <a:cubicBezTo>
                  <a:pt x="2083571" y="215385"/>
                  <a:pt x="2089007" y="211988"/>
                  <a:pt x="2096481" y="211988"/>
                </a:cubicBezTo>
                <a:close/>
                <a:moveTo>
                  <a:pt x="783526" y="211988"/>
                </a:moveTo>
                <a:lnTo>
                  <a:pt x="1079087" y="211988"/>
                </a:lnTo>
                <a:cubicBezTo>
                  <a:pt x="1086562" y="211988"/>
                  <a:pt x="1091997" y="215385"/>
                  <a:pt x="1095394" y="222180"/>
                </a:cubicBezTo>
                <a:cubicBezTo>
                  <a:pt x="1098791" y="228974"/>
                  <a:pt x="1100490" y="237807"/>
                  <a:pt x="1100490" y="248679"/>
                </a:cubicBezTo>
                <a:cubicBezTo>
                  <a:pt x="1100490" y="264306"/>
                  <a:pt x="1097092" y="280273"/>
                  <a:pt x="1090298" y="296580"/>
                </a:cubicBezTo>
                <a:cubicBezTo>
                  <a:pt x="1083504" y="312886"/>
                  <a:pt x="1075010" y="323418"/>
                  <a:pt x="1064819" y="328174"/>
                </a:cubicBezTo>
                <a:cubicBezTo>
                  <a:pt x="984643" y="295561"/>
                  <a:pt x="901071" y="278235"/>
                  <a:pt x="814101" y="276196"/>
                </a:cubicBezTo>
                <a:lnTo>
                  <a:pt x="814101" y="517741"/>
                </a:lnTo>
                <a:lnTo>
                  <a:pt x="1035262" y="517741"/>
                </a:lnTo>
                <a:cubicBezTo>
                  <a:pt x="1038660" y="529971"/>
                  <a:pt x="1040358" y="541521"/>
                  <a:pt x="1040358" y="552393"/>
                </a:cubicBezTo>
                <a:cubicBezTo>
                  <a:pt x="1040358" y="565302"/>
                  <a:pt x="1038660" y="577872"/>
                  <a:pt x="1035262" y="590102"/>
                </a:cubicBezTo>
                <a:lnTo>
                  <a:pt x="815121" y="590102"/>
                </a:lnTo>
                <a:lnTo>
                  <a:pt x="815121" y="858145"/>
                </a:lnTo>
                <a:cubicBezTo>
                  <a:pt x="859964" y="856786"/>
                  <a:pt x="909564" y="850501"/>
                  <a:pt x="963921" y="839290"/>
                </a:cubicBezTo>
                <a:cubicBezTo>
                  <a:pt x="1018276" y="828079"/>
                  <a:pt x="1060063" y="816019"/>
                  <a:pt x="1089279" y="803110"/>
                </a:cubicBezTo>
                <a:cubicBezTo>
                  <a:pt x="1097432" y="807866"/>
                  <a:pt x="1103717" y="816359"/>
                  <a:pt x="1108133" y="828589"/>
                </a:cubicBezTo>
                <a:cubicBezTo>
                  <a:pt x="1112550" y="840819"/>
                  <a:pt x="1114759" y="853729"/>
                  <a:pt x="1114759" y="867318"/>
                </a:cubicBezTo>
                <a:cubicBezTo>
                  <a:pt x="1114759" y="882945"/>
                  <a:pt x="1112040" y="896024"/>
                  <a:pt x="1106605" y="906556"/>
                </a:cubicBezTo>
                <a:cubicBezTo>
                  <a:pt x="1101170" y="917087"/>
                  <a:pt x="1093016" y="922353"/>
                  <a:pt x="1082144" y="922353"/>
                </a:cubicBezTo>
                <a:lnTo>
                  <a:pt x="758047" y="922353"/>
                </a:lnTo>
                <a:cubicBezTo>
                  <a:pt x="735625" y="922353"/>
                  <a:pt x="717280" y="916238"/>
                  <a:pt x="703012" y="904008"/>
                </a:cubicBezTo>
                <a:cubicBezTo>
                  <a:pt x="688743" y="891778"/>
                  <a:pt x="681609" y="875131"/>
                  <a:pt x="681609" y="854068"/>
                </a:cubicBezTo>
                <a:lnTo>
                  <a:pt x="681609" y="374037"/>
                </a:lnTo>
                <a:cubicBezTo>
                  <a:pt x="681609" y="322399"/>
                  <a:pt x="675154" y="279593"/>
                  <a:pt x="662244" y="245621"/>
                </a:cubicBezTo>
                <a:cubicBezTo>
                  <a:pt x="678551" y="232032"/>
                  <a:pt x="695028" y="223029"/>
                  <a:pt x="711674" y="218613"/>
                </a:cubicBezTo>
                <a:cubicBezTo>
                  <a:pt x="728321" y="214196"/>
                  <a:pt x="752272" y="211988"/>
                  <a:pt x="783526" y="211988"/>
                </a:cubicBezTo>
                <a:close/>
                <a:moveTo>
                  <a:pt x="8394201" y="201796"/>
                </a:moveTo>
                <a:cubicBezTo>
                  <a:pt x="8497478" y="201796"/>
                  <a:pt x="8576803" y="231862"/>
                  <a:pt x="8632179" y="291993"/>
                </a:cubicBezTo>
                <a:cubicBezTo>
                  <a:pt x="8687554" y="352125"/>
                  <a:pt x="8715242" y="440623"/>
                  <a:pt x="8715242" y="557488"/>
                </a:cubicBezTo>
                <a:cubicBezTo>
                  <a:pt x="8715242" y="800732"/>
                  <a:pt x="8610606" y="922353"/>
                  <a:pt x="8401336" y="922353"/>
                </a:cubicBezTo>
                <a:lnTo>
                  <a:pt x="8259670" y="922353"/>
                </a:lnTo>
                <a:cubicBezTo>
                  <a:pt x="8235889" y="922353"/>
                  <a:pt x="8217035" y="916238"/>
                  <a:pt x="8203105" y="904008"/>
                </a:cubicBezTo>
                <a:cubicBezTo>
                  <a:pt x="8189177" y="891778"/>
                  <a:pt x="8182213" y="875471"/>
                  <a:pt x="8182213" y="855088"/>
                </a:cubicBezTo>
                <a:lnTo>
                  <a:pt x="8181193" y="591121"/>
                </a:lnTo>
                <a:lnTo>
                  <a:pt x="8122081" y="591121"/>
                </a:lnTo>
                <a:cubicBezTo>
                  <a:pt x="8119363" y="578891"/>
                  <a:pt x="8118005" y="570398"/>
                  <a:pt x="8118005" y="565642"/>
                </a:cubicBezTo>
                <a:cubicBezTo>
                  <a:pt x="8118005" y="560206"/>
                  <a:pt x="8119363" y="552053"/>
                  <a:pt x="8122081" y="541182"/>
                </a:cubicBezTo>
                <a:lnTo>
                  <a:pt x="8181193" y="541182"/>
                </a:lnTo>
                <a:lnTo>
                  <a:pt x="8181193" y="356711"/>
                </a:lnTo>
                <a:lnTo>
                  <a:pt x="8181193" y="320021"/>
                </a:lnTo>
                <a:cubicBezTo>
                  <a:pt x="8181193" y="269741"/>
                  <a:pt x="8176777" y="233051"/>
                  <a:pt x="8167945" y="209950"/>
                </a:cubicBezTo>
                <a:cubicBezTo>
                  <a:pt x="8210749" y="204514"/>
                  <a:pt x="8286168" y="201796"/>
                  <a:pt x="8394201" y="201796"/>
                </a:cubicBezTo>
                <a:close/>
                <a:moveTo>
                  <a:pt x="94783" y="201796"/>
                </a:moveTo>
                <a:cubicBezTo>
                  <a:pt x="119244" y="201796"/>
                  <a:pt x="137929" y="207911"/>
                  <a:pt x="150838" y="220141"/>
                </a:cubicBezTo>
                <a:cubicBezTo>
                  <a:pt x="163748" y="232372"/>
                  <a:pt x="175978" y="251057"/>
                  <a:pt x="187528" y="276196"/>
                </a:cubicBezTo>
                <a:lnTo>
                  <a:pt x="323078" y="567680"/>
                </a:lnTo>
                <a:lnTo>
                  <a:pt x="446399" y="294541"/>
                </a:lnTo>
                <a:cubicBezTo>
                  <a:pt x="453873" y="278914"/>
                  <a:pt x="457609" y="264306"/>
                  <a:pt x="457609" y="250717"/>
                </a:cubicBezTo>
                <a:cubicBezTo>
                  <a:pt x="457609" y="243922"/>
                  <a:pt x="456420" y="237298"/>
                  <a:pt x="454042" y="230843"/>
                </a:cubicBezTo>
                <a:cubicBezTo>
                  <a:pt x="451664" y="224388"/>
                  <a:pt x="448437" y="219122"/>
                  <a:pt x="444360" y="215046"/>
                </a:cubicBezTo>
                <a:cubicBezTo>
                  <a:pt x="465423" y="206213"/>
                  <a:pt x="490563" y="201796"/>
                  <a:pt x="519780" y="201796"/>
                </a:cubicBezTo>
                <a:cubicBezTo>
                  <a:pt x="540163" y="201796"/>
                  <a:pt x="555451" y="207062"/>
                  <a:pt x="565642" y="217594"/>
                </a:cubicBezTo>
                <a:cubicBezTo>
                  <a:pt x="575834" y="228125"/>
                  <a:pt x="581270" y="241884"/>
                  <a:pt x="581949" y="258870"/>
                </a:cubicBezTo>
                <a:cubicBezTo>
                  <a:pt x="581949" y="269062"/>
                  <a:pt x="579061" y="281462"/>
                  <a:pt x="573286" y="296070"/>
                </a:cubicBezTo>
                <a:cubicBezTo>
                  <a:pt x="567510" y="310678"/>
                  <a:pt x="559866" y="325456"/>
                  <a:pt x="550354" y="340404"/>
                </a:cubicBezTo>
                <a:lnTo>
                  <a:pt x="363845" y="655329"/>
                </a:lnTo>
                <a:lnTo>
                  <a:pt x="363845" y="778649"/>
                </a:lnTo>
                <a:cubicBezTo>
                  <a:pt x="363845" y="830288"/>
                  <a:pt x="370301" y="873093"/>
                  <a:pt x="383210" y="907065"/>
                </a:cubicBezTo>
                <a:cubicBezTo>
                  <a:pt x="375736" y="914539"/>
                  <a:pt x="365204" y="921334"/>
                  <a:pt x="351615" y="927449"/>
                </a:cubicBezTo>
                <a:cubicBezTo>
                  <a:pt x="338027" y="933564"/>
                  <a:pt x="323078" y="936622"/>
                  <a:pt x="306772" y="936622"/>
                </a:cubicBezTo>
                <a:cubicBezTo>
                  <a:pt x="284350" y="936622"/>
                  <a:pt x="266004" y="930506"/>
                  <a:pt x="251736" y="918276"/>
                </a:cubicBezTo>
                <a:cubicBezTo>
                  <a:pt x="237468" y="906046"/>
                  <a:pt x="230334" y="889400"/>
                  <a:pt x="230334" y="868337"/>
                </a:cubicBezTo>
                <a:lnTo>
                  <a:pt x="230334" y="655329"/>
                </a:lnTo>
                <a:cubicBezTo>
                  <a:pt x="222860" y="645817"/>
                  <a:pt x="215386" y="633247"/>
                  <a:pt x="207912" y="617620"/>
                </a:cubicBezTo>
                <a:lnTo>
                  <a:pt x="49940" y="310848"/>
                </a:lnTo>
                <a:cubicBezTo>
                  <a:pt x="34992" y="282991"/>
                  <a:pt x="18345" y="260229"/>
                  <a:pt x="0" y="242563"/>
                </a:cubicBezTo>
                <a:cubicBezTo>
                  <a:pt x="10192" y="232372"/>
                  <a:pt x="23441" y="223029"/>
                  <a:pt x="39748" y="214536"/>
                </a:cubicBezTo>
                <a:cubicBezTo>
                  <a:pt x="56054" y="206043"/>
                  <a:pt x="74400" y="201796"/>
                  <a:pt x="94783" y="201796"/>
                </a:cubicBezTo>
                <a:close/>
                <a:moveTo>
                  <a:pt x="9212875" y="199758"/>
                </a:moveTo>
                <a:cubicBezTo>
                  <a:pt x="9229861" y="199758"/>
                  <a:pt x="9240392" y="201796"/>
                  <a:pt x="9244469" y="205873"/>
                </a:cubicBezTo>
                <a:cubicBezTo>
                  <a:pt x="9261455" y="230333"/>
                  <a:pt x="9310036" y="295900"/>
                  <a:pt x="9390211" y="402574"/>
                </a:cubicBezTo>
                <a:cubicBezTo>
                  <a:pt x="9462912" y="499735"/>
                  <a:pt x="9517438" y="573795"/>
                  <a:pt x="9553789" y="624754"/>
                </a:cubicBezTo>
                <a:cubicBezTo>
                  <a:pt x="9590139" y="675713"/>
                  <a:pt x="9615788" y="717499"/>
                  <a:pt x="9630736" y="750113"/>
                </a:cubicBezTo>
                <a:lnTo>
                  <a:pt x="9597104" y="292503"/>
                </a:lnTo>
                <a:lnTo>
                  <a:pt x="9596084" y="278235"/>
                </a:lnTo>
                <a:cubicBezTo>
                  <a:pt x="9596084" y="255813"/>
                  <a:pt x="9601350" y="237807"/>
                  <a:pt x="9611882" y="224218"/>
                </a:cubicBezTo>
                <a:cubicBezTo>
                  <a:pt x="9622412" y="210629"/>
                  <a:pt x="9637871" y="202816"/>
                  <a:pt x="9658253" y="200777"/>
                </a:cubicBezTo>
                <a:cubicBezTo>
                  <a:pt x="9679996" y="199418"/>
                  <a:pt x="9698342" y="203835"/>
                  <a:pt x="9713289" y="214026"/>
                </a:cubicBezTo>
                <a:cubicBezTo>
                  <a:pt x="9704456" y="240525"/>
                  <a:pt x="9700040" y="282311"/>
                  <a:pt x="9700040" y="339385"/>
                </a:cubicBezTo>
                <a:lnTo>
                  <a:pt x="9699021" y="780688"/>
                </a:lnTo>
                <a:cubicBezTo>
                  <a:pt x="9699021" y="841159"/>
                  <a:pt x="9701059" y="887361"/>
                  <a:pt x="9705136" y="919296"/>
                </a:cubicBezTo>
                <a:cubicBezTo>
                  <a:pt x="9700380" y="924052"/>
                  <a:pt x="9692397" y="927959"/>
                  <a:pt x="9681186" y="931016"/>
                </a:cubicBezTo>
                <a:cubicBezTo>
                  <a:pt x="9669975" y="934074"/>
                  <a:pt x="9658253" y="935602"/>
                  <a:pt x="9646024" y="935602"/>
                </a:cubicBezTo>
                <a:cubicBezTo>
                  <a:pt x="9631755" y="935602"/>
                  <a:pt x="9621564" y="933904"/>
                  <a:pt x="9615449" y="930506"/>
                </a:cubicBezTo>
                <a:cubicBezTo>
                  <a:pt x="9432677" y="716480"/>
                  <a:pt x="9304940" y="541521"/>
                  <a:pt x="9232239" y="405631"/>
                </a:cubicBezTo>
                <a:lnTo>
                  <a:pt x="9260776" y="860183"/>
                </a:lnTo>
                <a:cubicBezTo>
                  <a:pt x="9262814" y="881926"/>
                  <a:pt x="9256699" y="900101"/>
                  <a:pt x="9242431" y="914709"/>
                </a:cubicBezTo>
                <a:cubicBezTo>
                  <a:pt x="9228162" y="929317"/>
                  <a:pt x="9212195" y="936622"/>
                  <a:pt x="9194529" y="936622"/>
                </a:cubicBezTo>
                <a:cubicBezTo>
                  <a:pt x="9173466" y="936622"/>
                  <a:pt x="9155121" y="930846"/>
                  <a:pt x="9139494" y="919296"/>
                </a:cubicBezTo>
                <a:cubicBezTo>
                  <a:pt x="9152404" y="884644"/>
                  <a:pt x="9158858" y="837762"/>
                  <a:pt x="9158858" y="778649"/>
                </a:cubicBezTo>
                <a:lnTo>
                  <a:pt x="9158858" y="356711"/>
                </a:lnTo>
                <a:cubicBezTo>
                  <a:pt x="9158858" y="300317"/>
                  <a:pt x="9156480" y="253435"/>
                  <a:pt x="9151724" y="216065"/>
                </a:cubicBezTo>
                <a:cubicBezTo>
                  <a:pt x="9155801" y="210629"/>
                  <a:pt x="9163784" y="206553"/>
                  <a:pt x="9175675" y="203835"/>
                </a:cubicBezTo>
                <a:cubicBezTo>
                  <a:pt x="9187566" y="201117"/>
                  <a:pt x="9199965" y="199758"/>
                  <a:pt x="9212875" y="199758"/>
                </a:cubicBezTo>
                <a:close/>
                <a:moveTo>
                  <a:pt x="4840899" y="199758"/>
                </a:moveTo>
                <a:cubicBezTo>
                  <a:pt x="4857886" y="199758"/>
                  <a:pt x="4868417" y="201796"/>
                  <a:pt x="4872494" y="205873"/>
                </a:cubicBezTo>
                <a:cubicBezTo>
                  <a:pt x="4889481" y="230333"/>
                  <a:pt x="4938061" y="295900"/>
                  <a:pt x="5018236" y="402574"/>
                </a:cubicBezTo>
                <a:cubicBezTo>
                  <a:pt x="5090937" y="499735"/>
                  <a:pt x="5145463" y="573795"/>
                  <a:pt x="5181813" y="624754"/>
                </a:cubicBezTo>
                <a:cubicBezTo>
                  <a:pt x="5218165" y="675713"/>
                  <a:pt x="5243813" y="717499"/>
                  <a:pt x="5258761" y="750113"/>
                </a:cubicBezTo>
                <a:lnTo>
                  <a:pt x="5225129" y="292503"/>
                </a:lnTo>
                <a:lnTo>
                  <a:pt x="5224109" y="278235"/>
                </a:lnTo>
                <a:cubicBezTo>
                  <a:pt x="5224109" y="255813"/>
                  <a:pt x="5229375" y="237807"/>
                  <a:pt x="5239907" y="224218"/>
                </a:cubicBezTo>
                <a:cubicBezTo>
                  <a:pt x="5250438" y="210629"/>
                  <a:pt x="5265896" y="202816"/>
                  <a:pt x="5286279" y="200777"/>
                </a:cubicBezTo>
                <a:cubicBezTo>
                  <a:pt x="5308021" y="199418"/>
                  <a:pt x="5326367" y="203835"/>
                  <a:pt x="5341315" y="214026"/>
                </a:cubicBezTo>
                <a:cubicBezTo>
                  <a:pt x="5332482" y="240525"/>
                  <a:pt x="5328065" y="282311"/>
                  <a:pt x="5328065" y="339385"/>
                </a:cubicBezTo>
                <a:lnTo>
                  <a:pt x="5327046" y="780688"/>
                </a:lnTo>
                <a:cubicBezTo>
                  <a:pt x="5327046" y="841159"/>
                  <a:pt x="5329085" y="887361"/>
                  <a:pt x="5333161" y="919296"/>
                </a:cubicBezTo>
                <a:cubicBezTo>
                  <a:pt x="5328405" y="924052"/>
                  <a:pt x="5320421" y="927959"/>
                  <a:pt x="5309211" y="931016"/>
                </a:cubicBezTo>
                <a:cubicBezTo>
                  <a:pt x="5297999" y="934074"/>
                  <a:pt x="5286279" y="935602"/>
                  <a:pt x="5274049" y="935602"/>
                </a:cubicBezTo>
                <a:cubicBezTo>
                  <a:pt x="5259781" y="935602"/>
                  <a:pt x="5249589" y="933904"/>
                  <a:pt x="5243474" y="930506"/>
                </a:cubicBezTo>
                <a:cubicBezTo>
                  <a:pt x="5060702" y="716480"/>
                  <a:pt x="4932965" y="541521"/>
                  <a:pt x="4860263" y="405631"/>
                </a:cubicBezTo>
                <a:lnTo>
                  <a:pt x="4888801" y="860183"/>
                </a:lnTo>
                <a:cubicBezTo>
                  <a:pt x="4890839" y="881926"/>
                  <a:pt x="4884725" y="900101"/>
                  <a:pt x="4870456" y="914709"/>
                </a:cubicBezTo>
                <a:cubicBezTo>
                  <a:pt x="4856187" y="929317"/>
                  <a:pt x="4840221" y="936622"/>
                  <a:pt x="4822555" y="936622"/>
                </a:cubicBezTo>
                <a:cubicBezTo>
                  <a:pt x="4801491" y="936622"/>
                  <a:pt x="4783147" y="930846"/>
                  <a:pt x="4767519" y="919296"/>
                </a:cubicBezTo>
                <a:cubicBezTo>
                  <a:pt x="4780429" y="884644"/>
                  <a:pt x="4786883" y="837762"/>
                  <a:pt x="4786883" y="778649"/>
                </a:cubicBezTo>
                <a:lnTo>
                  <a:pt x="4786883" y="356711"/>
                </a:lnTo>
                <a:cubicBezTo>
                  <a:pt x="4786883" y="300317"/>
                  <a:pt x="4784505" y="253435"/>
                  <a:pt x="4779749" y="216065"/>
                </a:cubicBezTo>
                <a:cubicBezTo>
                  <a:pt x="4783826" y="210629"/>
                  <a:pt x="4791809" y="206553"/>
                  <a:pt x="4803699" y="203835"/>
                </a:cubicBezTo>
                <a:cubicBezTo>
                  <a:pt x="4815591" y="201117"/>
                  <a:pt x="4827990" y="199758"/>
                  <a:pt x="4840899" y="199758"/>
                </a:cubicBezTo>
                <a:close/>
                <a:moveTo>
                  <a:pt x="9930308" y="198739"/>
                </a:moveTo>
                <a:cubicBezTo>
                  <a:pt x="9952729" y="198739"/>
                  <a:pt x="9971074" y="204854"/>
                  <a:pt x="9985343" y="217084"/>
                </a:cubicBezTo>
                <a:cubicBezTo>
                  <a:pt x="9999612" y="229314"/>
                  <a:pt x="10006745" y="245961"/>
                  <a:pt x="10006745" y="267024"/>
                </a:cubicBezTo>
                <a:lnTo>
                  <a:pt x="10006745" y="515702"/>
                </a:lnTo>
                <a:lnTo>
                  <a:pt x="10277846" y="515702"/>
                </a:lnTo>
                <a:lnTo>
                  <a:pt x="10277846" y="356711"/>
                </a:lnTo>
                <a:cubicBezTo>
                  <a:pt x="10277846" y="305073"/>
                  <a:pt x="10271391" y="262267"/>
                  <a:pt x="10258482" y="228295"/>
                </a:cubicBezTo>
                <a:cubicBezTo>
                  <a:pt x="10265956" y="220821"/>
                  <a:pt x="10276317" y="214026"/>
                  <a:pt x="10289566" y="207911"/>
                </a:cubicBezTo>
                <a:cubicBezTo>
                  <a:pt x="10302815" y="201796"/>
                  <a:pt x="10317933" y="198739"/>
                  <a:pt x="10334920" y="198739"/>
                </a:cubicBezTo>
                <a:cubicBezTo>
                  <a:pt x="10356662" y="198739"/>
                  <a:pt x="10374837" y="204854"/>
                  <a:pt x="10389446" y="217084"/>
                </a:cubicBezTo>
                <a:cubicBezTo>
                  <a:pt x="10404053" y="229314"/>
                  <a:pt x="10411357" y="245961"/>
                  <a:pt x="10411357" y="267024"/>
                </a:cubicBezTo>
                <a:lnTo>
                  <a:pt x="10411357" y="778649"/>
                </a:lnTo>
                <a:cubicBezTo>
                  <a:pt x="10411357" y="832326"/>
                  <a:pt x="10417813" y="875131"/>
                  <a:pt x="10430722" y="907065"/>
                </a:cubicBezTo>
                <a:cubicBezTo>
                  <a:pt x="10423248" y="914539"/>
                  <a:pt x="10412886" y="921334"/>
                  <a:pt x="10399637" y="927449"/>
                </a:cubicBezTo>
                <a:cubicBezTo>
                  <a:pt x="10386388" y="933564"/>
                  <a:pt x="10371270" y="936622"/>
                  <a:pt x="10354284" y="936622"/>
                </a:cubicBezTo>
                <a:cubicBezTo>
                  <a:pt x="10331862" y="936622"/>
                  <a:pt x="10313517" y="930506"/>
                  <a:pt x="10299249" y="918276"/>
                </a:cubicBezTo>
                <a:cubicBezTo>
                  <a:pt x="10284980" y="906046"/>
                  <a:pt x="10277846" y="889400"/>
                  <a:pt x="10277846" y="868337"/>
                </a:cubicBezTo>
                <a:lnTo>
                  <a:pt x="10277846" y="587044"/>
                </a:lnTo>
                <a:lnTo>
                  <a:pt x="10006745" y="587044"/>
                </a:lnTo>
                <a:lnTo>
                  <a:pt x="10006745" y="778649"/>
                </a:lnTo>
                <a:cubicBezTo>
                  <a:pt x="10006745" y="832326"/>
                  <a:pt x="10013200" y="875131"/>
                  <a:pt x="10026110" y="907065"/>
                </a:cubicBezTo>
                <a:cubicBezTo>
                  <a:pt x="10018636" y="914539"/>
                  <a:pt x="10008274" y="921334"/>
                  <a:pt x="9995025" y="927449"/>
                </a:cubicBezTo>
                <a:cubicBezTo>
                  <a:pt x="9981775" y="933564"/>
                  <a:pt x="9966658" y="936622"/>
                  <a:pt x="9949672" y="936622"/>
                </a:cubicBezTo>
                <a:cubicBezTo>
                  <a:pt x="9927250" y="936622"/>
                  <a:pt x="9908904" y="930506"/>
                  <a:pt x="9894637" y="918276"/>
                </a:cubicBezTo>
                <a:cubicBezTo>
                  <a:pt x="9880368" y="906046"/>
                  <a:pt x="9873233" y="889400"/>
                  <a:pt x="9873233" y="868337"/>
                </a:cubicBezTo>
                <a:lnTo>
                  <a:pt x="9873233" y="356711"/>
                </a:lnTo>
                <a:cubicBezTo>
                  <a:pt x="9873233" y="305073"/>
                  <a:pt x="9866779" y="262267"/>
                  <a:pt x="9853869" y="228295"/>
                </a:cubicBezTo>
                <a:cubicBezTo>
                  <a:pt x="9861343" y="220821"/>
                  <a:pt x="9871704" y="214026"/>
                  <a:pt x="9884953" y="207911"/>
                </a:cubicBezTo>
                <a:cubicBezTo>
                  <a:pt x="9898204" y="201796"/>
                  <a:pt x="9913320" y="198739"/>
                  <a:pt x="9930308" y="198739"/>
                </a:cubicBezTo>
                <a:close/>
                <a:moveTo>
                  <a:pt x="8911132" y="198739"/>
                </a:moveTo>
                <a:cubicBezTo>
                  <a:pt x="8933554" y="198739"/>
                  <a:pt x="8951899" y="204854"/>
                  <a:pt x="8966168" y="217084"/>
                </a:cubicBezTo>
                <a:cubicBezTo>
                  <a:pt x="8980436" y="229314"/>
                  <a:pt x="8987570" y="245961"/>
                  <a:pt x="8987570" y="267024"/>
                </a:cubicBezTo>
                <a:lnTo>
                  <a:pt x="8987570" y="778649"/>
                </a:lnTo>
                <a:cubicBezTo>
                  <a:pt x="8987570" y="832326"/>
                  <a:pt x="8994025" y="875131"/>
                  <a:pt x="9006935" y="907065"/>
                </a:cubicBezTo>
                <a:cubicBezTo>
                  <a:pt x="8999461" y="914539"/>
                  <a:pt x="8989099" y="921334"/>
                  <a:pt x="8975850" y="927449"/>
                </a:cubicBezTo>
                <a:cubicBezTo>
                  <a:pt x="8962600" y="933564"/>
                  <a:pt x="8947483" y="936622"/>
                  <a:pt x="8930497" y="936622"/>
                </a:cubicBezTo>
                <a:cubicBezTo>
                  <a:pt x="8908075" y="936622"/>
                  <a:pt x="8889729" y="930506"/>
                  <a:pt x="8875461" y="918276"/>
                </a:cubicBezTo>
                <a:cubicBezTo>
                  <a:pt x="8861193" y="906046"/>
                  <a:pt x="8854058" y="889400"/>
                  <a:pt x="8854058" y="868337"/>
                </a:cubicBezTo>
                <a:lnTo>
                  <a:pt x="8854058" y="356711"/>
                </a:lnTo>
                <a:cubicBezTo>
                  <a:pt x="8854058" y="305073"/>
                  <a:pt x="8847604" y="262267"/>
                  <a:pt x="8834694" y="228295"/>
                </a:cubicBezTo>
                <a:cubicBezTo>
                  <a:pt x="8842168" y="220821"/>
                  <a:pt x="8852530" y="214026"/>
                  <a:pt x="8865779" y="207911"/>
                </a:cubicBezTo>
                <a:cubicBezTo>
                  <a:pt x="8879028" y="201796"/>
                  <a:pt x="8894146" y="198739"/>
                  <a:pt x="8911132" y="198739"/>
                </a:cubicBezTo>
                <a:close/>
                <a:moveTo>
                  <a:pt x="7091857" y="198739"/>
                </a:moveTo>
                <a:cubicBezTo>
                  <a:pt x="7114279" y="198739"/>
                  <a:pt x="7132625" y="204854"/>
                  <a:pt x="7146893" y="217084"/>
                </a:cubicBezTo>
                <a:cubicBezTo>
                  <a:pt x="7161161" y="229314"/>
                  <a:pt x="7168295" y="245961"/>
                  <a:pt x="7168295" y="267024"/>
                </a:cubicBezTo>
                <a:lnTo>
                  <a:pt x="7168295" y="778649"/>
                </a:lnTo>
                <a:cubicBezTo>
                  <a:pt x="7168295" y="832326"/>
                  <a:pt x="7174750" y="875131"/>
                  <a:pt x="7187659" y="907065"/>
                </a:cubicBezTo>
                <a:cubicBezTo>
                  <a:pt x="7180186" y="914539"/>
                  <a:pt x="7169824" y="921334"/>
                  <a:pt x="7156575" y="927449"/>
                </a:cubicBezTo>
                <a:cubicBezTo>
                  <a:pt x="7143325" y="933564"/>
                  <a:pt x="7128207" y="936622"/>
                  <a:pt x="7111221" y="936622"/>
                </a:cubicBezTo>
                <a:cubicBezTo>
                  <a:pt x="7088799" y="936622"/>
                  <a:pt x="7070455" y="930506"/>
                  <a:pt x="7056186" y="918276"/>
                </a:cubicBezTo>
                <a:cubicBezTo>
                  <a:pt x="7041917" y="906046"/>
                  <a:pt x="7034783" y="889400"/>
                  <a:pt x="7034783" y="868337"/>
                </a:cubicBezTo>
                <a:lnTo>
                  <a:pt x="7034783" y="356711"/>
                </a:lnTo>
                <a:cubicBezTo>
                  <a:pt x="7034783" y="305073"/>
                  <a:pt x="7028329" y="262267"/>
                  <a:pt x="7015419" y="228295"/>
                </a:cubicBezTo>
                <a:cubicBezTo>
                  <a:pt x="7022893" y="220821"/>
                  <a:pt x="7033254" y="214026"/>
                  <a:pt x="7046504" y="207911"/>
                </a:cubicBezTo>
                <a:cubicBezTo>
                  <a:pt x="7059753" y="201796"/>
                  <a:pt x="7074871" y="198739"/>
                  <a:pt x="7091857" y="198739"/>
                </a:cubicBezTo>
                <a:close/>
                <a:moveTo>
                  <a:pt x="2767508" y="198739"/>
                </a:moveTo>
                <a:cubicBezTo>
                  <a:pt x="2789930" y="198739"/>
                  <a:pt x="2808275" y="204854"/>
                  <a:pt x="2822543" y="217084"/>
                </a:cubicBezTo>
                <a:cubicBezTo>
                  <a:pt x="2836812" y="229314"/>
                  <a:pt x="2843946" y="245961"/>
                  <a:pt x="2843946" y="267024"/>
                </a:cubicBezTo>
                <a:lnTo>
                  <a:pt x="2843946" y="515702"/>
                </a:lnTo>
                <a:lnTo>
                  <a:pt x="3115046" y="515702"/>
                </a:lnTo>
                <a:lnTo>
                  <a:pt x="3115046" y="356711"/>
                </a:lnTo>
                <a:cubicBezTo>
                  <a:pt x="3115046" y="305073"/>
                  <a:pt x="3108591" y="262267"/>
                  <a:pt x="3095682" y="228295"/>
                </a:cubicBezTo>
                <a:cubicBezTo>
                  <a:pt x="3103157" y="220821"/>
                  <a:pt x="3113517" y="214026"/>
                  <a:pt x="3126767" y="207911"/>
                </a:cubicBezTo>
                <a:cubicBezTo>
                  <a:pt x="3140016" y="201796"/>
                  <a:pt x="3155134" y="198739"/>
                  <a:pt x="3172120" y="198739"/>
                </a:cubicBezTo>
                <a:cubicBezTo>
                  <a:pt x="3193863" y="198739"/>
                  <a:pt x="3212039" y="204854"/>
                  <a:pt x="3226647" y="217084"/>
                </a:cubicBezTo>
                <a:cubicBezTo>
                  <a:pt x="3241255" y="229314"/>
                  <a:pt x="3248559" y="245961"/>
                  <a:pt x="3248559" y="267024"/>
                </a:cubicBezTo>
                <a:lnTo>
                  <a:pt x="3248559" y="778649"/>
                </a:lnTo>
                <a:cubicBezTo>
                  <a:pt x="3248559" y="832326"/>
                  <a:pt x="3255014" y="875131"/>
                  <a:pt x="3267923" y="907065"/>
                </a:cubicBezTo>
                <a:cubicBezTo>
                  <a:pt x="3260448" y="914539"/>
                  <a:pt x="3250087" y="921334"/>
                  <a:pt x="3236838" y="927449"/>
                </a:cubicBezTo>
                <a:cubicBezTo>
                  <a:pt x="3223588" y="933564"/>
                  <a:pt x="3208471" y="936622"/>
                  <a:pt x="3191485" y="936622"/>
                </a:cubicBezTo>
                <a:cubicBezTo>
                  <a:pt x="3169063" y="936622"/>
                  <a:pt x="3150717" y="930506"/>
                  <a:pt x="3136449" y="918276"/>
                </a:cubicBezTo>
                <a:cubicBezTo>
                  <a:pt x="3122181" y="906046"/>
                  <a:pt x="3115046" y="889400"/>
                  <a:pt x="3115046" y="868337"/>
                </a:cubicBezTo>
                <a:lnTo>
                  <a:pt x="3115046" y="587044"/>
                </a:lnTo>
                <a:lnTo>
                  <a:pt x="2843946" y="587044"/>
                </a:lnTo>
                <a:lnTo>
                  <a:pt x="2843946" y="778649"/>
                </a:lnTo>
                <a:cubicBezTo>
                  <a:pt x="2843946" y="832326"/>
                  <a:pt x="2850400" y="875131"/>
                  <a:pt x="2863310" y="907065"/>
                </a:cubicBezTo>
                <a:cubicBezTo>
                  <a:pt x="2855836" y="914539"/>
                  <a:pt x="2845474" y="921334"/>
                  <a:pt x="2832225" y="927449"/>
                </a:cubicBezTo>
                <a:cubicBezTo>
                  <a:pt x="2818976" y="933564"/>
                  <a:pt x="2803858" y="936622"/>
                  <a:pt x="2786872" y="936622"/>
                </a:cubicBezTo>
                <a:cubicBezTo>
                  <a:pt x="2764450" y="936622"/>
                  <a:pt x="2746106" y="930506"/>
                  <a:pt x="2731837" y="918276"/>
                </a:cubicBezTo>
                <a:cubicBezTo>
                  <a:pt x="2717568" y="906046"/>
                  <a:pt x="2710435" y="889400"/>
                  <a:pt x="2710435" y="868337"/>
                </a:cubicBezTo>
                <a:lnTo>
                  <a:pt x="2710435" y="356711"/>
                </a:lnTo>
                <a:cubicBezTo>
                  <a:pt x="2710435" y="305073"/>
                  <a:pt x="2703979" y="262267"/>
                  <a:pt x="2691069" y="228295"/>
                </a:cubicBezTo>
                <a:cubicBezTo>
                  <a:pt x="2698543" y="220821"/>
                  <a:pt x="2708906" y="214026"/>
                  <a:pt x="2722155" y="207911"/>
                </a:cubicBezTo>
                <a:cubicBezTo>
                  <a:pt x="2735404" y="201796"/>
                  <a:pt x="2750521" y="198739"/>
                  <a:pt x="2767508" y="198739"/>
                </a:cubicBezTo>
                <a:close/>
                <a:moveTo>
                  <a:pt x="1297600" y="198739"/>
                </a:moveTo>
                <a:cubicBezTo>
                  <a:pt x="1319342" y="198739"/>
                  <a:pt x="1337348" y="204854"/>
                  <a:pt x="1351616" y="217084"/>
                </a:cubicBezTo>
                <a:cubicBezTo>
                  <a:pt x="1365885" y="229314"/>
                  <a:pt x="1373019" y="245961"/>
                  <a:pt x="1373019" y="267024"/>
                </a:cubicBezTo>
                <a:lnTo>
                  <a:pt x="1373019" y="616601"/>
                </a:lnTo>
                <a:cubicBezTo>
                  <a:pt x="1373019" y="712403"/>
                  <a:pt x="1383211" y="781877"/>
                  <a:pt x="1403595" y="825022"/>
                </a:cubicBezTo>
                <a:cubicBezTo>
                  <a:pt x="1423978" y="868167"/>
                  <a:pt x="1456252" y="889739"/>
                  <a:pt x="1500416" y="889739"/>
                </a:cubicBezTo>
                <a:cubicBezTo>
                  <a:pt x="1546619" y="889739"/>
                  <a:pt x="1580591" y="866978"/>
                  <a:pt x="1602334" y="821455"/>
                </a:cubicBezTo>
                <a:cubicBezTo>
                  <a:pt x="1624076" y="775932"/>
                  <a:pt x="1634947" y="707647"/>
                  <a:pt x="1634947" y="616601"/>
                </a:cubicBezTo>
                <a:lnTo>
                  <a:pt x="1634947" y="356711"/>
                </a:lnTo>
                <a:cubicBezTo>
                  <a:pt x="1634947" y="305073"/>
                  <a:pt x="1628492" y="262267"/>
                  <a:pt x="1615582" y="228295"/>
                </a:cubicBezTo>
                <a:cubicBezTo>
                  <a:pt x="1623736" y="220821"/>
                  <a:pt x="1634267" y="214026"/>
                  <a:pt x="1647177" y="207911"/>
                </a:cubicBezTo>
                <a:cubicBezTo>
                  <a:pt x="1660086" y="201796"/>
                  <a:pt x="1674695" y="198739"/>
                  <a:pt x="1691001" y="198739"/>
                </a:cubicBezTo>
                <a:cubicBezTo>
                  <a:pt x="1712744" y="198739"/>
                  <a:pt x="1730919" y="204854"/>
                  <a:pt x="1745527" y="217084"/>
                </a:cubicBezTo>
                <a:cubicBezTo>
                  <a:pt x="1760136" y="229314"/>
                  <a:pt x="1767440" y="245961"/>
                  <a:pt x="1767440" y="267024"/>
                </a:cubicBezTo>
                <a:lnTo>
                  <a:pt x="1767440" y="609466"/>
                </a:lnTo>
                <a:cubicBezTo>
                  <a:pt x="1767440" y="718178"/>
                  <a:pt x="1745018" y="799882"/>
                  <a:pt x="1700174" y="854578"/>
                </a:cubicBezTo>
                <a:cubicBezTo>
                  <a:pt x="1655330" y="909274"/>
                  <a:pt x="1588744" y="936622"/>
                  <a:pt x="1500416" y="936622"/>
                </a:cubicBezTo>
                <a:cubicBezTo>
                  <a:pt x="1413446" y="936622"/>
                  <a:pt x="1348390" y="910123"/>
                  <a:pt x="1305244" y="857126"/>
                </a:cubicBezTo>
                <a:cubicBezTo>
                  <a:pt x="1262099" y="804129"/>
                  <a:pt x="1240526" y="721576"/>
                  <a:pt x="1240526" y="609466"/>
                </a:cubicBezTo>
                <a:lnTo>
                  <a:pt x="1240526" y="356711"/>
                </a:lnTo>
                <a:cubicBezTo>
                  <a:pt x="1240526" y="305073"/>
                  <a:pt x="1234072" y="262267"/>
                  <a:pt x="1221162" y="228295"/>
                </a:cubicBezTo>
                <a:cubicBezTo>
                  <a:pt x="1228636" y="220821"/>
                  <a:pt x="1238997" y="214026"/>
                  <a:pt x="1252247" y="207911"/>
                </a:cubicBezTo>
                <a:cubicBezTo>
                  <a:pt x="1265496" y="201796"/>
                  <a:pt x="1280614" y="198739"/>
                  <a:pt x="1297600" y="198739"/>
                </a:cubicBezTo>
                <a:close/>
                <a:moveTo>
                  <a:pt x="6641173" y="197720"/>
                </a:moveTo>
                <a:cubicBezTo>
                  <a:pt x="6677863" y="197720"/>
                  <a:pt x="6713194" y="202476"/>
                  <a:pt x="6747167" y="211988"/>
                </a:cubicBezTo>
                <a:cubicBezTo>
                  <a:pt x="6781139" y="221500"/>
                  <a:pt x="6808997" y="235429"/>
                  <a:pt x="6830739" y="253774"/>
                </a:cubicBezTo>
                <a:cubicBezTo>
                  <a:pt x="6852481" y="272120"/>
                  <a:pt x="6863353" y="293182"/>
                  <a:pt x="6863353" y="316963"/>
                </a:cubicBezTo>
                <a:cubicBezTo>
                  <a:pt x="6863353" y="338706"/>
                  <a:pt x="6853840" y="357221"/>
                  <a:pt x="6834815" y="372508"/>
                </a:cubicBezTo>
                <a:cubicBezTo>
                  <a:pt x="6815791" y="387796"/>
                  <a:pt x="6789293" y="395100"/>
                  <a:pt x="6755320" y="394421"/>
                </a:cubicBezTo>
                <a:cubicBezTo>
                  <a:pt x="6745128" y="293862"/>
                  <a:pt x="6707759" y="243583"/>
                  <a:pt x="6643211" y="243583"/>
                </a:cubicBezTo>
                <a:cubicBezTo>
                  <a:pt x="6586817" y="243583"/>
                  <a:pt x="6545201" y="270251"/>
                  <a:pt x="6518362" y="323588"/>
                </a:cubicBezTo>
                <a:cubicBezTo>
                  <a:pt x="6491524" y="376925"/>
                  <a:pt x="6478105" y="457949"/>
                  <a:pt x="6478105" y="566661"/>
                </a:cubicBezTo>
                <a:cubicBezTo>
                  <a:pt x="6478105" y="675373"/>
                  <a:pt x="6491184" y="756397"/>
                  <a:pt x="6517343" y="809734"/>
                </a:cubicBezTo>
                <a:cubicBezTo>
                  <a:pt x="6543501" y="863071"/>
                  <a:pt x="6584438" y="889739"/>
                  <a:pt x="6640153" y="889739"/>
                </a:cubicBezTo>
                <a:cubicBezTo>
                  <a:pt x="6685677" y="889739"/>
                  <a:pt x="6717271" y="870375"/>
                  <a:pt x="6734937" y="831647"/>
                </a:cubicBezTo>
                <a:cubicBezTo>
                  <a:pt x="6752602" y="792918"/>
                  <a:pt x="6761435" y="747734"/>
                  <a:pt x="6761435" y="696096"/>
                </a:cubicBezTo>
                <a:cubicBezTo>
                  <a:pt x="6761435" y="662803"/>
                  <a:pt x="6757019" y="634266"/>
                  <a:pt x="6748185" y="610486"/>
                </a:cubicBezTo>
                <a:cubicBezTo>
                  <a:pt x="6739353" y="586705"/>
                  <a:pt x="6723046" y="569379"/>
                  <a:pt x="6699265" y="558508"/>
                </a:cubicBezTo>
                <a:cubicBezTo>
                  <a:pt x="6704701" y="545598"/>
                  <a:pt x="6714893" y="535576"/>
                  <a:pt x="6729840" y="528442"/>
                </a:cubicBezTo>
                <a:cubicBezTo>
                  <a:pt x="6744789" y="521308"/>
                  <a:pt x="6761095" y="517741"/>
                  <a:pt x="6778761" y="517741"/>
                </a:cubicBezTo>
                <a:cubicBezTo>
                  <a:pt x="6814093" y="517741"/>
                  <a:pt x="6842629" y="530141"/>
                  <a:pt x="6864371" y="554941"/>
                </a:cubicBezTo>
                <a:cubicBezTo>
                  <a:pt x="6886115" y="579740"/>
                  <a:pt x="6896985" y="615921"/>
                  <a:pt x="6896985" y="663483"/>
                </a:cubicBezTo>
                <a:cubicBezTo>
                  <a:pt x="6896985" y="721915"/>
                  <a:pt x="6885265" y="771685"/>
                  <a:pt x="6861823" y="812792"/>
                </a:cubicBezTo>
                <a:cubicBezTo>
                  <a:pt x="6838383" y="853899"/>
                  <a:pt x="6806619" y="884813"/>
                  <a:pt x="6766531" y="905537"/>
                </a:cubicBezTo>
                <a:cubicBezTo>
                  <a:pt x="6726443" y="926260"/>
                  <a:pt x="6681939" y="936622"/>
                  <a:pt x="6633019" y="936622"/>
                </a:cubicBezTo>
                <a:cubicBezTo>
                  <a:pt x="6537217" y="936622"/>
                  <a:pt x="6462987" y="904518"/>
                  <a:pt x="6410329" y="840310"/>
                </a:cubicBezTo>
                <a:cubicBezTo>
                  <a:pt x="6357671" y="776102"/>
                  <a:pt x="6331343" y="684885"/>
                  <a:pt x="6331343" y="566661"/>
                </a:cubicBezTo>
                <a:cubicBezTo>
                  <a:pt x="6331343" y="449116"/>
                  <a:pt x="6358521" y="358240"/>
                  <a:pt x="6412877" y="294032"/>
                </a:cubicBezTo>
                <a:cubicBezTo>
                  <a:pt x="6467233" y="229824"/>
                  <a:pt x="6543331" y="197720"/>
                  <a:pt x="6641173" y="197720"/>
                </a:cubicBezTo>
                <a:close/>
                <a:moveTo>
                  <a:pt x="5774397" y="197720"/>
                </a:moveTo>
                <a:cubicBezTo>
                  <a:pt x="5811087" y="197720"/>
                  <a:pt x="5846419" y="202476"/>
                  <a:pt x="5880391" y="211988"/>
                </a:cubicBezTo>
                <a:cubicBezTo>
                  <a:pt x="5914364" y="221500"/>
                  <a:pt x="5942221" y="235429"/>
                  <a:pt x="5963963" y="253774"/>
                </a:cubicBezTo>
                <a:cubicBezTo>
                  <a:pt x="5985707" y="272120"/>
                  <a:pt x="5996577" y="293182"/>
                  <a:pt x="5996577" y="316963"/>
                </a:cubicBezTo>
                <a:cubicBezTo>
                  <a:pt x="5996577" y="338706"/>
                  <a:pt x="5987065" y="357221"/>
                  <a:pt x="5968040" y="372508"/>
                </a:cubicBezTo>
                <a:cubicBezTo>
                  <a:pt x="5949015" y="387796"/>
                  <a:pt x="5922517" y="395100"/>
                  <a:pt x="5888545" y="394421"/>
                </a:cubicBezTo>
                <a:cubicBezTo>
                  <a:pt x="5878353" y="293862"/>
                  <a:pt x="5840983" y="243583"/>
                  <a:pt x="5776435" y="243583"/>
                </a:cubicBezTo>
                <a:cubicBezTo>
                  <a:pt x="5720041" y="243583"/>
                  <a:pt x="5678425" y="270251"/>
                  <a:pt x="5651587" y="323588"/>
                </a:cubicBezTo>
                <a:cubicBezTo>
                  <a:pt x="5624749" y="376925"/>
                  <a:pt x="5611329" y="457949"/>
                  <a:pt x="5611329" y="566661"/>
                </a:cubicBezTo>
                <a:cubicBezTo>
                  <a:pt x="5611329" y="675373"/>
                  <a:pt x="5624409" y="756397"/>
                  <a:pt x="5650567" y="809734"/>
                </a:cubicBezTo>
                <a:cubicBezTo>
                  <a:pt x="5676727" y="863071"/>
                  <a:pt x="5717663" y="889739"/>
                  <a:pt x="5773378" y="889739"/>
                </a:cubicBezTo>
                <a:cubicBezTo>
                  <a:pt x="5818901" y="889739"/>
                  <a:pt x="5850496" y="870375"/>
                  <a:pt x="5868161" y="831647"/>
                </a:cubicBezTo>
                <a:cubicBezTo>
                  <a:pt x="5885827" y="792918"/>
                  <a:pt x="5894660" y="747734"/>
                  <a:pt x="5894660" y="696096"/>
                </a:cubicBezTo>
                <a:cubicBezTo>
                  <a:pt x="5894660" y="662803"/>
                  <a:pt x="5890243" y="634266"/>
                  <a:pt x="5881411" y="610486"/>
                </a:cubicBezTo>
                <a:cubicBezTo>
                  <a:pt x="5872578" y="586705"/>
                  <a:pt x="5856271" y="569379"/>
                  <a:pt x="5832491" y="558508"/>
                </a:cubicBezTo>
                <a:cubicBezTo>
                  <a:pt x="5837926" y="545598"/>
                  <a:pt x="5848118" y="535576"/>
                  <a:pt x="5863065" y="528442"/>
                </a:cubicBezTo>
                <a:cubicBezTo>
                  <a:pt x="5878013" y="521308"/>
                  <a:pt x="5894320" y="517741"/>
                  <a:pt x="5911986" y="517741"/>
                </a:cubicBezTo>
                <a:cubicBezTo>
                  <a:pt x="5947317" y="517741"/>
                  <a:pt x="5975854" y="530141"/>
                  <a:pt x="5997597" y="554941"/>
                </a:cubicBezTo>
                <a:cubicBezTo>
                  <a:pt x="6019339" y="579740"/>
                  <a:pt x="6030210" y="615921"/>
                  <a:pt x="6030210" y="663483"/>
                </a:cubicBezTo>
                <a:cubicBezTo>
                  <a:pt x="6030210" y="721915"/>
                  <a:pt x="6018489" y="771685"/>
                  <a:pt x="5995049" y="812792"/>
                </a:cubicBezTo>
                <a:cubicBezTo>
                  <a:pt x="5971607" y="853899"/>
                  <a:pt x="5939843" y="884813"/>
                  <a:pt x="5899756" y="905537"/>
                </a:cubicBezTo>
                <a:cubicBezTo>
                  <a:pt x="5859669" y="926260"/>
                  <a:pt x="5815164" y="936622"/>
                  <a:pt x="5766244" y="936622"/>
                </a:cubicBezTo>
                <a:cubicBezTo>
                  <a:pt x="5670441" y="936622"/>
                  <a:pt x="5596211" y="904518"/>
                  <a:pt x="5543554" y="840310"/>
                </a:cubicBezTo>
                <a:cubicBezTo>
                  <a:pt x="5490897" y="776102"/>
                  <a:pt x="5464568" y="684885"/>
                  <a:pt x="5464568" y="566661"/>
                </a:cubicBezTo>
                <a:cubicBezTo>
                  <a:pt x="5464568" y="449116"/>
                  <a:pt x="5491747" y="358240"/>
                  <a:pt x="5546102" y="294032"/>
                </a:cubicBezTo>
                <a:cubicBezTo>
                  <a:pt x="5600458" y="229824"/>
                  <a:pt x="5676556" y="197720"/>
                  <a:pt x="5774397" y="197720"/>
                </a:cubicBezTo>
                <a:close/>
                <a:moveTo>
                  <a:pt x="7597435" y="196701"/>
                </a:moveTo>
                <a:cubicBezTo>
                  <a:pt x="7638201" y="196701"/>
                  <a:pt x="7662322" y="211309"/>
                  <a:pt x="7669796" y="240525"/>
                </a:cubicBezTo>
                <a:lnTo>
                  <a:pt x="7851209" y="842857"/>
                </a:lnTo>
                <a:cubicBezTo>
                  <a:pt x="7859363" y="870715"/>
                  <a:pt x="7870234" y="891778"/>
                  <a:pt x="7883823" y="906046"/>
                </a:cubicBezTo>
                <a:cubicBezTo>
                  <a:pt x="7866157" y="926430"/>
                  <a:pt x="7839998" y="936622"/>
                  <a:pt x="7805346" y="936622"/>
                </a:cubicBezTo>
                <a:cubicBezTo>
                  <a:pt x="7784283" y="936622"/>
                  <a:pt x="7766448" y="932205"/>
                  <a:pt x="7751839" y="923372"/>
                </a:cubicBezTo>
                <a:cubicBezTo>
                  <a:pt x="7737231" y="914539"/>
                  <a:pt x="7728229" y="901630"/>
                  <a:pt x="7724831" y="884644"/>
                </a:cubicBezTo>
                <a:lnTo>
                  <a:pt x="7678969" y="713422"/>
                </a:lnTo>
                <a:lnTo>
                  <a:pt x="7448635" y="713422"/>
                </a:lnTo>
                <a:lnTo>
                  <a:pt x="7415003" y="844896"/>
                </a:lnTo>
                <a:cubicBezTo>
                  <a:pt x="7410247" y="862561"/>
                  <a:pt x="7407868" y="877509"/>
                  <a:pt x="7407868" y="889739"/>
                </a:cubicBezTo>
                <a:cubicBezTo>
                  <a:pt x="7407868" y="904008"/>
                  <a:pt x="7411605" y="914879"/>
                  <a:pt x="7419079" y="922353"/>
                </a:cubicBezTo>
                <a:cubicBezTo>
                  <a:pt x="7406169" y="927109"/>
                  <a:pt x="7394449" y="930676"/>
                  <a:pt x="7383917" y="933054"/>
                </a:cubicBezTo>
                <a:cubicBezTo>
                  <a:pt x="7373387" y="935432"/>
                  <a:pt x="7360647" y="936622"/>
                  <a:pt x="7345699" y="936622"/>
                </a:cubicBezTo>
                <a:cubicBezTo>
                  <a:pt x="7319879" y="936622"/>
                  <a:pt x="7301025" y="932205"/>
                  <a:pt x="7289134" y="923372"/>
                </a:cubicBezTo>
                <a:cubicBezTo>
                  <a:pt x="7277244" y="914539"/>
                  <a:pt x="7271299" y="900271"/>
                  <a:pt x="7271299" y="880567"/>
                </a:cubicBezTo>
                <a:cubicBezTo>
                  <a:pt x="7271299" y="864260"/>
                  <a:pt x="7275715" y="841159"/>
                  <a:pt x="7284547" y="811263"/>
                </a:cubicBezTo>
                <a:lnTo>
                  <a:pt x="7485325" y="215046"/>
                </a:lnTo>
                <a:cubicBezTo>
                  <a:pt x="7522695" y="202816"/>
                  <a:pt x="7560065" y="196701"/>
                  <a:pt x="7597435" y="196701"/>
                </a:cubicBezTo>
                <a:close/>
                <a:moveTo>
                  <a:pt x="4635483" y="87649"/>
                </a:moveTo>
                <a:cubicBezTo>
                  <a:pt x="4642278" y="95123"/>
                  <a:pt x="4648563" y="106843"/>
                  <a:pt x="4654339" y="122810"/>
                </a:cubicBezTo>
                <a:cubicBezTo>
                  <a:pt x="4660113" y="138777"/>
                  <a:pt x="4663001" y="154575"/>
                  <a:pt x="4663001" y="170202"/>
                </a:cubicBezTo>
                <a:cubicBezTo>
                  <a:pt x="4663001" y="191265"/>
                  <a:pt x="4654169" y="210969"/>
                  <a:pt x="4636503" y="229314"/>
                </a:cubicBezTo>
                <a:cubicBezTo>
                  <a:pt x="4618837" y="247659"/>
                  <a:pt x="4595396" y="263287"/>
                  <a:pt x="4566180" y="276196"/>
                </a:cubicBezTo>
                <a:cubicBezTo>
                  <a:pt x="4622575" y="338026"/>
                  <a:pt x="4650771" y="434848"/>
                  <a:pt x="4650771" y="566661"/>
                </a:cubicBezTo>
                <a:cubicBezTo>
                  <a:pt x="4650771" y="689641"/>
                  <a:pt x="4626481" y="782047"/>
                  <a:pt x="4577901" y="843877"/>
                </a:cubicBezTo>
                <a:cubicBezTo>
                  <a:pt x="4529320" y="905707"/>
                  <a:pt x="4457468" y="936622"/>
                  <a:pt x="4362345" y="936622"/>
                </a:cubicBezTo>
                <a:cubicBezTo>
                  <a:pt x="4267222" y="936622"/>
                  <a:pt x="4195370" y="905707"/>
                  <a:pt x="4146789" y="843877"/>
                </a:cubicBezTo>
                <a:cubicBezTo>
                  <a:pt x="4098209" y="782047"/>
                  <a:pt x="4073919" y="689641"/>
                  <a:pt x="4073919" y="566661"/>
                </a:cubicBezTo>
                <a:cubicBezTo>
                  <a:pt x="4073919" y="444360"/>
                  <a:pt x="4098209" y="352295"/>
                  <a:pt x="4146789" y="290465"/>
                </a:cubicBezTo>
                <a:cubicBezTo>
                  <a:pt x="4195370" y="228635"/>
                  <a:pt x="4267222" y="197720"/>
                  <a:pt x="4362345" y="197720"/>
                </a:cubicBezTo>
                <a:cubicBezTo>
                  <a:pt x="4428252" y="197720"/>
                  <a:pt x="4483287" y="212668"/>
                  <a:pt x="4527451" y="242563"/>
                </a:cubicBezTo>
                <a:cubicBezTo>
                  <a:pt x="4555309" y="228295"/>
                  <a:pt x="4569237" y="208591"/>
                  <a:pt x="4569237" y="183451"/>
                </a:cubicBezTo>
                <a:cubicBezTo>
                  <a:pt x="4569237" y="172580"/>
                  <a:pt x="4567029" y="161879"/>
                  <a:pt x="4562613" y="151347"/>
                </a:cubicBezTo>
                <a:cubicBezTo>
                  <a:pt x="4558197" y="140816"/>
                  <a:pt x="4552591" y="132153"/>
                  <a:pt x="4545796" y="125358"/>
                </a:cubicBezTo>
                <a:cubicBezTo>
                  <a:pt x="4554629" y="118564"/>
                  <a:pt x="4568897" y="110920"/>
                  <a:pt x="4588601" y="102427"/>
                </a:cubicBezTo>
                <a:cubicBezTo>
                  <a:pt x="4608305" y="93934"/>
                  <a:pt x="4623933" y="89008"/>
                  <a:pt x="4635483" y="87649"/>
                </a:cubicBezTo>
                <a:close/>
                <a:moveTo>
                  <a:pt x="3973125" y="40767"/>
                </a:moveTo>
                <a:cubicBezTo>
                  <a:pt x="3979919" y="48241"/>
                  <a:pt x="3986205" y="59961"/>
                  <a:pt x="3991980" y="75928"/>
                </a:cubicBezTo>
                <a:cubicBezTo>
                  <a:pt x="3997755" y="91895"/>
                  <a:pt x="4000643" y="107693"/>
                  <a:pt x="4000643" y="123320"/>
                </a:cubicBezTo>
                <a:cubicBezTo>
                  <a:pt x="4000643" y="159331"/>
                  <a:pt x="3976183" y="190585"/>
                  <a:pt x="3927262" y="217084"/>
                </a:cubicBezTo>
                <a:cubicBezTo>
                  <a:pt x="3941530" y="229994"/>
                  <a:pt x="3948665" y="246640"/>
                  <a:pt x="3948665" y="267024"/>
                </a:cubicBezTo>
                <a:lnTo>
                  <a:pt x="3948665" y="609466"/>
                </a:lnTo>
                <a:cubicBezTo>
                  <a:pt x="3948665" y="718178"/>
                  <a:pt x="3926243" y="799882"/>
                  <a:pt x="3881399" y="854578"/>
                </a:cubicBezTo>
                <a:cubicBezTo>
                  <a:pt x="3836555" y="909274"/>
                  <a:pt x="3769969" y="936622"/>
                  <a:pt x="3681641" y="936622"/>
                </a:cubicBezTo>
                <a:cubicBezTo>
                  <a:pt x="3594671" y="936622"/>
                  <a:pt x="3529614" y="910123"/>
                  <a:pt x="3486469" y="857126"/>
                </a:cubicBezTo>
                <a:cubicBezTo>
                  <a:pt x="3443324" y="804129"/>
                  <a:pt x="3421751" y="721576"/>
                  <a:pt x="3421751" y="609466"/>
                </a:cubicBezTo>
                <a:lnTo>
                  <a:pt x="3421751" y="356711"/>
                </a:lnTo>
                <a:cubicBezTo>
                  <a:pt x="3421751" y="305073"/>
                  <a:pt x="3415297" y="262267"/>
                  <a:pt x="3402387" y="228295"/>
                </a:cubicBezTo>
                <a:cubicBezTo>
                  <a:pt x="3409861" y="220821"/>
                  <a:pt x="3420223" y="214026"/>
                  <a:pt x="3433471" y="207911"/>
                </a:cubicBezTo>
                <a:cubicBezTo>
                  <a:pt x="3446721" y="201796"/>
                  <a:pt x="3461839" y="198739"/>
                  <a:pt x="3478825" y="198739"/>
                </a:cubicBezTo>
                <a:cubicBezTo>
                  <a:pt x="3500567" y="198739"/>
                  <a:pt x="3518573" y="204854"/>
                  <a:pt x="3532841" y="217084"/>
                </a:cubicBezTo>
                <a:cubicBezTo>
                  <a:pt x="3547110" y="229314"/>
                  <a:pt x="3554244" y="245961"/>
                  <a:pt x="3554244" y="267024"/>
                </a:cubicBezTo>
                <a:lnTo>
                  <a:pt x="3554244" y="616601"/>
                </a:lnTo>
                <a:cubicBezTo>
                  <a:pt x="3554244" y="712403"/>
                  <a:pt x="3564436" y="781877"/>
                  <a:pt x="3584819" y="825022"/>
                </a:cubicBezTo>
                <a:cubicBezTo>
                  <a:pt x="3605203" y="868167"/>
                  <a:pt x="3637476" y="889739"/>
                  <a:pt x="3681641" y="889739"/>
                </a:cubicBezTo>
                <a:cubicBezTo>
                  <a:pt x="3727843" y="889739"/>
                  <a:pt x="3761816" y="866978"/>
                  <a:pt x="3783559" y="821455"/>
                </a:cubicBezTo>
                <a:cubicBezTo>
                  <a:pt x="3805300" y="775932"/>
                  <a:pt x="3816172" y="707647"/>
                  <a:pt x="3816172" y="616601"/>
                </a:cubicBezTo>
                <a:lnTo>
                  <a:pt x="3816172" y="356711"/>
                </a:lnTo>
                <a:cubicBezTo>
                  <a:pt x="3816172" y="305073"/>
                  <a:pt x="3809717" y="262267"/>
                  <a:pt x="3796808" y="228295"/>
                </a:cubicBezTo>
                <a:cubicBezTo>
                  <a:pt x="3813114" y="213347"/>
                  <a:pt x="3832478" y="203835"/>
                  <a:pt x="3854901" y="199758"/>
                </a:cubicBezTo>
                <a:cubicBezTo>
                  <a:pt x="3889552" y="185490"/>
                  <a:pt x="3906879" y="164427"/>
                  <a:pt x="3906879" y="136569"/>
                </a:cubicBezTo>
                <a:cubicBezTo>
                  <a:pt x="3906879" y="125698"/>
                  <a:pt x="3904671" y="114997"/>
                  <a:pt x="3900254" y="104465"/>
                </a:cubicBezTo>
                <a:cubicBezTo>
                  <a:pt x="3895838" y="93934"/>
                  <a:pt x="3890232" y="85271"/>
                  <a:pt x="3883438" y="78476"/>
                </a:cubicBezTo>
                <a:cubicBezTo>
                  <a:pt x="3892270" y="71682"/>
                  <a:pt x="3906539" y="64038"/>
                  <a:pt x="3926243" y="55545"/>
                </a:cubicBezTo>
                <a:cubicBezTo>
                  <a:pt x="3945947" y="47052"/>
                  <a:pt x="3961574" y="42126"/>
                  <a:pt x="3973125" y="40767"/>
                </a:cubicBezTo>
                <a:close/>
                <a:moveTo>
                  <a:pt x="875252" y="4076"/>
                </a:moveTo>
                <a:cubicBezTo>
                  <a:pt x="891559" y="4076"/>
                  <a:pt x="903109" y="5775"/>
                  <a:pt x="909904" y="9172"/>
                </a:cubicBezTo>
                <a:lnTo>
                  <a:pt x="1049531" y="142684"/>
                </a:lnTo>
                <a:cubicBezTo>
                  <a:pt x="1049531" y="146081"/>
                  <a:pt x="1046643" y="151177"/>
                  <a:pt x="1040868" y="157972"/>
                </a:cubicBezTo>
                <a:cubicBezTo>
                  <a:pt x="1035093" y="164766"/>
                  <a:pt x="1029827" y="169183"/>
                  <a:pt x="1025071" y="171221"/>
                </a:cubicBezTo>
                <a:lnTo>
                  <a:pt x="876271" y="90706"/>
                </a:lnTo>
                <a:lnTo>
                  <a:pt x="726453" y="171221"/>
                </a:lnTo>
                <a:cubicBezTo>
                  <a:pt x="722376" y="169183"/>
                  <a:pt x="717450" y="164766"/>
                  <a:pt x="711674" y="157972"/>
                </a:cubicBezTo>
                <a:cubicBezTo>
                  <a:pt x="705899" y="151177"/>
                  <a:pt x="702672" y="146081"/>
                  <a:pt x="701992" y="142684"/>
                </a:cubicBezTo>
                <a:lnTo>
                  <a:pt x="841619" y="9172"/>
                </a:lnTo>
                <a:cubicBezTo>
                  <a:pt x="848414" y="5775"/>
                  <a:pt x="859625" y="4076"/>
                  <a:pt x="875252" y="4076"/>
                </a:cubicBezTo>
                <a:close/>
                <a:moveTo>
                  <a:pt x="8822464" y="0"/>
                </a:moveTo>
                <a:lnTo>
                  <a:pt x="8969225" y="133512"/>
                </a:lnTo>
                <a:cubicBezTo>
                  <a:pt x="8969905" y="136230"/>
                  <a:pt x="8967697" y="141325"/>
                  <a:pt x="8962600" y="148799"/>
                </a:cubicBezTo>
                <a:cubicBezTo>
                  <a:pt x="8957505" y="156273"/>
                  <a:pt x="8952918" y="161029"/>
                  <a:pt x="8948842" y="163068"/>
                </a:cubicBezTo>
                <a:lnTo>
                  <a:pt x="8748064" y="81534"/>
                </a:lnTo>
                <a:cubicBezTo>
                  <a:pt x="8753499" y="66586"/>
                  <a:pt x="8764201" y="50619"/>
                  <a:pt x="8780168" y="33632"/>
                </a:cubicBezTo>
                <a:cubicBezTo>
                  <a:pt x="8796136" y="16646"/>
                  <a:pt x="8810234" y="5435"/>
                  <a:pt x="8822464" y="0"/>
                </a:cubicBezTo>
                <a:close/>
              </a:path>
            </a:pathLst>
          </a:custGeom>
          <a:solidFill>
            <a:prstClr val="white"/>
          </a:solidFill>
          <a:ln w="0">
            <a:noFill/>
          </a:ln>
          <a:effectLst>
            <a:outerShdw blurRad="38100" dist="1905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rima Madurai Black" panose="00000A00000000000000" pitchFamily="2" charset="-93"/>
              <a:ea typeface="+mn-ea"/>
              <a:cs typeface="#9Slide03 Arima Madurai Black" panose="00000A00000000000000" pitchFamily="2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0319B431-3EFC-7C2D-CAD6-674C0E02EF4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23" name="Freeform 2"/>
          <p:cNvSpPr/>
          <p:nvPr/>
        </p:nvSpPr>
        <p:spPr>
          <a:xfrm flipH="1">
            <a:off x="-152400" y="2469195"/>
            <a:ext cx="8741255" cy="6064246"/>
          </a:xfrm>
          <a:custGeom>
            <a:avLst/>
            <a:gdLst/>
            <a:ahLst/>
            <a:cxnLst/>
            <a:rect l="l" t="t" r="r" b="b"/>
            <a:pathLst>
              <a:path w="5931243" h="4114800">
                <a:moveTo>
                  <a:pt x="0" y="0"/>
                </a:moveTo>
                <a:lnTo>
                  <a:pt x="5931243" y="0"/>
                </a:lnTo>
                <a:lnTo>
                  <a:pt x="59312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xmlns="" id="{60830131-873D-1F83-EB0E-70C1B349DCB1}"/>
              </a:ext>
            </a:extLst>
          </p:cNvPr>
          <p:cNvSpPr/>
          <p:nvPr/>
        </p:nvSpPr>
        <p:spPr>
          <a:xfrm>
            <a:off x="9372600" y="4234593"/>
            <a:ext cx="6705600" cy="6126285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xmlns="" Requires="psuz">
          <p:graphicFrame>
            <p:nvGraphicFramePr>
              <p:cNvPr id="5" name="Trọng tâm Tóm tắt 4">
                <a:extLst>
                  <a:ext uri="{FF2B5EF4-FFF2-40B4-BE49-F238E27FC236}">
                    <a16:creationId xmlns:a16="http://schemas.microsoft.com/office/drawing/2014/main" id="{0772A012-BFD4-B7A3-7105-9E084893B5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8733501"/>
                  </p:ext>
                </p:extLst>
              </p:nvPr>
            </p:nvGraphicFramePr>
            <p:xfrm>
              <a:off x="-558485" y="470289"/>
              <a:ext cx="19404970" cy="10671984"/>
            </p:xfrm>
            <a:graphic>
              <a:graphicData uri="http://schemas.microsoft.com/office/powerpoint/2016/summaryzoom">
                <psuz:summaryZm>
                  <psuz:summaryZmObj sectionId="{EE1511A6-7886-4F2B-B45D-ACF0B4942069}">
                    <psuz:zmPr id="{F55D90E2-5A03-424E-8A20-83F8D692259F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51943" y="1952251"/>
                          <a:ext cx="5821491" cy="327458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DD38434-B435-4B71-B153-81DAA76F87A9}">
                    <psuz:zmPr id="{957E54F5-DE65-4173-A387-6FDAFED4CF25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791740" y="1952251"/>
                          <a:ext cx="5821491" cy="327458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0E61784E-51D9-4112-866F-DB16AA59C74F}">
                    <psuz:zmPr id="{57F299ED-8D00-4773-AB45-04565506A397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2831537" y="1952251"/>
                          <a:ext cx="5821491" cy="327458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4223A3C-C5AB-49DC-994C-AB4A2922C195}" offsetFactorX="51652">
                    <psuz:zmPr id="{336625CF-16C9-4316-8B13-806715DDD47A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758885" y="5445145"/>
                          <a:ext cx="5821491" cy="327458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5F241F8-130B-423C-AB1B-710171E89B15}" offsetFactorX="51652">
                    <psuz:zmPr id="{CFC39EF2-D5C7-4679-9CD7-E2408ED357BD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798682" y="5445145"/>
                          <a:ext cx="5821491" cy="327458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Trọng tâm Tóm tắt 4">
                <a:extLst>
                  <a:ext uri="{FF2B5EF4-FFF2-40B4-BE49-F238E27FC236}">
                    <a16:creationId xmlns:a16="http://schemas.microsoft.com/office/drawing/2014/main" xmlns="" id="{0772A012-BFD4-B7A3-7105-9E084893B5E8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558485" y="470289"/>
                <a:ext cx="19404970" cy="10671984"/>
                <a:chOff x="-558485" y="470289"/>
                <a:chExt cx="19404970" cy="10671984"/>
              </a:xfrm>
            </p:grpSpPr>
            <p:pic>
              <p:nvPicPr>
                <p:cNvPr id="6" name="Hình ảnh 6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93458" y="2422540"/>
                  <a:ext cx="5821491" cy="327458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Hình ảnh 7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233255" y="2422540"/>
                  <a:ext cx="5821491" cy="327458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Hình ảnh 8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2273052" y="2422540"/>
                  <a:ext cx="5821491" cy="327458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Hình ảnh 9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00400" y="5915434"/>
                  <a:ext cx="5821491" cy="327458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Hình ảnh 10">
                  <a:hlinkClick r:id="rId1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240197" y="5915434"/>
                  <a:ext cx="5821491" cy="327458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573252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/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43200" y="1455773"/>
            <a:ext cx="11945816" cy="6289248"/>
            <a:chOff x="0" y="0"/>
            <a:chExt cx="12778154" cy="83856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21D2A04F-0E30-23A9-59B1-1FE03ADC2489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765537" y="3331909"/>
            <a:ext cx="10154383" cy="2263124"/>
          </a:xfrm>
          <a:custGeom>
            <a:avLst/>
            <a:gdLst/>
            <a:ahLst/>
            <a:cxnLst/>
            <a:rect l="l" t="t" r="r" b="b"/>
            <a:pathLst>
              <a:path w="10380069" h="2313423">
                <a:moveTo>
                  <a:pt x="7000360" y="2060820"/>
                </a:moveTo>
                <a:lnTo>
                  <a:pt x="7000360" y="2063978"/>
                </a:lnTo>
                <a:lnTo>
                  <a:pt x="6998255" y="2065030"/>
                </a:lnTo>
                <a:close/>
                <a:moveTo>
                  <a:pt x="7104033" y="2046085"/>
                </a:moveTo>
                <a:cubicBezTo>
                  <a:pt x="7114206" y="2046085"/>
                  <a:pt x="7124556" y="2046787"/>
                  <a:pt x="7135082" y="2048190"/>
                </a:cubicBezTo>
                <a:cubicBezTo>
                  <a:pt x="7143502" y="2048190"/>
                  <a:pt x="7152624" y="2048541"/>
                  <a:pt x="7162448" y="2049243"/>
                </a:cubicBezTo>
                <a:cubicBezTo>
                  <a:pt x="7172270" y="2049944"/>
                  <a:pt x="7181392" y="2050295"/>
                  <a:pt x="7189812" y="2050295"/>
                </a:cubicBezTo>
                <a:cubicBezTo>
                  <a:pt x="7198232" y="2051698"/>
                  <a:pt x="7206302" y="2052751"/>
                  <a:pt x="7214020" y="2053453"/>
                </a:cubicBezTo>
                <a:cubicBezTo>
                  <a:pt x="7221738" y="2054154"/>
                  <a:pt x="7229106" y="2055207"/>
                  <a:pt x="7236123" y="2056610"/>
                </a:cubicBezTo>
                <a:cubicBezTo>
                  <a:pt x="7247350" y="2059417"/>
                  <a:pt x="7252964" y="2061522"/>
                  <a:pt x="7252964" y="2062925"/>
                </a:cubicBezTo>
                <a:cubicBezTo>
                  <a:pt x="7252964" y="2064329"/>
                  <a:pt x="7254366" y="2072749"/>
                  <a:pt x="7257174" y="2088186"/>
                </a:cubicBezTo>
                <a:lnTo>
                  <a:pt x="7257174" y="2134496"/>
                </a:lnTo>
                <a:lnTo>
                  <a:pt x="7257174" y="2187122"/>
                </a:lnTo>
                <a:cubicBezTo>
                  <a:pt x="7255770" y="2195542"/>
                  <a:pt x="7255068" y="2203962"/>
                  <a:pt x="7255068" y="2212382"/>
                </a:cubicBezTo>
                <a:cubicBezTo>
                  <a:pt x="7255068" y="2220802"/>
                  <a:pt x="7254366" y="2229924"/>
                  <a:pt x="7252964" y="2239747"/>
                </a:cubicBezTo>
                <a:cubicBezTo>
                  <a:pt x="7252964" y="2257991"/>
                  <a:pt x="7252261" y="2269919"/>
                  <a:pt x="7250858" y="2275533"/>
                </a:cubicBezTo>
                <a:cubicBezTo>
                  <a:pt x="7246648" y="2290970"/>
                  <a:pt x="7243842" y="2299390"/>
                  <a:pt x="7242438" y="2300793"/>
                </a:cubicBezTo>
                <a:cubicBezTo>
                  <a:pt x="7239631" y="2302196"/>
                  <a:pt x="7234368" y="2303600"/>
                  <a:pt x="7226650" y="2305003"/>
                </a:cubicBezTo>
                <a:cubicBezTo>
                  <a:pt x="7218932" y="2306406"/>
                  <a:pt x="7209459" y="2307810"/>
                  <a:pt x="7198232" y="2309213"/>
                </a:cubicBezTo>
                <a:cubicBezTo>
                  <a:pt x="7187006" y="2310617"/>
                  <a:pt x="7175428" y="2311669"/>
                  <a:pt x="7163500" y="2312371"/>
                </a:cubicBezTo>
                <a:cubicBezTo>
                  <a:pt x="7151572" y="2313072"/>
                  <a:pt x="7139292" y="2313423"/>
                  <a:pt x="7126662" y="2313423"/>
                </a:cubicBezTo>
                <a:cubicBezTo>
                  <a:pt x="7114032" y="2313423"/>
                  <a:pt x="7101752" y="2313072"/>
                  <a:pt x="7089824" y="2312371"/>
                </a:cubicBezTo>
                <a:cubicBezTo>
                  <a:pt x="7077895" y="2311669"/>
                  <a:pt x="7066318" y="2310617"/>
                  <a:pt x="7055091" y="2309213"/>
                </a:cubicBezTo>
                <a:cubicBezTo>
                  <a:pt x="7045268" y="2307810"/>
                  <a:pt x="7036496" y="2306056"/>
                  <a:pt x="7028778" y="2303951"/>
                </a:cubicBezTo>
                <a:cubicBezTo>
                  <a:pt x="7021060" y="2301846"/>
                  <a:pt x="7015797" y="2299390"/>
                  <a:pt x="7012990" y="2296583"/>
                </a:cubicBezTo>
                <a:cubicBezTo>
                  <a:pt x="7011587" y="2289566"/>
                  <a:pt x="7010184" y="2281497"/>
                  <a:pt x="7008780" y="2272375"/>
                </a:cubicBezTo>
                <a:cubicBezTo>
                  <a:pt x="7007376" y="2263253"/>
                  <a:pt x="7005973" y="2253079"/>
                  <a:pt x="7004570" y="2241852"/>
                </a:cubicBezTo>
                <a:cubicBezTo>
                  <a:pt x="7003167" y="2227819"/>
                  <a:pt x="7002114" y="2214838"/>
                  <a:pt x="7001413" y="2202909"/>
                </a:cubicBezTo>
                <a:cubicBezTo>
                  <a:pt x="7000711" y="2190981"/>
                  <a:pt x="7000360" y="2178000"/>
                  <a:pt x="7000360" y="2163966"/>
                </a:cubicBezTo>
                <a:lnTo>
                  <a:pt x="7000360" y="2063978"/>
                </a:lnTo>
                <a:lnTo>
                  <a:pt x="7007728" y="2060294"/>
                </a:lnTo>
                <a:cubicBezTo>
                  <a:pt x="7012639" y="2058540"/>
                  <a:pt x="7019305" y="2056610"/>
                  <a:pt x="7027726" y="2054505"/>
                </a:cubicBezTo>
                <a:cubicBezTo>
                  <a:pt x="7040356" y="2050295"/>
                  <a:pt x="7055792" y="2048190"/>
                  <a:pt x="7074036" y="2048190"/>
                </a:cubicBezTo>
                <a:cubicBezTo>
                  <a:pt x="7083860" y="2046787"/>
                  <a:pt x="7093858" y="2046085"/>
                  <a:pt x="7104033" y="2046085"/>
                </a:cubicBezTo>
                <a:close/>
                <a:moveTo>
                  <a:pt x="3254092" y="900952"/>
                </a:moveTo>
                <a:cubicBezTo>
                  <a:pt x="3231639" y="900952"/>
                  <a:pt x="3214097" y="905162"/>
                  <a:pt x="3201467" y="913582"/>
                </a:cubicBezTo>
                <a:cubicBezTo>
                  <a:pt x="3195854" y="922002"/>
                  <a:pt x="3191643" y="946560"/>
                  <a:pt x="3188837" y="987258"/>
                </a:cubicBezTo>
                <a:cubicBezTo>
                  <a:pt x="3187433" y="1006905"/>
                  <a:pt x="3186731" y="1028656"/>
                  <a:pt x="3186731" y="1052513"/>
                </a:cubicBezTo>
                <a:cubicBezTo>
                  <a:pt x="3186731" y="1076370"/>
                  <a:pt x="3186731" y="1102332"/>
                  <a:pt x="3186731" y="1130399"/>
                </a:cubicBezTo>
                <a:cubicBezTo>
                  <a:pt x="3186731" y="1158466"/>
                  <a:pt x="3187082" y="1186884"/>
                  <a:pt x="3187784" y="1215653"/>
                </a:cubicBezTo>
                <a:cubicBezTo>
                  <a:pt x="3188485" y="1244421"/>
                  <a:pt x="3189538" y="1274944"/>
                  <a:pt x="3190942" y="1307221"/>
                </a:cubicBezTo>
                <a:cubicBezTo>
                  <a:pt x="3192345" y="1339498"/>
                  <a:pt x="3193748" y="1369670"/>
                  <a:pt x="3195152" y="1397737"/>
                </a:cubicBezTo>
                <a:cubicBezTo>
                  <a:pt x="3196555" y="1425804"/>
                  <a:pt x="3198660" y="1453170"/>
                  <a:pt x="3201467" y="1479833"/>
                </a:cubicBezTo>
                <a:cubicBezTo>
                  <a:pt x="3205677" y="1531757"/>
                  <a:pt x="3209887" y="1575963"/>
                  <a:pt x="3214097" y="1612450"/>
                </a:cubicBezTo>
                <a:cubicBezTo>
                  <a:pt x="3218307" y="1648937"/>
                  <a:pt x="3221114" y="1667882"/>
                  <a:pt x="3222516" y="1669286"/>
                </a:cubicBezTo>
                <a:lnTo>
                  <a:pt x="3285667" y="1669286"/>
                </a:lnTo>
                <a:cubicBezTo>
                  <a:pt x="3287071" y="1667882"/>
                  <a:pt x="3289878" y="1649639"/>
                  <a:pt x="3294088" y="1614555"/>
                </a:cubicBezTo>
                <a:cubicBezTo>
                  <a:pt x="3298298" y="1578068"/>
                  <a:pt x="3302508" y="1533862"/>
                  <a:pt x="3306719" y="1481938"/>
                </a:cubicBezTo>
                <a:cubicBezTo>
                  <a:pt x="3309524" y="1455275"/>
                  <a:pt x="3311630" y="1427559"/>
                  <a:pt x="3313034" y="1398790"/>
                </a:cubicBezTo>
                <a:cubicBezTo>
                  <a:pt x="3314436" y="1370021"/>
                  <a:pt x="3315840" y="1339498"/>
                  <a:pt x="3317243" y="1307221"/>
                </a:cubicBezTo>
                <a:cubicBezTo>
                  <a:pt x="3318647" y="1274944"/>
                  <a:pt x="3319699" y="1244421"/>
                  <a:pt x="3320400" y="1215653"/>
                </a:cubicBezTo>
                <a:cubicBezTo>
                  <a:pt x="3321102" y="1186884"/>
                  <a:pt x="3321453" y="1158466"/>
                  <a:pt x="3321453" y="1130399"/>
                </a:cubicBezTo>
                <a:cubicBezTo>
                  <a:pt x="3321453" y="1102332"/>
                  <a:pt x="3321453" y="1076370"/>
                  <a:pt x="3321453" y="1052513"/>
                </a:cubicBezTo>
                <a:cubicBezTo>
                  <a:pt x="3321453" y="1028656"/>
                  <a:pt x="3320751" y="1006905"/>
                  <a:pt x="3319349" y="987258"/>
                </a:cubicBezTo>
                <a:cubicBezTo>
                  <a:pt x="3316541" y="946560"/>
                  <a:pt x="3312332" y="922002"/>
                  <a:pt x="3306719" y="913582"/>
                </a:cubicBezTo>
                <a:cubicBezTo>
                  <a:pt x="3294088" y="905162"/>
                  <a:pt x="3276547" y="900952"/>
                  <a:pt x="3254092" y="900952"/>
                </a:cubicBezTo>
                <a:close/>
                <a:moveTo>
                  <a:pt x="7139292" y="896742"/>
                </a:moveTo>
                <a:cubicBezTo>
                  <a:pt x="7116838" y="896742"/>
                  <a:pt x="7099296" y="900952"/>
                  <a:pt x="7086666" y="909372"/>
                </a:cubicBezTo>
                <a:cubicBezTo>
                  <a:pt x="7081053" y="917792"/>
                  <a:pt x="7076842" y="942350"/>
                  <a:pt x="7074036" y="983047"/>
                </a:cubicBezTo>
                <a:cubicBezTo>
                  <a:pt x="7072632" y="1002694"/>
                  <a:pt x="7071932" y="1024446"/>
                  <a:pt x="7071932" y="1048303"/>
                </a:cubicBezTo>
                <a:cubicBezTo>
                  <a:pt x="7071932" y="1072160"/>
                  <a:pt x="7071932" y="1098122"/>
                  <a:pt x="7071932" y="1126189"/>
                </a:cubicBezTo>
                <a:cubicBezTo>
                  <a:pt x="7071932" y="1154256"/>
                  <a:pt x="7072282" y="1182674"/>
                  <a:pt x="7072984" y="1211443"/>
                </a:cubicBezTo>
                <a:cubicBezTo>
                  <a:pt x="7073686" y="1240211"/>
                  <a:pt x="7074738" y="1270734"/>
                  <a:pt x="7076141" y="1303011"/>
                </a:cubicBezTo>
                <a:cubicBezTo>
                  <a:pt x="7077544" y="1335288"/>
                  <a:pt x="7078948" y="1365460"/>
                  <a:pt x="7080351" y="1393527"/>
                </a:cubicBezTo>
                <a:cubicBezTo>
                  <a:pt x="7081754" y="1421594"/>
                  <a:pt x="7083859" y="1448960"/>
                  <a:pt x="7086666" y="1475623"/>
                </a:cubicBezTo>
                <a:cubicBezTo>
                  <a:pt x="7090876" y="1527547"/>
                  <a:pt x="7095086" y="1571753"/>
                  <a:pt x="7099296" y="1608240"/>
                </a:cubicBezTo>
                <a:cubicBezTo>
                  <a:pt x="7103507" y="1644727"/>
                  <a:pt x="7106313" y="1663672"/>
                  <a:pt x="7107716" y="1665076"/>
                </a:cubicBezTo>
                <a:lnTo>
                  <a:pt x="7171505" y="1665076"/>
                </a:lnTo>
                <a:lnTo>
                  <a:pt x="7172183" y="1662839"/>
                </a:lnTo>
                <a:cubicBezTo>
                  <a:pt x="7173761" y="1655208"/>
                  <a:pt x="7176130" y="1637710"/>
                  <a:pt x="7179288" y="1610345"/>
                </a:cubicBezTo>
                <a:cubicBezTo>
                  <a:pt x="7183498" y="1573858"/>
                  <a:pt x="7187708" y="1529652"/>
                  <a:pt x="7191918" y="1477728"/>
                </a:cubicBezTo>
                <a:cubicBezTo>
                  <a:pt x="7194724" y="1451065"/>
                  <a:pt x="7196829" y="1423349"/>
                  <a:pt x="7198232" y="1394580"/>
                </a:cubicBezTo>
                <a:cubicBezTo>
                  <a:pt x="7199636" y="1365811"/>
                  <a:pt x="7201039" y="1335288"/>
                  <a:pt x="7202442" y="1303011"/>
                </a:cubicBezTo>
                <a:cubicBezTo>
                  <a:pt x="7203846" y="1270734"/>
                  <a:pt x="7204898" y="1240211"/>
                  <a:pt x="7205600" y="1211443"/>
                </a:cubicBezTo>
                <a:cubicBezTo>
                  <a:pt x="7206302" y="1182674"/>
                  <a:pt x="7206653" y="1154256"/>
                  <a:pt x="7206653" y="1126189"/>
                </a:cubicBezTo>
                <a:cubicBezTo>
                  <a:pt x="7206653" y="1098122"/>
                  <a:pt x="7206653" y="1072160"/>
                  <a:pt x="7206653" y="1048303"/>
                </a:cubicBezTo>
                <a:cubicBezTo>
                  <a:pt x="7206653" y="1024446"/>
                  <a:pt x="7205950" y="1002694"/>
                  <a:pt x="7204548" y="983047"/>
                </a:cubicBezTo>
                <a:cubicBezTo>
                  <a:pt x="7201741" y="942350"/>
                  <a:pt x="7197530" y="917792"/>
                  <a:pt x="7191918" y="909372"/>
                </a:cubicBezTo>
                <a:cubicBezTo>
                  <a:pt x="7179288" y="900952"/>
                  <a:pt x="7161745" y="896742"/>
                  <a:pt x="7139292" y="896742"/>
                </a:cubicBezTo>
                <a:close/>
                <a:moveTo>
                  <a:pt x="5704646" y="879901"/>
                </a:moveTo>
                <a:cubicBezTo>
                  <a:pt x="5699032" y="879901"/>
                  <a:pt x="5694822" y="880603"/>
                  <a:pt x="5692016" y="882006"/>
                </a:cubicBezTo>
                <a:cubicBezTo>
                  <a:pt x="5686402" y="883410"/>
                  <a:pt x="5682192" y="885515"/>
                  <a:pt x="5679386" y="888321"/>
                </a:cubicBezTo>
                <a:lnTo>
                  <a:pt x="5675176" y="896742"/>
                </a:lnTo>
                <a:cubicBezTo>
                  <a:pt x="5675176" y="903758"/>
                  <a:pt x="5675176" y="911477"/>
                  <a:pt x="5675176" y="919897"/>
                </a:cubicBezTo>
                <a:cubicBezTo>
                  <a:pt x="5675176" y="928317"/>
                  <a:pt x="5674474" y="937439"/>
                  <a:pt x="5673071" y="947262"/>
                </a:cubicBezTo>
                <a:cubicBezTo>
                  <a:pt x="5671667" y="955682"/>
                  <a:pt x="5670966" y="964804"/>
                  <a:pt x="5670966" y="974627"/>
                </a:cubicBezTo>
                <a:cubicBezTo>
                  <a:pt x="5670966" y="984451"/>
                  <a:pt x="5670966" y="994976"/>
                  <a:pt x="5670966" y="1006203"/>
                </a:cubicBezTo>
                <a:cubicBezTo>
                  <a:pt x="5670966" y="1017430"/>
                  <a:pt x="5670966" y="1029358"/>
                  <a:pt x="5670966" y="1041988"/>
                </a:cubicBezTo>
                <a:cubicBezTo>
                  <a:pt x="5670966" y="1054618"/>
                  <a:pt x="5670264" y="1067950"/>
                  <a:pt x="5668860" y="1081984"/>
                </a:cubicBezTo>
                <a:cubicBezTo>
                  <a:pt x="5696928" y="1086194"/>
                  <a:pt x="5713768" y="1091106"/>
                  <a:pt x="5719382" y="1096719"/>
                </a:cubicBezTo>
                <a:cubicBezTo>
                  <a:pt x="5726398" y="1102332"/>
                  <a:pt x="5730608" y="1121277"/>
                  <a:pt x="5732012" y="1153555"/>
                </a:cubicBezTo>
                <a:cubicBezTo>
                  <a:pt x="5733414" y="1168991"/>
                  <a:pt x="5734116" y="1184779"/>
                  <a:pt x="5734116" y="1200918"/>
                </a:cubicBezTo>
                <a:cubicBezTo>
                  <a:pt x="5734116" y="1217056"/>
                  <a:pt x="5734116" y="1233545"/>
                  <a:pt x="5734116" y="1250386"/>
                </a:cubicBezTo>
                <a:cubicBezTo>
                  <a:pt x="5734116" y="1284066"/>
                  <a:pt x="5732012" y="1315641"/>
                  <a:pt x="5727801" y="1345112"/>
                </a:cubicBezTo>
                <a:cubicBezTo>
                  <a:pt x="5723591" y="1373179"/>
                  <a:pt x="5719382" y="1388616"/>
                  <a:pt x="5715171" y="1391422"/>
                </a:cubicBezTo>
                <a:cubicBezTo>
                  <a:pt x="5712364" y="1394229"/>
                  <a:pt x="5693419" y="1397737"/>
                  <a:pt x="5658335" y="1401947"/>
                </a:cubicBezTo>
                <a:lnTo>
                  <a:pt x="5658335" y="1509304"/>
                </a:lnTo>
                <a:lnTo>
                  <a:pt x="5658335" y="1599820"/>
                </a:lnTo>
                <a:lnTo>
                  <a:pt x="5658335" y="1669286"/>
                </a:lnTo>
                <a:cubicBezTo>
                  <a:pt x="5658335" y="1686126"/>
                  <a:pt x="5659738" y="1698756"/>
                  <a:pt x="5662546" y="1707176"/>
                </a:cubicBezTo>
                <a:cubicBezTo>
                  <a:pt x="5666756" y="1708579"/>
                  <a:pt x="5675176" y="1710684"/>
                  <a:pt x="5687806" y="1713491"/>
                </a:cubicBezTo>
                <a:cubicBezTo>
                  <a:pt x="5700436" y="1716298"/>
                  <a:pt x="5708154" y="1716298"/>
                  <a:pt x="5710961" y="1713491"/>
                </a:cubicBezTo>
                <a:cubicBezTo>
                  <a:pt x="5717978" y="1696651"/>
                  <a:pt x="5727099" y="1666479"/>
                  <a:pt x="5738326" y="1622975"/>
                </a:cubicBezTo>
                <a:cubicBezTo>
                  <a:pt x="5743939" y="1601925"/>
                  <a:pt x="5748852" y="1579471"/>
                  <a:pt x="5753062" y="1555614"/>
                </a:cubicBezTo>
                <a:cubicBezTo>
                  <a:pt x="5757272" y="1531757"/>
                  <a:pt x="5761482" y="1506497"/>
                  <a:pt x="5765692" y="1479833"/>
                </a:cubicBezTo>
                <a:cubicBezTo>
                  <a:pt x="5769902" y="1453170"/>
                  <a:pt x="5773760" y="1425804"/>
                  <a:pt x="5777269" y="1397737"/>
                </a:cubicBezTo>
                <a:cubicBezTo>
                  <a:pt x="5780777" y="1369670"/>
                  <a:pt x="5783935" y="1340902"/>
                  <a:pt x="5786742" y="1311431"/>
                </a:cubicBezTo>
                <a:cubicBezTo>
                  <a:pt x="5789548" y="1281961"/>
                  <a:pt x="5791654" y="1253192"/>
                  <a:pt x="5793057" y="1225125"/>
                </a:cubicBezTo>
                <a:cubicBezTo>
                  <a:pt x="5794460" y="1197058"/>
                  <a:pt x="5795162" y="1168991"/>
                  <a:pt x="5795162" y="1140924"/>
                </a:cubicBezTo>
                <a:cubicBezTo>
                  <a:pt x="5795162" y="1074967"/>
                  <a:pt x="5789548" y="1016026"/>
                  <a:pt x="5778322" y="964102"/>
                </a:cubicBezTo>
                <a:cubicBezTo>
                  <a:pt x="5768498" y="914985"/>
                  <a:pt x="5749553" y="887620"/>
                  <a:pt x="5721486" y="882006"/>
                </a:cubicBezTo>
                <a:cubicBezTo>
                  <a:pt x="5717276" y="880603"/>
                  <a:pt x="5711662" y="879901"/>
                  <a:pt x="5704646" y="879901"/>
                </a:cubicBezTo>
                <a:close/>
                <a:moveTo>
                  <a:pt x="5184704" y="623088"/>
                </a:moveTo>
                <a:lnTo>
                  <a:pt x="5184512" y="627432"/>
                </a:lnTo>
                <a:lnTo>
                  <a:pt x="5174180" y="631508"/>
                </a:lnTo>
                <a:close/>
                <a:moveTo>
                  <a:pt x="12630" y="602038"/>
                </a:moveTo>
                <a:lnTo>
                  <a:pt x="12630" y="604143"/>
                </a:lnTo>
                <a:cubicBezTo>
                  <a:pt x="9823" y="605546"/>
                  <a:pt x="5613" y="609054"/>
                  <a:pt x="0" y="614668"/>
                </a:cubicBezTo>
                <a:close/>
                <a:moveTo>
                  <a:pt x="4004500" y="593618"/>
                </a:moveTo>
                <a:cubicBezTo>
                  <a:pt x="4003097" y="595021"/>
                  <a:pt x="4002395" y="596073"/>
                  <a:pt x="4002395" y="596775"/>
                </a:cubicBezTo>
                <a:cubicBezTo>
                  <a:pt x="4002395" y="597477"/>
                  <a:pt x="4001693" y="598529"/>
                  <a:pt x="4000290" y="599933"/>
                </a:cubicBezTo>
                <a:cubicBezTo>
                  <a:pt x="3998887" y="601336"/>
                  <a:pt x="3997484" y="602389"/>
                  <a:pt x="3996080" y="603090"/>
                </a:cubicBezTo>
                <a:cubicBezTo>
                  <a:pt x="3994677" y="603792"/>
                  <a:pt x="3993273" y="604844"/>
                  <a:pt x="3991870" y="606248"/>
                </a:cubicBezTo>
                <a:close/>
                <a:moveTo>
                  <a:pt x="2020529" y="522047"/>
                </a:moveTo>
                <a:lnTo>
                  <a:pt x="2018424" y="524151"/>
                </a:lnTo>
                <a:lnTo>
                  <a:pt x="2018423" y="524152"/>
                </a:lnTo>
                <a:cubicBezTo>
                  <a:pt x="2019827" y="524152"/>
                  <a:pt x="2020529" y="523450"/>
                  <a:pt x="2020529" y="522047"/>
                </a:cubicBezTo>
                <a:close/>
                <a:moveTo>
                  <a:pt x="389429" y="509417"/>
                </a:moveTo>
                <a:cubicBezTo>
                  <a:pt x="397850" y="509417"/>
                  <a:pt x="408375" y="509767"/>
                  <a:pt x="421005" y="510469"/>
                </a:cubicBezTo>
                <a:cubicBezTo>
                  <a:pt x="433635" y="511171"/>
                  <a:pt x="446616" y="512574"/>
                  <a:pt x="459948" y="514679"/>
                </a:cubicBezTo>
                <a:cubicBezTo>
                  <a:pt x="473280" y="516784"/>
                  <a:pt x="485559" y="520293"/>
                  <a:pt x="496786" y="525204"/>
                </a:cubicBezTo>
                <a:cubicBezTo>
                  <a:pt x="508013" y="530116"/>
                  <a:pt x="515731" y="536782"/>
                  <a:pt x="519941" y="545202"/>
                </a:cubicBezTo>
                <a:cubicBezTo>
                  <a:pt x="518538" y="557832"/>
                  <a:pt x="516433" y="580987"/>
                  <a:pt x="513626" y="614668"/>
                </a:cubicBezTo>
                <a:cubicBezTo>
                  <a:pt x="512223" y="631508"/>
                  <a:pt x="511170" y="649401"/>
                  <a:pt x="510468" y="668346"/>
                </a:cubicBezTo>
                <a:cubicBezTo>
                  <a:pt x="509767" y="687291"/>
                  <a:pt x="508013" y="707991"/>
                  <a:pt x="505206" y="730444"/>
                </a:cubicBezTo>
                <a:cubicBezTo>
                  <a:pt x="500996" y="778159"/>
                  <a:pt x="497137" y="825171"/>
                  <a:pt x="493628" y="871481"/>
                </a:cubicBezTo>
                <a:cubicBezTo>
                  <a:pt x="490120" y="917792"/>
                  <a:pt x="486962" y="964804"/>
                  <a:pt x="484156" y="1012518"/>
                </a:cubicBezTo>
                <a:cubicBezTo>
                  <a:pt x="481349" y="1060232"/>
                  <a:pt x="479244" y="1099526"/>
                  <a:pt x="477841" y="1130399"/>
                </a:cubicBezTo>
                <a:cubicBezTo>
                  <a:pt x="476437" y="1147239"/>
                  <a:pt x="475736" y="1161273"/>
                  <a:pt x="475736" y="1172500"/>
                </a:cubicBezTo>
                <a:cubicBezTo>
                  <a:pt x="475736" y="1183727"/>
                  <a:pt x="475736" y="1192848"/>
                  <a:pt x="475736" y="1199865"/>
                </a:cubicBezTo>
                <a:cubicBezTo>
                  <a:pt x="512223" y="1107244"/>
                  <a:pt x="551166" y="1016026"/>
                  <a:pt x="592564" y="926212"/>
                </a:cubicBezTo>
                <a:cubicBezTo>
                  <a:pt x="633963" y="836397"/>
                  <a:pt x="677819" y="747285"/>
                  <a:pt x="724128" y="658873"/>
                </a:cubicBezTo>
                <a:cubicBezTo>
                  <a:pt x="756406" y="597126"/>
                  <a:pt x="785876" y="549412"/>
                  <a:pt x="812539" y="515732"/>
                </a:cubicBezTo>
                <a:cubicBezTo>
                  <a:pt x="863060" y="511522"/>
                  <a:pt x="910774" y="524853"/>
                  <a:pt x="955681" y="555727"/>
                </a:cubicBezTo>
                <a:cubicBezTo>
                  <a:pt x="999185" y="585197"/>
                  <a:pt x="1038480" y="618878"/>
                  <a:pt x="1073563" y="656768"/>
                </a:cubicBezTo>
                <a:cubicBezTo>
                  <a:pt x="1108646" y="694659"/>
                  <a:pt x="1140222" y="736057"/>
                  <a:pt x="1168289" y="780965"/>
                </a:cubicBezTo>
                <a:cubicBezTo>
                  <a:pt x="1190742" y="818856"/>
                  <a:pt x="1203373" y="843414"/>
                  <a:pt x="1206179" y="854641"/>
                </a:cubicBezTo>
                <a:cubicBezTo>
                  <a:pt x="1208986" y="865868"/>
                  <a:pt x="1199864" y="887620"/>
                  <a:pt x="1178814" y="919897"/>
                </a:cubicBezTo>
                <a:cubicBezTo>
                  <a:pt x="1129697" y="998484"/>
                  <a:pt x="1073563" y="1071459"/>
                  <a:pt x="1010412" y="1138819"/>
                </a:cubicBezTo>
                <a:cubicBezTo>
                  <a:pt x="947261" y="1206180"/>
                  <a:pt x="879199" y="1268629"/>
                  <a:pt x="806224" y="1326167"/>
                </a:cubicBezTo>
                <a:cubicBezTo>
                  <a:pt x="837098" y="1348620"/>
                  <a:pt x="874287" y="1381248"/>
                  <a:pt x="917791" y="1424050"/>
                </a:cubicBezTo>
                <a:cubicBezTo>
                  <a:pt x="961295" y="1466852"/>
                  <a:pt x="1004448" y="1513514"/>
                  <a:pt x="1047250" y="1564034"/>
                </a:cubicBezTo>
                <a:cubicBezTo>
                  <a:pt x="1090052" y="1614555"/>
                  <a:pt x="1129346" y="1665426"/>
                  <a:pt x="1165132" y="1716649"/>
                </a:cubicBezTo>
                <a:cubicBezTo>
                  <a:pt x="1200917" y="1767871"/>
                  <a:pt x="1225827" y="1812427"/>
                  <a:pt x="1239860" y="1850318"/>
                </a:cubicBezTo>
                <a:cubicBezTo>
                  <a:pt x="1239860" y="1881191"/>
                  <a:pt x="1224072" y="1906452"/>
                  <a:pt x="1192496" y="1926099"/>
                </a:cubicBezTo>
                <a:cubicBezTo>
                  <a:pt x="1160921" y="1945746"/>
                  <a:pt x="1123732" y="1961533"/>
                  <a:pt x="1080931" y="1973462"/>
                </a:cubicBezTo>
                <a:cubicBezTo>
                  <a:pt x="1038129" y="1985390"/>
                  <a:pt x="994625" y="1993810"/>
                  <a:pt x="950419" y="1998722"/>
                </a:cubicBezTo>
                <a:cubicBezTo>
                  <a:pt x="906213" y="2003634"/>
                  <a:pt x="872182" y="2006090"/>
                  <a:pt x="848325" y="2006090"/>
                </a:cubicBezTo>
                <a:cubicBezTo>
                  <a:pt x="842712" y="2006090"/>
                  <a:pt x="833941" y="2005739"/>
                  <a:pt x="822012" y="2005037"/>
                </a:cubicBezTo>
                <a:cubicBezTo>
                  <a:pt x="810084" y="2004335"/>
                  <a:pt x="797804" y="2003283"/>
                  <a:pt x="785174" y="2001880"/>
                </a:cubicBezTo>
                <a:cubicBezTo>
                  <a:pt x="772544" y="2000476"/>
                  <a:pt x="760966" y="1998020"/>
                  <a:pt x="750442" y="1994512"/>
                </a:cubicBezTo>
                <a:cubicBezTo>
                  <a:pt x="739916" y="1991004"/>
                  <a:pt x="732549" y="1986443"/>
                  <a:pt x="728339" y="1980829"/>
                </a:cubicBezTo>
                <a:cubicBezTo>
                  <a:pt x="682028" y="1916275"/>
                  <a:pt x="640278" y="1849265"/>
                  <a:pt x="603090" y="1779799"/>
                </a:cubicBezTo>
                <a:cubicBezTo>
                  <a:pt x="565901" y="1710334"/>
                  <a:pt x="530466" y="1639815"/>
                  <a:pt x="496786" y="1568244"/>
                </a:cubicBezTo>
                <a:cubicBezTo>
                  <a:pt x="496786" y="1575261"/>
                  <a:pt x="496786" y="1585085"/>
                  <a:pt x="496786" y="1597715"/>
                </a:cubicBezTo>
                <a:cubicBezTo>
                  <a:pt x="496786" y="1610345"/>
                  <a:pt x="497488" y="1625782"/>
                  <a:pt x="498891" y="1644025"/>
                </a:cubicBezTo>
                <a:cubicBezTo>
                  <a:pt x="500294" y="1662269"/>
                  <a:pt x="501347" y="1680863"/>
                  <a:pt x="502048" y="1699809"/>
                </a:cubicBezTo>
                <a:cubicBezTo>
                  <a:pt x="502750" y="1718754"/>
                  <a:pt x="503101" y="1738050"/>
                  <a:pt x="503101" y="1757697"/>
                </a:cubicBezTo>
                <a:lnTo>
                  <a:pt x="503101" y="1871368"/>
                </a:lnTo>
                <a:cubicBezTo>
                  <a:pt x="503101" y="1889612"/>
                  <a:pt x="502750" y="1905048"/>
                  <a:pt x="502048" y="1917679"/>
                </a:cubicBezTo>
                <a:cubicBezTo>
                  <a:pt x="501347" y="1930309"/>
                  <a:pt x="500294" y="1940834"/>
                  <a:pt x="498891" y="1949254"/>
                </a:cubicBezTo>
                <a:cubicBezTo>
                  <a:pt x="497488" y="1957674"/>
                  <a:pt x="486261" y="1964340"/>
                  <a:pt x="465210" y="1969252"/>
                </a:cubicBezTo>
                <a:cubicBezTo>
                  <a:pt x="444160" y="1974163"/>
                  <a:pt x="420654" y="1978023"/>
                  <a:pt x="394692" y="1980829"/>
                </a:cubicBezTo>
                <a:cubicBezTo>
                  <a:pt x="368730" y="1983636"/>
                  <a:pt x="343821" y="1985390"/>
                  <a:pt x="319964" y="1986092"/>
                </a:cubicBezTo>
                <a:cubicBezTo>
                  <a:pt x="296107" y="1986794"/>
                  <a:pt x="279267" y="1987144"/>
                  <a:pt x="269443" y="1987144"/>
                </a:cubicBezTo>
                <a:cubicBezTo>
                  <a:pt x="238569" y="1987144"/>
                  <a:pt x="206643" y="1986443"/>
                  <a:pt x="173665" y="1985039"/>
                </a:cubicBezTo>
                <a:cubicBezTo>
                  <a:pt x="140686" y="1983636"/>
                  <a:pt x="108760" y="1978724"/>
                  <a:pt x="77886" y="1970304"/>
                </a:cubicBezTo>
                <a:cubicBezTo>
                  <a:pt x="55432" y="1963287"/>
                  <a:pt x="42802" y="1954867"/>
                  <a:pt x="39995" y="1945044"/>
                </a:cubicBezTo>
                <a:cubicBezTo>
                  <a:pt x="25962" y="1800499"/>
                  <a:pt x="16489" y="1655954"/>
                  <a:pt x="11578" y="1511409"/>
                </a:cubicBezTo>
                <a:cubicBezTo>
                  <a:pt x="6666" y="1366864"/>
                  <a:pt x="4210" y="1221617"/>
                  <a:pt x="4210" y="1075669"/>
                </a:cubicBezTo>
                <a:cubicBezTo>
                  <a:pt x="4210" y="995678"/>
                  <a:pt x="4912" y="917090"/>
                  <a:pt x="6315" y="839906"/>
                </a:cubicBezTo>
                <a:cubicBezTo>
                  <a:pt x="7718" y="762722"/>
                  <a:pt x="9823" y="684134"/>
                  <a:pt x="12630" y="604143"/>
                </a:cubicBezTo>
                <a:cubicBezTo>
                  <a:pt x="36487" y="587302"/>
                  <a:pt x="63852" y="572567"/>
                  <a:pt x="94726" y="559937"/>
                </a:cubicBezTo>
                <a:cubicBezTo>
                  <a:pt x="125600" y="547307"/>
                  <a:pt x="157877" y="537483"/>
                  <a:pt x="191557" y="530467"/>
                </a:cubicBezTo>
                <a:cubicBezTo>
                  <a:pt x="225238" y="523450"/>
                  <a:pt x="259269" y="518188"/>
                  <a:pt x="293651" y="514679"/>
                </a:cubicBezTo>
                <a:cubicBezTo>
                  <a:pt x="328033" y="511171"/>
                  <a:pt x="359959" y="509417"/>
                  <a:pt x="389429" y="509417"/>
                </a:cubicBezTo>
                <a:close/>
                <a:moveTo>
                  <a:pt x="4438136" y="505207"/>
                </a:moveTo>
                <a:cubicBezTo>
                  <a:pt x="4447959" y="505207"/>
                  <a:pt x="4457081" y="505207"/>
                  <a:pt x="4465501" y="505207"/>
                </a:cubicBezTo>
                <a:cubicBezTo>
                  <a:pt x="4473922" y="505207"/>
                  <a:pt x="4481639" y="505908"/>
                  <a:pt x="4488657" y="507311"/>
                </a:cubicBezTo>
                <a:cubicBezTo>
                  <a:pt x="4504093" y="508715"/>
                  <a:pt x="4514618" y="512925"/>
                  <a:pt x="4520232" y="519942"/>
                </a:cubicBezTo>
                <a:cubicBezTo>
                  <a:pt x="4521634" y="524152"/>
                  <a:pt x="4522337" y="532572"/>
                  <a:pt x="4522337" y="545202"/>
                </a:cubicBezTo>
                <a:lnTo>
                  <a:pt x="4522337" y="583092"/>
                </a:lnTo>
                <a:cubicBezTo>
                  <a:pt x="4522337" y="601336"/>
                  <a:pt x="4522337" y="622035"/>
                  <a:pt x="4522337" y="645191"/>
                </a:cubicBezTo>
                <a:cubicBezTo>
                  <a:pt x="4522337" y="668346"/>
                  <a:pt x="4521634" y="693957"/>
                  <a:pt x="4520232" y="722024"/>
                </a:cubicBezTo>
                <a:cubicBezTo>
                  <a:pt x="4518828" y="778159"/>
                  <a:pt x="4516723" y="841309"/>
                  <a:pt x="4513916" y="911477"/>
                </a:cubicBezTo>
                <a:cubicBezTo>
                  <a:pt x="4512513" y="946560"/>
                  <a:pt x="4511110" y="982346"/>
                  <a:pt x="4509707" y="1018833"/>
                </a:cubicBezTo>
                <a:cubicBezTo>
                  <a:pt x="4508303" y="1055320"/>
                  <a:pt x="4506198" y="1093211"/>
                  <a:pt x="4503391" y="1132504"/>
                </a:cubicBezTo>
                <a:cubicBezTo>
                  <a:pt x="4500585" y="1171798"/>
                  <a:pt x="4498479" y="1210741"/>
                  <a:pt x="4497077" y="1249333"/>
                </a:cubicBezTo>
                <a:cubicBezTo>
                  <a:pt x="4495673" y="1287925"/>
                  <a:pt x="4493568" y="1326167"/>
                  <a:pt x="4490761" y="1364057"/>
                </a:cubicBezTo>
                <a:cubicBezTo>
                  <a:pt x="4487954" y="1401947"/>
                  <a:pt x="4485849" y="1439136"/>
                  <a:pt x="4484446" y="1475623"/>
                </a:cubicBezTo>
                <a:cubicBezTo>
                  <a:pt x="4483043" y="1512110"/>
                  <a:pt x="4480938" y="1547896"/>
                  <a:pt x="4478131" y="1582980"/>
                </a:cubicBezTo>
                <a:cubicBezTo>
                  <a:pt x="4473922" y="1648937"/>
                  <a:pt x="4469711" y="1710684"/>
                  <a:pt x="4465501" y="1768222"/>
                </a:cubicBezTo>
                <a:cubicBezTo>
                  <a:pt x="4465501" y="1775239"/>
                  <a:pt x="4464799" y="1787869"/>
                  <a:pt x="4463396" y="1806112"/>
                </a:cubicBezTo>
                <a:cubicBezTo>
                  <a:pt x="4461993" y="1824356"/>
                  <a:pt x="4460239" y="1844003"/>
                  <a:pt x="4458134" y="1865053"/>
                </a:cubicBezTo>
                <a:cubicBezTo>
                  <a:pt x="4456029" y="1886103"/>
                  <a:pt x="4453572" y="1905399"/>
                  <a:pt x="4450766" y="1922941"/>
                </a:cubicBezTo>
                <a:cubicBezTo>
                  <a:pt x="4447959" y="1940483"/>
                  <a:pt x="4445152" y="1952061"/>
                  <a:pt x="4442346" y="1957674"/>
                </a:cubicBezTo>
                <a:cubicBezTo>
                  <a:pt x="4438136" y="1963287"/>
                  <a:pt x="4429014" y="1968199"/>
                  <a:pt x="4414980" y="1972409"/>
                </a:cubicBezTo>
                <a:cubicBezTo>
                  <a:pt x="4382703" y="1982233"/>
                  <a:pt x="4349373" y="1988548"/>
                  <a:pt x="4314992" y="1991355"/>
                </a:cubicBezTo>
                <a:cubicBezTo>
                  <a:pt x="4280609" y="1994161"/>
                  <a:pt x="4246578" y="1995565"/>
                  <a:pt x="4212898" y="1995565"/>
                </a:cubicBezTo>
                <a:cubicBezTo>
                  <a:pt x="4200268" y="1995565"/>
                  <a:pt x="4185884" y="1995214"/>
                  <a:pt x="4169745" y="1994512"/>
                </a:cubicBezTo>
                <a:cubicBezTo>
                  <a:pt x="4153606" y="1993810"/>
                  <a:pt x="4137117" y="1992056"/>
                  <a:pt x="4120277" y="1989249"/>
                </a:cubicBezTo>
                <a:cubicBezTo>
                  <a:pt x="4103437" y="1986443"/>
                  <a:pt x="4087649" y="1982233"/>
                  <a:pt x="4072914" y="1976619"/>
                </a:cubicBezTo>
                <a:cubicBezTo>
                  <a:pt x="4058178" y="1971006"/>
                  <a:pt x="4046601" y="1963989"/>
                  <a:pt x="4038180" y="1955569"/>
                </a:cubicBezTo>
                <a:cubicBezTo>
                  <a:pt x="4033971" y="1954166"/>
                  <a:pt x="4029761" y="1935922"/>
                  <a:pt x="4025550" y="1900838"/>
                </a:cubicBezTo>
                <a:cubicBezTo>
                  <a:pt x="4018534" y="1847511"/>
                  <a:pt x="4013622" y="1794535"/>
                  <a:pt x="4010816" y="1741909"/>
                </a:cubicBezTo>
                <a:cubicBezTo>
                  <a:pt x="4008009" y="1689283"/>
                  <a:pt x="4005202" y="1636307"/>
                  <a:pt x="4002395" y="1582980"/>
                </a:cubicBezTo>
                <a:cubicBezTo>
                  <a:pt x="4000992" y="1547896"/>
                  <a:pt x="3999940" y="1512461"/>
                  <a:pt x="3999238" y="1476676"/>
                </a:cubicBezTo>
                <a:cubicBezTo>
                  <a:pt x="3998536" y="1440890"/>
                  <a:pt x="3997484" y="1404052"/>
                  <a:pt x="3996080" y="1366162"/>
                </a:cubicBezTo>
                <a:lnTo>
                  <a:pt x="3989765" y="1138819"/>
                </a:lnTo>
                <a:cubicBezTo>
                  <a:pt x="3988362" y="1100929"/>
                  <a:pt x="3987660" y="1064091"/>
                  <a:pt x="3987660" y="1028306"/>
                </a:cubicBezTo>
                <a:cubicBezTo>
                  <a:pt x="3987660" y="992520"/>
                  <a:pt x="3987660" y="958489"/>
                  <a:pt x="3987660" y="926212"/>
                </a:cubicBezTo>
                <a:cubicBezTo>
                  <a:pt x="3987660" y="879901"/>
                  <a:pt x="3988011" y="837450"/>
                  <a:pt x="3988713" y="798858"/>
                </a:cubicBezTo>
                <a:cubicBezTo>
                  <a:pt x="3989415" y="760266"/>
                  <a:pt x="3990467" y="725532"/>
                  <a:pt x="3991870" y="694659"/>
                </a:cubicBezTo>
                <a:cubicBezTo>
                  <a:pt x="3994677" y="641332"/>
                  <a:pt x="3997484" y="609756"/>
                  <a:pt x="4000290" y="599933"/>
                </a:cubicBezTo>
                <a:cubicBezTo>
                  <a:pt x="4026954" y="585899"/>
                  <a:pt x="4058880" y="573269"/>
                  <a:pt x="4096069" y="562042"/>
                </a:cubicBezTo>
                <a:cubicBezTo>
                  <a:pt x="4133258" y="550815"/>
                  <a:pt x="4171850" y="540992"/>
                  <a:pt x="4211845" y="532572"/>
                </a:cubicBezTo>
                <a:cubicBezTo>
                  <a:pt x="4251840" y="524152"/>
                  <a:pt x="4291837" y="517486"/>
                  <a:pt x="4331832" y="512574"/>
                </a:cubicBezTo>
                <a:cubicBezTo>
                  <a:pt x="4371828" y="507662"/>
                  <a:pt x="4407262" y="505207"/>
                  <a:pt x="4438136" y="505207"/>
                </a:cubicBezTo>
                <a:close/>
                <a:moveTo>
                  <a:pt x="8950632" y="496786"/>
                </a:moveTo>
                <a:cubicBezTo>
                  <a:pt x="9009573" y="496786"/>
                  <a:pt x="9045359" y="503101"/>
                  <a:pt x="9057989" y="515732"/>
                </a:cubicBezTo>
                <a:cubicBezTo>
                  <a:pt x="9070619" y="531168"/>
                  <a:pt x="9081144" y="571866"/>
                  <a:pt x="9089564" y="637823"/>
                </a:cubicBezTo>
                <a:cubicBezTo>
                  <a:pt x="9107807" y="778159"/>
                  <a:pt x="9119034" y="918493"/>
                  <a:pt x="9123245" y="1058828"/>
                </a:cubicBezTo>
                <a:cubicBezTo>
                  <a:pt x="9127455" y="1199163"/>
                  <a:pt x="9129560" y="1339498"/>
                  <a:pt x="9129560" y="1479833"/>
                </a:cubicBezTo>
                <a:lnTo>
                  <a:pt x="9129560" y="1633500"/>
                </a:lnTo>
                <a:cubicBezTo>
                  <a:pt x="9129560" y="1640517"/>
                  <a:pt x="9129209" y="1658059"/>
                  <a:pt x="9128507" y="1686126"/>
                </a:cubicBezTo>
                <a:cubicBezTo>
                  <a:pt x="9127806" y="1714193"/>
                  <a:pt x="9126752" y="1743663"/>
                  <a:pt x="9125350" y="1774537"/>
                </a:cubicBezTo>
                <a:cubicBezTo>
                  <a:pt x="9123947" y="1805411"/>
                  <a:pt x="9122192" y="1833828"/>
                  <a:pt x="9120087" y="1859790"/>
                </a:cubicBezTo>
                <a:cubicBezTo>
                  <a:pt x="9117982" y="1885752"/>
                  <a:pt x="9115526" y="1900137"/>
                  <a:pt x="9112720" y="1902943"/>
                </a:cubicBezTo>
                <a:cubicBezTo>
                  <a:pt x="9097282" y="1918380"/>
                  <a:pt x="9073777" y="1933817"/>
                  <a:pt x="9042201" y="1949254"/>
                </a:cubicBezTo>
                <a:cubicBezTo>
                  <a:pt x="9010626" y="1964691"/>
                  <a:pt x="8976595" y="1978373"/>
                  <a:pt x="8940107" y="1990302"/>
                </a:cubicBezTo>
                <a:cubicBezTo>
                  <a:pt x="8903620" y="2002230"/>
                  <a:pt x="8867484" y="2012054"/>
                  <a:pt x="8831698" y="2019772"/>
                </a:cubicBezTo>
                <a:cubicBezTo>
                  <a:pt x="8795913" y="2027491"/>
                  <a:pt x="8765390" y="2031350"/>
                  <a:pt x="8740130" y="2031350"/>
                </a:cubicBezTo>
                <a:cubicBezTo>
                  <a:pt x="8716273" y="2031350"/>
                  <a:pt x="8688908" y="2019071"/>
                  <a:pt x="8658034" y="1994512"/>
                </a:cubicBezTo>
                <a:cubicBezTo>
                  <a:pt x="8627161" y="1969953"/>
                  <a:pt x="8596287" y="1941185"/>
                  <a:pt x="8565413" y="1908206"/>
                </a:cubicBezTo>
                <a:cubicBezTo>
                  <a:pt x="8534539" y="1875227"/>
                  <a:pt x="8506121" y="1841196"/>
                  <a:pt x="8480159" y="1806112"/>
                </a:cubicBezTo>
                <a:cubicBezTo>
                  <a:pt x="8454197" y="1771029"/>
                  <a:pt x="8433498" y="1742961"/>
                  <a:pt x="8418061" y="1721911"/>
                </a:cubicBezTo>
                <a:cubicBezTo>
                  <a:pt x="8384381" y="1675601"/>
                  <a:pt x="8357016" y="1639815"/>
                  <a:pt x="8335965" y="1614555"/>
                </a:cubicBezTo>
                <a:cubicBezTo>
                  <a:pt x="8338772" y="1637009"/>
                  <a:pt x="8340877" y="1666479"/>
                  <a:pt x="8342281" y="1702966"/>
                </a:cubicBezTo>
                <a:lnTo>
                  <a:pt x="8348595" y="1810322"/>
                </a:lnTo>
                <a:cubicBezTo>
                  <a:pt x="8349998" y="1828566"/>
                  <a:pt x="8350700" y="1845757"/>
                  <a:pt x="8350700" y="1861895"/>
                </a:cubicBezTo>
                <a:cubicBezTo>
                  <a:pt x="8350700" y="1878034"/>
                  <a:pt x="8350700" y="1893822"/>
                  <a:pt x="8350700" y="1909258"/>
                </a:cubicBezTo>
                <a:cubicBezTo>
                  <a:pt x="8350700" y="1938729"/>
                  <a:pt x="8348595" y="1957674"/>
                  <a:pt x="8344385" y="1966094"/>
                </a:cubicBezTo>
                <a:cubicBezTo>
                  <a:pt x="8334562" y="1973111"/>
                  <a:pt x="8319125" y="1978724"/>
                  <a:pt x="8298075" y="1982934"/>
                </a:cubicBezTo>
                <a:cubicBezTo>
                  <a:pt x="8277025" y="1987144"/>
                  <a:pt x="8254220" y="1990302"/>
                  <a:pt x="8229661" y="1992407"/>
                </a:cubicBezTo>
                <a:cubicBezTo>
                  <a:pt x="8205103" y="1994512"/>
                  <a:pt x="8181596" y="1995565"/>
                  <a:pt x="8159143" y="1995565"/>
                </a:cubicBezTo>
                <a:cubicBezTo>
                  <a:pt x="8136689" y="1995565"/>
                  <a:pt x="8119148" y="1995565"/>
                  <a:pt x="8106518" y="1995565"/>
                </a:cubicBezTo>
                <a:cubicBezTo>
                  <a:pt x="8098097" y="1995565"/>
                  <a:pt x="8083713" y="1995214"/>
                  <a:pt x="8063364" y="1994512"/>
                </a:cubicBezTo>
                <a:cubicBezTo>
                  <a:pt x="8043016" y="1993810"/>
                  <a:pt x="8021264" y="1992758"/>
                  <a:pt x="7998109" y="1991355"/>
                </a:cubicBezTo>
                <a:cubicBezTo>
                  <a:pt x="7974954" y="1989951"/>
                  <a:pt x="7953552" y="1987846"/>
                  <a:pt x="7933906" y="1985039"/>
                </a:cubicBezTo>
                <a:cubicBezTo>
                  <a:pt x="7914258" y="1982233"/>
                  <a:pt x="7901628" y="1978023"/>
                  <a:pt x="7896015" y="1972409"/>
                </a:cubicBezTo>
                <a:cubicBezTo>
                  <a:pt x="7888998" y="1912065"/>
                  <a:pt x="7883735" y="1852423"/>
                  <a:pt x="7880227" y="1793482"/>
                </a:cubicBezTo>
                <a:cubicBezTo>
                  <a:pt x="7876719" y="1734541"/>
                  <a:pt x="7873561" y="1674899"/>
                  <a:pt x="7870755" y="1614555"/>
                </a:cubicBezTo>
                <a:cubicBezTo>
                  <a:pt x="7867948" y="1547194"/>
                  <a:pt x="7865843" y="1480535"/>
                  <a:pt x="7864439" y="1414578"/>
                </a:cubicBezTo>
                <a:cubicBezTo>
                  <a:pt x="7863036" y="1348620"/>
                  <a:pt x="7862335" y="1281961"/>
                  <a:pt x="7862335" y="1214600"/>
                </a:cubicBezTo>
                <a:lnTo>
                  <a:pt x="7862335" y="999888"/>
                </a:lnTo>
                <a:cubicBezTo>
                  <a:pt x="7862335" y="966207"/>
                  <a:pt x="7862685" y="934281"/>
                  <a:pt x="7863387" y="904109"/>
                </a:cubicBezTo>
                <a:cubicBezTo>
                  <a:pt x="7864089" y="873937"/>
                  <a:pt x="7865141" y="845519"/>
                  <a:pt x="7866545" y="818856"/>
                </a:cubicBezTo>
                <a:cubicBezTo>
                  <a:pt x="7867948" y="787982"/>
                  <a:pt x="7869000" y="758862"/>
                  <a:pt x="7869702" y="731497"/>
                </a:cubicBezTo>
                <a:cubicBezTo>
                  <a:pt x="7870404" y="704131"/>
                  <a:pt x="7870755" y="678520"/>
                  <a:pt x="7870755" y="654663"/>
                </a:cubicBezTo>
                <a:lnTo>
                  <a:pt x="7872860" y="652558"/>
                </a:lnTo>
                <a:cubicBezTo>
                  <a:pt x="7892506" y="638525"/>
                  <a:pt x="7917416" y="623439"/>
                  <a:pt x="7947588" y="607300"/>
                </a:cubicBezTo>
                <a:cubicBezTo>
                  <a:pt x="7977760" y="591162"/>
                  <a:pt x="8010388" y="576426"/>
                  <a:pt x="8045472" y="563095"/>
                </a:cubicBezTo>
                <a:cubicBezTo>
                  <a:pt x="8080555" y="549763"/>
                  <a:pt x="8114938" y="538536"/>
                  <a:pt x="8148618" y="529414"/>
                </a:cubicBezTo>
                <a:cubicBezTo>
                  <a:pt x="8182299" y="520293"/>
                  <a:pt x="8211769" y="515732"/>
                  <a:pt x="8237029" y="515732"/>
                </a:cubicBezTo>
                <a:cubicBezTo>
                  <a:pt x="8244046" y="515732"/>
                  <a:pt x="8254571" y="517135"/>
                  <a:pt x="8268604" y="519942"/>
                </a:cubicBezTo>
                <a:cubicBezTo>
                  <a:pt x="8278428" y="522748"/>
                  <a:pt x="8289304" y="532923"/>
                  <a:pt x="8301233" y="550465"/>
                </a:cubicBezTo>
                <a:cubicBezTo>
                  <a:pt x="8313160" y="568006"/>
                  <a:pt x="8325089" y="587302"/>
                  <a:pt x="8337018" y="608353"/>
                </a:cubicBezTo>
                <a:cubicBezTo>
                  <a:pt x="8348946" y="629403"/>
                  <a:pt x="8359471" y="650102"/>
                  <a:pt x="8368593" y="670451"/>
                </a:cubicBezTo>
                <a:cubicBezTo>
                  <a:pt x="8377714" y="690800"/>
                  <a:pt x="8384381" y="705184"/>
                  <a:pt x="8388591" y="713604"/>
                </a:cubicBezTo>
                <a:cubicBezTo>
                  <a:pt x="8399817" y="740267"/>
                  <a:pt x="8411746" y="767633"/>
                  <a:pt x="8424376" y="795700"/>
                </a:cubicBezTo>
                <a:cubicBezTo>
                  <a:pt x="8437006" y="823767"/>
                  <a:pt x="8449637" y="853238"/>
                  <a:pt x="8462267" y="884111"/>
                </a:cubicBezTo>
                <a:cubicBezTo>
                  <a:pt x="8474897" y="914985"/>
                  <a:pt x="8487527" y="944806"/>
                  <a:pt x="8500157" y="973575"/>
                </a:cubicBezTo>
                <a:cubicBezTo>
                  <a:pt x="8512787" y="1002344"/>
                  <a:pt x="8524715" y="1030761"/>
                  <a:pt x="8535943" y="1058828"/>
                </a:cubicBezTo>
                <a:cubicBezTo>
                  <a:pt x="8547169" y="1086896"/>
                  <a:pt x="8558045" y="1112857"/>
                  <a:pt x="8568570" y="1136714"/>
                </a:cubicBezTo>
                <a:cubicBezTo>
                  <a:pt x="8579096" y="1160571"/>
                  <a:pt x="8589270" y="1182323"/>
                  <a:pt x="8599093" y="1201970"/>
                </a:cubicBezTo>
                <a:cubicBezTo>
                  <a:pt x="8618740" y="1244071"/>
                  <a:pt x="8633476" y="1270734"/>
                  <a:pt x="8643299" y="1281961"/>
                </a:cubicBezTo>
                <a:cubicBezTo>
                  <a:pt x="8641896" y="1266524"/>
                  <a:pt x="8640492" y="1248281"/>
                  <a:pt x="8639089" y="1227230"/>
                </a:cubicBezTo>
                <a:cubicBezTo>
                  <a:pt x="8637686" y="1206180"/>
                  <a:pt x="8635581" y="1183025"/>
                  <a:pt x="8632774" y="1157765"/>
                </a:cubicBezTo>
                <a:cubicBezTo>
                  <a:pt x="8629967" y="1132504"/>
                  <a:pt x="8627861" y="1106191"/>
                  <a:pt x="8626459" y="1078826"/>
                </a:cubicBezTo>
                <a:cubicBezTo>
                  <a:pt x="8625056" y="1051461"/>
                  <a:pt x="8622951" y="1023745"/>
                  <a:pt x="8620144" y="995678"/>
                </a:cubicBezTo>
                <a:lnTo>
                  <a:pt x="8607513" y="825171"/>
                </a:lnTo>
                <a:cubicBezTo>
                  <a:pt x="8603304" y="767633"/>
                  <a:pt x="8601199" y="719217"/>
                  <a:pt x="8601199" y="679923"/>
                </a:cubicBezTo>
                <a:cubicBezTo>
                  <a:pt x="8601199" y="632210"/>
                  <a:pt x="8604706" y="599231"/>
                  <a:pt x="8611723" y="580987"/>
                </a:cubicBezTo>
                <a:cubicBezTo>
                  <a:pt x="8660841" y="554324"/>
                  <a:pt x="8715572" y="533624"/>
                  <a:pt x="8775915" y="518889"/>
                </a:cubicBezTo>
                <a:cubicBezTo>
                  <a:pt x="8836259" y="504154"/>
                  <a:pt x="8894499" y="496786"/>
                  <a:pt x="8950632" y="496786"/>
                </a:cubicBezTo>
                <a:close/>
                <a:moveTo>
                  <a:pt x="5795162" y="496786"/>
                </a:moveTo>
                <a:cubicBezTo>
                  <a:pt x="5884976" y="496786"/>
                  <a:pt x="5967072" y="505908"/>
                  <a:pt x="6041450" y="524152"/>
                </a:cubicBezTo>
                <a:cubicBezTo>
                  <a:pt x="6118634" y="542395"/>
                  <a:pt x="6186696" y="573971"/>
                  <a:pt x="6245638" y="618878"/>
                </a:cubicBezTo>
                <a:cubicBezTo>
                  <a:pt x="6304578" y="662382"/>
                  <a:pt x="6350889" y="721322"/>
                  <a:pt x="6384570" y="795700"/>
                </a:cubicBezTo>
                <a:cubicBezTo>
                  <a:pt x="6418249" y="868675"/>
                  <a:pt x="6435090" y="961296"/>
                  <a:pt x="6435090" y="1073564"/>
                </a:cubicBezTo>
                <a:cubicBezTo>
                  <a:pt x="6435090" y="1184428"/>
                  <a:pt x="6422460" y="1284066"/>
                  <a:pt x="6397200" y="1372477"/>
                </a:cubicBezTo>
                <a:cubicBezTo>
                  <a:pt x="6371938" y="1460888"/>
                  <a:pt x="6340364" y="1538774"/>
                  <a:pt x="6302473" y="1606135"/>
                </a:cubicBezTo>
                <a:cubicBezTo>
                  <a:pt x="6264582" y="1673496"/>
                  <a:pt x="6222482" y="1732436"/>
                  <a:pt x="6176172" y="1782957"/>
                </a:cubicBezTo>
                <a:cubicBezTo>
                  <a:pt x="6129861" y="1833478"/>
                  <a:pt x="6087058" y="1874175"/>
                  <a:pt x="6047765" y="1905048"/>
                </a:cubicBezTo>
                <a:cubicBezTo>
                  <a:pt x="6007068" y="1937325"/>
                  <a:pt x="5972686" y="1960481"/>
                  <a:pt x="5944619" y="1974514"/>
                </a:cubicBezTo>
                <a:cubicBezTo>
                  <a:pt x="5913745" y="1989951"/>
                  <a:pt x="5896203" y="1998371"/>
                  <a:pt x="5891993" y="1999774"/>
                </a:cubicBezTo>
                <a:cubicBezTo>
                  <a:pt x="5851296" y="2001178"/>
                  <a:pt x="5810950" y="2001880"/>
                  <a:pt x="5770954" y="2001880"/>
                </a:cubicBezTo>
                <a:cubicBezTo>
                  <a:pt x="5730958" y="2001880"/>
                  <a:pt x="5691314" y="2000476"/>
                  <a:pt x="5652020" y="1997670"/>
                </a:cubicBezTo>
                <a:cubicBezTo>
                  <a:pt x="5583256" y="1994863"/>
                  <a:pt x="5512386" y="1988548"/>
                  <a:pt x="5439413" y="1978724"/>
                </a:cubicBezTo>
                <a:cubicBezTo>
                  <a:pt x="5366438" y="1967498"/>
                  <a:pt x="5301182" y="1950657"/>
                  <a:pt x="5243646" y="1928204"/>
                </a:cubicBezTo>
                <a:cubicBezTo>
                  <a:pt x="5229612" y="1845406"/>
                  <a:pt x="5216982" y="1759100"/>
                  <a:pt x="5205755" y="1669286"/>
                </a:cubicBezTo>
                <a:cubicBezTo>
                  <a:pt x="5195932" y="1578068"/>
                  <a:pt x="5187512" y="1487552"/>
                  <a:pt x="5180494" y="1397737"/>
                </a:cubicBezTo>
                <a:cubicBezTo>
                  <a:pt x="5148218" y="1394931"/>
                  <a:pt x="5127870" y="1390721"/>
                  <a:pt x="5119449" y="1385107"/>
                </a:cubicBezTo>
                <a:cubicBezTo>
                  <a:pt x="5108222" y="1378091"/>
                  <a:pt x="5100504" y="1359145"/>
                  <a:pt x="5096294" y="1328272"/>
                </a:cubicBezTo>
                <a:cubicBezTo>
                  <a:pt x="5092084" y="1295995"/>
                  <a:pt x="5089978" y="1260911"/>
                  <a:pt x="5089978" y="1223020"/>
                </a:cubicBezTo>
                <a:cubicBezTo>
                  <a:pt x="5089978" y="1185130"/>
                  <a:pt x="5092084" y="1150748"/>
                  <a:pt x="5096294" y="1119874"/>
                </a:cubicBezTo>
                <a:cubicBezTo>
                  <a:pt x="5100504" y="1089001"/>
                  <a:pt x="5106117" y="1070055"/>
                  <a:pt x="5113134" y="1063038"/>
                </a:cubicBezTo>
                <a:cubicBezTo>
                  <a:pt x="5118747" y="1060232"/>
                  <a:pt x="5139797" y="1058127"/>
                  <a:pt x="5176285" y="1056723"/>
                </a:cubicBezTo>
                <a:cubicBezTo>
                  <a:pt x="5174881" y="1025850"/>
                  <a:pt x="5174180" y="996379"/>
                  <a:pt x="5174180" y="968312"/>
                </a:cubicBezTo>
                <a:cubicBezTo>
                  <a:pt x="5174180" y="940245"/>
                  <a:pt x="5174180" y="912880"/>
                  <a:pt x="5174180" y="886216"/>
                </a:cubicBezTo>
                <a:cubicBezTo>
                  <a:pt x="5174180" y="859553"/>
                  <a:pt x="5174530" y="834643"/>
                  <a:pt x="5175232" y="811488"/>
                </a:cubicBezTo>
                <a:cubicBezTo>
                  <a:pt x="5175934" y="788333"/>
                  <a:pt x="5176986" y="766932"/>
                  <a:pt x="5178390" y="747285"/>
                </a:cubicBezTo>
                <a:cubicBezTo>
                  <a:pt x="5180494" y="710446"/>
                  <a:pt x="5182205" y="677950"/>
                  <a:pt x="5183520" y="649795"/>
                </a:cubicBezTo>
                <a:lnTo>
                  <a:pt x="5184512" y="627432"/>
                </a:lnTo>
                <a:lnTo>
                  <a:pt x="5265222" y="595591"/>
                </a:lnTo>
                <a:cubicBezTo>
                  <a:pt x="5354685" y="562700"/>
                  <a:pt x="5439412" y="538887"/>
                  <a:pt x="5519404" y="524152"/>
                </a:cubicBezTo>
                <a:cubicBezTo>
                  <a:pt x="5572731" y="514328"/>
                  <a:pt x="5622199" y="507311"/>
                  <a:pt x="5667808" y="503101"/>
                </a:cubicBezTo>
                <a:cubicBezTo>
                  <a:pt x="5713416" y="498891"/>
                  <a:pt x="5755868" y="496786"/>
                  <a:pt x="5795162" y="496786"/>
                </a:cubicBezTo>
                <a:close/>
                <a:moveTo>
                  <a:pt x="1610049" y="492576"/>
                </a:moveTo>
                <a:cubicBezTo>
                  <a:pt x="1621276" y="492576"/>
                  <a:pt x="1637414" y="492927"/>
                  <a:pt x="1658464" y="493629"/>
                </a:cubicBezTo>
                <a:cubicBezTo>
                  <a:pt x="1679514" y="494330"/>
                  <a:pt x="1701266" y="495734"/>
                  <a:pt x="1723720" y="497839"/>
                </a:cubicBezTo>
                <a:cubicBezTo>
                  <a:pt x="1746174" y="499944"/>
                  <a:pt x="1766874" y="503803"/>
                  <a:pt x="1785819" y="509417"/>
                </a:cubicBezTo>
                <a:cubicBezTo>
                  <a:pt x="1804763" y="515030"/>
                  <a:pt x="1817744" y="522748"/>
                  <a:pt x="1824761" y="532572"/>
                </a:cubicBezTo>
                <a:cubicBezTo>
                  <a:pt x="1831778" y="548009"/>
                  <a:pt x="1835988" y="586601"/>
                  <a:pt x="1837391" y="648348"/>
                </a:cubicBezTo>
                <a:cubicBezTo>
                  <a:pt x="1838795" y="680625"/>
                  <a:pt x="1839848" y="715709"/>
                  <a:pt x="1840550" y="753600"/>
                </a:cubicBezTo>
                <a:cubicBezTo>
                  <a:pt x="1841251" y="791490"/>
                  <a:pt x="1841601" y="832889"/>
                  <a:pt x="1841601" y="877796"/>
                </a:cubicBezTo>
                <a:lnTo>
                  <a:pt x="1841601" y="1016728"/>
                </a:lnTo>
                <a:cubicBezTo>
                  <a:pt x="1841601" y="1040585"/>
                  <a:pt x="1841601" y="1065143"/>
                  <a:pt x="1841601" y="1090404"/>
                </a:cubicBezTo>
                <a:cubicBezTo>
                  <a:pt x="1841601" y="1115664"/>
                  <a:pt x="1840900" y="1141626"/>
                  <a:pt x="1839497" y="1168290"/>
                </a:cubicBezTo>
                <a:cubicBezTo>
                  <a:pt x="1853531" y="1166886"/>
                  <a:pt x="1866511" y="1165834"/>
                  <a:pt x="1878439" y="1165132"/>
                </a:cubicBezTo>
                <a:cubicBezTo>
                  <a:pt x="1890369" y="1164430"/>
                  <a:pt x="1901946" y="1164080"/>
                  <a:pt x="1913173" y="1164080"/>
                </a:cubicBezTo>
                <a:cubicBezTo>
                  <a:pt x="1924399" y="1164080"/>
                  <a:pt x="1935626" y="1164080"/>
                  <a:pt x="1946853" y="1164080"/>
                </a:cubicBezTo>
                <a:cubicBezTo>
                  <a:pt x="1958079" y="1164080"/>
                  <a:pt x="1970008" y="1164781"/>
                  <a:pt x="1982638" y="1166185"/>
                </a:cubicBezTo>
                <a:cubicBezTo>
                  <a:pt x="1982638" y="1069354"/>
                  <a:pt x="1984041" y="972522"/>
                  <a:pt x="1986849" y="875691"/>
                </a:cubicBezTo>
                <a:cubicBezTo>
                  <a:pt x="1989655" y="778860"/>
                  <a:pt x="1996672" y="682029"/>
                  <a:pt x="2007898" y="585197"/>
                </a:cubicBezTo>
                <a:cubicBezTo>
                  <a:pt x="2010706" y="568357"/>
                  <a:pt x="2012810" y="555025"/>
                  <a:pt x="2014214" y="545202"/>
                </a:cubicBezTo>
                <a:cubicBezTo>
                  <a:pt x="2015617" y="535379"/>
                  <a:pt x="2016319" y="529063"/>
                  <a:pt x="2016319" y="526257"/>
                </a:cubicBezTo>
                <a:lnTo>
                  <a:pt x="2018424" y="524151"/>
                </a:lnTo>
                <a:lnTo>
                  <a:pt x="2022634" y="523099"/>
                </a:lnTo>
                <a:cubicBezTo>
                  <a:pt x="2024038" y="522397"/>
                  <a:pt x="2025440" y="522047"/>
                  <a:pt x="2026844" y="522047"/>
                </a:cubicBezTo>
                <a:cubicBezTo>
                  <a:pt x="2063331" y="512223"/>
                  <a:pt x="2099818" y="505908"/>
                  <a:pt x="2136305" y="503101"/>
                </a:cubicBezTo>
                <a:cubicBezTo>
                  <a:pt x="2172792" y="500295"/>
                  <a:pt x="2209981" y="498891"/>
                  <a:pt x="2247871" y="498891"/>
                </a:cubicBezTo>
                <a:cubicBezTo>
                  <a:pt x="2277342" y="498891"/>
                  <a:pt x="2307163" y="499242"/>
                  <a:pt x="2337335" y="499944"/>
                </a:cubicBezTo>
                <a:cubicBezTo>
                  <a:pt x="2367507" y="500646"/>
                  <a:pt x="2397328" y="503803"/>
                  <a:pt x="2426798" y="509417"/>
                </a:cubicBezTo>
                <a:cubicBezTo>
                  <a:pt x="2454865" y="513627"/>
                  <a:pt x="2475917" y="518538"/>
                  <a:pt x="2489949" y="524152"/>
                </a:cubicBezTo>
                <a:cubicBezTo>
                  <a:pt x="2506789" y="531168"/>
                  <a:pt x="2517315" y="538185"/>
                  <a:pt x="2521525" y="545202"/>
                </a:cubicBezTo>
                <a:cubicBezTo>
                  <a:pt x="2525735" y="557832"/>
                  <a:pt x="2527840" y="590109"/>
                  <a:pt x="2527840" y="642033"/>
                </a:cubicBezTo>
                <a:cubicBezTo>
                  <a:pt x="2527840" y="695360"/>
                  <a:pt x="2525735" y="764125"/>
                  <a:pt x="2521525" y="848326"/>
                </a:cubicBezTo>
                <a:cubicBezTo>
                  <a:pt x="2520121" y="869376"/>
                  <a:pt x="2517666" y="910424"/>
                  <a:pt x="2514157" y="971470"/>
                </a:cubicBezTo>
                <a:cubicBezTo>
                  <a:pt x="2510649" y="1032516"/>
                  <a:pt x="2505738" y="1103034"/>
                  <a:pt x="2499422" y="1183025"/>
                </a:cubicBezTo>
                <a:cubicBezTo>
                  <a:pt x="2493107" y="1263016"/>
                  <a:pt x="2486441" y="1347217"/>
                  <a:pt x="2479424" y="1435628"/>
                </a:cubicBezTo>
                <a:cubicBezTo>
                  <a:pt x="2472407" y="1524039"/>
                  <a:pt x="2465391" y="1606135"/>
                  <a:pt x="2458374" y="1681916"/>
                </a:cubicBezTo>
                <a:cubicBezTo>
                  <a:pt x="2451358" y="1757697"/>
                  <a:pt x="2444341" y="1821900"/>
                  <a:pt x="2437324" y="1874526"/>
                </a:cubicBezTo>
                <a:cubicBezTo>
                  <a:pt x="2430306" y="1927151"/>
                  <a:pt x="2423991" y="1957674"/>
                  <a:pt x="2418378" y="1966094"/>
                </a:cubicBezTo>
                <a:cubicBezTo>
                  <a:pt x="2411361" y="1973111"/>
                  <a:pt x="2398380" y="1978373"/>
                  <a:pt x="2379435" y="1981882"/>
                </a:cubicBezTo>
                <a:cubicBezTo>
                  <a:pt x="2360490" y="1985390"/>
                  <a:pt x="2346808" y="1987846"/>
                  <a:pt x="2338387" y="1989249"/>
                </a:cubicBezTo>
                <a:cubicBezTo>
                  <a:pt x="2314530" y="1992056"/>
                  <a:pt x="2290323" y="1994161"/>
                  <a:pt x="2265764" y="1995565"/>
                </a:cubicBezTo>
                <a:cubicBezTo>
                  <a:pt x="2241205" y="1996968"/>
                  <a:pt x="2216998" y="1997670"/>
                  <a:pt x="2193141" y="1997670"/>
                </a:cubicBezTo>
                <a:cubicBezTo>
                  <a:pt x="2180510" y="1997670"/>
                  <a:pt x="2165075" y="1997319"/>
                  <a:pt x="2146830" y="1996617"/>
                </a:cubicBezTo>
                <a:cubicBezTo>
                  <a:pt x="2128588" y="1995915"/>
                  <a:pt x="2109992" y="1994161"/>
                  <a:pt x="2091048" y="1991355"/>
                </a:cubicBezTo>
                <a:cubicBezTo>
                  <a:pt x="2072102" y="1988548"/>
                  <a:pt x="2054210" y="1984338"/>
                  <a:pt x="2037369" y="1978724"/>
                </a:cubicBezTo>
                <a:cubicBezTo>
                  <a:pt x="2020529" y="1973111"/>
                  <a:pt x="2006495" y="1966094"/>
                  <a:pt x="1995268" y="1957674"/>
                </a:cubicBezTo>
                <a:cubicBezTo>
                  <a:pt x="1991058" y="1956271"/>
                  <a:pt x="1987550" y="1948201"/>
                  <a:pt x="1984743" y="1933466"/>
                </a:cubicBezTo>
                <a:cubicBezTo>
                  <a:pt x="1981936" y="1918731"/>
                  <a:pt x="1979481" y="1902593"/>
                  <a:pt x="1977376" y="1885051"/>
                </a:cubicBezTo>
                <a:cubicBezTo>
                  <a:pt x="1975271" y="1867509"/>
                  <a:pt x="1973516" y="1851019"/>
                  <a:pt x="1972113" y="1835583"/>
                </a:cubicBezTo>
                <a:cubicBezTo>
                  <a:pt x="1970709" y="1820146"/>
                  <a:pt x="1970008" y="1810322"/>
                  <a:pt x="1970008" y="1806112"/>
                </a:cubicBezTo>
                <a:cubicBezTo>
                  <a:pt x="1967202" y="1749978"/>
                  <a:pt x="1965096" y="1694195"/>
                  <a:pt x="1963693" y="1638763"/>
                </a:cubicBezTo>
                <a:cubicBezTo>
                  <a:pt x="1962290" y="1583330"/>
                  <a:pt x="1961588" y="1527547"/>
                  <a:pt x="1961588" y="1471413"/>
                </a:cubicBezTo>
                <a:cubicBezTo>
                  <a:pt x="1950362" y="1470010"/>
                  <a:pt x="1938784" y="1468957"/>
                  <a:pt x="1926856" y="1468256"/>
                </a:cubicBezTo>
                <a:cubicBezTo>
                  <a:pt x="1914927" y="1467554"/>
                  <a:pt x="1903349" y="1467203"/>
                  <a:pt x="1892122" y="1467203"/>
                </a:cubicBezTo>
                <a:cubicBezTo>
                  <a:pt x="1880895" y="1467203"/>
                  <a:pt x="1868265" y="1467554"/>
                  <a:pt x="1854232" y="1468256"/>
                </a:cubicBezTo>
                <a:cubicBezTo>
                  <a:pt x="1840199" y="1468957"/>
                  <a:pt x="1825463" y="1470010"/>
                  <a:pt x="1810027" y="1471413"/>
                </a:cubicBezTo>
                <a:cubicBezTo>
                  <a:pt x="1807219" y="1527547"/>
                  <a:pt x="1805114" y="1583330"/>
                  <a:pt x="1803712" y="1638763"/>
                </a:cubicBezTo>
                <a:cubicBezTo>
                  <a:pt x="1802308" y="1694195"/>
                  <a:pt x="1800202" y="1749978"/>
                  <a:pt x="1797397" y="1806112"/>
                </a:cubicBezTo>
                <a:cubicBezTo>
                  <a:pt x="1795992" y="1849616"/>
                  <a:pt x="1793887" y="1885402"/>
                  <a:pt x="1791081" y="1913469"/>
                </a:cubicBezTo>
                <a:cubicBezTo>
                  <a:pt x="1789677" y="1940132"/>
                  <a:pt x="1787572" y="1955569"/>
                  <a:pt x="1784766" y="1959779"/>
                </a:cubicBezTo>
                <a:cubicBezTo>
                  <a:pt x="1780556" y="1966796"/>
                  <a:pt x="1769329" y="1973111"/>
                  <a:pt x="1751085" y="1978724"/>
                </a:cubicBezTo>
                <a:cubicBezTo>
                  <a:pt x="1735649" y="1984338"/>
                  <a:pt x="1712494" y="1989249"/>
                  <a:pt x="1681620" y="1993459"/>
                </a:cubicBezTo>
                <a:cubicBezTo>
                  <a:pt x="1654956" y="1997670"/>
                  <a:pt x="1625485" y="2001880"/>
                  <a:pt x="1593208" y="2006090"/>
                </a:cubicBezTo>
                <a:cubicBezTo>
                  <a:pt x="1562335" y="2010300"/>
                  <a:pt x="1532864" y="2012405"/>
                  <a:pt x="1504798" y="2012405"/>
                </a:cubicBezTo>
                <a:cubicBezTo>
                  <a:pt x="1480941" y="2012405"/>
                  <a:pt x="1456032" y="2011001"/>
                  <a:pt x="1430069" y="2008195"/>
                </a:cubicBezTo>
                <a:cubicBezTo>
                  <a:pt x="1404107" y="2005388"/>
                  <a:pt x="1381302" y="1996968"/>
                  <a:pt x="1361656" y="1982934"/>
                </a:cubicBezTo>
                <a:cubicBezTo>
                  <a:pt x="1354639" y="1978724"/>
                  <a:pt x="1348324" y="1954867"/>
                  <a:pt x="1342711" y="1911363"/>
                </a:cubicBezTo>
                <a:cubicBezTo>
                  <a:pt x="1332887" y="1844003"/>
                  <a:pt x="1325169" y="1776642"/>
                  <a:pt x="1319555" y="1709281"/>
                </a:cubicBezTo>
                <a:cubicBezTo>
                  <a:pt x="1313942" y="1641920"/>
                  <a:pt x="1309732" y="1574559"/>
                  <a:pt x="1306925" y="1507199"/>
                </a:cubicBezTo>
                <a:cubicBezTo>
                  <a:pt x="1299908" y="1382301"/>
                  <a:pt x="1294295" y="1257753"/>
                  <a:pt x="1290085" y="1133557"/>
                </a:cubicBezTo>
                <a:cubicBezTo>
                  <a:pt x="1285875" y="1009360"/>
                  <a:pt x="1283770" y="884813"/>
                  <a:pt x="1283770" y="759915"/>
                </a:cubicBezTo>
                <a:cubicBezTo>
                  <a:pt x="1283770" y="752898"/>
                  <a:pt x="1283770" y="738864"/>
                  <a:pt x="1283770" y="717814"/>
                </a:cubicBezTo>
                <a:cubicBezTo>
                  <a:pt x="1283770" y="696764"/>
                  <a:pt x="1284472" y="674310"/>
                  <a:pt x="1285875" y="650453"/>
                </a:cubicBezTo>
                <a:cubicBezTo>
                  <a:pt x="1287278" y="626596"/>
                  <a:pt x="1288681" y="604844"/>
                  <a:pt x="1290085" y="585197"/>
                </a:cubicBezTo>
                <a:cubicBezTo>
                  <a:pt x="1291489" y="565551"/>
                  <a:pt x="1294295" y="552920"/>
                  <a:pt x="1298506" y="547307"/>
                </a:cubicBezTo>
                <a:cubicBezTo>
                  <a:pt x="1301312" y="536080"/>
                  <a:pt x="1316048" y="526958"/>
                  <a:pt x="1342711" y="519942"/>
                </a:cubicBezTo>
                <a:cubicBezTo>
                  <a:pt x="1369374" y="512925"/>
                  <a:pt x="1400248" y="507311"/>
                  <a:pt x="1435332" y="503101"/>
                </a:cubicBezTo>
                <a:cubicBezTo>
                  <a:pt x="1470415" y="498891"/>
                  <a:pt x="1504447" y="496085"/>
                  <a:pt x="1537425" y="494681"/>
                </a:cubicBezTo>
                <a:cubicBezTo>
                  <a:pt x="1570404" y="493278"/>
                  <a:pt x="1594612" y="492576"/>
                  <a:pt x="1610049" y="492576"/>
                </a:cubicBezTo>
                <a:close/>
                <a:moveTo>
                  <a:pt x="7137186" y="488366"/>
                </a:moveTo>
                <a:cubicBezTo>
                  <a:pt x="7248052" y="488366"/>
                  <a:pt x="7342076" y="503101"/>
                  <a:pt x="7419260" y="532572"/>
                </a:cubicBezTo>
                <a:cubicBezTo>
                  <a:pt x="7497848" y="562042"/>
                  <a:pt x="7562402" y="603441"/>
                  <a:pt x="7612923" y="656768"/>
                </a:cubicBezTo>
                <a:cubicBezTo>
                  <a:pt x="7664846" y="710095"/>
                  <a:pt x="7702036" y="773247"/>
                  <a:pt x="7724488" y="846221"/>
                </a:cubicBezTo>
                <a:cubicBezTo>
                  <a:pt x="7748346" y="922002"/>
                  <a:pt x="7760274" y="1001993"/>
                  <a:pt x="7760274" y="1086194"/>
                </a:cubicBezTo>
                <a:cubicBezTo>
                  <a:pt x="7760274" y="1156361"/>
                  <a:pt x="7758520" y="1220214"/>
                  <a:pt x="7755012" y="1277751"/>
                </a:cubicBezTo>
                <a:cubicBezTo>
                  <a:pt x="7751504" y="1335288"/>
                  <a:pt x="7746241" y="1387914"/>
                  <a:pt x="7739224" y="1435628"/>
                </a:cubicBezTo>
                <a:cubicBezTo>
                  <a:pt x="7725190" y="1529652"/>
                  <a:pt x="7706245" y="1607538"/>
                  <a:pt x="7682388" y="1669286"/>
                </a:cubicBezTo>
                <a:cubicBezTo>
                  <a:pt x="7658531" y="1731033"/>
                  <a:pt x="7633271" y="1778747"/>
                  <a:pt x="7606608" y="1812427"/>
                </a:cubicBezTo>
                <a:cubicBezTo>
                  <a:pt x="7577137" y="1847511"/>
                  <a:pt x="7551877" y="1874175"/>
                  <a:pt x="7530826" y="1892418"/>
                </a:cubicBezTo>
                <a:cubicBezTo>
                  <a:pt x="7495742" y="1920485"/>
                  <a:pt x="7443117" y="1942939"/>
                  <a:pt x="7372950" y="1959779"/>
                </a:cubicBezTo>
                <a:cubicBezTo>
                  <a:pt x="7301379" y="1976619"/>
                  <a:pt x="7222090" y="1985039"/>
                  <a:pt x="7135082" y="1985039"/>
                </a:cubicBezTo>
                <a:lnTo>
                  <a:pt x="7132977" y="1987144"/>
                </a:lnTo>
                <a:cubicBezTo>
                  <a:pt x="7047372" y="1987144"/>
                  <a:pt x="6969486" y="1978724"/>
                  <a:pt x="6899320" y="1961884"/>
                </a:cubicBezTo>
                <a:cubicBezTo>
                  <a:pt x="6830555" y="1945044"/>
                  <a:pt x="6778630" y="1922590"/>
                  <a:pt x="6743548" y="1894523"/>
                </a:cubicBezTo>
                <a:cubicBezTo>
                  <a:pt x="6722497" y="1876280"/>
                  <a:pt x="6697237" y="1849616"/>
                  <a:pt x="6667766" y="1814532"/>
                </a:cubicBezTo>
                <a:cubicBezTo>
                  <a:pt x="6641102" y="1780852"/>
                  <a:pt x="6615842" y="1733138"/>
                  <a:pt x="6591986" y="1671391"/>
                </a:cubicBezTo>
                <a:cubicBezTo>
                  <a:pt x="6569532" y="1609643"/>
                  <a:pt x="6550586" y="1531757"/>
                  <a:pt x="6535150" y="1437733"/>
                </a:cubicBezTo>
                <a:cubicBezTo>
                  <a:pt x="6528132" y="1390019"/>
                  <a:pt x="6522870" y="1337043"/>
                  <a:pt x="6519362" y="1278803"/>
                </a:cubicBezTo>
                <a:cubicBezTo>
                  <a:pt x="6515854" y="1220565"/>
                  <a:pt x="6514100" y="1156361"/>
                  <a:pt x="6514100" y="1086194"/>
                </a:cubicBezTo>
                <a:cubicBezTo>
                  <a:pt x="6514100" y="1001993"/>
                  <a:pt x="6526028" y="922002"/>
                  <a:pt x="6549885" y="846221"/>
                </a:cubicBezTo>
                <a:cubicBezTo>
                  <a:pt x="6572338" y="773247"/>
                  <a:pt x="6609527" y="710095"/>
                  <a:pt x="6661451" y="656768"/>
                </a:cubicBezTo>
                <a:cubicBezTo>
                  <a:pt x="6711972" y="603441"/>
                  <a:pt x="6776526" y="562042"/>
                  <a:pt x="6855114" y="532572"/>
                </a:cubicBezTo>
                <a:cubicBezTo>
                  <a:pt x="6933701" y="503101"/>
                  <a:pt x="7027726" y="488366"/>
                  <a:pt x="7137186" y="488366"/>
                </a:cubicBezTo>
                <a:close/>
                <a:moveTo>
                  <a:pt x="9895913" y="484156"/>
                </a:moveTo>
                <a:cubicBezTo>
                  <a:pt x="9968887" y="484156"/>
                  <a:pt x="10045019" y="495032"/>
                  <a:pt x="10124308" y="516784"/>
                </a:cubicBezTo>
                <a:cubicBezTo>
                  <a:pt x="10203598" y="538536"/>
                  <a:pt x="10272012" y="573269"/>
                  <a:pt x="10329548" y="620983"/>
                </a:cubicBezTo>
                <a:cubicBezTo>
                  <a:pt x="10354808" y="642033"/>
                  <a:pt x="10369543" y="658873"/>
                  <a:pt x="10373753" y="671503"/>
                </a:cubicBezTo>
                <a:cubicBezTo>
                  <a:pt x="10377963" y="688344"/>
                  <a:pt x="10370245" y="718515"/>
                  <a:pt x="10350598" y="762020"/>
                </a:cubicBezTo>
                <a:cubicBezTo>
                  <a:pt x="10326742" y="812541"/>
                  <a:pt x="10300429" y="862359"/>
                  <a:pt x="10271659" y="911477"/>
                </a:cubicBezTo>
                <a:cubicBezTo>
                  <a:pt x="10242891" y="960594"/>
                  <a:pt x="10212369" y="1008308"/>
                  <a:pt x="10180091" y="1054618"/>
                </a:cubicBezTo>
                <a:lnTo>
                  <a:pt x="10180091" y="1075669"/>
                </a:lnTo>
                <a:cubicBezTo>
                  <a:pt x="10175881" y="1071459"/>
                  <a:pt x="10165355" y="1063038"/>
                  <a:pt x="10148516" y="1050408"/>
                </a:cubicBezTo>
                <a:cubicBezTo>
                  <a:pt x="10120449" y="1029358"/>
                  <a:pt x="10086067" y="1008308"/>
                  <a:pt x="10045370" y="987258"/>
                </a:cubicBezTo>
                <a:cubicBezTo>
                  <a:pt x="10004673" y="966207"/>
                  <a:pt x="9966080" y="955682"/>
                  <a:pt x="9929593" y="955682"/>
                </a:cubicBezTo>
                <a:cubicBezTo>
                  <a:pt x="9900123" y="955682"/>
                  <a:pt x="9875915" y="963401"/>
                  <a:pt x="9856970" y="978838"/>
                </a:cubicBezTo>
                <a:cubicBezTo>
                  <a:pt x="9838024" y="994274"/>
                  <a:pt x="9822939" y="1013570"/>
                  <a:pt x="9811712" y="1036726"/>
                </a:cubicBezTo>
                <a:cubicBezTo>
                  <a:pt x="9800486" y="1059881"/>
                  <a:pt x="9792766" y="1085141"/>
                  <a:pt x="9788556" y="1112507"/>
                </a:cubicBezTo>
                <a:cubicBezTo>
                  <a:pt x="9784346" y="1139872"/>
                  <a:pt x="9781540" y="1165483"/>
                  <a:pt x="9780136" y="1189340"/>
                </a:cubicBezTo>
                <a:cubicBezTo>
                  <a:pt x="9778734" y="1208987"/>
                  <a:pt x="9778031" y="1227932"/>
                  <a:pt x="9778031" y="1246176"/>
                </a:cubicBezTo>
                <a:cubicBezTo>
                  <a:pt x="9778031" y="1264419"/>
                  <a:pt x="9778031" y="1281259"/>
                  <a:pt x="9778031" y="1296696"/>
                </a:cubicBezTo>
                <a:cubicBezTo>
                  <a:pt x="9778031" y="1312133"/>
                  <a:pt x="9779084" y="1337393"/>
                  <a:pt x="9781189" y="1372477"/>
                </a:cubicBezTo>
                <a:cubicBezTo>
                  <a:pt x="9783294" y="1407561"/>
                  <a:pt x="9787855" y="1442645"/>
                  <a:pt x="9794871" y="1477728"/>
                </a:cubicBezTo>
                <a:cubicBezTo>
                  <a:pt x="9801888" y="1512812"/>
                  <a:pt x="9812414" y="1543686"/>
                  <a:pt x="9826447" y="1570349"/>
                </a:cubicBezTo>
                <a:cubicBezTo>
                  <a:pt x="9840481" y="1597013"/>
                  <a:pt x="9859426" y="1610345"/>
                  <a:pt x="9883283" y="1610345"/>
                </a:cubicBezTo>
                <a:cubicBezTo>
                  <a:pt x="9897317" y="1610345"/>
                  <a:pt x="9906437" y="1606837"/>
                  <a:pt x="9910648" y="1599820"/>
                </a:cubicBezTo>
                <a:cubicBezTo>
                  <a:pt x="9913454" y="1594206"/>
                  <a:pt x="9916262" y="1579471"/>
                  <a:pt x="9919068" y="1555614"/>
                </a:cubicBezTo>
                <a:cubicBezTo>
                  <a:pt x="9920471" y="1544387"/>
                  <a:pt x="9921173" y="1532459"/>
                  <a:pt x="9921173" y="1519829"/>
                </a:cubicBezTo>
                <a:cubicBezTo>
                  <a:pt x="9921173" y="1507199"/>
                  <a:pt x="9921173" y="1493165"/>
                  <a:pt x="9921173" y="1477728"/>
                </a:cubicBezTo>
                <a:lnTo>
                  <a:pt x="9921173" y="1391422"/>
                </a:lnTo>
                <a:cubicBezTo>
                  <a:pt x="9921173" y="1375985"/>
                  <a:pt x="9921173" y="1362654"/>
                  <a:pt x="9921173" y="1351427"/>
                </a:cubicBezTo>
                <a:cubicBezTo>
                  <a:pt x="9921173" y="1340200"/>
                  <a:pt x="9921875" y="1329675"/>
                  <a:pt x="9923278" y="1319851"/>
                </a:cubicBezTo>
                <a:cubicBezTo>
                  <a:pt x="9926085" y="1308625"/>
                  <a:pt x="9933102" y="1300205"/>
                  <a:pt x="9944328" y="1294591"/>
                </a:cubicBezTo>
                <a:cubicBezTo>
                  <a:pt x="9975203" y="1279154"/>
                  <a:pt x="10007830" y="1269331"/>
                  <a:pt x="10042212" y="1265121"/>
                </a:cubicBezTo>
                <a:cubicBezTo>
                  <a:pt x="10076595" y="1260911"/>
                  <a:pt x="10110625" y="1258806"/>
                  <a:pt x="10144306" y="1258806"/>
                </a:cubicBezTo>
                <a:cubicBezTo>
                  <a:pt x="10159743" y="1258806"/>
                  <a:pt x="10179038" y="1259508"/>
                  <a:pt x="10202194" y="1260911"/>
                </a:cubicBezTo>
                <a:cubicBezTo>
                  <a:pt x="10225349" y="1262314"/>
                  <a:pt x="10249206" y="1265472"/>
                  <a:pt x="10273765" y="1270383"/>
                </a:cubicBezTo>
                <a:cubicBezTo>
                  <a:pt x="10298324" y="1275295"/>
                  <a:pt x="10320427" y="1282663"/>
                  <a:pt x="10340073" y="1292486"/>
                </a:cubicBezTo>
                <a:cubicBezTo>
                  <a:pt x="10359720" y="1302310"/>
                  <a:pt x="10373052" y="1314940"/>
                  <a:pt x="10380069" y="1330377"/>
                </a:cubicBezTo>
                <a:lnTo>
                  <a:pt x="10380069" y="1378792"/>
                </a:lnTo>
                <a:lnTo>
                  <a:pt x="10380069" y="1422998"/>
                </a:lnTo>
                <a:cubicBezTo>
                  <a:pt x="10380069" y="1451065"/>
                  <a:pt x="10379016" y="1491060"/>
                  <a:pt x="10376911" y="1542984"/>
                </a:cubicBezTo>
                <a:cubicBezTo>
                  <a:pt x="10374805" y="1594908"/>
                  <a:pt x="10369543" y="1648586"/>
                  <a:pt x="10361124" y="1704019"/>
                </a:cubicBezTo>
                <a:cubicBezTo>
                  <a:pt x="10352703" y="1759451"/>
                  <a:pt x="10340775" y="1810673"/>
                  <a:pt x="10325337" y="1857685"/>
                </a:cubicBezTo>
                <a:cubicBezTo>
                  <a:pt x="10309901" y="1904698"/>
                  <a:pt x="10288851" y="1936624"/>
                  <a:pt x="10262187" y="1953464"/>
                </a:cubicBezTo>
                <a:cubicBezTo>
                  <a:pt x="10199036" y="1975918"/>
                  <a:pt x="10133431" y="1991355"/>
                  <a:pt x="10065367" y="1999774"/>
                </a:cubicBezTo>
                <a:cubicBezTo>
                  <a:pt x="9997305" y="2008195"/>
                  <a:pt x="9930295" y="2012405"/>
                  <a:pt x="9864338" y="2012405"/>
                </a:cubicBezTo>
                <a:cubicBezTo>
                  <a:pt x="9747860" y="2012405"/>
                  <a:pt x="9648923" y="1994512"/>
                  <a:pt x="9567529" y="1958727"/>
                </a:cubicBezTo>
                <a:cubicBezTo>
                  <a:pt x="9486134" y="1922941"/>
                  <a:pt x="9419826" y="1873122"/>
                  <a:pt x="9368604" y="1809270"/>
                </a:cubicBezTo>
                <a:cubicBezTo>
                  <a:pt x="9317382" y="1745417"/>
                  <a:pt x="9280193" y="1669637"/>
                  <a:pt x="9257038" y="1581927"/>
                </a:cubicBezTo>
                <a:cubicBezTo>
                  <a:pt x="9233882" y="1494218"/>
                  <a:pt x="9222305" y="1398439"/>
                  <a:pt x="9222305" y="1294591"/>
                </a:cubicBezTo>
                <a:cubicBezTo>
                  <a:pt x="9222305" y="1185130"/>
                  <a:pt x="9235637" y="1081633"/>
                  <a:pt x="9262300" y="984100"/>
                </a:cubicBezTo>
                <a:cubicBezTo>
                  <a:pt x="9288965" y="886567"/>
                  <a:pt x="9329661" y="800612"/>
                  <a:pt x="9384391" y="726234"/>
                </a:cubicBezTo>
                <a:cubicBezTo>
                  <a:pt x="9439122" y="651857"/>
                  <a:pt x="9508940" y="592916"/>
                  <a:pt x="9593841" y="549412"/>
                </a:cubicBezTo>
                <a:cubicBezTo>
                  <a:pt x="9678744" y="505908"/>
                  <a:pt x="9779436" y="484156"/>
                  <a:pt x="9895913" y="484156"/>
                </a:cubicBezTo>
                <a:close/>
                <a:moveTo>
                  <a:pt x="3740353" y="237868"/>
                </a:moveTo>
                <a:cubicBezTo>
                  <a:pt x="3758597" y="236465"/>
                  <a:pt x="3772630" y="238570"/>
                  <a:pt x="3782453" y="244183"/>
                </a:cubicBezTo>
                <a:cubicBezTo>
                  <a:pt x="3785260" y="246990"/>
                  <a:pt x="3789470" y="250498"/>
                  <a:pt x="3795084" y="254708"/>
                </a:cubicBezTo>
                <a:cubicBezTo>
                  <a:pt x="3800697" y="258918"/>
                  <a:pt x="3806310" y="264532"/>
                  <a:pt x="3811924" y="271549"/>
                </a:cubicBezTo>
                <a:lnTo>
                  <a:pt x="3824554" y="282074"/>
                </a:lnTo>
                <a:cubicBezTo>
                  <a:pt x="3831571" y="289090"/>
                  <a:pt x="3839289" y="296809"/>
                  <a:pt x="3847710" y="305229"/>
                </a:cubicBezTo>
                <a:cubicBezTo>
                  <a:pt x="3856129" y="313649"/>
                  <a:pt x="3864550" y="323473"/>
                  <a:pt x="3872969" y="334699"/>
                </a:cubicBezTo>
                <a:cubicBezTo>
                  <a:pt x="3884197" y="347330"/>
                  <a:pt x="3894020" y="361012"/>
                  <a:pt x="3902440" y="375747"/>
                </a:cubicBezTo>
                <a:cubicBezTo>
                  <a:pt x="3910860" y="390483"/>
                  <a:pt x="3919982" y="405569"/>
                  <a:pt x="3929805" y="421005"/>
                </a:cubicBezTo>
                <a:cubicBezTo>
                  <a:pt x="3946646" y="457493"/>
                  <a:pt x="3951557" y="492576"/>
                  <a:pt x="3944541" y="526257"/>
                </a:cubicBezTo>
                <a:cubicBezTo>
                  <a:pt x="3936120" y="562744"/>
                  <a:pt x="3912263" y="596424"/>
                  <a:pt x="3872969" y="627298"/>
                </a:cubicBezTo>
                <a:cubicBezTo>
                  <a:pt x="3853323" y="642735"/>
                  <a:pt x="3835079" y="656417"/>
                  <a:pt x="3818239" y="668346"/>
                </a:cubicBezTo>
                <a:cubicBezTo>
                  <a:pt x="3801399" y="680274"/>
                  <a:pt x="3781752" y="690449"/>
                  <a:pt x="3759298" y="698869"/>
                </a:cubicBezTo>
                <a:cubicBezTo>
                  <a:pt x="3777542" y="721322"/>
                  <a:pt x="3792979" y="745180"/>
                  <a:pt x="3805609" y="770440"/>
                </a:cubicBezTo>
                <a:cubicBezTo>
                  <a:pt x="3818239" y="795700"/>
                  <a:pt x="3829466" y="822364"/>
                  <a:pt x="3839289" y="850431"/>
                </a:cubicBezTo>
                <a:cubicBezTo>
                  <a:pt x="3863146" y="926212"/>
                  <a:pt x="3875074" y="1006203"/>
                  <a:pt x="3875074" y="1090404"/>
                </a:cubicBezTo>
                <a:cubicBezTo>
                  <a:pt x="3875074" y="1160571"/>
                  <a:pt x="3873321" y="1224424"/>
                  <a:pt x="3869812" y="1281961"/>
                </a:cubicBezTo>
                <a:cubicBezTo>
                  <a:pt x="3866304" y="1339498"/>
                  <a:pt x="3861041" y="1392124"/>
                  <a:pt x="3854025" y="1439838"/>
                </a:cubicBezTo>
                <a:cubicBezTo>
                  <a:pt x="3839991" y="1533862"/>
                  <a:pt x="3821046" y="1611748"/>
                  <a:pt x="3797189" y="1673496"/>
                </a:cubicBezTo>
                <a:cubicBezTo>
                  <a:pt x="3773332" y="1735243"/>
                  <a:pt x="3748071" y="1782957"/>
                  <a:pt x="3721408" y="1816637"/>
                </a:cubicBezTo>
                <a:cubicBezTo>
                  <a:pt x="3691938" y="1851721"/>
                  <a:pt x="3666677" y="1878385"/>
                  <a:pt x="3645627" y="1896628"/>
                </a:cubicBezTo>
                <a:cubicBezTo>
                  <a:pt x="3610544" y="1924695"/>
                  <a:pt x="3557917" y="1947149"/>
                  <a:pt x="3487750" y="1963989"/>
                </a:cubicBezTo>
                <a:cubicBezTo>
                  <a:pt x="3416180" y="1980829"/>
                  <a:pt x="3336891" y="1989249"/>
                  <a:pt x="3249882" y="1989249"/>
                </a:cubicBezTo>
                <a:lnTo>
                  <a:pt x="3247777" y="1991355"/>
                </a:lnTo>
                <a:cubicBezTo>
                  <a:pt x="3162173" y="1991355"/>
                  <a:pt x="3084287" y="1982934"/>
                  <a:pt x="3014120" y="1966094"/>
                </a:cubicBezTo>
                <a:cubicBezTo>
                  <a:pt x="2945355" y="1949254"/>
                  <a:pt x="2893431" y="1926800"/>
                  <a:pt x="2858347" y="1898733"/>
                </a:cubicBezTo>
                <a:cubicBezTo>
                  <a:pt x="2837298" y="1880490"/>
                  <a:pt x="2812038" y="1853826"/>
                  <a:pt x="2782566" y="1818742"/>
                </a:cubicBezTo>
                <a:cubicBezTo>
                  <a:pt x="2755903" y="1785062"/>
                  <a:pt x="2730643" y="1737348"/>
                  <a:pt x="2706786" y="1675601"/>
                </a:cubicBezTo>
                <a:cubicBezTo>
                  <a:pt x="2684333" y="1613853"/>
                  <a:pt x="2665388" y="1535967"/>
                  <a:pt x="2649950" y="1441943"/>
                </a:cubicBezTo>
                <a:cubicBezTo>
                  <a:pt x="2642933" y="1394229"/>
                  <a:pt x="2637671" y="1341253"/>
                  <a:pt x="2634162" y="1283014"/>
                </a:cubicBezTo>
                <a:cubicBezTo>
                  <a:pt x="2630654" y="1224775"/>
                  <a:pt x="2628900" y="1160571"/>
                  <a:pt x="2628900" y="1090404"/>
                </a:cubicBezTo>
                <a:cubicBezTo>
                  <a:pt x="2628900" y="1006203"/>
                  <a:pt x="2640829" y="926212"/>
                  <a:pt x="2664685" y="850431"/>
                </a:cubicBezTo>
                <a:cubicBezTo>
                  <a:pt x="2687139" y="777457"/>
                  <a:pt x="2724328" y="714305"/>
                  <a:pt x="2776251" y="660978"/>
                </a:cubicBezTo>
                <a:cubicBezTo>
                  <a:pt x="2826772" y="607651"/>
                  <a:pt x="2891327" y="566252"/>
                  <a:pt x="2969914" y="536782"/>
                </a:cubicBezTo>
                <a:cubicBezTo>
                  <a:pt x="3048502" y="507311"/>
                  <a:pt x="3142526" y="492576"/>
                  <a:pt x="3251988" y="492576"/>
                </a:cubicBezTo>
                <a:cubicBezTo>
                  <a:pt x="3362852" y="492576"/>
                  <a:pt x="3456876" y="507311"/>
                  <a:pt x="3534060" y="536782"/>
                </a:cubicBezTo>
                <a:cubicBezTo>
                  <a:pt x="3536867" y="539588"/>
                  <a:pt x="3540375" y="540992"/>
                  <a:pt x="3544586" y="540992"/>
                </a:cubicBezTo>
                <a:cubicBezTo>
                  <a:pt x="3600719" y="528362"/>
                  <a:pt x="3641417" y="512223"/>
                  <a:pt x="3666677" y="492576"/>
                </a:cubicBezTo>
                <a:cubicBezTo>
                  <a:pt x="3669484" y="489770"/>
                  <a:pt x="3672641" y="486261"/>
                  <a:pt x="3676150" y="482051"/>
                </a:cubicBezTo>
                <a:cubicBezTo>
                  <a:pt x="3679658" y="477841"/>
                  <a:pt x="3682816" y="472228"/>
                  <a:pt x="3685623" y="465211"/>
                </a:cubicBezTo>
                <a:cubicBezTo>
                  <a:pt x="3688429" y="458194"/>
                  <a:pt x="3688429" y="449774"/>
                  <a:pt x="3685623" y="439951"/>
                </a:cubicBezTo>
                <a:cubicBezTo>
                  <a:pt x="3680009" y="424514"/>
                  <a:pt x="3671589" y="409779"/>
                  <a:pt x="3660362" y="395745"/>
                </a:cubicBezTo>
                <a:cubicBezTo>
                  <a:pt x="3651942" y="387325"/>
                  <a:pt x="3639663" y="377151"/>
                  <a:pt x="3623524" y="365222"/>
                </a:cubicBezTo>
                <a:cubicBezTo>
                  <a:pt x="3607386" y="353294"/>
                  <a:pt x="3587388" y="340313"/>
                  <a:pt x="3563531" y="326279"/>
                </a:cubicBezTo>
                <a:cubicBezTo>
                  <a:pt x="3570548" y="313649"/>
                  <a:pt x="3578968" y="302422"/>
                  <a:pt x="3588791" y="292599"/>
                </a:cubicBezTo>
                <a:cubicBezTo>
                  <a:pt x="3598615" y="282775"/>
                  <a:pt x="3610544" y="275759"/>
                  <a:pt x="3624577" y="271549"/>
                </a:cubicBezTo>
                <a:lnTo>
                  <a:pt x="3622472" y="271549"/>
                </a:lnTo>
                <a:cubicBezTo>
                  <a:pt x="3632295" y="264532"/>
                  <a:pt x="3642119" y="259620"/>
                  <a:pt x="3651942" y="256814"/>
                </a:cubicBezTo>
                <a:cubicBezTo>
                  <a:pt x="3661765" y="254007"/>
                  <a:pt x="3670887" y="251200"/>
                  <a:pt x="3679307" y="248393"/>
                </a:cubicBezTo>
                <a:cubicBezTo>
                  <a:pt x="3689131" y="245587"/>
                  <a:pt x="3698954" y="243482"/>
                  <a:pt x="3708778" y="242078"/>
                </a:cubicBezTo>
                <a:cubicBezTo>
                  <a:pt x="3718601" y="240675"/>
                  <a:pt x="3729126" y="239272"/>
                  <a:pt x="3740353" y="237868"/>
                </a:cubicBezTo>
                <a:close/>
                <a:moveTo>
                  <a:pt x="7128767" y="73676"/>
                </a:moveTo>
                <a:cubicBezTo>
                  <a:pt x="7138590" y="75080"/>
                  <a:pt x="7154027" y="81395"/>
                  <a:pt x="7175078" y="92622"/>
                </a:cubicBezTo>
                <a:cubicBezTo>
                  <a:pt x="7184900" y="98235"/>
                  <a:pt x="7195075" y="103848"/>
                  <a:pt x="7205600" y="109462"/>
                </a:cubicBezTo>
                <a:cubicBezTo>
                  <a:pt x="7216126" y="115075"/>
                  <a:pt x="7227001" y="121390"/>
                  <a:pt x="7238228" y="128407"/>
                </a:cubicBezTo>
                <a:cubicBezTo>
                  <a:pt x="7249455" y="135424"/>
                  <a:pt x="7261383" y="143142"/>
                  <a:pt x="7274014" y="151562"/>
                </a:cubicBezTo>
                <a:cubicBezTo>
                  <a:pt x="7286644" y="159982"/>
                  <a:pt x="7299274" y="169104"/>
                  <a:pt x="7311904" y="178928"/>
                </a:cubicBezTo>
                <a:cubicBezTo>
                  <a:pt x="7324534" y="187348"/>
                  <a:pt x="7336462" y="195417"/>
                  <a:pt x="7347690" y="203135"/>
                </a:cubicBezTo>
                <a:cubicBezTo>
                  <a:pt x="7358916" y="210854"/>
                  <a:pt x="7369441" y="218221"/>
                  <a:pt x="7379265" y="225238"/>
                </a:cubicBezTo>
                <a:cubicBezTo>
                  <a:pt x="7389088" y="232255"/>
                  <a:pt x="7398210" y="239272"/>
                  <a:pt x="7406630" y="246288"/>
                </a:cubicBezTo>
                <a:cubicBezTo>
                  <a:pt x="7415050" y="253305"/>
                  <a:pt x="7422768" y="260322"/>
                  <a:pt x="7429785" y="267339"/>
                </a:cubicBezTo>
                <a:cubicBezTo>
                  <a:pt x="7443818" y="278565"/>
                  <a:pt x="7450836" y="286284"/>
                  <a:pt x="7450836" y="290494"/>
                </a:cubicBezTo>
                <a:cubicBezTo>
                  <a:pt x="7449432" y="297511"/>
                  <a:pt x="7443117" y="310843"/>
                  <a:pt x="7431890" y="330489"/>
                </a:cubicBezTo>
                <a:cubicBezTo>
                  <a:pt x="7426276" y="338910"/>
                  <a:pt x="7419260" y="347330"/>
                  <a:pt x="7410840" y="355750"/>
                </a:cubicBezTo>
                <a:cubicBezTo>
                  <a:pt x="7402420" y="364170"/>
                  <a:pt x="7394000" y="372590"/>
                  <a:pt x="7385580" y="381010"/>
                </a:cubicBezTo>
                <a:cubicBezTo>
                  <a:pt x="7368740" y="399254"/>
                  <a:pt x="7351899" y="413989"/>
                  <a:pt x="7335060" y="425215"/>
                </a:cubicBezTo>
                <a:cubicBezTo>
                  <a:pt x="7318220" y="436442"/>
                  <a:pt x="7303484" y="442056"/>
                  <a:pt x="7290854" y="442056"/>
                </a:cubicBezTo>
                <a:cubicBezTo>
                  <a:pt x="7285240" y="440652"/>
                  <a:pt x="7279276" y="438898"/>
                  <a:pt x="7272961" y="436793"/>
                </a:cubicBezTo>
                <a:cubicBezTo>
                  <a:pt x="7266646" y="434688"/>
                  <a:pt x="7258576" y="430829"/>
                  <a:pt x="7248753" y="425215"/>
                </a:cubicBezTo>
                <a:cubicBezTo>
                  <a:pt x="7240334" y="421005"/>
                  <a:pt x="7231913" y="416094"/>
                  <a:pt x="7223493" y="410480"/>
                </a:cubicBezTo>
                <a:cubicBezTo>
                  <a:pt x="7215072" y="404867"/>
                  <a:pt x="7206653" y="399955"/>
                  <a:pt x="7198232" y="395745"/>
                </a:cubicBezTo>
                <a:cubicBezTo>
                  <a:pt x="7187006" y="388728"/>
                  <a:pt x="7175779" y="382413"/>
                  <a:pt x="7164552" y="376800"/>
                </a:cubicBezTo>
                <a:cubicBezTo>
                  <a:pt x="7153326" y="371186"/>
                  <a:pt x="7142098" y="364871"/>
                  <a:pt x="7130872" y="357855"/>
                </a:cubicBezTo>
                <a:cubicBezTo>
                  <a:pt x="7119645" y="366275"/>
                  <a:pt x="7108067" y="373993"/>
                  <a:pt x="7096138" y="381010"/>
                </a:cubicBezTo>
                <a:cubicBezTo>
                  <a:pt x="7084210" y="388027"/>
                  <a:pt x="7072632" y="395043"/>
                  <a:pt x="7061406" y="402060"/>
                </a:cubicBezTo>
                <a:cubicBezTo>
                  <a:pt x="7052986" y="409077"/>
                  <a:pt x="7044566" y="414690"/>
                  <a:pt x="7036146" y="418900"/>
                </a:cubicBezTo>
                <a:cubicBezTo>
                  <a:pt x="7027726" y="423111"/>
                  <a:pt x="7018604" y="428022"/>
                  <a:pt x="7008780" y="433636"/>
                </a:cubicBezTo>
                <a:cubicBezTo>
                  <a:pt x="6991940" y="442056"/>
                  <a:pt x="6980713" y="446266"/>
                  <a:pt x="6975100" y="446266"/>
                </a:cubicBezTo>
                <a:cubicBezTo>
                  <a:pt x="6962470" y="446266"/>
                  <a:pt x="6946331" y="440652"/>
                  <a:pt x="6926684" y="429426"/>
                </a:cubicBezTo>
                <a:cubicBezTo>
                  <a:pt x="6918264" y="423812"/>
                  <a:pt x="6909844" y="417146"/>
                  <a:pt x="6901424" y="409428"/>
                </a:cubicBezTo>
                <a:cubicBezTo>
                  <a:pt x="6893004" y="401709"/>
                  <a:pt x="6884584" y="394342"/>
                  <a:pt x="6876164" y="387325"/>
                </a:cubicBezTo>
                <a:cubicBezTo>
                  <a:pt x="6859324" y="371888"/>
                  <a:pt x="6845290" y="355750"/>
                  <a:pt x="6834064" y="338910"/>
                </a:cubicBezTo>
                <a:cubicBezTo>
                  <a:pt x="6822836" y="322069"/>
                  <a:pt x="6817223" y="306632"/>
                  <a:pt x="6817223" y="292599"/>
                </a:cubicBezTo>
                <a:lnTo>
                  <a:pt x="6808804" y="290494"/>
                </a:lnTo>
                <a:cubicBezTo>
                  <a:pt x="6831256" y="273654"/>
                  <a:pt x="6852306" y="257515"/>
                  <a:pt x="6871954" y="242078"/>
                </a:cubicBezTo>
                <a:cubicBezTo>
                  <a:pt x="6891600" y="226642"/>
                  <a:pt x="6911950" y="211906"/>
                  <a:pt x="6933000" y="197873"/>
                </a:cubicBezTo>
                <a:cubicBezTo>
                  <a:pt x="6948436" y="185243"/>
                  <a:pt x="6964925" y="172963"/>
                  <a:pt x="6982468" y="161035"/>
                </a:cubicBezTo>
                <a:cubicBezTo>
                  <a:pt x="7000009" y="149106"/>
                  <a:pt x="7018604" y="137529"/>
                  <a:pt x="7038251" y="126302"/>
                </a:cubicBezTo>
                <a:cubicBezTo>
                  <a:pt x="7056494" y="115075"/>
                  <a:pt x="7073334" y="105252"/>
                  <a:pt x="7088771" y="96832"/>
                </a:cubicBezTo>
                <a:cubicBezTo>
                  <a:pt x="7104208" y="88411"/>
                  <a:pt x="7117540" y="80693"/>
                  <a:pt x="7128767" y="73676"/>
                </a:cubicBezTo>
                <a:close/>
                <a:moveTo>
                  <a:pt x="3334083" y="0"/>
                </a:moveTo>
                <a:cubicBezTo>
                  <a:pt x="3341100" y="0"/>
                  <a:pt x="3350572" y="351"/>
                  <a:pt x="3362501" y="1053"/>
                </a:cubicBezTo>
                <a:cubicBezTo>
                  <a:pt x="3374429" y="1755"/>
                  <a:pt x="3381095" y="2106"/>
                  <a:pt x="3382499" y="2106"/>
                </a:cubicBezTo>
                <a:cubicBezTo>
                  <a:pt x="3390919" y="10526"/>
                  <a:pt x="3398287" y="19296"/>
                  <a:pt x="3404602" y="28418"/>
                </a:cubicBezTo>
                <a:cubicBezTo>
                  <a:pt x="3410917" y="37540"/>
                  <a:pt x="3417582" y="46311"/>
                  <a:pt x="3424599" y="54731"/>
                </a:cubicBezTo>
                <a:cubicBezTo>
                  <a:pt x="3431616" y="65958"/>
                  <a:pt x="3437230" y="78237"/>
                  <a:pt x="3441439" y="91569"/>
                </a:cubicBezTo>
                <a:cubicBezTo>
                  <a:pt x="3445650" y="104901"/>
                  <a:pt x="3449158" y="117180"/>
                  <a:pt x="3451964" y="128407"/>
                </a:cubicBezTo>
                <a:cubicBezTo>
                  <a:pt x="3454771" y="136827"/>
                  <a:pt x="3458279" y="148054"/>
                  <a:pt x="3462490" y="162087"/>
                </a:cubicBezTo>
                <a:cubicBezTo>
                  <a:pt x="3466700" y="176121"/>
                  <a:pt x="3469507" y="188751"/>
                  <a:pt x="3470909" y="199978"/>
                </a:cubicBezTo>
                <a:cubicBezTo>
                  <a:pt x="3472313" y="209801"/>
                  <a:pt x="3472313" y="221028"/>
                  <a:pt x="3470909" y="233658"/>
                </a:cubicBezTo>
                <a:cubicBezTo>
                  <a:pt x="3469507" y="246288"/>
                  <a:pt x="3469507" y="256814"/>
                  <a:pt x="3470909" y="265234"/>
                </a:cubicBezTo>
                <a:cubicBezTo>
                  <a:pt x="3463893" y="273654"/>
                  <a:pt x="3454070" y="281372"/>
                  <a:pt x="3441439" y="288389"/>
                </a:cubicBezTo>
                <a:cubicBezTo>
                  <a:pt x="3428809" y="295406"/>
                  <a:pt x="3418986" y="301721"/>
                  <a:pt x="3411969" y="307334"/>
                </a:cubicBezTo>
                <a:cubicBezTo>
                  <a:pt x="3404952" y="311544"/>
                  <a:pt x="3398638" y="316807"/>
                  <a:pt x="3393024" y="323122"/>
                </a:cubicBezTo>
                <a:cubicBezTo>
                  <a:pt x="3387411" y="329437"/>
                  <a:pt x="3382499" y="333998"/>
                  <a:pt x="3378289" y="336804"/>
                </a:cubicBezTo>
                <a:cubicBezTo>
                  <a:pt x="3375482" y="339611"/>
                  <a:pt x="3372676" y="341716"/>
                  <a:pt x="3369869" y="343120"/>
                </a:cubicBezTo>
                <a:cubicBezTo>
                  <a:pt x="3364255" y="348733"/>
                  <a:pt x="3361449" y="352241"/>
                  <a:pt x="3361449" y="353645"/>
                </a:cubicBezTo>
                <a:lnTo>
                  <a:pt x="3361449" y="391535"/>
                </a:lnTo>
                <a:lnTo>
                  <a:pt x="3361449" y="404165"/>
                </a:lnTo>
                <a:cubicBezTo>
                  <a:pt x="3360045" y="413989"/>
                  <a:pt x="3358641" y="419602"/>
                  <a:pt x="3357239" y="421005"/>
                </a:cubicBezTo>
                <a:cubicBezTo>
                  <a:pt x="3353028" y="421005"/>
                  <a:pt x="3348819" y="421707"/>
                  <a:pt x="3344608" y="423111"/>
                </a:cubicBezTo>
                <a:cubicBezTo>
                  <a:pt x="3338995" y="423111"/>
                  <a:pt x="3330225" y="424163"/>
                  <a:pt x="3318296" y="426268"/>
                </a:cubicBezTo>
                <a:cubicBezTo>
                  <a:pt x="3306368" y="428373"/>
                  <a:pt x="3296894" y="429426"/>
                  <a:pt x="3289878" y="429426"/>
                </a:cubicBezTo>
                <a:cubicBezTo>
                  <a:pt x="3282862" y="429426"/>
                  <a:pt x="3276897" y="429776"/>
                  <a:pt x="3271985" y="430478"/>
                </a:cubicBezTo>
                <a:cubicBezTo>
                  <a:pt x="3267073" y="431180"/>
                  <a:pt x="3261109" y="431531"/>
                  <a:pt x="3254092" y="431531"/>
                </a:cubicBezTo>
                <a:lnTo>
                  <a:pt x="3216201" y="431531"/>
                </a:lnTo>
                <a:cubicBezTo>
                  <a:pt x="3209186" y="431531"/>
                  <a:pt x="3203922" y="431180"/>
                  <a:pt x="3200414" y="430478"/>
                </a:cubicBezTo>
                <a:cubicBezTo>
                  <a:pt x="3196906" y="429776"/>
                  <a:pt x="3193748" y="429426"/>
                  <a:pt x="3190942" y="429426"/>
                </a:cubicBezTo>
                <a:cubicBezTo>
                  <a:pt x="3181118" y="428022"/>
                  <a:pt x="3176206" y="425917"/>
                  <a:pt x="3176206" y="423111"/>
                </a:cubicBezTo>
                <a:cubicBezTo>
                  <a:pt x="3176206" y="420304"/>
                  <a:pt x="3176206" y="416795"/>
                  <a:pt x="3176206" y="412585"/>
                </a:cubicBezTo>
                <a:cubicBezTo>
                  <a:pt x="3176206" y="408375"/>
                  <a:pt x="3175505" y="402762"/>
                  <a:pt x="3174101" y="395745"/>
                </a:cubicBezTo>
                <a:cubicBezTo>
                  <a:pt x="3174101" y="388728"/>
                  <a:pt x="3174101" y="385571"/>
                  <a:pt x="3174101" y="386272"/>
                </a:cubicBezTo>
                <a:cubicBezTo>
                  <a:pt x="3174101" y="386974"/>
                  <a:pt x="3173399" y="383817"/>
                  <a:pt x="3171997" y="376800"/>
                </a:cubicBezTo>
                <a:lnTo>
                  <a:pt x="3171997" y="334699"/>
                </a:lnTo>
                <a:cubicBezTo>
                  <a:pt x="3171997" y="327683"/>
                  <a:pt x="3171997" y="321718"/>
                  <a:pt x="3171997" y="316807"/>
                </a:cubicBezTo>
                <a:cubicBezTo>
                  <a:pt x="3171997" y="311895"/>
                  <a:pt x="3172699" y="308036"/>
                  <a:pt x="3174101" y="305229"/>
                </a:cubicBezTo>
                <a:cubicBezTo>
                  <a:pt x="3174101" y="301019"/>
                  <a:pt x="3180416" y="296107"/>
                  <a:pt x="3193046" y="290494"/>
                </a:cubicBezTo>
                <a:cubicBezTo>
                  <a:pt x="3201467" y="280670"/>
                  <a:pt x="3213395" y="270145"/>
                  <a:pt x="3228832" y="258918"/>
                </a:cubicBezTo>
                <a:cubicBezTo>
                  <a:pt x="3235849" y="254708"/>
                  <a:pt x="3242164" y="250148"/>
                  <a:pt x="3247777" y="245236"/>
                </a:cubicBezTo>
                <a:cubicBezTo>
                  <a:pt x="3253390" y="240324"/>
                  <a:pt x="3259004" y="236465"/>
                  <a:pt x="3264617" y="233658"/>
                </a:cubicBezTo>
                <a:cubicBezTo>
                  <a:pt x="3268828" y="230852"/>
                  <a:pt x="3273037" y="228746"/>
                  <a:pt x="3277247" y="227343"/>
                </a:cubicBezTo>
                <a:cubicBezTo>
                  <a:pt x="3281458" y="225940"/>
                  <a:pt x="3284264" y="223835"/>
                  <a:pt x="3285667" y="221028"/>
                </a:cubicBezTo>
                <a:lnTo>
                  <a:pt x="3275143" y="193663"/>
                </a:lnTo>
                <a:cubicBezTo>
                  <a:pt x="3272336" y="193663"/>
                  <a:pt x="3263916" y="197171"/>
                  <a:pt x="3249882" y="204188"/>
                </a:cubicBezTo>
                <a:cubicBezTo>
                  <a:pt x="3242865" y="209801"/>
                  <a:pt x="3236550" y="214362"/>
                  <a:pt x="3230937" y="217871"/>
                </a:cubicBezTo>
                <a:cubicBezTo>
                  <a:pt x="3225324" y="221379"/>
                  <a:pt x="3219009" y="225940"/>
                  <a:pt x="3211992" y="231553"/>
                </a:cubicBezTo>
                <a:cubicBezTo>
                  <a:pt x="3197958" y="239973"/>
                  <a:pt x="3183223" y="249095"/>
                  <a:pt x="3167786" y="258918"/>
                </a:cubicBezTo>
                <a:cubicBezTo>
                  <a:pt x="3162173" y="264532"/>
                  <a:pt x="3156910" y="269444"/>
                  <a:pt x="3151998" y="273654"/>
                </a:cubicBezTo>
                <a:cubicBezTo>
                  <a:pt x="3147087" y="277864"/>
                  <a:pt x="3143227" y="282074"/>
                  <a:pt x="3140421" y="286284"/>
                </a:cubicBezTo>
                <a:lnTo>
                  <a:pt x="3138316" y="292599"/>
                </a:lnTo>
                <a:cubicBezTo>
                  <a:pt x="3135509" y="292599"/>
                  <a:pt x="3129194" y="288389"/>
                  <a:pt x="3119370" y="279969"/>
                </a:cubicBezTo>
                <a:cubicBezTo>
                  <a:pt x="3115161" y="274355"/>
                  <a:pt x="3110600" y="268040"/>
                  <a:pt x="3105689" y="261024"/>
                </a:cubicBezTo>
                <a:cubicBezTo>
                  <a:pt x="3100776" y="254007"/>
                  <a:pt x="3094812" y="246990"/>
                  <a:pt x="3087795" y="239973"/>
                </a:cubicBezTo>
                <a:cubicBezTo>
                  <a:pt x="3083585" y="232957"/>
                  <a:pt x="3079024" y="224536"/>
                  <a:pt x="3074113" y="214713"/>
                </a:cubicBezTo>
                <a:cubicBezTo>
                  <a:pt x="3069202" y="204890"/>
                  <a:pt x="3063938" y="194364"/>
                  <a:pt x="3058325" y="183138"/>
                </a:cubicBezTo>
                <a:cubicBezTo>
                  <a:pt x="3054115" y="171911"/>
                  <a:pt x="3051308" y="158579"/>
                  <a:pt x="3049905" y="143142"/>
                </a:cubicBezTo>
                <a:cubicBezTo>
                  <a:pt x="3048502" y="127705"/>
                  <a:pt x="3047098" y="114373"/>
                  <a:pt x="3045695" y="103147"/>
                </a:cubicBezTo>
                <a:cubicBezTo>
                  <a:pt x="3048502" y="97533"/>
                  <a:pt x="3052712" y="91218"/>
                  <a:pt x="3058325" y="84201"/>
                </a:cubicBezTo>
                <a:cubicBezTo>
                  <a:pt x="3063938" y="77185"/>
                  <a:pt x="3070955" y="71571"/>
                  <a:pt x="3079375" y="67361"/>
                </a:cubicBezTo>
                <a:cubicBezTo>
                  <a:pt x="3087795" y="60345"/>
                  <a:pt x="3097268" y="55082"/>
                  <a:pt x="3107793" y="51574"/>
                </a:cubicBezTo>
                <a:cubicBezTo>
                  <a:pt x="3118318" y="48065"/>
                  <a:pt x="3129194" y="43504"/>
                  <a:pt x="3140421" y="37891"/>
                </a:cubicBezTo>
                <a:cubicBezTo>
                  <a:pt x="3151648" y="35084"/>
                  <a:pt x="3162874" y="31927"/>
                  <a:pt x="3174101" y="28418"/>
                </a:cubicBezTo>
                <a:cubicBezTo>
                  <a:pt x="3185329" y="24910"/>
                  <a:pt x="3197958" y="21752"/>
                  <a:pt x="3211992" y="18946"/>
                </a:cubicBezTo>
                <a:cubicBezTo>
                  <a:pt x="3223218" y="14736"/>
                  <a:pt x="3234445" y="11929"/>
                  <a:pt x="3245673" y="10526"/>
                </a:cubicBezTo>
                <a:cubicBezTo>
                  <a:pt x="3256899" y="9122"/>
                  <a:pt x="3267424" y="7017"/>
                  <a:pt x="3277247" y="4210"/>
                </a:cubicBezTo>
                <a:cubicBezTo>
                  <a:pt x="3288475" y="2807"/>
                  <a:pt x="3298999" y="1755"/>
                  <a:pt x="3308823" y="1053"/>
                </a:cubicBezTo>
                <a:cubicBezTo>
                  <a:pt x="3318647" y="351"/>
                  <a:pt x="3327067" y="0"/>
                  <a:pt x="3334083" y="0"/>
                </a:cubicBezTo>
                <a:close/>
              </a:path>
            </a:pathLst>
          </a:custGeom>
          <a:solidFill>
            <a:srgbClr val="EF6A4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Ở Trường Cô Dạy Em Thế Karaoke _ Beat Chuẩn">
            <a:hlinkClick r:id="" action="ppaction://media"/>
            <a:extLst>
              <a:ext uri="{FF2B5EF4-FFF2-40B4-BE49-F238E27FC236}">
                <a16:creationId xmlns:a16="http://schemas.microsoft.com/office/drawing/2014/main" xmlns="" id="{B8B062A9-427E-9044-0CC4-462EEFFDF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990" y="30701"/>
            <a:ext cx="18251010" cy="1026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1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Hình ảnh 50">
            <a:extLst>
              <a:ext uri="{FF2B5EF4-FFF2-40B4-BE49-F238E27FC236}">
                <a16:creationId xmlns:a16="http://schemas.microsoft.com/office/drawing/2014/main" xmlns="" id="{0A9E4582-8683-0FEA-08D7-D17A435EA9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327681" y="0"/>
            <a:ext cx="8960319" cy="10287000"/>
            <a:chOff x="0" y="0"/>
            <a:chExt cx="2359919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9920" cy="2709333"/>
            </a:xfrm>
            <a:custGeom>
              <a:avLst/>
              <a:gdLst/>
              <a:ahLst/>
              <a:cxnLst/>
              <a:rect l="l" t="t" r="r" b="b"/>
              <a:pathLst>
                <a:path w="2359920" h="2709333">
                  <a:moveTo>
                    <a:pt x="0" y="0"/>
                  </a:moveTo>
                  <a:lnTo>
                    <a:pt x="2359920" y="0"/>
                  </a:lnTo>
                  <a:lnTo>
                    <a:pt x="235992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35991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6322087" y="5952969"/>
            <a:ext cx="2716536" cy="2909275"/>
          </a:xfrm>
          <a:custGeom>
            <a:avLst/>
            <a:gdLst/>
            <a:ahLst/>
            <a:cxnLst/>
            <a:rect l="l" t="t" r="r" b="b"/>
            <a:pathLst>
              <a:path w="2716536" h="2909275">
                <a:moveTo>
                  <a:pt x="0" y="0"/>
                </a:moveTo>
                <a:lnTo>
                  <a:pt x="2716536" y="0"/>
                </a:lnTo>
                <a:lnTo>
                  <a:pt x="2716536" y="2909276"/>
                </a:lnTo>
                <a:lnTo>
                  <a:pt x="0" y="29092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1197" y="503776"/>
            <a:ext cx="592100" cy="592100"/>
          </a:xfrm>
          <a:custGeom>
            <a:avLst/>
            <a:gdLst/>
            <a:ahLst/>
            <a:cxnLst/>
            <a:rect l="l" t="t" r="r" b="b"/>
            <a:pathLst>
              <a:path w="592100" h="592100">
                <a:moveTo>
                  <a:pt x="0" y="0"/>
                </a:moveTo>
                <a:lnTo>
                  <a:pt x="592100" y="0"/>
                </a:lnTo>
                <a:lnTo>
                  <a:pt x="592100" y="592100"/>
                </a:lnTo>
                <a:lnTo>
                  <a:pt x="0" y="592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83297" y="124433"/>
            <a:ext cx="379343" cy="379343"/>
          </a:xfrm>
          <a:custGeom>
            <a:avLst/>
            <a:gdLst/>
            <a:ahLst/>
            <a:cxnLst/>
            <a:rect l="l" t="t" r="r" b="b"/>
            <a:pathLst>
              <a:path w="379343" h="379343">
                <a:moveTo>
                  <a:pt x="0" y="0"/>
                </a:moveTo>
                <a:lnTo>
                  <a:pt x="379343" y="0"/>
                </a:lnTo>
                <a:lnTo>
                  <a:pt x="379343" y="379343"/>
                </a:lnTo>
                <a:lnTo>
                  <a:pt x="0" y="3793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8296187" y="7532512"/>
            <a:ext cx="1675128" cy="2800366"/>
          </a:xfrm>
          <a:custGeom>
            <a:avLst/>
            <a:gdLst/>
            <a:ahLst/>
            <a:cxnLst/>
            <a:rect l="l" t="t" r="r" b="b"/>
            <a:pathLst>
              <a:path w="1675128" h="2800366">
                <a:moveTo>
                  <a:pt x="0" y="0"/>
                </a:moveTo>
                <a:lnTo>
                  <a:pt x="1675128" y="0"/>
                </a:lnTo>
                <a:lnTo>
                  <a:pt x="1675128" y="2800366"/>
                </a:lnTo>
                <a:lnTo>
                  <a:pt x="0" y="28003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-473233" y="8067571"/>
            <a:ext cx="3352290" cy="2505075"/>
          </a:xfrm>
          <a:custGeom>
            <a:avLst/>
            <a:gdLst/>
            <a:ahLst/>
            <a:cxnLst/>
            <a:rect l="l" t="t" r="r" b="b"/>
            <a:pathLst>
              <a:path w="3352290" h="2505075">
                <a:moveTo>
                  <a:pt x="0" y="0"/>
                </a:moveTo>
                <a:lnTo>
                  <a:pt x="3352290" y="0"/>
                </a:lnTo>
                <a:lnTo>
                  <a:pt x="3352290" y="2505075"/>
                </a:lnTo>
                <a:lnTo>
                  <a:pt x="0" y="25050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Nhóm 46">
            <a:extLst>
              <a:ext uri="{FF2B5EF4-FFF2-40B4-BE49-F238E27FC236}">
                <a16:creationId xmlns:a16="http://schemas.microsoft.com/office/drawing/2014/main" xmlns="" id="{2B3BFBD5-02E5-011D-EDE1-C360BBF083FE}"/>
              </a:ext>
            </a:extLst>
          </p:cNvPr>
          <p:cNvGrpSpPr/>
          <p:nvPr/>
        </p:nvGrpSpPr>
        <p:grpSpPr>
          <a:xfrm>
            <a:off x="683301" y="314105"/>
            <a:ext cx="8264542" cy="2619596"/>
            <a:chOff x="683301" y="314105"/>
            <a:chExt cx="8264542" cy="2619596"/>
          </a:xfrm>
        </p:grpSpPr>
        <p:grpSp>
          <p:nvGrpSpPr>
            <p:cNvPr id="23" name="Group 23"/>
            <p:cNvGrpSpPr/>
            <p:nvPr/>
          </p:nvGrpSpPr>
          <p:grpSpPr>
            <a:xfrm>
              <a:off x="683301" y="314105"/>
              <a:ext cx="8264542" cy="2619596"/>
              <a:chOff x="0" y="0"/>
              <a:chExt cx="6310662" cy="414137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10662" cy="4141372"/>
              </a:xfrm>
              <a:custGeom>
                <a:avLst/>
                <a:gdLst/>
                <a:ahLst/>
                <a:cxnLst/>
                <a:rect l="l" t="t" r="r" b="b"/>
                <a:pathLst>
                  <a:path w="6310662" h="4141372">
                    <a:moveTo>
                      <a:pt x="0" y="0"/>
                    </a:moveTo>
                    <a:lnTo>
                      <a:pt x="6310662" y="0"/>
                    </a:lnTo>
                    <a:lnTo>
                      <a:pt x="6310662" y="4141372"/>
                    </a:lnTo>
                    <a:lnTo>
                      <a:pt x="0" y="41413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92604" y="60772"/>
                <a:ext cx="6125454" cy="4019829"/>
              </a:xfrm>
              <a:custGeom>
                <a:avLst/>
                <a:gdLst/>
                <a:ahLst/>
                <a:cxnLst/>
                <a:rect l="l" t="t" r="r" b="b"/>
                <a:pathLst>
                  <a:path w="6125454" h="4019829">
                    <a:moveTo>
                      <a:pt x="0" y="0"/>
                    </a:moveTo>
                    <a:lnTo>
                      <a:pt x="6125454" y="0"/>
                    </a:lnTo>
                    <a:lnTo>
                      <a:pt x="6125454" y="4019829"/>
                    </a:lnTo>
                    <a:lnTo>
                      <a:pt x="0" y="40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xmlns="" id="{B4B9A8A5-8385-A0BD-8D19-25F184329910}"/>
                </a:ext>
              </a:extLst>
            </p:cNvPr>
            <p:cNvSpPr txBox="1"/>
            <p:nvPr/>
          </p:nvSpPr>
          <p:spPr>
            <a:xfrm>
              <a:off x="971558" y="886691"/>
              <a:ext cx="758490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800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Ở trường bạn nhỏ học được những điều gì?</a:t>
              </a:r>
              <a:endParaRPr lang="en-US" sz="4800"/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xmlns="" id="{FA5D799F-BDAE-314B-E1E4-1D03158CA5F5}"/>
              </a:ext>
            </a:extLst>
          </p:cNvPr>
          <p:cNvGrpSpPr/>
          <p:nvPr/>
        </p:nvGrpSpPr>
        <p:grpSpPr>
          <a:xfrm>
            <a:off x="9663372" y="409341"/>
            <a:ext cx="8396028" cy="3388888"/>
            <a:chOff x="9663372" y="409341"/>
            <a:chExt cx="8396028" cy="3388888"/>
          </a:xfrm>
        </p:grpSpPr>
        <p:sp>
          <p:nvSpPr>
            <p:cNvPr id="11" name="Freeform 11"/>
            <p:cNvSpPr/>
            <p:nvPr/>
          </p:nvSpPr>
          <p:spPr>
            <a:xfrm>
              <a:off x="9663372" y="409341"/>
              <a:ext cx="8396028" cy="3388888"/>
            </a:xfrm>
            <a:custGeom>
              <a:avLst/>
              <a:gdLst/>
              <a:ahLst/>
              <a:cxnLst/>
              <a:rect l="l" t="t" r="r" b="b"/>
              <a:pathLst>
                <a:path w="4053519" h="965475">
                  <a:moveTo>
                    <a:pt x="0" y="0"/>
                  </a:moveTo>
                  <a:lnTo>
                    <a:pt x="4053519" y="0"/>
                  </a:lnTo>
                  <a:lnTo>
                    <a:pt x="4053519" y="965474"/>
                  </a:lnTo>
                  <a:lnTo>
                    <a:pt x="0" y="965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xmlns="" id="{048FD22C-923B-8689-1C15-3AF1AFF81740}"/>
                </a:ext>
              </a:extLst>
            </p:cNvPr>
            <p:cNvSpPr txBox="1"/>
            <p:nvPr/>
          </p:nvSpPr>
          <p:spPr>
            <a:xfrm>
              <a:off x="10010978" y="647700"/>
              <a:ext cx="7743622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800" i="1">
                  <a:latin typeface="Times New Roman" panose="02020603050405020304" pitchFamily="18" charset="0"/>
                  <a:ea typeface="Calibri" panose="020F0502020204030204" pitchFamily="34" charset="0"/>
                </a:rPr>
                <a:t>Ở trường, bạn nhỏ học chữ, học tính toán, đọc những cuốn sách quý, biết đoàn kết, yêu thương,...</a:t>
              </a:r>
              <a:endParaRPr lang="en-US" sz="4800"/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xmlns="" id="{182753FF-4B75-8030-5764-01C108372B22}"/>
              </a:ext>
            </a:extLst>
          </p:cNvPr>
          <p:cNvGrpSpPr/>
          <p:nvPr/>
        </p:nvGrpSpPr>
        <p:grpSpPr>
          <a:xfrm>
            <a:off x="683301" y="4807126"/>
            <a:ext cx="8264542" cy="2619596"/>
            <a:chOff x="683301" y="3156595"/>
            <a:chExt cx="8264542" cy="2619596"/>
          </a:xfrm>
        </p:grpSpPr>
        <p:grpSp>
          <p:nvGrpSpPr>
            <p:cNvPr id="42" name="Group 23">
              <a:extLst>
                <a:ext uri="{FF2B5EF4-FFF2-40B4-BE49-F238E27FC236}">
                  <a16:creationId xmlns:a16="http://schemas.microsoft.com/office/drawing/2014/main" xmlns="" id="{A124D217-F158-6D4C-C787-6E387B0300E8}"/>
                </a:ext>
              </a:extLst>
            </p:cNvPr>
            <p:cNvGrpSpPr/>
            <p:nvPr/>
          </p:nvGrpSpPr>
          <p:grpSpPr>
            <a:xfrm>
              <a:off x="683301" y="3156595"/>
              <a:ext cx="8264542" cy="2619596"/>
              <a:chOff x="0" y="0"/>
              <a:chExt cx="6310662" cy="4141372"/>
            </a:xfrm>
          </p:grpSpPr>
          <p:sp>
            <p:nvSpPr>
              <p:cNvPr id="43" name="Freeform 24">
                <a:extLst>
                  <a:ext uri="{FF2B5EF4-FFF2-40B4-BE49-F238E27FC236}">
                    <a16:creationId xmlns:a16="http://schemas.microsoft.com/office/drawing/2014/main" xmlns="" id="{FD251B52-E029-DDD0-8463-496D65C7AE66}"/>
                  </a:ext>
                </a:extLst>
              </p:cNvPr>
              <p:cNvSpPr/>
              <p:nvPr/>
            </p:nvSpPr>
            <p:spPr>
              <a:xfrm>
                <a:off x="0" y="0"/>
                <a:ext cx="6310662" cy="4141372"/>
              </a:xfrm>
              <a:custGeom>
                <a:avLst/>
                <a:gdLst/>
                <a:ahLst/>
                <a:cxnLst/>
                <a:rect l="l" t="t" r="r" b="b"/>
                <a:pathLst>
                  <a:path w="6310662" h="4141372">
                    <a:moveTo>
                      <a:pt x="0" y="0"/>
                    </a:moveTo>
                    <a:lnTo>
                      <a:pt x="6310662" y="0"/>
                    </a:lnTo>
                    <a:lnTo>
                      <a:pt x="6310662" y="4141372"/>
                    </a:lnTo>
                    <a:lnTo>
                      <a:pt x="0" y="41413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xmlns="" id="{71D9E083-51FE-6B97-2147-7FAC5D57847A}"/>
                  </a:ext>
                </a:extLst>
              </p:cNvPr>
              <p:cNvSpPr/>
              <p:nvPr/>
            </p:nvSpPr>
            <p:spPr>
              <a:xfrm>
                <a:off x="92604" y="60772"/>
                <a:ext cx="6125454" cy="4019829"/>
              </a:xfrm>
              <a:custGeom>
                <a:avLst/>
                <a:gdLst/>
                <a:ahLst/>
                <a:cxnLst/>
                <a:rect l="l" t="t" r="r" b="b"/>
                <a:pathLst>
                  <a:path w="6125454" h="4019829">
                    <a:moveTo>
                      <a:pt x="0" y="0"/>
                    </a:moveTo>
                    <a:lnTo>
                      <a:pt x="6125454" y="0"/>
                    </a:lnTo>
                    <a:lnTo>
                      <a:pt x="6125454" y="4019829"/>
                    </a:lnTo>
                    <a:lnTo>
                      <a:pt x="0" y="40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xmlns="" id="{18DB6D35-83AD-50C4-1B42-CBABEDAF5CCA}"/>
                </a:ext>
              </a:extLst>
            </p:cNvPr>
            <p:cNvSpPr txBox="1"/>
            <p:nvPr/>
          </p:nvSpPr>
          <p:spPr>
            <a:xfrm>
              <a:off x="985087" y="3729181"/>
              <a:ext cx="755784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800" i="1" spc="8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Bài hát muốn nói với em điều gì?</a:t>
              </a:r>
              <a:endParaRPr lang="en-US" sz="4800" spc="80"/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xmlns="" id="{066F163C-86F8-D100-5743-E885413587B6}"/>
              </a:ext>
            </a:extLst>
          </p:cNvPr>
          <p:cNvGrpSpPr/>
          <p:nvPr/>
        </p:nvGrpSpPr>
        <p:grpSpPr>
          <a:xfrm>
            <a:off x="9663372" y="4054090"/>
            <a:ext cx="8396028" cy="3720469"/>
            <a:chOff x="9663372" y="3251830"/>
            <a:chExt cx="8396028" cy="3720469"/>
          </a:xfrm>
        </p:grpSpPr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xmlns="" id="{25F61135-6E35-3857-8D4C-8B0139C8ADE0}"/>
                </a:ext>
              </a:extLst>
            </p:cNvPr>
            <p:cNvSpPr/>
            <p:nvPr/>
          </p:nvSpPr>
          <p:spPr>
            <a:xfrm>
              <a:off x="9663372" y="3251830"/>
              <a:ext cx="8396028" cy="3720469"/>
            </a:xfrm>
            <a:custGeom>
              <a:avLst/>
              <a:gdLst/>
              <a:ahLst/>
              <a:cxnLst/>
              <a:rect l="l" t="t" r="r" b="b"/>
              <a:pathLst>
                <a:path w="4053519" h="965475">
                  <a:moveTo>
                    <a:pt x="0" y="0"/>
                  </a:moveTo>
                  <a:lnTo>
                    <a:pt x="4053519" y="0"/>
                  </a:lnTo>
                  <a:lnTo>
                    <a:pt x="4053519" y="965474"/>
                  </a:lnTo>
                  <a:lnTo>
                    <a:pt x="0" y="965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xmlns="" id="{1CEF99BF-37F1-FF0F-36A0-F8BD75868AAA}"/>
                </a:ext>
              </a:extLst>
            </p:cNvPr>
            <p:cNvSpPr txBox="1"/>
            <p:nvPr/>
          </p:nvSpPr>
          <p:spPr>
            <a:xfrm>
              <a:off x="9753600" y="4083875"/>
              <a:ext cx="8001000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800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Cố gắng học tập và rèn luyện để sau này trở thành người có ích. </a:t>
              </a:r>
              <a:endParaRPr lang="en-US" sz="480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508191-5590-7232-C76D-04D71839F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A88C5670-DB8F-572F-A4D2-EDD301394961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33559FC6-599F-4D0C-8107-A94D3DFA9F48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26E5BCC5-B060-D47C-B65F-854A0CDB40E6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6F483C41-FCE5-FFDF-A141-A07492161502}"/>
              </a:ext>
            </a:extLst>
          </p:cNvPr>
          <p:cNvGrpSpPr/>
          <p:nvPr/>
        </p:nvGrpSpPr>
        <p:grpSpPr>
          <a:xfrm>
            <a:off x="2743200" y="795402"/>
            <a:ext cx="11945816" cy="7609990"/>
            <a:chOff x="0" y="0"/>
            <a:chExt cx="12778154" cy="83856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C6B37536-BECB-D8DA-AAD9-206812EC6CD1}"/>
                </a:ext>
              </a:extLst>
            </p:cNvPr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C33B73E6-C063-DCB8-04B7-298B0A8DDFA7}"/>
                </a:ext>
              </a:extLst>
            </p:cNvPr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BA2317CC-A5F6-4399-4D0A-EC15C38B23E5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3E042232-A835-CE38-D8DD-87EC2AE2645B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BA79DD73-39D3-0A4A-3FE5-A2D203B337EB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F2B22C15-1D40-D706-ABCE-94D3FEA2972D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DBEBE103-8729-78BD-5A10-272AED8DFA5F}"/>
              </a:ext>
            </a:extLst>
          </p:cNvPr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12F30919-06BF-A937-2790-5EE8C8D64C9D}"/>
              </a:ext>
            </a:extLst>
          </p:cNvPr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CD0C3405-ECB7-3621-748C-8961F09A48DE}"/>
              </a:ext>
            </a:extLst>
          </p:cNvPr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5D053953-6968-2C1A-9603-F01D62D1E918}"/>
              </a:ext>
            </a:extLst>
          </p:cNvPr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B4816949-DFC4-F67F-D6E2-B4D6ABEB3AD3}"/>
              </a:ext>
            </a:extLst>
          </p:cNvPr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16E56824-F093-7BE0-E31D-A37C86FD5BE1}"/>
              </a:ext>
            </a:extLst>
          </p:cNvPr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xmlns="" id="{FA50EF2F-C83F-C23C-CCC3-65A679B92A57}"/>
              </a:ext>
            </a:extLst>
          </p:cNvPr>
          <p:cNvSpPr txBox="1">
            <a:spLocks noChangeAspect="1"/>
          </p:cNvSpPr>
          <p:nvPr/>
        </p:nvSpPr>
        <p:spPr>
          <a:xfrm>
            <a:off x="2896158" y="-5851808"/>
            <a:ext cx="11639900" cy="493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>
                <a:ln>
                  <a:noFill/>
                </a:ln>
                <a:solidFill>
                  <a:srgbClr val="EF6A4A"/>
                </a:solidFill>
                <a:effectLst/>
                <a:uLnTx/>
                <a:uFillTx/>
                <a:latin typeface="SVN-DUMPLING" panose="02000000000000000000" pitchFamily="2" charset="0"/>
              </a:rPr>
              <a:t>KHỞI ĐỘNG</a:t>
            </a: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5276B5B2-796B-2BE9-40EE-800F6C4A3769}"/>
              </a:ext>
            </a:extLst>
          </p:cNvPr>
          <p:cNvSpPr/>
          <p:nvPr/>
        </p:nvSpPr>
        <p:spPr>
          <a:xfrm>
            <a:off x="5560730" y="2077236"/>
            <a:ext cx="6596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rgbClr val="EF6A4A"/>
                </a:solidFill>
              </a:rPr>
              <a:t>HOẠT ĐỘNG 1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xmlns="" id="{7E1907F0-8EE8-4A54-203D-4931D5B42449}"/>
              </a:ext>
            </a:extLst>
          </p:cNvPr>
          <p:cNvSpPr/>
          <p:nvPr/>
        </p:nvSpPr>
        <p:spPr>
          <a:xfrm>
            <a:off x="2877762" y="3429474"/>
            <a:ext cx="1159522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600" i="1" spc="-260">
                <a:ln w="0"/>
                <a:latin typeface="+mj-lt"/>
              </a:rPr>
              <a:t>Tổng kết hoạt động tuần 27 và phương hướng hoạt động tuần 28 </a:t>
            </a:r>
            <a:endParaRPr lang="vi-VN" sz="9600" b="1" i="1" cap="none" spc="-260">
              <a:ln w="0"/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1139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D45AB071-43EB-8A34-8EFF-2164344992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xmlns="" id="{6F2A7369-4509-EF68-74B9-D2C63D201CD3}"/>
              </a:ext>
            </a:extLst>
          </p:cNvPr>
          <p:cNvGrpSpPr/>
          <p:nvPr/>
        </p:nvGrpSpPr>
        <p:grpSpPr>
          <a:xfrm>
            <a:off x="914400" y="266700"/>
            <a:ext cx="16383000" cy="8420244"/>
            <a:chOff x="1351107" y="2574125"/>
            <a:chExt cx="15011400" cy="7428445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xmlns="" id="{49CB7E61-F6FD-F1CA-8DE7-D0CBB25B5845}"/>
                </a:ext>
              </a:extLst>
            </p:cNvPr>
            <p:cNvGrpSpPr/>
            <p:nvPr/>
          </p:nvGrpSpPr>
          <p:grpSpPr>
            <a:xfrm>
              <a:off x="1351107" y="2574125"/>
              <a:ext cx="15011400" cy="7428445"/>
              <a:chOff x="1351107" y="2574125"/>
              <a:chExt cx="15011400" cy="7428445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xmlns="" id="{A7246288-23A4-D8D4-1C1C-EB81667E0F65}"/>
                  </a:ext>
                </a:extLst>
              </p:cNvPr>
              <p:cNvSpPr/>
              <p:nvPr/>
            </p:nvSpPr>
            <p:spPr>
              <a:xfrm>
                <a:off x="1351107" y="2582564"/>
                <a:ext cx="15011400" cy="7420006"/>
              </a:xfrm>
              <a:custGeom>
                <a:avLst/>
                <a:gdLst/>
                <a:ahLst/>
                <a:cxnLst/>
                <a:rect l="l" t="t" r="r" b="b"/>
                <a:pathLst>
                  <a:path w="6477606" h="4302210">
                    <a:moveTo>
                      <a:pt x="0" y="0"/>
                    </a:moveTo>
                    <a:lnTo>
                      <a:pt x="6477606" y="0"/>
                    </a:lnTo>
                    <a:lnTo>
                      <a:pt x="6477606" y="4302210"/>
                    </a:lnTo>
                    <a:lnTo>
                      <a:pt x="0" y="43022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xmlns="" id="{1274CA61-78DE-8C1E-29F8-2E1EB95C6FE1}"/>
                  </a:ext>
                </a:extLst>
              </p:cNvPr>
              <p:cNvSpPr/>
              <p:nvPr/>
            </p:nvSpPr>
            <p:spPr>
              <a:xfrm>
                <a:off x="4546408" y="2574125"/>
                <a:ext cx="8334686" cy="1465871"/>
              </a:xfrm>
              <a:custGeom>
                <a:avLst/>
                <a:gdLst/>
                <a:ahLst/>
                <a:cxnLst/>
                <a:rect l="l" t="t" r="r" b="b"/>
                <a:pathLst>
                  <a:path w="5692702" h="1465871">
                    <a:moveTo>
                      <a:pt x="0" y="0"/>
                    </a:moveTo>
                    <a:lnTo>
                      <a:pt x="5692702" y="0"/>
                    </a:lnTo>
                    <a:lnTo>
                      <a:pt x="5692702" y="1465871"/>
                    </a:lnTo>
                    <a:lnTo>
                      <a:pt x="0" y="146587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Hình chữ nhật 17">
                <a:extLst>
                  <a:ext uri="{FF2B5EF4-FFF2-40B4-BE49-F238E27FC236}">
                    <a16:creationId xmlns:a16="http://schemas.microsoft.com/office/drawing/2014/main" xmlns="" id="{4E30EB2D-74B2-D1C1-B345-3959B3143B7F}"/>
                  </a:ext>
                </a:extLst>
              </p:cNvPr>
              <p:cNvSpPr/>
              <p:nvPr/>
            </p:nvSpPr>
            <p:spPr>
              <a:xfrm>
                <a:off x="4725740" y="2932630"/>
                <a:ext cx="7494102" cy="6788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4400" b="1">
                    <a:ln w="0"/>
                  </a:rPr>
                  <a:t>ĐÁNH GIÁ KẾT QUẢ TUẦN 27</a:t>
                </a:r>
                <a:endParaRPr lang="vi-VN" sz="4400" b="1" cap="none" spc="0">
                  <a:ln w="0"/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xmlns="" id="{81A3A0C2-1C5E-1C1E-A49F-7286C63FAEBE}"/>
                </a:ext>
              </a:extLst>
            </p:cNvPr>
            <p:cNvSpPr/>
            <p:nvPr/>
          </p:nvSpPr>
          <p:spPr>
            <a:xfrm>
              <a:off x="2743200" y="5200650"/>
              <a:ext cx="12649200" cy="3523433"/>
            </a:xfrm>
            <a:prstGeom prst="rect">
              <a:avLst/>
            </a:prstGeom>
            <a:solidFill>
              <a:srgbClr val="FFF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-717662" flipH="1">
            <a:off x="16039852" y="6756799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8C223E0C-0857-60EB-C167-9ACD77C14565}"/>
              </a:ext>
            </a:extLst>
          </p:cNvPr>
          <p:cNvSpPr txBox="1"/>
          <p:nvPr/>
        </p:nvSpPr>
        <p:spPr>
          <a:xfrm>
            <a:off x="3124200" y="2314403"/>
            <a:ext cx="14406419" cy="4768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 hoạt nền nếp.</a:t>
            </a:r>
            <a:endParaRPr lang="en-US" sz="6000" spc="-16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 đua của đội cờ đỏ tổ chức.</a:t>
            </a:r>
            <a:endParaRPr lang="en-US" sz="6000" spc="-16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quả hoạt động các phong trào.</a:t>
            </a:r>
            <a:endParaRPr lang="en-US" sz="6000" spc="-16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số nội dung phát sinh trong tuần...</a:t>
            </a:r>
            <a:endParaRPr lang="en-US" sz="6000" spc="-16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09DF6D-01B6-B2E1-FC53-57379557A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CAB36485-5D9E-C9D9-57EB-5158D097D8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xmlns="" id="{588299CE-E443-BB72-B167-0433CA76A204}"/>
              </a:ext>
            </a:extLst>
          </p:cNvPr>
          <p:cNvGrpSpPr/>
          <p:nvPr/>
        </p:nvGrpSpPr>
        <p:grpSpPr>
          <a:xfrm>
            <a:off x="914400" y="266700"/>
            <a:ext cx="16383000" cy="8420244"/>
            <a:chOff x="1351107" y="2574125"/>
            <a:chExt cx="15011400" cy="7428445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xmlns="" id="{C5742F1C-893A-6044-1697-3729CFFB2BBC}"/>
                </a:ext>
              </a:extLst>
            </p:cNvPr>
            <p:cNvGrpSpPr/>
            <p:nvPr/>
          </p:nvGrpSpPr>
          <p:grpSpPr>
            <a:xfrm>
              <a:off x="1351107" y="2574125"/>
              <a:ext cx="15011400" cy="7428445"/>
              <a:chOff x="1351107" y="2574125"/>
              <a:chExt cx="15011400" cy="7428445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xmlns="" id="{FD392714-4AC3-36A1-CA01-1CF2F4A2381C}"/>
                  </a:ext>
                </a:extLst>
              </p:cNvPr>
              <p:cNvSpPr/>
              <p:nvPr/>
            </p:nvSpPr>
            <p:spPr>
              <a:xfrm>
                <a:off x="1351107" y="2582564"/>
                <a:ext cx="15011400" cy="7420006"/>
              </a:xfrm>
              <a:custGeom>
                <a:avLst/>
                <a:gdLst/>
                <a:ahLst/>
                <a:cxnLst/>
                <a:rect l="l" t="t" r="r" b="b"/>
                <a:pathLst>
                  <a:path w="6477606" h="4302210">
                    <a:moveTo>
                      <a:pt x="0" y="0"/>
                    </a:moveTo>
                    <a:lnTo>
                      <a:pt x="6477606" y="0"/>
                    </a:lnTo>
                    <a:lnTo>
                      <a:pt x="6477606" y="4302210"/>
                    </a:lnTo>
                    <a:lnTo>
                      <a:pt x="0" y="43022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xmlns="" id="{D7EF8A01-38C3-BBDD-6232-91CB20C945C0}"/>
                  </a:ext>
                </a:extLst>
              </p:cNvPr>
              <p:cNvSpPr/>
              <p:nvPr/>
            </p:nvSpPr>
            <p:spPr>
              <a:xfrm>
                <a:off x="3671266" y="2574125"/>
                <a:ext cx="10084970" cy="1465871"/>
              </a:xfrm>
              <a:custGeom>
                <a:avLst/>
                <a:gdLst/>
                <a:ahLst/>
                <a:cxnLst/>
                <a:rect l="l" t="t" r="r" b="b"/>
                <a:pathLst>
                  <a:path w="5692702" h="1465871">
                    <a:moveTo>
                      <a:pt x="0" y="0"/>
                    </a:moveTo>
                    <a:lnTo>
                      <a:pt x="5692702" y="0"/>
                    </a:lnTo>
                    <a:lnTo>
                      <a:pt x="5692702" y="1465871"/>
                    </a:lnTo>
                    <a:lnTo>
                      <a:pt x="0" y="146587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Hình chữ nhật 17">
                <a:extLst>
                  <a:ext uri="{FF2B5EF4-FFF2-40B4-BE49-F238E27FC236}">
                    <a16:creationId xmlns:a16="http://schemas.microsoft.com/office/drawing/2014/main" xmlns="" id="{EBAAD428-B836-00D3-1D24-C1AB04AAF87D}"/>
                  </a:ext>
                </a:extLst>
              </p:cNvPr>
              <p:cNvSpPr/>
              <p:nvPr/>
            </p:nvSpPr>
            <p:spPr>
              <a:xfrm>
                <a:off x="4396002" y="2932630"/>
                <a:ext cx="8153592" cy="6788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4400" b="1">
                    <a:ln w="0"/>
                  </a:rPr>
                  <a:t>XÂY DỰNG KẾ HOẠCH TUẦN 28</a:t>
                </a:r>
                <a:endParaRPr lang="vi-VN" sz="4400" b="1" cap="none" spc="0">
                  <a:ln w="0"/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xmlns="" id="{3D2A8A7F-A8F7-4A10-C885-85CC979E6E40}"/>
                </a:ext>
              </a:extLst>
            </p:cNvPr>
            <p:cNvSpPr/>
            <p:nvPr/>
          </p:nvSpPr>
          <p:spPr>
            <a:xfrm>
              <a:off x="2743200" y="5200650"/>
              <a:ext cx="12649200" cy="3523433"/>
            </a:xfrm>
            <a:prstGeom prst="rect">
              <a:avLst/>
            </a:prstGeom>
            <a:solidFill>
              <a:srgbClr val="FFF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27F767AD-FF82-FD7E-239F-E3E0956C8304}"/>
              </a:ext>
            </a:extLst>
          </p:cNvPr>
          <p:cNvSpPr/>
          <p:nvPr/>
        </p:nvSpPr>
        <p:spPr>
          <a:xfrm rot="-717662" flipH="1">
            <a:off x="16039852" y="6756799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1FA37D35-9EE9-E12A-18A6-784291D56C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A61FB7B8-7443-39FC-A84A-987C71352E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25B3B924-0B8D-F2F0-36BF-848BAD65D11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C69F7408-5DE0-32CE-E5B8-A0E8AD3D97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6389C431-DC8C-5ED1-22D3-8B4700662B34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5E2CDFA5-B9BE-8545-591B-9CF6AC72DD8A}"/>
              </a:ext>
            </a:extLst>
          </p:cNvPr>
          <p:cNvSpPr txBox="1"/>
          <p:nvPr/>
        </p:nvSpPr>
        <p:spPr>
          <a:xfrm>
            <a:off x="3124201" y="2314403"/>
            <a:ext cx="12801600" cy="5969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hiện nền nếp trong tuần.</a:t>
            </a: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 đua học tập tốt theo chấm điểm của đội cờ đỏ.</a:t>
            </a: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hiện các hoạt động các phong trào.</a:t>
            </a:r>
          </a:p>
        </p:txBody>
      </p:sp>
    </p:spTree>
    <p:extLst>
      <p:ext uri="{BB962C8B-B14F-4D97-AF65-F5344CB8AC3E}">
        <p14:creationId xmlns:p14="http://schemas.microsoft.com/office/powerpoint/2010/main" val="91981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292</TotalTime>
  <Words>343</Words>
  <Application>Microsoft Office PowerPoint</Application>
  <PresentationFormat>Custom</PresentationFormat>
  <Paragraphs>45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#9Slide03 Prompt Black</vt:lpstr>
      <vt:lpstr>Wingdings</vt:lpstr>
      <vt:lpstr>#9Slide03 Arima Madurai Black</vt:lpstr>
      <vt:lpstr>Calibri</vt:lpstr>
      <vt:lpstr>Times New Roman</vt:lpstr>
      <vt:lpstr>Arial</vt:lpstr>
      <vt:lpstr>SVN-Dumpling</vt:lpstr>
      <vt:lpstr>SVN-Dumpling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CHUDE 7 - TUAN 24 - SHDC</dc:title>
  <dc:subject>9Slide.vn</dc:subject>
  <dc:creator>Hi There</dc:creator>
  <dc:description>9Slide.vn</dc:description>
  <cp:lastModifiedBy>HP</cp:lastModifiedBy>
  <cp:revision>35</cp:revision>
  <dcterms:created xsi:type="dcterms:W3CDTF">2006-08-16T00:00:00Z</dcterms:created>
  <dcterms:modified xsi:type="dcterms:W3CDTF">2025-02-22T09:39:58Z</dcterms:modified>
  <cp:category>9Slide.vn</cp:category>
  <dc:identifier>DAFqNt_XBVA</dc:identifier>
</cp:coreProperties>
</file>