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5" r:id="rId3"/>
    <p:sldId id="266" r:id="rId4"/>
    <p:sldId id="256" r:id="rId5"/>
    <p:sldId id="258" r:id="rId6"/>
    <p:sldId id="267" r:id="rId7"/>
    <p:sldId id="268" r:id="rId8"/>
  </p:sldIdLst>
  <p:sldSz cx="18288000" cy="10287000"/>
  <p:notesSz cx="6858000" cy="9144000"/>
  <p:embeddedFontLst>
    <p:embeddedFont>
      <p:font typeface="#9Slide03 Arima Madurai Black" panose="00000A00000000000000" pitchFamily="2" charset="-93"/>
      <p:bold r:id="rId9"/>
    </p:embeddedFont>
    <p:embeddedFont>
      <p:font typeface="#9Slide03 Prompt Black" panose="00000A00000000000000" pitchFamily="2" charset="-34"/>
      <p:bold r:id="rId10"/>
    </p:embeddedFont>
    <p:embeddedFont>
      <p:font typeface="SVN-Dumpling" panose="02000000000000000000" pitchFamily="2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68DF"/>
    <a:srgbClr val="64A1F1"/>
    <a:srgbClr val="EF6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43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7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02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8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8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35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7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20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98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E0DDA34-6F58-26A6-D362-5EB7574D0EC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5A5C350-72B6-3C86-F12E-6CD6727EF14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BD5D"/>
          </a:fgClr>
          <a:bgClr>
            <a:srgbClr val="FFFF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0FF406A-73DC-69EC-9C8E-E5EA758C7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7832"/>
          <a:stretch/>
        </p:blipFill>
        <p:spPr>
          <a:xfrm>
            <a:off x="0" y="-6287"/>
            <a:ext cx="8438682" cy="102870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id="{783CE3F8-7D61-386C-2A96-E92FF79E5BC0}"/>
              </a:ext>
            </a:extLst>
          </p:cNvPr>
          <p:cNvSpPr>
            <a:spLocks noChangeAspect="1"/>
          </p:cNvSpPr>
          <p:nvPr/>
        </p:nvSpPr>
        <p:spPr>
          <a:xfrm>
            <a:off x="1500747" y="178080"/>
            <a:ext cx="5410352" cy="1976094"/>
          </a:xfrm>
          <a:custGeom>
            <a:avLst/>
            <a:gdLst/>
            <a:ahLst/>
            <a:cxnLst/>
            <a:rect l="l" t="t" r="r" b="b"/>
            <a:pathLst>
              <a:path w="5410352" h="1976094">
                <a:moveTo>
                  <a:pt x="4508297" y="1829409"/>
                </a:moveTo>
                <a:cubicBezTo>
                  <a:pt x="4528414" y="1829409"/>
                  <a:pt x="4545597" y="1836534"/>
                  <a:pt x="4559846" y="1850783"/>
                </a:cubicBezTo>
                <a:cubicBezTo>
                  <a:pt x="4574096" y="1865033"/>
                  <a:pt x="4581220" y="1882495"/>
                  <a:pt x="4581220" y="1903171"/>
                </a:cubicBezTo>
                <a:cubicBezTo>
                  <a:pt x="4581220" y="1923846"/>
                  <a:pt x="4574096" y="1941169"/>
                  <a:pt x="4559846" y="1955139"/>
                </a:cubicBezTo>
                <a:cubicBezTo>
                  <a:pt x="4545597" y="1969109"/>
                  <a:pt x="4528414" y="1976094"/>
                  <a:pt x="4508297" y="1976094"/>
                </a:cubicBezTo>
                <a:cubicBezTo>
                  <a:pt x="4488180" y="1976094"/>
                  <a:pt x="4470857" y="1968970"/>
                  <a:pt x="4456329" y="1954720"/>
                </a:cubicBezTo>
                <a:cubicBezTo>
                  <a:pt x="4441800" y="1940471"/>
                  <a:pt x="4434535" y="1923288"/>
                  <a:pt x="4434535" y="1903171"/>
                </a:cubicBezTo>
                <a:cubicBezTo>
                  <a:pt x="4434535" y="1883054"/>
                  <a:pt x="4441800" y="1865731"/>
                  <a:pt x="4456329" y="1851202"/>
                </a:cubicBezTo>
                <a:cubicBezTo>
                  <a:pt x="4470857" y="1836674"/>
                  <a:pt x="4488180" y="1829409"/>
                  <a:pt x="4508297" y="1829409"/>
                </a:cubicBezTo>
                <a:close/>
                <a:moveTo>
                  <a:pt x="1360323" y="1408633"/>
                </a:moveTo>
                <a:lnTo>
                  <a:pt x="1316736" y="1543583"/>
                </a:lnTo>
                <a:lnTo>
                  <a:pt x="1403909" y="1543583"/>
                </a:lnTo>
                <a:close/>
                <a:moveTo>
                  <a:pt x="719938" y="1354150"/>
                </a:moveTo>
                <a:lnTo>
                  <a:pt x="719938" y="1483232"/>
                </a:lnTo>
                <a:lnTo>
                  <a:pt x="764363" y="1483232"/>
                </a:lnTo>
                <a:cubicBezTo>
                  <a:pt x="815213" y="1483232"/>
                  <a:pt x="840639" y="1461719"/>
                  <a:pt x="840639" y="1418691"/>
                </a:cubicBezTo>
                <a:cubicBezTo>
                  <a:pt x="840639" y="1375663"/>
                  <a:pt x="815213" y="1354150"/>
                  <a:pt x="764363" y="1354150"/>
                </a:cubicBezTo>
                <a:close/>
                <a:moveTo>
                  <a:pt x="4763262" y="1205788"/>
                </a:moveTo>
                <a:lnTo>
                  <a:pt x="4938446" y="1205788"/>
                </a:lnTo>
                <a:lnTo>
                  <a:pt x="5086807" y="1515922"/>
                </a:lnTo>
                <a:lnTo>
                  <a:pt x="5235168" y="1205788"/>
                </a:lnTo>
                <a:lnTo>
                  <a:pt x="5410352" y="1205788"/>
                </a:lnTo>
                <a:lnTo>
                  <a:pt x="5410352" y="1791690"/>
                </a:lnTo>
                <a:lnTo>
                  <a:pt x="5226786" y="1791690"/>
                </a:lnTo>
                <a:lnTo>
                  <a:pt x="5226786" y="1574596"/>
                </a:lnTo>
                <a:lnTo>
                  <a:pt x="5118659" y="1791690"/>
                </a:lnTo>
                <a:lnTo>
                  <a:pt x="5054955" y="1791690"/>
                </a:lnTo>
                <a:lnTo>
                  <a:pt x="4946828" y="1574596"/>
                </a:lnTo>
                <a:lnTo>
                  <a:pt x="4946828" y="1791690"/>
                </a:lnTo>
                <a:lnTo>
                  <a:pt x="4763262" y="1791690"/>
                </a:lnTo>
                <a:close/>
                <a:moveTo>
                  <a:pt x="4287012" y="1205788"/>
                </a:moveTo>
                <a:lnTo>
                  <a:pt x="4721200" y="1205788"/>
                </a:lnTo>
                <a:lnTo>
                  <a:pt x="4721200" y="1372590"/>
                </a:lnTo>
                <a:lnTo>
                  <a:pt x="4485666" y="1372590"/>
                </a:lnTo>
                <a:lnTo>
                  <a:pt x="4485666" y="1423720"/>
                </a:lnTo>
                <a:lnTo>
                  <a:pt x="4652467" y="1423720"/>
                </a:lnTo>
                <a:lnTo>
                  <a:pt x="4652467" y="1573758"/>
                </a:lnTo>
                <a:lnTo>
                  <a:pt x="4485666" y="1573758"/>
                </a:lnTo>
                <a:lnTo>
                  <a:pt x="4485666" y="1624888"/>
                </a:lnTo>
                <a:lnTo>
                  <a:pt x="4721200" y="1624888"/>
                </a:lnTo>
                <a:lnTo>
                  <a:pt x="4721200" y="1791690"/>
                </a:lnTo>
                <a:lnTo>
                  <a:pt x="4287012" y="1791690"/>
                </a:lnTo>
                <a:close/>
                <a:moveTo>
                  <a:pt x="4029837" y="1205788"/>
                </a:moveTo>
                <a:lnTo>
                  <a:pt x="4228490" y="1205788"/>
                </a:lnTo>
                <a:lnTo>
                  <a:pt x="4228490" y="1791690"/>
                </a:lnTo>
                <a:lnTo>
                  <a:pt x="4029837" y="1791690"/>
                </a:lnTo>
                <a:close/>
                <a:moveTo>
                  <a:pt x="3410712" y="1205788"/>
                </a:moveTo>
                <a:lnTo>
                  <a:pt x="3609366" y="1205788"/>
                </a:lnTo>
                <a:lnTo>
                  <a:pt x="3609366" y="1401927"/>
                </a:lnTo>
                <a:lnTo>
                  <a:pt x="3770300" y="1401927"/>
                </a:lnTo>
                <a:lnTo>
                  <a:pt x="3770300" y="1205788"/>
                </a:lnTo>
                <a:lnTo>
                  <a:pt x="3968953" y="1205788"/>
                </a:lnTo>
                <a:lnTo>
                  <a:pt x="3968953" y="1791690"/>
                </a:lnTo>
                <a:lnTo>
                  <a:pt x="3770300" y="1791690"/>
                </a:lnTo>
                <a:lnTo>
                  <a:pt x="3770300" y="1586331"/>
                </a:lnTo>
                <a:lnTo>
                  <a:pt x="3609366" y="1586331"/>
                </a:lnTo>
                <a:lnTo>
                  <a:pt x="3609366" y="1791690"/>
                </a:lnTo>
                <a:lnTo>
                  <a:pt x="3410712" y="1791690"/>
                </a:lnTo>
                <a:close/>
                <a:moveTo>
                  <a:pt x="2239137" y="1205788"/>
                </a:moveTo>
                <a:lnTo>
                  <a:pt x="2414321" y="1205788"/>
                </a:lnTo>
                <a:lnTo>
                  <a:pt x="2588667" y="1478203"/>
                </a:lnTo>
                <a:lnTo>
                  <a:pt x="2588667" y="1205788"/>
                </a:lnTo>
                <a:lnTo>
                  <a:pt x="2778938" y="1205788"/>
                </a:lnTo>
                <a:lnTo>
                  <a:pt x="2778938" y="1791690"/>
                </a:lnTo>
                <a:lnTo>
                  <a:pt x="2603754" y="1791690"/>
                </a:lnTo>
                <a:lnTo>
                  <a:pt x="2429408" y="1518437"/>
                </a:lnTo>
                <a:lnTo>
                  <a:pt x="2429408" y="1791690"/>
                </a:lnTo>
                <a:lnTo>
                  <a:pt x="2239137" y="1791690"/>
                </a:lnTo>
                <a:close/>
                <a:moveTo>
                  <a:pt x="1734312" y="1205788"/>
                </a:moveTo>
                <a:lnTo>
                  <a:pt x="1932966" y="1205788"/>
                </a:lnTo>
                <a:lnTo>
                  <a:pt x="1932966" y="1791690"/>
                </a:lnTo>
                <a:lnTo>
                  <a:pt x="1734312" y="1791690"/>
                </a:lnTo>
                <a:close/>
                <a:moveTo>
                  <a:pt x="524637" y="1205788"/>
                </a:moveTo>
                <a:lnTo>
                  <a:pt x="806272" y="1205788"/>
                </a:lnTo>
                <a:cubicBezTo>
                  <a:pt x="878917" y="1205788"/>
                  <a:pt x="936473" y="1223949"/>
                  <a:pt x="978942" y="1260271"/>
                </a:cubicBezTo>
                <a:cubicBezTo>
                  <a:pt x="1021411" y="1296593"/>
                  <a:pt x="1042645" y="1349400"/>
                  <a:pt x="1042645" y="1418691"/>
                </a:cubicBezTo>
                <a:cubicBezTo>
                  <a:pt x="1042645" y="1462277"/>
                  <a:pt x="1033984" y="1499298"/>
                  <a:pt x="1016661" y="1529753"/>
                </a:cubicBezTo>
                <a:cubicBezTo>
                  <a:pt x="999338" y="1560207"/>
                  <a:pt x="974751" y="1584096"/>
                  <a:pt x="942899" y="1601419"/>
                </a:cubicBezTo>
                <a:lnTo>
                  <a:pt x="1033266" y="1787902"/>
                </a:lnTo>
                <a:lnTo>
                  <a:pt x="1266444" y="1205788"/>
                </a:lnTo>
                <a:lnTo>
                  <a:pt x="1454201" y="1205788"/>
                </a:lnTo>
                <a:lnTo>
                  <a:pt x="1688897" y="1791690"/>
                </a:lnTo>
                <a:lnTo>
                  <a:pt x="1485214" y="1791690"/>
                </a:lnTo>
                <a:lnTo>
                  <a:pt x="1447495" y="1689430"/>
                </a:lnTo>
                <a:lnTo>
                  <a:pt x="1273150" y="1689430"/>
                </a:lnTo>
                <a:lnTo>
                  <a:pt x="1235431" y="1791690"/>
                </a:lnTo>
                <a:lnTo>
                  <a:pt x="1035101" y="1791690"/>
                </a:lnTo>
                <a:lnTo>
                  <a:pt x="1031748" y="1791690"/>
                </a:lnTo>
                <a:lnTo>
                  <a:pt x="834771" y="1791690"/>
                </a:lnTo>
                <a:lnTo>
                  <a:pt x="757657" y="1631594"/>
                </a:lnTo>
                <a:lnTo>
                  <a:pt x="719938" y="1631594"/>
                </a:lnTo>
                <a:lnTo>
                  <a:pt x="719938" y="1791690"/>
                </a:lnTo>
                <a:lnTo>
                  <a:pt x="524637" y="1791690"/>
                </a:lnTo>
                <a:close/>
                <a:moveTo>
                  <a:pt x="0" y="1205788"/>
                </a:moveTo>
                <a:lnTo>
                  <a:pt x="498729" y="1205788"/>
                </a:lnTo>
                <a:lnTo>
                  <a:pt x="498729" y="1372590"/>
                </a:lnTo>
                <a:lnTo>
                  <a:pt x="348692" y="1372590"/>
                </a:lnTo>
                <a:lnTo>
                  <a:pt x="348692" y="1791690"/>
                </a:lnTo>
                <a:lnTo>
                  <a:pt x="150038" y="1791690"/>
                </a:lnTo>
                <a:lnTo>
                  <a:pt x="150038" y="1372590"/>
                </a:lnTo>
                <a:lnTo>
                  <a:pt x="0" y="1372590"/>
                </a:lnTo>
                <a:close/>
                <a:moveTo>
                  <a:pt x="3146832" y="1193215"/>
                </a:moveTo>
                <a:cubicBezTo>
                  <a:pt x="3190418" y="1193215"/>
                  <a:pt x="3228416" y="1196847"/>
                  <a:pt x="3260827" y="1204112"/>
                </a:cubicBezTo>
                <a:cubicBezTo>
                  <a:pt x="3293237" y="1211376"/>
                  <a:pt x="3323692" y="1223111"/>
                  <a:pt x="3352191" y="1239316"/>
                </a:cubicBezTo>
                <a:lnTo>
                  <a:pt x="3352191" y="1425397"/>
                </a:lnTo>
                <a:cubicBezTo>
                  <a:pt x="3328162" y="1407515"/>
                  <a:pt x="3300921" y="1394663"/>
                  <a:pt x="3270466" y="1386840"/>
                </a:cubicBezTo>
                <a:cubicBezTo>
                  <a:pt x="3240011" y="1379016"/>
                  <a:pt x="3204667" y="1375105"/>
                  <a:pt x="3164434" y="1375105"/>
                </a:cubicBezTo>
                <a:cubicBezTo>
                  <a:pt x="3121406" y="1375105"/>
                  <a:pt x="3087180" y="1385862"/>
                  <a:pt x="3061754" y="1407375"/>
                </a:cubicBezTo>
                <a:cubicBezTo>
                  <a:pt x="3036329" y="1428889"/>
                  <a:pt x="3023616" y="1459483"/>
                  <a:pt x="3023616" y="1499158"/>
                </a:cubicBezTo>
                <a:cubicBezTo>
                  <a:pt x="3023616" y="1542186"/>
                  <a:pt x="3033954" y="1574736"/>
                  <a:pt x="3054629" y="1596809"/>
                </a:cubicBezTo>
                <a:cubicBezTo>
                  <a:pt x="3075305" y="1618881"/>
                  <a:pt x="3108833" y="1629917"/>
                  <a:pt x="3155214" y="1629917"/>
                </a:cubicBezTo>
                <a:cubicBezTo>
                  <a:pt x="3171978" y="1629917"/>
                  <a:pt x="3186506" y="1627682"/>
                  <a:pt x="3198800" y="1623212"/>
                </a:cubicBezTo>
                <a:lnTo>
                  <a:pt x="3198800" y="1567891"/>
                </a:lnTo>
                <a:lnTo>
                  <a:pt x="3134259" y="1567891"/>
                </a:lnTo>
                <a:lnTo>
                  <a:pt x="3134259" y="1453895"/>
                </a:lnTo>
                <a:lnTo>
                  <a:pt x="3373145" y="1453895"/>
                </a:lnTo>
                <a:lnTo>
                  <a:pt x="3373145" y="1754809"/>
                </a:lnTo>
                <a:cubicBezTo>
                  <a:pt x="3315589" y="1787778"/>
                  <a:pt x="3240151" y="1804263"/>
                  <a:pt x="3146832" y="1804263"/>
                </a:cubicBezTo>
                <a:cubicBezTo>
                  <a:pt x="3080893" y="1804263"/>
                  <a:pt x="3023476" y="1792109"/>
                  <a:pt x="2974581" y="1767801"/>
                </a:cubicBezTo>
                <a:cubicBezTo>
                  <a:pt x="2925686" y="1743494"/>
                  <a:pt x="2888107" y="1708289"/>
                  <a:pt x="2861844" y="1662188"/>
                </a:cubicBezTo>
                <a:cubicBezTo>
                  <a:pt x="2835580" y="1616087"/>
                  <a:pt x="2822448" y="1561744"/>
                  <a:pt x="2822448" y="1499158"/>
                </a:cubicBezTo>
                <a:cubicBezTo>
                  <a:pt x="2822448" y="1436014"/>
                  <a:pt x="2835580" y="1381531"/>
                  <a:pt x="2861844" y="1335709"/>
                </a:cubicBezTo>
                <a:cubicBezTo>
                  <a:pt x="2888107" y="1289888"/>
                  <a:pt x="2925686" y="1254683"/>
                  <a:pt x="2974581" y="1230096"/>
                </a:cubicBezTo>
                <a:cubicBezTo>
                  <a:pt x="3023476" y="1205509"/>
                  <a:pt x="3080893" y="1193215"/>
                  <a:pt x="3146832" y="1193215"/>
                </a:cubicBezTo>
                <a:close/>
                <a:moveTo>
                  <a:pt x="4425315" y="1009650"/>
                </a:moveTo>
                <a:lnTo>
                  <a:pt x="4594632" y="1009650"/>
                </a:lnTo>
                <a:lnTo>
                  <a:pt x="4732934" y="1169746"/>
                </a:lnTo>
                <a:lnTo>
                  <a:pt x="4559427" y="1169746"/>
                </a:lnTo>
                <a:lnTo>
                  <a:pt x="4509974" y="1102690"/>
                </a:lnTo>
                <a:lnTo>
                  <a:pt x="4460520" y="1169746"/>
                </a:lnTo>
                <a:lnTo>
                  <a:pt x="4287012" y="1169746"/>
                </a:lnTo>
                <a:close/>
                <a:moveTo>
                  <a:pt x="1367028" y="969416"/>
                </a:moveTo>
                <a:cubicBezTo>
                  <a:pt x="1415644" y="969416"/>
                  <a:pt x="1452525" y="977099"/>
                  <a:pt x="1477671" y="992466"/>
                </a:cubicBezTo>
                <a:cubicBezTo>
                  <a:pt x="1502817" y="1007833"/>
                  <a:pt x="1515389" y="1029208"/>
                  <a:pt x="1515389" y="1056589"/>
                </a:cubicBezTo>
                <a:cubicBezTo>
                  <a:pt x="1515389" y="1077264"/>
                  <a:pt x="1508684" y="1093889"/>
                  <a:pt x="1495273" y="1106462"/>
                </a:cubicBezTo>
                <a:cubicBezTo>
                  <a:pt x="1481862" y="1119035"/>
                  <a:pt x="1463142" y="1128953"/>
                  <a:pt x="1439113" y="1136218"/>
                </a:cubicBezTo>
                <a:lnTo>
                  <a:pt x="1439113" y="1169746"/>
                </a:lnTo>
                <a:lnTo>
                  <a:pt x="1282370" y="1169746"/>
                </a:lnTo>
                <a:lnTo>
                  <a:pt x="1282370" y="1107719"/>
                </a:lnTo>
                <a:cubicBezTo>
                  <a:pt x="1305839" y="1107719"/>
                  <a:pt x="1322324" y="1105204"/>
                  <a:pt x="1331824" y="1100175"/>
                </a:cubicBezTo>
                <a:cubicBezTo>
                  <a:pt x="1341324" y="1095146"/>
                  <a:pt x="1346073" y="1087043"/>
                  <a:pt x="1346073" y="1075867"/>
                </a:cubicBezTo>
                <a:cubicBezTo>
                  <a:pt x="1346073" y="1066368"/>
                  <a:pt x="1342162" y="1059522"/>
                  <a:pt x="1334338" y="1055331"/>
                </a:cubicBezTo>
                <a:cubicBezTo>
                  <a:pt x="1326515" y="1051140"/>
                  <a:pt x="1313942" y="1049045"/>
                  <a:pt x="1296619" y="1049045"/>
                </a:cubicBezTo>
                <a:cubicBezTo>
                  <a:pt x="1280973" y="1049045"/>
                  <a:pt x="1265047" y="1051560"/>
                  <a:pt x="1248842" y="1056589"/>
                </a:cubicBezTo>
                <a:lnTo>
                  <a:pt x="1248842" y="985342"/>
                </a:lnTo>
                <a:cubicBezTo>
                  <a:pt x="1263371" y="980871"/>
                  <a:pt x="1282230" y="977099"/>
                  <a:pt x="1305421" y="974026"/>
                </a:cubicBezTo>
                <a:cubicBezTo>
                  <a:pt x="1328611" y="970953"/>
                  <a:pt x="1349147" y="969416"/>
                  <a:pt x="1367028" y="969416"/>
                </a:cubicBezTo>
                <a:close/>
                <a:moveTo>
                  <a:pt x="3721989" y="819759"/>
                </a:moveTo>
                <a:cubicBezTo>
                  <a:pt x="3742106" y="819759"/>
                  <a:pt x="3759289" y="826884"/>
                  <a:pt x="3773539" y="841133"/>
                </a:cubicBezTo>
                <a:cubicBezTo>
                  <a:pt x="3787788" y="855383"/>
                  <a:pt x="3794913" y="872845"/>
                  <a:pt x="3794913" y="893521"/>
                </a:cubicBezTo>
                <a:cubicBezTo>
                  <a:pt x="3794913" y="914196"/>
                  <a:pt x="3787788" y="931519"/>
                  <a:pt x="3773539" y="945489"/>
                </a:cubicBezTo>
                <a:cubicBezTo>
                  <a:pt x="3759289" y="959459"/>
                  <a:pt x="3742106" y="966444"/>
                  <a:pt x="3721989" y="966444"/>
                </a:cubicBezTo>
                <a:cubicBezTo>
                  <a:pt x="3701872" y="966444"/>
                  <a:pt x="3684550" y="959319"/>
                  <a:pt x="3670021" y="945070"/>
                </a:cubicBezTo>
                <a:cubicBezTo>
                  <a:pt x="3655492" y="930821"/>
                  <a:pt x="3648228" y="913637"/>
                  <a:pt x="3648228" y="893521"/>
                </a:cubicBezTo>
                <a:cubicBezTo>
                  <a:pt x="3648228" y="873404"/>
                  <a:pt x="3655492" y="856081"/>
                  <a:pt x="3670021" y="841552"/>
                </a:cubicBezTo>
                <a:cubicBezTo>
                  <a:pt x="3684550" y="827023"/>
                  <a:pt x="3701872" y="819759"/>
                  <a:pt x="3721989" y="819759"/>
                </a:cubicBezTo>
                <a:close/>
                <a:moveTo>
                  <a:pt x="1780261" y="819759"/>
                </a:moveTo>
                <a:cubicBezTo>
                  <a:pt x="1800378" y="819759"/>
                  <a:pt x="1817560" y="826884"/>
                  <a:pt x="1831810" y="841133"/>
                </a:cubicBezTo>
                <a:cubicBezTo>
                  <a:pt x="1846059" y="855383"/>
                  <a:pt x="1853184" y="872845"/>
                  <a:pt x="1853184" y="893521"/>
                </a:cubicBezTo>
                <a:cubicBezTo>
                  <a:pt x="1853184" y="914196"/>
                  <a:pt x="1846059" y="931519"/>
                  <a:pt x="1831810" y="945489"/>
                </a:cubicBezTo>
                <a:cubicBezTo>
                  <a:pt x="1817560" y="959459"/>
                  <a:pt x="1800378" y="966444"/>
                  <a:pt x="1780261" y="966444"/>
                </a:cubicBezTo>
                <a:cubicBezTo>
                  <a:pt x="1760144" y="966444"/>
                  <a:pt x="1742821" y="959319"/>
                  <a:pt x="1728292" y="945070"/>
                </a:cubicBezTo>
                <a:cubicBezTo>
                  <a:pt x="1713764" y="930821"/>
                  <a:pt x="1706499" y="913637"/>
                  <a:pt x="1706499" y="893521"/>
                </a:cubicBezTo>
                <a:cubicBezTo>
                  <a:pt x="1706499" y="873404"/>
                  <a:pt x="1713764" y="856081"/>
                  <a:pt x="1728292" y="841552"/>
                </a:cubicBezTo>
                <a:cubicBezTo>
                  <a:pt x="1742821" y="827023"/>
                  <a:pt x="1760144" y="819759"/>
                  <a:pt x="1780261" y="819759"/>
                </a:cubicBezTo>
                <a:close/>
                <a:moveTo>
                  <a:pt x="1779423" y="398983"/>
                </a:moveTo>
                <a:lnTo>
                  <a:pt x="1735836" y="533933"/>
                </a:lnTo>
                <a:lnTo>
                  <a:pt x="1823009" y="533933"/>
                </a:lnTo>
                <a:close/>
                <a:moveTo>
                  <a:pt x="3025750" y="380542"/>
                </a:moveTo>
                <a:lnTo>
                  <a:pt x="3025750" y="419100"/>
                </a:lnTo>
                <a:lnTo>
                  <a:pt x="3113761" y="419100"/>
                </a:lnTo>
                <a:lnTo>
                  <a:pt x="3113761" y="559079"/>
                </a:lnTo>
                <a:lnTo>
                  <a:pt x="3025750" y="559079"/>
                </a:lnTo>
                <a:lnTo>
                  <a:pt x="3025750" y="597636"/>
                </a:lnTo>
                <a:lnTo>
                  <a:pt x="3065145" y="597636"/>
                </a:lnTo>
                <a:cubicBezTo>
                  <a:pt x="3137789" y="597636"/>
                  <a:pt x="3174111" y="560476"/>
                  <a:pt x="3174111" y="486155"/>
                </a:cubicBezTo>
                <a:cubicBezTo>
                  <a:pt x="3174111" y="452069"/>
                  <a:pt x="3164611" y="425945"/>
                  <a:pt x="3145613" y="407784"/>
                </a:cubicBezTo>
                <a:cubicBezTo>
                  <a:pt x="3126613" y="389623"/>
                  <a:pt x="3099791" y="380542"/>
                  <a:pt x="3065145" y="380542"/>
                </a:cubicBezTo>
                <a:close/>
                <a:moveTo>
                  <a:pt x="3721989" y="371322"/>
                </a:moveTo>
                <a:cubicBezTo>
                  <a:pt x="3687902" y="371322"/>
                  <a:pt x="3659962" y="381939"/>
                  <a:pt x="3638169" y="403174"/>
                </a:cubicBezTo>
                <a:cubicBezTo>
                  <a:pt x="3616376" y="424408"/>
                  <a:pt x="3605479" y="453186"/>
                  <a:pt x="3605479" y="489508"/>
                </a:cubicBezTo>
                <a:cubicBezTo>
                  <a:pt x="3605479" y="525830"/>
                  <a:pt x="3616516" y="554608"/>
                  <a:pt x="3638588" y="575843"/>
                </a:cubicBezTo>
                <a:cubicBezTo>
                  <a:pt x="3660661" y="597077"/>
                  <a:pt x="3688461" y="607694"/>
                  <a:pt x="3721989" y="607694"/>
                </a:cubicBezTo>
                <a:cubicBezTo>
                  <a:pt x="3755517" y="607694"/>
                  <a:pt x="3783178" y="597077"/>
                  <a:pt x="3804971" y="575843"/>
                </a:cubicBezTo>
                <a:cubicBezTo>
                  <a:pt x="3826764" y="554608"/>
                  <a:pt x="3837661" y="525830"/>
                  <a:pt x="3837661" y="489508"/>
                </a:cubicBezTo>
                <a:cubicBezTo>
                  <a:pt x="3837661" y="453186"/>
                  <a:pt x="3826764" y="424408"/>
                  <a:pt x="3804971" y="403174"/>
                </a:cubicBezTo>
                <a:cubicBezTo>
                  <a:pt x="3783178" y="381939"/>
                  <a:pt x="3755517" y="371322"/>
                  <a:pt x="3721989" y="371322"/>
                </a:cubicBezTo>
                <a:close/>
                <a:moveTo>
                  <a:pt x="1169289" y="371322"/>
                </a:moveTo>
                <a:cubicBezTo>
                  <a:pt x="1135202" y="371322"/>
                  <a:pt x="1107263" y="381939"/>
                  <a:pt x="1085469" y="403174"/>
                </a:cubicBezTo>
                <a:cubicBezTo>
                  <a:pt x="1063676" y="424408"/>
                  <a:pt x="1052779" y="453186"/>
                  <a:pt x="1052779" y="489508"/>
                </a:cubicBezTo>
                <a:cubicBezTo>
                  <a:pt x="1052779" y="525830"/>
                  <a:pt x="1063816" y="554608"/>
                  <a:pt x="1085888" y="575843"/>
                </a:cubicBezTo>
                <a:cubicBezTo>
                  <a:pt x="1107961" y="597077"/>
                  <a:pt x="1135761" y="607694"/>
                  <a:pt x="1169289" y="607694"/>
                </a:cubicBezTo>
                <a:cubicBezTo>
                  <a:pt x="1202817" y="607694"/>
                  <a:pt x="1230478" y="597077"/>
                  <a:pt x="1252271" y="575843"/>
                </a:cubicBezTo>
                <a:cubicBezTo>
                  <a:pt x="1274064" y="554608"/>
                  <a:pt x="1284961" y="525830"/>
                  <a:pt x="1284961" y="489508"/>
                </a:cubicBezTo>
                <a:cubicBezTo>
                  <a:pt x="1284961" y="453186"/>
                  <a:pt x="1274064" y="424408"/>
                  <a:pt x="1252271" y="403174"/>
                </a:cubicBezTo>
                <a:cubicBezTo>
                  <a:pt x="1230478" y="381939"/>
                  <a:pt x="1202817" y="371322"/>
                  <a:pt x="1169289" y="371322"/>
                </a:cubicBezTo>
                <a:close/>
                <a:moveTo>
                  <a:pt x="4077462" y="196138"/>
                </a:moveTo>
                <a:lnTo>
                  <a:pt x="4252646" y="196138"/>
                </a:lnTo>
                <a:lnTo>
                  <a:pt x="4426991" y="468553"/>
                </a:lnTo>
                <a:lnTo>
                  <a:pt x="4426991" y="196138"/>
                </a:lnTo>
                <a:lnTo>
                  <a:pt x="4617263" y="196138"/>
                </a:lnTo>
                <a:lnTo>
                  <a:pt x="4617263" y="782040"/>
                </a:lnTo>
                <a:lnTo>
                  <a:pt x="4442079" y="782040"/>
                </a:lnTo>
                <a:lnTo>
                  <a:pt x="4267733" y="508787"/>
                </a:lnTo>
                <a:lnTo>
                  <a:pt x="4267733" y="782040"/>
                </a:lnTo>
                <a:lnTo>
                  <a:pt x="4077462" y="782040"/>
                </a:lnTo>
                <a:close/>
                <a:moveTo>
                  <a:pt x="2827097" y="196138"/>
                </a:moveTo>
                <a:lnTo>
                  <a:pt x="3051734" y="196138"/>
                </a:lnTo>
                <a:cubicBezTo>
                  <a:pt x="3116555" y="196138"/>
                  <a:pt x="3173413" y="207873"/>
                  <a:pt x="3222308" y="231343"/>
                </a:cubicBezTo>
                <a:cubicBezTo>
                  <a:pt x="3271203" y="254812"/>
                  <a:pt x="3309061" y="288340"/>
                  <a:pt x="3335884" y="331927"/>
                </a:cubicBezTo>
                <a:cubicBezTo>
                  <a:pt x="3362706" y="375513"/>
                  <a:pt x="3376117" y="426923"/>
                  <a:pt x="3376117" y="486155"/>
                </a:cubicBezTo>
                <a:cubicBezTo>
                  <a:pt x="3376117" y="583387"/>
                  <a:pt x="3347200" y="657009"/>
                  <a:pt x="3289364" y="707021"/>
                </a:cubicBezTo>
                <a:cubicBezTo>
                  <a:pt x="3231528" y="757034"/>
                  <a:pt x="3152318" y="782040"/>
                  <a:pt x="3051734" y="782040"/>
                </a:cubicBezTo>
                <a:lnTo>
                  <a:pt x="2827097" y="782040"/>
                </a:lnTo>
                <a:lnTo>
                  <a:pt x="2827097" y="559079"/>
                </a:lnTo>
                <a:lnTo>
                  <a:pt x="2792730" y="559079"/>
                </a:lnTo>
                <a:lnTo>
                  <a:pt x="2792730" y="419100"/>
                </a:lnTo>
                <a:lnTo>
                  <a:pt x="2827097" y="419100"/>
                </a:lnTo>
                <a:close/>
                <a:moveTo>
                  <a:pt x="2019300" y="196138"/>
                </a:moveTo>
                <a:lnTo>
                  <a:pt x="2518029" y="196138"/>
                </a:lnTo>
                <a:lnTo>
                  <a:pt x="2518029" y="362940"/>
                </a:lnTo>
                <a:lnTo>
                  <a:pt x="2367991" y="362940"/>
                </a:lnTo>
                <a:lnTo>
                  <a:pt x="2367991" y="782040"/>
                </a:lnTo>
                <a:lnTo>
                  <a:pt x="2169338" y="782040"/>
                </a:lnTo>
                <a:lnTo>
                  <a:pt x="2169338" y="362940"/>
                </a:lnTo>
                <a:lnTo>
                  <a:pt x="2019300" y="362940"/>
                </a:lnTo>
                <a:close/>
                <a:moveTo>
                  <a:pt x="1685544" y="196138"/>
                </a:moveTo>
                <a:lnTo>
                  <a:pt x="1873301" y="196138"/>
                </a:lnTo>
                <a:lnTo>
                  <a:pt x="2107997" y="782040"/>
                </a:lnTo>
                <a:lnTo>
                  <a:pt x="1904314" y="782040"/>
                </a:lnTo>
                <a:lnTo>
                  <a:pt x="1866595" y="679780"/>
                </a:lnTo>
                <a:lnTo>
                  <a:pt x="1692250" y="679780"/>
                </a:lnTo>
                <a:lnTo>
                  <a:pt x="1654531" y="782040"/>
                </a:lnTo>
                <a:lnTo>
                  <a:pt x="1450848" y="782040"/>
                </a:lnTo>
                <a:close/>
                <a:moveTo>
                  <a:pt x="248412" y="196138"/>
                </a:moveTo>
                <a:lnTo>
                  <a:pt x="447066" y="196138"/>
                </a:lnTo>
                <a:lnTo>
                  <a:pt x="447066" y="392277"/>
                </a:lnTo>
                <a:lnTo>
                  <a:pt x="608000" y="392277"/>
                </a:lnTo>
                <a:lnTo>
                  <a:pt x="608000" y="196138"/>
                </a:lnTo>
                <a:lnTo>
                  <a:pt x="806654" y="196138"/>
                </a:lnTo>
                <a:lnTo>
                  <a:pt x="806654" y="782040"/>
                </a:lnTo>
                <a:lnTo>
                  <a:pt x="608000" y="782040"/>
                </a:lnTo>
                <a:lnTo>
                  <a:pt x="608000" y="576681"/>
                </a:lnTo>
                <a:lnTo>
                  <a:pt x="447066" y="576681"/>
                </a:lnTo>
                <a:lnTo>
                  <a:pt x="447066" y="782040"/>
                </a:lnTo>
                <a:lnTo>
                  <a:pt x="248412" y="782040"/>
                </a:lnTo>
                <a:close/>
                <a:moveTo>
                  <a:pt x="4985157" y="183565"/>
                </a:moveTo>
                <a:cubicBezTo>
                  <a:pt x="5028743" y="183565"/>
                  <a:pt x="5066741" y="187197"/>
                  <a:pt x="5099152" y="194462"/>
                </a:cubicBezTo>
                <a:cubicBezTo>
                  <a:pt x="5131562" y="201726"/>
                  <a:pt x="5162016" y="213461"/>
                  <a:pt x="5190515" y="229666"/>
                </a:cubicBezTo>
                <a:lnTo>
                  <a:pt x="5190515" y="415747"/>
                </a:lnTo>
                <a:cubicBezTo>
                  <a:pt x="5166487" y="397865"/>
                  <a:pt x="5139246" y="385013"/>
                  <a:pt x="5108791" y="377190"/>
                </a:cubicBezTo>
                <a:cubicBezTo>
                  <a:pt x="5078336" y="369366"/>
                  <a:pt x="5042992" y="365455"/>
                  <a:pt x="5002759" y="365455"/>
                </a:cubicBezTo>
                <a:cubicBezTo>
                  <a:pt x="4959731" y="365455"/>
                  <a:pt x="4925505" y="376212"/>
                  <a:pt x="4900079" y="397725"/>
                </a:cubicBezTo>
                <a:cubicBezTo>
                  <a:pt x="4874654" y="419239"/>
                  <a:pt x="4861941" y="449833"/>
                  <a:pt x="4861941" y="489508"/>
                </a:cubicBezTo>
                <a:cubicBezTo>
                  <a:pt x="4861941" y="532536"/>
                  <a:pt x="4872279" y="565086"/>
                  <a:pt x="4892954" y="587159"/>
                </a:cubicBezTo>
                <a:cubicBezTo>
                  <a:pt x="4913630" y="609231"/>
                  <a:pt x="4947159" y="620268"/>
                  <a:pt x="4993538" y="620268"/>
                </a:cubicBezTo>
                <a:cubicBezTo>
                  <a:pt x="5010302" y="620268"/>
                  <a:pt x="5024832" y="618032"/>
                  <a:pt x="5037125" y="613562"/>
                </a:cubicBezTo>
                <a:lnTo>
                  <a:pt x="5037125" y="558241"/>
                </a:lnTo>
                <a:lnTo>
                  <a:pt x="4972584" y="558241"/>
                </a:lnTo>
                <a:lnTo>
                  <a:pt x="4972584" y="444246"/>
                </a:lnTo>
                <a:lnTo>
                  <a:pt x="5211470" y="444246"/>
                </a:lnTo>
                <a:lnTo>
                  <a:pt x="5211470" y="745159"/>
                </a:lnTo>
                <a:cubicBezTo>
                  <a:pt x="5153914" y="778129"/>
                  <a:pt x="5078476" y="794613"/>
                  <a:pt x="4985157" y="794613"/>
                </a:cubicBezTo>
                <a:cubicBezTo>
                  <a:pt x="4919218" y="794613"/>
                  <a:pt x="4861802" y="782459"/>
                  <a:pt x="4812906" y="758151"/>
                </a:cubicBezTo>
                <a:cubicBezTo>
                  <a:pt x="4764011" y="733844"/>
                  <a:pt x="4726432" y="698639"/>
                  <a:pt x="4700168" y="652538"/>
                </a:cubicBezTo>
                <a:cubicBezTo>
                  <a:pt x="4673905" y="606437"/>
                  <a:pt x="4660773" y="552094"/>
                  <a:pt x="4660773" y="489508"/>
                </a:cubicBezTo>
                <a:cubicBezTo>
                  <a:pt x="4660773" y="426364"/>
                  <a:pt x="4673905" y="371881"/>
                  <a:pt x="4700168" y="326059"/>
                </a:cubicBezTo>
                <a:cubicBezTo>
                  <a:pt x="4726432" y="280238"/>
                  <a:pt x="4764012" y="245033"/>
                  <a:pt x="4812906" y="220446"/>
                </a:cubicBezTo>
                <a:cubicBezTo>
                  <a:pt x="4861802" y="195859"/>
                  <a:pt x="4919218" y="183565"/>
                  <a:pt x="4985157" y="183565"/>
                </a:cubicBezTo>
                <a:close/>
                <a:moveTo>
                  <a:pt x="3721989" y="183565"/>
                </a:moveTo>
                <a:cubicBezTo>
                  <a:pt x="3781222" y="183565"/>
                  <a:pt x="3835007" y="196418"/>
                  <a:pt x="3883343" y="222122"/>
                </a:cubicBezTo>
                <a:cubicBezTo>
                  <a:pt x="3931679" y="247827"/>
                  <a:pt x="3969817" y="283870"/>
                  <a:pt x="3997757" y="330250"/>
                </a:cubicBezTo>
                <a:cubicBezTo>
                  <a:pt x="4025697" y="376631"/>
                  <a:pt x="4039667" y="429717"/>
                  <a:pt x="4039667" y="489508"/>
                </a:cubicBezTo>
                <a:cubicBezTo>
                  <a:pt x="4039667" y="549300"/>
                  <a:pt x="4025697" y="602246"/>
                  <a:pt x="3997757" y="648347"/>
                </a:cubicBezTo>
                <a:cubicBezTo>
                  <a:pt x="3969817" y="694448"/>
                  <a:pt x="3931679" y="730351"/>
                  <a:pt x="3883343" y="756056"/>
                </a:cubicBezTo>
                <a:cubicBezTo>
                  <a:pt x="3835007" y="781761"/>
                  <a:pt x="3781222" y="794613"/>
                  <a:pt x="3721989" y="794613"/>
                </a:cubicBezTo>
                <a:cubicBezTo>
                  <a:pt x="3662197" y="794613"/>
                  <a:pt x="3608134" y="781761"/>
                  <a:pt x="3559797" y="756056"/>
                </a:cubicBezTo>
                <a:cubicBezTo>
                  <a:pt x="3511461" y="730351"/>
                  <a:pt x="3473323" y="694448"/>
                  <a:pt x="3445383" y="648347"/>
                </a:cubicBezTo>
                <a:cubicBezTo>
                  <a:pt x="3417443" y="602246"/>
                  <a:pt x="3403473" y="549300"/>
                  <a:pt x="3403473" y="489508"/>
                </a:cubicBezTo>
                <a:cubicBezTo>
                  <a:pt x="3403473" y="429717"/>
                  <a:pt x="3417443" y="376631"/>
                  <a:pt x="3445383" y="330250"/>
                </a:cubicBezTo>
                <a:cubicBezTo>
                  <a:pt x="3473323" y="283870"/>
                  <a:pt x="3511461" y="247827"/>
                  <a:pt x="3559797" y="222122"/>
                </a:cubicBezTo>
                <a:cubicBezTo>
                  <a:pt x="3608134" y="196418"/>
                  <a:pt x="3662198" y="183565"/>
                  <a:pt x="3721989" y="183565"/>
                </a:cubicBezTo>
                <a:close/>
                <a:moveTo>
                  <a:pt x="1169289" y="183565"/>
                </a:moveTo>
                <a:cubicBezTo>
                  <a:pt x="1228522" y="183565"/>
                  <a:pt x="1282307" y="196418"/>
                  <a:pt x="1330643" y="222122"/>
                </a:cubicBezTo>
                <a:cubicBezTo>
                  <a:pt x="1378979" y="247827"/>
                  <a:pt x="1417117" y="283870"/>
                  <a:pt x="1445057" y="330250"/>
                </a:cubicBezTo>
                <a:cubicBezTo>
                  <a:pt x="1472997" y="376631"/>
                  <a:pt x="1486967" y="429717"/>
                  <a:pt x="1486967" y="489508"/>
                </a:cubicBezTo>
                <a:cubicBezTo>
                  <a:pt x="1486967" y="549300"/>
                  <a:pt x="1472997" y="602246"/>
                  <a:pt x="1445057" y="648347"/>
                </a:cubicBezTo>
                <a:cubicBezTo>
                  <a:pt x="1417117" y="694448"/>
                  <a:pt x="1378979" y="730351"/>
                  <a:pt x="1330643" y="756056"/>
                </a:cubicBezTo>
                <a:cubicBezTo>
                  <a:pt x="1282307" y="781761"/>
                  <a:pt x="1228522" y="794613"/>
                  <a:pt x="1169289" y="794613"/>
                </a:cubicBezTo>
                <a:cubicBezTo>
                  <a:pt x="1109498" y="794613"/>
                  <a:pt x="1055434" y="781761"/>
                  <a:pt x="1007098" y="756056"/>
                </a:cubicBezTo>
                <a:cubicBezTo>
                  <a:pt x="958761" y="730351"/>
                  <a:pt x="920623" y="694448"/>
                  <a:pt x="892683" y="648347"/>
                </a:cubicBezTo>
                <a:cubicBezTo>
                  <a:pt x="864743" y="602246"/>
                  <a:pt x="850773" y="549300"/>
                  <a:pt x="850773" y="489508"/>
                </a:cubicBezTo>
                <a:cubicBezTo>
                  <a:pt x="850773" y="429717"/>
                  <a:pt x="864743" y="376631"/>
                  <a:pt x="892683" y="330250"/>
                </a:cubicBezTo>
                <a:cubicBezTo>
                  <a:pt x="920623" y="283870"/>
                  <a:pt x="958761" y="247827"/>
                  <a:pt x="1007098" y="222122"/>
                </a:cubicBezTo>
                <a:cubicBezTo>
                  <a:pt x="1055434" y="196418"/>
                  <a:pt x="1109498" y="183565"/>
                  <a:pt x="1169289" y="183565"/>
                </a:cubicBezTo>
                <a:close/>
                <a:moveTo>
                  <a:pt x="3636493" y="0"/>
                </a:moveTo>
                <a:lnTo>
                  <a:pt x="3805809" y="0"/>
                </a:lnTo>
                <a:lnTo>
                  <a:pt x="3944112" y="160096"/>
                </a:lnTo>
                <a:lnTo>
                  <a:pt x="3770605" y="160096"/>
                </a:lnTo>
                <a:lnTo>
                  <a:pt x="3721151" y="93040"/>
                </a:lnTo>
                <a:lnTo>
                  <a:pt x="3671697" y="160096"/>
                </a:lnTo>
                <a:lnTo>
                  <a:pt x="3498190" y="160096"/>
                </a:lnTo>
                <a:close/>
              </a:path>
            </a:pathLst>
          </a:custGeom>
          <a:solidFill>
            <a:srgbClr val="FFA53F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1" i="0" u="none" strike="noStrike" kern="1200" cap="none" spc="0" normalizeH="0" baseline="0" noProof="0">
              <a:ln w="0"/>
              <a:solidFill>
                <a:srgbClr val="FFA53F"/>
              </a:solidFill>
              <a:effectLst/>
              <a:uLnTx/>
              <a:uFillTx/>
              <a:latin typeface="#9Slide03 Prompt Black" panose="00000A00000000000000" pitchFamily="2" charset="-34"/>
              <a:ea typeface="+mn-ea"/>
              <a:cs typeface="#9Slide03 Prompt Black" panose="00000A00000000000000" pitchFamily="2" charset="-34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8708373-EBC7-33BD-3BEA-8A4EC4B3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882" y="2171700"/>
            <a:ext cx="1906969" cy="199026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80F6A1E2-3B08-DA0D-F30D-7F557D402A78}"/>
              </a:ext>
            </a:extLst>
          </p:cNvPr>
          <p:cNvGrpSpPr/>
          <p:nvPr/>
        </p:nvGrpSpPr>
        <p:grpSpPr>
          <a:xfrm>
            <a:off x="8909097" y="1790700"/>
            <a:ext cx="8853775" cy="6858000"/>
            <a:chOff x="1295400" y="190500"/>
            <a:chExt cx="7317169" cy="68580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6A8E342C-B2DE-F839-B661-45581B5E15EF}"/>
                </a:ext>
              </a:extLst>
            </p:cNvPr>
            <p:cNvSpPr/>
            <p:nvPr/>
          </p:nvSpPr>
          <p:spPr>
            <a:xfrm>
              <a:off x="1295400" y="190500"/>
              <a:ext cx="7317169" cy="6858000"/>
            </a:xfrm>
            <a:custGeom>
              <a:avLst/>
              <a:gdLst/>
              <a:ahLst/>
              <a:cxnLst/>
              <a:rect l="l" t="t" r="r" b="b"/>
              <a:pathLst>
                <a:path w="8172512" h="9093198">
                  <a:moveTo>
                    <a:pt x="0" y="0"/>
                  </a:moveTo>
                  <a:lnTo>
                    <a:pt x="8172511" y="0"/>
                  </a:lnTo>
                  <a:lnTo>
                    <a:pt x="8172511" y="9093197"/>
                  </a:lnTo>
                  <a:lnTo>
                    <a:pt x="0" y="9093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D32266-E601-905B-E897-7C7A23176F1C}"/>
                </a:ext>
              </a:extLst>
            </p:cNvPr>
            <p:cNvSpPr txBox="1"/>
            <p:nvPr/>
          </p:nvSpPr>
          <p:spPr>
            <a:xfrm>
              <a:off x="2248883" y="1003426"/>
              <a:ext cx="5410200" cy="846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 đề </a:t>
              </a:r>
              <a:r>
                <a:rPr kumimoji="0" lang="vi-VN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  <a:endParaRPr kumimoji="0" lang="en-US" sz="6600" b="1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537BE6A2-A6F7-754D-959D-5467D9BC0769}"/>
                </a:ext>
              </a:extLst>
            </p:cNvPr>
            <p:cNvSpPr/>
            <p:nvPr/>
          </p:nvSpPr>
          <p:spPr>
            <a:xfrm>
              <a:off x="1469545" y="2393366"/>
              <a:ext cx="6968877" cy="22872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-280" normalizeH="0" baseline="0" noProof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YÊU THƯƠNG GIA ĐÌNH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spc="-28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rPr>
                <a:t>TÔN TRỌNG PHỤ NỮ</a:t>
              </a:r>
              <a:endParaRPr kumimoji="0" lang="vi-VN" sz="6000" b="1" i="0" u="none" strike="noStrike" kern="1200" cap="none" spc="-28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731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52407"/>
            <a:ext cx="18418184" cy="4805338"/>
          </a:xfrm>
          <a:custGeom>
            <a:avLst/>
            <a:gdLst/>
            <a:ahLst/>
            <a:cxnLst/>
            <a:rect l="l" t="t" r="r" b="b"/>
            <a:pathLst>
              <a:path w="18418184" h="4805338">
                <a:moveTo>
                  <a:pt x="0" y="0"/>
                </a:moveTo>
                <a:lnTo>
                  <a:pt x="18418184" y="0"/>
                </a:lnTo>
                <a:lnTo>
                  <a:pt x="18418184" y="4805338"/>
                </a:lnTo>
                <a:lnTo>
                  <a:pt x="0" y="4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5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18184" cy="3194586"/>
            <a:chOff x="0" y="0"/>
            <a:chExt cx="4850880" cy="841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0879" cy="841373"/>
            </a:xfrm>
            <a:custGeom>
              <a:avLst/>
              <a:gdLst/>
              <a:ahLst/>
              <a:cxnLst/>
              <a:rect l="l" t="t" r="r" b="b"/>
              <a:pathLst>
                <a:path w="4850879" h="841373">
                  <a:moveTo>
                    <a:pt x="1617834" y="822303"/>
                  </a:moveTo>
                  <a:cubicBezTo>
                    <a:pt x="1866525" y="833817"/>
                    <a:pt x="2149257" y="841373"/>
                    <a:pt x="2426746" y="841373"/>
                  </a:cubicBezTo>
                  <a:cubicBezTo>
                    <a:pt x="2704244" y="841373"/>
                    <a:pt x="2971267" y="834896"/>
                    <a:pt x="3217337" y="823382"/>
                  </a:cubicBezTo>
                  <a:cubicBezTo>
                    <a:pt x="3222579" y="823022"/>
                    <a:pt x="3227813" y="823022"/>
                    <a:pt x="3233046" y="822663"/>
                  </a:cubicBezTo>
                  <a:cubicBezTo>
                    <a:pt x="4157148" y="776608"/>
                    <a:pt x="4837792" y="654994"/>
                    <a:pt x="4850879" y="512236"/>
                  </a:cubicBezTo>
                  <a:lnTo>
                    <a:pt x="4850879" y="0"/>
                  </a:lnTo>
                  <a:lnTo>
                    <a:pt x="0" y="0"/>
                  </a:lnTo>
                  <a:lnTo>
                    <a:pt x="0" y="511856"/>
                  </a:lnTo>
                  <a:cubicBezTo>
                    <a:pt x="13089" y="655712"/>
                    <a:pt x="683259" y="777328"/>
                    <a:pt x="1617834" y="822303"/>
                  </a:cubicBezTo>
                  <a:close/>
                </a:path>
              </a:pathLst>
            </a:custGeom>
            <a:solidFill>
              <a:srgbClr val="EFB6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0880" cy="752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75236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90625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6558" y="740192"/>
            <a:ext cx="2061809" cy="162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 đề</a:t>
            </a:r>
          </a:p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693" b="1" i="0" u="none" strike="noStrike" kern="1200" cap="none" spc="0" normalizeH="0" baseline="0" noProof="0">
              <a:ln>
                <a:noFill/>
              </a:ln>
              <a:solidFill>
                <a:srgbClr val="CC62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020478" y="0"/>
            <a:ext cx="4566227" cy="1543050"/>
            <a:chOff x="0" y="0"/>
            <a:chExt cx="120262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628" cy="406400"/>
            </a:xfrm>
            <a:custGeom>
              <a:avLst/>
              <a:gdLst/>
              <a:ahLst/>
              <a:cxnLst/>
              <a:rect l="l" t="t" r="r" b="b"/>
              <a:pathLst>
                <a:path w="1202628" h="406400">
                  <a:moveTo>
                    <a:pt x="999428" y="0"/>
                  </a:moveTo>
                  <a:cubicBezTo>
                    <a:pt x="1111652" y="0"/>
                    <a:pt x="1202628" y="90976"/>
                    <a:pt x="1202628" y="203200"/>
                  </a:cubicBezTo>
                  <a:cubicBezTo>
                    <a:pt x="1202628" y="315424"/>
                    <a:pt x="1111652" y="406400"/>
                    <a:pt x="9994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0B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026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02986" y="248579"/>
            <a:ext cx="2754010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</a:t>
            </a:r>
            <a:r>
              <a:rPr lang="vi-VN" sz="5198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kumimoji="0" lang="en-US" sz="5198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Hình tự do: Hình 19">
            <a:extLst>
              <a:ext uri="{FF2B5EF4-FFF2-40B4-BE49-F238E27FC236}">
                <a16:creationId xmlns:a16="http://schemas.microsoft.com/office/drawing/2014/main" id="{8DC7F79B-E09D-30D3-C617-44CDA82DF8B9}"/>
              </a:ext>
            </a:extLst>
          </p:cNvPr>
          <p:cNvSpPr>
            <a:spLocks noChangeAspect="1"/>
          </p:cNvSpPr>
          <p:nvPr/>
        </p:nvSpPr>
        <p:spPr>
          <a:xfrm>
            <a:off x="3896095" y="322406"/>
            <a:ext cx="10430722" cy="2325005"/>
          </a:xfrm>
          <a:custGeom>
            <a:avLst/>
            <a:gdLst/>
            <a:ahLst/>
            <a:cxnLst/>
            <a:rect l="l" t="t" r="r" b="b"/>
            <a:pathLst>
              <a:path w="10430722" h="2325005">
                <a:moveTo>
                  <a:pt x="7911760" y="2187416"/>
                </a:moveTo>
                <a:cubicBezTo>
                  <a:pt x="7930785" y="2187416"/>
                  <a:pt x="7946921" y="2194211"/>
                  <a:pt x="7960171" y="2207800"/>
                </a:cubicBezTo>
                <a:cubicBezTo>
                  <a:pt x="7973420" y="2221389"/>
                  <a:pt x="7980045" y="2237695"/>
                  <a:pt x="7980045" y="2256720"/>
                </a:cubicBezTo>
                <a:cubicBezTo>
                  <a:pt x="7980045" y="2275745"/>
                  <a:pt x="7973420" y="2291881"/>
                  <a:pt x="7960171" y="2305131"/>
                </a:cubicBezTo>
                <a:cubicBezTo>
                  <a:pt x="7946921" y="2318380"/>
                  <a:pt x="7930785" y="2325005"/>
                  <a:pt x="7911760" y="2325005"/>
                </a:cubicBezTo>
                <a:cubicBezTo>
                  <a:pt x="7892735" y="2325005"/>
                  <a:pt x="7876429" y="2318380"/>
                  <a:pt x="7862839" y="2305131"/>
                </a:cubicBezTo>
                <a:cubicBezTo>
                  <a:pt x="7849251" y="2291881"/>
                  <a:pt x="7842456" y="2275745"/>
                  <a:pt x="7842456" y="2256720"/>
                </a:cubicBezTo>
                <a:cubicBezTo>
                  <a:pt x="7842456" y="2237695"/>
                  <a:pt x="7849081" y="2221389"/>
                  <a:pt x="7862330" y="2207800"/>
                </a:cubicBezTo>
                <a:cubicBezTo>
                  <a:pt x="7875579" y="2194211"/>
                  <a:pt x="7892055" y="2187416"/>
                  <a:pt x="7911760" y="2187416"/>
                </a:cubicBezTo>
                <a:close/>
                <a:moveTo>
                  <a:pt x="4334790" y="2187416"/>
                </a:moveTo>
                <a:cubicBezTo>
                  <a:pt x="4353814" y="2187416"/>
                  <a:pt x="4369951" y="2194211"/>
                  <a:pt x="4383200" y="2207800"/>
                </a:cubicBezTo>
                <a:cubicBezTo>
                  <a:pt x="4396449" y="2221389"/>
                  <a:pt x="4403074" y="2237695"/>
                  <a:pt x="4403074" y="2256720"/>
                </a:cubicBezTo>
                <a:cubicBezTo>
                  <a:pt x="4403074" y="2275745"/>
                  <a:pt x="4396449" y="2291881"/>
                  <a:pt x="4383200" y="2305131"/>
                </a:cubicBezTo>
                <a:cubicBezTo>
                  <a:pt x="4369951" y="2318380"/>
                  <a:pt x="4353814" y="2325005"/>
                  <a:pt x="4334790" y="2325005"/>
                </a:cubicBezTo>
                <a:cubicBezTo>
                  <a:pt x="4315765" y="2325005"/>
                  <a:pt x="4299458" y="2318380"/>
                  <a:pt x="4285869" y="2305131"/>
                </a:cubicBezTo>
                <a:cubicBezTo>
                  <a:pt x="4272280" y="2291881"/>
                  <a:pt x="4265485" y="2275745"/>
                  <a:pt x="4265485" y="2256720"/>
                </a:cubicBezTo>
                <a:cubicBezTo>
                  <a:pt x="4265485" y="2237695"/>
                  <a:pt x="4272110" y="2221389"/>
                  <a:pt x="4285359" y="2207800"/>
                </a:cubicBezTo>
                <a:cubicBezTo>
                  <a:pt x="4298608" y="2194211"/>
                  <a:pt x="4315085" y="2187416"/>
                  <a:pt x="4334790" y="2187416"/>
                </a:cubicBezTo>
                <a:close/>
                <a:moveTo>
                  <a:pt x="6515109" y="1463802"/>
                </a:moveTo>
                <a:cubicBezTo>
                  <a:pt x="6499481" y="1463802"/>
                  <a:pt x="6488610" y="1464141"/>
                  <a:pt x="6482495" y="1464821"/>
                </a:cubicBezTo>
                <a:lnTo>
                  <a:pt x="6482495" y="1819494"/>
                </a:lnTo>
                <a:lnTo>
                  <a:pt x="6500840" y="1819494"/>
                </a:lnTo>
                <a:cubicBezTo>
                  <a:pt x="6562671" y="1819494"/>
                  <a:pt x="6607005" y="1803527"/>
                  <a:pt x="6633843" y="1771593"/>
                </a:cubicBezTo>
                <a:cubicBezTo>
                  <a:pt x="6660681" y="1739658"/>
                  <a:pt x="6674100" y="1694815"/>
                  <a:pt x="6674100" y="1637062"/>
                </a:cubicBezTo>
                <a:cubicBezTo>
                  <a:pt x="6674100" y="1521555"/>
                  <a:pt x="6621103" y="1463802"/>
                  <a:pt x="6515109" y="1463802"/>
                </a:cubicBezTo>
                <a:close/>
                <a:moveTo>
                  <a:pt x="4333770" y="1462782"/>
                </a:moveTo>
                <a:cubicBezTo>
                  <a:pt x="4284850" y="1462782"/>
                  <a:pt x="4249009" y="1488602"/>
                  <a:pt x="4226247" y="1540240"/>
                </a:cubicBezTo>
                <a:cubicBezTo>
                  <a:pt x="4203486" y="1591878"/>
                  <a:pt x="4192105" y="1673752"/>
                  <a:pt x="4192105" y="1785861"/>
                </a:cubicBezTo>
                <a:cubicBezTo>
                  <a:pt x="4192105" y="1897970"/>
                  <a:pt x="4203486" y="1979844"/>
                  <a:pt x="4226247" y="2031482"/>
                </a:cubicBezTo>
                <a:cubicBezTo>
                  <a:pt x="4249009" y="2083120"/>
                  <a:pt x="4284850" y="2108940"/>
                  <a:pt x="4333770" y="2108940"/>
                </a:cubicBezTo>
                <a:cubicBezTo>
                  <a:pt x="4382691" y="2108940"/>
                  <a:pt x="4418361" y="2083290"/>
                  <a:pt x="4440784" y="2031992"/>
                </a:cubicBezTo>
                <a:cubicBezTo>
                  <a:pt x="4463206" y="1980693"/>
                  <a:pt x="4474416" y="1898650"/>
                  <a:pt x="4474416" y="1785861"/>
                </a:cubicBezTo>
                <a:cubicBezTo>
                  <a:pt x="4474416" y="1673072"/>
                  <a:pt x="4463206" y="1591029"/>
                  <a:pt x="4440784" y="1539730"/>
                </a:cubicBezTo>
                <a:cubicBezTo>
                  <a:pt x="4418361" y="1488432"/>
                  <a:pt x="4382691" y="1462782"/>
                  <a:pt x="4333770" y="1462782"/>
                </a:cubicBezTo>
                <a:close/>
                <a:moveTo>
                  <a:pt x="3623234" y="1462782"/>
                </a:moveTo>
                <a:cubicBezTo>
                  <a:pt x="3600812" y="1462782"/>
                  <a:pt x="3585524" y="1463462"/>
                  <a:pt x="3577371" y="1464821"/>
                </a:cubicBezTo>
                <a:lnTo>
                  <a:pt x="3577371" y="1778727"/>
                </a:lnTo>
                <a:cubicBezTo>
                  <a:pt x="3596395" y="1780086"/>
                  <a:pt x="3611343" y="1780426"/>
                  <a:pt x="3622214" y="1779746"/>
                </a:cubicBezTo>
                <a:cubicBezTo>
                  <a:pt x="3668417" y="1778387"/>
                  <a:pt x="3703749" y="1762080"/>
                  <a:pt x="3728208" y="1730826"/>
                </a:cubicBezTo>
                <a:cubicBezTo>
                  <a:pt x="3752669" y="1699571"/>
                  <a:pt x="3764899" y="1659823"/>
                  <a:pt x="3764899" y="1611582"/>
                </a:cubicBezTo>
                <a:cubicBezTo>
                  <a:pt x="3764899" y="1565380"/>
                  <a:pt x="3753688" y="1529029"/>
                  <a:pt x="3731266" y="1502530"/>
                </a:cubicBezTo>
                <a:cubicBezTo>
                  <a:pt x="3708844" y="1476032"/>
                  <a:pt x="3672833" y="1462782"/>
                  <a:pt x="3623234" y="1462782"/>
                </a:cubicBezTo>
                <a:close/>
                <a:moveTo>
                  <a:pt x="1533420" y="1462782"/>
                </a:moveTo>
                <a:cubicBezTo>
                  <a:pt x="1484500" y="1462782"/>
                  <a:pt x="1448659" y="1488602"/>
                  <a:pt x="1425897" y="1540240"/>
                </a:cubicBezTo>
                <a:cubicBezTo>
                  <a:pt x="1403136" y="1591878"/>
                  <a:pt x="1391755" y="1673752"/>
                  <a:pt x="1391755" y="1785861"/>
                </a:cubicBezTo>
                <a:cubicBezTo>
                  <a:pt x="1391755" y="1897970"/>
                  <a:pt x="1403136" y="1979844"/>
                  <a:pt x="1425897" y="2031482"/>
                </a:cubicBezTo>
                <a:cubicBezTo>
                  <a:pt x="1448659" y="2083120"/>
                  <a:pt x="1484500" y="2108940"/>
                  <a:pt x="1533420" y="2108940"/>
                </a:cubicBezTo>
                <a:cubicBezTo>
                  <a:pt x="1582341" y="2108940"/>
                  <a:pt x="1618012" y="2083290"/>
                  <a:pt x="1640434" y="2031992"/>
                </a:cubicBezTo>
                <a:cubicBezTo>
                  <a:pt x="1662855" y="1980693"/>
                  <a:pt x="1674066" y="1898650"/>
                  <a:pt x="1674066" y="1785861"/>
                </a:cubicBezTo>
                <a:cubicBezTo>
                  <a:pt x="1674066" y="1673072"/>
                  <a:pt x="1662855" y="1591029"/>
                  <a:pt x="1640434" y="1539730"/>
                </a:cubicBezTo>
                <a:cubicBezTo>
                  <a:pt x="1618012" y="1488432"/>
                  <a:pt x="1582341" y="1462782"/>
                  <a:pt x="1533420" y="1462782"/>
                </a:cubicBezTo>
                <a:close/>
                <a:moveTo>
                  <a:pt x="2829906" y="1431188"/>
                </a:moveTo>
                <a:lnTo>
                  <a:pt x="3325225" y="1431188"/>
                </a:lnTo>
                <a:cubicBezTo>
                  <a:pt x="3332019" y="1431188"/>
                  <a:pt x="3337285" y="1434585"/>
                  <a:pt x="3341022" y="1441380"/>
                </a:cubicBezTo>
                <a:cubicBezTo>
                  <a:pt x="3344759" y="1448174"/>
                  <a:pt x="3346627" y="1457007"/>
                  <a:pt x="3346627" y="1467878"/>
                </a:cubicBezTo>
                <a:cubicBezTo>
                  <a:pt x="3346627" y="1483506"/>
                  <a:pt x="3343230" y="1499473"/>
                  <a:pt x="3336436" y="1515780"/>
                </a:cubicBezTo>
                <a:cubicBezTo>
                  <a:pt x="3329641" y="1532087"/>
                  <a:pt x="3320809" y="1542618"/>
                  <a:pt x="3309937" y="1547374"/>
                </a:cubicBezTo>
                <a:cubicBezTo>
                  <a:pt x="3246069" y="1516119"/>
                  <a:pt x="3190694" y="1495396"/>
                  <a:pt x="3143812" y="1485204"/>
                </a:cubicBezTo>
                <a:lnTo>
                  <a:pt x="3144831" y="1997849"/>
                </a:lnTo>
                <a:cubicBezTo>
                  <a:pt x="3144831" y="2051526"/>
                  <a:pt x="3151287" y="2094331"/>
                  <a:pt x="3164195" y="2126266"/>
                </a:cubicBezTo>
                <a:cubicBezTo>
                  <a:pt x="3156042" y="2133739"/>
                  <a:pt x="3145341" y="2140534"/>
                  <a:pt x="3132091" y="2146649"/>
                </a:cubicBezTo>
                <a:cubicBezTo>
                  <a:pt x="3118842" y="2152764"/>
                  <a:pt x="3103724" y="2155822"/>
                  <a:pt x="3086738" y="2155822"/>
                </a:cubicBezTo>
                <a:cubicBezTo>
                  <a:pt x="3064317" y="2155822"/>
                  <a:pt x="3045971" y="2149707"/>
                  <a:pt x="3031702" y="2137476"/>
                </a:cubicBezTo>
                <a:cubicBezTo>
                  <a:pt x="3017435" y="2125246"/>
                  <a:pt x="3010300" y="2108600"/>
                  <a:pt x="3010300" y="2087537"/>
                </a:cubicBezTo>
                <a:lnTo>
                  <a:pt x="3010300" y="1485204"/>
                </a:lnTo>
                <a:cubicBezTo>
                  <a:pt x="2966136" y="1494717"/>
                  <a:pt x="2910760" y="1515440"/>
                  <a:pt x="2844174" y="1547374"/>
                </a:cubicBezTo>
                <a:cubicBezTo>
                  <a:pt x="2833982" y="1542618"/>
                  <a:pt x="2825490" y="1532087"/>
                  <a:pt x="2818695" y="1515780"/>
                </a:cubicBezTo>
                <a:cubicBezTo>
                  <a:pt x="2811900" y="1499473"/>
                  <a:pt x="2808503" y="1483506"/>
                  <a:pt x="2808503" y="1467878"/>
                </a:cubicBezTo>
                <a:cubicBezTo>
                  <a:pt x="2808503" y="1457007"/>
                  <a:pt x="2810202" y="1448174"/>
                  <a:pt x="2813599" y="1441380"/>
                </a:cubicBezTo>
                <a:cubicBezTo>
                  <a:pt x="2816996" y="1434585"/>
                  <a:pt x="2822432" y="1431188"/>
                  <a:pt x="2829906" y="1431188"/>
                </a:cubicBezTo>
                <a:close/>
                <a:moveTo>
                  <a:pt x="667731" y="1431188"/>
                </a:moveTo>
                <a:lnTo>
                  <a:pt x="1163050" y="1431188"/>
                </a:lnTo>
                <a:cubicBezTo>
                  <a:pt x="1169844" y="1431188"/>
                  <a:pt x="1175110" y="1434585"/>
                  <a:pt x="1178848" y="1441380"/>
                </a:cubicBezTo>
                <a:cubicBezTo>
                  <a:pt x="1182584" y="1448174"/>
                  <a:pt x="1184453" y="1457007"/>
                  <a:pt x="1184453" y="1467878"/>
                </a:cubicBezTo>
                <a:cubicBezTo>
                  <a:pt x="1184453" y="1483506"/>
                  <a:pt x="1181055" y="1499473"/>
                  <a:pt x="1174261" y="1515780"/>
                </a:cubicBezTo>
                <a:cubicBezTo>
                  <a:pt x="1167466" y="1532087"/>
                  <a:pt x="1158633" y="1542618"/>
                  <a:pt x="1147762" y="1547374"/>
                </a:cubicBezTo>
                <a:cubicBezTo>
                  <a:pt x="1083894" y="1516119"/>
                  <a:pt x="1028519" y="1495396"/>
                  <a:pt x="981637" y="1485204"/>
                </a:cubicBezTo>
                <a:lnTo>
                  <a:pt x="982656" y="1997849"/>
                </a:lnTo>
                <a:cubicBezTo>
                  <a:pt x="982656" y="2051526"/>
                  <a:pt x="989111" y="2094331"/>
                  <a:pt x="1002021" y="2126266"/>
                </a:cubicBezTo>
                <a:cubicBezTo>
                  <a:pt x="993867" y="2133739"/>
                  <a:pt x="983165" y="2140534"/>
                  <a:pt x="969916" y="2146649"/>
                </a:cubicBezTo>
                <a:cubicBezTo>
                  <a:pt x="956668" y="2152764"/>
                  <a:pt x="941550" y="2155822"/>
                  <a:pt x="924563" y="2155822"/>
                </a:cubicBezTo>
                <a:cubicBezTo>
                  <a:pt x="902141" y="2155822"/>
                  <a:pt x="883796" y="2149707"/>
                  <a:pt x="869527" y="2137476"/>
                </a:cubicBezTo>
                <a:cubicBezTo>
                  <a:pt x="855259" y="2125246"/>
                  <a:pt x="848125" y="2108600"/>
                  <a:pt x="848125" y="2087537"/>
                </a:cubicBezTo>
                <a:lnTo>
                  <a:pt x="848125" y="1485204"/>
                </a:lnTo>
                <a:cubicBezTo>
                  <a:pt x="803961" y="1494717"/>
                  <a:pt x="748586" y="1515440"/>
                  <a:pt x="681999" y="1547374"/>
                </a:cubicBezTo>
                <a:cubicBezTo>
                  <a:pt x="671808" y="1542618"/>
                  <a:pt x="663314" y="1532087"/>
                  <a:pt x="656520" y="1515780"/>
                </a:cubicBezTo>
                <a:cubicBezTo>
                  <a:pt x="649725" y="1499473"/>
                  <a:pt x="646328" y="1483506"/>
                  <a:pt x="646328" y="1467878"/>
                </a:cubicBezTo>
                <a:cubicBezTo>
                  <a:pt x="646328" y="1457007"/>
                  <a:pt x="648027" y="1448174"/>
                  <a:pt x="651424" y="1441380"/>
                </a:cubicBezTo>
                <a:cubicBezTo>
                  <a:pt x="654822" y="1434585"/>
                  <a:pt x="660257" y="1431188"/>
                  <a:pt x="667731" y="1431188"/>
                </a:cubicBezTo>
                <a:close/>
                <a:moveTo>
                  <a:pt x="8603275" y="1418958"/>
                </a:moveTo>
                <a:cubicBezTo>
                  <a:pt x="8620261" y="1418958"/>
                  <a:pt x="8630793" y="1420996"/>
                  <a:pt x="8634869" y="1425073"/>
                </a:cubicBezTo>
                <a:cubicBezTo>
                  <a:pt x="8651855" y="1449533"/>
                  <a:pt x="8700436" y="1515100"/>
                  <a:pt x="8780612" y="1621774"/>
                </a:cubicBezTo>
                <a:cubicBezTo>
                  <a:pt x="8853312" y="1718935"/>
                  <a:pt x="8907838" y="1792995"/>
                  <a:pt x="8944189" y="1843954"/>
                </a:cubicBezTo>
                <a:cubicBezTo>
                  <a:pt x="8980539" y="1894913"/>
                  <a:pt x="9006188" y="1936699"/>
                  <a:pt x="9021137" y="1969313"/>
                </a:cubicBezTo>
                <a:lnTo>
                  <a:pt x="8987504" y="1511703"/>
                </a:lnTo>
                <a:lnTo>
                  <a:pt x="8986485" y="1497434"/>
                </a:lnTo>
                <a:cubicBezTo>
                  <a:pt x="8986485" y="1475013"/>
                  <a:pt x="8991750" y="1457007"/>
                  <a:pt x="9002282" y="1443418"/>
                </a:cubicBezTo>
                <a:cubicBezTo>
                  <a:pt x="9012813" y="1429829"/>
                  <a:pt x="9028271" y="1422015"/>
                  <a:pt x="9048654" y="1419977"/>
                </a:cubicBezTo>
                <a:cubicBezTo>
                  <a:pt x="9070397" y="1418618"/>
                  <a:pt x="9088742" y="1423035"/>
                  <a:pt x="9103690" y="1433226"/>
                </a:cubicBezTo>
                <a:cubicBezTo>
                  <a:pt x="9094857" y="1459725"/>
                  <a:pt x="9090441" y="1501511"/>
                  <a:pt x="9090441" y="1558585"/>
                </a:cubicBezTo>
                <a:lnTo>
                  <a:pt x="9089421" y="1999888"/>
                </a:lnTo>
                <a:cubicBezTo>
                  <a:pt x="9089421" y="2060359"/>
                  <a:pt x="9091460" y="2106561"/>
                  <a:pt x="9095536" y="2138496"/>
                </a:cubicBezTo>
                <a:cubicBezTo>
                  <a:pt x="9090780" y="2143252"/>
                  <a:pt x="9082797" y="2147159"/>
                  <a:pt x="9071586" y="2150216"/>
                </a:cubicBezTo>
                <a:cubicBezTo>
                  <a:pt x="9060375" y="2153274"/>
                  <a:pt x="9048654" y="2154802"/>
                  <a:pt x="9036424" y="2154802"/>
                </a:cubicBezTo>
                <a:cubicBezTo>
                  <a:pt x="9022156" y="2154802"/>
                  <a:pt x="9011964" y="2153104"/>
                  <a:pt x="9005849" y="2149707"/>
                </a:cubicBezTo>
                <a:cubicBezTo>
                  <a:pt x="8823077" y="1935680"/>
                  <a:pt x="8695340" y="1760721"/>
                  <a:pt x="8622639" y="1624831"/>
                </a:cubicBezTo>
                <a:lnTo>
                  <a:pt x="8651176" y="2079383"/>
                </a:lnTo>
                <a:cubicBezTo>
                  <a:pt x="8653215" y="2101126"/>
                  <a:pt x="8647099" y="2119301"/>
                  <a:pt x="8632831" y="2133909"/>
                </a:cubicBezTo>
                <a:cubicBezTo>
                  <a:pt x="8618563" y="2148518"/>
                  <a:pt x="8602595" y="2155822"/>
                  <a:pt x="8584930" y="2155822"/>
                </a:cubicBezTo>
                <a:cubicBezTo>
                  <a:pt x="8563867" y="2155822"/>
                  <a:pt x="8545521" y="2150046"/>
                  <a:pt x="8529894" y="2138496"/>
                </a:cubicBezTo>
                <a:cubicBezTo>
                  <a:pt x="8542804" y="2103844"/>
                  <a:pt x="8549259" y="2056962"/>
                  <a:pt x="8549259" y="1997849"/>
                </a:cubicBezTo>
                <a:lnTo>
                  <a:pt x="8549259" y="1575911"/>
                </a:lnTo>
                <a:cubicBezTo>
                  <a:pt x="8549259" y="1519517"/>
                  <a:pt x="8546880" y="1472635"/>
                  <a:pt x="8542124" y="1435265"/>
                </a:cubicBezTo>
                <a:cubicBezTo>
                  <a:pt x="8546201" y="1429829"/>
                  <a:pt x="8554184" y="1425752"/>
                  <a:pt x="8566075" y="1423035"/>
                </a:cubicBezTo>
                <a:cubicBezTo>
                  <a:pt x="8577965" y="1420317"/>
                  <a:pt x="8590365" y="1418958"/>
                  <a:pt x="8603275" y="1418958"/>
                </a:cubicBezTo>
                <a:close/>
                <a:moveTo>
                  <a:pt x="4812325" y="1418958"/>
                </a:moveTo>
                <a:cubicBezTo>
                  <a:pt x="4829311" y="1418958"/>
                  <a:pt x="4839842" y="1420996"/>
                  <a:pt x="4843919" y="1425073"/>
                </a:cubicBezTo>
                <a:cubicBezTo>
                  <a:pt x="4860906" y="1449533"/>
                  <a:pt x="4909486" y="1515100"/>
                  <a:pt x="4989661" y="1621774"/>
                </a:cubicBezTo>
                <a:cubicBezTo>
                  <a:pt x="5062363" y="1718935"/>
                  <a:pt x="5116888" y="1792995"/>
                  <a:pt x="5153239" y="1843954"/>
                </a:cubicBezTo>
                <a:cubicBezTo>
                  <a:pt x="5189589" y="1894913"/>
                  <a:pt x="5215239" y="1936699"/>
                  <a:pt x="5230187" y="1969313"/>
                </a:cubicBezTo>
                <a:lnTo>
                  <a:pt x="5196553" y="1511703"/>
                </a:lnTo>
                <a:lnTo>
                  <a:pt x="5195535" y="1497434"/>
                </a:lnTo>
                <a:cubicBezTo>
                  <a:pt x="5195535" y="1475013"/>
                  <a:pt x="5200801" y="1457007"/>
                  <a:pt x="5211331" y="1443418"/>
                </a:cubicBezTo>
                <a:cubicBezTo>
                  <a:pt x="5221863" y="1429829"/>
                  <a:pt x="5237321" y="1422015"/>
                  <a:pt x="5257704" y="1419977"/>
                </a:cubicBezTo>
                <a:cubicBezTo>
                  <a:pt x="5279447" y="1418618"/>
                  <a:pt x="5297791" y="1423035"/>
                  <a:pt x="5312739" y="1433226"/>
                </a:cubicBezTo>
                <a:cubicBezTo>
                  <a:pt x="5303907" y="1459725"/>
                  <a:pt x="5299491" y="1501511"/>
                  <a:pt x="5299491" y="1558585"/>
                </a:cubicBezTo>
                <a:lnTo>
                  <a:pt x="5298471" y="1999888"/>
                </a:lnTo>
                <a:cubicBezTo>
                  <a:pt x="5298471" y="2060359"/>
                  <a:pt x="5300509" y="2106561"/>
                  <a:pt x="5304586" y="2138496"/>
                </a:cubicBezTo>
                <a:cubicBezTo>
                  <a:pt x="5299830" y="2143252"/>
                  <a:pt x="5291847" y="2147159"/>
                  <a:pt x="5280635" y="2150216"/>
                </a:cubicBezTo>
                <a:cubicBezTo>
                  <a:pt x="5269425" y="2153274"/>
                  <a:pt x="5257704" y="2154802"/>
                  <a:pt x="5245474" y="2154802"/>
                </a:cubicBezTo>
                <a:cubicBezTo>
                  <a:pt x="5231205" y="2154802"/>
                  <a:pt x="5221013" y="2153104"/>
                  <a:pt x="5214899" y="2149707"/>
                </a:cubicBezTo>
                <a:cubicBezTo>
                  <a:pt x="5032127" y="1935680"/>
                  <a:pt x="4904391" y="1760721"/>
                  <a:pt x="4831689" y="1624831"/>
                </a:cubicBezTo>
                <a:lnTo>
                  <a:pt x="4860226" y="2079383"/>
                </a:lnTo>
                <a:cubicBezTo>
                  <a:pt x="4862264" y="2101126"/>
                  <a:pt x="4856149" y="2119301"/>
                  <a:pt x="4841881" y="2133909"/>
                </a:cubicBezTo>
                <a:cubicBezTo>
                  <a:pt x="4827612" y="2148518"/>
                  <a:pt x="4811645" y="2155822"/>
                  <a:pt x="4793980" y="2155822"/>
                </a:cubicBezTo>
                <a:cubicBezTo>
                  <a:pt x="4772917" y="2155822"/>
                  <a:pt x="4754571" y="2150046"/>
                  <a:pt x="4738945" y="2138496"/>
                </a:cubicBezTo>
                <a:cubicBezTo>
                  <a:pt x="4751854" y="2103844"/>
                  <a:pt x="4758309" y="2056962"/>
                  <a:pt x="4758309" y="1997849"/>
                </a:cubicBezTo>
                <a:lnTo>
                  <a:pt x="4758309" y="1575911"/>
                </a:lnTo>
                <a:cubicBezTo>
                  <a:pt x="4758309" y="1519517"/>
                  <a:pt x="4755931" y="1472635"/>
                  <a:pt x="4751175" y="1435265"/>
                </a:cubicBezTo>
                <a:cubicBezTo>
                  <a:pt x="4755251" y="1429829"/>
                  <a:pt x="4763235" y="1425752"/>
                  <a:pt x="4775125" y="1423035"/>
                </a:cubicBezTo>
                <a:cubicBezTo>
                  <a:pt x="4787015" y="1420317"/>
                  <a:pt x="4799415" y="1418958"/>
                  <a:pt x="4812325" y="1418958"/>
                </a:cubicBezTo>
                <a:close/>
                <a:moveTo>
                  <a:pt x="2011976" y="1418958"/>
                </a:moveTo>
                <a:cubicBezTo>
                  <a:pt x="2028961" y="1418958"/>
                  <a:pt x="2039493" y="1420996"/>
                  <a:pt x="2043569" y="1425073"/>
                </a:cubicBezTo>
                <a:cubicBezTo>
                  <a:pt x="2060556" y="1449533"/>
                  <a:pt x="2109137" y="1515100"/>
                  <a:pt x="2189312" y="1621774"/>
                </a:cubicBezTo>
                <a:cubicBezTo>
                  <a:pt x="2262013" y="1718935"/>
                  <a:pt x="2316538" y="1792995"/>
                  <a:pt x="2352890" y="1843954"/>
                </a:cubicBezTo>
                <a:cubicBezTo>
                  <a:pt x="2389240" y="1894913"/>
                  <a:pt x="2414889" y="1936699"/>
                  <a:pt x="2429837" y="1969313"/>
                </a:cubicBezTo>
                <a:lnTo>
                  <a:pt x="2396204" y="1511703"/>
                </a:lnTo>
                <a:lnTo>
                  <a:pt x="2395185" y="1497434"/>
                </a:lnTo>
                <a:cubicBezTo>
                  <a:pt x="2395185" y="1475013"/>
                  <a:pt x="2400450" y="1457007"/>
                  <a:pt x="2410983" y="1443418"/>
                </a:cubicBezTo>
                <a:cubicBezTo>
                  <a:pt x="2421513" y="1429829"/>
                  <a:pt x="2436972" y="1422015"/>
                  <a:pt x="2457355" y="1419977"/>
                </a:cubicBezTo>
                <a:cubicBezTo>
                  <a:pt x="2479097" y="1418618"/>
                  <a:pt x="2497443" y="1423035"/>
                  <a:pt x="2512390" y="1433226"/>
                </a:cubicBezTo>
                <a:cubicBezTo>
                  <a:pt x="2503557" y="1459725"/>
                  <a:pt x="2499141" y="1501511"/>
                  <a:pt x="2499141" y="1558585"/>
                </a:cubicBezTo>
                <a:lnTo>
                  <a:pt x="2498121" y="1999888"/>
                </a:lnTo>
                <a:cubicBezTo>
                  <a:pt x="2498121" y="2060359"/>
                  <a:pt x="2500160" y="2106561"/>
                  <a:pt x="2504237" y="2138496"/>
                </a:cubicBezTo>
                <a:cubicBezTo>
                  <a:pt x="2499480" y="2143252"/>
                  <a:pt x="2491497" y="2147159"/>
                  <a:pt x="2480286" y="2150216"/>
                </a:cubicBezTo>
                <a:cubicBezTo>
                  <a:pt x="2469075" y="2153274"/>
                  <a:pt x="2457355" y="2154802"/>
                  <a:pt x="2445125" y="2154802"/>
                </a:cubicBezTo>
                <a:cubicBezTo>
                  <a:pt x="2430856" y="2154802"/>
                  <a:pt x="2420664" y="2153104"/>
                  <a:pt x="2414549" y="2149707"/>
                </a:cubicBezTo>
                <a:cubicBezTo>
                  <a:pt x="2231778" y="1935680"/>
                  <a:pt x="2104040" y="1760721"/>
                  <a:pt x="2031339" y="1624831"/>
                </a:cubicBezTo>
                <a:lnTo>
                  <a:pt x="2059877" y="2079383"/>
                </a:lnTo>
                <a:cubicBezTo>
                  <a:pt x="2061914" y="2101126"/>
                  <a:pt x="2055799" y="2119301"/>
                  <a:pt x="2041531" y="2133909"/>
                </a:cubicBezTo>
                <a:cubicBezTo>
                  <a:pt x="2027263" y="2148518"/>
                  <a:pt x="2011295" y="2155822"/>
                  <a:pt x="1993630" y="2155822"/>
                </a:cubicBezTo>
                <a:cubicBezTo>
                  <a:pt x="1972567" y="2155822"/>
                  <a:pt x="1954222" y="2150046"/>
                  <a:pt x="1938594" y="2138496"/>
                </a:cubicBezTo>
                <a:cubicBezTo>
                  <a:pt x="1951504" y="2103844"/>
                  <a:pt x="1957959" y="2056962"/>
                  <a:pt x="1957959" y="1997849"/>
                </a:cubicBezTo>
                <a:lnTo>
                  <a:pt x="1957959" y="1575911"/>
                </a:lnTo>
                <a:cubicBezTo>
                  <a:pt x="1957959" y="1519517"/>
                  <a:pt x="1955581" y="1472635"/>
                  <a:pt x="1950825" y="1435265"/>
                </a:cubicBezTo>
                <a:cubicBezTo>
                  <a:pt x="1954902" y="1429829"/>
                  <a:pt x="1962885" y="1425752"/>
                  <a:pt x="1974775" y="1423035"/>
                </a:cubicBezTo>
                <a:cubicBezTo>
                  <a:pt x="1986665" y="1420317"/>
                  <a:pt x="1999065" y="1418958"/>
                  <a:pt x="2011976" y="1418958"/>
                </a:cubicBezTo>
                <a:close/>
                <a:moveTo>
                  <a:pt x="7707925" y="1417939"/>
                </a:moveTo>
                <a:cubicBezTo>
                  <a:pt x="7729667" y="1417939"/>
                  <a:pt x="7747673" y="1424054"/>
                  <a:pt x="7761941" y="1436284"/>
                </a:cubicBezTo>
                <a:cubicBezTo>
                  <a:pt x="7776209" y="1448514"/>
                  <a:pt x="7783344" y="1465161"/>
                  <a:pt x="7783344" y="1486223"/>
                </a:cubicBezTo>
                <a:lnTo>
                  <a:pt x="7783344" y="1835801"/>
                </a:lnTo>
                <a:cubicBezTo>
                  <a:pt x="7783344" y="1931603"/>
                  <a:pt x="7793535" y="2001077"/>
                  <a:pt x="7813919" y="2044222"/>
                </a:cubicBezTo>
                <a:cubicBezTo>
                  <a:pt x="7834303" y="2087367"/>
                  <a:pt x="7866576" y="2108940"/>
                  <a:pt x="7910741" y="2108940"/>
                </a:cubicBezTo>
                <a:cubicBezTo>
                  <a:pt x="7956943" y="2108940"/>
                  <a:pt x="7990915" y="2086178"/>
                  <a:pt x="8012658" y="2040655"/>
                </a:cubicBezTo>
                <a:cubicBezTo>
                  <a:pt x="8034401" y="1995132"/>
                  <a:pt x="8045271" y="1926847"/>
                  <a:pt x="8045271" y="1835801"/>
                </a:cubicBezTo>
                <a:lnTo>
                  <a:pt x="8045271" y="1575911"/>
                </a:lnTo>
                <a:cubicBezTo>
                  <a:pt x="8045271" y="1524273"/>
                  <a:pt x="8038817" y="1481467"/>
                  <a:pt x="8025907" y="1447495"/>
                </a:cubicBezTo>
                <a:cubicBezTo>
                  <a:pt x="8034061" y="1440021"/>
                  <a:pt x="8044593" y="1433226"/>
                  <a:pt x="8057501" y="1427111"/>
                </a:cubicBezTo>
                <a:cubicBezTo>
                  <a:pt x="8070411" y="1420996"/>
                  <a:pt x="8085019" y="1417939"/>
                  <a:pt x="8101326" y="1417939"/>
                </a:cubicBezTo>
                <a:cubicBezTo>
                  <a:pt x="8123069" y="1417939"/>
                  <a:pt x="8141243" y="1424054"/>
                  <a:pt x="8155852" y="1436284"/>
                </a:cubicBezTo>
                <a:cubicBezTo>
                  <a:pt x="8170461" y="1448514"/>
                  <a:pt x="8177765" y="1465161"/>
                  <a:pt x="8177765" y="1486223"/>
                </a:cubicBezTo>
                <a:lnTo>
                  <a:pt x="8177765" y="1828667"/>
                </a:lnTo>
                <a:cubicBezTo>
                  <a:pt x="8177765" y="1937378"/>
                  <a:pt x="8155343" y="2019082"/>
                  <a:pt x="8110499" y="2073778"/>
                </a:cubicBezTo>
                <a:cubicBezTo>
                  <a:pt x="8065655" y="2128474"/>
                  <a:pt x="7999069" y="2155822"/>
                  <a:pt x="7910741" y="2155822"/>
                </a:cubicBezTo>
                <a:cubicBezTo>
                  <a:pt x="7823771" y="2155822"/>
                  <a:pt x="7758714" y="2129323"/>
                  <a:pt x="7715569" y="2076326"/>
                </a:cubicBezTo>
                <a:cubicBezTo>
                  <a:pt x="7672423" y="2023329"/>
                  <a:pt x="7650851" y="1940776"/>
                  <a:pt x="7650851" y="1828667"/>
                </a:cubicBezTo>
                <a:lnTo>
                  <a:pt x="7650851" y="1575911"/>
                </a:lnTo>
                <a:cubicBezTo>
                  <a:pt x="7650851" y="1524273"/>
                  <a:pt x="7644396" y="1481467"/>
                  <a:pt x="7631487" y="1447495"/>
                </a:cubicBezTo>
                <a:cubicBezTo>
                  <a:pt x="7638961" y="1440021"/>
                  <a:pt x="7649323" y="1433226"/>
                  <a:pt x="7662571" y="1427111"/>
                </a:cubicBezTo>
                <a:cubicBezTo>
                  <a:pt x="7675821" y="1420996"/>
                  <a:pt x="7690939" y="1417939"/>
                  <a:pt x="7707925" y="1417939"/>
                </a:cubicBezTo>
                <a:close/>
                <a:moveTo>
                  <a:pt x="6996607" y="1417939"/>
                </a:moveTo>
                <a:cubicBezTo>
                  <a:pt x="7019029" y="1417939"/>
                  <a:pt x="7037375" y="1424054"/>
                  <a:pt x="7051643" y="1436284"/>
                </a:cubicBezTo>
                <a:cubicBezTo>
                  <a:pt x="7065911" y="1448514"/>
                  <a:pt x="7073045" y="1465161"/>
                  <a:pt x="7073045" y="1486223"/>
                </a:cubicBezTo>
                <a:lnTo>
                  <a:pt x="7073045" y="1734902"/>
                </a:lnTo>
                <a:lnTo>
                  <a:pt x="7344145" y="1734902"/>
                </a:lnTo>
                <a:lnTo>
                  <a:pt x="7344145" y="1575911"/>
                </a:lnTo>
                <a:cubicBezTo>
                  <a:pt x="7344145" y="1524273"/>
                  <a:pt x="7337691" y="1481467"/>
                  <a:pt x="7324782" y="1447495"/>
                </a:cubicBezTo>
                <a:cubicBezTo>
                  <a:pt x="7332255" y="1440021"/>
                  <a:pt x="7342617" y="1433226"/>
                  <a:pt x="7355867" y="1427111"/>
                </a:cubicBezTo>
                <a:cubicBezTo>
                  <a:pt x="7369115" y="1420996"/>
                  <a:pt x="7384233" y="1417939"/>
                  <a:pt x="7401219" y="1417939"/>
                </a:cubicBezTo>
                <a:cubicBezTo>
                  <a:pt x="7422963" y="1417939"/>
                  <a:pt x="7441137" y="1424054"/>
                  <a:pt x="7455746" y="1436284"/>
                </a:cubicBezTo>
                <a:cubicBezTo>
                  <a:pt x="7470353" y="1448514"/>
                  <a:pt x="7477658" y="1465161"/>
                  <a:pt x="7477658" y="1486223"/>
                </a:cubicBezTo>
                <a:lnTo>
                  <a:pt x="7477658" y="1997849"/>
                </a:lnTo>
                <a:cubicBezTo>
                  <a:pt x="7477658" y="2051526"/>
                  <a:pt x="7484113" y="2094331"/>
                  <a:pt x="7497023" y="2126266"/>
                </a:cubicBezTo>
                <a:cubicBezTo>
                  <a:pt x="7489548" y="2133739"/>
                  <a:pt x="7479187" y="2140534"/>
                  <a:pt x="7465937" y="2146649"/>
                </a:cubicBezTo>
                <a:cubicBezTo>
                  <a:pt x="7452688" y="2152764"/>
                  <a:pt x="7437570" y="2155822"/>
                  <a:pt x="7420584" y="2155822"/>
                </a:cubicBezTo>
                <a:cubicBezTo>
                  <a:pt x="7398162" y="2155822"/>
                  <a:pt x="7379817" y="2149707"/>
                  <a:pt x="7365549" y="2137476"/>
                </a:cubicBezTo>
                <a:cubicBezTo>
                  <a:pt x="7351280" y="2125246"/>
                  <a:pt x="7344145" y="2108600"/>
                  <a:pt x="7344145" y="2087537"/>
                </a:cubicBezTo>
                <a:lnTo>
                  <a:pt x="7344145" y="1806245"/>
                </a:lnTo>
                <a:lnTo>
                  <a:pt x="7073045" y="1806245"/>
                </a:lnTo>
                <a:lnTo>
                  <a:pt x="7073045" y="1997849"/>
                </a:lnTo>
                <a:cubicBezTo>
                  <a:pt x="7073045" y="2051526"/>
                  <a:pt x="7079500" y="2094331"/>
                  <a:pt x="7092410" y="2126266"/>
                </a:cubicBezTo>
                <a:cubicBezTo>
                  <a:pt x="7084935" y="2133739"/>
                  <a:pt x="7074575" y="2140534"/>
                  <a:pt x="7061325" y="2146649"/>
                </a:cubicBezTo>
                <a:cubicBezTo>
                  <a:pt x="7048075" y="2152764"/>
                  <a:pt x="7032957" y="2155822"/>
                  <a:pt x="7015971" y="2155822"/>
                </a:cubicBezTo>
                <a:cubicBezTo>
                  <a:pt x="6993549" y="2155822"/>
                  <a:pt x="6975205" y="2149707"/>
                  <a:pt x="6960936" y="2137476"/>
                </a:cubicBezTo>
                <a:cubicBezTo>
                  <a:pt x="6946667" y="2125246"/>
                  <a:pt x="6939533" y="2108600"/>
                  <a:pt x="6939533" y="2087537"/>
                </a:cubicBezTo>
                <a:lnTo>
                  <a:pt x="6939533" y="1575911"/>
                </a:lnTo>
                <a:cubicBezTo>
                  <a:pt x="6939533" y="1524273"/>
                  <a:pt x="6933079" y="1481467"/>
                  <a:pt x="6920169" y="1447495"/>
                </a:cubicBezTo>
                <a:cubicBezTo>
                  <a:pt x="6927643" y="1440021"/>
                  <a:pt x="6938005" y="1433226"/>
                  <a:pt x="6951254" y="1427111"/>
                </a:cubicBezTo>
                <a:cubicBezTo>
                  <a:pt x="6964503" y="1420996"/>
                  <a:pt x="6979621" y="1417939"/>
                  <a:pt x="6996607" y="1417939"/>
                </a:cubicBezTo>
                <a:close/>
                <a:moveTo>
                  <a:pt x="6512051" y="1416920"/>
                </a:moveTo>
                <a:cubicBezTo>
                  <a:pt x="6613969" y="1416920"/>
                  <a:pt x="6690917" y="1433736"/>
                  <a:pt x="6742895" y="1467369"/>
                </a:cubicBezTo>
                <a:cubicBezTo>
                  <a:pt x="6794873" y="1501002"/>
                  <a:pt x="6820861" y="1554169"/>
                  <a:pt x="6820861" y="1626870"/>
                </a:cubicBezTo>
                <a:cubicBezTo>
                  <a:pt x="6820861" y="1703648"/>
                  <a:pt x="6793853" y="1762590"/>
                  <a:pt x="6739837" y="1803697"/>
                </a:cubicBezTo>
                <a:cubicBezTo>
                  <a:pt x="6685821" y="1844803"/>
                  <a:pt x="6608193" y="1865357"/>
                  <a:pt x="6506955" y="1865357"/>
                </a:cubicBezTo>
                <a:lnTo>
                  <a:pt x="6482495" y="1865357"/>
                </a:lnTo>
                <a:lnTo>
                  <a:pt x="6482495" y="2004984"/>
                </a:lnTo>
                <a:cubicBezTo>
                  <a:pt x="6482495" y="2055942"/>
                  <a:pt x="6488950" y="2096370"/>
                  <a:pt x="6501859" y="2126266"/>
                </a:cubicBezTo>
                <a:cubicBezTo>
                  <a:pt x="6494386" y="2133739"/>
                  <a:pt x="6484024" y="2140534"/>
                  <a:pt x="6470775" y="2146649"/>
                </a:cubicBezTo>
                <a:cubicBezTo>
                  <a:pt x="6457525" y="2152764"/>
                  <a:pt x="6442407" y="2155822"/>
                  <a:pt x="6425421" y="2155822"/>
                </a:cubicBezTo>
                <a:cubicBezTo>
                  <a:pt x="6402999" y="2155822"/>
                  <a:pt x="6384655" y="2149707"/>
                  <a:pt x="6370386" y="2137476"/>
                </a:cubicBezTo>
                <a:cubicBezTo>
                  <a:pt x="6356117" y="2125246"/>
                  <a:pt x="6348983" y="2108600"/>
                  <a:pt x="6348983" y="2087537"/>
                </a:cubicBezTo>
                <a:lnTo>
                  <a:pt x="6348983" y="1575911"/>
                </a:lnTo>
                <a:cubicBezTo>
                  <a:pt x="6348983" y="1524273"/>
                  <a:pt x="6342529" y="1481467"/>
                  <a:pt x="6329619" y="1447495"/>
                </a:cubicBezTo>
                <a:cubicBezTo>
                  <a:pt x="6371745" y="1427111"/>
                  <a:pt x="6432555" y="1416920"/>
                  <a:pt x="6512051" y="1416920"/>
                </a:cubicBezTo>
                <a:close/>
                <a:moveTo>
                  <a:pt x="5745823" y="1416920"/>
                </a:moveTo>
                <a:cubicBezTo>
                  <a:pt x="5782513" y="1416920"/>
                  <a:pt x="5817844" y="1421676"/>
                  <a:pt x="5851817" y="1431188"/>
                </a:cubicBezTo>
                <a:cubicBezTo>
                  <a:pt x="5885789" y="1440700"/>
                  <a:pt x="5913647" y="1454629"/>
                  <a:pt x="5935389" y="1472974"/>
                </a:cubicBezTo>
                <a:cubicBezTo>
                  <a:pt x="5957131" y="1491319"/>
                  <a:pt x="5968003" y="1512382"/>
                  <a:pt x="5968003" y="1536163"/>
                </a:cubicBezTo>
                <a:cubicBezTo>
                  <a:pt x="5968003" y="1557905"/>
                  <a:pt x="5958490" y="1576421"/>
                  <a:pt x="5939465" y="1591708"/>
                </a:cubicBezTo>
                <a:cubicBezTo>
                  <a:pt x="5920441" y="1606996"/>
                  <a:pt x="5893943" y="1614300"/>
                  <a:pt x="5859970" y="1613620"/>
                </a:cubicBezTo>
                <a:cubicBezTo>
                  <a:pt x="5849778" y="1513062"/>
                  <a:pt x="5812409" y="1462782"/>
                  <a:pt x="5747861" y="1462782"/>
                </a:cubicBezTo>
                <a:cubicBezTo>
                  <a:pt x="5691467" y="1462782"/>
                  <a:pt x="5649851" y="1489451"/>
                  <a:pt x="5623012" y="1542788"/>
                </a:cubicBezTo>
                <a:cubicBezTo>
                  <a:pt x="5596174" y="1596125"/>
                  <a:pt x="5582755" y="1677149"/>
                  <a:pt x="5582755" y="1785861"/>
                </a:cubicBezTo>
                <a:cubicBezTo>
                  <a:pt x="5582755" y="1894573"/>
                  <a:pt x="5595834" y="1975598"/>
                  <a:pt x="5621993" y="2028934"/>
                </a:cubicBezTo>
                <a:cubicBezTo>
                  <a:pt x="5648151" y="2082271"/>
                  <a:pt x="5689089" y="2108940"/>
                  <a:pt x="5744803" y="2108940"/>
                </a:cubicBezTo>
                <a:cubicBezTo>
                  <a:pt x="5790327" y="2108940"/>
                  <a:pt x="5821921" y="2089575"/>
                  <a:pt x="5839587" y="2050847"/>
                </a:cubicBezTo>
                <a:cubicBezTo>
                  <a:pt x="5857252" y="2012118"/>
                  <a:pt x="5866085" y="1966935"/>
                  <a:pt x="5866085" y="1915296"/>
                </a:cubicBezTo>
                <a:cubicBezTo>
                  <a:pt x="5866085" y="1882003"/>
                  <a:pt x="5861669" y="1853466"/>
                  <a:pt x="5852835" y="1829686"/>
                </a:cubicBezTo>
                <a:cubicBezTo>
                  <a:pt x="5844003" y="1805905"/>
                  <a:pt x="5827697" y="1788579"/>
                  <a:pt x="5803915" y="1777708"/>
                </a:cubicBezTo>
                <a:cubicBezTo>
                  <a:pt x="5809351" y="1764798"/>
                  <a:pt x="5819543" y="1754776"/>
                  <a:pt x="5834490" y="1747642"/>
                </a:cubicBezTo>
                <a:cubicBezTo>
                  <a:pt x="5849439" y="1740508"/>
                  <a:pt x="5865745" y="1736941"/>
                  <a:pt x="5883411" y="1736941"/>
                </a:cubicBezTo>
                <a:cubicBezTo>
                  <a:pt x="5918743" y="1736941"/>
                  <a:pt x="5947279" y="1749341"/>
                  <a:pt x="5969021" y="1774140"/>
                </a:cubicBezTo>
                <a:cubicBezTo>
                  <a:pt x="5990765" y="1798941"/>
                  <a:pt x="6001635" y="1835121"/>
                  <a:pt x="6001635" y="1882683"/>
                </a:cubicBezTo>
                <a:cubicBezTo>
                  <a:pt x="6001635" y="1941115"/>
                  <a:pt x="5989915" y="1990885"/>
                  <a:pt x="5966473" y="2031992"/>
                </a:cubicBezTo>
                <a:cubicBezTo>
                  <a:pt x="5943033" y="2073099"/>
                  <a:pt x="5911269" y="2104014"/>
                  <a:pt x="5871181" y="2124737"/>
                </a:cubicBezTo>
                <a:cubicBezTo>
                  <a:pt x="5831093" y="2145460"/>
                  <a:pt x="5786589" y="2155822"/>
                  <a:pt x="5737669" y="2155822"/>
                </a:cubicBezTo>
                <a:cubicBezTo>
                  <a:pt x="5641867" y="2155822"/>
                  <a:pt x="5567637" y="2123718"/>
                  <a:pt x="5514979" y="2059510"/>
                </a:cubicBezTo>
                <a:cubicBezTo>
                  <a:pt x="5462321" y="1995302"/>
                  <a:pt x="5435993" y="1904085"/>
                  <a:pt x="5435993" y="1785861"/>
                </a:cubicBezTo>
                <a:cubicBezTo>
                  <a:pt x="5435993" y="1668316"/>
                  <a:pt x="5463171" y="1577440"/>
                  <a:pt x="5517527" y="1513232"/>
                </a:cubicBezTo>
                <a:cubicBezTo>
                  <a:pt x="5571883" y="1449024"/>
                  <a:pt x="5647981" y="1416920"/>
                  <a:pt x="5745823" y="1416920"/>
                </a:cubicBezTo>
                <a:close/>
                <a:moveTo>
                  <a:pt x="4333770" y="1416920"/>
                </a:moveTo>
                <a:cubicBezTo>
                  <a:pt x="4428893" y="1416920"/>
                  <a:pt x="4500745" y="1447835"/>
                  <a:pt x="4549325" y="1509665"/>
                </a:cubicBezTo>
                <a:cubicBezTo>
                  <a:pt x="4597906" y="1571495"/>
                  <a:pt x="4622196" y="1663560"/>
                  <a:pt x="4622196" y="1785861"/>
                </a:cubicBezTo>
                <a:cubicBezTo>
                  <a:pt x="4622196" y="1908842"/>
                  <a:pt x="4597906" y="2001247"/>
                  <a:pt x="4549325" y="2063077"/>
                </a:cubicBezTo>
                <a:cubicBezTo>
                  <a:pt x="4500745" y="2124907"/>
                  <a:pt x="4428893" y="2155822"/>
                  <a:pt x="4333770" y="2155822"/>
                </a:cubicBezTo>
                <a:cubicBezTo>
                  <a:pt x="4238647" y="2155822"/>
                  <a:pt x="4166795" y="2124907"/>
                  <a:pt x="4118214" y="2063077"/>
                </a:cubicBezTo>
                <a:cubicBezTo>
                  <a:pt x="4069634" y="2001247"/>
                  <a:pt x="4045343" y="1908842"/>
                  <a:pt x="4045343" y="1785861"/>
                </a:cubicBezTo>
                <a:cubicBezTo>
                  <a:pt x="4045343" y="1663560"/>
                  <a:pt x="4069634" y="1571495"/>
                  <a:pt x="4118214" y="1509665"/>
                </a:cubicBezTo>
                <a:cubicBezTo>
                  <a:pt x="4166795" y="1447835"/>
                  <a:pt x="4238647" y="1416920"/>
                  <a:pt x="4333770" y="1416920"/>
                </a:cubicBezTo>
                <a:close/>
                <a:moveTo>
                  <a:pt x="3613042" y="1416920"/>
                </a:moveTo>
                <a:cubicBezTo>
                  <a:pt x="3712241" y="1416920"/>
                  <a:pt x="3786811" y="1431528"/>
                  <a:pt x="3836751" y="1460744"/>
                </a:cubicBezTo>
                <a:cubicBezTo>
                  <a:pt x="3886691" y="1489961"/>
                  <a:pt x="3911660" y="1537182"/>
                  <a:pt x="3911660" y="1602410"/>
                </a:cubicBezTo>
                <a:cubicBezTo>
                  <a:pt x="3911660" y="1652009"/>
                  <a:pt x="3897391" y="1693965"/>
                  <a:pt x="3868854" y="1728278"/>
                </a:cubicBezTo>
                <a:cubicBezTo>
                  <a:pt x="3840318" y="1762590"/>
                  <a:pt x="3800910" y="1786201"/>
                  <a:pt x="3750630" y="1799110"/>
                </a:cubicBezTo>
                <a:cubicBezTo>
                  <a:pt x="3773732" y="1805905"/>
                  <a:pt x="3792926" y="1816436"/>
                  <a:pt x="3808214" y="1830705"/>
                </a:cubicBezTo>
                <a:cubicBezTo>
                  <a:pt x="3823501" y="1844973"/>
                  <a:pt x="3837260" y="1863318"/>
                  <a:pt x="3849491" y="1885740"/>
                </a:cubicBezTo>
                <a:lnTo>
                  <a:pt x="3892296" y="1984600"/>
                </a:lnTo>
                <a:cubicBezTo>
                  <a:pt x="3902487" y="2008381"/>
                  <a:pt x="3912000" y="2025707"/>
                  <a:pt x="3920832" y="2036578"/>
                </a:cubicBezTo>
                <a:cubicBezTo>
                  <a:pt x="3929666" y="2047449"/>
                  <a:pt x="3939178" y="2053225"/>
                  <a:pt x="3949369" y="2053904"/>
                </a:cubicBezTo>
                <a:cubicBezTo>
                  <a:pt x="3958882" y="2053904"/>
                  <a:pt x="3967035" y="2050847"/>
                  <a:pt x="3973830" y="2044732"/>
                </a:cubicBezTo>
                <a:cubicBezTo>
                  <a:pt x="3979265" y="2057641"/>
                  <a:pt x="3981983" y="2069871"/>
                  <a:pt x="3981983" y="2081422"/>
                </a:cubicBezTo>
                <a:cubicBezTo>
                  <a:pt x="3981983" y="2105203"/>
                  <a:pt x="3973150" y="2123548"/>
                  <a:pt x="3955484" y="2136457"/>
                </a:cubicBezTo>
                <a:cubicBezTo>
                  <a:pt x="3937819" y="2149367"/>
                  <a:pt x="3919814" y="2155822"/>
                  <a:pt x="3901468" y="2155822"/>
                </a:cubicBezTo>
                <a:cubicBezTo>
                  <a:pt x="3874969" y="2155822"/>
                  <a:pt x="3853397" y="2150216"/>
                  <a:pt x="3836751" y="2139005"/>
                </a:cubicBezTo>
                <a:cubicBezTo>
                  <a:pt x="3820104" y="2127794"/>
                  <a:pt x="3806515" y="2112507"/>
                  <a:pt x="3795984" y="2093142"/>
                </a:cubicBezTo>
                <a:cubicBezTo>
                  <a:pt x="3785453" y="2073778"/>
                  <a:pt x="3772713" y="2045411"/>
                  <a:pt x="3757765" y="2008041"/>
                </a:cubicBezTo>
                <a:lnTo>
                  <a:pt x="3726170" y="1924469"/>
                </a:lnTo>
                <a:cubicBezTo>
                  <a:pt x="3717337" y="1902047"/>
                  <a:pt x="3709184" y="1884551"/>
                  <a:pt x="3701710" y="1871981"/>
                </a:cubicBezTo>
                <a:cubicBezTo>
                  <a:pt x="3694236" y="1859412"/>
                  <a:pt x="3683704" y="1848880"/>
                  <a:pt x="3670115" y="1840387"/>
                </a:cubicBezTo>
                <a:cubicBezTo>
                  <a:pt x="3656527" y="1831894"/>
                  <a:pt x="3638521" y="1827647"/>
                  <a:pt x="3616099" y="1827647"/>
                </a:cubicBezTo>
                <a:lnTo>
                  <a:pt x="3577371" y="1826628"/>
                </a:lnTo>
                <a:lnTo>
                  <a:pt x="3577371" y="2004984"/>
                </a:lnTo>
                <a:cubicBezTo>
                  <a:pt x="3577371" y="2055942"/>
                  <a:pt x="3583825" y="2096370"/>
                  <a:pt x="3596735" y="2126266"/>
                </a:cubicBezTo>
                <a:cubicBezTo>
                  <a:pt x="3589261" y="2133739"/>
                  <a:pt x="3578899" y="2140534"/>
                  <a:pt x="3565650" y="2146649"/>
                </a:cubicBezTo>
                <a:cubicBezTo>
                  <a:pt x="3552401" y="2152764"/>
                  <a:pt x="3537283" y="2155822"/>
                  <a:pt x="3520297" y="2155822"/>
                </a:cubicBezTo>
                <a:cubicBezTo>
                  <a:pt x="3497875" y="2155822"/>
                  <a:pt x="3479530" y="2149707"/>
                  <a:pt x="3465262" y="2137476"/>
                </a:cubicBezTo>
                <a:cubicBezTo>
                  <a:pt x="3450993" y="2125246"/>
                  <a:pt x="3443859" y="2108600"/>
                  <a:pt x="3443859" y="2087537"/>
                </a:cubicBezTo>
                <a:lnTo>
                  <a:pt x="3443859" y="1575911"/>
                </a:lnTo>
                <a:cubicBezTo>
                  <a:pt x="3443859" y="1524273"/>
                  <a:pt x="3437404" y="1481467"/>
                  <a:pt x="3424494" y="1447495"/>
                </a:cubicBezTo>
                <a:cubicBezTo>
                  <a:pt x="3466620" y="1427111"/>
                  <a:pt x="3529470" y="1416920"/>
                  <a:pt x="3613042" y="1416920"/>
                </a:cubicBezTo>
                <a:close/>
                <a:moveTo>
                  <a:pt x="1533420" y="1416920"/>
                </a:moveTo>
                <a:cubicBezTo>
                  <a:pt x="1628543" y="1416920"/>
                  <a:pt x="1700395" y="1447835"/>
                  <a:pt x="1748975" y="1509665"/>
                </a:cubicBezTo>
                <a:cubicBezTo>
                  <a:pt x="1797556" y="1571495"/>
                  <a:pt x="1821846" y="1663560"/>
                  <a:pt x="1821846" y="1785861"/>
                </a:cubicBezTo>
                <a:cubicBezTo>
                  <a:pt x="1821846" y="1908842"/>
                  <a:pt x="1797556" y="2001247"/>
                  <a:pt x="1748975" y="2063077"/>
                </a:cubicBezTo>
                <a:cubicBezTo>
                  <a:pt x="1700395" y="2124907"/>
                  <a:pt x="1628543" y="2155822"/>
                  <a:pt x="1533420" y="2155822"/>
                </a:cubicBezTo>
                <a:cubicBezTo>
                  <a:pt x="1438298" y="2155822"/>
                  <a:pt x="1366446" y="2124907"/>
                  <a:pt x="1317864" y="2063077"/>
                </a:cubicBezTo>
                <a:cubicBezTo>
                  <a:pt x="1269284" y="2001247"/>
                  <a:pt x="1244993" y="1908842"/>
                  <a:pt x="1244993" y="1785861"/>
                </a:cubicBezTo>
                <a:cubicBezTo>
                  <a:pt x="1244993" y="1663560"/>
                  <a:pt x="1269284" y="1571495"/>
                  <a:pt x="1317864" y="1509665"/>
                </a:cubicBezTo>
                <a:cubicBezTo>
                  <a:pt x="1366446" y="1447835"/>
                  <a:pt x="1438298" y="1416920"/>
                  <a:pt x="1533420" y="1416920"/>
                </a:cubicBezTo>
                <a:close/>
                <a:moveTo>
                  <a:pt x="9811950" y="1259967"/>
                </a:moveTo>
                <a:cubicBezTo>
                  <a:pt x="9818745" y="1267441"/>
                  <a:pt x="9825029" y="1279161"/>
                  <a:pt x="9830804" y="1295128"/>
                </a:cubicBezTo>
                <a:cubicBezTo>
                  <a:pt x="9836580" y="1311095"/>
                  <a:pt x="9839467" y="1326892"/>
                  <a:pt x="9839467" y="1342520"/>
                </a:cubicBezTo>
                <a:cubicBezTo>
                  <a:pt x="9839467" y="1378531"/>
                  <a:pt x="9815007" y="1409785"/>
                  <a:pt x="9766086" y="1436284"/>
                </a:cubicBezTo>
                <a:cubicBezTo>
                  <a:pt x="9780355" y="1449193"/>
                  <a:pt x="9787490" y="1465840"/>
                  <a:pt x="9787490" y="1486223"/>
                </a:cubicBezTo>
                <a:lnTo>
                  <a:pt x="9787490" y="1828667"/>
                </a:lnTo>
                <a:cubicBezTo>
                  <a:pt x="9787490" y="1937378"/>
                  <a:pt x="9765068" y="2019082"/>
                  <a:pt x="9720224" y="2073778"/>
                </a:cubicBezTo>
                <a:cubicBezTo>
                  <a:pt x="9675380" y="2128474"/>
                  <a:pt x="9608794" y="2155822"/>
                  <a:pt x="9520466" y="2155822"/>
                </a:cubicBezTo>
                <a:cubicBezTo>
                  <a:pt x="9433497" y="2155822"/>
                  <a:pt x="9368438" y="2129323"/>
                  <a:pt x="9325294" y="2076326"/>
                </a:cubicBezTo>
                <a:cubicBezTo>
                  <a:pt x="9282149" y="2023329"/>
                  <a:pt x="9260576" y="1940776"/>
                  <a:pt x="9260576" y="1828667"/>
                </a:cubicBezTo>
                <a:lnTo>
                  <a:pt x="9260576" y="1575911"/>
                </a:lnTo>
                <a:cubicBezTo>
                  <a:pt x="9260576" y="1524273"/>
                  <a:pt x="9254120" y="1481467"/>
                  <a:pt x="9241212" y="1447495"/>
                </a:cubicBezTo>
                <a:cubicBezTo>
                  <a:pt x="9248685" y="1440021"/>
                  <a:pt x="9259047" y="1433226"/>
                  <a:pt x="9272297" y="1427111"/>
                </a:cubicBezTo>
                <a:cubicBezTo>
                  <a:pt x="9285546" y="1420996"/>
                  <a:pt x="9300663" y="1417939"/>
                  <a:pt x="9317650" y="1417939"/>
                </a:cubicBezTo>
                <a:cubicBezTo>
                  <a:pt x="9339392" y="1417939"/>
                  <a:pt x="9357398" y="1424054"/>
                  <a:pt x="9371666" y="1436284"/>
                </a:cubicBezTo>
                <a:cubicBezTo>
                  <a:pt x="9385934" y="1448514"/>
                  <a:pt x="9393069" y="1465161"/>
                  <a:pt x="9393069" y="1486223"/>
                </a:cubicBezTo>
                <a:lnTo>
                  <a:pt x="9393069" y="1835801"/>
                </a:lnTo>
                <a:cubicBezTo>
                  <a:pt x="9393069" y="1931603"/>
                  <a:pt x="9403261" y="2001077"/>
                  <a:pt x="9423644" y="2044222"/>
                </a:cubicBezTo>
                <a:cubicBezTo>
                  <a:pt x="9444027" y="2087367"/>
                  <a:pt x="9476301" y="2108940"/>
                  <a:pt x="9520466" y="2108940"/>
                </a:cubicBezTo>
                <a:cubicBezTo>
                  <a:pt x="9566668" y="2108940"/>
                  <a:pt x="9600640" y="2086178"/>
                  <a:pt x="9622383" y="2040655"/>
                </a:cubicBezTo>
                <a:cubicBezTo>
                  <a:pt x="9644125" y="1995132"/>
                  <a:pt x="9654997" y="1926847"/>
                  <a:pt x="9654997" y="1835801"/>
                </a:cubicBezTo>
                <a:lnTo>
                  <a:pt x="9654997" y="1575911"/>
                </a:lnTo>
                <a:cubicBezTo>
                  <a:pt x="9654997" y="1524273"/>
                  <a:pt x="9648541" y="1481467"/>
                  <a:pt x="9635633" y="1447495"/>
                </a:cubicBezTo>
                <a:cubicBezTo>
                  <a:pt x="9651939" y="1432547"/>
                  <a:pt x="9671304" y="1423035"/>
                  <a:pt x="9693726" y="1418958"/>
                </a:cubicBezTo>
                <a:cubicBezTo>
                  <a:pt x="9728377" y="1404689"/>
                  <a:pt x="9745703" y="1383627"/>
                  <a:pt x="9745703" y="1355769"/>
                </a:cubicBezTo>
                <a:cubicBezTo>
                  <a:pt x="9745703" y="1344898"/>
                  <a:pt x="9743495" y="1334197"/>
                  <a:pt x="9739079" y="1323665"/>
                </a:cubicBezTo>
                <a:cubicBezTo>
                  <a:pt x="9734663" y="1313134"/>
                  <a:pt x="9729056" y="1304471"/>
                  <a:pt x="9722262" y="1297676"/>
                </a:cubicBezTo>
                <a:cubicBezTo>
                  <a:pt x="9731095" y="1290882"/>
                  <a:pt x="9745363" y="1283238"/>
                  <a:pt x="9765068" y="1274745"/>
                </a:cubicBezTo>
                <a:cubicBezTo>
                  <a:pt x="9784771" y="1266252"/>
                  <a:pt x="9800398" y="1261326"/>
                  <a:pt x="9811950" y="1259967"/>
                </a:cubicBezTo>
                <a:close/>
                <a:moveTo>
                  <a:pt x="9459315" y="1248756"/>
                </a:moveTo>
                <a:cubicBezTo>
                  <a:pt x="9470865" y="1248756"/>
                  <a:pt x="9482247" y="1250624"/>
                  <a:pt x="9493458" y="1254361"/>
                </a:cubicBezTo>
                <a:cubicBezTo>
                  <a:pt x="9504668" y="1258098"/>
                  <a:pt x="9517408" y="1263704"/>
                  <a:pt x="9531677" y="1271178"/>
                </a:cubicBezTo>
                <a:cubicBezTo>
                  <a:pt x="9546625" y="1278652"/>
                  <a:pt x="9559194" y="1284257"/>
                  <a:pt x="9569386" y="1287994"/>
                </a:cubicBezTo>
                <a:cubicBezTo>
                  <a:pt x="9579578" y="1291731"/>
                  <a:pt x="9590449" y="1293599"/>
                  <a:pt x="9602000" y="1293599"/>
                </a:cubicBezTo>
                <a:cubicBezTo>
                  <a:pt x="9617627" y="1293599"/>
                  <a:pt x="9629007" y="1290372"/>
                  <a:pt x="9636142" y="1283917"/>
                </a:cubicBezTo>
                <a:cubicBezTo>
                  <a:pt x="9643276" y="1277463"/>
                  <a:pt x="9650240" y="1267441"/>
                  <a:pt x="9657035" y="1253852"/>
                </a:cubicBezTo>
                <a:cubicBezTo>
                  <a:pt x="9664509" y="1253852"/>
                  <a:pt x="9670284" y="1254361"/>
                  <a:pt x="9674360" y="1255380"/>
                </a:cubicBezTo>
                <a:cubicBezTo>
                  <a:pt x="9678438" y="1256400"/>
                  <a:pt x="9682515" y="1258608"/>
                  <a:pt x="9686591" y="1262005"/>
                </a:cubicBezTo>
                <a:cubicBezTo>
                  <a:pt x="9681155" y="1294619"/>
                  <a:pt x="9670454" y="1320608"/>
                  <a:pt x="9654487" y="1339972"/>
                </a:cubicBezTo>
                <a:cubicBezTo>
                  <a:pt x="9638520" y="1359336"/>
                  <a:pt x="9617627" y="1369018"/>
                  <a:pt x="9591808" y="1369018"/>
                </a:cubicBezTo>
                <a:cubicBezTo>
                  <a:pt x="9580257" y="1369018"/>
                  <a:pt x="9569046" y="1367150"/>
                  <a:pt x="9558175" y="1363413"/>
                </a:cubicBezTo>
                <a:cubicBezTo>
                  <a:pt x="9547304" y="1359676"/>
                  <a:pt x="9534734" y="1354070"/>
                  <a:pt x="9520466" y="1346597"/>
                </a:cubicBezTo>
                <a:cubicBezTo>
                  <a:pt x="9506197" y="1339802"/>
                  <a:pt x="9493967" y="1334536"/>
                  <a:pt x="9483776" y="1330799"/>
                </a:cubicBezTo>
                <a:cubicBezTo>
                  <a:pt x="9473584" y="1327062"/>
                  <a:pt x="9463392" y="1325194"/>
                  <a:pt x="9453200" y="1325194"/>
                </a:cubicBezTo>
                <a:cubicBezTo>
                  <a:pt x="9435535" y="1325194"/>
                  <a:pt x="9421945" y="1328761"/>
                  <a:pt x="9412433" y="1335895"/>
                </a:cubicBezTo>
                <a:cubicBezTo>
                  <a:pt x="9402921" y="1343029"/>
                  <a:pt x="9395107" y="1352712"/>
                  <a:pt x="9388992" y="1364942"/>
                </a:cubicBezTo>
                <a:lnTo>
                  <a:pt x="9383896" y="1365961"/>
                </a:lnTo>
                <a:cubicBezTo>
                  <a:pt x="9375743" y="1365961"/>
                  <a:pt x="9367590" y="1362564"/>
                  <a:pt x="9359436" y="1355769"/>
                </a:cubicBezTo>
                <a:cubicBezTo>
                  <a:pt x="9362833" y="1317720"/>
                  <a:pt x="9373874" y="1290372"/>
                  <a:pt x="9392559" y="1273726"/>
                </a:cubicBezTo>
                <a:cubicBezTo>
                  <a:pt x="9411244" y="1257079"/>
                  <a:pt x="9433495" y="1248756"/>
                  <a:pt x="9459315" y="1248756"/>
                </a:cubicBezTo>
                <a:close/>
                <a:moveTo>
                  <a:pt x="1528324" y="1223276"/>
                </a:moveTo>
                <a:cubicBezTo>
                  <a:pt x="1544631" y="1223276"/>
                  <a:pt x="1556181" y="1224975"/>
                  <a:pt x="1562976" y="1228372"/>
                </a:cubicBezTo>
                <a:lnTo>
                  <a:pt x="1702604" y="1361884"/>
                </a:lnTo>
                <a:cubicBezTo>
                  <a:pt x="1702604" y="1365281"/>
                  <a:pt x="1699715" y="1370377"/>
                  <a:pt x="1693940" y="1377172"/>
                </a:cubicBezTo>
                <a:cubicBezTo>
                  <a:pt x="1688165" y="1383966"/>
                  <a:pt x="1682899" y="1388383"/>
                  <a:pt x="1678143" y="1390421"/>
                </a:cubicBezTo>
                <a:lnTo>
                  <a:pt x="1529343" y="1309906"/>
                </a:lnTo>
                <a:lnTo>
                  <a:pt x="1379524" y="1390421"/>
                </a:lnTo>
                <a:cubicBezTo>
                  <a:pt x="1375448" y="1388383"/>
                  <a:pt x="1370522" y="1383966"/>
                  <a:pt x="1364746" y="1377172"/>
                </a:cubicBezTo>
                <a:cubicBezTo>
                  <a:pt x="1358971" y="1370377"/>
                  <a:pt x="1355744" y="1365281"/>
                  <a:pt x="1355064" y="1361884"/>
                </a:cubicBezTo>
                <a:lnTo>
                  <a:pt x="1494691" y="1228372"/>
                </a:lnTo>
                <a:cubicBezTo>
                  <a:pt x="1501486" y="1224975"/>
                  <a:pt x="1512697" y="1223276"/>
                  <a:pt x="1528324" y="1223276"/>
                </a:cubicBezTo>
                <a:close/>
                <a:moveTo>
                  <a:pt x="7561763" y="276196"/>
                </a:moveTo>
                <a:lnTo>
                  <a:pt x="7466980" y="641061"/>
                </a:lnTo>
                <a:lnTo>
                  <a:pt x="7659605" y="641061"/>
                </a:lnTo>
                <a:close/>
                <a:moveTo>
                  <a:pt x="8315725" y="248679"/>
                </a:moveTo>
                <a:lnTo>
                  <a:pt x="8315725" y="541182"/>
                </a:lnTo>
                <a:lnTo>
                  <a:pt x="8446180" y="541182"/>
                </a:lnTo>
                <a:cubicBezTo>
                  <a:pt x="8448896" y="548656"/>
                  <a:pt x="8450256" y="556809"/>
                  <a:pt x="8450256" y="565642"/>
                </a:cubicBezTo>
                <a:cubicBezTo>
                  <a:pt x="8450256" y="574475"/>
                  <a:pt x="8448896" y="582968"/>
                  <a:pt x="8446180" y="591121"/>
                </a:cubicBezTo>
                <a:lnTo>
                  <a:pt x="8315725" y="591121"/>
                </a:lnTo>
                <a:lnTo>
                  <a:pt x="8315725" y="875471"/>
                </a:lnTo>
                <a:lnTo>
                  <a:pt x="8394201" y="875471"/>
                </a:lnTo>
                <a:cubicBezTo>
                  <a:pt x="8434969" y="875471"/>
                  <a:pt x="8468092" y="865279"/>
                  <a:pt x="8493571" y="844896"/>
                </a:cubicBezTo>
                <a:cubicBezTo>
                  <a:pt x="8519050" y="824512"/>
                  <a:pt x="8537905" y="791729"/>
                  <a:pt x="8550135" y="746545"/>
                </a:cubicBezTo>
                <a:cubicBezTo>
                  <a:pt x="8562366" y="701362"/>
                  <a:pt x="8568480" y="641400"/>
                  <a:pt x="8568480" y="566661"/>
                </a:cubicBezTo>
                <a:cubicBezTo>
                  <a:pt x="8568480" y="456590"/>
                  <a:pt x="8554381" y="376075"/>
                  <a:pt x="8526185" y="325117"/>
                </a:cubicBezTo>
                <a:cubicBezTo>
                  <a:pt x="8497987" y="274158"/>
                  <a:pt x="8453992" y="248679"/>
                  <a:pt x="8394201" y="248679"/>
                </a:cubicBezTo>
                <a:close/>
                <a:moveTo>
                  <a:pt x="4362345" y="243583"/>
                </a:moveTo>
                <a:cubicBezTo>
                  <a:pt x="4313425" y="243583"/>
                  <a:pt x="4277584" y="269402"/>
                  <a:pt x="4254822" y="321040"/>
                </a:cubicBezTo>
                <a:cubicBezTo>
                  <a:pt x="4232061" y="372678"/>
                  <a:pt x="4220680" y="454552"/>
                  <a:pt x="4220680" y="566661"/>
                </a:cubicBezTo>
                <a:cubicBezTo>
                  <a:pt x="4220680" y="678770"/>
                  <a:pt x="4232061" y="760644"/>
                  <a:pt x="4254822" y="812282"/>
                </a:cubicBezTo>
                <a:cubicBezTo>
                  <a:pt x="4277584" y="863920"/>
                  <a:pt x="4313425" y="889739"/>
                  <a:pt x="4362345" y="889739"/>
                </a:cubicBezTo>
                <a:cubicBezTo>
                  <a:pt x="4411266" y="889739"/>
                  <a:pt x="4446936" y="864090"/>
                  <a:pt x="4469359" y="812792"/>
                </a:cubicBezTo>
                <a:cubicBezTo>
                  <a:pt x="4491781" y="761493"/>
                  <a:pt x="4502991" y="679450"/>
                  <a:pt x="4502991" y="566661"/>
                </a:cubicBezTo>
                <a:cubicBezTo>
                  <a:pt x="4502991" y="453872"/>
                  <a:pt x="4491781" y="371829"/>
                  <a:pt x="4469359" y="320530"/>
                </a:cubicBezTo>
                <a:cubicBezTo>
                  <a:pt x="4446936" y="269232"/>
                  <a:pt x="4411266" y="243583"/>
                  <a:pt x="4362345" y="243583"/>
                </a:cubicBezTo>
                <a:close/>
                <a:moveTo>
                  <a:pt x="2096481" y="211988"/>
                </a:moveTo>
                <a:lnTo>
                  <a:pt x="2591800" y="211988"/>
                </a:lnTo>
                <a:cubicBezTo>
                  <a:pt x="2598594" y="211988"/>
                  <a:pt x="2603861" y="215385"/>
                  <a:pt x="2607597" y="222180"/>
                </a:cubicBezTo>
                <a:cubicBezTo>
                  <a:pt x="2611334" y="228974"/>
                  <a:pt x="2613203" y="237807"/>
                  <a:pt x="2613203" y="248679"/>
                </a:cubicBezTo>
                <a:cubicBezTo>
                  <a:pt x="2613203" y="264306"/>
                  <a:pt x="2609805" y="280273"/>
                  <a:pt x="2603011" y="296580"/>
                </a:cubicBezTo>
                <a:cubicBezTo>
                  <a:pt x="2596216" y="312886"/>
                  <a:pt x="2587384" y="323418"/>
                  <a:pt x="2576513" y="328174"/>
                </a:cubicBezTo>
                <a:cubicBezTo>
                  <a:pt x="2512644" y="296919"/>
                  <a:pt x="2457269" y="276196"/>
                  <a:pt x="2410387" y="266004"/>
                </a:cubicBezTo>
                <a:lnTo>
                  <a:pt x="2411407" y="778649"/>
                </a:lnTo>
                <a:cubicBezTo>
                  <a:pt x="2411407" y="832326"/>
                  <a:pt x="2417862" y="875131"/>
                  <a:pt x="2430770" y="907065"/>
                </a:cubicBezTo>
                <a:cubicBezTo>
                  <a:pt x="2422617" y="914539"/>
                  <a:pt x="2411915" y="921334"/>
                  <a:pt x="2398667" y="927449"/>
                </a:cubicBezTo>
                <a:cubicBezTo>
                  <a:pt x="2385417" y="933564"/>
                  <a:pt x="2370300" y="936622"/>
                  <a:pt x="2353313" y="936622"/>
                </a:cubicBezTo>
                <a:cubicBezTo>
                  <a:pt x="2330892" y="936622"/>
                  <a:pt x="2312546" y="930506"/>
                  <a:pt x="2298277" y="918276"/>
                </a:cubicBezTo>
                <a:cubicBezTo>
                  <a:pt x="2284010" y="906046"/>
                  <a:pt x="2276875" y="889400"/>
                  <a:pt x="2276875" y="868337"/>
                </a:cubicBezTo>
                <a:lnTo>
                  <a:pt x="2276875" y="266004"/>
                </a:lnTo>
                <a:cubicBezTo>
                  <a:pt x="2232710" y="275517"/>
                  <a:pt x="2177336" y="296240"/>
                  <a:pt x="2110749" y="328174"/>
                </a:cubicBezTo>
                <a:cubicBezTo>
                  <a:pt x="2100557" y="323418"/>
                  <a:pt x="2092064" y="312886"/>
                  <a:pt x="2085270" y="296580"/>
                </a:cubicBezTo>
                <a:cubicBezTo>
                  <a:pt x="2078475" y="280273"/>
                  <a:pt x="2075078" y="264306"/>
                  <a:pt x="2075078" y="248679"/>
                </a:cubicBezTo>
                <a:cubicBezTo>
                  <a:pt x="2075078" y="237807"/>
                  <a:pt x="2076777" y="228974"/>
                  <a:pt x="2080174" y="222180"/>
                </a:cubicBezTo>
                <a:cubicBezTo>
                  <a:pt x="2083571" y="215385"/>
                  <a:pt x="2089007" y="211988"/>
                  <a:pt x="2096481" y="211988"/>
                </a:cubicBezTo>
                <a:close/>
                <a:moveTo>
                  <a:pt x="783526" y="211988"/>
                </a:moveTo>
                <a:lnTo>
                  <a:pt x="1079087" y="211988"/>
                </a:lnTo>
                <a:cubicBezTo>
                  <a:pt x="1086562" y="211988"/>
                  <a:pt x="1091997" y="215385"/>
                  <a:pt x="1095394" y="222180"/>
                </a:cubicBezTo>
                <a:cubicBezTo>
                  <a:pt x="1098791" y="228974"/>
                  <a:pt x="1100490" y="237807"/>
                  <a:pt x="1100490" y="248679"/>
                </a:cubicBezTo>
                <a:cubicBezTo>
                  <a:pt x="1100490" y="264306"/>
                  <a:pt x="1097092" y="280273"/>
                  <a:pt x="1090298" y="296580"/>
                </a:cubicBezTo>
                <a:cubicBezTo>
                  <a:pt x="1083504" y="312886"/>
                  <a:pt x="1075010" y="323418"/>
                  <a:pt x="1064819" y="328174"/>
                </a:cubicBezTo>
                <a:cubicBezTo>
                  <a:pt x="984643" y="295561"/>
                  <a:pt x="901071" y="278235"/>
                  <a:pt x="814101" y="276196"/>
                </a:cubicBezTo>
                <a:lnTo>
                  <a:pt x="814101" y="517741"/>
                </a:lnTo>
                <a:lnTo>
                  <a:pt x="1035262" y="517741"/>
                </a:lnTo>
                <a:cubicBezTo>
                  <a:pt x="1038660" y="529971"/>
                  <a:pt x="1040358" y="541521"/>
                  <a:pt x="1040358" y="552393"/>
                </a:cubicBezTo>
                <a:cubicBezTo>
                  <a:pt x="1040358" y="565302"/>
                  <a:pt x="1038660" y="577872"/>
                  <a:pt x="1035262" y="590102"/>
                </a:cubicBezTo>
                <a:lnTo>
                  <a:pt x="815121" y="590102"/>
                </a:lnTo>
                <a:lnTo>
                  <a:pt x="815121" y="858145"/>
                </a:lnTo>
                <a:cubicBezTo>
                  <a:pt x="859964" y="856786"/>
                  <a:pt x="909564" y="850501"/>
                  <a:pt x="963921" y="839290"/>
                </a:cubicBezTo>
                <a:cubicBezTo>
                  <a:pt x="1018276" y="828079"/>
                  <a:pt x="1060063" y="816019"/>
                  <a:pt x="1089279" y="803110"/>
                </a:cubicBezTo>
                <a:cubicBezTo>
                  <a:pt x="1097432" y="807866"/>
                  <a:pt x="1103717" y="816359"/>
                  <a:pt x="1108133" y="828589"/>
                </a:cubicBezTo>
                <a:cubicBezTo>
                  <a:pt x="1112550" y="840819"/>
                  <a:pt x="1114759" y="853729"/>
                  <a:pt x="1114759" y="867318"/>
                </a:cubicBezTo>
                <a:cubicBezTo>
                  <a:pt x="1114759" y="882945"/>
                  <a:pt x="1112040" y="896024"/>
                  <a:pt x="1106605" y="906556"/>
                </a:cubicBezTo>
                <a:cubicBezTo>
                  <a:pt x="1101170" y="917087"/>
                  <a:pt x="1093016" y="922353"/>
                  <a:pt x="1082144" y="922353"/>
                </a:cubicBezTo>
                <a:lnTo>
                  <a:pt x="758047" y="922353"/>
                </a:lnTo>
                <a:cubicBezTo>
                  <a:pt x="735625" y="922353"/>
                  <a:pt x="717280" y="916238"/>
                  <a:pt x="703012" y="904008"/>
                </a:cubicBezTo>
                <a:cubicBezTo>
                  <a:pt x="688743" y="891778"/>
                  <a:pt x="681609" y="875131"/>
                  <a:pt x="681609" y="854068"/>
                </a:cubicBezTo>
                <a:lnTo>
                  <a:pt x="681609" y="374037"/>
                </a:lnTo>
                <a:cubicBezTo>
                  <a:pt x="681609" y="322399"/>
                  <a:pt x="675154" y="279593"/>
                  <a:pt x="662244" y="245621"/>
                </a:cubicBezTo>
                <a:cubicBezTo>
                  <a:pt x="678551" y="232032"/>
                  <a:pt x="695028" y="223029"/>
                  <a:pt x="711674" y="218613"/>
                </a:cubicBezTo>
                <a:cubicBezTo>
                  <a:pt x="728321" y="214196"/>
                  <a:pt x="752272" y="211988"/>
                  <a:pt x="783526" y="211988"/>
                </a:cubicBezTo>
                <a:close/>
                <a:moveTo>
                  <a:pt x="8394201" y="201796"/>
                </a:moveTo>
                <a:cubicBezTo>
                  <a:pt x="8497478" y="201796"/>
                  <a:pt x="8576803" y="231862"/>
                  <a:pt x="8632179" y="291993"/>
                </a:cubicBezTo>
                <a:cubicBezTo>
                  <a:pt x="8687554" y="352125"/>
                  <a:pt x="8715242" y="440623"/>
                  <a:pt x="8715242" y="557488"/>
                </a:cubicBezTo>
                <a:cubicBezTo>
                  <a:pt x="8715242" y="800732"/>
                  <a:pt x="8610606" y="922353"/>
                  <a:pt x="8401336" y="922353"/>
                </a:cubicBezTo>
                <a:lnTo>
                  <a:pt x="8259670" y="922353"/>
                </a:lnTo>
                <a:cubicBezTo>
                  <a:pt x="8235889" y="922353"/>
                  <a:pt x="8217035" y="916238"/>
                  <a:pt x="8203105" y="904008"/>
                </a:cubicBezTo>
                <a:cubicBezTo>
                  <a:pt x="8189177" y="891778"/>
                  <a:pt x="8182213" y="875471"/>
                  <a:pt x="8182213" y="855088"/>
                </a:cubicBezTo>
                <a:lnTo>
                  <a:pt x="8181193" y="591121"/>
                </a:lnTo>
                <a:lnTo>
                  <a:pt x="8122081" y="591121"/>
                </a:lnTo>
                <a:cubicBezTo>
                  <a:pt x="8119363" y="578891"/>
                  <a:pt x="8118005" y="570398"/>
                  <a:pt x="8118005" y="565642"/>
                </a:cubicBezTo>
                <a:cubicBezTo>
                  <a:pt x="8118005" y="560206"/>
                  <a:pt x="8119363" y="552053"/>
                  <a:pt x="8122081" y="541182"/>
                </a:cubicBezTo>
                <a:lnTo>
                  <a:pt x="8181193" y="541182"/>
                </a:lnTo>
                <a:lnTo>
                  <a:pt x="8181193" y="356711"/>
                </a:lnTo>
                <a:lnTo>
                  <a:pt x="8181193" y="320021"/>
                </a:lnTo>
                <a:cubicBezTo>
                  <a:pt x="8181193" y="269741"/>
                  <a:pt x="8176777" y="233051"/>
                  <a:pt x="8167945" y="209950"/>
                </a:cubicBezTo>
                <a:cubicBezTo>
                  <a:pt x="8210749" y="204514"/>
                  <a:pt x="8286168" y="201796"/>
                  <a:pt x="8394201" y="201796"/>
                </a:cubicBezTo>
                <a:close/>
                <a:moveTo>
                  <a:pt x="94783" y="201796"/>
                </a:moveTo>
                <a:cubicBezTo>
                  <a:pt x="119244" y="201796"/>
                  <a:pt x="137929" y="207911"/>
                  <a:pt x="150838" y="220141"/>
                </a:cubicBezTo>
                <a:cubicBezTo>
                  <a:pt x="163748" y="232372"/>
                  <a:pt x="175978" y="251057"/>
                  <a:pt x="187528" y="276196"/>
                </a:cubicBezTo>
                <a:lnTo>
                  <a:pt x="323078" y="567680"/>
                </a:lnTo>
                <a:lnTo>
                  <a:pt x="446399" y="294541"/>
                </a:lnTo>
                <a:cubicBezTo>
                  <a:pt x="453873" y="278914"/>
                  <a:pt x="457609" y="264306"/>
                  <a:pt x="457609" y="250717"/>
                </a:cubicBezTo>
                <a:cubicBezTo>
                  <a:pt x="457609" y="243922"/>
                  <a:pt x="456420" y="237298"/>
                  <a:pt x="454042" y="230843"/>
                </a:cubicBezTo>
                <a:cubicBezTo>
                  <a:pt x="451664" y="224388"/>
                  <a:pt x="448437" y="219122"/>
                  <a:pt x="444360" y="215046"/>
                </a:cubicBezTo>
                <a:cubicBezTo>
                  <a:pt x="465423" y="206213"/>
                  <a:pt x="490563" y="201796"/>
                  <a:pt x="519780" y="201796"/>
                </a:cubicBezTo>
                <a:cubicBezTo>
                  <a:pt x="540163" y="201796"/>
                  <a:pt x="555451" y="207062"/>
                  <a:pt x="565642" y="217594"/>
                </a:cubicBezTo>
                <a:cubicBezTo>
                  <a:pt x="575834" y="228125"/>
                  <a:pt x="581270" y="241884"/>
                  <a:pt x="581949" y="258870"/>
                </a:cubicBezTo>
                <a:cubicBezTo>
                  <a:pt x="581949" y="269062"/>
                  <a:pt x="579061" y="281462"/>
                  <a:pt x="573286" y="296070"/>
                </a:cubicBezTo>
                <a:cubicBezTo>
                  <a:pt x="567510" y="310678"/>
                  <a:pt x="559866" y="325456"/>
                  <a:pt x="550354" y="340404"/>
                </a:cubicBezTo>
                <a:lnTo>
                  <a:pt x="363845" y="655329"/>
                </a:lnTo>
                <a:lnTo>
                  <a:pt x="363845" y="778649"/>
                </a:lnTo>
                <a:cubicBezTo>
                  <a:pt x="363845" y="830288"/>
                  <a:pt x="370301" y="873093"/>
                  <a:pt x="383210" y="907065"/>
                </a:cubicBezTo>
                <a:cubicBezTo>
                  <a:pt x="375736" y="914539"/>
                  <a:pt x="365204" y="921334"/>
                  <a:pt x="351615" y="927449"/>
                </a:cubicBezTo>
                <a:cubicBezTo>
                  <a:pt x="338027" y="933564"/>
                  <a:pt x="323078" y="936622"/>
                  <a:pt x="306772" y="936622"/>
                </a:cubicBezTo>
                <a:cubicBezTo>
                  <a:pt x="284350" y="936622"/>
                  <a:pt x="266004" y="930506"/>
                  <a:pt x="251736" y="918276"/>
                </a:cubicBezTo>
                <a:cubicBezTo>
                  <a:pt x="237468" y="906046"/>
                  <a:pt x="230334" y="889400"/>
                  <a:pt x="230334" y="868337"/>
                </a:cubicBezTo>
                <a:lnTo>
                  <a:pt x="230334" y="655329"/>
                </a:lnTo>
                <a:cubicBezTo>
                  <a:pt x="222860" y="645817"/>
                  <a:pt x="215386" y="633247"/>
                  <a:pt x="207912" y="617620"/>
                </a:cubicBezTo>
                <a:lnTo>
                  <a:pt x="49940" y="310848"/>
                </a:lnTo>
                <a:cubicBezTo>
                  <a:pt x="34992" y="282991"/>
                  <a:pt x="18345" y="260229"/>
                  <a:pt x="0" y="242563"/>
                </a:cubicBezTo>
                <a:cubicBezTo>
                  <a:pt x="10192" y="232372"/>
                  <a:pt x="23441" y="223029"/>
                  <a:pt x="39748" y="214536"/>
                </a:cubicBezTo>
                <a:cubicBezTo>
                  <a:pt x="56054" y="206043"/>
                  <a:pt x="74400" y="201796"/>
                  <a:pt x="94783" y="201796"/>
                </a:cubicBezTo>
                <a:close/>
                <a:moveTo>
                  <a:pt x="9212875" y="199758"/>
                </a:moveTo>
                <a:cubicBezTo>
                  <a:pt x="9229861" y="199758"/>
                  <a:pt x="9240392" y="201796"/>
                  <a:pt x="9244469" y="205873"/>
                </a:cubicBezTo>
                <a:cubicBezTo>
                  <a:pt x="9261455" y="230333"/>
                  <a:pt x="9310036" y="295900"/>
                  <a:pt x="9390211" y="402574"/>
                </a:cubicBezTo>
                <a:cubicBezTo>
                  <a:pt x="9462912" y="499735"/>
                  <a:pt x="9517438" y="573795"/>
                  <a:pt x="9553789" y="624754"/>
                </a:cubicBezTo>
                <a:cubicBezTo>
                  <a:pt x="9590139" y="675713"/>
                  <a:pt x="9615788" y="717499"/>
                  <a:pt x="9630736" y="750113"/>
                </a:cubicBezTo>
                <a:lnTo>
                  <a:pt x="9597104" y="292503"/>
                </a:lnTo>
                <a:lnTo>
                  <a:pt x="9596084" y="278235"/>
                </a:lnTo>
                <a:cubicBezTo>
                  <a:pt x="9596084" y="255813"/>
                  <a:pt x="9601350" y="237807"/>
                  <a:pt x="9611882" y="224218"/>
                </a:cubicBezTo>
                <a:cubicBezTo>
                  <a:pt x="9622412" y="210629"/>
                  <a:pt x="9637871" y="202816"/>
                  <a:pt x="9658253" y="200777"/>
                </a:cubicBezTo>
                <a:cubicBezTo>
                  <a:pt x="9679996" y="199418"/>
                  <a:pt x="9698342" y="203835"/>
                  <a:pt x="9713289" y="214026"/>
                </a:cubicBezTo>
                <a:cubicBezTo>
                  <a:pt x="9704456" y="240525"/>
                  <a:pt x="9700040" y="282311"/>
                  <a:pt x="9700040" y="339385"/>
                </a:cubicBezTo>
                <a:lnTo>
                  <a:pt x="9699021" y="780688"/>
                </a:lnTo>
                <a:cubicBezTo>
                  <a:pt x="9699021" y="841159"/>
                  <a:pt x="9701059" y="887361"/>
                  <a:pt x="9705136" y="919296"/>
                </a:cubicBezTo>
                <a:cubicBezTo>
                  <a:pt x="9700380" y="924052"/>
                  <a:pt x="9692397" y="927959"/>
                  <a:pt x="9681186" y="931016"/>
                </a:cubicBezTo>
                <a:cubicBezTo>
                  <a:pt x="9669975" y="934074"/>
                  <a:pt x="9658253" y="935602"/>
                  <a:pt x="9646024" y="935602"/>
                </a:cubicBezTo>
                <a:cubicBezTo>
                  <a:pt x="9631755" y="935602"/>
                  <a:pt x="9621564" y="933904"/>
                  <a:pt x="9615449" y="930506"/>
                </a:cubicBezTo>
                <a:cubicBezTo>
                  <a:pt x="9432677" y="716480"/>
                  <a:pt x="9304940" y="541521"/>
                  <a:pt x="9232239" y="405631"/>
                </a:cubicBezTo>
                <a:lnTo>
                  <a:pt x="9260776" y="860183"/>
                </a:lnTo>
                <a:cubicBezTo>
                  <a:pt x="9262814" y="881926"/>
                  <a:pt x="9256699" y="900101"/>
                  <a:pt x="9242431" y="914709"/>
                </a:cubicBezTo>
                <a:cubicBezTo>
                  <a:pt x="9228162" y="929317"/>
                  <a:pt x="9212195" y="936622"/>
                  <a:pt x="9194529" y="936622"/>
                </a:cubicBezTo>
                <a:cubicBezTo>
                  <a:pt x="9173466" y="936622"/>
                  <a:pt x="9155121" y="930846"/>
                  <a:pt x="9139494" y="919296"/>
                </a:cubicBezTo>
                <a:cubicBezTo>
                  <a:pt x="9152404" y="884644"/>
                  <a:pt x="9158858" y="837762"/>
                  <a:pt x="9158858" y="778649"/>
                </a:cubicBezTo>
                <a:lnTo>
                  <a:pt x="9158858" y="356711"/>
                </a:lnTo>
                <a:cubicBezTo>
                  <a:pt x="9158858" y="300317"/>
                  <a:pt x="9156480" y="253435"/>
                  <a:pt x="9151724" y="216065"/>
                </a:cubicBezTo>
                <a:cubicBezTo>
                  <a:pt x="9155801" y="210629"/>
                  <a:pt x="9163784" y="206553"/>
                  <a:pt x="9175675" y="203835"/>
                </a:cubicBezTo>
                <a:cubicBezTo>
                  <a:pt x="9187566" y="201117"/>
                  <a:pt x="9199965" y="199758"/>
                  <a:pt x="9212875" y="199758"/>
                </a:cubicBezTo>
                <a:close/>
                <a:moveTo>
                  <a:pt x="4840899" y="199758"/>
                </a:moveTo>
                <a:cubicBezTo>
                  <a:pt x="4857886" y="199758"/>
                  <a:pt x="4868417" y="201796"/>
                  <a:pt x="4872494" y="205873"/>
                </a:cubicBezTo>
                <a:cubicBezTo>
                  <a:pt x="4889481" y="230333"/>
                  <a:pt x="4938061" y="295900"/>
                  <a:pt x="5018236" y="402574"/>
                </a:cubicBezTo>
                <a:cubicBezTo>
                  <a:pt x="5090937" y="499735"/>
                  <a:pt x="5145463" y="573795"/>
                  <a:pt x="5181813" y="624754"/>
                </a:cubicBezTo>
                <a:cubicBezTo>
                  <a:pt x="5218165" y="675713"/>
                  <a:pt x="5243813" y="717499"/>
                  <a:pt x="5258761" y="750113"/>
                </a:cubicBezTo>
                <a:lnTo>
                  <a:pt x="5225129" y="292503"/>
                </a:lnTo>
                <a:lnTo>
                  <a:pt x="5224109" y="278235"/>
                </a:lnTo>
                <a:cubicBezTo>
                  <a:pt x="5224109" y="255813"/>
                  <a:pt x="5229375" y="237807"/>
                  <a:pt x="5239907" y="224218"/>
                </a:cubicBezTo>
                <a:cubicBezTo>
                  <a:pt x="5250438" y="210629"/>
                  <a:pt x="5265896" y="202816"/>
                  <a:pt x="5286279" y="200777"/>
                </a:cubicBezTo>
                <a:cubicBezTo>
                  <a:pt x="5308021" y="199418"/>
                  <a:pt x="5326367" y="203835"/>
                  <a:pt x="5341315" y="214026"/>
                </a:cubicBezTo>
                <a:cubicBezTo>
                  <a:pt x="5332482" y="240525"/>
                  <a:pt x="5328065" y="282311"/>
                  <a:pt x="5328065" y="339385"/>
                </a:cubicBezTo>
                <a:lnTo>
                  <a:pt x="5327046" y="780688"/>
                </a:lnTo>
                <a:cubicBezTo>
                  <a:pt x="5327046" y="841159"/>
                  <a:pt x="5329085" y="887361"/>
                  <a:pt x="5333161" y="919296"/>
                </a:cubicBezTo>
                <a:cubicBezTo>
                  <a:pt x="5328405" y="924052"/>
                  <a:pt x="5320421" y="927959"/>
                  <a:pt x="5309211" y="931016"/>
                </a:cubicBezTo>
                <a:cubicBezTo>
                  <a:pt x="5297999" y="934074"/>
                  <a:pt x="5286279" y="935602"/>
                  <a:pt x="5274049" y="935602"/>
                </a:cubicBezTo>
                <a:cubicBezTo>
                  <a:pt x="5259781" y="935602"/>
                  <a:pt x="5249589" y="933904"/>
                  <a:pt x="5243474" y="930506"/>
                </a:cubicBezTo>
                <a:cubicBezTo>
                  <a:pt x="5060702" y="716480"/>
                  <a:pt x="4932965" y="541521"/>
                  <a:pt x="4860263" y="405631"/>
                </a:cubicBezTo>
                <a:lnTo>
                  <a:pt x="4888801" y="860183"/>
                </a:lnTo>
                <a:cubicBezTo>
                  <a:pt x="4890839" y="881926"/>
                  <a:pt x="4884725" y="900101"/>
                  <a:pt x="4870456" y="914709"/>
                </a:cubicBezTo>
                <a:cubicBezTo>
                  <a:pt x="4856187" y="929317"/>
                  <a:pt x="4840221" y="936622"/>
                  <a:pt x="4822555" y="936622"/>
                </a:cubicBezTo>
                <a:cubicBezTo>
                  <a:pt x="4801491" y="936622"/>
                  <a:pt x="4783147" y="930846"/>
                  <a:pt x="4767519" y="919296"/>
                </a:cubicBezTo>
                <a:cubicBezTo>
                  <a:pt x="4780429" y="884644"/>
                  <a:pt x="4786883" y="837762"/>
                  <a:pt x="4786883" y="778649"/>
                </a:cubicBezTo>
                <a:lnTo>
                  <a:pt x="4786883" y="356711"/>
                </a:lnTo>
                <a:cubicBezTo>
                  <a:pt x="4786883" y="300317"/>
                  <a:pt x="4784505" y="253435"/>
                  <a:pt x="4779749" y="216065"/>
                </a:cubicBezTo>
                <a:cubicBezTo>
                  <a:pt x="4783826" y="210629"/>
                  <a:pt x="4791809" y="206553"/>
                  <a:pt x="4803699" y="203835"/>
                </a:cubicBezTo>
                <a:cubicBezTo>
                  <a:pt x="4815591" y="201117"/>
                  <a:pt x="4827990" y="199758"/>
                  <a:pt x="4840899" y="199758"/>
                </a:cubicBezTo>
                <a:close/>
                <a:moveTo>
                  <a:pt x="9930308" y="198739"/>
                </a:moveTo>
                <a:cubicBezTo>
                  <a:pt x="9952729" y="198739"/>
                  <a:pt x="9971074" y="204854"/>
                  <a:pt x="9985343" y="217084"/>
                </a:cubicBezTo>
                <a:cubicBezTo>
                  <a:pt x="9999612" y="229314"/>
                  <a:pt x="10006745" y="245961"/>
                  <a:pt x="10006745" y="267024"/>
                </a:cubicBezTo>
                <a:lnTo>
                  <a:pt x="10006745" y="515702"/>
                </a:lnTo>
                <a:lnTo>
                  <a:pt x="10277846" y="515702"/>
                </a:lnTo>
                <a:lnTo>
                  <a:pt x="10277846" y="356711"/>
                </a:lnTo>
                <a:cubicBezTo>
                  <a:pt x="10277846" y="305073"/>
                  <a:pt x="10271391" y="262267"/>
                  <a:pt x="10258482" y="228295"/>
                </a:cubicBezTo>
                <a:cubicBezTo>
                  <a:pt x="10265956" y="220821"/>
                  <a:pt x="10276317" y="214026"/>
                  <a:pt x="10289566" y="207911"/>
                </a:cubicBezTo>
                <a:cubicBezTo>
                  <a:pt x="10302815" y="201796"/>
                  <a:pt x="10317933" y="198739"/>
                  <a:pt x="10334920" y="198739"/>
                </a:cubicBezTo>
                <a:cubicBezTo>
                  <a:pt x="10356662" y="198739"/>
                  <a:pt x="10374837" y="204854"/>
                  <a:pt x="10389446" y="217084"/>
                </a:cubicBezTo>
                <a:cubicBezTo>
                  <a:pt x="10404053" y="229314"/>
                  <a:pt x="10411357" y="245961"/>
                  <a:pt x="10411357" y="267024"/>
                </a:cubicBezTo>
                <a:lnTo>
                  <a:pt x="10411357" y="778649"/>
                </a:lnTo>
                <a:cubicBezTo>
                  <a:pt x="10411357" y="832326"/>
                  <a:pt x="10417813" y="875131"/>
                  <a:pt x="10430722" y="907065"/>
                </a:cubicBezTo>
                <a:cubicBezTo>
                  <a:pt x="10423248" y="914539"/>
                  <a:pt x="10412886" y="921334"/>
                  <a:pt x="10399637" y="927449"/>
                </a:cubicBezTo>
                <a:cubicBezTo>
                  <a:pt x="10386388" y="933564"/>
                  <a:pt x="10371270" y="936622"/>
                  <a:pt x="10354284" y="936622"/>
                </a:cubicBezTo>
                <a:cubicBezTo>
                  <a:pt x="10331862" y="936622"/>
                  <a:pt x="10313517" y="930506"/>
                  <a:pt x="10299249" y="918276"/>
                </a:cubicBezTo>
                <a:cubicBezTo>
                  <a:pt x="10284980" y="906046"/>
                  <a:pt x="10277846" y="889400"/>
                  <a:pt x="10277846" y="868337"/>
                </a:cubicBezTo>
                <a:lnTo>
                  <a:pt x="10277846" y="587044"/>
                </a:lnTo>
                <a:lnTo>
                  <a:pt x="10006745" y="587044"/>
                </a:lnTo>
                <a:lnTo>
                  <a:pt x="10006745" y="778649"/>
                </a:lnTo>
                <a:cubicBezTo>
                  <a:pt x="10006745" y="832326"/>
                  <a:pt x="10013200" y="875131"/>
                  <a:pt x="10026110" y="907065"/>
                </a:cubicBezTo>
                <a:cubicBezTo>
                  <a:pt x="10018636" y="914539"/>
                  <a:pt x="10008274" y="921334"/>
                  <a:pt x="9995025" y="927449"/>
                </a:cubicBezTo>
                <a:cubicBezTo>
                  <a:pt x="9981775" y="933564"/>
                  <a:pt x="9966658" y="936622"/>
                  <a:pt x="9949672" y="936622"/>
                </a:cubicBezTo>
                <a:cubicBezTo>
                  <a:pt x="9927250" y="936622"/>
                  <a:pt x="9908904" y="930506"/>
                  <a:pt x="9894637" y="918276"/>
                </a:cubicBezTo>
                <a:cubicBezTo>
                  <a:pt x="9880368" y="906046"/>
                  <a:pt x="9873233" y="889400"/>
                  <a:pt x="9873233" y="868337"/>
                </a:cubicBezTo>
                <a:lnTo>
                  <a:pt x="9873233" y="356711"/>
                </a:lnTo>
                <a:cubicBezTo>
                  <a:pt x="9873233" y="305073"/>
                  <a:pt x="9866779" y="262267"/>
                  <a:pt x="9853869" y="228295"/>
                </a:cubicBezTo>
                <a:cubicBezTo>
                  <a:pt x="9861343" y="220821"/>
                  <a:pt x="9871704" y="214026"/>
                  <a:pt x="9884953" y="207911"/>
                </a:cubicBezTo>
                <a:cubicBezTo>
                  <a:pt x="9898204" y="201796"/>
                  <a:pt x="9913320" y="198739"/>
                  <a:pt x="9930308" y="198739"/>
                </a:cubicBezTo>
                <a:close/>
                <a:moveTo>
                  <a:pt x="8911132" y="198739"/>
                </a:moveTo>
                <a:cubicBezTo>
                  <a:pt x="8933554" y="198739"/>
                  <a:pt x="8951899" y="204854"/>
                  <a:pt x="8966168" y="217084"/>
                </a:cubicBezTo>
                <a:cubicBezTo>
                  <a:pt x="8980436" y="229314"/>
                  <a:pt x="8987570" y="245961"/>
                  <a:pt x="8987570" y="267024"/>
                </a:cubicBezTo>
                <a:lnTo>
                  <a:pt x="8987570" y="778649"/>
                </a:lnTo>
                <a:cubicBezTo>
                  <a:pt x="8987570" y="832326"/>
                  <a:pt x="8994025" y="875131"/>
                  <a:pt x="9006935" y="907065"/>
                </a:cubicBezTo>
                <a:cubicBezTo>
                  <a:pt x="8999461" y="914539"/>
                  <a:pt x="8989099" y="921334"/>
                  <a:pt x="8975850" y="927449"/>
                </a:cubicBezTo>
                <a:cubicBezTo>
                  <a:pt x="8962600" y="933564"/>
                  <a:pt x="8947483" y="936622"/>
                  <a:pt x="8930497" y="936622"/>
                </a:cubicBezTo>
                <a:cubicBezTo>
                  <a:pt x="8908075" y="936622"/>
                  <a:pt x="8889729" y="930506"/>
                  <a:pt x="8875461" y="918276"/>
                </a:cubicBezTo>
                <a:cubicBezTo>
                  <a:pt x="8861193" y="906046"/>
                  <a:pt x="8854058" y="889400"/>
                  <a:pt x="8854058" y="868337"/>
                </a:cubicBezTo>
                <a:lnTo>
                  <a:pt x="8854058" y="356711"/>
                </a:lnTo>
                <a:cubicBezTo>
                  <a:pt x="8854058" y="305073"/>
                  <a:pt x="8847604" y="262267"/>
                  <a:pt x="8834694" y="228295"/>
                </a:cubicBezTo>
                <a:cubicBezTo>
                  <a:pt x="8842168" y="220821"/>
                  <a:pt x="8852530" y="214026"/>
                  <a:pt x="8865779" y="207911"/>
                </a:cubicBezTo>
                <a:cubicBezTo>
                  <a:pt x="8879028" y="201796"/>
                  <a:pt x="8894146" y="198739"/>
                  <a:pt x="8911132" y="198739"/>
                </a:cubicBezTo>
                <a:close/>
                <a:moveTo>
                  <a:pt x="7091857" y="198739"/>
                </a:moveTo>
                <a:cubicBezTo>
                  <a:pt x="7114279" y="198739"/>
                  <a:pt x="7132625" y="204854"/>
                  <a:pt x="7146893" y="217084"/>
                </a:cubicBezTo>
                <a:cubicBezTo>
                  <a:pt x="7161161" y="229314"/>
                  <a:pt x="7168295" y="245961"/>
                  <a:pt x="7168295" y="267024"/>
                </a:cubicBezTo>
                <a:lnTo>
                  <a:pt x="7168295" y="778649"/>
                </a:lnTo>
                <a:cubicBezTo>
                  <a:pt x="7168295" y="832326"/>
                  <a:pt x="7174750" y="875131"/>
                  <a:pt x="7187659" y="907065"/>
                </a:cubicBezTo>
                <a:cubicBezTo>
                  <a:pt x="7180186" y="914539"/>
                  <a:pt x="7169824" y="921334"/>
                  <a:pt x="7156575" y="927449"/>
                </a:cubicBezTo>
                <a:cubicBezTo>
                  <a:pt x="7143325" y="933564"/>
                  <a:pt x="7128207" y="936622"/>
                  <a:pt x="7111221" y="936622"/>
                </a:cubicBezTo>
                <a:cubicBezTo>
                  <a:pt x="7088799" y="936622"/>
                  <a:pt x="7070455" y="930506"/>
                  <a:pt x="7056186" y="918276"/>
                </a:cubicBezTo>
                <a:cubicBezTo>
                  <a:pt x="7041917" y="906046"/>
                  <a:pt x="7034783" y="889400"/>
                  <a:pt x="7034783" y="868337"/>
                </a:cubicBezTo>
                <a:lnTo>
                  <a:pt x="7034783" y="356711"/>
                </a:lnTo>
                <a:cubicBezTo>
                  <a:pt x="7034783" y="305073"/>
                  <a:pt x="7028329" y="262267"/>
                  <a:pt x="7015419" y="228295"/>
                </a:cubicBezTo>
                <a:cubicBezTo>
                  <a:pt x="7022893" y="220821"/>
                  <a:pt x="7033254" y="214026"/>
                  <a:pt x="7046504" y="207911"/>
                </a:cubicBezTo>
                <a:cubicBezTo>
                  <a:pt x="7059753" y="201796"/>
                  <a:pt x="7074871" y="198739"/>
                  <a:pt x="7091857" y="198739"/>
                </a:cubicBezTo>
                <a:close/>
                <a:moveTo>
                  <a:pt x="2767508" y="198739"/>
                </a:moveTo>
                <a:cubicBezTo>
                  <a:pt x="2789930" y="198739"/>
                  <a:pt x="2808275" y="204854"/>
                  <a:pt x="2822543" y="217084"/>
                </a:cubicBezTo>
                <a:cubicBezTo>
                  <a:pt x="2836812" y="229314"/>
                  <a:pt x="2843946" y="245961"/>
                  <a:pt x="2843946" y="267024"/>
                </a:cubicBezTo>
                <a:lnTo>
                  <a:pt x="2843946" y="515702"/>
                </a:lnTo>
                <a:lnTo>
                  <a:pt x="3115046" y="515702"/>
                </a:lnTo>
                <a:lnTo>
                  <a:pt x="3115046" y="356711"/>
                </a:lnTo>
                <a:cubicBezTo>
                  <a:pt x="3115046" y="305073"/>
                  <a:pt x="3108591" y="262267"/>
                  <a:pt x="3095682" y="228295"/>
                </a:cubicBezTo>
                <a:cubicBezTo>
                  <a:pt x="3103157" y="220821"/>
                  <a:pt x="3113517" y="214026"/>
                  <a:pt x="3126767" y="207911"/>
                </a:cubicBezTo>
                <a:cubicBezTo>
                  <a:pt x="3140016" y="201796"/>
                  <a:pt x="3155134" y="198739"/>
                  <a:pt x="3172120" y="198739"/>
                </a:cubicBezTo>
                <a:cubicBezTo>
                  <a:pt x="3193863" y="198739"/>
                  <a:pt x="3212039" y="204854"/>
                  <a:pt x="3226647" y="217084"/>
                </a:cubicBezTo>
                <a:cubicBezTo>
                  <a:pt x="3241255" y="229314"/>
                  <a:pt x="3248559" y="245961"/>
                  <a:pt x="3248559" y="267024"/>
                </a:cubicBezTo>
                <a:lnTo>
                  <a:pt x="3248559" y="778649"/>
                </a:lnTo>
                <a:cubicBezTo>
                  <a:pt x="3248559" y="832326"/>
                  <a:pt x="3255014" y="875131"/>
                  <a:pt x="3267923" y="907065"/>
                </a:cubicBezTo>
                <a:cubicBezTo>
                  <a:pt x="3260448" y="914539"/>
                  <a:pt x="3250087" y="921334"/>
                  <a:pt x="3236838" y="927449"/>
                </a:cubicBezTo>
                <a:cubicBezTo>
                  <a:pt x="3223588" y="933564"/>
                  <a:pt x="3208471" y="936622"/>
                  <a:pt x="3191485" y="936622"/>
                </a:cubicBezTo>
                <a:cubicBezTo>
                  <a:pt x="3169063" y="936622"/>
                  <a:pt x="3150717" y="930506"/>
                  <a:pt x="3136449" y="918276"/>
                </a:cubicBezTo>
                <a:cubicBezTo>
                  <a:pt x="3122181" y="906046"/>
                  <a:pt x="3115046" y="889400"/>
                  <a:pt x="3115046" y="868337"/>
                </a:cubicBezTo>
                <a:lnTo>
                  <a:pt x="3115046" y="587044"/>
                </a:lnTo>
                <a:lnTo>
                  <a:pt x="2843946" y="587044"/>
                </a:lnTo>
                <a:lnTo>
                  <a:pt x="2843946" y="778649"/>
                </a:lnTo>
                <a:cubicBezTo>
                  <a:pt x="2843946" y="832326"/>
                  <a:pt x="2850400" y="875131"/>
                  <a:pt x="2863310" y="907065"/>
                </a:cubicBezTo>
                <a:cubicBezTo>
                  <a:pt x="2855836" y="914539"/>
                  <a:pt x="2845474" y="921334"/>
                  <a:pt x="2832225" y="927449"/>
                </a:cubicBezTo>
                <a:cubicBezTo>
                  <a:pt x="2818976" y="933564"/>
                  <a:pt x="2803858" y="936622"/>
                  <a:pt x="2786872" y="936622"/>
                </a:cubicBezTo>
                <a:cubicBezTo>
                  <a:pt x="2764450" y="936622"/>
                  <a:pt x="2746106" y="930506"/>
                  <a:pt x="2731837" y="918276"/>
                </a:cubicBezTo>
                <a:cubicBezTo>
                  <a:pt x="2717568" y="906046"/>
                  <a:pt x="2710435" y="889400"/>
                  <a:pt x="2710435" y="868337"/>
                </a:cubicBezTo>
                <a:lnTo>
                  <a:pt x="2710435" y="356711"/>
                </a:lnTo>
                <a:cubicBezTo>
                  <a:pt x="2710435" y="305073"/>
                  <a:pt x="2703979" y="262267"/>
                  <a:pt x="2691069" y="228295"/>
                </a:cubicBezTo>
                <a:cubicBezTo>
                  <a:pt x="2698543" y="220821"/>
                  <a:pt x="2708906" y="214026"/>
                  <a:pt x="2722155" y="207911"/>
                </a:cubicBezTo>
                <a:cubicBezTo>
                  <a:pt x="2735404" y="201796"/>
                  <a:pt x="2750521" y="198739"/>
                  <a:pt x="2767508" y="198739"/>
                </a:cubicBezTo>
                <a:close/>
                <a:moveTo>
                  <a:pt x="1297600" y="198739"/>
                </a:moveTo>
                <a:cubicBezTo>
                  <a:pt x="1319342" y="198739"/>
                  <a:pt x="1337348" y="204854"/>
                  <a:pt x="1351616" y="217084"/>
                </a:cubicBezTo>
                <a:cubicBezTo>
                  <a:pt x="1365885" y="229314"/>
                  <a:pt x="1373019" y="245961"/>
                  <a:pt x="1373019" y="267024"/>
                </a:cubicBezTo>
                <a:lnTo>
                  <a:pt x="1373019" y="616601"/>
                </a:lnTo>
                <a:cubicBezTo>
                  <a:pt x="1373019" y="712403"/>
                  <a:pt x="1383211" y="781877"/>
                  <a:pt x="1403595" y="825022"/>
                </a:cubicBezTo>
                <a:cubicBezTo>
                  <a:pt x="1423978" y="868167"/>
                  <a:pt x="1456252" y="889739"/>
                  <a:pt x="1500416" y="889739"/>
                </a:cubicBezTo>
                <a:cubicBezTo>
                  <a:pt x="1546619" y="889739"/>
                  <a:pt x="1580591" y="866978"/>
                  <a:pt x="1602334" y="821455"/>
                </a:cubicBezTo>
                <a:cubicBezTo>
                  <a:pt x="1624076" y="775932"/>
                  <a:pt x="1634947" y="707647"/>
                  <a:pt x="1634947" y="616601"/>
                </a:cubicBezTo>
                <a:lnTo>
                  <a:pt x="1634947" y="356711"/>
                </a:lnTo>
                <a:cubicBezTo>
                  <a:pt x="1634947" y="305073"/>
                  <a:pt x="1628492" y="262267"/>
                  <a:pt x="1615582" y="228295"/>
                </a:cubicBezTo>
                <a:cubicBezTo>
                  <a:pt x="1623736" y="220821"/>
                  <a:pt x="1634267" y="214026"/>
                  <a:pt x="1647177" y="207911"/>
                </a:cubicBezTo>
                <a:cubicBezTo>
                  <a:pt x="1660086" y="201796"/>
                  <a:pt x="1674695" y="198739"/>
                  <a:pt x="1691001" y="198739"/>
                </a:cubicBezTo>
                <a:cubicBezTo>
                  <a:pt x="1712744" y="198739"/>
                  <a:pt x="1730919" y="204854"/>
                  <a:pt x="1745527" y="217084"/>
                </a:cubicBezTo>
                <a:cubicBezTo>
                  <a:pt x="1760136" y="229314"/>
                  <a:pt x="1767440" y="245961"/>
                  <a:pt x="1767440" y="267024"/>
                </a:cubicBezTo>
                <a:lnTo>
                  <a:pt x="1767440" y="609466"/>
                </a:lnTo>
                <a:cubicBezTo>
                  <a:pt x="1767440" y="718178"/>
                  <a:pt x="1745018" y="799882"/>
                  <a:pt x="1700174" y="854578"/>
                </a:cubicBezTo>
                <a:cubicBezTo>
                  <a:pt x="1655330" y="909274"/>
                  <a:pt x="1588744" y="936622"/>
                  <a:pt x="1500416" y="936622"/>
                </a:cubicBezTo>
                <a:cubicBezTo>
                  <a:pt x="1413446" y="936622"/>
                  <a:pt x="1348390" y="910123"/>
                  <a:pt x="1305244" y="857126"/>
                </a:cubicBezTo>
                <a:cubicBezTo>
                  <a:pt x="1262099" y="804129"/>
                  <a:pt x="1240526" y="721576"/>
                  <a:pt x="1240526" y="609466"/>
                </a:cubicBezTo>
                <a:lnTo>
                  <a:pt x="1240526" y="356711"/>
                </a:lnTo>
                <a:cubicBezTo>
                  <a:pt x="1240526" y="305073"/>
                  <a:pt x="1234072" y="262267"/>
                  <a:pt x="1221162" y="228295"/>
                </a:cubicBezTo>
                <a:cubicBezTo>
                  <a:pt x="1228636" y="220821"/>
                  <a:pt x="1238997" y="214026"/>
                  <a:pt x="1252247" y="207911"/>
                </a:cubicBezTo>
                <a:cubicBezTo>
                  <a:pt x="1265496" y="201796"/>
                  <a:pt x="1280614" y="198739"/>
                  <a:pt x="1297600" y="198739"/>
                </a:cubicBezTo>
                <a:close/>
                <a:moveTo>
                  <a:pt x="6641173" y="197720"/>
                </a:moveTo>
                <a:cubicBezTo>
                  <a:pt x="6677863" y="197720"/>
                  <a:pt x="6713194" y="202476"/>
                  <a:pt x="6747167" y="211988"/>
                </a:cubicBezTo>
                <a:cubicBezTo>
                  <a:pt x="6781139" y="221500"/>
                  <a:pt x="6808997" y="235429"/>
                  <a:pt x="6830739" y="253774"/>
                </a:cubicBezTo>
                <a:cubicBezTo>
                  <a:pt x="6852481" y="272120"/>
                  <a:pt x="6863353" y="293182"/>
                  <a:pt x="6863353" y="316963"/>
                </a:cubicBezTo>
                <a:cubicBezTo>
                  <a:pt x="6863353" y="338706"/>
                  <a:pt x="6853840" y="357221"/>
                  <a:pt x="6834815" y="372508"/>
                </a:cubicBezTo>
                <a:cubicBezTo>
                  <a:pt x="6815791" y="387796"/>
                  <a:pt x="6789293" y="395100"/>
                  <a:pt x="6755320" y="394421"/>
                </a:cubicBezTo>
                <a:cubicBezTo>
                  <a:pt x="6745128" y="293862"/>
                  <a:pt x="6707759" y="243583"/>
                  <a:pt x="6643211" y="243583"/>
                </a:cubicBezTo>
                <a:cubicBezTo>
                  <a:pt x="6586817" y="243583"/>
                  <a:pt x="6545201" y="270251"/>
                  <a:pt x="6518362" y="323588"/>
                </a:cubicBezTo>
                <a:cubicBezTo>
                  <a:pt x="6491524" y="376925"/>
                  <a:pt x="6478105" y="457949"/>
                  <a:pt x="6478105" y="566661"/>
                </a:cubicBezTo>
                <a:cubicBezTo>
                  <a:pt x="6478105" y="675373"/>
                  <a:pt x="6491184" y="756397"/>
                  <a:pt x="6517343" y="809734"/>
                </a:cubicBezTo>
                <a:cubicBezTo>
                  <a:pt x="6543501" y="863071"/>
                  <a:pt x="6584438" y="889739"/>
                  <a:pt x="6640153" y="889739"/>
                </a:cubicBezTo>
                <a:cubicBezTo>
                  <a:pt x="6685677" y="889739"/>
                  <a:pt x="6717271" y="870375"/>
                  <a:pt x="6734937" y="831647"/>
                </a:cubicBezTo>
                <a:cubicBezTo>
                  <a:pt x="6752602" y="792918"/>
                  <a:pt x="6761435" y="747734"/>
                  <a:pt x="6761435" y="696096"/>
                </a:cubicBezTo>
                <a:cubicBezTo>
                  <a:pt x="6761435" y="662803"/>
                  <a:pt x="6757019" y="634266"/>
                  <a:pt x="6748185" y="610486"/>
                </a:cubicBezTo>
                <a:cubicBezTo>
                  <a:pt x="6739353" y="586705"/>
                  <a:pt x="6723046" y="569379"/>
                  <a:pt x="6699265" y="558508"/>
                </a:cubicBezTo>
                <a:cubicBezTo>
                  <a:pt x="6704701" y="545598"/>
                  <a:pt x="6714893" y="535576"/>
                  <a:pt x="6729840" y="528442"/>
                </a:cubicBezTo>
                <a:cubicBezTo>
                  <a:pt x="6744789" y="521308"/>
                  <a:pt x="6761095" y="517741"/>
                  <a:pt x="6778761" y="517741"/>
                </a:cubicBezTo>
                <a:cubicBezTo>
                  <a:pt x="6814093" y="517741"/>
                  <a:pt x="6842629" y="530141"/>
                  <a:pt x="6864371" y="554941"/>
                </a:cubicBezTo>
                <a:cubicBezTo>
                  <a:pt x="6886115" y="579740"/>
                  <a:pt x="6896985" y="615921"/>
                  <a:pt x="6896985" y="663483"/>
                </a:cubicBezTo>
                <a:cubicBezTo>
                  <a:pt x="6896985" y="721915"/>
                  <a:pt x="6885265" y="771685"/>
                  <a:pt x="6861823" y="812792"/>
                </a:cubicBezTo>
                <a:cubicBezTo>
                  <a:pt x="6838383" y="853899"/>
                  <a:pt x="6806619" y="884813"/>
                  <a:pt x="6766531" y="905537"/>
                </a:cubicBezTo>
                <a:cubicBezTo>
                  <a:pt x="6726443" y="926260"/>
                  <a:pt x="6681939" y="936622"/>
                  <a:pt x="6633019" y="936622"/>
                </a:cubicBezTo>
                <a:cubicBezTo>
                  <a:pt x="6537217" y="936622"/>
                  <a:pt x="6462987" y="904518"/>
                  <a:pt x="6410329" y="840310"/>
                </a:cubicBezTo>
                <a:cubicBezTo>
                  <a:pt x="6357671" y="776102"/>
                  <a:pt x="6331343" y="684885"/>
                  <a:pt x="6331343" y="566661"/>
                </a:cubicBezTo>
                <a:cubicBezTo>
                  <a:pt x="6331343" y="449116"/>
                  <a:pt x="6358521" y="358240"/>
                  <a:pt x="6412877" y="294032"/>
                </a:cubicBezTo>
                <a:cubicBezTo>
                  <a:pt x="6467233" y="229824"/>
                  <a:pt x="6543331" y="197720"/>
                  <a:pt x="6641173" y="197720"/>
                </a:cubicBezTo>
                <a:close/>
                <a:moveTo>
                  <a:pt x="5774397" y="197720"/>
                </a:moveTo>
                <a:cubicBezTo>
                  <a:pt x="5811087" y="197720"/>
                  <a:pt x="5846419" y="202476"/>
                  <a:pt x="5880391" y="211988"/>
                </a:cubicBezTo>
                <a:cubicBezTo>
                  <a:pt x="5914364" y="221500"/>
                  <a:pt x="5942221" y="235429"/>
                  <a:pt x="5963963" y="253774"/>
                </a:cubicBezTo>
                <a:cubicBezTo>
                  <a:pt x="5985707" y="272120"/>
                  <a:pt x="5996577" y="293182"/>
                  <a:pt x="5996577" y="316963"/>
                </a:cubicBezTo>
                <a:cubicBezTo>
                  <a:pt x="5996577" y="338706"/>
                  <a:pt x="5987065" y="357221"/>
                  <a:pt x="5968040" y="372508"/>
                </a:cubicBezTo>
                <a:cubicBezTo>
                  <a:pt x="5949015" y="387796"/>
                  <a:pt x="5922517" y="395100"/>
                  <a:pt x="5888545" y="394421"/>
                </a:cubicBezTo>
                <a:cubicBezTo>
                  <a:pt x="5878353" y="293862"/>
                  <a:pt x="5840983" y="243583"/>
                  <a:pt x="5776435" y="243583"/>
                </a:cubicBezTo>
                <a:cubicBezTo>
                  <a:pt x="5720041" y="243583"/>
                  <a:pt x="5678425" y="270251"/>
                  <a:pt x="5651587" y="323588"/>
                </a:cubicBezTo>
                <a:cubicBezTo>
                  <a:pt x="5624749" y="376925"/>
                  <a:pt x="5611329" y="457949"/>
                  <a:pt x="5611329" y="566661"/>
                </a:cubicBezTo>
                <a:cubicBezTo>
                  <a:pt x="5611329" y="675373"/>
                  <a:pt x="5624409" y="756397"/>
                  <a:pt x="5650567" y="809734"/>
                </a:cubicBezTo>
                <a:cubicBezTo>
                  <a:pt x="5676727" y="863071"/>
                  <a:pt x="5717663" y="889739"/>
                  <a:pt x="5773378" y="889739"/>
                </a:cubicBezTo>
                <a:cubicBezTo>
                  <a:pt x="5818901" y="889739"/>
                  <a:pt x="5850496" y="870375"/>
                  <a:pt x="5868161" y="831647"/>
                </a:cubicBezTo>
                <a:cubicBezTo>
                  <a:pt x="5885827" y="792918"/>
                  <a:pt x="5894660" y="747734"/>
                  <a:pt x="5894660" y="696096"/>
                </a:cubicBezTo>
                <a:cubicBezTo>
                  <a:pt x="5894660" y="662803"/>
                  <a:pt x="5890243" y="634266"/>
                  <a:pt x="5881411" y="610486"/>
                </a:cubicBezTo>
                <a:cubicBezTo>
                  <a:pt x="5872578" y="586705"/>
                  <a:pt x="5856271" y="569379"/>
                  <a:pt x="5832491" y="558508"/>
                </a:cubicBezTo>
                <a:cubicBezTo>
                  <a:pt x="5837926" y="545598"/>
                  <a:pt x="5848118" y="535576"/>
                  <a:pt x="5863065" y="528442"/>
                </a:cubicBezTo>
                <a:cubicBezTo>
                  <a:pt x="5878013" y="521308"/>
                  <a:pt x="5894320" y="517741"/>
                  <a:pt x="5911986" y="517741"/>
                </a:cubicBezTo>
                <a:cubicBezTo>
                  <a:pt x="5947317" y="517741"/>
                  <a:pt x="5975854" y="530141"/>
                  <a:pt x="5997597" y="554941"/>
                </a:cubicBezTo>
                <a:cubicBezTo>
                  <a:pt x="6019339" y="579740"/>
                  <a:pt x="6030210" y="615921"/>
                  <a:pt x="6030210" y="663483"/>
                </a:cubicBezTo>
                <a:cubicBezTo>
                  <a:pt x="6030210" y="721915"/>
                  <a:pt x="6018489" y="771685"/>
                  <a:pt x="5995049" y="812792"/>
                </a:cubicBezTo>
                <a:cubicBezTo>
                  <a:pt x="5971607" y="853899"/>
                  <a:pt x="5939843" y="884813"/>
                  <a:pt x="5899756" y="905537"/>
                </a:cubicBezTo>
                <a:cubicBezTo>
                  <a:pt x="5859669" y="926260"/>
                  <a:pt x="5815164" y="936622"/>
                  <a:pt x="5766244" y="936622"/>
                </a:cubicBezTo>
                <a:cubicBezTo>
                  <a:pt x="5670441" y="936622"/>
                  <a:pt x="5596211" y="904518"/>
                  <a:pt x="5543554" y="840310"/>
                </a:cubicBezTo>
                <a:cubicBezTo>
                  <a:pt x="5490897" y="776102"/>
                  <a:pt x="5464568" y="684885"/>
                  <a:pt x="5464568" y="566661"/>
                </a:cubicBezTo>
                <a:cubicBezTo>
                  <a:pt x="5464568" y="449116"/>
                  <a:pt x="5491747" y="358240"/>
                  <a:pt x="5546102" y="294032"/>
                </a:cubicBezTo>
                <a:cubicBezTo>
                  <a:pt x="5600458" y="229824"/>
                  <a:pt x="5676556" y="197720"/>
                  <a:pt x="5774397" y="197720"/>
                </a:cubicBezTo>
                <a:close/>
                <a:moveTo>
                  <a:pt x="7597435" y="196701"/>
                </a:moveTo>
                <a:cubicBezTo>
                  <a:pt x="7638201" y="196701"/>
                  <a:pt x="7662322" y="211309"/>
                  <a:pt x="7669796" y="240525"/>
                </a:cubicBezTo>
                <a:lnTo>
                  <a:pt x="7851209" y="842857"/>
                </a:lnTo>
                <a:cubicBezTo>
                  <a:pt x="7859363" y="870715"/>
                  <a:pt x="7870234" y="891778"/>
                  <a:pt x="7883823" y="906046"/>
                </a:cubicBezTo>
                <a:cubicBezTo>
                  <a:pt x="7866157" y="926430"/>
                  <a:pt x="7839998" y="936622"/>
                  <a:pt x="7805346" y="936622"/>
                </a:cubicBezTo>
                <a:cubicBezTo>
                  <a:pt x="7784283" y="936622"/>
                  <a:pt x="7766448" y="932205"/>
                  <a:pt x="7751839" y="923372"/>
                </a:cubicBezTo>
                <a:cubicBezTo>
                  <a:pt x="7737231" y="914539"/>
                  <a:pt x="7728229" y="901630"/>
                  <a:pt x="7724831" y="884644"/>
                </a:cubicBezTo>
                <a:lnTo>
                  <a:pt x="7678969" y="713422"/>
                </a:lnTo>
                <a:lnTo>
                  <a:pt x="7448635" y="713422"/>
                </a:lnTo>
                <a:lnTo>
                  <a:pt x="7415003" y="844896"/>
                </a:lnTo>
                <a:cubicBezTo>
                  <a:pt x="7410247" y="862561"/>
                  <a:pt x="7407868" y="877509"/>
                  <a:pt x="7407868" y="889739"/>
                </a:cubicBezTo>
                <a:cubicBezTo>
                  <a:pt x="7407868" y="904008"/>
                  <a:pt x="7411605" y="914879"/>
                  <a:pt x="7419079" y="922353"/>
                </a:cubicBezTo>
                <a:cubicBezTo>
                  <a:pt x="7406169" y="927109"/>
                  <a:pt x="7394449" y="930676"/>
                  <a:pt x="7383917" y="933054"/>
                </a:cubicBezTo>
                <a:cubicBezTo>
                  <a:pt x="7373387" y="935432"/>
                  <a:pt x="7360647" y="936622"/>
                  <a:pt x="7345699" y="936622"/>
                </a:cubicBezTo>
                <a:cubicBezTo>
                  <a:pt x="7319879" y="936622"/>
                  <a:pt x="7301025" y="932205"/>
                  <a:pt x="7289134" y="923372"/>
                </a:cubicBezTo>
                <a:cubicBezTo>
                  <a:pt x="7277244" y="914539"/>
                  <a:pt x="7271299" y="900271"/>
                  <a:pt x="7271299" y="880567"/>
                </a:cubicBezTo>
                <a:cubicBezTo>
                  <a:pt x="7271299" y="864260"/>
                  <a:pt x="7275715" y="841159"/>
                  <a:pt x="7284547" y="811263"/>
                </a:cubicBezTo>
                <a:lnTo>
                  <a:pt x="7485325" y="215046"/>
                </a:lnTo>
                <a:cubicBezTo>
                  <a:pt x="7522695" y="202816"/>
                  <a:pt x="7560065" y="196701"/>
                  <a:pt x="7597435" y="196701"/>
                </a:cubicBezTo>
                <a:close/>
                <a:moveTo>
                  <a:pt x="4635483" y="87649"/>
                </a:moveTo>
                <a:cubicBezTo>
                  <a:pt x="4642278" y="95123"/>
                  <a:pt x="4648563" y="106843"/>
                  <a:pt x="4654339" y="122810"/>
                </a:cubicBezTo>
                <a:cubicBezTo>
                  <a:pt x="4660113" y="138777"/>
                  <a:pt x="4663001" y="154575"/>
                  <a:pt x="4663001" y="170202"/>
                </a:cubicBezTo>
                <a:cubicBezTo>
                  <a:pt x="4663001" y="191265"/>
                  <a:pt x="4654169" y="210969"/>
                  <a:pt x="4636503" y="229314"/>
                </a:cubicBezTo>
                <a:cubicBezTo>
                  <a:pt x="4618837" y="247659"/>
                  <a:pt x="4595396" y="263287"/>
                  <a:pt x="4566180" y="276196"/>
                </a:cubicBezTo>
                <a:cubicBezTo>
                  <a:pt x="4622575" y="338026"/>
                  <a:pt x="4650771" y="434848"/>
                  <a:pt x="4650771" y="566661"/>
                </a:cubicBezTo>
                <a:cubicBezTo>
                  <a:pt x="4650771" y="689641"/>
                  <a:pt x="4626481" y="782047"/>
                  <a:pt x="4577901" y="843877"/>
                </a:cubicBezTo>
                <a:cubicBezTo>
                  <a:pt x="4529320" y="905707"/>
                  <a:pt x="4457468" y="936622"/>
                  <a:pt x="4362345" y="936622"/>
                </a:cubicBezTo>
                <a:cubicBezTo>
                  <a:pt x="4267222" y="936622"/>
                  <a:pt x="4195370" y="905707"/>
                  <a:pt x="4146789" y="843877"/>
                </a:cubicBezTo>
                <a:cubicBezTo>
                  <a:pt x="4098209" y="782047"/>
                  <a:pt x="4073919" y="689641"/>
                  <a:pt x="4073919" y="566661"/>
                </a:cubicBezTo>
                <a:cubicBezTo>
                  <a:pt x="4073919" y="444360"/>
                  <a:pt x="4098209" y="352295"/>
                  <a:pt x="4146789" y="290465"/>
                </a:cubicBezTo>
                <a:cubicBezTo>
                  <a:pt x="4195370" y="228635"/>
                  <a:pt x="4267222" y="197720"/>
                  <a:pt x="4362345" y="197720"/>
                </a:cubicBezTo>
                <a:cubicBezTo>
                  <a:pt x="4428252" y="197720"/>
                  <a:pt x="4483287" y="212668"/>
                  <a:pt x="4527451" y="242563"/>
                </a:cubicBezTo>
                <a:cubicBezTo>
                  <a:pt x="4555309" y="228295"/>
                  <a:pt x="4569237" y="208591"/>
                  <a:pt x="4569237" y="183451"/>
                </a:cubicBezTo>
                <a:cubicBezTo>
                  <a:pt x="4569237" y="172580"/>
                  <a:pt x="4567029" y="161879"/>
                  <a:pt x="4562613" y="151347"/>
                </a:cubicBezTo>
                <a:cubicBezTo>
                  <a:pt x="4558197" y="140816"/>
                  <a:pt x="4552591" y="132153"/>
                  <a:pt x="4545796" y="125358"/>
                </a:cubicBezTo>
                <a:cubicBezTo>
                  <a:pt x="4554629" y="118564"/>
                  <a:pt x="4568897" y="110920"/>
                  <a:pt x="4588601" y="102427"/>
                </a:cubicBezTo>
                <a:cubicBezTo>
                  <a:pt x="4608305" y="93934"/>
                  <a:pt x="4623933" y="89008"/>
                  <a:pt x="4635483" y="87649"/>
                </a:cubicBezTo>
                <a:close/>
                <a:moveTo>
                  <a:pt x="3973125" y="40767"/>
                </a:moveTo>
                <a:cubicBezTo>
                  <a:pt x="3979919" y="48241"/>
                  <a:pt x="3986205" y="59961"/>
                  <a:pt x="3991980" y="75928"/>
                </a:cubicBezTo>
                <a:cubicBezTo>
                  <a:pt x="3997755" y="91895"/>
                  <a:pt x="4000643" y="107693"/>
                  <a:pt x="4000643" y="123320"/>
                </a:cubicBezTo>
                <a:cubicBezTo>
                  <a:pt x="4000643" y="159331"/>
                  <a:pt x="3976183" y="190585"/>
                  <a:pt x="3927262" y="217084"/>
                </a:cubicBezTo>
                <a:cubicBezTo>
                  <a:pt x="3941530" y="229994"/>
                  <a:pt x="3948665" y="246640"/>
                  <a:pt x="3948665" y="267024"/>
                </a:cubicBezTo>
                <a:lnTo>
                  <a:pt x="3948665" y="609466"/>
                </a:lnTo>
                <a:cubicBezTo>
                  <a:pt x="3948665" y="718178"/>
                  <a:pt x="3926243" y="799882"/>
                  <a:pt x="3881399" y="854578"/>
                </a:cubicBezTo>
                <a:cubicBezTo>
                  <a:pt x="3836555" y="909274"/>
                  <a:pt x="3769969" y="936622"/>
                  <a:pt x="3681641" y="936622"/>
                </a:cubicBezTo>
                <a:cubicBezTo>
                  <a:pt x="3594671" y="936622"/>
                  <a:pt x="3529614" y="910123"/>
                  <a:pt x="3486469" y="857126"/>
                </a:cubicBezTo>
                <a:cubicBezTo>
                  <a:pt x="3443324" y="804129"/>
                  <a:pt x="3421751" y="721576"/>
                  <a:pt x="3421751" y="609466"/>
                </a:cubicBezTo>
                <a:lnTo>
                  <a:pt x="3421751" y="356711"/>
                </a:lnTo>
                <a:cubicBezTo>
                  <a:pt x="3421751" y="305073"/>
                  <a:pt x="3415297" y="262267"/>
                  <a:pt x="3402387" y="228295"/>
                </a:cubicBezTo>
                <a:cubicBezTo>
                  <a:pt x="3409861" y="220821"/>
                  <a:pt x="3420223" y="214026"/>
                  <a:pt x="3433471" y="207911"/>
                </a:cubicBezTo>
                <a:cubicBezTo>
                  <a:pt x="3446721" y="201796"/>
                  <a:pt x="3461839" y="198739"/>
                  <a:pt x="3478825" y="198739"/>
                </a:cubicBezTo>
                <a:cubicBezTo>
                  <a:pt x="3500567" y="198739"/>
                  <a:pt x="3518573" y="204854"/>
                  <a:pt x="3532841" y="217084"/>
                </a:cubicBezTo>
                <a:cubicBezTo>
                  <a:pt x="3547110" y="229314"/>
                  <a:pt x="3554244" y="245961"/>
                  <a:pt x="3554244" y="267024"/>
                </a:cubicBezTo>
                <a:lnTo>
                  <a:pt x="3554244" y="616601"/>
                </a:lnTo>
                <a:cubicBezTo>
                  <a:pt x="3554244" y="712403"/>
                  <a:pt x="3564436" y="781877"/>
                  <a:pt x="3584819" y="825022"/>
                </a:cubicBezTo>
                <a:cubicBezTo>
                  <a:pt x="3605203" y="868167"/>
                  <a:pt x="3637476" y="889739"/>
                  <a:pt x="3681641" y="889739"/>
                </a:cubicBezTo>
                <a:cubicBezTo>
                  <a:pt x="3727843" y="889739"/>
                  <a:pt x="3761816" y="866978"/>
                  <a:pt x="3783559" y="821455"/>
                </a:cubicBezTo>
                <a:cubicBezTo>
                  <a:pt x="3805300" y="775932"/>
                  <a:pt x="3816172" y="707647"/>
                  <a:pt x="3816172" y="616601"/>
                </a:cubicBezTo>
                <a:lnTo>
                  <a:pt x="3816172" y="356711"/>
                </a:lnTo>
                <a:cubicBezTo>
                  <a:pt x="3816172" y="305073"/>
                  <a:pt x="3809717" y="262267"/>
                  <a:pt x="3796808" y="228295"/>
                </a:cubicBezTo>
                <a:cubicBezTo>
                  <a:pt x="3813114" y="213347"/>
                  <a:pt x="3832478" y="203835"/>
                  <a:pt x="3854901" y="199758"/>
                </a:cubicBezTo>
                <a:cubicBezTo>
                  <a:pt x="3889552" y="185490"/>
                  <a:pt x="3906879" y="164427"/>
                  <a:pt x="3906879" y="136569"/>
                </a:cubicBezTo>
                <a:cubicBezTo>
                  <a:pt x="3906879" y="125698"/>
                  <a:pt x="3904671" y="114997"/>
                  <a:pt x="3900254" y="104465"/>
                </a:cubicBezTo>
                <a:cubicBezTo>
                  <a:pt x="3895838" y="93934"/>
                  <a:pt x="3890232" y="85271"/>
                  <a:pt x="3883438" y="78476"/>
                </a:cubicBezTo>
                <a:cubicBezTo>
                  <a:pt x="3892270" y="71682"/>
                  <a:pt x="3906539" y="64038"/>
                  <a:pt x="3926243" y="55545"/>
                </a:cubicBezTo>
                <a:cubicBezTo>
                  <a:pt x="3945947" y="47052"/>
                  <a:pt x="3961574" y="42126"/>
                  <a:pt x="3973125" y="40767"/>
                </a:cubicBezTo>
                <a:close/>
                <a:moveTo>
                  <a:pt x="875252" y="4076"/>
                </a:moveTo>
                <a:cubicBezTo>
                  <a:pt x="891559" y="4076"/>
                  <a:pt x="903109" y="5775"/>
                  <a:pt x="909904" y="9172"/>
                </a:cubicBezTo>
                <a:lnTo>
                  <a:pt x="1049531" y="142684"/>
                </a:lnTo>
                <a:cubicBezTo>
                  <a:pt x="1049531" y="146081"/>
                  <a:pt x="1046643" y="151177"/>
                  <a:pt x="1040868" y="157972"/>
                </a:cubicBezTo>
                <a:cubicBezTo>
                  <a:pt x="1035093" y="164766"/>
                  <a:pt x="1029827" y="169183"/>
                  <a:pt x="1025071" y="171221"/>
                </a:cubicBezTo>
                <a:lnTo>
                  <a:pt x="876271" y="90706"/>
                </a:lnTo>
                <a:lnTo>
                  <a:pt x="726453" y="171221"/>
                </a:lnTo>
                <a:cubicBezTo>
                  <a:pt x="722376" y="169183"/>
                  <a:pt x="717450" y="164766"/>
                  <a:pt x="711674" y="157972"/>
                </a:cubicBezTo>
                <a:cubicBezTo>
                  <a:pt x="705899" y="151177"/>
                  <a:pt x="702672" y="146081"/>
                  <a:pt x="701992" y="142684"/>
                </a:cubicBezTo>
                <a:lnTo>
                  <a:pt x="841619" y="9172"/>
                </a:lnTo>
                <a:cubicBezTo>
                  <a:pt x="848414" y="5775"/>
                  <a:pt x="859625" y="4076"/>
                  <a:pt x="875252" y="4076"/>
                </a:cubicBezTo>
                <a:close/>
                <a:moveTo>
                  <a:pt x="8822464" y="0"/>
                </a:moveTo>
                <a:lnTo>
                  <a:pt x="8969225" y="133512"/>
                </a:lnTo>
                <a:cubicBezTo>
                  <a:pt x="8969905" y="136230"/>
                  <a:pt x="8967697" y="141325"/>
                  <a:pt x="8962600" y="148799"/>
                </a:cubicBezTo>
                <a:cubicBezTo>
                  <a:pt x="8957505" y="156273"/>
                  <a:pt x="8952918" y="161029"/>
                  <a:pt x="8948842" y="163068"/>
                </a:cubicBezTo>
                <a:lnTo>
                  <a:pt x="8748064" y="81534"/>
                </a:lnTo>
                <a:cubicBezTo>
                  <a:pt x="8753499" y="66586"/>
                  <a:pt x="8764201" y="50619"/>
                  <a:pt x="8780168" y="33632"/>
                </a:cubicBezTo>
                <a:cubicBezTo>
                  <a:pt x="8796136" y="16646"/>
                  <a:pt x="8810234" y="5435"/>
                  <a:pt x="8822464" y="0"/>
                </a:cubicBezTo>
                <a:close/>
              </a:path>
            </a:pathLst>
          </a:custGeom>
          <a:solidFill>
            <a:prstClr val="white"/>
          </a:solidFill>
          <a:ln w="0">
            <a:noFill/>
          </a:ln>
          <a:effectLst>
            <a:outerShdw blurRad="38100" dist="1905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lack" panose="00000A00000000000000" pitchFamily="2" charset="-93"/>
              <a:ea typeface="+mn-ea"/>
              <a:cs typeface="#9Slide03 Arima Madurai Black" panose="00000A00000000000000" pitchFamily="2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319B431-3EFC-7C2D-CAD6-674C0E02EF4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23" name="Freeform 2"/>
          <p:cNvSpPr/>
          <p:nvPr/>
        </p:nvSpPr>
        <p:spPr>
          <a:xfrm flipH="1">
            <a:off x="-152400" y="2469195"/>
            <a:ext cx="8741255" cy="6064246"/>
          </a:xfrm>
          <a:custGeom>
            <a:avLst/>
            <a:gdLst/>
            <a:ahLst/>
            <a:cxnLst/>
            <a:rect l="l" t="t" r="r" b="b"/>
            <a:pathLst>
              <a:path w="5931243" h="4114800">
                <a:moveTo>
                  <a:pt x="0" y="0"/>
                </a:moveTo>
                <a:lnTo>
                  <a:pt x="5931243" y="0"/>
                </a:lnTo>
                <a:lnTo>
                  <a:pt x="5931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60830131-873D-1F83-EB0E-70C1B349DCB1}"/>
              </a:ext>
            </a:extLst>
          </p:cNvPr>
          <p:cNvSpPr/>
          <p:nvPr/>
        </p:nvSpPr>
        <p:spPr>
          <a:xfrm>
            <a:off x="9372600" y="4234593"/>
            <a:ext cx="6705600" cy="6126285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/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37994" y="1524177"/>
            <a:ext cx="11945816" cy="6289248"/>
            <a:chOff x="0" y="0"/>
            <a:chExt cx="12778154" cy="83856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8325" y="246107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D740FFE-C79A-8DA4-A146-E258E52AE66E}"/>
              </a:ext>
            </a:extLst>
          </p:cNvPr>
          <p:cNvSpPr txBox="1">
            <a:spLocks noChangeAspect="1"/>
          </p:cNvSpPr>
          <p:nvPr/>
        </p:nvSpPr>
        <p:spPr>
          <a:xfrm>
            <a:off x="3986775" y="2664296"/>
            <a:ext cx="9427464" cy="4253179"/>
          </a:xfrm>
          <a:custGeom>
            <a:avLst/>
            <a:gdLst/>
            <a:ahLst/>
            <a:cxnLst/>
            <a:rect l="l" t="t" r="r" b="b"/>
            <a:pathLst>
              <a:path w="9427464" h="4253179">
                <a:moveTo>
                  <a:pt x="3987394" y="3791407"/>
                </a:moveTo>
                <a:cubicBezTo>
                  <a:pt x="3983736" y="3791407"/>
                  <a:pt x="3980993" y="3791712"/>
                  <a:pt x="3979164" y="3792321"/>
                </a:cubicBezTo>
                <a:cubicBezTo>
                  <a:pt x="3978554" y="3794760"/>
                  <a:pt x="3977640" y="3799941"/>
                  <a:pt x="3976421" y="3807866"/>
                </a:cubicBezTo>
                <a:cubicBezTo>
                  <a:pt x="3975202" y="3817620"/>
                  <a:pt x="3974287" y="3827373"/>
                  <a:pt x="3973678" y="3837127"/>
                </a:cubicBezTo>
                <a:cubicBezTo>
                  <a:pt x="3973068" y="3846880"/>
                  <a:pt x="3972154" y="3856634"/>
                  <a:pt x="3970935" y="3866387"/>
                </a:cubicBezTo>
                <a:lnTo>
                  <a:pt x="3968191" y="3902049"/>
                </a:lnTo>
                <a:cubicBezTo>
                  <a:pt x="3966972" y="3916070"/>
                  <a:pt x="3965905" y="3930853"/>
                  <a:pt x="3964991" y="3946398"/>
                </a:cubicBezTo>
                <a:cubicBezTo>
                  <a:pt x="3964077" y="3961943"/>
                  <a:pt x="3963010" y="3978249"/>
                  <a:pt x="3961791" y="3995318"/>
                </a:cubicBezTo>
                <a:lnTo>
                  <a:pt x="3960876" y="3995318"/>
                </a:lnTo>
                <a:cubicBezTo>
                  <a:pt x="3964534" y="3996537"/>
                  <a:pt x="3968801" y="3997147"/>
                  <a:pt x="3973678" y="3997147"/>
                </a:cubicBezTo>
                <a:lnTo>
                  <a:pt x="3991966" y="3997147"/>
                </a:lnTo>
                <a:cubicBezTo>
                  <a:pt x="3996843" y="3997147"/>
                  <a:pt x="4002024" y="3996994"/>
                  <a:pt x="4007511" y="3996690"/>
                </a:cubicBezTo>
                <a:cubicBezTo>
                  <a:pt x="4012997" y="3996385"/>
                  <a:pt x="4018178" y="3995318"/>
                  <a:pt x="4023055" y="3993489"/>
                </a:cubicBezTo>
                <a:cubicBezTo>
                  <a:pt x="4022446" y="3988612"/>
                  <a:pt x="4021988" y="3982669"/>
                  <a:pt x="4021684" y="3975659"/>
                </a:cubicBezTo>
                <a:cubicBezTo>
                  <a:pt x="4021379" y="3968648"/>
                  <a:pt x="4020617" y="3960266"/>
                  <a:pt x="4019398" y="3950512"/>
                </a:cubicBezTo>
                <a:cubicBezTo>
                  <a:pt x="4017569" y="3930396"/>
                  <a:pt x="4015435" y="3910431"/>
                  <a:pt x="4012997" y="3890619"/>
                </a:cubicBezTo>
                <a:cubicBezTo>
                  <a:pt x="4010559" y="3870807"/>
                  <a:pt x="4007815" y="3850843"/>
                  <a:pt x="4004767" y="3830726"/>
                </a:cubicBezTo>
                <a:cubicBezTo>
                  <a:pt x="4002329" y="3812438"/>
                  <a:pt x="4000500" y="3799636"/>
                  <a:pt x="3999281" y="3792321"/>
                </a:cubicBezTo>
                <a:cubicBezTo>
                  <a:pt x="3998671" y="3791712"/>
                  <a:pt x="3996843" y="3791407"/>
                  <a:pt x="3993794" y="3791407"/>
                </a:cubicBezTo>
                <a:close/>
                <a:moveTo>
                  <a:pt x="4770349" y="3753002"/>
                </a:moveTo>
                <a:cubicBezTo>
                  <a:pt x="4767910" y="3753002"/>
                  <a:pt x="4766081" y="3753307"/>
                  <a:pt x="4764863" y="3753916"/>
                </a:cubicBezTo>
                <a:cubicBezTo>
                  <a:pt x="4762423" y="3754526"/>
                  <a:pt x="4760595" y="3755440"/>
                  <a:pt x="4759376" y="3756660"/>
                </a:cubicBezTo>
                <a:lnTo>
                  <a:pt x="4757547" y="3760317"/>
                </a:lnTo>
                <a:cubicBezTo>
                  <a:pt x="4757547" y="3763365"/>
                  <a:pt x="4757547" y="3766718"/>
                  <a:pt x="4757547" y="3770376"/>
                </a:cubicBezTo>
                <a:cubicBezTo>
                  <a:pt x="4757547" y="3774033"/>
                  <a:pt x="4757242" y="3777995"/>
                  <a:pt x="4756633" y="3782263"/>
                </a:cubicBezTo>
                <a:cubicBezTo>
                  <a:pt x="4756023" y="3785920"/>
                  <a:pt x="4755718" y="3789883"/>
                  <a:pt x="4755718" y="3794150"/>
                </a:cubicBezTo>
                <a:cubicBezTo>
                  <a:pt x="4755718" y="3798417"/>
                  <a:pt x="4755718" y="3802989"/>
                  <a:pt x="4755718" y="3807866"/>
                </a:cubicBezTo>
                <a:cubicBezTo>
                  <a:pt x="4755718" y="3812743"/>
                  <a:pt x="4755718" y="3817924"/>
                  <a:pt x="4755718" y="3823411"/>
                </a:cubicBezTo>
                <a:cubicBezTo>
                  <a:pt x="4755718" y="3828897"/>
                  <a:pt x="4755413" y="3834688"/>
                  <a:pt x="4754803" y="3840784"/>
                </a:cubicBezTo>
                <a:cubicBezTo>
                  <a:pt x="4766996" y="3842613"/>
                  <a:pt x="4774311" y="3844747"/>
                  <a:pt x="4776749" y="3847185"/>
                </a:cubicBezTo>
                <a:cubicBezTo>
                  <a:pt x="4779797" y="3849624"/>
                  <a:pt x="4781626" y="3857853"/>
                  <a:pt x="4782235" y="3871874"/>
                </a:cubicBezTo>
                <a:cubicBezTo>
                  <a:pt x="4782845" y="3878579"/>
                  <a:pt x="4783150" y="3885437"/>
                  <a:pt x="4783150" y="3892448"/>
                </a:cubicBezTo>
                <a:cubicBezTo>
                  <a:pt x="4783150" y="3899458"/>
                  <a:pt x="4783150" y="3906621"/>
                  <a:pt x="4783150" y="3913936"/>
                </a:cubicBezTo>
                <a:cubicBezTo>
                  <a:pt x="4783150" y="3928567"/>
                  <a:pt x="4782235" y="3942283"/>
                  <a:pt x="4780407" y="3955085"/>
                </a:cubicBezTo>
                <a:cubicBezTo>
                  <a:pt x="4778579" y="3967277"/>
                  <a:pt x="4776749" y="3973982"/>
                  <a:pt x="4774921" y="3975201"/>
                </a:cubicBezTo>
                <a:cubicBezTo>
                  <a:pt x="4773701" y="3976420"/>
                  <a:pt x="4765471" y="3977944"/>
                  <a:pt x="4750232" y="3979773"/>
                </a:cubicBezTo>
                <a:lnTo>
                  <a:pt x="4750232" y="4026408"/>
                </a:lnTo>
                <a:lnTo>
                  <a:pt x="4750232" y="4065727"/>
                </a:lnTo>
                <a:lnTo>
                  <a:pt x="4750232" y="4095902"/>
                </a:lnTo>
                <a:cubicBezTo>
                  <a:pt x="4750232" y="4103217"/>
                  <a:pt x="4750841" y="4108704"/>
                  <a:pt x="4752061" y="4112361"/>
                </a:cubicBezTo>
                <a:cubicBezTo>
                  <a:pt x="4753889" y="4112971"/>
                  <a:pt x="4757547" y="4113885"/>
                  <a:pt x="4763033" y="4115104"/>
                </a:cubicBezTo>
                <a:cubicBezTo>
                  <a:pt x="4768519" y="4116324"/>
                  <a:pt x="4771873" y="4116324"/>
                  <a:pt x="4773091" y="4115104"/>
                </a:cubicBezTo>
                <a:cubicBezTo>
                  <a:pt x="4776139" y="4107789"/>
                  <a:pt x="4780102" y="4094683"/>
                  <a:pt x="4784979" y="4075785"/>
                </a:cubicBezTo>
                <a:cubicBezTo>
                  <a:pt x="4787417" y="4066641"/>
                  <a:pt x="4789551" y="4056888"/>
                  <a:pt x="4791380" y="4046525"/>
                </a:cubicBezTo>
                <a:cubicBezTo>
                  <a:pt x="4793208" y="4036161"/>
                  <a:pt x="4795037" y="4025188"/>
                  <a:pt x="4796866" y="4013606"/>
                </a:cubicBezTo>
                <a:cubicBezTo>
                  <a:pt x="4798695" y="4002024"/>
                  <a:pt x="4800371" y="3990136"/>
                  <a:pt x="4801895" y="3977944"/>
                </a:cubicBezTo>
                <a:cubicBezTo>
                  <a:pt x="4803419" y="3965752"/>
                  <a:pt x="4804791" y="3953256"/>
                  <a:pt x="4806011" y="3940454"/>
                </a:cubicBezTo>
                <a:cubicBezTo>
                  <a:pt x="4807229" y="3927652"/>
                  <a:pt x="4808143" y="3915155"/>
                  <a:pt x="4808753" y="3902963"/>
                </a:cubicBezTo>
                <a:cubicBezTo>
                  <a:pt x="4809363" y="3890771"/>
                  <a:pt x="4809667" y="3878579"/>
                  <a:pt x="4809667" y="3866387"/>
                </a:cubicBezTo>
                <a:cubicBezTo>
                  <a:pt x="4809667" y="3837736"/>
                  <a:pt x="4807229" y="3812133"/>
                  <a:pt x="4802353" y="3789578"/>
                </a:cubicBezTo>
                <a:cubicBezTo>
                  <a:pt x="4798085" y="3768242"/>
                  <a:pt x="4789855" y="3756355"/>
                  <a:pt x="4777664" y="3753916"/>
                </a:cubicBezTo>
                <a:cubicBezTo>
                  <a:pt x="4775835" y="3753307"/>
                  <a:pt x="4773397" y="3753002"/>
                  <a:pt x="4770349" y="3753002"/>
                </a:cubicBezTo>
                <a:close/>
                <a:moveTo>
                  <a:pt x="4544491" y="3641445"/>
                </a:moveTo>
                <a:lnTo>
                  <a:pt x="4544403" y="3643334"/>
                </a:lnTo>
                <a:lnTo>
                  <a:pt x="4539919" y="3645103"/>
                </a:lnTo>
                <a:close/>
                <a:moveTo>
                  <a:pt x="5145100" y="3629558"/>
                </a:moveTo>
                <a:cubicBezTo>
                  <a:pt x="5144491" y="3630168"/>
                  <a:pt x="5144185" y="3630625"/>
                  <a:pt x="5144185" y="3630929"/>
                </a:cubicBezTo>
                <a:cubicBezTo>
                  <a:pt x="5144185" y="3631234"/>
                  <a:pt x="5143881" y="3631692"/>
                  <a:pt x="5143271" y="3632301"/>
                </a:cubicBezTo>
                <a:cubicBezTo>
                  <a:pt x="5142661" y="3632911"/>
                  <a:pt x="5142052" y="3633368"/>
                  <a:pt x="5141442" y="3633673"/>
                </a:cubicBezTo>
                <a:cubicBezTo>
                  <a:pt x="5140833" y="3633978"/>
                  <a:pt x="5140223" y="3634435"/>
                  <a:pt x="5139614" y="3635044"/>
                </a:cubicBezTo>
                <a:close/>
                <a:moveTo>
                  <a:pt x="3433343" y="3628644"/>
                </a:moveTo>
                <a:cubicBezTo>
                  <a:pt x="3432734" y="3629253"/>
                  <a:pt x="3432429" y="3629710"/>
                  <a:pt x="3432429" y="3630015"/>
                </a:cubicBezTo>
                <a:cubicBezTo>
                  <a:pt x="3432429" y="3630320"/>
                  <a:pt x="3432124" y="3630777"/>
                  <a:pt x="3431514" y="3631387"/>
                </a:cubicBezTo>
                <a:cubicBezTo>
                  <a:pt x="3430905" y="3631996"/>
                  <a:pt x="3430295" y="3632453"/>
                  <a:pt x="3429686" y="3632758"/>
                </a:cubicBezTo>
                <a:cubicBezTo>
                  <a:pt x="3429076" y="3633063"/>
                  <a:pt x="3428467" y="3633520"/>
                  <a:pt x="3427857" y="3634130"/>
                </a:cubicBezTo>
                <a:close/>
                <a:moveTo>
                  <a:pt x="5333467" y="3591153"/>
                </a:moveTo>
                <a:cubicBezTo>
                  <a:pt x="5337733" y="3591153"/>
                  <a:pt x="5341697" y="3591153"/>
                  <a:pt x="5345353" y="3591153"/>
                </a:cubicBezTo>
                <a:cubicBezTo>
                  <a:pt x="5349011" y="3591153"/>
                  <a:pt x="5352364" y="3591458"/>
                  <a:pt x="5355413" y="3592068"/>
                </a:cubicBezTo>
                <a:cubicBezTo>
                  <a:pt x="5362117" y="3592677"/>
                  <a:pt x="5366689" y="3594506"/>
                  <a:pt x="5369129" y="3597554"/>
                </a:cubicBezTo>
                <a:cubicBezTo>
                  <a:pt x="5369737" y="3599383"/>
                  <a:pt x="5370043" y="3603040"/>
                  <a:pt x="5370043" y="3608527"/>
                </a:cubicBezTo>
                <a:lnTo>
                  <a:pt x="5370043" y="3624986"/>
                </a:lnTo>
                <a:cubicBezTo>
                  <a:pt x="5370043" y="3632911"/>
                  <a:pt x="5370043" y="3641902"/>
                  <a:pt x="5370043" y="3651961"/>
                </a:cubicBezTo>
                <a:cubicBezTo>
                  <a:pt x="5370043" y="3662019"/>
                  <a:pt x="5369737" y="3673144"/>
                  <a:pt x="5369129" y="3685336"/>
                </a:cubicBezTo>
                <a:cubicBezTo>
                  <a:pt x="5368519" y="3709720"/>
                  <a:pt x="5367604" y="3737152"/>
                  <a:pt x="5366385" y="3767632"/>
                </a:cubicBezTo>
                <a:cubicBezTo>
                  <a:pt x="5365775" y="3782872"/>
                  <a:pt x="5365166" y="3798417"/>
                  <a:pt x="5364556" y="3814267"/>
                </a:cubicBezTo>
                <a:cubicBezTo>
                  <a:pt x="5363947" y="3830116"/>
                  <a:pt x="5363032" y="3846576"/>
                  <a:pt x="5361813" y="3863644"/>
                </a:cubicBezTo>
                <a:cubicBezTo>
                  <a:pt x="5360594" y="3880713"/>
                  <a:pt x="5359679" y="3897629"/>
                  <a:pt x="5359069" y="3914394"/>
                </a:cubicBezTo>
                <a:cubicBezTo>
                  <a:pt x="5358460" y="3931158"/>
                  <a:pt x="5357546" y="3947769"/>
                  <a:pt x="5356327" y="3964228"/>
                </a:cubicBezTo>
                <a:cubicBezTo>
                  <a:pt x="5355107" y="3980688"/>
                  <a:pt x="5354193" y="3996842"/>
                  <a:pt x="5353583" y="4012692"/>
                </a:cubicBezTo>
                <a:cubicBezTo>
                  <a:pt x="5352973" y="4028541"/>
                  <a:pt x="5352059" y="4044086"/>
                  <a:pt x="5350840" y="4059326"/>
                </a:cubicBezTo>
                <a:cubicBezTo>
                  <a:pt x="5349011" y="4087977"/>
                  <a:pt x="5347183" y="4114800"/>
                  <a:pt x="5345353" y="4139793"/>
                </a:cubicBezTo>
                <a:cubicBezTo>
                  <a:pt x="5345353" y="4142841"/>
                  <a:pt x="5345049" y="4148328"/>
                  <a:pt x="5344439" y="4156252"/>
                </a:cubicBezTo>
                <a:cubicBezTo>
                  <a:pt x="5343830" y="4164177"/>
                  <a:pt x="5343067" y="4172712"/>
                  <a:pt x="5342153" y="4181856"/>
                </a:cubicBezTo>
                <a:cubicBezTo>
                  <a:pt x="5341239" y="4191000"/>
                  <a:pt x="5340172" y="4199382"/>
                  <a:pt x="5338953" y="4207002"/>
                </a:cubicBezTo>
                <a:cubicBezTo>
                  <a:pt x="5337733" y="4214622"/>
                  <a:pt x="5336515" y="4219651"/>
                  <a:pt x="5335295" y="4222089"/>
                </a:cubicBezTo>
                <a:cubicBezTo>
                  <a:pt x="5333467" y="4224528"/>
                  <a:pt x="5329504" y="4226661"/>
                  <a:pt x="5323408" y="4228490"/>
                </a:cubicBezTo>
                <a:cubicBezTo>
                  <a:pt x="5309387" y="4232757"/>
                  <a:pt x="5294909" y="4235501"/>
                  <a:pt x="5279974" y="4236720"/>
                </a:cubicBezTo>
                <a:cubicBezTo>
                  <a:pt x="5265039" y="4237939"/>
                  <a:pt x="5250256" y="4238548"/>
                  <a:pt x="5235625" y="4238548"/>
                </a:cubicBezTo>
                <a:cubicBezTo>
                  <a:pt x="5230139" y="4238548"/>
                  <a:pt x="5223891" y="4238396"/>
                  <a:pt x="5216881" y="4238091"/>
                </a:cubicBezTo>
                <a:cubicBezTo>
                  <a:pt x="5209870" y="4237786"/>
                  <a:pt x="5202707" y="4237025"/>
                  <a:pt x="5195392" y="4235805"/>
                </a:cubicBezTo>
                <a:cubicBezTo>
                  <a:pt x="5188077" y="4234586"/>
                  <a:pt x="5181219" y="4232757"/>
                  <a:pt x="5174818" y="4230319"/>
                </a:cubicBezTo>
                <a:cubicBezTo>
                  <a:pt x="5168417" y="4227880"/>
                  <a:pt x="5163388" y="4224833"/>
                  <a:pt x="5159731" y="4221175"/>
                </a:cubicBezTo>
                <a:cubicBezTo>
                  <a:pt x="5157901" y="4220565"/>
                  <a:pt x="5156073" y="4212641"/>
                  <a:pt x="5154245" y="4197401"/>
                </a:cubicBezTo>
                <a:cubicBezTo>
                  <a:pt x="5151197" y="4174236"/>
                  <a:pt x="5149062" y="4151223"/>
                  <a:pt x="5147843" y="4128363"/>
                </a:cubicBezTo>
                <a:cubicBezTo>
                  <a:pt x="5146624" y="4105503"/>
                  <a:pt x="5145405" y="4082491"/>
                  <a:pt x="5144185" y="4059326"/>
                </a:cubicBezTo>
                <a:cubicBezTo>
                  <a:pt x="5143576" y="4044086"/>
                  <a:pt x="5143119" y="4028694"/>
                  <a:pt x="5142814" y="4013149"/>
                </a:cubicBezTo>
                <a:cubicBezTo>
                  <a:pt x="5142509" y="3997604"/>
                  <a:pt x="5142052" y="3981602"/>
                  <a:pt x="5141442" y="3965143"/>
                </a:cubicBezTo>
                <a:lnTo>
                  <a:pt x="5138699" y="3866387"/>
                </a:lnTo>
                <a:cubicBezTo>
                  <a:pt x="5138089" y="3849928"/>
                  <a:pt x="5137785" y="3833926"/>
                  <a:pt x="5137785" y="3818381"/>
                </a:cubicBezTo>
                <a:cubicBezTo>
                  <a:pt x="5137785" y="3802837"/>
                  <a:pt x="5137785" y="3788054"/>
                  <a:pt x="5137785" y="3774033"/>
                </a:cubicBezTo>
                <a:cubicBezTo>
                  <a:pt x="5137785" y="3753916"/>
                  <a:pt x="5137937" y="3735476"/>
                  <a:pt x="5138242" y="3718712"/>
                </a:cubicBezTo>
                <a:cubicBezTo>
                  <a:pt x="5138547" y="3701948"/>
                  <a:pt x="5139004" y="3686860"/>
                  <a:pt x="5139614" y="3673449"/>
                </a:cubicBezTo>
                <a:cubicBezTo>
                  <a:pt x="5140833" y="3650284"/>
                  <a:pt x="5142052" y="3636568"/>
                  <a:pt x="5143271" y="3632301"/>
                </a:cubicBezTo>
                <a:cubicBezTo>
                  <a:pt x="5154853" y="3626205"/>
                  <a:pt x="5168722" y="3620719"/>
                  <a:pt x="5184876" y="3615842"/>
                </a:cubicBezTo>
                <a:cubicBezTo>
                  <a:pt x="5201031" y="3610965"/>
                  <a:pt x="5217795" y="3606698"/>
                  <a:pt x="5235169" y="3603040"/>
                </a:cubicBezTo>
                <a:cubicBezTo>
                  <a:pt x="5252542" y="3599383"/>
                  <a:pt x="5269916" y="3596487"/>
                  <a:pt x="5287289" y="3594353"/>
                </a:cubicBezTo>
                <a:cubicBezTo>
                  <a:pt x="5304663" y="3592220"/>
                  <a:pt x="5320055" y="3591153"/>
                  <a:pt x="5333467" y="3591153"/>
                </a:cubicBezTo>
                <a:close/>
                <a:moveTo>
                  <a:pt x="3621710" y="3590239"/>
                </a:moveTo>
                <a:cubicBezTo>
                  <a:pt x="3625977" y="3590239"/>
                  <a:pt x="3629940" y="3590239"/>
                  <a:pt x="3633597" y="3590239"/>
                </a:cubicBezTo>
                <a:cubicBezTo>
                  <a:pt x="3637254" y="3590239"/>
                  <a:pt x="3640608" y="3590544"/>
                  <a:pt x="3643655" y="3591153"/>
                </a:cubicBezTo>
                <a:cubicBezTo>
                  <a:pt x="3650361" y="3591763"/>
                  <a:pt x="3654933" y="3593592"/>
                  <a:pt x="3657371" y="3596640"/>
                </a:cubicBezTo>
                <a:cubicBezTo>
                  <a:pt x="3657981" y="3598468"/>
                  <a:pt x="3658286" y="3602126"/>
                  <a:pt x="3658286" y="3607612"/>
                </a:cubicBezTo>
                <a:lnTo>
                  <a:pt x="3658286" y="3624071"/>
                </a:lnTo>
                <a:cubicBezTo>
                  <a:pt x="3658286" y="3631996"/>
                  <a:pt x="3658286" y="3640988"/>
                  <a:pt x="3658286" y="3651046"/>
                </a:cubicBezTo>
                <a:cubicBezTo>
                  <a:pt x="3658286" y="3661105"/>
                  <a:pt x="3657981" y="3672230"/>
                  <a:pt x="3657371" y="3684422"/>
                </a:cubicBezTo>
                <a:cubicBezTo>
                  <a:pt x="3656762" y="3708806"/>
                  <a:pt x="3655847" y="3736238"/>
                  <a:pt x="3654628" y="3766718"/>
                </a:cubicBezTo>
                <a:cubicBezTo>
                  <a:pt x="3654019" y="3781958"/>
                  <a:pt x="3653409" y="3797503"/>
                  <a:pt x="3652800" y="3813352"/>
                </a:cubicBezTo>
                <a:cubicBezTo>
                  <a:pt x="3652190" y="3829202"/>
                  <a:pt x="3651276" y="3845661"/>
                  <a:pt x="3650056" y="3862730"/>
                </a:cubicBezTo>
                <a:cubicBezTo>
                  <a:pt x="3648837" y="3879799"/>
                  <a:pt x="3647923" y="3896715"/>
                  <a:pt x="3647313" y="3913479"/>
                </a:cubicBezTo>
                <a:cubicBezTo>
                  <a:pt x="3646703" y="3930243"/>
                  <a:pt x="3645789" y="3946855"/>
                  <a:pt x="3644570" y="3963314"/>
                </a:cubicBezTo>
                <a:cubicBezTo>
                  <a:pt x="3643351" y="3979773"/>
                  <a:pt x="3642436" y="3995928"/>
                  <a:pt x="3641827" y="4011777"/>
                </a:cubicBezTo>
                <a:cubicBezTo>
                  <a:pt x="3641217" y="4027627"/>
                  <a:pt x="3640303" y="4043172"/>
                  <a:pt x="3639083" y="4058412"/>
                </a:cubicBezTo>
                <a:cubicBezTo>
                  <a:pt x="3637254" y="4087063"/>
                  <a:pt x="3635426" y="4113885"/>
                  <a:pt x="3633597" y="4138879"/>
                </a:cubicBezTo>
                <a:cubicBezTo>
                  <a:pt x="3633597" y="4141927"/>
                  <a:pt x="3633292" y="4147413"/>
                  <a:pt x="3632683" y="4155338"/>
                </a:cubicBezTo>
                <a:cubicBezTo>
                  <a:pt x="3632073" y="4163263"/>
                  <a:pt x="3631311" y="4171797"/>
                  <a:pt x="3630396" y="4180941"/>
                </a:cubicBezTo>
                <a:cubicBezTo>
                  <a:pt x="3629482" y="4190085"/>
                  <a:pt x="3628415" y="4198467"/>
                  <a:pt x="3627196" y="4206087"/>
                </a:cubicBezTo>
                <a:cubicBezTo>
                  <a:pt x="3625977" y="4213707"/>
                  <a:pt x="3624758" y="4218736"/>
                  <a:pt x="3623538" y="4221175"/>
                </a:cubicBezTo>
                <a:cubicBezTo>
                  <a:pt x="3621710" y="4223613"/>
                  <a:pt x="3617748" y="4225747"/>
                  <a:pt x="3611651" y="4227576"/>
                </a:cubicBezTo>
                <a:cubicBezTo>
                  <a:pt x="3597631" y="4231843"/>
                  <a:pt x="3583153" y="4234586"/>
                  <a:pt x="3568217" y="4235805"/>
                </a:cubicBezTo>
                <a:cubicBezTo>
                  <a:pt x="3553282" y="4237025"/>
                  <a:pt x="3538499" y="4237634"/>
                  <a:pt x="3523869" y="4237634"/>
                </a:cubicBezTo>
                <a:cubicBezTo>
                  <a:pt x="3518383" y="4237634"/>
                  <a:pt x="3512134" y="4237482"/>
                  <a:pt x="3505124" y="4237177"/>
                </a:cubicBezTo>
                <a:cubicBezTo>
                  <a:pt x="3498113" y="4236872"/>
                  <a:pt x="3490951" y="4236110"/>
                  <a:pt x="3483635" y="4234891"/>
                </a:cubicBezTo>
                <a:cubicBezTo>
                  <a:pt x="3476320" y="4233672"/>
                  <a:pt x="3469462" y="4231843"/>
                  <a:pt x="3463061" y="4229404"/>
                </a:cubicBezTo>
                <a:cubicBezTo>
                  <a:pt x="3456661" y="4226966"/>
                  <a:pt x="3451632" y="4223918"/>
                  <a:pt x="3447974" y="4220260"/>
                </a:cubicBezTo>
                <a:cubicBezTo>
                  <a:pt x="3446145" y="4219651"/>
                  <a:pt x="3444316" y="4211726"/>
                  <a:pt x="3442487" y="4196486"/>
                </a:cubicBezTo>
                <a:cubicBezTo>
                  <a:pt x="3439440" y="4173321"/>
                  <a:pt x="3437306" y="4150309"/>
                  <a:pt x="3436087" y="4127449"/>
                </a:cubicBezTo>
                <a:cubicBezTo>
                  <a:pt x="3434867" y="4104589"/>
                  <a:pt x="3433648" y="4081577"/>
                  <a:pt x="3432429" y="4058412"/>
                </a:cubicBezTo>
                <a:cubicBezTo>
                  <a:pt x="3431819" y="4043172"/>
                  <a:pt x="3431362" y="4027779"/>
                  <a:pt x="3431057" y="4012235"/>
                </a:cubicBezTo>
                <a:cubicBezTo>
                  <a:pt x="3430753" y="3996690"/>
                  <a:pt x="3430295" y="3980688"/>
                  <a:pt x="3429686" y="3964228"/>
                </a:cubicBezTo>
                <a:lnTo>
                  <a:pt x="3426943" y="3865473"/>
                </a:lnTo>
                <a:cubicBezTo>
                  <a:pt x="3426333" y="3849014"/>
                  <a:pt x="3426028" y="3833012"/>
                  <a:pt x="3426028" y="3817467"/>
                </a:cubicBezTo>
                <a:cubicBezTo>
                  <a:pt x="3426028" y="3801922"/>
                  <a:pt x="3426028" y="3787140"/>
                  <a:pt x="3426028" y="3773119"/>
                </a:cubicBezTo>
                <a:cubicBezTo>
                  <a:pt x="3426028" y="3753002"/>
                  <a:pt x="3426181" y="3734562"/>
                  <a:pt x="3426485" y="3717797"/>
                </a:cubicBezTo>
                <a:cubicBezTo>
                  <a:pt x="3426790" y="3701034"/>
                  <a:pt x="3427247" y="3685946"/>
                  <a:pt x="3427857" y="3672535"/>
                </a:cubicBezTo>
                <a:cubicBezTo>
                  <a:pt x="3429076" y="3649370"/>
                  <a:pt x="3430295" y="3635654"/>
                  <a:pt x="3431514" y="3631387"/>
                </a:cubicBezTo>
                <a:cubicBezTo>
                  <a:pt x="3443097" y="3625291"/>
                  <a:pt x="3456965" y="3619804"/>
                  <a:pt x="3473120" y="3614928"/>
                </a:cubicBezTo>
                <a:cubicBezTo>
                  <a:pt x="3489274" y="3610051"/>
                  <a:pt x="3506038" y="3605784"/>
                  <a:pt x="3523412" y="3602126"/>
                </a:cubicBezTo>
                <a:cubicBezTo>
                  <a:pt x="3540785" y="3598468"/>
                  <a:pt x="3558159" y="3595573"/>
                  <a:pt x="3575533" y="3593439"/>
                </a:cubicBezTo>
                <a:cubicBezTo>
                  <a:pt x="3592906" y="3591306"/>
                  <a:pt x="3608298" y="3590239"/>
                  <a:pt x="3621710" y="3590239"/>
                </a:cubicBezTo>
                <a:close/>
                <a:moveTo>
                  <a:pt x="5899404" y="3586581"/>
                </a:moveTo>
                <a:cubicBezTo>
                  <a:pt x="5925007" y="3586581"/>
                  <a:pt x="5940552" y="3589324"/>
                  <a:pt x="5946039" y="3594811"/>
                </a:cubicBezTo>
                <a:cubicBezTo>
                  <a:pt x="5951525" y="3601516"/>
                  <a:pt x="5956097" y="3619195"/>
                  <a:pt x="5959755" y="3647846"/>
                </a:cubicBezTo>
                <a:cubicBezTo>
                  <a:pt x="5967679" y="3708806"/>
                  <a:pt x="5972556" y="3769766"/>
                  <a:pt x="5974385" y="3830726"/>
                </a:cubicBezTo>
                <a:cubicBezTo>
                  <a:pt x="5976213" y="3891686"/>
                  <a:pt x="5977128" y="3952646"/>
                  <a:pt x="5977128" y="4013606"/>
                </a:cubicBezTo>
                <a:lnTo>
                  <a:pt x="5977128" y="4080357"/>
                </a:lnTo>
                <a:cubicBezTo>
                  <a:pt x="5977128" y="4083405"/>
                  <a:pt x="5976975" y="4091025"/>
                  <a:pt x="5976671" y="4103217"/>
                </a:cubicBezTo>
                <a:cubicBezTo>
                  <a:pt x="5976365" y="4115409"/>
                  <a:pt x="5975909" y="4128211"/>
                  <a:pt x="5975299" y="4141622"/>
                </a:cubicBezTo>
                <a:cubicBezTo>
                  <a:pt x="5974689" y="4155033"/>
                  <a:pt x="5973927" y="4167378"/>
                  <a:pt x="5973013" y="4178655"/>
                </a:cubicBezTo>
                <a:cubicBezTo>
                  <a:pt x="5972099" y="4189933"/>
                  <a:pt x="5971031" y="4196181"/>
                  <a:pt x="5969813" y="4197401"/>
                </a:cubicBezTo>
                <a:cubicBezTo>
                  <a:pt x="5963107" y="4204106"/>
                  <a:pt x="5952896" y="4210812"/>
                  <a:pt x="5939180" y="4217517"/>
                </a:cubicBezTo>
                <a:cubicBezTo>
                  <a:pt x="5925464" y="4224223"/>
                  <a:pt x="5910681" y="4230167"/>
                  <a:pt x="5894833" y="4235348"/>
                </a:cubicBezTo>
                <a:cubicBezTo>
                  <a:pt x="5878982" y="4240530"/>
                  <a:pt x="5863285" y="4244797"/>
                  <a:pt x="5847741" y="4248150"/>
                </a:cubicBezTo>
                <a:cubicBezTo>
                  <a:pt x="5832195" y="4251502"/>
                  <a:pt x="5818937" y="4253179"/>
                  <a:pt x="5807963" y="4253179"/>
                </a:cubicBezTo>
                <a:cubicBezTo>
                  <a:pt x="5797601" y="4253179"/>
                  <a:pt x="5785713" y="4247845"/>
                  <a:pt x="5772303" y="4237177"/>
                </a:cubicBezTo>
                <a:cubicBezTo>
                  <a:pt x="5758891" y="4226509"/>
                  <a:pt x="5745479" y="4214012"/>
                  <a:pt x="5732069" y="4199686"/>
                </a:cubicBezTo>
                <a:cubicBezTo>
                  <a:pt x="5718657" y="4185361"/>
                  <a:pt x="5706313" y="4170578"/>
                  <a:pt x="5695035" y="4155338"/>
                </a:cubicBezTo>
                <a:cubicBezTo>
                  <a:pt x="5683758" y="4140098"/>
                  <a:pt x="5674766" y="4127906"/>
                  <a:pt x="5668061" y="4118762"/>
                </a:cubicBezTo>
                <a:cubicBezTo>
                  <a:pt x="5653430" y="4098645"/>
                  <a:pt x="5641543" y="4083101"/>
                  <a:pt x="5632399" y="4072128"/>
                </a:cubicBezTo>
                <a:cubicBezTo>
                  <a:pt x="5633619" y="4081881"/>
                  <a:pt x="5634533" y="4094683"/>
                  <a:pt x="5635143" y="4110533"/>
                </a:cubicBezTo>
                <a:lnTo>
                  <a:pt x="5637885" y="4157167"/>
                </a:lnTo>
                <a:cubicBezTo>
                  <a:pt x="5638495" y="4165092"/>
                  <a:pt x="5638800" y="4172559"/>
                  <a:pt x="5638800" y="4179570"/>
                </a:cubicBezTo>
                <a:cubicBezTo>
                  <a:pt x="5638800" y="4186580"/>
                  <a:pt x="5638800" y="4193438"/>
                  <a:pt x="5638800" y="4200144"/>
                </a:cubicBezTo>
                <a:cubicBezTo>
                  <a:pt x="5638800" y="4212945"/>
                  <a:pt x="5637885" y="4221175"/>
                  <a:pt x="5636057" y="4224833"/>
                </a:cubicBezTo>
                <a:cubicBezTo>
                  <a:pt x="5631789" y="4227880"/>
                  <a:pt x="5625084" y="4230319"/>
                  <a:pt x="5615940" y="4232148"/>
                </a:cubicBezTo>
                <a:cubicBezTo>
                  <a:pt x="5606796" y="4233977"/>
                  <a:pt x="5596890" y="4235348"/>
                  <a:pt x="5586222" y="4236262"/>
                </a:cubicBezTo>
                <a:cubicBezTo>
                  <a:pt x="5575554" y="4237177"/>
                  <a:pt x="5565343" y="4237634"/>
                  <a:pt x="5555589" y="4237634"/>
                </a:cubicBezTo>
                <a:cubicBezTo>
                  <a:pt x="5545836" y="4237634"/>
                  <a:pt x="5538216" y="4237634"/>
                  <a:pt x="5532729" y="4237634"/>
                </a:cubicBezTo>
                <a:cubicBezTo>
                  <a:pt x="5529072" y="4237634"/>
                  <a:pt x="5522823" y="4237482"/>
                  <a:pt x="5513985" y="4237177"/>
                </a:cubicBezTo>
                <a:cubicBezTo>
                  <a:pt x="5505145" y="4236872"/>
                  <a:pt x="5495696" y="4236415"/>
                  <a:pt x="5485638" y="4235805"/>
                </a:cubicBezTo>
                <a:cubicBezTo>
                  <a:pt x="5475579" y="4235196"/>
                  <a:pt x="5466283" y="4234281"/>
                  <a:pt x="5457749" y="4233062"/>
                </a:cubicBezTo>
                <a:cubicBezTo>
                  <a:pt x="5449214" y="4231843"/>
                  <a:pt x="5443728" y="4230014"/>
                  <a:pt x="5441289" y="4227576"/>
                </a:cubicBezTo>
                <a:cubicBezTo>
                  <a:pt x="5438241" y="4201363"/>
                  <a:pt x="5435955" y="4175455"/>
                  <a:pt x="5434432" y="4149852"/>
                </a:cubicBezTo>
                <a:cubicBezTo>
                  <a:pt x="5432907" y="4124248"/>
                  <a:pt x="5431536" y="4098341"/>
                  <a:pt x="5430317" y="4072128"/>
                </a:cubicBezTo>
                <a:cubicBezTo>
                  <a:pt x="5429097" y="4042867"/>
                  <a:pt x="5428183" y="4013911"/>
                  <a:pt x="5427573" y="3985260"/>
                </a:cubicBezTo>
                <a:cubicBezTo>
                  <a:pt x="5426963" y="3956609"/>
                  <a:pt x="5426659" y="3927652"/>
                  <a:pt x="5426659" y="3898392"/>
                </a:cubicBezTo>
                <a:lnTo>
                  <a:pt x="5426659" y="3805123"/>
                </a:lnTo>
                <a:cubicBezTo>
                  <a:pt x="5426659" y="3790492"/>
                  <a:pt x="5426811" y="3776624"/>
                  <a:pt x="5427117" y="3763518"/>
                </a:cubicBezTo>
                <a:cubicBezTo>
                  <a:pt x="5427421" y="3750411"/>
                  <a:pt x="5427878" y="3738067"/>
                  <a:pt x="5428488" y="3726484"/>
                </a:cubicBezTo>
                <a:cubicBezTo>
                  <a:pt x="5429097" y="3713073"/>
                  <a:pt x="5429555" y="3700424"/>
                  <a:pt x="5429859" y="3688537"/>
                </a:cubicBezTo>
                <a:cubicBezTo>
                  <a:pt x="5430164" y="3676650"/>
                  <a:pt x="5430317" y="3665524"/>
                  <a:pt x="5430317" y="3655161"/>
                </a:cubicBezTo>
                <a:lnTo>
                  <a:pt x="5431231" y="3654247"/>
                </a:lnTo>
                <a:cubicBezTo>
                  <a:pt x="5439765" y="3648151"/>
                  <a:pt x="5450586" y="3641597"/>
                  <a:pt x="5463693" y="3634587"/>
                </a:cubicBezTo>
                <a:cubicBezTo>
                  <a:pt x="5476799" y="3627577"/>
                  <a:pt x="5490972" y="3621176"/>
                  <a:pt x="5506212" y="3615385"/>
                </a:cubicBezTo>
                <a:cubicBezTo>
                  <a:pt x="5521451" y="3609594"/>
                  <a:pt x="5536387" y="3604717"/>
                  <a:pt x="5551018" y="3600754"/>
                </a:cubicBezTo>
                <a:cubicBezTo>
                  <a:pt x="5565647" y="3596792"/>
                  <a:pt x="5578450" y="3594811"/>
                  <a:pt x="5589423" y="3594811"/>
                </a:cubicBezTo>
                <a:cubicBezTo>
                  <a:pt x="5592471" y="3594811"/>
                  <a:pt x="5597043" y="3595420"/>
                  <a:pt x="5603139" y="3596640"/>
                </a:cubicBezTo>
                <a:cubicBezTo>
                  <a:pt x="5607405" y="3597859"/>
                  <a:pt x="5612129" y="3602278"/>
                  <a:pt x="5617311" y="3609898"/>
                </a:cubicBezTo>
                <a:cubicBezTo>
                  <a:pt x="5622493" y="3617518"/>
                  <a:pt x="5627675" y="3625900"/>
                  <a:pt x="5632857" y="3635044"/>
                </a:cubicBezTo>
                <a:cubicBezTo>
                  <a:pt x="5638038" y="3644188"/>
                  <a:pt x="5642610" y="3653180"/>
                  <a:pt x="5646573" y="3662019"/>
                </a:cubicBezTo>
                <a:cubicBezTo>
                  <a:pt x="5650535" y="3670858"/>
                  <a:pt x="5653430" y="3677107"/>
                  <a:pt x="5655259" y="3680764"/>
                </a:cubicBezTo>
                <a:cubicBezTo>
                  <a:pt x="5660136" y="3692347"/>
                  <a:pt x="5665318" y="3704234"/>
                  <a:pt x="5670804" y="3716426"/>
                </a:cubicBezTo>
                <a:cubicBezTo>
                  <a:pt x="5676291" y="3728618"/>
                  <a:pt x="5681777" y="3741420"/>
                  <a:pt x="5687263" y="3754831"/>
                </a:cubicBezTo>
                <a:cubicBezTo>
                  <a:pt x="5692750" y="3768242"/>
                  <a:pt x="5698236" y="3781196"/>
                  <a:pt x="5703723" y="3793693"/>
                </a:cubicBezTo>
                <a:cubicBezTo>
                  <a:pt x="5709209" y="3806189"/>
                  <a:pt x="5714391" y="3818534"/>
                  <a:pt x="5719267" y="3830726"/>
                </a:cubicBezTo>
                <a:cubicBezTo>
                  <a:pt x="5724144" y="3842918"/>
                  <a:pt x="5728869" y="3854195"/>
                  <a:pt x="5733441" y="3864559"/>
                </a:cubicBezTo>
                <a:cubicBezTo>
                  <a:pt x="5738012" y="3874922"/>
                  <a:pt x="5742431" y="3884371"/>
                  <a:pt x="5746699" y="3892905"/>
                </a:cubicBezTo>
                <a:cubicBezTo>
                  <a:pt x="5755233" y="3911193"/>
                  <a:pt x="5761635" y="3922776"/>
                  <a:pt x="5765902" y="3927652"/>
                </a:cubicBezTo>
                <a:cubicBezTo>
                  <a:pt x="5765292" y="3920947"/>
                  <a:pt x="5764682" y="3913022"/>
                  <a:pt x="5764073" y="3903878"/>
                </a:cubicBezTo>
                <a:cubicBezTo>
                  <a:pt x="5763463" y="3894734"/>
                  <a:pt x="5762549" y="3884676"/>
                  <a:pt x="5761329" y="3873703"/>
                </a:cubicBezTo>
                <a:cubicBezTo>
                  <a:pt x="5760111" y="3862730"/>
                  <a:pt x="5759196" y="3851300"/>
                  <a:pt x="5758587" y="3839413"/>
                </a:cubicBezTo>
                <a:cubicBezTo>
                  <a:pt x="5757977" y="3827526"/>
                  <a:pt x="5757062" y="3815486"/>
                  <a:pt x="5755843" y="3803294"/>
                </a:cubicBezTo>
                <a:lnTo>
                  <a:pt x="5750357" y="3729228"/>
                </a:lnTo>
                <a:cubicBezTo>
                  <a:pt x="5748528" y="3704234"/>
                  <a:pt x="5747613" y="3683203"/>
                  <a:pt x="5747613" y="3666134"/>
                </a:cubicBezTo>
                <a:cubicBezTo>
                  <a:pt x="5747613" y="3645408"/>
                  <a:pt x="5749137" y="3631082"/>
                  <a:pt x="5752185" y="3623157"/>
                </a:cubicBezTo>
                <a:cubicBezTo>
                  <a:pt x="5773521" y="3611575"/>
                  <a:pt x="5797296" y="3602583"/>
                  <a:pt x="5823509" y="3596182"/>
                </a:cubicBezTo>
                <a:cubicBezTo>
                  <a:pt x="5849721" y="3589781"/>
                  <a:pt x="5875020" y="3586581"/>
                  <a:pt x="5899404" y="3586581"/>
                </a:cubicBezTo>
                <a:close/>
                <a:moveTo>
                  <a:pt x="4809667" y="3586581"/>
                </a:moveTo>
                <a:cubicBezTo>
                  <a:pt x="4848682" y="3586581"/>
                  <a:pt x="4884343" y="3590544"/>
                  <a:pt x="4916653" y="3598468"/>
                </a:cubicBezTo>
                <a:cubicBezTo>
                  <a:pt x="4950181" y="3606393"/>
                  <a:pt x="4979747" y="3620109"/>
                  <a:pt x="5005349" y="3639616"/>
                </a:cubicBezTo>
                <a:cubicBezTo>
                  <a:pt x="5030953" y="3658514"/>
                  <a:pt x="5051069" y="3684117"/>
                  <a:pt x="5065699" y="3716426"/>
                </a:cubicBezTo>
                <a:cubicBezTo>
                  <a:pt x="5080330" y="3748125"/>
                  <a:pt x="5087645" y="3788359"/>
                  <a:pt x="5087645" y="3837127"/>
                </a:cubicBezTo>
                <a:cubicBezTo>
                  <a:pt x="5087645" y="3885285"/>
                  <a:pt x="5082159" y="3928567"/>
                  <a:pt x="5071186" y="3966972"/>
                </a:cubicBezTo>
                <a:cubicBezTo>
                  <a:pt x="5060213" y="4005377"/>
                  <a:pt x="5046497" y="4039209"/>
                  <a:pt x="5030038" y="4068470"/>
                </a:cubicBezTo>
                <a:cubicBezTo>
                  <a:pt x="5013579" y="4097731"/>
                  <a:pt x="4995291" y="4123334"/>
                  <a:pt x="4975174" y="4145280"/>
                </a:cubicBezTo>
                <a:cubicBezTo>
                  <a:pt x="4955057" y="4167225"/>
                  <a:pt x="4936465" y="4184904"/>
                  <a:pt x="4919396" y="4198315"/>
                </a:cubicBezTo>
                <a:cubicBezTo>
                  <a:pt x="4901717" y="4212336"/>
                  <a:pt x="4886782" y="4222394"/>
                  <a:pt x="4874590" y="4228490"/>
                </a:cubicBezTo>
                <a:cubicBezTo>
                  <a:pt x="4861179" y="4235196"/>
                  <a:pt x="4853559" y="4238853"/>
                  <a:pt x="4851730" y="4239463"/>
                </a:cubicBezTo>
                <a:cubicBezTo>
                  <a:pt x="4834051" y="4240072"/>
                  <a:pt x="4816526" y="4240377"/>
                  <a:pt x="4799152" y="4240377"/>
                </a:cubicBezTo>
                <a:cubicBezTo>
                  <a:pt x="4781779" y="4240377"/>
                  <a:pt x="4764557" y="4239768"/>
                  <a:pt x="4747489" y="4238548"/>
                </a:cubicBezTo>
                <a:cubicBezTo>
                  <a:pt x="4717618" y="4237329"/>
                  <a:pt x="4686833" y="4234586"/>
                  <a:pt x="4655134" y="4230319"/>
                </a:cubicBezTo>
                <a:cubicBezTo>
                  <a:pt x="4623435" y="4225442"/>
                  <a:pt x="4595089" y="4218127"/>
                  <a:pt x="4570095" y="4208373"/>
                </a:cubicBezTo>
                <a:cubicBezTo>
                  <a:pt x="4563999" y="4172407"/>
                  <a:pt x="4558513" y="4134917"/>
                  <a:pt x="4553635" y="4095902"/>
                </a:cubicBezTo>
                <a:cubicBezTo>
                  <a:pt x="4549369" y="4056278"/>
                  <a:pt x="4545711" y="4016959"/>
                  <a:pt x="4542663" y="3977944"/>
                </a:cubicBezTo>
                <a:cubicBezTo>
                  <a:pt x="4528643" y="3976725"/>
                  <a:pt x="4519803" y="3974896"/>
                  <a:pt x="4516145" y="3972458"/>
                </a:cubicBezTo>
                <a:cubicBezTo>
                  <a:pt x="4511269" y="3969410"/>
                  <a:pt x="4507916" y="3961180"/>
                  <a:pt x="4506087" y="3947769"/>
                </a:cubicBezTo>
                <a:cubicBezTo>
                  <a:pt x="4504258" y="3933748"/>
                  <a:pt x="4503343" y="3918509"/>
                  <a:pt x="4503343" y="3902049"/>
                </a:cubicBezTo>
                <a:cubicBezTo>
                  <a:pt x="4503343" y="3885590"/>
                  <a:pt x="4504258" y="3870655"/>
                  <a:pt x="4506087" y="3857244"/>
                </a:cubicBezTo>
                <a:cubicBezTo>
                  <a:pt x="4507916" y="3843832"/>
                  <a:pt x="4510354" y="3835603"/>
                  <a:pt x="4513402" y="3832555"/>
                </a:cubicBezTo>
                <a:cubicBezTo>
                  <a:pt x="4515841" y="3831336"/>
                  <a:pt x="4524985" y="3830421"/>
                  <a:pt x="4540834" y="3829812"/>
                </a:cubicBezTo>
                <a:cubicBezTo>
                  <a:pt x="4540224" y="3816400"/>
                  <a:pt x="4539919" y="3803599"/>
                  <a:pt x="4539919" y="3791407"/>
                </a:cubicBezTo>
                <a:cubicBezTo>
                  <a:pt x="4539919" y="3779215"/>
                  <a:pt x="4539919" y="3767328"/>
                  <a:pt x="4539919" y="3755745"/>
                </a:cubicBezTo>
                <a:cubicBezTo>
                  <a:pt x="4539919" y="3744163"/>
                  <a:pt x="4540072" y="3733342"/>
                  <a:pt x="4540377" y="3723284"/>
                </a:cubicBezTo>
                <a:cubicBezTo>
                  <a:pt x="4540682" y="3713226"/>
                  <a:pt x="4541139" y="3703929"/>
                  <a:pt x="4541749" y="3695395"/>
                </a:cubicBezTo>
                <a:cubicBezTo>
                  <a:pt x="4542358" y="3684727"/>
                  <a:pt x="4542891" y="3674897"/>
                  <a:pt x="4543349" y="3665905"/>
                </a:cubicBezTo>
                <a:lnTo>
                  <a:pt x="4544403" y="3643334"/>
                </a:lnTo>
                <a:lnTo>
                  <a:pt x="4579468" y="3629501"/>
                </a:lnTo>
                <a:cubicBezTo>
                  <a:pt x="4618329" y="3615213"/>
                  <a:pt x="4655134" y="3604869"/>
                  <a:pt x="4689881" y="3598468"/>
                </a:cubicBezTo>
                <a:cubicBezTo>
                  <a:pt x="4713047" y="3594201"/>
                  <a:pt x="4734535" y="3591153"/>
                  <a:pt x="4754347" y="3589324"/>
                </a:cubicBezTo>
                <a:cubicBezTo>
                  <a:pt x="4774158" y="3587495"/>
                  <a:pt x="4792599" y="3586581"/>
                  <a:pt x="4809667" y="3586581"/>
                </a:cubicBezTo>
                <a:close/>
                <a:moveTo>
                  <a:pt x="6156197" y="3584752"/>
                </a:moveTo>
                <a:cubicBezTo>
                  <a:pt x="6161075" y="3584752"/>
                  <a:pt x="6168085" y="3584905"/>
                  <a:pt x="6177229" y="3585210"/>
                </a:cubicBezTo>
                <a:cubicBezTo>
                  <a:pt x="6186373" y="3585514"/>
                  <a:pt x="6195822" y="3586124"/>
                  <a:pt x="6205575" y="3587038"/>
                </a:cubicBezTo>
                <a:cubicBezTo>
                  <a:pt x="6215329" y="3587953"/>
                  <a:pt x="6224321" y="3589629"/>
                  <a:pt x="6232551" y="3592068"/>
                </a:cubicBezTo>
                <a:cubicBezTo>
                  <a:pt x="6240779" y="3594506"/>
                  <a:pt x="6246419" y="3597859"/>
                  <a:pt x="6249467" y="3602126"/>
                </a:cubicBezTo>
                <a:cubicBezTo>
                  <a:pt x="6252515" y="3608831"/>
                  <a:pt x="6254343" y="3625595"/>
                  <a:pt x="6254953" y="3652418"/>
                </a:cubicBezTo>
                <a:cubicBezTo>
                  <a:pt x="6255563" y="3666439"/>
                  <a:pt x="6256020" y="3681679"/>
                  <a:pt x="6256325" y="3698138"/>
                </a:cubicBezTo>
                <a:cubicBezTo>
                  <a:pt x="6256629" y="3714597"/>
                  <a:pt x="6256781" y="3732580"/>
                  <a:pt x="6256781" y="3752087"/>
                </a:cubicBezTo>
                <a:lnTo>
                  <a:pt x="6256781" y="3812438"/>
                </a:lnTo>
                <a:cubicBezTo>
                  <a:pt x="6256781" y="3822801"/>
                  <a:pt x="6256781" y="3833469"/>
                  <a:pt x="6256781" y="3844442"/>
                </a:cubicBezTo>
                <a:cubicBezTo>
                  <a:pt x="6256781" y="3855415"/>
                  <a:pt x="6256477" y="3866692"/>
                  <a:pt x="6255868" y="3878275"/>
                </a:cubicBezTo>
                <a:cubicBezTo>
                  <a:pt x="6261963" y="3877665"/>
                  <a:pt x="6267602" y="3877208"/>
                  <a:pt x="6272784" y="3876903"/>
                </a:cubicBezTo>
                <a:cubicBezTo>
                  <a:pt x="6277966" y="3876598"/>
                  <a:pt x="6282995" y="3876446"/>
                  <a:pt x="6287871" y="3876446"/>
                </a:cubicBezTo>
                <a:cubicBezTo>
                  <a:pt x="6292748" y="3876446"/>
                  <a:pt x="6297625" y="3876446"/>
                  <a:pt x="6302502" y="3876446"/>
                </a:cubicBezTo>
                <a:cubicBezTo>
                  <a:pt x="6307379" y="3876446"/>
                  <a:pt x="6312561" y="3876751"/>
                  <a:pt x="6318047" y="3877360"/>
                </a:cubicBezTo>
                <a:cubicBezTo>
                  <a:pt x="6318047" y="3835298"/>
                  <a:pt x="6318657" y="3793236"/>
                  <a:pt x="6319875" y="3751173"/>
                </a:cubicBezTo>
                <a:cubicBezTo>
                  <a:pt x="6321095" y="3709111"/>
                  <a:pt x="6324143" y="3667048"/>
                  <a:pt x="6329019" y="3624986"/>
                </a:cubicBezTo>
                <a:cubicBezTo>
                  <a:pt x="6330239" y="3617671"/>
                  <a:pt x="6331153" y="3611879"/>
                  <a:pt x="6331763" y="3607612"/>
                </a:cubicBezTo>
                <a:cubicBezTo>
                  <a:pt x="6332373" y="3603345"/>
                  <a:pt x="6332677" y="3600602"/>
                  <a:pt x="6332677" y="3599383"/>
                </a:cubicBezTo>
                <a:lnTo>
                  <a:pt x="6333591" y="3598468"/>
                </a:lnTo>
                <a:lnTo>
                  <a:pt x="6335421" y="3598011"/>
                </a:lnTo>
                <a:cubicBezTo>
                  <a:pt x="6336029" y="3597706"/>
                  <a:pt x="6336639" y="3597554"/>
                  <a:pt x="6337249" y="3597554"/>
                </a:cubicBezTo>
                <a:cubicBezTo>
                  <a:pt x="6353099" y="3593287"/>
                  <a:pt x="6368949" y="3590544"/>
                  <a:pt x="6384797" y="3589324"/>
                </a:cubicBezTo>
                <a:cubicBezTo>
                  <a:pt x="6400647" y="3588105"/>
                  <a:pt x="6416802" y="3587495"/>
                  <a:pt x="6433261" y="3587495"/>
                </a:cubicBezTo>
                <a:cubicBezTo>
                  <a:pt x="6446063" y="3587495"/>
                  <a:pt x="6459017" y="3587648"/>
                  <a:pt x="6472123" y="3587953"/>
                </a:cubicBezTo>
                <a:cubicBezTo>
                  <a:pt x="6485229" y="3588258"/>
                  <a:pt x="6498183" y="3589629"/>
                  <a:pt x="6510985" y="3592068"/>
                </a:cubicBezTo>
                <a:cubicBezTo>
                  <a:pt x="6523177" y="3593896"/>
                  <a:pt x="6532321" y="3596030"/>
                  <a:pt x="6538417" y="3598468"/>
                </a:cubicBezTo>
                <a:cubicBezTo>
                  <a:pt x="6545732" y="3601516"/>
                  <a:pt x="6550305" y="3604564"/>
                  <a:pt x="6552133" y="3607612"/>
                </a:cubicBezTo>
                <a:cubicBezTo>
                  <a:pt x="6553962" y="3613099"/>
                  <a:pt x="6554877" y="3627120"/>
                  <a:pt x="6554877" y="3649675"/>
                </a:cubicBezTo>
                <a:cubicBezTo>
                  <a:pt x="6554877" y="3672839"/>
                  <a:pt x="6553962" y="3702710"/>
                  <a:pt x="6552133" y="3739286"/>
                </a:cubicBezTo>
                <a:cubicBezTo>
                  <a:pt x="6551523" y="3748430"/>
                  <a:pt x="6550457" y="3766261"/>
                  <a:pt x="6548933" y="3792778"/>
                </a:cubicBezTo>
                <a:cubicBezTo>
                  <a:pt x="6547409" y="3819296"/>
                  <a:pt x="6545275" y="3849928"/>
                  <a:pt x="6542531" y="3884676"/>
                </a:cubicBezTo>
                <a:cubicBezTo>
                  <a:pt x="6539789" y="3919423"/>
                  <a:pt x="6536893" y="3955999"/>
                  <a:pt x="6533845" y="3994404"/>
                </a:cubicBezTo>
                <a:cubicBezTo>
                  <a:pt x="6530797" y="4032809"/>
                  <a:pt x="6527749" y="4068470"/>
                  <a:pt x="6524701" y="4101388"/>
                </a:cubicBezTo>
                <a:cubicBezTo>
                  <a:pt x="6521653" y="4134307"/>
                  <a:pt x="6518605" y="4162196"/>
                  <a:pt x="6515557" y="4185056"/>
                </a:cubicBezTo>
                <a:cubicBezTo>
                  <a:pt x="6512509" y="4207916"/>
                  <a:pt x="6509766" y="4221175"/>
                  <a:pt x="6507327" y="4224833"/>
                </a:cubicBezTo>
                <a:cubicBezTo>
                  <a:pt x="6504279" y="4227880"/>
                  <a:pt x="6498641" y="4230167"/>
                  <a:pt x="6490411" y="4231691"/>
                </a:cubicBezTo>
                <a:cubicBezTo>
                  <a:pt x="6482181" y="4233214"/>
                  <a:pt x="6476238" y="4234281"/>
                  <a:pt x="6472580" y="4234891"/>
                </a:cubicBezTo>
                <a:cubicBezTo>
                  <a:pt x="6462217" y="4236110"/>
                  <a:pt x="6451702" y="4237025"/>
                  <a:pt x="6441033" y="4237634"/>
                </a:cubicBezTo>
                <a:cubicBezTo>
                  <a:pt x="6430365" y="4238244"/>
                  <a:pt x="6419849" y="4238548"/>
                  <a:pt x="6409487" y="4238548"/>
                </a:cubicBezTo>
                <a:cubicBezTo>
                  <a:pt x="6404001" y="4238548"/>
                  <a:pt x="6397295" y="4238396"/>
                  <a:pt x="6389370" y="4238091"/>
                </a:cubicBezTo>
                <a:cubicBezTo>
                  <a:pt x="6381445" y="4237786"/>
                  <a:pt x="6373368" y="4237025"/>
                  <a:pt x="6365139" y="4235805"/>
                </a:cubicBezTo>
                <a:cubicBezTo>
                  <a:pt x="6356909" y="4234586"/>
                  <a:pt x="6349137" y="4232757"/>
                  <a:pt x="6341821" y="4230319"/>
                </a:cubicBezTo>
                <a:cubicBezTo>
                  <a:pt x="6334506" y="4227880"/>
                  <a:pt x="6328410" y="4224833"/>
                  <a:pt x="6323533" y="4221175"/>
                </a:cubicBezTo>
                <a:cubicBezTo>
                  <a:pt x="6321705" y="4220565"/>
                  <a:pt x="6320180" y="4217060"/>
                  <a:pt x="6318961" y="4210659"/>
                </a:cubicBezTo>
                <a:cubicBezTo>
                  <a:pt x="6317742" y="4204259"/>
                  <a:pt x="6316675" y="4197248"/>
                  <a:pt x="6315761" y="4189628"/>
                </a:cubicBezTo>
                <a:cubicBezTo>
                  <a:pt x="6314846" y="4182008"/>
                  <a:pt x="6314085" y="4174845"/>
                  <a:pt x="6313475" y="4168140"/>
                </a:cubicBezTo>
                <a:cubicBezTo>
                  <a:pt x="6312865" y="4161434"/>
                  <a:pt x="6312561" y="4157167"/>
                  <a:pt x="6312561" y="4155338"/>
                </a:cubicBezTo>
                <a:cubicBezTo>
                  <a:pt x="6311341" y="4130954"/>
                  <a:pt x="6310427" y="4106722"/>
                  <a:pt x="6309817" y="4082643"/>
                </a:cubicBezTo>
                <a:cubicBezTo>
                  <a:pt x="6309207" y="4058564"/>
                  <a:pt x="6308903" y="4034333"/>
                  <a:pt x="6308903" y="4009948"/>
                </a:cubicBezTo>
                <a:cubicBezTo>
                  <a:pt x="6304026" y="4009339"/>
                  <a:pt x="6298997" y="4008882"/>
                  <a:pt x="6293815" y="4008577"/>
                </a:cubicBezTo>
                <a:cubicBezTo>
                  <a:pt x="6288633" y="4008272"/>
                  <a:pt x="6283605" y="4008120"/>
                  <a:pt x="6278727" y="4008120"/>
                </a:cubicBezTo>
                <a:cubicBezTo>
                  <a:pt x="6273851" y="4008120"/>
                  <a:pt x="6268364" y="4008272"/>
                  <a:pt x="6262269" y="4008577"/>
                </a:cubicBezTo>
                <a:cubicBezTo>
                  <a:pt x="6256173" y="4008882"/>
                  <a:pt x="6249771" y="4009339"/>
                  <a:pt x="6243065" y="4009948"/>
                </a:cubicBezTo>
                <a:cubicBezTo>
                  <a:pt x="6241847" y="4034333"/>
                  <a:pt x="6240933" y="4058564"/>
                  <a:pt x="6240323" y="4082643"/>
                </a:cubicBezTo>
                <a:cubicBezTo>
                  <a:pt x="6239713" y="4106722"/>
                  <a:pt x="6238799" y="4130954"/>
                  <a:pt x="6237579" y="4155338"/>
                </a:cubicBezTo>
                <a:cubicBezTo>
                  <a:pt x="6236970" y="4174236"/>
                  <a:pt x="6236055" y="4189780"/>
                  <a:pt x="6234837" y="4201972"/>
                </a:cubicBezTo>
                <a:cubicBezTo>
                  <a:pt x="6234227" y="4213555"/>
                  <a:pt x="6233312" y="4220260"/>
                  <a:pt x="6232093" y="4222089"/>
                </a:cubicBezTo>
                <a:cubicBezTo>
                  <a:pt x="6230264" y="4225137"/>
                  <a:pt x="6225387" y="4227880"/>
                  <a:pt x="6217463" y="4230319"/>
                </a:cubicBezTo>
                <a:cubicBezTo>
                  <a:pt x="6210757" y="4232757"/>
                  <a:pt x="6200699" y="4234891"/>
                  <a:pt x="6187287" y="4236720"/>
                </a:cubicBezTo>
                <a:cubicBezTo>
                  <a:pt x="6175705" y="4238548"/>
                  <a:pt x="6162903" y="4240377"/>
                  <a:pt x="6148883" y="4242206"/>
                </a:cubicBezTo>
                <a:cubicBezTo>
                  <a:pt x="6135471" y="4244035"/>
                  <a:pt x="6122670" y="4244949"/>
                  <a:pt x="6110478" y="4244949"/>
                </a:cubicBezTo>
                <a:cubicBezTo>
                  <a:pt x="6100115" y="4244949"/>
                  <a:pt x="6089294" y="4244340"/>
                  <a:pt x="6078017" y="4243120"/>
                </a:cubicBezTo>
                <a:cubicBezTo>
                  <a:pt x="6066739" y="4241901"/>
                  <a:pt x="6056833" y="4238244"/>
                  <a:pt x="6048299" y="4232148"/>
                </a:cubicBezTo>
                <a:cubicBezTo>
                  <a:pt x="6045251" y="4230319"/>
                  <a:pt x="6042507" y="4219956"/>
                  <a:pt x="6040069" y="4201058"/>
                </a:cubicBezTo>
                <a:cubicBezTo>
                  <a:pt x="6035801" y="4171797"/>
                  <a:pt x="6032449" y="4142536"/>
                  <a:pt x="6030011" y="4113276"/>
                </a:cubicBezTo>
                <a:cubicBezTo>
                  <a:pt x="6027573" y="4084015"/>
                  <a:pt x="6025743" y="4054754"/>
                  <a:pt x="6024525" y="4025493"/>
                </a:cubicBezTo>
                <a:cubicBezTo>
                  <a:pt x="6021477" y="3971239"/>
                  <a:pt x="6019038" y="3917137"/>
                  <a:pt x="6017209" y="3863187"/>
                </a:cubicBezTo>
                <a:cubicBezTo>
                  <a:pt x="6015380" y="3809237"/>
                  <a:pt x="6014465" y="3755136"/>
                  <a:pt x="6014465" y="3700881"/>
                </a:cubicBezTo>
                <a:cubicBezTo>
                  <a:pt x="6014465" y="3697833"/>
                  <a:pt x="6014465" y="3691737"/>
                  <a:pt x="6014465" y="3682593"/>
                </a:cubicBezTo>
                <a:cubicBezTo>
                  <a:pt x="6014465" y="3673449"/>
                  <a:pt x="6014771" y="3663695"/>
                  <a:pt x="6015380" y="3653332"/>
                </a:cubicBezTo>
                <a:cubicBezTo>
                  <a:pt x="6015990" y="3642969"/>
                  <a:pt x="6016599" y="3633520"/>
                  <a:pt x="6017209" y="3624986"/>
                </a:cubicBezTo>
                <a:cubicBezTo>
                  <a:pt x="6017819" y="3616452"/>
                  <a:pt x="6019038" y="3610965"/>
                  <a:pt x="6020867" y="3608527"/>
                </a:cubicBezTo>
                <a:cubicBezTo>
                  <a:pt x="6022086" y="3603650"/>
                  <a:pt x="6028487" y="3599687"/>
                  <a:pt x="6040069" y="3596640"/>
                </a:cubicBezTo>
                <a:cubicBezTo>
                  <a:pt x="6051652" y="3593592"/>
                  <a:pt x="6065063" y="3591153"/>
                  <a:pt x="6080303" y="3589324"/>
                </a:cubicBezTo>
                <a:cubicBezTo>
                  <a:pt x="6095543" y="3587495"/>
                  <a:pt x="6110325" y="3586276"/>
                  <a:pt x="6124651" y="3585667"/>
                </a:cubicBezTo>
                <a:cubicBezTo>
                  <a:pt x="6138977" y="3585057"/>
                  <a:pt x="6149493" y="3584752"/>
                  <a:pt x="6156197" y="3584752"/>
                </a:cubicBezTo>
                <a:close/>
                <a:moveTo>
                  <a:pt x="3982822" y="3583838"/>
                </a:moveTo>
                <a:cubicBezTo>
                  <a:pt x="3991966" y="3583838"/>
                  <a:pt x="4004920" y="3584295"/>
                  <a:pt x="4021684" y="3585210"/>
                </a:cubicBezTo>
                <a:cubicBezTo>
                  <a:pt x="4038448" y="3586124"/>
                  <a:pt x="4055669" y="3587495"/>
                  <a:pt x="4073347" y="3589324"/>
                </a:cubicBezTo>
                <a:cubicBezTo>
                  <a:pt x="4091026" y="3591153"/>
                  <a:pt x="4107942" y="3593744"/>
                  <a:pt x="4124096" y="3597097"/>
                </a:cubicBezTo>
                <a:cubicBezTo>
                  <a:pt x="4140251" y="3600450"/>
                  <a:pt x="4151986" y="3604869"/>
                  <a:pt x="4159301" y="3610355"/>
                </a:cubicBezTo>
                <a:cubicBezTo>
                  <a:pt x="4164788" y="3614623"/>
                  <a:pt x="4171188" y="3629101"/>
                  <a:pt x="4178503" y="3653789"/>
                </a:cubicBezTo>
                <a:cubicBezTo>
                  <a:pt x="4185819" y="3678478"/>
                  <a:pt x="4193438" y="3708806"/>
                  <a:pt x="4201363" y="3744772"/>
                </a:cubicBezTo>
                <a:cubicBezTo>
                  <a:pt x="4209288" y="3780739"/>
                  <a:pt x="4217213" y="3820058"/>
                  <a:pt x="4225138" y="3862730"/>
                </a:cubicBezTo>
                <a:cubicBezTo>
                  <a:pt x="4233063" y="3905402"/>
                  <a:pt x="4240378" y="3946702"/>
                  <a:pt x="4247083" y="3986631"/>
                </a:cubicBezTo>
                <a:cubicBezTo>
                  <a:pt x="4253789" y="4026560"/>
                  <a:pt x="4259428" y="4062984"/>
                  <a:pt x="4264000" y="4095902"/>
                </a:cubicBezTo>
                <a:cubicBezTo>
                  <a:pt x="4268572" y="4128820"/>
                  <a:pt x="4271772" y="4153509"/>
                  <a:pt x="4273601" y="4169968"/>
                </a:cubicBezTo>
                <a:cubicBezTo>
                  <a:pt x="4275430" y="4188256"/>
                  <a:pt x="4275430" y="4199229"/>
                  <a:pt x="4273601" y="4202887"/>
                </a:cubicBezTo>
                <a:cubicBezTo>
                  <a:pt x="4269943" y="4209593"/>
                  <a:pt x="4261256" y="4215231"/>
                  <a:pt x="4247540" y="4219803"/>
                </a:cubicBezTo>
                <a:cubicBezTo>
                  <a:pt x="4233825" y="4224375"/>
                  <a:pt x="4218585" y="4228185"/>
                  <a:pt x="4201820" y="4231233"/>
                </a:cubicBezTo>
                <a:cubicBezTo>
                  <a:pt x="4185057" y="4234281"/>
                  <a:pt x="4168445" y="4236415"/>
                  <a:pt x="4151986" y="4237634"/>
                </a:cubicBezTo>
                <a:cubicBezTo>
                  <a:pt x="4135527" y="4238853"/>
                  <a:pt x="4122725" y="4239463"/>
                  <a:pt x="4113581" y="4239463"/>
                </a:cubicBezTo>
                <a:cubicBezTo>
                  <a:pt x="4097731" y="4239463"/>
                  <a:pt x="4084320" y="4238548"/>
                  <a:pt x="4073347" y="4236720"/>
                </a:cubicBezTo>
                <a:cubicBezTo>
                  <a:pt x="4062375" y="4234891"/>
                  <a:pt x="4055059" y="4231538"/>
                  <a:pt x="4051402" y="4226661"/>
                </a:cubicBezTo>
                <a:cubicBezTo>
                  <a:pt x="4050792" y="4225442"/>
                  <a:pt x="4050335" y="4222851"/>
                  <a:pt x="4050030" y="4218889"/>
                </a:cubicBezTo>
                <a:cubicBezTo>
                  <a:pt x="4049725" y="4214927"/>
                  <a:pt x="4048963" y="4209593"/>
                  <a:pt x="4047744" y="4202887"/>
                </a:cubicBezTo>
                <a:cubicBezTo>
                  <a:pt x="4046525" y="4196181"/>
                  <a:pt x="4045763" y="4189476"/>
                  <a:pt x="4045458" y="4182770"/>
                </a:cubicBezTo>
                <a:cubicBezTo>
                  <a:pt x="4045153" y="4176064"/>
                  <a:pt x="4044696" y="4169054"/>
                  <a:pt x="4044086" y="4161739"/>
                </a:cubicBezTo>
                <a:cubicBezTo>
                  <a:pt x="4042867" y="4153204"/>
                  <a:pt x="4041801" y="4144060"/>
                  <a:pt x="4040886" y="4134307"/>
                </a:cubicBezTo>
                <a:cubicBezTo>
                  <a:pt x="4039972" y="4124553"/>
                  <a:pt x="4038905" y="4114495"/>
                  <a:pt x="4037686" y="4104132"/>
                </a:cubicBezTo>
                <a:cubicBezTo>
                  <a:pt x="4029761" y="4105351"/>
                  <a:pt x="4021988" y="4106265"/>
                  <a:pt x="4014369" y="4106875"/>
                </a:cubicBezTo>
                <a:cubicBezTo>
                  <a:pt x="4006749" y="4107485"/>
                  <a:pt x="3998671" y="4107789"/>
                  <a:pt x="3990137" y="4107789"/>
                </a:cubicBezTo>
                <a:cubicBezTo>
                  <a:pt x="3978554" y="4107789"/>
                  <a:pt x="3967582" y="4106570"/>
                  <a:pt x="3957219" y="4104132"/>
                </a:cubicBezTo>
                <a:cubicBezTo>
                  <a:pt x="3954780" y="4123029"/>
                  <a:pt x="3952951" y="4143756"/>
                  <a:pt x="3951732" y="4166311"/>
                </a:cubicBezTo>
                <a:cubicBezTo>
                  <a:pt x="3951123" y="4187647"/>
                  <a:pt x="3949294" y="4207154"/>
                  <a:pt x="3946246" y="4224833"/>
                </a:cubicBezTo>
                <a:lnTo>
                  <a:pt x="3944417" y="4228490"/>
                </a:lnTo>
                <a:cubicBezTo>
                  <a:pt x="3940150" y="4231538"/>
                  <a:pt x="3934816" y="4233824"/>
                  <a:pt x="3928415" y="4235348"/>
                </a:cubicBezTo>
                <a:cubicBezTo>
                  <a:pt x="3922014" y="4236872"/>
                  <a:pt x="3915461" y="4238091"/>
                  <a:pt x="3908755" y="4239006"/>
                </a:cubicBezTo>
                <a:cubicBezTo>
                  <a:pt x="3902050" y="4239920"/>
                  <a:pt x="3895344" y="4240530"/>
                  <a:pt x="3888638" y="4240835"/>
                </a:cubicBezTo>
                <a:cubicBezTo>
                  <a:pt x="3881933" y="4241139"/>
                  <a:pt x="3876142" y="4241292"/>
                  <a:pt x="3871265" y="4241292"/>
                </a:cubicBezTo>
                <a:cubicBezTo>
                  <a:pt x="3846881" y="4241292"/>
                  <a:pt x="3822344" y="4239768"/>
                  <a:pt x="3797656" y="4236720"/>
                </a:cubicBezTo>
                <a:cubicBezTo>
                  <a:pt x="3772967" y="4233672"/>
                  <a:pt x="3749040" y="4227880"/>
                  <a:pt x="3725875" y="4219346"/>
                </a:cubicBezTo>
                <a:cubicBezTo>
                  <a:pt x="3716122" y="4215688"/>
                  <a:pt x="3711245" y="4211421"/>
                  <a:pt x="3711245" y="4206544"/>
                </a:cubicBezTo>
                <a:cubicBezTo>
                  <a:pt x="3711245" y="4205325"/>
                  <a:pt x="3711397" y="4201668"/>
                  <a:pt x="3711702" y="4195572"/>
                </a:cubicBezTo>
                <a:cubicBezTo>
                  <a:pt x="3712007" y="4189476"/>
                  <a:pt x="3712464" y="4180332"/>
                  <a:pt x="3713074" y="4168140"/>
                </a:cubicBezTo>
                <a:cubicBezTo>
                  <a:pt x="3714293" y="4146194"/>
                  <a:pt x="3715817" y="4119829"/>
                  <a:pt x="3717646" y="4089044"/>
                </a:cubicBezTo>
                <a:cubicBezTo>
                  <a:pt x="3719475" y="4058259"/>
                  <a:pt x="3722065" y="4025493"/>
                  <a:pt x="3725418" y="3990746"/>
                </a:cubicBezTo>
                <a:cubicBezTo>
                  <a:pt x="3728771" y="3955999"/>
                  <a:pt x="3732886" y="3920337"/>
                  <a:pt x="3737762" y="3883761"/>
                </a:cubicBezTo>
                <a:cubicBezTo>
                  <a:pt x="3742639" y="3847185"/>
                  <a:pt x="3748430" y="3811828"/>
                  <a:pt x="3755136" y="3777691"/>
                </a:cubicBezTo>
                <a:cubicBezTo>
                  <a:pt x="3761842" y="3743553"/>
                  <a:pt x="3769462" y="3712006"/>
                  <a:pt x="3777996" y="3683050"/>
                </a:cubicBezTo>
                <a:cubicBezTo>
                  <a:pt x="3786530" y="3654094"/>
                  <a:pt x="3796284" y="3629863"/>
                  <a:pt x="3807257" y="3610355"/>
                </a:cubicBezTo>
                <a:cubicBezTo>
                  <a:pt x="3818839" y="3604869"/>
                  <a:pt x="3832098" y="3600450"/>
                  <a:pt x="3847033" y="3597097"/>
                </a:cubicBezTo>
                <a:cubicBezTo>
                  <a:pt x="3861969" y="3593744"/>
                  <a:pt x="3877361" y="3591001"/>
                  <a:pt x="3893211" y="3588867"/>
                </a:cubicBezTo>
                <a:cubicBezTo>
                  <a:pt x="3909060" y="3586734"/>
                  <a:pt x="3924757" y="3585362"/>
                  <a:pt x="3940302" y="3584752"/>
                </a:cubicBezTo>
                <a:cubicBezTo>
                  <a:pt x="3955847" y="3584143"/>
                  <a:pt x="3970020" y="3583838"/>
                  <a:pt x="3982822" y="3583838"/>
                </a:cubicBezTo>
                <a:close/>
                <a:moveTo>
                  <a:pt x="3165653" y="3581095"/>
                </a:moveTo>
                <a:cubicBezTo>
                  <a:pt x="3197352" y="3581095"/>
                  <a:pt x="3230423" y="3585819"/>
                  <a:pt x="3264865" y="3595268"/>
                </a:cubicBezTo>
                <a:cubicBezTo>
                  <a:pt x="3299308" y="3604717"/>
                  <a:pt x="3329026" y="3619804"/>
                  <a:pt x="3354019" y="3640531"/>
                </a:cubicBezTo>
                <a:cubicBezTo>
                  <a:pt x="3364992" y="3649675"/>
                  <a:pt x="3371393" y="3656990"/>
                  <a:pt x="3373221" y="3662476"/>
                </a:cubicBezTo>
                <a:cubicBezTo>
                  <a:pt x="3375050" y="3669792"/>
                  <a:pt x="3371697" y="3682898"/>
                  <a:pt x="3363163" y="3701795"/>
                </a:cubicBezTo>
                <a:cubicBezTo>
                  <a:pt x="3352800" y="3723741"/>
                  <a:pt x="3341370" y="3745382"/>
                  <a:pt x="3328873" y="3766718"/>
                </a:cubicBezTo>
                <a:cubicBezTo>
                  <a:pt x="3316376" y="3788054"/>
                  <a:pt x="3303118" y="3808780"/>
                  <a:pt x="3289097" y="3828897"/>
                </a:cubicBezTo>
                <a:lnTo>
                  <a:pt x="3289097" y="3838041"/>
                </a:lnTo>
                <a:cubicBezTo>
                  <a:pt x="3287268" y="3836212"/>
                  <a:pt x="3282696" y="3832555"/>
                  <a:pt x="3275381" y="3827068"/>
                </a:cubicBezTo>
                <a:cubicBezTo>
                  <a:pt x="3263189" y="3817924"/>
                  <a:pt x="3248254" y="3808780"/>
                  <a:pt x="3230575" y="3799636"/>
                </a:cubicBezTo>
                <a:cubicBezTo>
                  <a:pt x="3212897" y="3790492"/>
                  <a:pt x="3196133" y="3785920"/>
                  <a:pt x="3180283" y="3785920"/>
                </a:cubicBezTo>
                <a:cubicBezTo>
                  <a:pt x="3167481" y="3785920"/>
                  <a:pt x="3156966" y="3789273"/>
                  <a:pt x="3148736" y="3795979"/>
                </a:cubicBezTo>
                <a:cubicBezTo>
                  <a:pt x="3140507" y="3802684"/>
                  <a:pt x="3133954" y="3811066"/>
                  <a:pt x="3129077" y="3821125"/>
                </a:cubicBezTo>
                <a:cubicBezTo>
                  <a:pt x="3124200" y="3831183"/>
                  <a:pt x="3120847" y="3842156"/>
                  <a:pt x="3119018" y="3854043"/>
                </a:cubicBezTo>
                <a:cubicBezTo>
                  <a:pt x="3117189" y="3865930"/>
                  <a:pt x="3115970" y="3877055"/>
                  <a:pt x="3115361" y="3887419"/>
                </a:cubicBezTo>
                <a:cubicBezTo>
                  <a:pt x="3114751" y="3895953"/>
                  <a:pt x="3114446" y="3904183"/>
                  <a:pt x="3114446" y="3912108"/>
                </a:cubicBezTo>
                <a:cubicBezTo>
                  <a:pt x="3114446" y="3920032"/>
                  <a:pt x="3114446" y="3927348"/>
                  <a:pt x="3114446" y="3934053"/>
                </a:cubicBezTo>
                <a:cubicBezTo>
                  <a:pt x="3114446" y="3940759"/>
                  <a:pt x="3114904" y="3951732"/>
                  <a:pt x="3115818" y="3966972"/>
                </a:cubicBezTo>
                <a:cubicBezTo>
                  <a:pt x="3116732" y="3982212"/>
                  <a:pt x="3118713" y="3997452"/>
                  <a:pt x="3121762" y="4012692"/>
                </a:cubicBezTo>
                <a:cubicBezTo>
                  <a:pt x="3124810" y="4027932"/>
                  <a:pt x="3129381" y="4041343"/>
                  <a:pt x="3135478" y="4052925"/>
                </a:cubicBezTo>
                <a:cubicBezTo>
                  <a:pt x="3141574" y="4064508"/>
                  <a:pt x="3149803" y="4070299"/>
                  <a:pt x="3160166" y="4070299"/>
                </a:cubicBezTo>
                <a:cubicBezTo>
                  <a:pt x="3166262" y="4070299"/>
                  <a:pt x="3170225" y="4068775"/>
                  <a:pt x="3172054" y="4065727"/>
                </a:cubicBezTo>
                <a:cubicBezTo>
                  <a:pt x="3173273" y="4063288"/>
                  <a:pt x="3174492" y="4056888"/>
                  <a:pt x="3175711" y="4046525"/>
                </a:cubicBezTo>
                <a:cubicBezTo>
                  <a:pt x="3176321" y="4041648"/>
                  <a:pt x="3176626" y="4036466"/>
                  <a:pt x="3176626" y="4030980"/>
                </a:cubicBezTo>
                <a:cubicBezTo>
                  <a:pt x="3176626" y="4025493"/>
                  <a:pt x="3176626" y="4019397"/>
                  <a:pt x="3176626" y="4012692"/>
                </a:cubicBezTo>
                <a:lnTo>
                  <a:pt x="3176626" y="3975201"/>
                </a:lnTo>
                <a:cubicBezTo>
                  <a:pt x="3176626" y="3968496"/>
                  <a:pt x="3176626" y="3962704"/>
                  <a:pt x="3176626" y="3957828"/>
                </a:cubicBezTo>
                <a:cubicBezTo>
                  <a:pt x="3176626" y="3952951"/>
                  <a:pt x="3176930" y="3948379"/>
                  <a:pt x="3177540" y="3944112"/>
                </a:cubicBezTo>
                <a:cubicBezTo>
                  <a:pt x="3178759" y="3939235"/>
                  <a:pt x="3181807" y="3935577"/>
                  <a:pt x="3186684" y="3933139"/>
                </a:cubicBezTo>
                <a:cubicBezTo>
                  <a:pt x="3200095" y="3926433"/>
                  <a:pt x="3214268" y="3922166"/>
                  <a:pt x="3229204" y="3920337"/>
                </a:cubicBezTo>
                <a:cubicBezTo>
                  <a:pt x="3244139" y="3918509"/>
                  <a:pt x="3258921" y="3917594"/>
                  <a:pt x="3273552" y="3917594"/>
                </a:cubicBezTo>
                <a:cubicBezTo>
                  <a:pt x="3280258" y="3917594"/>
                  <a:pt x="3288639" y="3917899"/>
                  <a:pt x="3298698" y="3918509"/>
                </a:cubicBezTo>
                <a:cubicBezTo>
                  <a:pt x="3308757" y="3919118"/>
                  <a:pt x="3319120" y="3920490"/>
                  <a:pt x="3329788" y="3922623"/>
                </a:cubicBezTo>
                <a:cubicBezTo>
                  <a:pt x="3340455" y="3924757"/>
                  <a:pt x="3350057" y="3927957"/>
                  <a:pt x="3358591" y="3932225"/>
                </a:cubicBezTo>
                <a:cubicBezTo>
                  <a:pt x="3367126" y="3936492"/>
                  <a:pt x="3372917" y="3941978"/>
                  <a:pt x="3375965" y="3948684"/>
                </a:cubicBezTo>
                <a:lnTo>
                  <a:pt x="3375965" y="3969715"/>
                </a:lnTo>
                <a:lnTo>
                  <a:pt x="3375965" y="3988917"/>
                </a:lnTo>
                <a:cubicBezTo>
                  <a:pt x="3375965" y="4001109"/>
                  <a:pt x="3375508" y="4018483"/>
                  <a:pt x="3374593" y="4041038"/>
                </a:cubicBezTo>
                <a:cubicBezTo>
                  <a:pt x="3373679" y="4063593"/>
                  <a:pt x="3371393" y="4086910"/>
                  <a:pt x="3367735" y="4110990"/>
                </a:cubicBezTo>
                <a:cubicBezTo>
                  <a:pt x="3364078" y="4135069"/>
                  <a:pt x="3358896" y="4157319"/>
                  <a:pt x="3352190" y="4177741"/>
                </a:cubicBezTo>
                <a:cubicBezTo>
                  <a:pt x="3345485" y="4198162"/>
                  <a:pt x="3336341" y="4212031"/>
                  <a:pt x="3324758" y="4219346"/>
                </a:cubicBezTo>
                <a:cubicBezTo>
                  <a:pt x="3297326" y="4229100"/>
                  <a:pt x="3268828" y="4235805"/>
                  <a:pt x="3239262" y="4239463"/>
                </a:cubicBezTo>
                <a:cubicBezTo>
                  <a:pt x="3209696" y="4243120"/>
                  <a:pt x="3180588" y="4244949"/>
                  <a:pt x="3151937" y="4244949"/>
                </a:cubicBezTo>
                <a:cubicBezTo>
                  <a:pt x="3101340" y="4244949"/>
                  <a:pt x="3058363" y="4237177"/>
                  <a:pt x="3023007" y="4221632"/>
                </a:cubicBezTo>
                <a:cubicBezTo>
                  <a:pt x="2987650" y="4206087"/>
                  <a:pt x="2958846" y="4184446"/>
                  <a:pt x="2936596" y="4156710"/>
                </a:cubicBezTo>
                <a:cubicBezTo>
                  <a:pt x="2914345" y="4128973"/>
                  <a:pt x="2898191" y="4096054"/>
                  <a:pt x="2888132" y="4057954"/>
                </a:cubicBezTo>
                <a:cubicBezTo>
                  <a:pt x="2878074" y="4019854"/>
                  <a:pt x="2873045" y="3978249"/>
                  <a:pt x="2873045" y="3933139"/>
                </a:cubicBezTo>
                <a:cubicBezTo>
                  <a:pt x="2873045" y="3885590"/>
                  <a:pt x="2878836" y="3840632"/>
                  <a:pt x="2890418" y="3798265"/>
                </a:cubicBezTo>
                <a:cubicBezTo>
                  <a:pt x="2902001" y="3755897"/>
                  <a:pt x="2919679" y="3718560"/>
                  <a:pt x="2943454" y="3686251"/>
                </a:cubicBezTo>
                <a:cubicBezTo>
                  <a:pt x="2967228" y="3653942"/>
                  <a:pt x="2997556" y="3628339"/>
                  <a:pt x="3034436" y="3609441"/>
                </a:cubicBezTo>
                <a:cubicBezTo>
                  <a:pt x="3071317" y="3590544"/>
                  <a:pt x="3115056" y="3581095"/>
                  <a:pt x="3165653" y="3581095"/>
                </a:cubicBezTo>
                <a:close/>
                <a:moveTo>
                  <a:pt x="5222959" y="3402829"/>
                </a:moveTo>
                <a:lnTo>
                  <a:pt x="5234369" y="3406444"/>
                </a:lnTo>
                <a:cubicBezTo>
                  <a:pt x="5239321" y="3408578"/>
                  <a:pt x="5245379" y="3411626"/>
                  <a:pt x="5252542" y="3415588"/>
                </a:cubicBezTo>
                <a:cubicBezTo>
                  <a:pt x="5266867" y="3423513"/>
                  <a:pt x="5281498" y="3432810"/>
                  <a:pt x="5296433" y="3443478"/>
                </a:cubicBezTo>
                <a:cubicBezTo>
                  <a:pt x="5311369" y="3454145"/>
                  <a:pt x="5324627" y="3464509"/>
                  <a:pt x="5336210" y="3474567"/>
                </a:cubicBezTo>
                <a:cubicBezTo>
                  <a:pt x="5347793" y="3484626"/>
                  <a:pt x="5353583" y="3492398"/>
                  <a:pt x="5353583" y="3497884"/>
                </a:cubicBezTo>
                <a:cubicBezTo>
                  <a:pt x="5353583" y="3500323"/>
                  <a:pt x="5352364" y="3504590"/>
                  <a:pt x="5349926" y="3510686"/>
                </a:cubicBezTo>
                <a:cubicBezTo>
                  <a:pt x="5347487" y="3516782"/>
                  <a:pt x="5344592" y="3523183"/>
                  <a:pt x="5341239" y="3529888"/>
                </a:cubicBezTo>
                <a:cubicBezTo>
                  <a:pt x="5337886" y="3536594"/>
                  <a:pt x="5334381" y="3542690"/>
                  <a:pt x="5330723" y="3548176"/>
                </a:cubicBezTo>
                <a:cubicBezTo>
                  <a:pt x="5327066" y="3553663"/>
                  <a:pt x="5323713" y="3557015"/>
                  <a:pt x="5320665" y="3558235"/>
                </a:cubicBezTo>
                <a:cubicBezTo>
                  <a:pt x="5318836" y="3558844"/>
                  <a:pt x="5311521" y="3557930"/>
                  <a:pt x="5298719" y="3555492"/>
                </a:cubicBezTo>
                <a:cubicBezTo>
                  <a:pt x="5290185" y="3553663"/>
                  <a:pt x="5279821" y="3551224"/>
                  <a:pt x="5267630" y="3548176"/>
                </a:cubicBezTo>
                <a:cubicBezTo>
                  <a:pt x="5255437" y="3545128"/>
                  <a:pt x="5243245" y="3541623"/>
                  <a:pt x="5231053" y="3537661"/>
                </a:cubicBezTo>
                <a:cubicBezTo>
                  <a:pt x="5218862" y="3533698"/>
                  <a:pt x="5207127" y="3529126"/>
                  <a:pt x="5195849" y="3523945"/>
                </a:cubicBezTo>
                <a:cubicBezTo>
                  <a:pt x="5184571" y="3518763"/>
                  <a:pt x="5175580" y="3513124"/>
                  <a:pt x="5168874" y="3507028"/>
                </a:cubicBezTo>
                <a:cubicBezTo>
                  <a:pt x="5168265" y="3503371"/>
                  <a:pt x="5169179" y="3496055"/>
                  <a:pt x="5171617" y="3485083"/>
                </a:cubicBezTo>
                <a:cubicBezTo>
                  <a:pt x="5172837" y="3480206"/>
                  <a:pt x="5175123" y="3473348"/>
                  <a:pt x="5178475" y="3464509"/>
                </a:cubicBezTo>
                <a:cubicBezTo>
                  <a:pt x="5181829" y="3455670"/>
                  <a:pt x="5186095" y="3446678"/>
                  <a:pt x="5191277" y="3437534"/>
                </a:cubicBezTo>
                <a:cubicBezTo>
                  <a:pt x="5196459" y="3428390"/>
                  <a:pt x="5201945" y="3420313"/>
                  <a:pt x="5207737" y="3413302"/>
                </a:cubicBezTo>
                <a:cubicBezTo>
                  <a:pt x="5210632" y="3409797"/>
                  <a:pt x="5213565" y="3407092"/>
                  <a:pt x="5216537" y="3405187"/>
                </a:cubicBezTo>
                <a:close/>
                <a:moveTo>
                  <a:pt x="5225567" y="3401872"/>
                </a:moveTo>
                <a:lnTo>
                  <a:pt x="5222959" y="3402829"/>
                </a:lnTo>
                <a:lnTo>
                  <a:pt x="5222824" y="3402787"/>
                </a:lnTo>
                <a:close/>
                <a:moveTo>
                  <a:pt x="3965601" y="2153107"/>
                </a:moveTo>
                <a:cubicBezTo>
                  <a:pt x="3961943" y="2153107"/>
                  <a:pt x="3959200" y="2153412"/>
                  <a:pt x="3957371" y="2154021"/>
                </a:cubicBezTo>
                <a:cubicBezTo>
                  <a:pt x="3956761" y="2156460"/>
                  <a:pt x="3955847" y="2161641"/>
                  <a:pt x="3954628" y="2169566"/>
                </a:cubicBezTo>
                <a:cubicBezTo>
                  <a:pt x="3953408" y="2179320"/>
                  <a:pt x="3952494" y="2189073"/>
                  <a:pt x="3951885" y="2198827"/>
                </a:cubicBezTo>
                <a:cubicBezTo>
                  <a:pt x="3951275" y="2208580"/>
                  <a:pt x="3950361" y="2218334"/>
                  <a:pt x="3949142" y="2228087"/>
                </a:cubicBezTo>
                <a:lnTo>
                  <a:pt x="3946399" y="2263749"/>
                </a:lnTo>
                <a:cubicBezTo>
                  <a:pt x="3945179" y="2277770"/>
                  <a:pt x="3944112" y="2292553"/>
                  <a:pt x="3943198" y="2308097"/>
                </a:cubicBezTo>
                <a:cubicBezTo>
                  <a:pt x="3942283" y="2323642"/>
                  <a:pt x="3941216" y="2339949"/>
                  <a:pt x="3939997" y="2357018"/>
                </a:cubicBezTo>
                <a:lnTo>
                  <a:pt x="3939083" y="2357018"/>
                </a:lnTo>
                <a:cubicBezTo>
                  <a:pt x="3942741" y="2358237"/>
                  <a:pt x="3947008" y="2358847"/>
                  <a:pt x="3951885" y="2358847"/>
                </a:cubicBezTo>
                <a:lnTo>
                  <a:pt x="3970173" y="2358847"/>
                </a:lnTo>
                <a:cubicBezTo>
                  <a:pt x="3975049" y="2358847"/>
                  <a:pt x="3980231" y="2358694"/>
                  <a:pt x="3985718" y="2358389"/>
                </a:cubicBezTo>
                <a:cubicBezTo>
                  <a:pt x="3991204" y="2358085"/>
                  <a:pt x="3996386" y="2357018"/>
                  <a:pt x="4001262" y="2355189"/>
                </a:cubicBezTo>
                <a:cubicBezTo>
                  <a:pt x="4000652" y="2350312"/>
                  <a:pt x="4000195" y="2344369"/>
                  <a:pt x="3999891" y="2337358"/>
                </a:cubicBezTo>
                <a:cubicBezTo>
                  <a:pt x="3999586" y="2330348"/>
                  <a:pt x="3998824" y="2321966"/>
                  <a:pt x="3997604" y="2312212"/>
                </a:cubicBezTo>
                <a:cubicBezTo>
                  <a:pt x="3995776" y="2292095"/>
                  <a:pt x="3993642" y="2272131"/>
                  <a:pt x="3991204" y="2252319"/>
                </a:cubicBezTo>
                <a:cubicBezTo>
                  <a:pt x="3988765" y="2232507"/>
                  <a:pt x="3986022" y="2212543"/>
                  <a:pt x="3982974" y="2192426"/>
                </a:cubicBezTo>
                <a:cubicBezTo>
                  <a:pt x="3980535" y="2174138"/>
                  <a:pt x="3978707" y="2161336"/>
                  <a:pt x="3977488" y="2154021"/>
                </a:cubicBezTo>
                <a:cubicBezTo>
                  <a:pt x="3976878" y="2153412"/>
                  <a:pt x="3975049" y="2153107"/>
                  <a:pt x="3972002" y="2153107"/>
                </a:cubicBezTo>
                <a:close/>
                <a:moveTo>
                  <a:pt x="1457782" y="2123846"/>
                </a:moveTo>
                <a:cubicBezTo>
                  <a:pt x="1448029" y="2123846"/>
                  <a:pt x="1440409" y="2125675"/>
                  <a:pt x="1434922" y="2129332"/>
                </a:cubicBezTo>
                <a:cubicBezTo>
                  <a:pt x="1432484" y="2132990"/>
                  <a:pt x="1430655" y="2143658"/>
                  <a:pt x="1429436" y="2161336"/>
                </a:cubicBezTo>
                <a:cubicBezTo>
                  <a:pt x="1428827" y="2169871"/>
                  <a:pt x="1428521" y="2179320"/>
                  <a:pt x="1428521" y="2189683"/>
                </a:cubicBezTo>
                <a:cubicBezTo>
                  <a:pt x="1428521" y="2200046"/>
                  <a:pt x="1428521" y="2211324"/>
                  <a:pt x="1428521" y="2223515"/>
                </a:cubicBezTo>
                <a:cubicBezTo>
                  <a:pt x="1428521" y="2235708"/>
                  <a:pt x="1428674" y="2248052"/>
                  <a:pt x="1428979" y="2260549"/>
                </a:cubicBezTo>
                <a:cubicBezTo>
                  <a:pt x="1429284" y="2273045"/>
                  <a:pt x="1429741" y="2286304"/>
                  <a:pt x="1430350" y="2300325"/>
                </a:cubicBezTo>
                <a:cubicBezTo>
                  <a:pt x="1430960" y="2314346"/>
                  <a:pt x="1431570" y="2327452"/>
                  <a:pt x="1432179" y="2339644"/>
                </a:cubicBezTo>
                <a:cubicBezTo>
                  <a:pt x="1432789" y="2351836"/>
                  <a:pt x="1433703" y="2363724"/>
                  <a:pt x="1434922" y="2375306"/>
                </a:cubicBezTo>
                <a:cubicBezTo>
                  <a:pt x="1436751" y="2397861"/>
                  <a:pt x="1438580" y="2417063"/>
                  <a:pt x="1440409" y="2432913"/>
                </a:cubicBezTo>
                <a:cubicBezTo>
                  <a:pt x="1442238" y="2448763"/>
                  <a:pt x="1443457" y="2456992"/>
                  <a:pt x="1444067" y="2457602"/>
                </a:cubicBezTo>
                <a:lnTo>
                  <a:pt x="1471499" y="2457602"/>
                </a:lnTo>
                <a:cubicBezTo>
                  <a:pt x="1472108" y="2456992"/>
                  <a:pt x="1473328" y="2449068"/>
                  <a:pt x="1475156" y="2433828"/>
                </a:cubicBezTo>
                <a:cubicBezTo>
                  <a:pt x="1476985" y="2417978"/>
                  <a:pt x="1478813" y="2398776"/>
                  <a:pt x="1480642" y="2376220"/>
                </a:cubicBezTo>
                <a:cubicBezTo>
                  <a:pt x="1481862" y="2364638"/>
                  <a:pt x="1482776" y="2352598"/>
                  <a:pt x="1483385" y="2340102"/>
                </a:cubicBezTo>
                <a:cubicBezTo>
                  <a:pt x="1483996" y="2327605"/>
                  <a:pt x="1484605" y="2314346"/>
                  <a:pt x="1485214" y="2300325"/>
                </a:cubicBezTo>
                <a:cubicBezTo>
                  <a:pt x="1485824" y="2286304"/>
                  <a:pt x="1486281" y="2273045"/>
                  <a:pt x="1486586" y="2260549"/>
                </a:cubicBezTo>
                <a:cubicBezTo>
                  <a:pt x="1486891" y="2248052"/>
                  <a:pt x="1487043" y="2235708"/>
                  <a:pt x="1487043" y="2223515"/>
                </a:cubicBezTo>
                <a:cubicBezTo>
                  <a:pt x="1487043" y="2211324"/>
                  <a:pt x="1487043" y="2200046"/>
                  <a:pt x="1487043" y="2189683"/>
                </a:cubicBezTo>
                <a:cubicBezTo>
                  <a:pt x="1487043" y="2179320"/>
                  <a:pt x="1486738" y="2169871"/>
                  <a:pt x="1486129" y="2161336"/>
                </a:cubicBezTo>
                <a:cubicBezTo>
                  <a:pt x="1484909" y="2143658"/>
                  <a:pt x="1483081" y="2132990"/>
                  <a:pt x="1480642" y="2129332"/>
                </a:cubicBezTo>
                <a:cubicBezTo>
                  <a:pt x="1475156" y="2125675"/>
                  <a:pt x="1467536" y="2123846"/>
                  <a:pt x="1457782" y="2123846"/>
                </a:cubicBezTo>
                <a:close/>
                <a:moveTo>
                  <a:pt x="8570824" y="2114702"/>
                </a:moveTo>
                <a:cubicBezTo>
                  <a:pt x="8568385" y="2114702"/>
                  <a:pt x="8566556" y="2115007"/>
                  <a:pt x="8565337" y="2115616"/>
                </a:cubicBezTo>
                <a:cubicBezTo>
                  <a:pt x="8562899" y="2116226"/>
                  <a:pt x="8561070" y="2117140"/>
                  <a:pt x="8559851" y="2118360"/>
                </a:cubicBezTo>
                <a:lnTo>
                  <a:pt x="8558023" y="2122017"/>
                </a:lnTo>
                <a:cubicBezTo>
                  <a:pt x="8558023" y="2125065"/>
                  <a:pt x="8558023" y="2128418"/>
                  <a:pt x="8558023" y="2132076"/>
                </a:cubicBezTo>
                <a:cubicBezTo>
                  <a:pt x="8558023" y="2135733"/>
                  <a:pt x="8557717" y="2139695"/>
                  <a:pt x="8557108" y="2143963"/>
                </a:cubicBezTo>
                <a:cubicBezTo>
                  <a:pt x="8556498" y="2147620"/>
                  <a:pt x="8556194" y="2151583"/>
                  <a:pt x="8556194" y="2155850"/>
                </a:cubicBezTo>
                <a:cubicBezTo>
                  <a:pt x="8556194" y="2160117"/>
                  <a:pt x="8556194" y="2164689"/>
                  <a:pt x="8556194" y="2169566"/>
                </a:cubicBezTo>
                <a:cubicBezTo>
                  <a:pt x="8556194" y="2174443"/>
                  <a:pt x="8556194" y="2179624"/>
                  <a:pt x="8556194" y="2185111"/>
                </a:cubicBezTo>
                <a:cubicBezTo>
                  <a:pt x="8556194" y="2190597"/>
                  <a:pt x="8555888" y="2196388"/>
                  <a:pt x="8555279" y="2202484"/>
                </a:cubicBezTo>
                <a:cubicBezTo>
                  <a:pt x="8567471" y="2204313"/>
                  <a:pt x="8574786" y="2206447"/>
                  <a:pt x="8577225" y="2208885"/>
                </a:cubicBezTo>
                <a:cubicBezTo>
                  <a:pt x="8580272" y="2211324"/>
                  <a:pt x="8582101" y="2219553"/>
                  <a:pt x="8582711" y="2233574"/>
                </a:cubicBezTo>
                <a:cubicBezTo>
                  <a:pt x="8583320" y="2240279"/>
                  <a:pt x="8583626" y="2247137"/>
                  <a:pt x="8583626" y="2254148"/>
                </a:cubicBezTo>
                <a:cubicBezTo>
                  <a:pt x="8583626" y="2261158"/>
                  <a:pt x="8583626" y="2268321"/>
                  <a:pt x="8583626" y="2275636"/>
                </a:cubicBezTo>
                <a:cubicBezTo>
                  <a:pt x="8583626" y="2290267"/>
                  <a:pt x="8582711" y="2303983"/>
                  <a:pt x="8580882" y="2316784"/>
                </a:cubicBezTo>
                <a:cubicBezTo>
                  <a:pt x="8579053" y="2328976"/>
                  <a:pt x="8577225" y="2335682"/>
                  <a:pt x="8575396" y="2336901"/>
                </a:cubicBezTo>
                <a:cubicBezTo>
                  <a:pt x="8574176" y="2338120"/>
                  <a:pt x="8565947" y="2339644"/>
                  <a:pt x="8550707" y="2341473"/>
                </a:cubicBezTo>
                <a:lnTo>
                  <a:pt x="8550707" y="2388108"/>
                </a:lnTo>
                <a:lnTo>
                  <a:pt x="8550707" y="2427427"/>
                </a:lnTo>
                <a:lnTo>
                  <a:pt x="8550707" y="2457602"/>
                </a:lnTo>
                <a:cubicBezTo>
                  <a:pt x="8550707" y="2464917"/>
                  <a:pt x="8551316" y="2470403"/>
                  <a:pt x="8552536" y="2474061"/>
                </a:cubicBezTo>
                <a:cubicBezTo>
                  <a:pt x="8554365" y="2474671"/>
                  <a:pt x="8558023" y="2475585"/>
                  <a:pt x="8563509" y="2476804"/>
                </a:cubicBezTo>
                <a:cubicBezTo>
                  <a:pt x="8568995" y="2478024"/>
                  <a:pt x="8572347" y="2478024"/>
                  <a:pt x="8573567" y="2476804"/>
                </a:cubicBezTo>
                <a:cubicBezTo>
                  <a:pt x="8576615" y="2469489"/>
                  <a:pt x="8580577" y="2456383"/>
                  <a:pt x="8585454" y="2437485"/>
                </a:cubicBezTo>
                <a:cubicBezTo>
                  <a:pt x="8587892" y="2428341"/>
                  <a:pt x="8590026" y="2418587"/>
                  <a:pt x="8591855" y="2408224"/>
                </a:cubicBezTo>
                <a:cubicBezTo>
                  <a:pt x="8593684" y="2397861"/>
                  <a:pt x="8595513" y="2386888"/>
                  <a:pt x="8597342" y="2375306"/>
                </a:cubicBezTo>
                <a:cubicBezTo>
                  <a:pt x="8599170" y="2363724"/>
                  <a:pt x="8600847" y="2351836"/>
                  <a:pt x="8602370" y="2339644"/>
                </a:cubicBezTo>
                <a:cubicBezTo>
                  <a:pt x="8603894" y="2327452"/>
                  <a:pt x="8605266" y="2314955"/>
                  <a:pt x="8606485" y="2302154"/>
                </a:cubicBezTo>
                <a:cubicBezTo>
                  <a:pt x="8607704" y="2289352"/>
                  <a:pt x="8608619" y="2276855"/>
                  <a:pt x="8609229" y="2264663"/>
                </a:cubicBezTo>
                <a:cubicBezTo>
                  <a:pt x="8609837" y="2252471"/>
                  <a:pt x="8610143" y="2240279"/>
                  <a:pt x="8610143" y="2228087"/>
                </a:cubicBezTo>
                <a:cubicBezTo>
                  <a:pt x="8610143" y="2199436"/>
                  <a:pt x="8607704" y="2173833"/>
                  <a:pt x="8602828" y="2151278"/>
                </a:cubicBezTo>
                <a:cubicBezTo>
                  <a:pt x="8598560" y="2129942"/>
                  <a:pt x="8590331" y="2118055"/>
                  <a:pt x="8578139" y="2115616"/>
                </a:cubicBezTo>
                <a:cubicBezTo>
                  <a:pt x="8576310" y="2115007"/>
                  <a:pt x="8573872" y="2114702"/>
                  <a:pt x="8570824" y="2114702"/>
                </a:cubicBezTo>
                <a:close/>
                <a:moveTo>
                  <a:pt x="6529579" y="2005888"/>
                </a:moveTo>
                <a:lnTo>
                  <a:pt x="6526995" y="2008538"/>
                </a:lnTo>
                <a:lnTo>
                  <a:pt x="6526835" y="2008632"/>
                </a:lnTo>
                <a:close/>
                <a:moveTo>
                  <a:pt x="4386454" y="2005888"/>
                </a:moveTo>
                <a:lnTo>
                  <a:pt x="4383870" y="2008538"/>
                </a:lnTo>
                <a:lnTo>
                  <a:pt x="4383710" y="2008632"/>
                </a:lnTo>
                <a:close/>
                <a:moveTo>
                  <a:pt x="8344967" y="2003145"/>
                </a:moveTo>
                <a:lnTo>
                  <a:pt x="8344879" y="2005034"/>
                </a:lnTo>
                <a:lnTo>
                  <a:pt x="8340395" y="2006803"/>
                </a:lnTo>
                <a:close/>
                <a:moveTo>
                  <a:pt x="8610143" y="1948281"/>
                </a:moveTo>
                <a:cubicBezTo>
                  <a:pt x="8649157" y="1948281"/>
                  <a:pt x="8684818" y="1952244"/>
                  <a:pt x="8717128" y="1960168"/>
                </a:cubicBezTo>
                <a:cubicBezTo>
                  <a:pt x="8750656" y="1968093"/>
                  <a:pt x="8780222" y="1981809"/>
                  <a:pt x="8805825" y="2001316"/>
                </a:cubicBezTo>
                <a:cubicBezTo>
                  <a:pt x="8831428" y="2020214"/>
                  <a:pt x="8851545" y="2045817"/>
                  <a:pt x="8866175" y="2078126"/>
                </a:cubicBezTo>
                <a:cubicBezTo>
                  <a:pt x="8880806" y="2109825"/>
                  <a:pt x="8888120" y="2150059"/>
                  <a:pt x="8888120" y="2198827"/>
                </a:cubicBezTo>
                <a:cubicBezTo>
                  <a:pt x="8888120" y="2246985"/>
                  <a:pt x="8882634" y="2290267"/>
                  <a:pt x="8871662" y="2328671"/>
                </a:cubicBezTo>
                <a:cubicBezTo>
                  <a:pt x="8860689" y="2367076"/>
                  <a:pt x="8846973" y="2400909"/>
                  <a:pt x="8830514" y="2430170"/>
                </a:cubicBezTo>
                <a:cubicBezTo>
                  <a:pt x="8814054" y="2459431"/>
                  <a:pt x="8795766" y="2485034"/>
                  <a:pt x="8775649" y="2506979"/>
                </a:cubicBezTo>
                <a:cubicBezTo>
                  <a:pt x="8755533" y="2528925"/>
                  <a:pt x="8736940" y="2546603"/>
                  <a:pt x="8719871" y="2560015"/>
                </a:cubicBezTo>
                <a:cubicBezTo>
                  <a:pt x="8702192" y="2574036"/>
                  <a:pt x="8687257" y="2584094"/>
                  <a:pt x="8675065" y="2590190"/>
                </a:cubicBezTo>
                <a:cubicBezTo>
                  <a:pt x="8661654" y="2596895"/>
                  <a:pt x="8654034" y="2600553"/>
                  <a:pt x="8652206" y="2601163"/>
                </a:cubicBezTo>
                <a:cubicBezTo>
                  <a:pt x="8634527" y="2601772"/>
                  <a:pt x="8617001" y="2602077"/>
                  <a:pt x="8599628" y="2602077"/>
                </a:cubicBezTo>
                <a:cubicBezTo>
                  <a:pt x="8582254" y="2602077"/>
                  <a:pt x="8565032" y="2601468"/>
                  <a:pt x="8547964" y="2600248"/>
                </a:cubicBezTo>
                <a:cubicBezTo>
                  <a:pt x="8518093" y="2599029"/>
                  <a:pt x="8487308" y="2596286"/>
                  <a:pt x="8455610" y="2592019"/>
                </a:cubicBezTo>
                <a:cubicBezTo>
                  <a:pt x="8423910" y="2587142"/>
                  <a:pt x="8395564" y="2579827"/>
                  <a:pt x="8370570" y="2570073"/>
                </a:cubicBezTo>
                <a:cubicBezTo>
                  <a:pt x="8364474" y="2534107"/>
                  <a:pt x="8358988" y="2496616"/>
                  <a:pt x="8354111" y="2457602"/>
                </a:cubicBezTo>
                <a:cubicBezTo>
                  <a:pt x="8349843" y="2417978"/>
                  <a:pt x="8346186" y="2378659"/>
                  <a:pt x="8343139" y="2339644"/>
                </a:cubicBezTo>
                <a:cubicBezTo>
                  <a:pt x="8329117" y="2338425"/>
                  <a:pt x="8320278" y="2336596"/>
                  <a:pt x="8316620" y="2334158"/>
                </a:cubicBezTo>
                <a:cubicBezTo>
                  <a:pt x="8311743" y="2331110"/>
                  <a:pt x="8308391" y="2322880"/>
                  <a:pt x="8306562" y="2309469"/>
                </a:cubicBezTo>
                <a:cubicBezTo>
                  <a:pt x="8304733" y="2295448"/>
                  <a:pt x="8303819" y="2280208"/>
                  <a:pt x="8303819" y="2263749"/>
                </a:cubicBezTo>
                <a:cubicBezTo>
                  <a:pt x="8303819" y="2247290"/>
                  <a:pt x="8304733" y="2232355"/>
                  <a:pt x="8306562" y="2218944"/>
                </a:cubicBezTo>
                <a:cubicBezTo>
                  <a:pt x="8308391" y="2205532"/>
                  <a:pt x="8310829" y="2197303"/>
                  <a:pt x="8313878" y="2194255"/>
                </a:cubicBezTo>
                <a:cubicBezTo>
                  <a:pt x="8316315" y="2193036"/>
                  <a:pt x="8325459" y="2192121"/>
                  <a:pt x="8341310" y="2191512"/>
                </a:cubicBezTo>
                <a:cubicBezTo>
                  <a:pt x="8340700" y="2178100"/>
                  <a:pt x="8340395" y="2165299"/>
                  <a:pt x="8340395" y="2153107"/>
                </a:cubicBezTo>
                <a:cubicBezTo>
                  <a:pt x="8340395" y="2140915"/>
                  <a:pt x="8340395" y="2129028"/>
                  <a:pt x="8340395" y="2117445"/>
                </a:cubicBezTo>
                <a:cubicBezTo>
                  <a:pt x="8340395" y="2105863"/>
                  <a:pt x="8340547" y="2095042"/>
                  <a:pt x="8340852" y="2084984"/>
                </a:cubicBezTo>
                <a:cubicBezTo>
                  <a:pt x="8341157" y="2074926"/>
                  <a:pt x="8341614" y="2065629"/>
                  <a:pt x="8342224" y="2057095"/>
                </a:cubicBezTo>
                <a:cubicBezTo>
                  <a:pt x="8342833" y="2046427"/>
                  <a:pt x="8343367" y="2036597"/>
                  <a:pt x="8343823" y="2027605"/>
                </a:cubicBezTo>
                <a:lnTo>
                  <a:pt x="8344879" y="2005034"/>
                </a:lnTo>
                <a:lnTo>
                  <a:pt x="8379943" y="1991201"/>
                </a:lnTo>
                <a:cubicBezTo>
                  <a:pt x="8418804" y="1976913"/>
                  <a:pt x="8455609" y="1966569"/>
                  <a:pt x="8490357" y="1960168"/>
                </a:cubicBezTo>
                <a:cubicBezTo>
                  <a:pt x="8513521" y="1955901"/>
                  <a:pt x="8535009" y="1952853"/>
                  <a:pt x="8554822" y="1951024"/>
                </a:cubicBezTo>
                <a:cubicBezTo>
                  <a:pt x="8574633" y="1949195"/>
                  <a:pt x="8593074" y="1948281"/>
                  <a:pt x="8610143" y="1948281"/>
                </a:cubicBezTo>
                <a:close/>
                <a:moveTo>
                  <a:pt x="2241805" y="1948281"/>
                </a:moveTo>
                <a:cubicBezTo>
                  <a:pt x="2267408" y="1948281"/>
                  <a:pt x="2282952" y="1951024"/>
                  <a:pt x="2288439" y="1956511"/>
                </a:cubicBezTo>
                <a:cubicBezTo>
                  <a:pt x="2293925" y="1963216"/>
                  <a:pt x="2298497" y="1980895"/>
                  <a:pt x="2302155" y="2009546"/>
                </a:cubicBezTo>
                <a:cubicBezTo>
                  <a:pt x="2310079" y="2070506"/>
                  <a:pt x="2314956" y="2131466"/>
                  <a:pt x="2316785" y="2192426"/>
                </a:cubicBezTo>
                <a:cubicBezTo>
                  <a:pt x="2318614" y="2253386"/>
                  <a:pt x="2319528" y="2314346"/>
                  <a:pt x="2319528" y="2375306"/>
                </a:cubicBezTo>
                <a:lnTo>
                  <a:pt x="2319528" y="2442057"/>
                </a:lnTo>
                <a:cubicBezTo>
                  <a:pt x="2319528" y="2445105"/>
                  <a:pt x="2319376" y="2452725"/>
                  <a:pt x="2319072" y="2464917"/>
                </a:cubicBezTo>
                <a:cubicBezTo>
                  <a:pt x="2318766" y="2477109"/>
                  <a:pt x="2318310" y="2489911"/>
                  <a:pt x="2317699" y="2503322"/>
                </a:cubicBezTo>
                <a:cubicBezTo>
                  <a:pt x="2317090" y="2516733"/>
                  <a:pt x="2316328" y="2529078"/>
                  <a:pt x="2315413" y="2540355"/>
                </a:cubicBezTo>
                <a:cubicBezTo>
                  <a:pt x="2314499" y="2551633"/>
                  <a:pt x="2313432" y="2557881"/>
                  <a:pt x="2312213" y="2559100"/>
                </a:cubicBezTo>
                <a:cubicBezTo>
                  <a:pt x="2305508" y="2565806"/>
                  <a:pt x="2295297" y="2572512"/>
                  <a:pt x="2281581" y="2579217"/>
                </a:cubicBezTo>
                <a:cubicBezTo>
                  <a:pt x="2267865" y="2585923"/>
                  <a:pt x="2253082" y="2591866"/>
                  <a:pt x="2237232" y="2597048"/>
                </a:cubicBezTo>
                <a:cubicBezTo>
                  <a:pt x="2221382" y="2602229"/>
                  <a:pt x="2205685" y="2606497"/>
                  <a:pt x="2190141" y="2609850"/>
                </a:cubicBezTo>
                <a:cubicBezTo>
                  <a:pt x="2174596" y="2613202"/>
                  <a:pt x="2161338" y="2614879"/>
                  <a:pt x="2150364" y="2614879"/>
                </a:cubicBezTo>
                <a:cubicBezTo>
                  <a:pt x="2140001" y="2614879"/>
                  <a:pt x="2128114" y="2609545"/>
                  <a:pt x="2114703" y="2598877"/>
                </a:cubicBezTo>
                <a:cubicBezTo>
                  <a:pt x="2101291" y="2588209"/>
                  <a:pt x="2087880" y="2575712"/>
                  <a:pt x="2074469" y="2561386"/>
                </a:cubicBezTo>
                <a:cubicBezTo>
                  <a:pt x="2061058" y="2547061"/>
                  <a:pt x="2048713" y="2532278"/>
                  <a:pt x="2037436" y="2517038"/>
                </a:cubicBezTo>
                <a:cubicBezTo>
                  <a:pt x="2026158" y="2501798"/>
                  <a:pt x="2017166" y="2489606"/>
                  <a:pt x="2010461" y="2480462"/>
                </a:cubicBezTo>
                <a:cubicBezTo>
                  <a:pt x="1995831" y="2460345"/>
                  <a:pt x="1983944" y="2444800"/>
                  <a:pt x="1974799" y="2433828"/>
                </a:cubicBezTo>
                <a:cubicBezTo>
                  <a:pt x="1976018" y="2443581"/>
                  <a:pt x="1976933" y="2456383"/>
                  <a:pt x="1977543" y="2472232"/>
                </a:cubicBezTo>
                <a:lnTo>
                  <a:pt x="1980286" y="2518867"/>
                </a:lnTo>
                <a:cubicBezTo>
                  <a:pt x="1980895" y="2526792"/>
                  <a:pt x="1981200" y="2534259"/>
                  <a:pt x="1981200" y="2541270"/>
                </a:cubicBezTo>
                <a:cubicBezTo>
                  <a:pt x="1981200" y="2548280"/>
                  <a:pt x="1981200" y="2555138"/>
                  <a:pt x="1981200" y="2561844"/>
                </a:cubicBezTo>
                <a:cubicBezTo>
                  <a:pt x="1981200" y="2574645"/>
                  <a:pt x="1980286" y="2582875"/>
                  <a:pt x="1978457" y="2586532"/>
                </a:cubicBezTo>
                <a:cubicBezTo>
                  <a:pt x="1974190" y="2589580"/>
                  <a:pt x="1967484" y="2592019"/>
                  <a:pt x="1958341" y="2593847"/>
                </a:cubicBezTo>
                <a:cubicBezTo>
                  <a:pt x="1949196" y="2595676"/>
                  <a:pt x="1939290" y="2597048"/>
                  <a:pt x="1928622" y="2597962"/>
                </a:cubicBezTo>
                <a:cubicBezTo>
                  <a:pt x="1917954" y="2598877"/>
                  <a:pt x="1907744" y="2599334"/>
                  <a:pt x="1897990" y="2599334"/>
                </a:cubicBezTo>
                <a:cubicBezTo>
                  <a:pt x="1888236" y="2599334"/>
                  <a:pt x="1880616" y="2599334"/>
                  <a:pt x="1875130" y="2599334"/>
                </a:cubicBezTo>
                <a:cubicBezTo>
                  <a:pt x="1871472" y="2599334"/>
                  <a:pt x="1865224" y="2599181"/>
                  <a:pt x="1856384" y="2598877"/>
                </a:cubicBezTo>
                <a:cubicBezTo>
                  <a:pt x="1847546" y="2598572"/>
                  <a:pt x="1838096" y="2598115"/>
                  <a:pt x="1828038" y="2597505"/>
                </a:cubicBezTo>
                <a:cubicBezTo>
                  <a:pt x="1817980" y="2596895"/>
                  <a:pt x="1808683" y="2595981"/>
                  <a:pt x="1800149" y="2594762"/>
                </a:cubicBezTo>
                <a:cubicBezTo>
                  <a:pt x="1791615" y="2593543"/>
                  <a:pt x="1786128" y="2591714"/>
                  <a:pt x="1783690" y="2589276"/>
                </a:cubicBezTo>
                <a:cubicBezTo>
                  <a:pt x="1780642" y="2563063"/>
                  <a:pt x="1778356" y="2537155"/>
                  <a:pt x="1776832" y="2511552"/>
                </a:cubicBezTo>
                <a:cubicBezTo>
                  <a:pt x="1775308" y="2485948"/>
                  <a:pt x="1773936" y="2460040"/>
                  <a:pt x="1772717" y="2433828"/>
                </a:cubicBezTo>
                <a:cubicBezTo>
                  <a:pt x="1771498" y="2404567"/>
                  <a:pt x="1770583" y="2375611"/>
                  <a:pt x="1769974" y="2346960"/>
                </a:cubicBezTo>
                <a:cubicBezTo>
                  <a:pt x="1769364" y="2318308"/>
                  <a:pt x="1769059" y="2289352"/>
                  <a:pt x="1769059" y="2260092"/>
                </a:cubicBezTo>
                <a:lnTo>
                  <a:pt x="1769059" y="2166823"/>
                </a:lnTo>
                <a:cubicBezTo>
                  <a:pt x="1769059" y="2152192"/>
                  <a:pt x="1769212" y="2138324"/>
                  <a:pt x="1769516" y="2125218"/>
                </a:cubicBezTo>
                <a:cubicBezTo>
                  <a:pt x="1769821" y="2112111"/>
                  <a:pt x="1770279" y="2099767"/>
                  <a:pt x="1770888" y="2088184"/>
                </a:cubicBezTo>
                <a:cubicBezTo>
                  <a:pt x="1771498" y="2074773"/>
                  <a:pt x="1771955" y="2062124"/>
                  <a:pt x="1772260" y="2050237"/>
                </a:cubicBezTo>
                <a:cubicBezTo>
                  <a:pt x="1772564" y="2038350"/>
                  <a:pt x="1772717" y="2027224"/>
                  <a:pt x="1772717" y="2016861"/>
                </a:cubicBezTo>
                <a:lnTo>
                  <a:pt x="1773631" y="2015947"/>
                </a:lnTo>
                <a:cubicBezTo>
                  <a:pt x="1782166" y="2009851"/>
                  <a:pt x="1792986" y="2003298"/>
                  <a:pt x="1806092" y="1996287"/>
                </a:cubicBezTo>
                <a:cubicBezTo>
                  <a:pt x="1819199" y="1989277"/>
                  <a:pt x="1833372" y="1982876"/>
                  <a:pt x="1848613" y="1977085"/>
                </a:cubicBezTo>
                <a:cubicBezTo>
                  <a:pt x="1863852" y="1971294"/>
                  <a:pt x="1878787" y="1966417"/>
                  <a:pt x="1893418" y="1962454"/>
                </a:cubicBezTo>
                <a:cubicBezTo>
                  <a:pt x="1908048" y="1958492"/>
                  <a:pt x="1920850" y="1956511"/>
                  <a:pt x="1931823" y="1956511"/>
                </a:cubicBezTo>
                <a:cubicBezTo>
                  <a:pt x="1934871" y="1956511"/>
                  <a:pt x="1939443" y="1957120"/>
                  <a:pt x="1945539" y="1958340"/>
                </a:cubicBezTo>
                <a:cubicBezTo>
                  <a:pt x="1949806" y="1959559"/>
                  <a:pt x="1954530" y="1963978"/>
                  <a:pt x="1959713" y="1971598"/>
                </a:cubicBezTo>
                <a:cubicBezTo>
                  <a:pt x="1964893" y="1979218"/>
                  <a:pt x="1970076" y="1987600"/>
                  <a:pt x="1975257" y="1996744"/>
                </a:cubicBezTo>
                <a:cubicBezTo>
                  <a:pt x="1980439" y="2005888"/>
                  <a:pt x="1985011" y="2014880"/>
                  <a:pt x="1988973" y="2023719"/>
                </a:cubicBezTo>
                <a:cubicBezTo>
                  <a:pt x="1992935" y="2032558"/>
                  <a:pt x="1995831" y="2038807"/>
                  <a:pt x="1997660" y="2042464"/>
                </a:cubicBezTo>
                <a:cubicBezTo>
                  <a:pt x="2002536" y="2054047"/>
                  <a:pt x="2007718" y="2065934"/>
                  <a:pt x="2013204" y="2078126"/>
                </a:cubicBezTo>
                <a:cubicBezTo>
                  <a:pt x="2018690" y="2090318"/>
                  <a:pt x="2024178" y="2103120"/>
                  <a:pt x="2029663" y="2116531"/>
                </a:cubicBezTo>
                <a:cubicBezTo>
                  <a:pt x="2035150" y="2129942"/>
                  <a:pt x="2040636" y="2142896"/>
                  <a:pt x="2046123" y="2155393"/>
                </a:cubicBezTo>
                <a:cubicBezTo>
                  <a:pt x="2051610" y="2167889"/>
                  <a:pt x="2056790" y="2180234"/>
                  <a:pt x="2061668" y="2192426"/>
                </a:cubicBezTo>
                <a:cubicBezTo>
                  <a:pt x="2066545" y="2204618"/>
                  <a:pt x="2071269" y="2215895"/>
                  <a:pt x="2075841" y="2226259"/>
                </a:cubicBezTo>
                <a:cubicBezTo>
                  <a:pt x="2080413" y="2236622"/>
                  <a:pt x="2084832" y="2246071"/>
                  <a:pt x="2089099" y="2254605"/>
                </a:cubicBezTo>
                <a:cubicBezTo>
                  <a:pt x="2097634" y="2272893"/>
                  <a:pt x="2104034" y="2284476"/>
                  <a:pt x="2108302" y="2289352"/>
                </a:cubicBezTo>
                <a:cubicBezTo>
                  <a:pt x="2107692" y="2282647"/>
                  <a:pt x="2107082" y="2274722"/>
                  <a:pt x="2106474" y="2265578"/>
                </a:cubicBezTo>
                <a:cubicBezTo>
                  <a:pt x="2105863" y="2256434"/>
                  <a:pt x="2104949" y="2246376"/>
                  <a:pt x="2103730" y="2235403"/>
                </a:cubicBezTo>
                <a:cubicBezTo>
                  <a:pt x="2102511" y="2224430"/>
                  <a:pt x="2101596" y="2213000"/>
                  <a:pt x="2100987" y="2201113"/>
                </a:cubicBezTo>
                <a:cubicBezTo>
                  <a:pt x="2100378" y="2189226"/>
                  <a:pt x="2099463" y="2177186"/>
                  <a:pt x="2098244" y="2164994"/>
                </a:cubicBezTo>
                <a:lnTo>
                  <a:pt x="2092757" y="2090928"/>
                </a:lnTo>
                <a:cubicBezTo>
                  <a:pt x="2090928" y="2065934"/>
                  <a:pt x="2090014" y="2044903"/>
                  <a:pt x="2090014" y="2027834"/>
                </a:cubicBezTo>
                <a:cubicBezTo>
                  <a:pt x="2090014" y="2007108"/>
                  <a:pt x="2091538" y="1992782"/>
                  <a:pt x="2094586" y="1984857"/>
                </a:cubicBezTo>
                <a:cubicBezTo>
                  <a:pt x="2115922" y="1973275"/>
                  <a:pt x="2139696" y="1964283"/>
                  <a:pt x="2165910" y="1957882"/>
                </a:cubicBezTo>
                <a:cubicBezTo>
                  <a:pt x="2192122" y="1951482"/>
                  <a:pt x="2217420" y="1948281"/>
                  <a:pt x="2241805" y="1948281"/>
                </a:cubicBezTo>
                <a:close/>
                <a:moveTo>
                  <a:pt x="3294431" y="1947367"/>
                </a:moveTo>
                <a:cubicBezTo>
                  <a:pt x="3348685" y="1947367"/>
                  <a:pt x="3404616" y="1949043"/>
                  <a:pt x="3462223" y="1952396"/>
                </a:cubicBezTo>
                <a:cubicBezTo>
                  <a:pt x="3519830" y="1955749"/>
                  <a:pt x="3575456" y="1962607"/>
                  <a:pt x="3629101" y="1972970"/>
                </a:cubicBezTo>
                <a:cubicBezTo>
                  <a:pt x="3654095" y="1977237"/>
                  <a:pt x="3667811" y="1981809"/>
                  <a:pt x="3670249" y="1986686"/>
                </a:cubicBezTo>
                <a:cubicBezTo>
                  <a:pt x="3672078" y="1989124"/>
                  <a:pt x="3672992" y="1996135"/>
                  <a:pt x="3672992" y="2007717"/>
                </a:cubicBezTo>
                <a:cubicBezTo>
                  <a:pt x="3672992" y="2018690"/>
                  <a:pt x="3672078" y="2032101"/>
                  <a:pt x="3670249" y="2047951"/>
                </a:cubicBezTo>
                <a:cubicBezTo>
                  <a:pt x="3668421" y="2063191"/>
                  <a:pt x="3666591" y="2077821"/>
                  <a:pt x="3664763" y="2091842"/>
                </a:cubicBezTo>
                <a:cubicBezTo>
                  <a:pt x="3663544" y="2100376"/>
                  <a:pt x="3662477" y="2109063"/>
                  <a:pt x="3661562" y="2117902"/>
                </a:cubicBezTo>
                <a:cubicBezTo>
                  <a:pt x="3660648" y="2126741"/>
                  <a:pt x="3659581" y="2135428"/>
                  <a:pt x="3658362" y="2143963"/>
                </a:cubicBezTo>
                <a:lnTo>
                  <a:pt x="3656533" y="2152192"/>
                </a:lnTo>
                <a:cubicBezTo>
                  <a:pt x="3644341" y="2158898"/>
                  <a:pt x="3623920" y="2164384"/>
                  <a:pt x="3595268" y="2168652"/>
                </a:cubicBezTo>
                <a:cubicBezTo>
                  <a:pt x="3580638" y="2171090"/>
                  <a:pt x="3564331" y="2173681"/>
                  <a:pt x="3546348" y="2176424"/>
                </a:cubicBezTo>
                <a:cubicBezTo>
                  <a:pt x="3528365" y="2179167"/>
                  <a:pt x="3508705" y="2182063"/>
                  <a:pt x="3487369" y="2185111"/>
                </a:cubicBezTo>
                <a:cubicBezTo>
                  <a:pt x="3486760" y="2196084"/>
                  <a:pt x="3486303" y="2207666"/>
                  <a:pt x="3485997" y="2219858"/>
                </a:cubicBezTo>
                <a:cubicBezTo>
                  <a:pt x="3485693" y="2232050"/>
                  <a:pt x="3484931" y="2245156"/>
                  <a:pt x="3483712" y="2259177"/>
                </a:cubicBezTo>
                <a:cubicBezTo>
                  <a:pt x="3481883" y="2286609"/>
                  <a:pt x="3480054" y="2314955"/>
                  <a:pt x="3478225" y="2344216"/>
                </a:cubicBezTo>
                <a:cubicBezTo>
                  <a:pt x="3476397" y="2373477"/>
                  <a:pt x="3474567" y="2401824"/>
                  <a:pt x="3472739" y="2429255"/>
                </a:cubicBezTo>
                <a:cubicBezTo>
                  <a:pt x="3470910" y="2456687"/>
                  <a:pt x="3469081" y="2481376"/>
                  <a:pt x="3467252" y="2503322"/>
                </a:cubicBezTo>
                <a:cubicBezTo>
                  <a:pt x="3467252" y="2505151"/>
                  <a:pt x="3466795" y="2509875"/>
                  <a:pt x="3465881" y="2517495"/>
                </a:cubicBezTo>
                <a:cubicBezTo>
                  <a:pt x="3464966" y="2525115"/>
                  <a:pt x="3464052" y="2533345"/>
                  <a:pt x="3463138" y="2542184"/>
                </a:cubicBezTo>
                <a:cubicBezTo>
                  <a:pt x="3462223" y="2551023"/>
                  <a:pt x="3461309" y="2559100"/>
                  <a:pt x="3460395" y="2566416"/>
                </a:cubicBezTo>
                <a:cubicBezTo>
                  <a:pt x="3459480" y="2573731"/>
                  <a:pt x="3458718" y="2577693"/>
                  <a:pt x="3458108" y="2578303"/>
                </a:cubicBezTo>
                <a:cubicBezTo>
                  <a:pt x="3455670" y="2583179"/>
                  <a:pt x="3447288" y="2587447"/>
                  <a:pt x="3432962" y="2591104"/>
                </a:cubicBezTo>
                <a:cubicBezTo>
                  <a:pt x="3418637" y="2594762"/>
                  <a:pt x="3402787" y="2597658"/>
                  <a:pt x="3385414" y="2599791"/>
                </a:cubicBezTo>
                <a:cubicBezTo>
                  <a:pt x="3368040" y="2601925"/>
                  <a:pt x="3351428" y="2603449"/>
                  <a:pt x="3335579" y="2604363"/>
                </a:cubicBezTo>
                <a:cubicBezTo>
                  <a:pt x="3319729" y="2605278"/>
                  <a:pt x="3308452" y="2605735"/>
                  <a:pt x="3301746" y="2605735"/>
                </a:cubicBezTo>
                <a:cubicBezTo>
                  <a:pt x="3298698" y="2605735"/>
                  <a:pt x="3294126" y="2605125"/>
                  <a:pt x="3288030" y="2603906"/>
                </a:cubicBezTo>
                <a:cubicBezTo>
                  <a:pt x="3283763" y="2589276"/>
                  <a:pt x="3280105" y="2570073"/>
                  <a:pt x="3277057" y="2546299"/>
                </a:cubicBezTo>
                <a:cubicBezTo>
                  <a:pt x="3272181" y="2503627"/>
                  <a:pt x="3269132" y="2460955"/>
                  <a:pt x="3267913" y="2418283"/>
                </a:cubicBezTo>
                <a:cubicBezTo>
                  <a:pt x="3266694" y="2375611"/>
                  <a:pt x="3266084" y="2332939"/>
                  <a:pt x="3266084" y="2290267"/>
                </a:cubicBezTo>
                <a:lnTo>
                  <a:pt x="3266084" y="2246376"/>
                </a:lnTo>
                <a:lnTo>
                  <a:pt x="3266084" y="2207971"/>
                </a:lnTo>
                <a:cubicBezTo>
                  <a:pt x="3255112" y="2209190"/>
                  <a:pt x="3244596" y="2210104"/>
                  <a:pt x="3234538" y="2210714"/>
                </a:cubicBezTo>
                <a:cubicBezTo>
                  <a:pt x="3224479" y="2211324"/>
                  <a:pt x="3214573" y="2211933"/>
                  <a:pt x="3204820" y="2212543"/>
                </a:cubicBezTo>
                <a:cubicBezTo>
                  <a:pt x="3185922" y="2213152"/>
                  <a:pt x="3169463" y="2214067"/>
                  <a:pt x="3155442" y="2215286"/>
                </a:cubicBezTo>
                <a:cubicBezTo>
                  <a:pt x="3148736" y="2215895"/>
                  <a:pt x="3142640" y="2216200"/>
                  <a:pt x="3137154" y="2216200"/>
                </a:cubicBezTo>
                <a:cubicBezTo>
                  <a:pt x="3131667" y="2216200"/>
                  <a:pt x="3126791" y="2216200"/>
                  <a:pt x="3122524" y="2216200"/>
                </a:cubicBezTo>
                <a:cubicBezTo>
                  <a:pt x="3113989" y="2216200"/>
                  <a:pt x="3109417" y="2215895"/>
                  <a:pt x="3108807" y="2215286"/>
                </a:cubicBezTo>
                <a:cubicBezTo>
                  <a:pt x="3106369" y="2214676"/>
                  <a:pt x="3105150" y="2205532"/>
                  <a:pt x="3105150" y="2187854"/>
                </a:cubicBezTo>
                <a:cubicBezTo>
                  <a:pt x="3105150" y="2178100"/>
                  <a:pt x="3105912" y="2162860"/>
                  <a:pt x="3107436" y="2142134"/>
                </a:cubicBezTo>
                <a:cubicBezTo>
                  <a:pt x="3108960" y="2121408"/>
                  <a:pt x="3111093" y="2099614"/>
                  <a:pt x="3113837" y="2076754"/>
                </a:cubicBezTo>
                <a:cubicBezTo>
                  <a:pt x="3116580" y="2053894"/>
                  <a:pt x="3119780" y="2032253"/>
                  <a:pt x="3123438" y="2011832"/>
                </a:cubicBezTo>
                <a:cubicBezTo>
                  <a:pt x="3127096" y="1991410"/>
                  <a:pt x="3131363" y="1977237"/>
                  <a:pt x="3136240" y="1969312"/>
                </a:cubicBezTo>
                <a:cubicBezTo>
                  <a:pt x="3141116" y="1963826"/>
                  <a:pt x="3150718" y="1959711"/>
                  <a:pt x="3165043" y="1956968"/>
                </a:cubicBezTo>
                <a:cubicBezTo>
                  <a:pt x="3179369" y="1954225"/>
                  <a:pt x="3195066" y="1952091"/>
                  <a:pt x="3212135" y="1950567"/>
                </a:cubicBezTo>
                <a:cubicBezTo>
                  <a:pt x="3229204" y="1949043"/>
                  <a:pt x="3245510" y="1948129"/>
                  <a:pt x="3261055" y="1947824"/>
                </a:cubicBezTo>
                <a:cubicBezTo>
                  <a:pt x="3276600" y="1947519"/>
                  <a:pt x="3287725" y="1947367"/>
                  <a:pt x="3294431" y="1947367"/>
                </a:cubicBezTo>
                <a:close/>
                <a:moveTo>
                  <a:pt x="189281" y="1947367"/>
                </a:moveTo>
                <a:cubicBezTo>
                  <a:pt x="243535" y="1947367"/>
                  <a:pt x="299466" y="1949043"/>
                  <a:pt x="357073" y="1952396"/>
                </a:cubicBezTo>
                <a:cubicBezTo>
                  <a:pt x="414681" y="1955749"/>
                  <a:pt x="470306" y="1962607"/>
                  <a:pt x="523952" y="1972970"/>
                </a:cubicBezTo>
                <a:cubicBezTo>
                  <a:pt x="548945" y="1977237"/>
                  <a:pt x="562661" y="1981809"/>
                  <a:pt x="565099" y="1986686"/>
                </a:cubicBezTo>
                <a:cubicBezTo>
                  <a:pt x="566928" y="1989124"/>
                  <a:pt x="567843" y="1996135"/>
                  <a:pt x="567843" y="2007717"/>
                </a:cubicBezTo>
                <a:cubicBezTo>
                  <a:pt x="567843" y="2018690"/>
                  <a:pt x="566928" y="2032101"/>
                  <a:pt x="565099" y="2047951"/>
                </a:cubicBezTo>
                <a:cubicBezTo>
                  <a:pt x="563270" y="2063191"/>
                  <a:pt x="561442" y="2077821"/>
                  <a:pt x="559613" y="2091842"/>
                </a:cubicBezTo>
                <a:cubicBezTo>
                  <a:pt x="558394" y="2100376"/>
                  <a:pt x="557327" y="2109063"/>
                  <a:pt x="556413" y="2117902"/>
                </a:cubicBezTo>
                <a:cubicBezTo>
                  <a:pt x="555498" y="2126741"/>
                  <a:pt x="554431" y="2135428"/>
                  <a:pt x="553212" y="2143963"/>
                </a:cubicBezTo>
                <a:lnTo>
                  <a:pt x="551383" y="2152192"/>
                </a:lnTo>
                <a:cubicBezTo>
                  <a:pt x="539192" y="2158898"/>
                  <a:pt x="518770" y="2164384"/>
                  <a:pt x="490119" y="2168652"/>
                </a:cubicBezTo>
                <a:cubicBezTo>
                  <a:pt x="475489" y="2171090"/>
                  <a:pt x="459181" y="2173681"/>
                  <a:pt x="441198" y="2176424"/>
                </a:cubicBezTo>
                <a:cubicBezTo>
                  <a:pt x="423215" y="2179167"/>
                  <a:pt x="403556" y="2182063"/>
                  <a:pt x="382220" y="2185111"/>
                </a:cubicBezTo>
                <a:cubicBezTo>
                  <a:pt x="381610" y="2196084"/>
                  <a:pt x="381153" y="2207666"/>
                  <a:pt x="380848" y="2219858"/>
                </a:cubicBezTo>
                <a:cubicBezTo>
                  <a:pt x="380543" y="2232050"/>
                  <a:pt x="379781" y="2245156"/>
                  <a:pt x="378562" y="2259177"/>
                </a:cubicBezTo>
                <a:cubicBezTo>
                  <a:pt x="376733" y="2286609"/>
                  <a:pt x="374904" y="2314955"/>
                  <a:pt x="373075" y="2344216"/>
                </a:cubicBezTo>
                <a:cubicBezTo>
                  <a:pt x="371246" y="2373477"/>
                  <a:pt x="369418" y="2401824"/>
                  <a:pt x="367590" y="2429255"/>
                </a:cubicBezTo>
                <a:cubicBezTo>
                  <a:pt x="365761" y="2456687"/>
                  <a:pt x="363931" y="2481376"/>
                  <a:pt x="362102" y="2503322"/>
                </a:cubicBezTo>
                <a:cubicBezTo>
                  <a:pt x="362102" y="2505151"/>
                  <a:pt x="361645" y="2509875"/>
                  <a:pt x="360731" y="2517495"/>
                </a:cubicBezTo>
                <a:cubicBezTo>
                  <a:pt x="359817" y="2525115"/>
                  <a:pt x="358902" y="2533345"/>
                  <a:pt x="357988" y="2542184"/>
                </a:cubicBezTo>
                <a:cubicBezTo>
                  <a:pt x="357073" y="2551023"/>
                  <a:pt x="356159" y="2559100"/>
                  <a:pt x="355245" y="2566416"/>
                </a:cubicBezTo>
                <a:cubicBezTo>
                  <a:pt x="354330" y="2573731"/>
                  <a:pt x="353568" y="2577693"/>
                  <a:pt x="352959" y="2578303"/>
                </a:cubicBezTo>
                <a:cubicBezTo>
                  <a:pt x="350521" y="2583179"/>
                  <a:pt x="342138" y="2587447"/>
                  <a:pt x="327813" y="2591104"/>
                </a:cubicBezTo>
                <a:cubicBezTo>
                  <a:pt x="313488" y="2594762"/>
                  <a:pt x="297637" y="2597658"/>
                  <a:pt x="280264" y="2599791"/>
                </a:cubicBezTo>
                <a:cubicBezTo>
                  <a:pt x="262891" y="2601925"/>
                  <a:pt x="246279" y="2603449"/>
                  <a:pt x="230429" y="2604363"/>
                </a:cubicBezTo>
                <a:cubicBezTo>
                  <a:pt x="214579" y="2605278"/>
                  <a:pt x="203302" y="2605735"/>
                  <a:pt x="196597" y="2605735"/>
                </a:cubicBezTo>
                <a:cubicBezTo>
                  <a:pt x="193549" y="2605735"/>
                  <a:pt x="188977" y="2605125"/>
                  <a:pt x="182881" y="2603906"/>
                </a:cubicBezTo>
                <a:cubicBezTo>
                  <a:pt x="178614" y="2589276"/>
                  <a:pt x="174956" y="2570073"/>
                  <a:pt x="171908" y="2546299"/>
                </a:cubicBezTo>
                <a:cubicBezTo>
                  <a:pt x="167031" y="2503627"/>
                  <a:pt x="163983" y="2460955"/>
                  <a:pt x="162764" y="2418283"/>
                </a:cubicBezTo>
                <a:cubicBezTo>
                  <a:pt x="161545" y="2375611"/>
                  <a:pt x="160935" y="2332939"/>
                  <a:pt x="160935" y="2290267"/>
                </a:cubicBezTo>
                <a:lnTo>
                  <a:pt x="160935" y="2246376"/>
                </a:lnTo>
                <a:lnTo>
                  <a:pt x="160935" y="2207971"/>
                </a:lnTo>
                <a:cubicBezTo>
                  <a:pt x="149962" y="2209190"/>
                  <a:pt x="139447" y="2210104"/>
                  <a:pt x="129388" y="2210714"/>
                </a:cubicBezTo>
                <a:cubicBezTo>
                  <a:pt x="119330" y="2211324"/>
                  <a:pt x="109423" y="2211933"/>
                  <a:pt x="99670" y="2212543"/>
                </a:cubicBezTo>
                <a:cubicBezTo>
                  <a:pt x="80773" y="2213152"/>
                  <a:pt x="64314" y="2214067"/>
                  <a:pt x="50293" y="2215286"/>
                </a:cubicBezTo>
                <a:cubicBezTo>
                  <a:pt x="43587" y="2215895"/>
                  <a:pt x="37491" y="2216200"/>
                  <a:pt x="32005" y="2216200"/>
                </a:cubicBezTo>
                <a:cubicBezTo>
                  <a:pt x="26518" y="2216200"/>
                  <a:pt x="21641" y="2216200"/>
                  <a:pt x="17374" y="2216200"/>
                </a:cubicBezTo>
                <a:cubicBezTo>
                  <a:pt x="8840" y="2216200"/>
                  <a:pt x="4268" y="2215895"/>
                  <a:pt x="3658" y="2215286"/>
                </a:cubicBezTo>
                <a:cubicBezTo>
                  <a:pt x="1220" y="2214676"/>
                  <a:pt x="0" y="2205532"/>
                  <a:pt x="0" y="2187854"/>
                </a:cubicBezTo>
                <a:cubicBezTo>
                  <a:pt x="0" y="2178100"/>
                  <a:pt x="762" y="2162860"/>
                  <a:pt x="2287" y="2142134"/>
                </a:cubicBezTo>
                <a:cubicBezTo>
                  <a:pt x="3810" y="2121408"/>
                  <a:pt x="5944" y="2099614"/>
                  <a:pt x="8687" y="2076754"/>
                </a:cubicBezTo>
                <a:cubicBezTo>
                  <a:pt x="11431" y="2053894"/>
                  <a:pt x="14631" y="2032253"/>
                  <a:pt x="18288" y="2011832"/>
                </a:cubicBezTo>
                <a:cubicBezTo>
                  <a:pt x="21946" y="1991410"/>
                  <a:pt x="26214" y="1977237"/>
                  <a:pt x="31090" y="1969312"/>
                </a:cubicBezTo>
                <a:cubicBezTo>
                  <a:pt x="35967" y="1963826"/>
                  <a:pt x="45568" y="1959711"/>
                  <a:pt x="59894" y="1956968"/>
                </a:cubicBezTo>
                <a:cubicBezTo>
                  <a:pt x="74219" y="1954225"/>
                  <a:pt x="89917" y="1952091"/>
                  <a:pt x="106986" y="1950567"/>
                </a:cubicBezTo>
                <a:cubicBezTo>
                  <a:pt x="124054" y="1949043"/>
                  <a:pt x="140361" y="1948129"/>
                  <a:pt x="155906" y="1947824"/>
                </a:cubicBezTo>
                <a:cubicBezTo>
                  <a:pt x="171450" y="1947519"/>
                  <a:pt x="182576" y="1947367"/>
                  <a:pt x="189281" y="1947367"/>
                </a:cubicBezTo>
                <a:close/>
                <a:moveTo>
                  <a:pt x="7099173" y="1946452"/>
                </a:moveTo>
                <a:cubicBezTo>
                  <a:pt x="7104049" y="1946452"/>
                  <a:pt x="7111061" y="1946605"/>
                  <a:pt x="7120204" y="1946910"/>
                </a:cubicBezTo>
                <a:cubicBezTo>
                  <a:pt x="7129348" y="1947214"/>
                  <a:pt x="7138797" y="1947824"/>
                  <a:pt x="7148551" y="1948738"/>
                </a:cubicBezTo>
                <a:cubicBezTo>
                  <a:pt x="7158304" y="1949653"/>
                  <a:pt x="7167296" y="1951329"/>
                  <a:pt x="7175525" y="1953768"/>
                </a:cubicBezTo>
                <a:cubicBezTo>
                  <a:pt x="7183755" y="1956206"/>
                  <a:pt x="7189394" y="1959559"/>
                  <a:pt x="7192442" y="1963826"/>
                </a:cubicBezTo>
                <a:cubicBezTo>
                  <a:pt x="7195490" y="1970532"/>
                  <a:pt x="7197319" y="1987295"/>
                  <a:pt x="7197929" y="2014118"/>
                </a:cubicBezTo>
                <a:cubicBezTo>
                  <a:pt x="7198537" y="2028139"/>
                  <a:pt x="7198995" y="2043379"/>
                  <a:pt x="7199299" y="2059838"/>
                </a:cubicBezTo>
                <a:cubicBezTo>
                  <a:pt x="7199605" y="2076297"/>
                  <a:pt x="7199757" y="2094280"/>
                  <a:pt x="7199757" y="2113787"/>
                </a:cubicBezTo>
                <a:lnTo>
                  <a:pt x="7199757" y="2174138"/>
                </a:lnTo>
                <a:cubicBezTo>
                  <a:pt x="7199757" y="2184501"/>
                  <a:pt x="7199757" y="2195169"/>
                  <a:pt x="7199757" y="2206142"/>
                </a:cubicBezTo>
                <a:cubicBezTo>
                  <a:pt x="7199757" y="2217115"/>
                  <a:pt x="7199452" y="2228392"/>
                  <a:pt x="7198843" y="2239975"/>
                </a:cubicBezTo>
                <a:cubicBezTo>
                  <a:pt x="7204939" y="2239365"/>
                  <a:pt x="7210577" y="2238908"/>
                  <a:pt x="7215759" y="2238603"/>
                </a:cubicBezTo>
                <a:cubicBezTo>
                  <a:pt x="7220941" y="2238298"/>
                  <a:pt x="7225969" y="2238146"/>
                  <a:pt x="7230847" y="2238146"/>
                </a:cubicBezTo>
                <a:cubicBezTo>
                  <a:pt x="7235723" y="2238146"/>
                  <a:pt x="7240600" y="2238146"/>
                  <a:pt x="7245477" y="2238146"/>
                </a:cubicBezTo>
                <a:cubicBezTo>
                  <a:pt x="7250354" y="2238146"/>
                  <a:pt x="7255535" y="2238451"/>
                  <a:pt x="7261022" y="2239060"/>
                </a:cubicBezTo>
                <a:cubicBezTo>
                  <a:pt x="7261022" y="2196998"/>
                  <a:pt x="7261631" y="2154936"/>
                  <a:pt x="7262851" y="2112873"/>
                </a:cubicBezTo>
                <a:cubicBezTo>
                  <a:pt x="7264070" y="2070811"/>
                  <a:pt x="7267117" y="2028748"/>
                  <a:pt x="7271995" y="1986686"/>
                </a:cubicBezTo>
                <a:cubicBezTo>
                  <a:pt x="7273214" y="1979371"/>
                  <a:pt x="7274129" y="1973579"/>
                  <a:pt x="7274737" y="1969312"/>
                </a:cubicBezTo>
                <a:cubicBezTo>
                  <a:pt x="7275347" y="1965045"/>
                  <a:pt x="7275652" y="1962302"/>
                  <a:pt x="7275652" y="1961083"/>
                </a:cubicBezTo>
                <a:lnTo>
                  <a:pt x="7277481" y="1959254"/>
                </a:lnTo>
                <a:cubicBezTo>
                  <a:pt x="7277481" y="1959863"/>
                  <a:pt x="7277177" y="1960168"/>
                  <a:pt x="7276567" y="1960168"/>
                </a:cubicBezTo>
                <a:cubicBezTo>
                  <a:pt x="7277177" y="1960168"/>
                  <a:pt x="7277786" y="1960016"/>
                  <a:pt x="7278395" y="1959711"/>
                </a:cubicBezTo>
                <a:cubicBezTo>
                  <a:pt x="7279005" y="1959406"/>
                  <a:pt x="7279615" y="1959254"/>
                  <a:pt x="7280225" y="1959254"/>
                </a:cubicBezTo>
                <a:cubicBezTo>
                  <a:pt x="7296074" y="1954987"/>
                  <a:pt x="7311923" y="1952244"/>
                  <a:pt x="7327773" y="1951024"/>
                </a:cubicBezTo>
                <a:cubicBezTo>
                  <a:pt x="7343623" y="1949805"/>
                  <a:pt x="7359777" y="1949195"/>
                  <a:pt x="7376236" y="1949195"/>
                </a:cubicBezTo>
                <a:cubicBezTo>
                  <a:pt x="7389037" y="1949195"/>
                  <a:pt x="7401991" y="1949348"/>
                  <a:pt x="7415098" y="1949653"/>
                </a:cubicBezTo>
                <a:cubicBezTo>
                  <a:pt x="7428205" y="1949958"/>
                  <a:pt x="7441159" y="1951329"/>
                  <a:pt x="7453961" y="1953768"/>
                </a:cubicBezTo>
                <a:cubicBezTo>
                  <a:pt x="7466153" y="1955596"/>
                  <a:pt x="7475297" y="1957730"/>
                  <a:pt x="7481393" y="1960168"/>
                </a:cubicBezTo>
                <a:cubicBezTo>
                  <a:pt x="7488707" y="1963216"/>
                  <a:pt x="7493279" y="1966264"/>
                  <a:pt x="7495109" y="1969312"/>
                </a:cubicBezTo>
                <a:cubicBezTo>
                  <a:pt x="7496937" y="1974799"/>
                  <a:pt x="7497851" y="1988820"/>
                  <a:pt x="7497851" y="2011375"/>
                </a:cubicBezTo>
                <a:cubicBezTo>
                  <a:pt x="7497851" y="2034540"/>
                  <a:pt x="7496937" y="2064410"/>
                  <a:pt x="7495109" y="2100986"/>
                </a:cubicBezTo>
                <a:cubicBezTo>
                  <a:pt x="7494499" y="2110130"/>
                  <a:pt x="7493433" y="2127961"/>
                  <a:pt x="7491908" y="2154478"/>
                </a:cubicBezTo>
                <a:cubicBezTo>
                  <a:pt x="7490383" y="2180996"/>
                  <a:pt x="7488250" y="2211628"/>
                  <a:pt x="7485507" y="2246376"/>
                </a:cubicBezTo>
                <a:cubicBezTo>
                  <a:pt x="7482764" y="2281123"/>
                  <a:pt x="7479869" y="2317699"/>
                  <a:pt x="7476820" y="2356103"/>
                </a:cubicBezTo>
                <a:cubicBezTo>
                  <a:pt x="7473772" y="2394508"/>
                  <a:pt x="7470725" y="2430170"/>
                  <a:pt x="7467677" y="2463088"/>
                </a:cubicBezTo>
                <a:cubicBezTo>
                  <a:pt x="7464629" y="2496007"/>
                  <a:pt x="7461580" y="2523896"/>
                  <a:pt x="7458532" y="2546756"/>
                </a:cubicBezTo>
                <a:cubicBezTo>
                  <a:pt x="7455484" y="2569616"/>
                  <a:pt x="7452741" y="2582875"/>
                  <a:pt x="7450303" y="2586532"/>
                </a:cubicBezTo>
                <a:cubicBezTo>
                  <a:pt x="7447255" y="2589580"/>
                  <a:pt x="7441616" y="2591866"/>
                  <a:pt x="7433386" y="2593390"/>
                </a:cubicBezTo>
                <a:cubicBezTo>
                  <a:pt x="7425157" y="2594914"/>
                  <a:pt x="7419213" y="2595981"/>
                  <a:pt x="7415555" y="2596591"/>
                </a:cubicBezTo>
                <a:cubicBezTo>
                  <a:pt x="7405193" y="2597810"/>
                  <a:pt x="7394677" y="2598724"/>
                  <a:pt x="7384009" y="2599334"/>
                </a:cubicBezTo>
                <a:cubicBezTo>
                  <a:pt x="7373341" y="2599944"/>
                  <a:pt x="7362825" y="2600248"/>
                  <a:pt x="7352462" y="2600248"/>
                </a:cubicBezTo>
                <a:cubicBezTo>
                  <a:pt x="7346975" y="2600248"/>
                  <a:pt x="7340269" y="2600096"/>
                  <a:pt x="7332345" y="2599791"/>
                </a:cubicBezTo>
                <a:cubicBezTo>
                  <a:pt x="7324421" y="2599486"/>
                  <a:pt x="7316343" y="2598724"/>
                  <a:pt x="7308113" y="2597505"/>
                </a:cubicBezTo>
                <a:cubicBezTo>
                  <a:pt x="7299883" y="2596286"/>
                  <a:pt x="7292111" y="2594457"/>
                  <a:pt x="7284797" y="2592019"/>
                </a:cubicBezTo>
                <a:cubicBezTo>
                  <a:pt x="7277481" y="2589580"/>
                  <a:pt x="7271385" y="2586532"/>
                  <a:pt x="7266509" y="2582875"/>
                </a:cubicBezTo>
                <a:cubicBezTo>
                  <a:pt x="7264679" y="2582265"/>
                  <a:pt x="7263155" y="2578760"/>
                  <a:pt x="7261936" y="2572359"/>
                </a:cubicBezTo>
                <a:cubicBezTo>
                  <a:pt x="7260717" y="2565958"/>
                  <a:pt x="7259650" y="2558948"/>
                  <a:pt x="7258735" y="2551328"/>
                </a:cubicBezTo>
                <a:cubicBezTo>
                  <a:pt x="7257821" y="2543708"/>
                  <a:pt x="7257059" y="2536545"/>
                  <a:pt x="7256449" y="2529839"/>
                </a:cubicBezTo>
                <a:cubicBezTo>
                  <a:pt x="7255841" y="2523134"/>
                  <a:pt x="7255535" y="2518867"/>
                  <a:pt x="7255535" y="2517038"/>
                </a:cubicBezTo>
                <a:cubicBezTo>
                  <a:pt x="7254316" y="2492654"/>
                  <a:pt x="7253401" y="2468422"/>
                  <a:pt x="7252793" y="2444343"/>
                </a:cubicBezTo>
                <a:cubicBezTo>
                  <a:pt x="7252183" y="2420264"/>
                  <a:pt x="7251878" y="2396032"/>
                  <a:pt x="7251878" y="2371648"/>
                </a:cubicBezTo>
                <a:cubicBezTo>
                  <a:pt x="7247001" y="2371039"/>
                  <a:pt x="7241971" y="2370581"/>
                  <a:pt x="7236791" y="2370277"/>
                </a:cubicBezTo>
                <a:cubicBezTo>
                  <a:pt x="7231609" y="2369972"/>
                  <a:pt x="7226579" y="2369820"/>
                  <a:pt x="7221703" y="2369820"/>
                </a:cubicBezTo>
                <a:cubicBezTo>
                  <a:pt x="7216826" y="2369820"/>
                  <a:pt x="7211339" y="2369972"/>
                  <a:pt x="7205243" y="2370277"/>
                </a:cubicBezTo>
                <a:cubicBezTo>
                  <a:pt x="7199147" y="2370581"/>
                  <a:pt x="7192747" y="2371039"/>
                  <a:pt x="7186041" y="2371648"/>
                </a:cubicBezTo>
                <a:cubicBezTo>
                  <a:pt x="7184821" y="2396032"/>
                  <a:pt x="7183907" y="2420264"/>
                  <a:pt x="7183298" y="2444343"/>
                </a:cubicBezTo>
                <a:cubicBezTo>
                  <a:pt x="7182689" y="2468422"/>
                  <a:pt x="7181774" y="2492654"/>
                  <a:pt x="7180555" y="2517038"/>
                </a:cubicBezTo>
                <a:cubicBezTo>
                  <a:pt x="7179945" y="2535936"/>
                  <a:pt x="7179031" y="2551480"/>
                  <a:pt x="7177811" y="2563672"/>
                </a:cubicBezTo>
                <a:cubicBezTo>
                  <a:pt x="7177202" y="2575255"/>
                  <a:pt x="7176288" y="2581960"/>
                  <a:pt x="7175068" y="2583789"/>
                </a:cubicBezTo>
                <a:cubicBezTo>
                  <a:pt x="7173239" y="2586837"/>
                  <a:pt x="7168363" y="2589580"/>
                  <a:pt x="7160437" y="2592019"/>
                </a:cubicBezTo>
                <a:cubicBezTo>
                  <a:pt x="7153732" y="2594457"/>
                  <a:pt x="7143673" y="2596591"/>
                  <a:pt x="7130263" y="2598420"/>
                </a:cubicBezTo>
                <a:cubicBezTo>
                  <a:pt x="7118680" y="2600248"/>
                  <a:pt x="7105879" y="2602077"/>
                  <a:pt x="7091858" y="2603906"/>
                </a:cubicBezTo>
                <a:cubicBezTo>
                  <a:pt x="7078447" y="2605735"/>
                  <a:pt x="7065645" y="2606649"/>
                  <a:pt x="7053453" y="2606649"/>
                </a:cubicBezTo>
                <a:cubicBezTo>
                  <a:pt x="7043089" y="2606649"/>
                  <a:pt x="7032270" y="2606039"/>
                  <a:pt x="7020992" y="2604820"/>
                </a:cubicBezTo>
                <a:cubicBezTo>
                  <a:pt x="7009714" y="2603601"/>
                  <a:pt x="6999809" y="2599944"/>
                  <a:pt x="6991274" y="2593847"/>
                </a:cubicBezTo>
                <a:cubicBezTo>
                  <a:pt x="6988226" y="2592019"/>
                  <a:pt x="6985483" y="2581655"/>
                  <a:pt x="6983045" y="2562758"/>
                </a:cubicBezTo>
                <a:cubicBezTo>
                  <a:pt x="6978777" y="2533497"/>
                  <a:pt x="6975424" y="2504236"/>
                  <a:pt x="6972985" y="2474976"/>
                </a:cubicBezTo>
                <a:cubicBezTo>
                  <a:pt x="6970547" y="2445715"/>
                  <a:pt x="6968719" y="2416454"/>
                  <a:pt x="6967499" y="2387193"/>
                </a:cubicBezTo>
                <a:cubicBezTo>
                  <a:pt x="6964451" y="2332939"/>
                  <a:pt x="6962013" y="2278837"/>
                  <a:pt x="6960184" y="2224887"/>
                </a:cubicBezTo>
                <a:cubicBezTo>
                  <a:pt x="6958355" y="2170937"/>
                  <a:pt x="6957441" y="2116836"/>
                  <a:pt x="6957441" y="2062581"/>
                </a:cubicBezTo>
                <a:cubicBezTo>
                  <a:pt x="6957441" y="2059533"/>
                  <a:pt x="6957441" y="2053437"/>
                  <a:pt x="6957441" y="2044293"/>
                </a:cubicBezTo>
                <a:cubicBezTo>
                  <a:pt x="6957441" y="2035149"/>
                  <a:pt x="6957746" y="2025395"/>
                  <a:pt x="6958355" y="2015032"/>
                </a:cubicBezTo>
                <a:cubicBezTo>
                  <a:pt x="6958965" y="2004669"/>
                  <a:pt x="6959575" y="1995220"/>
                  <a:pt x="6960184" y="1986686"/>
                </a:cubicBezTo>
                <a:cubicBezTo>
                  <a:pt x="6960794" y="1978152"/>
                  <a:pt x="6962013" y="1972665"/>
                  <a:pt x="6963842" y="1970227"/>
                </a:cubicBezTo>
                <a:cubicBezTo>
                  <a:pt x="6965061" y="1965350"/>
                  <a:pt x="6971462" y="1961387"/>
                  <a:pt x="6983045" y="1958340"/>
                </a:cubicBezTo>
                <a:cubicBezTo>
                  <a:pt x="6994627" y="1955292"/>
                  <a:pt x="7008038" y="1952853"/>
                  <a:pt x="7023278" y="1951024"/>
                </a:cubicBezTo>
                <a:cubicBezTo>
                  <a:pt x="7038517" y="1949195"/>
                  <a:pt x="7053301" y="1947976"/>
                  <a:pt x="7067627" y="1947367"/>
                </a:cubicBezTo>
                <a:cubicBezTo>
                  <a:pt x="7081951" y="1946757"/>
                  <a:pt x="7092467" y="1946452"/>
                  <a:pt x="7099173" y="1946452"/>
                </a:cubicBezTo>
                <a:close/>
                <a:moveTo>
                  <a:pt x="6722517" y="1946452"/>
                </a:moveTo>
                <a:cubicBezTo>
                  <a:pt x="6757264" y="1946452"/>
                  <a:pt x="6793229" y="1951024"/>
                  <a:pt x="6830416" y="1960168"/>
                </a:cubicBezTo>
                <a:cubicBezTo>
                  <a:pt x="6867601" y="1969312"/>
                  <a:pt x="6901434" y="1982724"/>
                  <a:pt x="6931915" y="2000402"/>
                </a:cubicBezTo>
                <a:cubicBezTo>
                  <a:pt x="6933743" y="2010765"/>
                  <a:pt x="6933438" y="2023262"/>
                  <a:pt x="6931000" y="2037892"/>
                </a:cubicBezTo>
                <a:cubicBezTo>
                  <a:pt x="6926732" y="2062276"/>
                  <a:pt x="6919569" y="2087575"/>
                  <a:pt x="6909511" y="2113787"/>
                </a:cubicBezTo>
                <a:cubicBezTo>
                  <a:pt x="6899453" y="2140000"/>
                  <a:pt x="6884670" y="2161336"/>
                  <a:pt x="6865163" y="2177795"/>
                </a:cubicBezTo>
                <a:cubicBezTo>
                  <a:pt x="6854800" y="2172919"/>
                  <a:pt x="6843522" y="2169413"/>
                  <a:pt x="6831331" y="2167280"/>
                </a:cubicBezTo>
                <a:cubicBezTo>
                  <a:pt x="6819138" y="2165146"/>
                  <a:pt x="6807555" y="2164079"/>
                  <a:pt x="6796583" y="2164079"/>
                </a:cubicBezTo>
                <a:cubicBezTo>
                  <a:pt x="6787439" y="2164079"/>
                  <a:pt x="6777533" y="2164842"/>
                  <a:pt x="6766865" y="2166365"/>
                </a:cubicBezTo>
                <a:cubicBezTo>
                  <a:pt x="6756197" y="2167889"/>
                  <a:pt x="6747205" y="2171700"/>
                  <a:pt x="6739890" y="2177795"/>
                </a:cubicBezTo>
                <a:cubicBezTo>
                  <a:pt x="6732575" y="2185111"/>
                  <a:pt x="6726631" y="2194407"/>
                  <a:pt x="6722059" y="2205685"/>
                </a:cubicBezTo>
                <a:cubicBezTo>
                  <a:pt x="6717487" y="2216962"/>
                  <a:pt x="6713830" y="2229154"/>
                  <a:pt x="6711087" y="2242261"/>
                </a:cubicBezTo>
                <a:cubicBezTo>
                  <a:pt x="6708343" y="2255367"/>
                  <a:pt x="6706362" y="2268474"/>
                  <a:pt x="6705143" y="2281580"/>
                </a:cubicBezTo>
                <a:cubicBezTo>
                  <a:pt x="6703923" y="2294686"/>
                  <a:pt x="6703315" y="2306421"/>
                  <a:pt x="6703315" y="2316784"/>
                </a:cubicBezTo>
                <a:cubicBezTo>
                  <a:pt x="6703315" y="2336901"/>
                  <a:pt x="6704533" y="2353513"/>
                  <a:pt x="6706971" y="2366619"/>
                </a:cubicBezTo>
                <a:cubicBezTo>
                  <a:pt x="6709410" y="2379726"/>
                  <a:pt x="6713983" y="2390241"/>
                  <a:pt x="6720687" y="2398166"/>
                </a:cubicBezTo>
                <a:cubicBezTo>
                  <a:pt x="6727393" y="2406091"/>
                  <a:pt x="6736689" y="2411577"/>
                  <a:pt x="6748577" y="2414625"/>
                </a:cubicBezTo>
                <a:cubicBezTo>
                  <a:pt x="6760465" y="2417673"/>
                  <a:pt x="6776161" y="2419197"/>
                  <a:pt x="6795669" y="2419197"/>
                </a:cubicBezTo>
                <a:cubicBezTo>
                  <a:pt x="6824319" y="2419197"/>
                  <a:pt x="6851752" y="2413101"/>
                  <a:pt x="6877965" y="2400909"/>
                </a:cubicBezTo>
                <a:cubicBezTo>
                  <a:pt x="6884061" y="2401519"/>
                  <a:pt x="6889242" y="2404567"/>
                  <a:pt x="6893509" y="2410053"/>
                </a:cubicBezTo>
                <a:cubicBezTo>
                  <a:pt x="6897777" y="2415539"/>
                  <a:pt x="6901434" y="2421940"/>
                  <a:pt x="6904483" y="2429255"/>
                </a:cubicBezTo>
                <a:cubicBezTo>
                  <a:pt x="6907529" y="2436571"/>
                  <a:pt x="6910121" y="2443886"/>
                  <a:pt x="6912255" y="2451201"/>
                </a:cubicBezTo>
                <a:cubicBezTo>
                  <a:pt x="6914388" y="2458516"/>
                  <a:pt x="6915759" y="2464612"/>
                  <a:pt x="6916369" y="2469489"/>
                </a:cubicBezTo>
                <a:cubicBezTo>
                  <a:pt x="6920027" y="2487777"/>
                  <a:pt x="6921551" y="2505151"/>
                  <a:pt x="6920941" y="2521610"/>
                </a:cubicBezTo>
                <a:cubicBezTo>
                  <a:pt x="6919722" y="2539288"/>
                  <a:pt x="6916979" y="2552700"/>
                  <a:pt x="6912712" y="2561844"/>
                </a:cubicBezTo>
                <a:cubicBezTo>
                  <a:pt x="6903568" y="2570987"/>
                  <a:pt x="6890919" y="2578455"/>
                  <a:pt x="6874765" y="2584246"/>
                </a:cubicBezTo>
                <a:cubicBezTo>
                  <a:pt x="6858609" y="2590037"/>
                  <a:pt x="6841541" y="2594610"/>
                  <a:pt x="6823557" y="2597962"/>
                </a:cubicBezTo>
                <a:cubicBezTo>
                  <a:pt x="6805575" y="2601315"/>
                  <a:pt x="6787897" y="2603601"/>
                  <a:pt x="6770523" y="2604820"/>
                </a:cubicBezTo>
                <a:cubicBezTo>
                  <a:pt x="6753149" y="2606039"/>
                  <a:pt x="6738365" y="2606649"/>
                  <a:pt x="6726174" y="2606649"/>
                </a:cubicBezTo>
                <a:cubicBezTo>
                  <a:pt x="6698132" y="2606649"/>
                  <a:pt x="6671615" y="2604363"/>
                  <a:pt x="6646621" y="2599791"/>
                </a:cubicBezTo>
                <a:cubicBezTo>
                  <a:pt x="6621627" y="2595219"/>
                  <a:pt x="6596025" y="2588056"/>
                  <a:pt x="6569812" y="2578303"/>
                </a:cubicBezTo>
                <a:cubicBezTo>
                  <a:pt x="6544818" y="2567330"/>
                  <a:pt x="6523787" y="2551176"/>
                  <a:pt x="6506718" y="2529839"/>
                </a:cubicBezTo>
                <a:cubicBezTo>
                  <a:pt x="6489649" y="2508503"/>
                  <a:pt x="6475933" y="2484577"/>
                  <a:pt x="6465570" y="2458059"/>
                </a:cubicBezTo>
                <a:cubicBezTo>
                  <a:pt x="6455207" y="2431542"/>
                  <a:pt x="6447739" y="2403957"/>
                  <a:pt x="6443167" y="2375306"/>
                </a:cubicBezTo>
                <a:cubicBezTo>
                  <a:pt x="6438595" y="2346655"/>
                  <a:pt x="6436309" y="2319832"/>
                  <a:pt x="6436309" y="2294839"/>
                </a:cubicBezTo>
                <a:cubicBezTo>
                  <a:pt x="6436309" y="2271064"/>
                  <a:pt x="6437528" y="2245613"/>
                  <a:pt x="6439967" y="2218486"/>
                </a:cubicBezTo>
                <a:cubicBezTo>
                  <a:pt x="6442405" y="2191359"/>
                  <a:pt x="6446977" y="2164842"/>
                  <a:pt x="6453683" y="2138934"/>
                </a:cubicBezTo>
                <a:cubicBezTo>
                  <a:pt x="6460389" y="2113026"/>
                  <a:pt x="6469837" y="2088489"/>
                  <a:pt x="6482029" y="2065324"/>
                </a:cubicBezTo>
                <a:cubicBezTo>
                  <a:pt x="6488125" y="2053742"/>
                  <a:pt x="6495135" y="2042998"/>
                  <a:pt x="6503061" y="2033092"/>
                </a:cubicBezTo>
                <a:lnTo>
                  <a:pt x="6526995" y="2008538"/>
                </a:lnTo>
                <a:lnTo>
                  <a:pt x="6572555" y="1982000"/>
                </a:lnTo>
                <a:cubicBezTo>
                  <a:pt x="6588099" y="1974304"/>
                  <a:pt x="6603949" y="1967788"/>
                  <a:pt x="6620103" y="1962454"/>
                </a:cubicBezTo>
                <a:cubicBezTo>
                  <a:pt x="6652412" y="1951786"/>
                  <a:pt x="6686550" y="1946452"/>
                  <a:pt x="6722517" y="1946452"/>
                </a:cubicBezTo>
                <a:close/>
                <a:moveTo>
                  <a:pt x="4579391" y="1946452"/>
                </a:moveTo>
                <a:cubicBezTo>
                  <a:pt x="4614139" y="1946452"/>
                  <a:pt x="4650105" y="1951024"/>
                  <a:pt x="4687291" y="1960168"/>
                </a:cubicBezTo>
                <a:cubicBezTo>
                  <a:pt x="4724477" y="1969312"/>
                  <a:pt x="4758309" y="1982724"/>
                  <a:pt x="4788789" y="2000402"/>
                </a:cubicBezTo>
                <a:cubicBezTo>
                  <a:pt x="4790617" y="2010765"/>
                  <a:pt x="4790313" y="2023262"/>
                  <a:pt x="4787875" y="2037892"/>
                </a:cubicBezTo>
                <a:cubicBezTo>
                  <a:pt x="4783607" y="2062276"/>
                  <a:pt x="4776445" y="2087575"/>
                  <a:pt x="4766386" y="2113787"/>
                </a:cubicBezTo>
                <a:cubicBezTo>
                  <a:pt x="4756328" y="2140000"/>
                  <a:pt x="4741545" y="2161336"/>
                  <a:pt x="4722038" y="2177795"/>
                </a:cubicBezTo>
                <a:cubicBezTo>
                  <a:pt x="4711674" y="2172919"/>
                  <a:pt x="4700397" y="2169413"/>
                  <a:pt x="4688205" y="2167280"/>
                </a:cubicBezTo>
                <a:cubicBezTo>
                  <a:pt x="4676013" y="2165146"/>
                  <a:pt x="4664431" y="2164079"/>
                  <a:pt x="4653458" y="2164079"/>
                </a:cubicBezTo>
                <a:cubicBezTo>
                  <a:pt x="4644315" y="2164079"/>
                  <a:pt x="4634408" y="2164842"/>
                  <a:pt x="4623740" y="2166365"/>
                </a:cubicBezTo>
                <a:cubicBezTo>
                  <a:pt x="4613071" y="2167889"/>
                  <a:pt x="4604080" y="2171700"/>
                  <a:pt x="4596765" y="2177795"/>
                </a:cubicBezTo>
                <a:cubicBezTo>
                  <a:pt x="4589451" y="2185111"/>
                  <a:pt x="4583507" y="2194407"/>
                  <a:pt x="4578935" y="2205685"/>
                </a:cubicBezTo>
                <a:cubicBezTo>
                  <a:pt x="4574363" y="2216962"/>
                  <a:pt x="4570705" y="2229154"/>
                  <a:pt x="4567961" y="2242261"/>
                </a:cubicBezTo>
                <a:cubicBezTo>
                  <a:pt x="4565218" y="2255367"/>
                  <a:pt x="4563237" y="2268474"/>
                  <a:pt x="4562017" y="2281580"/>
                </a:cubicBezTo>
                <a:cubicBezTo>
                  <a:pt x="4560799" y="2294686"/>
                  <a:pt x="4560189" y="2306421"/>
                  <a:pt x="4560189" y="2316784"/>
                </a:cubicBezTo>
                <a:cubicBezTo>
                  <a:pt x="4560189" y="2336901"/>
                  <a:pt x="4561408" y="2353513"/>
                  <a:pt x="4563847" y="2366619"/>
                </a:cubicBezTo>
                <a:cubicBezTo>
                  <a:pt x="4566285" y="2379726"/>
                  <a:pt x="4570857" y="2390241"/>
                  <a:pt x="4577563" y="2398166"/>
                </a:cubicBezTo>
                <a:cubicBezTo>
                  <a:pt x="4584268" y="2406091"/>
                  <a:pt x="4593565" y="2411577"/>
                  <a:pt x="4605452" y="2414625"/>
                </a:cubicBezTo>
                <a:cubicBezTo>
                  <a:pt x="4617339" y="2417673"/>
                  <a:pt x="4633036" y="2419197"/>
                  <a:pt x="4652543" y="2419197"/>
                </a:cubicBezTo>
                <a:cubicBezTo>
                  <a:pt x="4681194" y="2419197"/>
                  <a:pt x="4708626" y="2413101"/>
                  <a:pt x="4734839" y="2400909"/>
                </a:cubicBezTo>
                <a:cubicBezTo>
                  <a:pt x="4740935" y="2401519"/>
                  <a:pt x="4746117" y="2404567"/>
                  <a:pt x="4750384" y="2410053"/>
                </a:cubicBezTo>
                <a:cubicBezTo>
                  <a:pt x="4754651" y="2415539"/>
                  <a:pt x="4758309" y="2421940"/>
                  <a:pt x="4761357" y="2429255"/>
                </a:cubicBezTo>
                <a:cubicBezTo>
                  <a:pt x="4764405" y="2436571"/>
                  <a:pt x="4766996" y="2443886"/>
                  <a:pt x="4769129" y="2451201"/>
                </a:cubicBezTo>
                <a:cubicBezTo>
                  <a:pt x="4771263" y="2458516"/>
                  <a:pt x="4772635" y="2464612"/>
                  <a:pt x="4773245" y="2469489"/>
                </a:cubicBezTo>
                <a:cubicBezTo>
                  <a:pt x="4776901" y="2487777"/>
                  <a:pt x="4778426" y="2505151"/>
                  <a:pt x="4777816" y="2521610"/>
                </a:cubicBezTo>
                <a:cubicBezTo>
                  <a:pt x="4776597" y="2539288"/>
                  <a:pt x="4773853" y="2552700"/>
                  <a:pt x="4769587" y="2561844"/>
                </a:cubicBezTo>
                <a:cubicBezTo>
                  <a:pt x="4760443" y="2570987"/>
                  <a:pt x="4747793" y="2578455"/>
                  <a:pt x="4731639" y="2584246"/>
                </a:cubicBezTo>
                <a:cubicBezTo>
                  <a:pt x="4715485" y="2590037"/>
                  <a:pt x="4698416" y="2594610"/>
                  <a:pt x="4680433" y="2597962"/>
                </a:cubicBezTo>
                <a:cubicBezTo>
                  <a:pt x="4662449" y="2601315"/>
                  <a:pt x="4644771" y="2603601"/>
                  <a:pt x="4627397" y="2604820"/>
                </a:cubicBezTo>
                <a:cubicBezTo>
                  <a:pt x="4610024" y="2606039"/>
                  <a:pt x="4595241" y="2606649"/>
                  <a:pt x="4583049" y="2606649"/>
                </a:cubicBezTo>
                <a:cubicBezTo>
                  <a:pt x="4555007" y="2606649"/>
                  <a:pt x="4528490" y="2604363"/>
                  <a:pt x="4503497" y="2599791"/>
                </a:cubicBezTo>
                <a:cubicBezTo>
                  <a:pt x="4478503" y="2595219"/>
                  <a:pt x="4452899" y="2588056"/>
                  <a:pt x="4426687" y="2578303"/>
                </a:cubicBezTo>
                <a:cubicBezTo>
                  <a:pt x="4401693" y="2567330"/>
                  <a:pt x="4380662" y="2551176"/>
                  <a:pt x="4363593" y="2529839"/>
                </a:cubicBezTo>
                <a:cubicBezTo>
                  <a:pt x="4346525" y="2508503"/>
                  <a:pt x="4332808" y="2484577"/>
                  <a:pt x="4322445" y="2458059"/>
                </a:cubicBezTo>
                <a:cubicBezTo>
                  <a:pt x="4312082" y="2431542"/>
                  <a:pt x="4304614" y="2403957"/>
                  <a:pt x="4300042" y="2375306"/>
                </a:cubicBezTo>
                <a:cubicBezTo>
                  <a:pt x="4295471" y="2346655"/>
                  <a:pt x="4293185" y="2319832"/>
                  <a:pt x="4293185" y="2294839"/>
                </a:cubicBezTo>
                <a:cubicBezTo>
                  <a:pt x="4293185" y="2271064"/>
                  <a:pt x="4294403" y="2245613"/>
                  <a:pt x="4296842" y="2218486"/>
                </a:cubicBezTo>
                <a:cubicBezTo>
                  <a:pt x="4299280" y="2191359"/>
                  <a:pt x="4303852" y="2164842"/>
                  <a:pt x="4310558" y="2138934"/>
                </a:cubicBezTo>
                <a:cubicBezTo>
                  <a:pt x="4317263" y="2113026"/>
                  <a:pt x="4326713" y="2088489"/>
                  <a:pt x="4338904" y="2065324"/>
                </a:cubicBezTo>
                <a:cubicBezTo>
                  <a:pt x="4345000" y="2053742"/>
                  <a:pt x="4352011" y="2042998"/>
                  <a:pt x="4359936" y="2033092"/>
                </a:cubicBezTo>
                <a:lnTo>
                  <a:pt x="4383870" y="2008538"/>
                </a:lnTo>
                <a:lnTo>
                  <a:pt x="4429430" y="1982000"/>
                </a:lnTo>
                <a:cubicBezTo>
                  <a:pt x="4444975" y="1974304"/>
                  <a:pt x="4460825" y="1967788"/>
                  <a:pt x="4476979" y="1962454"/>
                </a:cubicBezTo>
                <a:cubicBezTo>
                  <a:pt x="4509287" y="1951786"/>
                  <a:pt x="4543425" y="1946452"/>
                  <a:pt x="4579391" y="1946452"/>
                </a:cubicBezTo>
                <a:close/>
                <a:moveTo>
                  <a:pt x="3961028" y="1945538"/>
                </a:moveTo>
                <a:cubicBezTo>
                  <a:pt x="3970173" y="1945538"/>
                  <a:pt x="3983127" y="1945995"/>
                  <a:pt x="3999891" y="1946910"/>
                </a:cubicBezTo>
                <a:cubicBezTo>
                  <a:pt x="4016654" y="1947824"/>
                  <a:pt x="4033876" y="1949195"/>
                  <a:pt x="4051554" y="1951024"/>
                </a:cubicBezTo>
                <a:cubicBezTo>
                  <a:pt x="4069232" y="1952853"/>
                  <a:pt x="4086149" y="1955444"/>
                  <a:pt x="4102304" y="1958797"/>
                </a:cubicBezTo>
                <a:cubicBezTo>
                  <a:pt x="4118458" y="1962150"/>
                  <a:pt x="4130193" y="1966569"/>
                  <a:pt x="4137508" y="1972055"/>
                </a:cubicBezTo>
                <a:cubicBezTo>
                  <a:pt x="4142994" y="1976323"/>
                  <a:pt x="4149395" y="1990801"/>
                  <a:pt x="4156710" y="2015490"/>
                </a:cubicBezTo>
                <a:cubicBezTo>
                  <a:pt x="4164025" y="2040178"/>
                  <a:pt x="4171645" y="2070506"/>
                  <a:pt x="4179570" y="2106472"/>
                </a:cubicBezTo>
                <a:cubicBezTo>
                  <a:pt x="4187495" y="2142439"/>
                  <a:pt x="4195420" y="2181758"/>
                  <a:pt x="4203345" y="2224430"/>
                </a:cubicBezTo>
                <a:cubicBezTo>
                  <a:pt x="4211269" y="2267102"/>
                  <a:pt x="4218585" y="2308402"/>
                  <a:pt x="4225290" y="2348331"/>
                </a:cubicBezTo>
                <a:cubicBezTo>
                  <a:pt x="4231995" y="2388260"/>
                  <a:pt x="4237635" y="2424684"/>
                  <a:pt x="4242207" y="2457602"/>
                </a:cubicBezTo>
                <a:cubicBezTo>
                  <a:pt x="4246778" y="2490520"/>
                  <a:pt x="4249979" y="2515209"/>
                  <a:pt x="4251808" y="2531668"/>
                </a:cubicBezTo>
                <a:cubicBezTo>
                  <a:pt x="4253637" y="2549956"/>
                  <a:pt x="4253637" y="2560929"/>
                  <a:pt x="4251808" y="2564587"/>
                </a:cubicBezTo>
                <a:cubicBezTo>
                  <a:pt x="4248150" y="2571292"/>
                  <a:pt x="4239463" y="2576931"/>
                  <a:pt x="4225747" y="2581503"/>
                </a:cubicBezTo>
                <a:cubicBezTo>
                  <a:pt x="4212032" y="2586075"/>
                  <a:pt x="4196791" y="2589885"/>
                  <a:pt x="4180028" y="2592933"/>
                </a:cubicBezTo>
                <a:cubicBezTo>
                  <a:pt x="4163263" y="2595981"/>
                  <a:pt x="4146652" y="2598115"/>
                  <a:pt x="4130193" y="2599334"/>
                </a:cubicBezTo>
                <a:cubicBezTo>
                  <a:pt x="4113733" y="2600553"/>
                  <a:pt x="4100932" y="2601163"/>
                  <a:pt x="4091788" y="2601163"/>
                </a:cubicBezTo>
                <a:cubicBezTo>
                  <a:pt x="4075938" y="2601163"/>
                  <a:pt x="4062527" y="2600248"/>
                  <a:pt x="4051554" y="2598420"/>
                </a:cubicBezTo>
                <a:cubicBezTo>
                  <a:pt x="4040582" y="2596591"/>
                  <a:pt x="4033266" y="2593238"/>
                  <a:pt x="4029609" y="2588361"/>
                </a:cubicBezTo>
                <a:cubicBezTo>
                  <a:pt x="4028999" y="2587142"/>
                  <a:pt x="4028542" y="2584551"/>
                  <a:pt x="4028237" y="2580589"/>
                </a:cubicBezTo>
                <a:cubicBezTo>
                  <a:pt x="4027932" y="2576626"/>
                  <a:pt x="4027170" y="2571292"/>
                  <a:pt x="4025951" y="2564587"/>
                </a:cubicBezTo>
                <a:cubicBezTo>
                  <a:pt x="4024732" y="2557881"/>
                  <a:pt x="4023970" y="2551176"/>
                  <a:pt x="4023665" y="2544470"/>
                </a:cubicBezTo>
                <a:cubicBezTo>
                  <a:pt x="4023360" y="2537764"/>
                  <a:pt x="4022903" y="2530754"/>
                  <a:pt x="4022294" y="2523439"/>
                </a:cubicBezTo>
                <a:cubicBezTo>
                  <a:pt x="4021074" y="2514904"/>
                  <a:pt x="4020007" y="2505760"/>
                  <a:pt x="4019093" y="2496007"/>
                </a:cubicBezTo>
                <a:cubicBezTo>
                  <a:pt x="4018178" y="2486253"/>
                  <a:pt x="4017111" y="2476195"/>
                  <a:pt x="4015893" y="2465831"/>
                </a:cubicBezTo>
                <a:cubicBezTo>
                  <a:pt x="4007968" y="2467051"/>
                  <a:pt x="4000195" y="2467965"/>
                  <a:pt x="3992575" y="2468575"/>
                </a:cubicBezTo>
                <a:cubicBezTo>
                  <a:pt x="3984955" y="2469184"/>
                  <a:pt x="3976878" y="2469489"/>
                  <a:pt x="3968344" y="2469489"/>
                </a:cubicBezTo>
                <a:cubicBezTo>
                  <a:pt x="3956761" y="2469489"/>
                  <a:pt x="3945789" y="2468270"/>
                  <a:pt x="3935425" y="2465831"/>
                </a:cubicBezTo>
                <a:cubicBezTo>
                  <a:pt x="3932987" y="2484729"/>
                  <a:pt x="3931158" y="2505455"/>
                  <a:pt x="3929939" y="2528011"/>
                </a:cubicBezTo>
                <a:cubicBezTo>
                  <a:pt x="3929329" y="2549347"/>
                  <a:pt x="3927501" y="2568854"/>
                  <a:pt x="3924452" y="2586532"/>
                </a:cubicBezTo>
                <a:lnTo>
                  <a:pt x="3922624" y="2590190"/>
                </a:lnTo>
                <a:cubicBezTo>
                  <a:pt x="3918356" y="2593238"/>
                  <a:pt x="3913023" y="2595524"/>
                  <a:pt x="3906622" y="2597048"/>
                </a:cubicBezTo>
                <a:cubicBezTo>
                  <a:pt x="3900221" y="2598572"/>
                  <a:pt x="3893668" y="2599791"/>
                  <a:pt x="3886962" y="2600705"/>
                </a:cubicBezTo>
                <a:cubicBezTo>
                  <a:pt x="3880257" y="2601620"/>
                  <a:pt x="3873551" y="2602229"/>
                  <a:pt x="3866845" y="2602534"/>
                </a:cubicBezTo>
                <a:cubicBezTo>
                  <a:pt x="3860140" y="2602839"/>
                  <a:pt x="3854349" y="2602992"/>
                  <a:pt x="3849472" y="2602992"/>
                </a:cubicBezTo>
                <a:cubicBezTo>
                  <a:pt x="3825087" y="2602992"/>
                  <a:pt x="3800552" y="2601468"/>
                  <a:pt x="3775862" y="2598420"/>
                </a:cubicBezTo>
                <a:cubicBezTo>
                  <a:pt x="3751174" y="2595371"/>
                  <a:pt x="3727247" y="2589580"/>
                  <a:pt x="3704082" y="2581046"/>
                </a:cubicBezTo>
                <a:cubicBezTo>
                  <a:pt x="3694328" y="2577388"/>
                  <a:pt x="3689452" y="2573121"/>
                  <a:pt x="3689452" y="2568244"/>
                </a:cubicBezTo>
                <a:cubicBezTo>
                  <a:pt x="3689452" y="2567025"/>
                  <a:pt x="3689604" y="2563368"/>
                  <a:pt x="3689909" y="2557271"/>
                </a:cubicBezTo>
                <a:cubicBezTo>
                  <a:pt x="3690214" y="2551176"/>
                  <a:pt x="3690671" y="2542031"/>
                  <a:pt x="3691280" y="2529839"/>
                </a:cubicBezTo>
                <a:cubicBezTo>
                  <a:pt x="3692500" y="2507894"/>
                  <a:pt x="3694024" y="2481529"/>
                  <a:pt x="3695852" y="2450744"/>
                </a:cubicBezTo>
                <a:cubicBezTo>
                  <a:pt x="3697681" y="2419959"/>
                  <a:pt x="3700272" y="2387193"/>
                  <a:pt x="3703625" y="2352446"/>
                </a:cubicBezTo>
                <a:cubicBezTo>
                  <a:pt x="3706978" y="2317699"/>
                  <a:pt x="3711093" y="2282037"/>
                  <a:pt x="3715969" y="2245461"/>
                </a:cubicBezTo>
                <a:cubicBezTo>
                  <a:pt x="3720846" y="2208885"/>
                  <a:pt x="3726638" y="2173528"/>
                  <a:pt x="3733343" y="2139391"/>
                </a:cubicBezTo>
                <a:cubicBezTo>
                  <a:pt x="3740049" y="2105253"/>
                  <a:pt x="3747669" y="2073706"/>
                  <a:pt x="3756203" y="2044750"/>
                </a:cubicBezTo>
                <a:cubicBezTo>
                  <a:pt x="3764737" y="2015794"/>
                  <a:pt x="3774491" y="1991563"/>
                  <a:pt x="3785464" y="1972055"/>
                </a:cubicBezTo>
                <a:cubicBezTo>
                  <a:pt x="3797046" y="1966569"/>
                  <a:pt x="3810305" y="1962150"/>
                  <a:pt x="3825240" y="1958797"/>
                </a:cubicBezTo>
                <a:cubicBezTo>
                  <a:pt x="3840175" y="1955444"/>
                  <a:pt x="3855568" y="1952701"/>
                  <a:pt x="3871418" y="1950567"/>
                </a:cubicBezTo>
                <a:cubicBezTo>
                  <a:pt x="3887267" y="1948434"/>
                  <a:pt x="3902965" y="1947062"/>
                  <a:pt x="3918509" y="1946452"/>
                </a:cubicBezTo>
                <a:cubicBezTo>
                  <a:pt x="3934054" y="1945843"/>
                  <a:pt x="3948227" y="1945538"/>
                  <a:pt x="3961028" y="1945538"/>
                </a:cubicBezTo>
                <a:close/>
                <a:moveTo>
                  <a:pt x="9217152" y="1944624"/>
                </a:moveTo>
                <a:cubicBezTo>
                  <a:pt x="9233001" y="1944624"/>
                  <a:pt x="9247631" y="1944928"/>
                  <a:pt x="9261043" y="1945538"/>
                </a:cubicBezTo>
                <a:cubicBezTo>
                  <a:pt x="9274455" y="1946148"/>
                  <a:pt x="9287257" y="1947062"/>
                  <a:pt x="9299448" y="1948281"/>
                </a:cubicBezTo>
                <a:cubicBezTo>
                  <a:pt x="9323832" y="1951329"/>
                  <a:pt x="9341815" y="1954072"/>
                  <a:pt x="9353398" y="1956511"/>
                </a:cubicBezTo>
                <a:cubicBezTo>
                  <a:pt x="9380830" y="1963826"/>
                  <a:pt x="9400032" y="1976018"/>
                  <a:pt x="9411005" y="1993087"/>
                </a:cubicBezTo>
                <a:cubicBezTo>
                  <a:pt x="9421977" y="2010156"/>
                  <a:pt x="9427464" y="2029358"/>
                  <a:pt x="9427464" y="2050694"/>
                </a:cubicBezTo>
                <a:cubicBezTo>
                  <a:pt x="9427464" y="2064715"/>
                  <a:pt x="9425025" y="2080564"/>
                  <a:pt x="9420148" y="2098243"/>
                </a:cubicBezTo>
                <a:cubicBezTo>
                  <a:pt x="9415881" y="2114702"/>
                  <a:pt x="9410394" y="2129332"/>
                  <a:pt x="9403689" y="2142134"/>
                </a:cubicBezTo>
                <a:cubicBezTo>
                  <a:pt x="9396984" y="2155545"/>
                  <a:pt x="9390583" y="2166213"/>
                  <a:pt x="9384487" y="2174138"/>
                </a:cubicBezTo>
                <a:cubicBezTo>
                  <a:pt x="9377781" y="2182672"/>
                  <a:pt x="9372905" y="2187244"/>
                  <a:pt x="9369856" y="2187854"/>
                </a:cubicBezTo>
                <a:cubicBezTo>
                  <a:pt x="9347911" y="2175662"/>
                  <a:pt x="9326575" y="2167432"/>
                  <a:pt x="9305848" y="2163165"/>
                </a:cubicBezTo>
                <a:cubicBezTo>
                  <a:pt x="9286342" y="2158898"/>
                  <a:pt x="9266833" y="2156764"/>
                  <a:pt x="9247326" y="2156764"/>
                </a:cubicBezTo>
                <a:cubicBezTo>
                  <a:pt x="9231477" y="2156764"/>
                  <a:pt x="9217152" y="2157679"/>
                  <a:pt x="9204350" y="2159508"/>
                </a:cubicBezTo>
                <a:cubicBezTo>
                  <a:pt x="9197645" y="2160727"/>
                  <a:pt x="9191549" y="2161946"/>
                  <a:pt x="9186062" y="2163165"/>
                </a:cubicBezTo>
                <a:cubicBezTo>
                  <a:pt x="9180576" y="2164384"/>
                  <a:pt x="9175394" y="2165603"/>
                  <a:pt x="9170518" y="2166823"/>
                </a:cubicBezTo>
                <a:cubicBezTo>
                  <a:pt x="9165031" y="2168042"/>
                  <a:pt x="9159849" y="2169566"/>
                  <a:pt x="9154973" y="2171395"/>
                </a:cubicBezTo>
                <a:cubicBezTo>
                  <a:pt x="9150096" y="2173224"/>
                  <a:pt x="9145219" y="2175052"/>
                  <a:pt x="9140342" y="2176881"/>
                </a:cubicBezTo>
                <a:cubicBezTo>
                  <a:pt x="9139732" y="2179929"/>
                  <a:pt x="9139428" y="2182672"/>
                  <a:pt x="9139428" y="2185111"/>
                </a:cubicBezTo>
                <a:cubicBezTo>
                  <a:pt x="9139428" y="2187549"/>
                  <a:pt x="9139428" y="2189987"/>
                  <a:pt x="9139428" y="2192426"/>
                </a:cubicBezTo>
                <a:lnTo>
                  <a:pt x="9139428" y="2205228"/>
                </a:lnTo>
                <a:cubicBezTo>
                  <a:pt x="9139428" y="2210714"/>
                  <a:pt x="9139732" y="2214371"/>
                  <a:pt x="9140342" y="2216200"/>
                </a:cubicBezTo>
                <a:cubicBezTo>
                  <a:pt x="9158631" y="2209495"/>
                  <a:pt x="9176004" y="2205228"/>
                  <a:pt x="9192464" y="2203399"/>
                </a:cubicBezTo>
                <a:cubicBezTo>
                  <a:pt x="9210142" y="2201570"/>
                  <a:pt x="9226600" y="2200655"/>
                  <a:pt x="9241841" y="2200655"/>
                </a:cubicBezTo>
                <a:cubicBezTo>
                  <a:pt x="9270491" y="2200655"/>
                  <a:pt x="9293352" y="2202789"/>
                  <a:pt x="9310420" y="2207056"/>
                </a:cubicBezTo>
                <a:cubicBezTo>
                  <a:pt x="9328709" y="2211324"/>
                  <a:pt x="9338767" y="2214981"/>
                  <a:pt x="9340595" y="2218029"/>
                </a:cubicBezTo>
                <a:cubicBezTo>
                  <a:pt x="9342424" y="2220468"/>
                  <a:pt x="9345168" y="2228697"/>
                  <a:pt x="9348825" y="2242718"/>
                </a:cubicBezTo>
                <a:cubicBezTo>
                  <a:pt x="9352483" y="2256129"/>
                  <a:pt x="9354312" y="2271979"/>
                  <a:pt x="9354312" y="2290267"/>
                </a:cubicBezTo>
                <a:cubicBezTo>
                  <a:pt x="9354312" y="2300630"/>
                  <a:pt x="9353398" y="2311298"/>
                  <a:pt x="9351569" y="2322271"/>
                </a:cubicBezTo>
                <a:cubicBezTo>
                  <a:pt x="9349740" y="2332634"/>
                  <a:pt x="9346387" y="2343302"/>
                  <a:pt x="9341510" y="2354275"/>
                </a:cubicBezTo>
                <a:cubicBezTo>
                  <a:pt x="9326269" y="2363419"/>
                  <a:pt x="9308287" y="2369820"/>
                  <a:pt x="9287560" y="2373477"/>
                </a:cubicBezTo>
                <a:cubicBezTo>
                  <a:pt x="9267444" y="2377135"/>
                  <a:pt x="9247937" y="2378963"/>
                  <a:pt x="9229039" y="2378963"/>
                </a:cubicBezTo>
                <a:cubicBezTo>
                  <a:pt x="9222943" y="2378963"/>
                  <a:pt x="9216999" y="2378811"/>
                  <a:pt x="9211208" y="2378506"/>
                </a:cubicBezTo>
                <a:cubicBezTo>
                  <a:pt x="9205417" y="2378202"/>
                  <a:pt x="9199778" y="2377744"/>
                  <a:pt x="9194292" y="2377135"/>
                </a:cubicBezTo>
                <a:cubicBezTo>
                  <a:pt x="9182100" y="2375916"/>
                  <a:pt x="9172347" y="2375001"/>
                  <a:pt x="9165031" y="2374392"/>
                </a:cubicBezTo>
                <a:cubicBezTo>
                  <a:pt x="9160155" y="2373782"/>
                  <a:pt x="9155430" y="2373172"/>
                  <a:pt x="9150858" y="2372563"/>
                </a:cubicBezTo>
                <a:cubicBezTo>
                  <a:pt x="9146286" y="2371953"/>
                  <a:pt x="9141867" y="2371039"/>
                  <a:pt x="9137599" y="2369820"/>
                </a:cubicBezTo>
                <a:lnTo>
                  <a:pt x="9137599" y="2380792"/>
                </a:lnTo>
                <a:lnTo>
                  <a:pt x="9137599" y="2390851"/>
                </a:lnTo>
                <a:cubicBezTo>
                  <a:pt x="9137599" y="2392679"/>
                  <a:pt x="9137752" y="2394508"/>
                  <a:pt x="9138056" y="2396337"/>
                </a:cubicBezTo>
                <a:cubicBezTo>
                  <a:pt x="9138361" y="2398166"/>
                  <a:pt x="9138818" y="2400300"/>
                  <a:pt x="9139428" y="2402738"/>
                </a:cubicBezTo>
                <a:cubicBezTo>
                  <a:pt x="9152230" y="2407615"/>
                  <a:pt x="9165945" y="2410968"/>
                  <a:pt x="9180576" y="2412796"/>
                </a:cubicBezTo>
                <a:cubicBezTo>
                  <a:pt x="9196426" y="2414625"/>
                  <a:pt x="9212884" y="2415539"/>
                  <a:pt x="9229953" y="2415539"/>
                </a:cubicBezTo>
                <a:cubicBezTo>
                  <a:pt x="9257996" y="2415539"/>
                  <a:pt x="9284817" y="2412796"/>
                  <a:pt x="9310420" y="2407310"/>
                </a:cubicBezTo>
                <a:cubicBezTo>
                  <a:pt x="9336023" y="2401824"/>
                  <a:pt x="9354922" y="2393899"/>
                  <a:pt x="9367113" y="2383536"/>
                </a:cubicBezTo>
                <a:cubicBezTo>
                  <a:pt x="9380525" y="2402433"/>
                  <a:pt x="9389974" y="2421026"/>
                  <a:pt x="9395459" y="2439314"/>
                </a:cubicBezTo>
                <a:cubicBezTo>
                  <a:pt x="9400946" y="2457602"/>
                  <a:pt x="9403689" y="2474366"/>
                  <a:pt x="9403689" y="2489606"/>
                </a:cubicBezTo>
                <a:cubicBezTo>
                  <a:pt x="9403689" y="2513990"/>
                  <a:pt x="9398508" y="2535021"/>
                  <a:pt x="9388145" y="2552700"/>
                </a:cubicBezTo>
                <a:cubicBezTo>
                  <a:pt x="9378391" y="2569768"/>
                  <a:pt x="9366503" y="2581655"/>
                  <a:pt x="9352483" y="2588361"/>
                </a:cubicBezTo>
                <a:cubicBezTo>
                  <a:pt x="9345168" y="2591409"/>
                  <a:pt x="9329318" y="2594457"/>
                  <a:pt x="9304935" y="2597505"/>
                </a:cubicBezTo>
                <a:cubicBezTo>
                  <a:pt x="9292742" y="2598724"/>
                  <a:pt x="9279788" y="2599639"/>
                  <a:pt x="9266072" y="2600248"/>
                </a:cubicBezTo>
                <a:cubicBezTo>
                  <a:pt x="9252356" y="2600858"/>
                  <a:pt x="9237574" y="2601163"/>
                  <a:pt x="9221723" y="2601163"/>
                </a:cubicBezTo>
                <a:cubicBezTo>
                  <a:pt x="9194292" y="2601163"/>
                  <a:pt x="9165945" y="2600248"/>
                  <a:pt x="9136685" y="2598420"/>
                </a:cubicBezTo>
                <a:cubicBezTo>
                  <a:pt x="9122054" y="2597200"/>
                  <a:pt x="9107881" y="2595829"/>
                  <a:pt x="9094165" y="2594305"/>
                </a:cubicBezTo>
                <a:cubicBezTo>
                  <a:pt x="9080449" y="2592781"/>
                  <a:pt x="9067190" y="2590800"/>
                  <a:pt x="9054389" y="2588361"/>
                </a:cubicBezTo>
                <a:cubicBezTo>
                  <a:pt x="9028786" y="2583484"/>
                  <a:pt x="9006840" y="2577998"/>
                  <a:pt x="8988552" y="2571902"/>
                </a:cubicBezTo>
                <a:cubicBezTo>
                  <a:pt x="8970874" y="2565806"/>
                  <a:pt x="8959596" y="2557576"/>
                  <a:pt x="8954719" y="2547213"/>
                </a:cubicBezTo>
                <a:cubicBezTo>
                  <a:pt x="8949233" y="2535021"/>
                  <a:pt x="8944661" y="2513990"/>
                  <a:pt x="8941003" y="2484120"/>
                </a:cubicBezTo>
                <a:cubicBezTo>
                  <a:pt x="8937345" y="2454249"/>
                  <a:pt x="8934603" y="2419807"/>
                  <a:pt x="8932774" y="2380792"/>
                </a:cubicBezTo>
                <a:cubicBezTo>
                  <a:pt x="8931555" y="2361285"/>
                  <a:pt x="8930792" y="2341321"/>
                  <a:pt x="8930488" y="2320899"/>
                </a:cubicBezTo>
                <a:cubicBezTo>
                  <a:pt x="8930183" y="2300478"/>
                  <a:pt x="8929726" y="2279599"/>
                  <a:pt x="8929116" y="2258263"/>
                </a:cubicBezTo>
                <a:cubicBezTo>
                  <a:pt x="8928506" y="2236927"/>
                  <a:pt x="8928202" y="2216353"/>
                  <a:pt x="8928202" y="2196541"/>
                </a:cubicBezTo>
                <a:cubicBezTo>
                  <a:pt x="8928202" y="2176729"/>
                  <a:pt x="8928202" y="2157679"/>
                  <a:pt x="8928202" y="2139391"/>
                </a:cubicBezTo>
                <a:lnTo>
                  <a:pt x="8928202" y="2036063"/>
                </a:lnTo>
                <a:cubicBezTo>
                  <a:pt x="8928202" y="2028139"/>
                  <a:pt x="8928202" y="2020824"/>
                  <a:pt x="8928202" y="2014118"/>
                </a:cubicBezTo>
                <a:cubicBezTo>
                  <a:pt x="8928202" y="2007412"/>
                  <a:pt x="8928506" y="2001012"/>
                  <a:pt x="8929116" y="1994916"/>
                </a:cubicBezTo>
                <a:lnTo>
                  <a:pt x="8929116" y="1997659"/>
                </a:lnTo>
                <a:cubicBezTo>
                  <a:pt x="8947404" y="1987905"/>
                  <a:pt x="8968740" y="1979371"/>
                  <a:pt x="8993124" y="1972055"/>
                </a:cubicBezTo>
                <a:cubicBezTo>
                  <a:pt x="9016899" y="1964740"/>
                  <a:pt x="9041587" y="1959254"/>
                  <a:pt x="9067190" y="1955596"/>
                </a:cubicBezTo>
                <a:cubicBezTo>
                  <a:pt x="9092793" y="1951939"/>
                  <a:pt x="9118397" y="1949195"/>
                  <a:pt x="9144000" y="1947367"/>
                </a:cubicBezTo>
                <a:cubicBezTo>
                  <a:pt x="9169603" y="1945538"/>
                  <a:pt x="9193987" y="1944624"/>
                  <a:pt x="9217152" y="1944624"/>
                </a:cubicBezTo>
                <a:close/>
                <a:moveTo>
                  <a:pt x="5959602" y="1944624"/>
                </a:moveTo>
                <a:cubicBezTo>
                  <a:pt x="5975452" y="1944624"/>
                  <a:pt x="5990083" y="1944928"/>
                  <a:pt x="6003493" y="1945538"/>
                </a:cubicBezTo>
                <a:cubicBezTo>
                  <a:pt x="6016905" y="1946148"/>
                  <a:pt x="6029706" y="1947062"/>
                  <a:pt x="6041899" y="1948281"/>
                </a:cubicBezTo>
                <a:cubicBezTo>
                  <a:pt x="6066281" y="1951329"/>
                  <a:pt x="6084265" y="1954072"/>
                  <a:pt x="6095848" y="1956511"/>
                </a:cubicBezTo>
                <a:cubicBezTo>
                  <a:pt x="6123280" y="1963826"/>
                  <a:pt x="6142483" y="1976018"/>
                  <a:pt x="6153455" y="1993087"/>
                </a:cubicBezTo>
                <a:cubicBezTo>
                  <a:pt x="6164427" y="2010156"/>
                  <a:pt x="6169915" y="2029358"/>
                  <a:pt x="6169915" y="2050694"/>
                </a:cubicBezTo>
                <a:cubicBezTo>
                  <a:pt x="6169915" y="2064715"/>
                  <a:pt x="6167476" y="2080564"/>
                  <a:pt x="6162599" y="2098243"/>
                </a:cubicBezTo>
                <a:cubicBezTo>
                  <a:pt x="6158332" y="2114702"/>
                  <a:pt x="6152845" y="2129332"/>
                  <a:pt x="6146139" y="2142134"/>
                </a:cubicBezTo>
                <a:cubicBezTo>
                  <a:pt x="6139434" y="2155545"/>
                  <a:pt x="6133033" y="2166213"/>
                  <a:pt x="6126937" y="2174138"/>
                </a:cubicBezTo>
                <a:cubicBezTo>
                  <a:pt x="6120231" y="2182672"/>
                  <a:pt x="6115355" y="2187244"/>
                  <a:pt x="6112307" y="2187854"/>
                </a:cubicBezTo>
                <a:cubicBezTo>
                  <a:pt x="6090361" y="2175662"/>
                  <a:pt x="6069025" y="2167432"/>
                  <a:pt x="6048299" y="2163165"/>
                </a:cubicBezTo>
                <a:cubicBezTo>
                  <a:pt x="6028791" y="2158898"/>
                  <a:pt x="6009285" y="2156764"/>
                  <a:pt x="5989777" y="2156764"/>
                </a:cubicBezTo>
                <a:cubicBezTo>
                  <a:pt x="5973927" y="2156764"/>
                  <a:pt x="5959602" y="2157679"/>
                  <a:pt x="5946801" y="2159508"/>
                </a:cubicBezTo>
                <a:cubicBezTo>
                  <a:pt x="5940095" y="2160727"/>
                  <a:pt x="5933999" y="2161946"/>
                  <a:pt x="5928512" y="2163165"/>
                </a:cubicBezTo>
                <a:cubicBezTo>
                  <a:pt x="5923026" y="2164384"/>
                  <a:pt x="5917845" y="2165603"/>
                  <a:pt x="5912968" y="2166823"/>
                </a:cubicBezTo>
                <a:cubicBezTo>
                  <a:pt x="5907481" y="2168042"/>
                  <a:pt x="5902300" y="2169566"/>
                  <a:pt x="5897423" y="2171395"/>
                </a:cubicBezTo>
                <a:cubicBezTo>
                  <a:pt x="5892546" y="2173224"/>
                  <a:pt x="5887669" y="2175052"/>
                  <a:pt x="5882793" y="2176881"/>
                </a:cubicBezTo>
                <a:cubicBezTo>
                  <a:pt x="5882183" y="2179929"/>
                  <a:pt x="5881878" y="2182672"/>
                  <a:pt x="5881878" y="2185111"/>
                </a:cubicBezTo>
                <a:cubicBezTo>
                  <a:pt x="5881878" y="2187549"/>
                  <a:pt x="5881878" y="2189987"/>
                  <a:pt x="5881878" y="2192426"/>
                </a:cubicBezTo>
                <a:lnTo>
                  <a:pt x="5881878" y="2205228"/>
                </a:lnTo>
                <a:cubicBezTo>
                  <a:pt x="5881878" y="2210714"/>
                  <a:pt x="5882183" y="2214371"/>
                  <a:pt x="5882793" y="2216200"/>
                </a:cubicBezTo>
                <a:cubicBezTo>
                  <a:pt x="5901081" y="2209495"/>
                  <a:pt x="5918454" y="2205228"/>
                  <a:pt x="5934913" y="2203399"/>
                </a:cubicBezTo>
                <a:cubicBezTo>
                  <a:pt x="5952591" y="2201570"/>
                  <a:pt x="5969051" y="2200655"/>
                  <a:pt x="5984291" y="2200655"/>
                </a:cubicBezTo>
                <a:cubicBezTo>
                  <a:pt x="6012943" y="2200655"/>
                  <a:pt x="6035802" y="2202789"/>
                  <a:pt x="6052871" y="2207056"/>
                </a:cubicBezTo>
                <a:cubicBezTo>
                  <a:pt x="6071159" y="2211324"/>
                  <a:pt x="6081217" y="2214981"/>
                  <a:pt x="6083046" y="2218029"/>
                </a:cubicBezTo>
                <a:cubicBezTo>
                  <a:pt x="6084875" y="2220468"/>
                  <a:pt x="6087618" y="2228697"/>
                  <a:pt x="6091275" y="2242718"/>
                </a:cubicBezTo>
                <a:cubicBezTo>
                  <a:pt x="6094933" y="2256129"/>
                  <a:pt x="6096762" y="2271979"/>
                  <a:pt x="6096762" y="2290267"/>
                </a:cubicBezTo>
                <a:cubicBezTo>
                  <a:pt x="6096762" y="2300630"/>
                  <a:pt x="6095848" y="2311298"/>
                  <a:pt x="6094019" y="2322271"/>
                </a:cubicBezTo>
                <a:cubicBezTo>
                  <a:pt x="6092190" y="2332634"/>
                  <a:pt x="6088837" y="2343302"/>
                  <a:pt x="6083961" y="2354275"/>
                </a:cubicBezTo>
                <a:cubicBezTo>
                  <a:pt x="6068721" y="2363419"/>
                  <a:pt x="6050737" y="2369820"/>
                  <a:pt x="6030011" y="2373477"/>
                </a:cubicBezTo>
                <a:cubicBezTo>
                  <a:pt x="6009894" y="2377135"/>
                  <a:pt x="5990387" y="2378963"/>
                  <a:pt x="5971489" y="2378963"/>
                </a:cubicBezTo>
                <a:cubicBezTo>
                  <a:pt x="5965393" y="2378963"/>
                  <a:pt x="5959450" y="2378811"/>
                  <a:pt x="5953659" y="2378506"/>
                </a:cubicBezTo>
                <a:cubicBezTo>
                  <a:pt x="5947867" y="2378202"/>
                  <a:pt x="5942228" y="2377744"/>
                  <a:pt x="5936742" y="2377135"/>
                </a:cubicBezTo>
                <a:cubicBezTo>
                  <a:pt x="5924549" y="2375916"/>
                  <a:pt x="5914797" y="2375001"/>
                  <a:pt x="5907481" y="2374392"/>
                </a:cubicBezTo>
                <a:cubicBezTo>
                  <a:pt x="5902605" y="2373782"/>
                  <a:pt x="5897881" y="2373172"/>
                  <a:pt x="5893308" y="2372563"/>
                </a:cubicBezTo>
                <a:cubicBezTo>
                  <a:pt x="5888736" y="2371953"/>
                  <a:pt x="5884316" y="2371039"/>
                  <a:pt x="5880049" y="2369820"/>
                </a:cubicBezTo>
                <a:lnTo>
                  <a:pt x="5880049" y="2380792"/>
                </a:lnTo>
                <a:lnTo>
                  <a:pt x="5880049" y="2390851"/>
                </a:lnTo>
                <a:cubicBezTo>
                  <a:pt x="5880049" y="2392679"/>
                  <a:pt x="5880202" y="2394508"/>
                  <a:pt x="5880507" y="2396337"/>
                </a:cubicBezTo>
                <a:cubicBezTo>
                  <a:pt x="5880811" y="2398166"/>
                  <a:pt x="5881269" y="2400300"/>
                  <a:pt x="5881878" y="2402738"/>
                </a:cubicBezTo>
                <a:cubicBezTo>
                  <a:pt x="5894680" y="2407615"/>
                  <a:pt x="5908395" y="2410968"/>
                  <a:pt x="5923026" y="2412796"/>
                </a:cubicBezTo>
                <a:cubicBezTo>
                  <a:pt x="5938876" y="2414625"/>
                  <a:pt x="5955335" y="2415539"/>
                  <a:pt x="5972403" y="2415539"/>
                </a:cubicBezTo>
                <a:cubicBezTo>
                  <a:pt x="6000445" y="2415539"/>
                  <a:pt x="6027268" y="2412796"/>
                  <a:pt x="6052871" y="2407310"/>
                </a:cubicBezTo>
                <a:cubicBezTo>
                  <a:pt x="6078474" y="2401824"/>
                  <a:pt x="6097371" y="2393899"/>
                  <a:pt x="6109564" y="2383536"/>
                </a:cubicBezTo>
                <a:cubicBezTo>
                  <a:pt x="6122975" y="2402433"/>
                  <a:pt x="6132423" y="2421026"/>
                  <a:pt x="6137910" y="2439314"/>
                </a:cubicBezTo>
                <a:cubicBezTo>
                  <a:pt x="6143397" y="2457602"/>
                  <a:pt x="6146139" y="2474366"/>
                  <a:pt x="6146139" y="2489606"/>
                </a:cubicBezTo>
                <a:cubicBezTo>
                  <a:pt x="6146139" y="2513990"/>
                  <a:pt x="6140958" y="2535021"/>
                  <a:pt x="6130595" y="2552700"/>
                </a:cubicBezTo>
                <a:cubicBezTo>
                  <a:pt x="6120841" y="2569768"/>
                  <a:pt x="6108954" y="2581655"/>
                  <a:pt x="6094933" y="2588361"/>
                </a:cubicBezTo>
                <a:cubicBezTo>
                  <a:pt x="6087618" y="2591409"/>
                  <a:pt x="6071769" y="2594457"/>
                  <a:pt x="6047385" y="2597505"/>
                </a:cubicBezTo>
                <a:cubicBezTo>
                  <a:pt x="6035193" y="2598724"/>
                  <a:pt x="6022239" y="2599639"/>
                  <a:pt x="6008523" y="2600248"/>
                </a:cubicBezTo>
                <a:cubicBezTo>
                  <a:pt x="5994807" y="2600858"/>
                  <a:pt x="5980023" y="2601163"/>
                  <a:pt x="5964174" y="2601163"/>
                </a:cubicBezTo>
                <a:cubicBezTo>
                  <a:pt x="5936742" y="2601163"/>
                  <a:pt x="5908395" y="2600248"/>
                  <a:pt x="5879135" y="2598420"/>
                </a:cubicBezTo>
                <a:cubicBezTo>
                  <a:pt x="5864505" y="2597200"/>
                  <a:pt x="5850331" y="2595829"/>
                  <a:pt x="5836615" y="2594305"/>
                </a:cubicBezTo>
                <a:cubicBezTo>
                  <a:pt x="5822899" y="2592781"/>
                  <a:pt x="5809641" y="2590800"/>
                  <a:pt x="5796839" y="2588361"/>
                </a:cubicBezTo>
                <a:cubicBezTo>
                  <a:pt x="5771235" y="2583484"/>
                  <a:pt x="5749290" y="2577998"/>
                  <a:pt x="5731002" y="2571902"/>
                </a:cubicBezTo>
                <a:cubicBezTo>
                  <a:pt x="5713323" y="2565806"/>
                  <a:pt x="5702047" y="2557576"/>
                  <a:pt x="5697169" y="2547213"/>
                </a:cubicBezTo>
                <a:cubicBezTo>
                  <a:pt x="5691683" y="2535021"/>
                  <a:pt x="5687111" y="2513990"/>
                  <a:pt x="5683453" y="2484120"/>
                </a:cubicBezTo>
                <a:cubicBezTo>
                  <a:pt x="5679795" y="2454249"/>
                  <a:pt x="5677053" y="2419807"/>
                  <a:pt x="5675223" y="2380792"/>
                </a:cubicBezTo>
                <a:cubicBezTo>
                  <a:pt x="5674005" y="2361285"/>
                  <a:pt x="5673243" y="2341321"/>
                  <a:pt x="5672937" y="2320899"/>
                </a:cubicBezTo>
                <a:cubicBezTo>
                  <a:pt x="5672633" y="2300478"/>
                  <a:pt x="5672175" y="2279599"/>
                  <a:pt x="5671566" y="2258263"/>
                </a:cubicBezTo>
                <a:cubicBezTo>
                  <a:pt x="5670957" y="2236927"/>
                  <a:pt x="5670652" y="2216353"/>
                  <a:pt x="5670652" y="2196541"/>
                </a:cubicBezTo>
                <a:cubicBezTo>
                  <a:pt x="5670652" y="2176729"/>
                  <a:pt x="5670652" y="2157679"/>
                  <a:pt x="5670652" y="2139391"/>
                </a:cubicBezTo>
                <a:lnTo>
                  <a:pt x="5670652" y="2036063"/>
                </a:lnTo>
                <a:cubicBezTo>
                  <a:pt x="5670652" y="2028139"/>
                  <a:pt x="5670652" y="2020824"/>
                  <a:pt x="5670652" y="2014118"/>
                </a:cubicBezTo>
                <a:cubicBezTo>
                  <a:pt x="5670652" y="2007412"/>
                  <a:pt x="5670957" y="2001012"/>
                  <a:pt x="5671566" y="1994916"/>
                </a:cubicBezTo>
                <a:lnTo>
                  <a:pt x="5671566" y="1997659"/>
                </a:lnTo>
                <a:cubicBezTo>
                  <a:pt x="5689854" y="1987905"/>
                  <a:pt x="5711190" y="1979371"/>
                  <a:pt x="5735574" y="1972055"/>
                </a:cubicBezTo>
                <a:cubicBezTo>
                  <a:pt x="5759349" y="1964740"/>
                  <a:pt x="5784037" y="1959254"/>
                  <a:pt x="5809641" y="1955596"/>
                </a:cubicBezTo>
                <a:cubicBezTo>
                  <a:pt x="5835243" y="1951939"/>
                  <a:pt x="5860847" y="1949195"/>
                  <a:pt x="5886450" y="1947367"/>
                </a:cubicBezTo>
                <a:cubicBezTo>
                  <a:pt x="5912053" y="1945538"/>
                  <a:pt x="5936437" y="1944624"/>
                  <a:pt x="5959602" y="1944624"/>
                </a:cubicBezTo>
                <a:close/>
                <a:moveTo>
                  <a:pt x="5264125" y="1943023"/>
                </a:moveTo>
                <a:cubicBezTo>
                  <a:pt x="5267477" y="1943176"/>
                  <a:pt x="5269763" y="1943709"/>
                  <a:pt x="5270983" y="1944624"/>
                </a:cubicBezTo>
                <a:lnTo>
                  <a:pt x="5268239" y="1947367"/>
                </a:lnTo>
                <a:cubicBezTo>
                  <a:pt x="5285917" y="2021128"/>
                  <a:pt x="5301463" y="2087879"/>
                  <a:pt x="5314873" y="2147620"/>
                </a:cubicBezTo>
                <a:cubicBezTo>
                  <a:pt x="5317922" y="2160422"/>
                  <a:pt x="5320817" y="2173071"/>
                  <a:pt x="5323561" y="2185568"/>
                </a:cubicBezTo>
                <a:cubicBezTo>
                  <a:pt x="5326303" y="2198065"/>
                  <a:pt x="5329199" y="2210409"/>
                  <a:pt x="5332247" y="2222601"/>
                </a:cubicBezTo>
                <a:cubicBezTo>
                  <a:pt x="5335295" y="2234793"/>
                  <a:pt x="5338039" y="2246376"/>
                  <a:pt x="5340477" y="2257348"/>
                </a:cubicBezTo>
                <a:cubicBezTo>
                  <a:pt x="5342915" y="2268321"/>
                  <a:pt x="5345353" y="2278989"/>
                  <a:pt x="5347793" y="2289352"/>
                </a:cubicBezTo>
                <a:cubicBezTo>
                  <a:pt x="5352669" y="2309469"/>
                  <a:pt x="5356327" y="2325928"/>
                  <a:pt x="5358765" y="2338730"/>
                </a:cubicBezTo>
                <a:cubicBezTo>
                  <a:pt x="5361813" y="2351531"/>
                  <a:pt x="5363642" y="2358847"/>
                  <a:pt x="5364251" y="2360676"/>
                </a:cubicBezTo>
                <a:cubicBezTo>
                  <a:pt x="5364861" y="2358847"/>
                  <a:pt x="5365471" y="2355037"/>
                  <a:pt x="5366080" y="2349245"/>
                </a:cubicBezTo>
                <a:cubicBezTo>
                  <a:pt x="5366690" y="2343454"/>
                  <a:pt x="5367605" y="2335377"/>
                  <a:pt x="5368823" y="2325014"/>
                </a:cubicBezTo>
                <a:cubicBezTo>
                  <a:pt x="5370043" y="2314651"/>
                  <a:pt x="5371262" y="2303373"/>
                  <a:pt x="5372481" y="2291181"/>
                </a:cubicBezTo>
                <a:cubicBezTo>
                  <a:pt x="5373700" y="2278989"/>
                  <a:pt x="5374920" y="2265578"/>
                  <a:pt x="5376139" y="2250947"/>
                </a:cubicBezTo>
                <a:cubicBezTo>
                  <a:pt x="5379187" y="2221687"/>
                  <a:pt x="5381930" y="2190597"/>
                  <a:pt x="5384368" y="2157679"/>
                </a:cubicBezTo>
                <a:cubicBezTo>
                  <a:pt x="5387416" y="2124760"/>
                  <a:pt x="5390159" y="2093671"/>
                  <a:pt x="5392598" y="2064410"/>
                </a:cubicBezTo>
                <a:cubicBezTo>
                  <a:pt x="5393817" y="2049779"/>
                  <a:pt x="5395037" y="2036063"/>
                  <a:pt x="5396255" y="2023262"/>
                </a:cubicBezTo>
                <a:cubicBezTo>
                  <a:pt x="5397475" y="2010460"/>
                  <a:pt x="5398694" y="1998878"/>
                  <a:pt x="5399913" y="1988515"/>
                </a:cubicBezTo>
                <a:cubicBezTo>
                  <a:pt x="5401132" y="1978152"/>
                  <a:pt x="5402047" y="1969770"/>
                  <a:pt x="5402656" y="1963369"/>
                </a:cubicBezTo>
                <a:cubicBezTo>
                  <a:pt x="5403266" y="1956968"/>
                  <a:pt x="5403875" y="1952548"/>
                  <a:pt x="5404485" y="1950110"/>
                </a:cubicBezTo>
                <a:cubicBezTo>
                  <a:pt x="5411800" y="1948281"/>
                  <a:pt x="5423078" y="1947367"/>
                  <a:pt x="5438317" y="1947367"/>
                </a:cubicBezTo>
                <a:cubicBezTo>
                  <a:pt x="5452948" y="1947367"/>
                  <a:pt x="5470475" y="1948586"/>
                  <a:pt x="5490896" y="1951024"/>
                </a:cubicBezTo>
                <a:cubicBezTo>
                  <a:pt x="5511317" y="1953463"/>
                  <a:pt x="5531739" y="1957425"/>
                  <a:pt x="5552161" y="1962912"/>
                </a:cubicBezTo>
                <a:cubicBezTo>
                  <a:pt x="5572582" y="1968398"/>
                  <a:pt x="5591785" y="1975561"/>
                  <a:pt x="5609767" y="1984400"/>
                </a:cubicBezTo>
                <a:cubicBezTo>
                  <a:pt x="5627751" y="1993239"/>
                  <a:pt x="5641315" y="2004364"/>
                  <a:pt x="5650458" y="2017776"/>
                </a:cubicBezTo>
                <a:cubicBezTo>
                  <a:pt x="5650458" y="2039721"/>
                  <a:pt x="5648020" y="2065020"/>
                  <a:pt x="5643143" y="2093671"/>
                </a:cubicBezTo>
                <a:cubicBezTo>
                  <a:pt x="5638267" y="2122322"/>
                  <a:pt x="5631561" y="2152649"/>
                  <a:pt x="5623027" y="2184653"/>
                </a:cubicBezTo>
                <a:cubicBezTo>
                  <a:pt x="5614493" y="2216658"/>
                  <a:pt x="5604891" y="2249424"/>
                  <a:pt x="5594223" y="2282952"/>
                </a:cubicBezTo>
                <a:cubicBezTo>
                  <a:pt x="5583555" y="2316479"/>
                  <a:pt x="5572277" y="2349245"/>
                  <a:pt x="5560390" y="2381250"/>
                </a:cubicBezTo>
                <a:cubicBezTo>
                  <a:pt x="5548503" y="2413253"/>
                  <a:pt x="5536769" y="2443734"/>
                  <a:pt x="5525185" y="2472689"/>
                </a:cubicBezTo>
                <a:cubicBezTo>
                  <a:pt x="5513603" y="2501645"/>
                  <a:pt x="5502631" y="2527096"/>
                  <a:pt x="5492267" y="2549042"/>
                </a:cubicBezTo>
                <a:cubicBezTo>
                  <a:pt x="5481295" y="2572816"/>
                  <a:pt x="5473065" y="2586532"/>
                  <a:pt x="5467579" y="2590190"/>
                </a:cubicBezTo>
                <a:cubicBezTo>
                  <a:pt x="5462093" y="2593238"/>
                  <a:pt x="5454319" y="2595676"/>
                  <a:pt x="5444261" y="2597505"/>
                </a:cubicBezTo>
                <a:cubicBezTo>
                  <a:pt x="5434203" y="2599334"/>
                  <a:pt x="5423383" y="2600705"/>
                  <a:pt x="5411800" y="2601620"/>
                </a:cubicBezTo>
                <a:cubicBezTo>
                  <a:pt x="5400217" y="2602534"/>
                  <a:pt x="5388787" y="2602992"/>
                  <a:pt x="5377511" y="2602992"/>
                </a:cubicBezTo>
                <a:cubicBezTo>
                  <a:pt x="5366233" y="2602992"/>
                  <a:pt x="5357241" y="2602992"/>
                  <a:pt x="5350535" y="2602992"/>
                </a:cubicBezTo>
                <a:cubicBezTo>
                  <a:pt x="5343830" y="2602992"/>
                  <a:pt x="5334991" y="2602687"/>
                  <a:pt x="5324017" y="2602077"/>
                </a:cubicBezTo>
                <a:cubicBezTo>
                  <a:pt x="5313045" y="2601468"/>
                  <a:pt x="5301615" y="2600553"/>
                  <a:pt x="5289728" y="2599334"/>
                </a:cubicBezTo>
                <a:cubicBezTo>
                  <a:pt x="5277841" y="2598115"/>
                  <a:pt x="5266563" y="2596134"/>
                  <a:pt x="5255895" y="2593390"/>
                </a:cubicBezTo>
                <a:cubicBezTo>
                  <a:pt x="5245227" y="2590647"/>
                  <a:pt x="5237149" y="2587447"/>
                  <a:pt x="5231663" y="2583789"/>
                </a:cubicBezTo>
                <a:cubicBezTo>
                  <a:pt x="5225567" y="2577693"/>
                  <a:pt x="5216881" y="2561844"/>
                  <a:pt x="5205603" y="2536240"/>
                </a:cubicBezTo>
                <a:cubicBezTo>
                  <a:pt x="5194325" y="2510637"/>
                  <a:pt x="5181829" y="2479852"/>
                  <a:pt x="5168113" y="2443886"/>
                </a:cubicBezTo>
                <a:cubicBezTo>
                  <a:pt x="5154397" y="2407920"/>
                  <a:pt x="5140376" y="2368753"/>
                  <a:pt x="5126050" y="2326386"/>
                </a:cubicBezTo>
                <a:cubicBezTo>
                  <a:pt x="5111725" y="2284018"/>
                  <a:pt x="5098466" y="2243023"/>
                  <a:pt x="5086273" y="2203399"/>
                </a:cubicBezTo>
                <a:cubicBezTo>
                  <a:pt x="5074082" y="2163775"/>
                  <a:pt x="5063871" y="2127808"/>
                  <a:pt x="5055641" y="2095499"/>
                </a:cubicBezTo>
                <a:cubicBezTo>
                  <a:pt x="5047412" y="2063191"/>
                  <a:pt x="5042383" y="2039112"/>
                  <a:pt x="5040553" y="2023262"/>
                </a:cubicBezTo>
                <a:cubicBezTo>
                  <a:pt x="5047869" y="2011679"/>
                  <a:pt x="5060213" y="2001316"/>
                  <a:pt x="5077587" y="1992172"/>
                </a:cubicBezTo>
                <a:cubicBezTo>
                  <a:pt x="5094961" y="1983028"/>
                  <a:pt x="5114011" y="1974951"/>
                  <a:pt x="5134737" y="1967941"/>
                </a:cubicBezTo>
                <a:cubicBezTo>
                  <a:pt x="5155463" y="1960930"/>
                  <a:pt x="5176343" y="1955444"/>
                  <a:pt x="5197373" y="1951482"/>
                </a:cubicBezTo>
                <a:cubicBezTo>
                  <a:pt x="5218405" y="1947519"/>
                  <a:pt x="5236235" y="1944928"/>
                  <a:pt x="5250866" y="1943709"/>
                </a:cubicBezTo>
                <a:cubicBezTo>
                  <a:pt x="5256352" y="1943100"/>
                  <a:pt x="5260771" y="1942871"/>
                  <a:pt x="5264125" y="1943023"/>
                </a:cubicBezTo>
                <a:close/>
                <a:moveTo>
                  <a:pt x="2651304" y="1942795"/>
                </a:moveTo>
                <a:cubicBezTo>
                  <a:pt x="2683003" y="1942795"/>
                  <a:pt x="2716073" y="1947519"/>
                  <a:pt x="2750515" y="1956968"/>
                </a:cubicBezTo>
                <a:cubicBezTo>
                  <a:pt x="2784958" y="1966417"/>
                  <a:pt x="2814676" y="1981504"/>
                  <a:pt x="2839669" y="2002231"/>
                </a:cubicBezTo>
                <a:cubicBezTo>
                  <a:pt x="2850642" y="2011375"/>
                  <a:pt x="2857043" y="2018690"/>
                  <a:pt x="2858872" y="2024176"/>
                </a:cubicBezTo>
                <a:cubicBezTo>
                  <a:pt x="2860700" y="2031492"/>
                  <a:pt x="2857347" y="2044598"/>
                  <a:pt x="2848813" y="2063495"/>
                </a:cubicBezTo>
                <a:cubicBezTo>
                  <a:pt x="2838450" y="2085441"/>
                  <a:pt x="2827020" y="2107082"/>
                  <a:pt x="2814523" y="2128418"/>
                </a:cubicBezTo>
                <a:cubicBezTo>
                  <a:pt x="2802026" y="2149754"/>
                  <a:pt x="2788767" y="2170480"/>
                  <a:pt x="2774747" y="2190597"/>
                </a:cubicBezTo>
                <a:lnTo>
                  <a:pt x="2774747" y="2199741"/>
                </a:lnTo>
                <a:cubicBezTo>
                  <a:pt x="2772918" y="2197912"/>
                  <a:pt x="2768346" y="2194255"/>
                  <a:pt x="2761031" y="2188768"/>
                </a:cubicBezTo>
                <a:cubicBezTo>
                  <a:pt x="2748839" y="2179624"/>
                  <a:pt x="2733904" y="2170480"/>
                  <a:pt x="2716225" y="2161336"/>
                </a:cubicBezTo>
                <a:cubicBezTo>
                  <a:pt x="2698547" y="2152192"/>
                  <a:pt x="2681783" y="2147620"/>
                  <a:pt x="2665934" y="2147620"/>
                </a:cubicBezTo>
                <a:cubicBezTo>
                  <a:pt x="2653132" y="2147620"/>
                  <a:pt x="2642616" y="2150973"/>
                  <a:pt x="2634386" y="2157679"/>
                </a:cubicBezTo>
                <a:cubicBezTo>
                  <a:pt x="2626157" y="2164384"/>
                  <a:pt x="2619605" y="2172766"/>
                  <a:pt x="2614727" y="2182825"/>
                </a:cubicBezTo>
                <a:cubicBezTo>
                  <a:pt x="2609850" y="2192883"/>
                  <a:pt x="2606497" y="2203856"/>
                  <a:pt x="2604669" y="2215743"/>
                </a:cubicBezTo>
                <a:cubicBezTo>
                  <a:pt x="2602840" y="2227630"/>
                  <a:pt x="2601620" y="2238755"/>
                  <a:pt x="2601011" y="2249119"/>
                </a:cubicBezTo>
                <a:cubicBezTo>
                  <a:pt x="2600402" y="2257653"/>
                  <a:pt x="2600096" y="2265883"/>
                  <a:pt x="2600096" y="2273808"/>
                </a:cubicBezTo>
                <a:cubicBezTo>
                  <a:pt x="2600096" y="2281732"/>
                  <a:pt x="2600096" y="2289047"/>
                  <a:pt x="2600096" y="2295753"/>
                </a:cubicBezTo>
                <a:cubicBezTo>
                  <a:pt x="2600096" y="2302459"/>
                  <a:pt x="2600554" y="2313431"/>
                  <a:pt x="2601469" y="2328671"/>
                </a:cubicBezTo>
                <a:cubicBezTo>
                  <a:pt x="2602382" y="2343912"/>
                  <a:pt x="2604363" y="2359152"/>
                  <a:pt x="2607412" y="2374392"/>
                </a:cubicBezTo>
                <a:cubicBezTo>
                  <a:pt x="2610459" y="2389631"/>
                  <a:pt x="2615031" y="2403043"/>
                  <a:pt x="2621128" y="2414625"/>
                </a:cubicBezTo>
                <a:cubicBezTo>
                  <a:pt x="2627224" y="2426208"/>
                  <a:pt x="2635453" y="2431999"/>
                  <a:pt x="2645816" y="2431999"/>
                </a:cubicBezTo>
                <a:cubicBezTo>
                  <a:pt x="2651913" y="2431999"/>
                  <a:pt x="2655875" y="2430475"/>
                  <a:pt x="2657704" y="2427427"/>
                </a:cubicBezTo>
                <a:cubicBezTo>
                  <a:pt x="2658923" y="2424988"/>
                  <a:pt x="2660142" y="2418587"/>
                  <a:pt x="2661361" y="2408224"/>
                </a:cubicBezTo>
                <a:cubicBezTo>
                  <a:pt x="2661972" y="2403347"/>
                  <a:pt x="2662276" y="2398166"/>
                  <a:pt x="2662276" y="2392679"/>
                </a:cubicBezTo>
                <a:cubicBezTo>
                  <a:pt x="2662276" y="2387193"/>
                  <a:pt x="2662276" y="2381097"/>
                  <a:pt x="2662276" y="2374392"/>
                </a:cubicBezTo>
                <a:lnTo>
                  <a:pt x="2662276" y="2336901"/>
                </a:lnTo>
                <a:cubicBezTo>
                  <a:pt x="2662276" y="2330195"/>
                  <a:pt x="2662276" y="2324404"/>
                  <a:pt x="2662276" y="2319528"/>
                </a:cubicBezTo>
                <a:cubicBezTo>
                  <a:pt x="2662276" y="2314651"/>
                  <a:pt x="2662580" y="2310079"/>
                  <a:pt x="2663190" y="2305812"/>
                </a:cubicBezTo>
                <a:cubicBezTo>
                  <a:pt x="2664409" y="2300935"/>
                  <a:pt x="2667458" y="2297277"/>
                  <a:pt x="2672335" y="2294839"/>
                </a:cubicBezTo>
                <a:cubicBezTo>
                  <a:pt x="2685745" y="2288133"/>
                  <a:pt x="2699918" y="2283866"/>
                  <a:pt x="2714854" y="2282037"/>
                </a:cubicBezTo>
                <a:cubicBezTo>
                  <a:pt x="2729789" y="2280208"/>
                  <a:pt x="2744572" y="2279294"/>
                  <a:pt x="2759202" y="2279294"/>
                </a:cubicBezTo>
                <a:cubicBezTo>
                  <a:pt x="2765907" y="2279294"/>
                  <a:pt x="2774289" y="2279599"/>
                  <a:pt x="2784348" y="2280208"/>
                </a:cubicBezTo>
                <a:cubicBezTo>
                  <a:pt x="2794407" y="2280818"/>
                  <a:pt x="2804770" y="2282189"/>
                  <a:pt x="2815438" y="2284323"/>
                </a:cubicBezTo>
                <a:cubicBezTo>
                  <a:pt x="2826106" y="2286457"/>
                  <a:pt x="2835707" y="2289657"/>
                  <a:pt x="2844241" y="2293924"/>
                </a:cubicBezTo>
                <a:cubicBezTo>
                  <a:pt x="2852776" y="2298192"/>
                  <a:pt x="2858567" y="2303678"/>
                  <a:pt x="2861615" y="2310384"/>
                </a:cubicBezTo>
                <a:lnTo>
                  <a:pt x="2861615" y="2331415"/>
                </a:lnTo>
                <a:lnTo>
                  <a:pt x="2861615" y="2350617"/>
                </a:lnTo>
                <a:cubicBezTo>
                  <a:pt x="2861615" y="2362809"/>
                  <a:pt x="2861158" y="2380183"/>
                  <a:pt x="2860243" y="2402738"/>
                </a:cubicBezTo>
                <a:cubicBezTo>
                  <a:pt x="2859329" y="2425293"/>
                  <a:pt x="2857043" y="2448610"/>
                  <a:pt x="2853385" y="2472689"/>
                </a:cubicBezTo>
                <a:cubicBezTo>
                  <a:pt x="2849728" y="2496769"/>
                  <a:pt x="2844546" y="2519019"/>
                  <a:pt x="2837840" y="2539441"/>
                </a:cubicBezTo>
                <a:cubicBezTo>
                  <a:pt x="2831135" y="2559862"/>
                  <a:pt x="2821991" y="2573731"/>
                  <a:pt x="2810408" y="2581046"/>
                </a:cubicBezTo>
                <a:cubicBezTo>
                  <a:pt x="2782976" y="2590800"/>
                  <a:pt x="2754478" y="2597505"/>
                  <a:pt x="2724912" y="2601163"/>
                </a:cubicBezTo>
                <a:cubicBezTo>
                  <a:pt x="2695346" y="2604820"/>
                  <a:pt x="2666239" y="2606649"/>
                  <a:pt x="2637587" y="2606649"/>
                </a:cubicBezTo>
                <a:cubicBezTo>
                  <a:pt x="2586990" y="2606649"/>
                  <a:pt x="2544013" y="2598877"/>
                  <a:pt x="2508657" y="2583332"/>
                </a:cubicBezTo>
                <a:cubicBezTo>
                  <a:pt x="2473300" y="2567787"/>
                  <a:pt x="2444496" y="2546146"/>
                  <a:pt x="2422246" y="2518410"/>
                </a:cubicBezTo>
                <a:cubicBezTo>
                  <a:pt x="2399995" y="2490673"/>
                  <a:pt x="2383842" y="2457754"/>
                  <a:pt x="2373782" y="2419654"/>
                </a:cubicBezTo>
                <a:cubicBezTo>
                  <a:pt x="2363724" y="2381554"/>
                  <a:pt x="2358695" y="2339949"/>
                  <a:pt x="2358695" y="2294839"/>
                </a:cubicBezTo>
                <a:cubicBezTo>
                  <a:pt x="2358695" y="2247290"/>
                  <a:pt x="2364486" y="2202332"/>
                  <a:pt x="2376069" y="2159965"/>
                </a:cubicBezTo>
                <a:cubicBezTo>
                  <a:pt x="2387651" y="2117598"/>
                  <a:pt x="2405329" y="2080260"/>
                  <a:pt x="2429105" y="2047951"/>
                </a:cubicBezTo>
                <a:cubicBezTo>
                  <a:pt x="2452878" y="2015642"/>
                  <a:pt x="2483206" y="1990039"/>
                  <a:pt x="2520086" y="1971141"/>
                </a:cubicBezTo>
                <a:cubicBezTo>
                  <a:pt x="2556968" y="1952244"/>
                  <a:pt x="2600707" y="1942795"/>
                  <a:pt x="2651304" y="1942795"/>
                </a:cubicBezTo>
                <a:close/>
                <a:moveTo>
                  <a:pt x="7755865" y="1940966"/>
                </a:moveTo>
                <a:cubicBezTo>
                  <a:pt x="7767295" y="1941271"/>
                  <a:pt x="7778343" y="1942185"/>
                  <a:pt x="7789012" y="1943709"/>
                </a:cubicBezTo>
                <a:cubicBezTo>
                  <a:pt x="7787793" y="1974799"/>
                  <a:pt x="7786878" y="2005279"/>
                  <a:pt x="7786269" y="2035149"/>
                </a:cubicBezTo>
                <a:cubicBezTo>
                  <a:pt x="7785659" y="2065020"/>
                  <a:pt x="7785354" y="2094890"/>
                  <a:pt x="7785354" y="2124760"/>
                </a:cubicBezTo>
                <a:lnTo>
                  <a:pt x="7785354" y="2202484"/>
                </a:lnTo>
                <a:cubicBezTo>
                  <a:pt x="7785354" y="2216505"/>
                  <a:pt x="7785507" y="2230069"/>
                  <a:pt x="7785811" y="2243175"/>
                </a:cubicBezTo>
                <a:cubicBezTo>
                  <a:pt x="7786116" y="2256281"/>
                  <a:pt x="7786573" y="2269540"/>
                  <a:pt x="7787183" y="2282952"/>
                </a:cubicBezTo>
                <a:cubicBezTo>
                  <a:pt x="7787793" y="2296363"/>
                  <a:pt x="7788402" y="2309469"/>
                  <a:pt x="7789012" y="2322271"/>
                </a:cubicBezTo>
                <a:cubicBezTo>
                  <a:pt x="7789621" y="2335072"/>
                  <a:pt x="7790535" y="2347569"/>
                  <a:pt x="7791755" y="2359761"/>
                </a:cubicBezTo>
                <a:cubicBezTo>
                  <a:pt x="7792974" y="2371953"/>
                  <a:pt x="7794193" y="2383840"/>
                  <a:pt x="7795413" y="2395423"/>
                </a:cubicBezTo>
                <a:cubicBezTo>
                  <a:pt x="7796632" y="2407005"/>
                  <a:pt x="7797851" y="2417978"/>
                  <a:pt x="7799070" y="2428341"/>
                </a:cubicBezTo>
                <a:cubicBezTo>
                  <a:pt x="7805775" y="2431389"/>
                  <a:pt x="7812786" y="2432303"/>
                  <a:pt x="7820101" y="2431084"/>
                </a:cubicBezTo>
                <a:cubicBezTo>
                  <a:pt x="7828026" y="2429865"/>
                  <a:pt x="7835037" y="2428036"/>
                  <a:pt x="7841133" y="2425598"/>
                </a:cubicBezTo>
                <a:cubicBezTo>
                  <a:pt x="7839304" y="2395118"/>
                  <a:pt x="7837475" y="2363114"/>
                  <a:pt x="7835646" y="2329586"/>
                </a:cubicBezTo>
                <a:cubicBezTo>
                  <a:pt x="7834427" y="2312517"/>
                  <a:pt x="7833665" y="2295601"/>
                  <a:pt x="7833361" y="2278837"/>
                </a:cubicBezTo>
                <a:cubicBezTo>
                  <a:pt x="7833055" y="2262073"/>
                  <a:pt x="7832597" y="2245156"/>
                  <a:pt x="7831989" y="2228087"/>
                </a:cubicBezTo>
                <a:cubicBezTo>
                  <a:pt x="7831379" y="2193950"/>
                  <a:pt x="7830465" y="2161031"/>
                  <a:pt x="7829245" y="2129332"/>
                </a:cubicBezTo>
                <a:cubicBezTo>
                  <a:pt x="7828635" y="2113483"/>
                  <a:pt x="7828331" y="2098395"/>
                  <a:pt x="7828331" y="2084070"/>
                </a:cubicBezTo>
                <a:cubicBezTo>
                  <a:pt x="7828331" y="2069744"/>
                  <a:pt x="7828331" y="2056485"/>
                  <a:pt x="7828331" y="2044293"/>
                </a:cubicBezTo>
                <a:cubicBezTo>
                  <a:pt x="7828331" y="2019299"/>
                  <a:pt x="7829245" y="1999183"/>
                  <a:pt x="7831075" y="1983943"/>
                </a:cubicBezTo>
                <a:cubicBezTo>
                  <a:pt x="7832903" y="1968093"/>
                  <a:pt x="7835646" y="1958949"/>
                  <a:pt x="7839304" y="1956511"/>
                </a:cubicBezTo>
                <a:lnTo>
                  <a:pt x="7843876" y="1961083"/>
                </a:lnTo>
                <a:cubicBezTo>
                  <a:pt x="7849972" y="1956816"/>
                  <a:pt x="7859725" y="1953158"/>
                  <a:pt x="7873137" y="1950110"/>
                </a:cubicBezTo>
                <a:cubicBezTo>
                  <a:pt x="7887157" y="1947062"/>
                  <a:pt x="7901788" y="1945538"/>
                  <a:pt x="7917028" y="1945538"/>
                </a:cubicBezTo>
                <a:cubicBezTo>
                  <a:pt x="7925562" y="1945538"/>
                  <a:pt x="7934096" y="1945538"/>
                  <a:pt x="7942631" y="1945538"/>
                </a:cubicBezTo>
                <a:cubicBezTo>
                  <a:pt x="7951165" y="1945538"/>
                  <a:pt x="7959699" y="1945843"/>
                  <a:pt x="7968234" y="1946452"/>
                </a:cubicBezTo>
                <a:cubicBezTo>
                  <a:pt x="7976769" y="1947062"/>
                  <a:pt x="7985151" y="1947519"/>
                  <a:pt x="7993380" y="1947824"/>
                </a:cubicBezTo>
                <a:cubicBezTo>
                  <a:pt x="8001610" y="1948129"/>
                  <a:pt x="8009687" y="1948891"/>
                  <a:pt x="8017612" y="1950110"/>
                </a:cubicBezTo>
                <a:cubicBezTo>
                  <a:pt x="8032242" y="1951939"/>
                  <a:pt x="8045349" y="1953768"/>
                  <a:pt x="8056931" y="1955596"/>
                </a:cubicBezTo>
                <a:cubicBezTo>
                  <a:pt x="8068513" y="1957425"/>
                  <a:pt x="8075524" y="1959254"/>
                  <a:pt x="8077962" y="1961083"/>
                </a:cubicBezTo>
                <a:cubicBezTo>
                  <a:pt x="8079181" y="1964740"/>
                  <a:pt x="8079791" y="1975408"/>
                  <a:pt x="8079791" y="1993087"/>
                </a:cubicBezTo>
                <a:cubicBezTo>
                  <a:pt x="8079791" y="2002231"/>
                  <a:pt x="8079791" y="2012746"/>
                  <a:pt x="8079791" y="2024634"/>
                </a:cubicBezTo>
                <a:cubicBezTo>
                  <a:pt x="8079791" y="2036521"/>
                  <a:pt x="8079486" y="2049475"/>
                  <a:pt x="8078877" y="2063495"/>
                </a:cubicBezTo>
                <a:cubicBezTo>
                  <a:pt x="8078267" y="2091537"/>
                  <a:pt x="8077353" y="2123541"/>
                  <a:pt x="8076133" y="2159508"/>
                </a:cubicBezTo>
                <a:cubicBezTo>
                  <a:pt x="8075524" y="2177186"/>
                  <a:pt x="8074914" y="2195017"/>
                  <a:pt x="8074305" y="2213000"/>
                </a:cubicBezTo>
                <a:cubicBezTo>
                  <a:pt x="8073695" y="2230983"/>
                  <a:pt x="8072781" y="2249119"/>
                  <a:pt x="8071562" y="2267407"/>
                </a:cubicBezTo>
                <a:cubicBezTo>
                  <a:pt x="8070342" y="2285695"/>
                  <a:pt x="8069427" y="2303983"/>
                  <a:pt x="8068818" y="2322271"/>
                </a:cubicBezTo>
                <a:cubicBezTo>
                  <a:pt x="8068208" y="2340559"/>
                  <a:pt x="8067294" y="2358542"/>
                  <a:pt x="8066075" y="2376220"/>
                </a:cubicBezTo>
                <a:cubicBezTo>
                  <a:pt x="8064246" y="2410358"/>
                  <a:pt x="8062417" y="2442667"/>
                  <a:pt x="8060589" y="2473147"/>
                </a:cubicBezTo>
                <a:cubicBezTo>
                  <a:pt x="8058760" y="2501798"/>
                  <a:pt x="8056931" y="2525877"/>
                  <a:pt x="8055102" y="2545384"/>
                </a:cubicBezTo>
                <a:cubicBezTo>
                  <a:pt x="8053882" y="2555138"/>
                  <a:pt x="8053121" y="2562910"/>
                  <a:pt x="8052816" y="2568702"/>
                </a:cubicBezTo>
                <a:cubicBezTo>
                  <a:pt x="8052511" y="2574493"/>
                  <a:pt x="8052053" y="2578608"/>
                  <a:pt x="8051445" y="2581046"/>
                </a:cubicBezTo>
                <a:cubicBezTo>
                  <a:pt x="8046567" y="2586532"/>
                  <a:pt x="8037119" y="2591104"/>
                  <a:pt x="8023098" y="2594762"/>
                </a:cubicBezTo>
                <a:cubicBezTo>
                  <a:pt x="8015783" y="2596591"/>
                  <a:pt x="8008011" y="2598115"/>
                  <a:pt x="7999781" y="2599334"/>
                </a:cubicBezTo>
                <a:cubicBezTo>
                  <a:pt x="7991551" y="2600553"/>
                  <a:pt x="7982559" y="2601468"/>
                  <a:pt x="7972807" y="2602077"/>
                </a:cubicBezTo>
                <a:cubicBezTo>
                  <a:pt x="7953908" y="2602687"/>
                  <a:pt x="7934401" y="2601772"/>
                  <a:pt x="7914285" y="2599334"/>
                </a:cubicBezTo>
                <a:cubicBezTo>
                  <a:pt x="7894777" y="2596895"/>
                  <a:pt x="7877099" y="2592323"/>
                  <a:pt x="7861249" y="2585618"/>
                </a:cubicBezTo>
                <a:cubicBezTo>
                  <a:pt x="7860640" y="2584399"/>
                  <a:pt x="7859725" y="2581655"/>
                  <a:pt x="7858507" y="2577388"/>
                </a:cubicBezTo>
                <a:lnTo>
                  <a:pt x="7855763" y="2563672"/>
                </a:lnTo>
                <a:cubicBezTo>
                  <a:pt x="7849057" y="2566111"/>
                  <a:pt x="7841742" y="2568702"/>
                  <a:pt x="7833817" y="2571445"/>
                </a:cubicBezTo>
                <a:cubicBezTo>
                  <a:pt x="7825893" y="2574188"/>
                  <a:pt x="7817663" y="2577388"/>
                  <a:pt x="7809129" y="2581046"/>
                </a:cubicBezTo>
                <a:cubicBezTo>
                  <a:pt x="7792059" y="2588361"/>
                  <a:pt x="7773771" y="2593847"/>
                  <a:pt x="7754265" y="2597505"/>
                </a:cubicBezTo>
                <a:cubicBezTo>
                  <a:pt x="7733538" y="2601163"/>
                  <a:pt x="7713726" y="2602687"/>
                  <a:pt x="7694829" y="2602077"/>
                </a:cubicBezTo>
                <a:cubicBezTo>
                  <a:pt x="7674712" y="2601468"/>
                  <a:pt x="7654595" y="2595981"/>
                  <a:pt x="7634479" y="2585618"/>
                </a:cubicBezTo>
                <a:cubicBezTo>
                  <a:pt x="7621067" y="2578912"/>
                  <a:pt x="7609180" y="2564282"/>
                  <a:pt x="7598817" y="2541727"/>
                </a:cubicBezTo>
                <a:cubicBezTo>
                  <a:pt x="7588453" y="2517343"/>
                  <a:pt x="7579615" y="2488996"/>
                  <a:pt x="7572299" y="2456687"/>
                </a:cubicBezTo>
                <a:cubicBezTo>
                  <a:pt x="7568641" y="2439619"/>
                  <a:pt x="7565289" y="2421788"/>
                  <a:pt x="7562241" y="2403195"/>
                </a:cubicBezTo>
                <a:cubicBezTo>
                  <a:pt x="7559193" y="2384602"/>
                  <a:pt x="7556449" y="2364943"/>
                  <a:pt x="7554011" y="2344216"/>
                </a:cubicBezTo>
                <a:cubicBezTo>
                  <a:pt x="7551573" y="2323490"/>
                  <a:pt x="7549743" y="2302763"/>
                  <a:pt x="7548525" y="2282037"/>
                </a:cubicBezTo>
                <a:cubicBezTo>
                  <a:pt x="7547305" y="2261311"/>
                  <a:pt x="7546086" y="2240279"/>
                  <a:pt x="7544867" y="2218944"/>
                </a:cubicBezTo>
                <a:cubicBezTo>
                  <a:pt x="7543647" y="2197608"/>
                  <a:pt x="7543039" y="2176729"/>
                  <a:pt x="7543039" y="2156307"/>
                </a:cubicBezTo>
                <a:cubicBezTo>
                  <a:pt x="7543039" y="2135886"/>
                  <a:pt x="7543343" y="2115616"/>
                  <a:pt x="7543953" y="2095499"/>
                </a:cubicBezTo>
                <a:cubicBezTo>
                  <a:pt x="7544562" y="2075383"/>
                  <a:pt x="7545477" y="2056180"/>
                  <a:pt x="7546696" y="2037892"/>
                </a:cubicBezTo>
                <a:cubicBezTo>
                  <a:pt x="7547915" y="2019604"/>
                  <a:pt x="7549439" y="2002231"/>
                  <a:pt x="7551268" y="1985771"/>
                </a:cubicBezTo>
                <a:cubicBezTo>
                  <a:pt x="7555535" y="1980895"/>
                  <a:pt x="7566507" y="1975103"/>
                  <a:pt x="7584186" y="1968398"/>
                </a:cubicBezTo>
                <a:cubicBezTo>
                  <a:pt x="7601255" y="1962302"/>
                  <a:pt x="7621981" y="1956816"/>
                  <a:pt x="7646365" y="1951939"/>
                </a:cubicBezTo>
                <a:cubicBezTo>
                  <a:pt x="7658557" y="1949500"/>
                  <a:pt x="7670749" y="1947519"/>
                  <a:pt x="7682941" y="1945995"/>
                </a:cubicBezTo>
                <a:cubicBezTo>
                  <a:pt x="7695133" y="1944471"/>
                  <a:pt x="7707631" y="1943099"/>
                  <a:pt x="7720432" y="1941880"/>
                </a:cubicBezTo>
                <a:cubicBezTo>
                  <a:pt x="7732623" y="1940966"/>
                  <a:pt x="7744435" y="1940661"/>
                  <a:pt x="7755865" y="1940966"/>
                </a:cubicBezTo>
                <a:close/>
                <a:moveTo>
                  <a:pt x="1669009" y="1835810"/>
                </a:moveTo>
                <a:cubicBezTo>
                  <a:pt x="1676933" y="1835200"/>
                  <a:pt x="1683030" y="1836115"/>
                  <a:pt x="1687297" y="1838553"/>
                </a:cubicBezTo>
                <a:cubicBezTo>
                  <a:pt x="1688516" y="1839772"/>
                  <a:pt x="1690345" y="1841296"/>
                  <a:pt x="1692783" y="1843125"/>
                </a:cubicBezTo>
                <a:cubicBezTo>
                  <a:pt x="1695221" y="1844954"/>
                  <a:pt x="1697661" y="1847392"/>
                  <a:pt x="1700099" y="1850440"/>
                </a:cubicBezTo>
                <a:lnTo>
                  <a:pt x="1705585" y="1855012"/>
                </a:lnTo>
                <a:cubicBezTo>
                  <a:pt x="1708633" y="1858060"/>
                  <a:pt x="1711985" y="1861413"/>
                  <a:pt x="1715643" y="1865071"/>
                </a:cubicBezTo>
                <a:cubicBezTo>
                  <a:pt x="1719301" y="1868728"/>
                  <a:pt x="1722959" y="1872995"/>
                  <a:pt x="1726616" y="1877872"/>
                </a:cubicBezTo>
                <a:cubicBezTo>
                  <a:pt x="1731493" y="1883359"/>
                  <a:pt x="1735761" y="1889302"/>
                  <a:pt x="1739417" y="1895703"/>
                </a:cubicBezTo>
                <a:cubicBezTo>
                  <a:pt x="1743075" y="1902104"/>
                  <a:pt x="1747037" y="1908657"/>
                  <a:pt x="1751305" y="1915363"/>
                </a:cubicBezTo>
                <a:cubicBezTo>
                  <a:pt x="1758620" y="1931212"/>
                  <a:pt x="1760753" y="1946452"/>
                  <a:pt x="1757705" y="1961083"/>
                </a:cubicBezTo>
                <a:cubicBezTo>
                  <a:pt x="1754048" y="1976932"/>
                  <a:pt x="1743685" y="1991563"/>
                  <a:pt x="1726616" y="2004974"/>
                </a:cubicBezTo>
                <a:cubicBezTo>
                  <a:pt x="1718081" y="2011679"/>
                  <a:pt x="1710157" y="2017623"/>
                  <a:pt x="1702841" y="2022805"/>
                </a:cubicBezTo>
                <a:cubicBezTo>
                  <a:pt x="1695527" y="2027986"/>
                  <a:pt x="1686993" y="2032406"/>
                  <a:pt x="1677238" y="2036063"/>
                </a:cubicBezTo>
                <a:cubicBezTo>
                  <a:pt x="1685164" y="2045817"/>
                  <a:pt x="1691868" y="2056180"/>
                  <a:pt x="1697355" y="2067153"/>
                </a:cubicBezTo>
                <a:cubicBezTo>
                  <a:pt x="1702841" y="2078126"/>
                  <a:pt x="1707718" y="2089708"/>
                  <a:pt x="1711985" y="2101900"/>
                </a:cubicBezTo>
                <a:cubicBezTo>
                  <a:pt x="1722349" y="2134819"/>
                  <a:pt x="1727531" y="2169566"/>
                  <a:pt x="1727531" y="2206142"/>
                </a:cubicBezTo>
                <a:cubicBezTo>
                  <a:pt x="1727531" y="2236622"/>
                  <a:pt x="1726768" y="2264359"/>
                  <a:pt x="1725244" y="2289352"/>
                </a:cubicBezTo>
                <a:cubicBezTo>
                  <a:pt x="1723720" y="2314346"/>
                  <a:pt x="1721434" y="2337206"/>
                  <a:pt x="1718386" y="2357932"/>
                </a:cubicBezTo>
                <a:cubicBezTo>
                  <a:pt x="1712291" y="2398776"/>
                  <a:pt x="1704061" y="2432608"/>
                  <a:pt x="1693698" y="2459431"/>
                </a:cubicBezTo>
                <a:cubicBezTo>
                  <a:pt x="1683334" y="2486253"/>
                  <a:pt x="1672362" y="2506979"/>
                  <a:pt x="1660779" y="2521610"/>
                </a:cubicBezTo>
                <a:cubicBezTo>
                  <a:pt x="1647977" y="2536850"/>
                  <a:pt x="1637005" y="2548432"/>
                  <a:pt x="1627861" y="2556357"/>
                </a:cubicBezTo>
                <a:cubicBezTo>
                  <a:pt x="1612621" y="2568549"/>
                  <a:pt x="1589761" y="2578303"/>
                  <a:pt x="1559281" y="2585618"/>
                </a:cubicBezTo>
                <a:cubicBezTo>
                  <a:pt x="1528191" y="2592933"/>
                  <a:pt x="1493749" y="2596591"/>
                  <a:pt x="1455954" y="2596591"/>
                </a:cubicBezTo>
                <a:lnTo>
                  <a:pt x="1455039" y="2597505"/>
                </a:lnTo>
                <a:cubicBezTo>
                  <a:pt x="1417854" y="2597505"/>
                  <a:pt x="1384021" y="2593847"/>
                  <a:pt x="1353541" y="2586532"/>
                </a:cubicBezTo>
                <a:cubicBezTo>
                  <a:pt x="1323670" y="2579217"/>
                  <a:pt x="1301115" y="2569463"/>
                  <a:pt x="1285875" y="2557271"/>
                </a:cubicBezTo>
                <a:cubicBezTo>
                  <a:pt x="1276732" y="2549347"/>
                  <a:pt x="1265758" y="2537764"/>
                  <a:pt x="1252957" y="2522524"/>
                </a:cubicBezTo>
                <a:cubicBezTo>
                  <a:pt x="1241374" y="2507894"/>
                  <a:pt x="1230402" y="2487168"/>
                  <a:pt x="1220038" y="2460345"/>
                </a:cubicBezTo>
                <a:cubicBezTo>
                  <a:pt x="1210285" y="2433523"/>
                  <a:pt x="1202055" y="2399690"/>
                  <a:pt x="1195350" y="2358847"/>
                </a:cubicBezTo>
                <a:cubicBezTo>
                  <a:pt x="1192302" y="2338120"/>
                  <a:pt x="1190016" y="2315108"/>
                  <a:pt x="1188492" y="2289810"/>
                </a:cubicBezTo>
                <a:cubicBezTo>
                  <a:pt x="1186968" y="2264511"/>
                  <a:pt x="1186205" y="2236622"/>
                  <a:pt x="1186205" y="2206142"/>
                </a:cubicBezTo>
                <a:cubicBezTo>
                  <a:pt x="1186205" y="2169566"/>
                  <a:pt x="1191387" y="2134819"/>
                  <a:pt x="1201750" y="2101900"/>
                </a:cubicBezTo>
                <a:cubicBezTo>
                  <a:pt x="1211504" y="2070201"/>
                  <a:pt x="1227658" y="2042769"/>
                  <a:pt x="1250213" y="2019604"/>
                </a:cubicBezTo>
                <a:cubicBezTo>
                  <a:pt x="1272159" y="1996440"/>
                  <a:pt x="1300201" y="1978456"/>
                  <a:pt x="1334338" y="1965655"/>
                </a:cubicBezTo>
                <a:cubicBezTo>
                  <a:pt x="1368476" y="1952853"/>
                  <a:pt x="1409319" y="1946452"/>
                  <a:pt x="1456868" y="1946452"/>
                </a:cubicBezTo>
                <a:cubicBezTo>
                  <a:pt x="1505027" y="1946452"/>
                  <a:pt x="1545869" y="1952853"/>
                  <a:pt x="1579398" y="1965655"/>
                </a:cubicBezTo>
                <a:cubicBezTo>
                  <a:pt x="1580617" y="1966874"/>
                  <a:pt x="1582141" y="1967484"/>
                  <a:pt x="1583969" y="1967484"/>
                </a:cubicBezTo>
                <a:cubicBezTo>
                  <a:pt x="1608353" y="1961997"/>
                  <a:pt x="1626033" y="1954987"/>
                  <a:pt x="1637005" y="1946452"/>
                </a:cubicBezTo>
                <a:cubicBezTo>
                  <a:pt x="1638224" y="1945233"/>
                  <a:pt x="1639596" y="1943709"/>
                  <a:pt x="1641119" y="1941880"/>
                </a:cubicBezTo>
                <a:cubicBezTo>
                  <a:pt x="1642643" y="1940052"/>
                  <a:pt x="1644015" y="1937613"/>
                  <a:pt x="1645234" y="1934565"/>
                </a:cubicBezTo>
                <a:cubicBezTo>
                  <a:pt x="1646453" y="1931517"/>
                  <a:pt x="1646453" y="1927860"/>
                  <a:pt x="1645234" y="1923592"/>
                </a:cubicBezTo>
                <a:cubicBezTo>
                  <a:pt x="1642797" y="1916887"/>
                  <a:pt x="1639138" y="1910486"/>
                  <a:pt x="1634262" y="1904390"/>
                </a:cubicBezTo>
                <a:cubicBezTo>
                  <a:pt x="1630604" y="1900732"/>
                  <a:pt x="1625270" y="1896313"/>
                  <a:pt x="1618260" y="1891131"/>
                </a:cubicBezTo>
                <a:cubicBezTo>
                  <a:pt x="1611249" y="1885949"/>
                  <a:pt x="1602563" y="1880311"/>
                  <a:pt x="1592200" y="1874215"/>
                </a:cubicBezTo>
                <a:cubicBezTo>
                  <a:pt x="1595247" y="1868728"/>
                  <a:pt x="1598905" y="1863852"/>
                  <a:pt x="1603172" y="1859584"/>
                </a:cubicBezTo>
                <a:cubicBezTo>
                  <a:pt x="1607439" y="1855317"/>
                  <a:pt x="1612621" y="1852269"/>
                  <a:pt x="1618717" y="1850440"/>
                </a:cubicBezTo>
                <a:lnTo>
                  <a:pt x="1617802" y="1850440"/>
                </a:lnTo>
                <a:cubicBezTo>
                  <a:pt x="1622069" y="1847392"/>
                  <a:pt x="1626337" y="1845259"/>
                  <a:pt x="1630604" y="1844040"/>
                </a:cubicBezTo>
                <a:cubicBezTo>
                  <a:pt x="1634871" y="1842820"/>
                  <a:pt x="1638833" y="1841601"/>
                  <a:pt x="1642492" y="1840382"/>
                </a:cubicBezTo>
                <a:cubicBezTo>
                  <a:pt x="1646759" y="1839163"/>
                  <a:pt x="1651026" y="1838248"/>
                  <a:pt x="1655293" y="1837639"/>
                </a:cubicBezTo>
                <a:cubicBezTo>
                  <a:pt x="1659561" y="1837029"/>
                  <a:pt x="1664132" y="1836420"/>
                  <a:pt x="1669009" y="1835810"/>
                </a:cubicBezTo>
                <a:close/>
                <a:moveTo>
                  <a:pt x="1119226" y="1824837"/>
                </a:moveTo>
                <a:cubicBezTo>
                  <a:pt x="1127151" y="1824228"/>
                  <a:pt x="1133247" y="1825142"/>
                  <a:pt x="1137514" y="1827580"/>
                </a:cubicBezTo>
                <a:cubicBezTo>
                  <a:pt x="1138733" y="1828799"/>
                  <a:pt x="1140562" y="1830324"/>
                  <a:pt x="1143000" y="1832152"/>
                </a:cubicBezTo>
                <a:cubicBezTo>
                  <a:pt x="1145439" y="1833981"/>
                  <a:pt x="1147877" y="1836420"/>
                  <a:pt x="1150316" y="1839468"/>
                </a:cubicBezTo>
                <a:lnTo>
                  <a:pt x="1155802" y="1844040"/>
                </a:lnTo>
                <a:cubicBezTo>
                  <a:pt x="1158850" y="1847087"/>
                  <a:pt x="1162202" y="1850440"/>
                  <a:pt x="1165860" y="1854098"/>
                </a:cubicBezTo>
                <a:cubicBezTo>
                  <a:pt x="1169518" y="1857755"/>
                  <a:pt x="1173175" y="1862023"/>
                  <a:pt x="1176833" y="1866899"/>
                </a:cubicBezTo>
                <a:cubicBezTo>
                  <a:pt x="1181710" y="1872386"/>
                  <a:pt x="1185977" y="1878329"/>
                  <a:pt x="1189634" y="1884730"/>
                </a:cubicBezTo>
                <a:cubicBezTo>
                  <a:pt x="1193292" y="1891131"/>
                  <a:pt x="1197255" y="1897684"/>
                  <a:pt x="1201522" y="1904390"/>
                </a:cubicBezTo>
                <a:cubicBezTo>
                  <a:pt x="1208837" y="1920239"/>
                  <a:pt x="1210971" y="1935479"/>
                  <a:pt x="1207923" y="1950110"/>
                </a:cubicBezTo>
                <a:cubicBezTo>
                  <a:pt x="1204265" y="1965960"/>
                  <a:pt x="1193902" y="1980590"/>
                  <a:pt x="1176833" y="1994001"/>
                </a:cubicBezTo>
                <a:cubicBezTo>
                  <a:pt x="1168298" y="2000707"/>
                  <a:pt x="1160221" y="2006803"/>
                  <a:pt x="1152601" y="2012289"/>
                </a:cubicBezTo>
                <a:cubicBezTo>
                  <a:pt x="1144982" y="2017776"/>
                  <a:pt x="1136295" y="2022348"/>
                  <a:pt x="1126541" y="2026005"/>
                </a:cubicBezTo>
                <a:cubicBezTo>
                  <a:pt x="1126541" y="2033930"/>
                  <a:pt x="1126389" y="2041702"/>
                  <a:pt x="1126084" y="2049322"/>
                </a:cubicBezTo>
                <a:cubicBezTo>
                  <a:pt x="1125780" y="2056942"/>
                  <a:pt x="1125626" y="2065020"/>
                  <a:pt x="1125626" y="2073554"/>
                </a:cubicBezTo>
                <a:cubicBezTo>
                  <a:pt x="1125018" y="2087575"/>
                  <a:pt x="1124560" y="2100986"/>
                  <a:pt x="1124255" y="2113787"/>
                </a:cubicBezTo>
                <a:cubicBezTo>
                  <a:pt x="1123951" y="2126589"/>
                  <a:pt x="1123493" y="2141829"/>
                  <a:pt x="1122884" y="2159508"/>
                </a:cubicBezTo>
                <a:cubicBezTo>
                  <a:pt x="1122274" y="2177186"/>
                  <a:pt x="1121664" y="2195017"/>
                  <a:pt x="1121055" y="2213000"/>
                </a:cubicBezTo>
                <a:cubicBezTo>
                  <a:pt x="1120445" y="2230983"/>
                  <a:pt x="1119531" y="2249119"/>
                  <a:pt x="1118311" y="2267407"/>
                </a:cubicBezTo>
                <a:cubicBezTo>
                  <a:pt x="1117092" y="2285695"/>
                  <a:pt x="1116178" y="2303983"/>
                  <a:pt x="1115568" y="2322271"/>
                </a:cubicBezTo>
                <a:cubicBezTo>
                  <a:pt x="1114959" y="2340559"/>
                  <a:pt x="1114044" y="2358542"/>
                  <a:pt x="1112825" y="2376220"/>
                </a:cubicBezTo>
                <a:cubicBezTo>
                  <a:pt x="1110996" y="2410358"/>
                  <a:pt x="1109167" y="2442667"/>
                  <a:pt x="1107338" y="2473147"/>
                </a:cubicBezTo>
                <a:cubicBezTo>
                  <a:pt x="1105510" y="2501798"/>
                  <a:pt x="1103682" y="2525877"/>
                  <a:pt x="1101853" y="2545384"/>
                </a:cubicBezTo>
                <a:cubicBezTo>
                  <a:pt x="1100633" y="2555138"/>
                  <a:pt x="1099871" y="2562910"/>
                  <a:pt x="1099566" y="2568702"/>
                </a:cubicBezTo>
                <a:cubicBezTo>
                  <a:pt x="1099261" y="2574493"/>
                  <a:pt x="1098804" y="2578608"/>
                  <a:pt x="1098195" y="2581046"/>
                </a:cubicBezTo>
                <a:cubicBezTo>
                  <a:pt x="1093318" y="2586532"/>
                  <a:pt x="1083869" y="2591104"/>
                  <a:pt x="1069849" y="2594762"/>
                </a:cubicBezTo>
                <a:cubicBezTo>
                  <a:pt x="1062533" y="2596591"/>
                  <a:pt x="1054761" y="2598115"/>
                  <a:pt x="1046531" y="2599334"/>
                </a:cubicBezTo>
                <a:cubicBezTo>
                  <a:pt x="1038301" y="2600553"/>
                  <a:pt x="1029310" y="2601468"/>
                  <a:pt x="1019556" y="2602077"/>
                </a:cubicBezTo>
                <a:cubicBezTo>
                  <a:pt x="1000659" y="2602687"/>
                  <a:pt x="981152" y="2601772"/>
                  <a:pt x="961034" y="2599334"/>
                </a:cubicBezTo>
                <a:cubicBezTo>
                  <a:pt x="941527" y="2596895"/>
                  <a:pt x="923850" y="2592323"/>
                  <a:pt x="907999" y="2585618"/>
                </a:cubicBezTo>
                <a:cubicBezTo>
                  <a:pt x="907390" y="2584399"/>
                  <a:pt x="906475" y="2581655"/>
                  <a:pt x="905256" y="2577388"/>
                </a:cubicBezTo>
                <a:lnTo>
                  <a:pt x="902513" y="2563672"/>
                </a:lnTo>
                <a:cubicBezTo>
                  <a:pt x="895807" y="2566111"/>
                  <a:pt x="888492" y="2568702"/>
                  <a:pt x="880567" y="2571445"/>
                </a:cubicBezTo>
                <a:cubicBezTo>
                  <a:pt x="872642" y="2574188"/>
                  <a:pt x="864413" y="2577388"/>
                  <a:pt x="855878" y="2581046"/>
                </a:cubicBezTo>
                <a:cubicBezTo>
                  <a:pt x="838810" y="2588361"/>
                  <a:pt x="820522" y="2593847"/>
                  <a:pt x="801014" y="2597505"/>
                </a:cubicBezTo>
                <a:cubicBezTo>
                  <a:pt x="780289" y="2601163"/>
                  <a:pt x="760476" y="2602687"/>
                  <a:pt x="741578" y="2602077"/>
                </a:cubicBezTo>
                <a:cubicBezTo>
                  <a:pt x="721462" y="2601468"/>
                  <a:pt x="701345" y="2595981"/>
                  <a:pt x="681228" y="2585618"/>
                </a:cubicBezTo>
                <a:cubicBezTo>
                  <a:pt x="667818" y="2578912"/>
                  <a:pt x="655930" y="2564282"/>
                  <a:pt x="645567" y="2541727"/>
                </a:cubicBezTo>
                <a:cubicBezTo>
                  <a:pt x="635203" y="2517343"/>
                  <a:pt x="626364" y="2488996"/>
                  <a:pt x="619049" y="2456687"/>
                </a:cubicBezTo>
                <a:cubicBezTo>
                  <a:pt x="615392" y="2439619"/>
                  <a:pt x="612038" y="2421788"/>
                  <a:pt x="608991" y="2403195"/>
                </a:cubicBezTo>
                <a:cubicBezTo>
                  <a:pt x="605943" y="2384602"/>
                  <a:pt x="603199" y="2364943"/>
                  <a:pt x="600761" y="2344216"/>
                </a:cubicBezTo>
                <a:cubicBezTo>
                  <a:pt x="598323" y="2323490"/>
                  <a:pt x="596494" y="2302763"/>
                  <a:pt x="595275" y="2282037"/>
                </a:cubicBezTo>
                <a:cubicBezTo>
                  <a:pt x="594056" y="2261311"/>
                  <a:pt x="592836" y="2240279"/>
                  <a:pt x="591618" y="2218944"/>
                </a:cubicBezTo>
                <a:cubicBezTo>
                  <a:pt x="590398" y="2197608"/>
                  <a:pt x="589789" y="2176729"/>
                  <a:pt x="589789" y="2156307"/>
                </a:cubicBezTo>
                <a:cubicBezTo>
                  <a:pt x="589789" y="2135886"/>
                  <a:pt x="590093" y="2115616"/>
                  <a:pt x="590702" y="2095499"/>
                </a:cubicBezTo>
                <a:cubicBezTo>
                  <a:pt x="591312" y="2075383"/>
                  <a:pt x="592227" y="2056180"/>
                  <a:pt x="593446" y="2037892"/>
                </a:cubicBezTo>
                <a:cubicBezTo>
                  <a:pt x="594665" y="2019604"/>
                  <a:pt x="596190" y="2002231"/>
                  <a:pt x="598018" y="1985771"/>
                </a:cubicBezTo>
                <a:cubicBezTo>
                  <a:pt x="602286" y="1980895"/>
                  <a:pt x="613258" y="1975103"/>
                  <a:pt x="630936" y="1968398"/>
                </a:cubicBezTo>
                <a:cubicBezTo>
                  <a:pt x="648005" y="1962302"/>
                  <a:pt x="668731" y="1956816"/>
                  <a:pt x="693115" y="1951939"/>
                </a:cubicBezTo>
                <a:cubicBezTo>
                  <a:pt x="705307" y="1949500"/>
                  <a:pt x="717499" y="1947519"/>
                  <a:pt x="729691" y="1945995"/>
                </a:cubicBezTo>
                <a:cubicBezTo>
                  <a:pt x="741884" y="1944471"/>
                  <a:pt x="754380" y="1943099"/>
                  <a:pt x="767182" y="1941880"/>
                </a:cubicBezTo>
                <a:cubicBezTo>
                  <a:pt x="791566" y="1940052"/>
                  <a:pt x="814426" y="1940661"/>
                  <a:pt x="835762" y="1943709"/>
                </a:cubicBezTo>
                <a:cubicBezTo>
                  <a:pt x="834542" y="1974799"/>
                  <a:pt x="833628" y="2005279"/>
                  <a:pt x="833019" y="2035149"/>
                </a:cubicBezTo>
                <a:cubicBezTo>
                  <a:pt x="832409" y="2065020"/>
                  <a:pt x="832104" y="2094890"/>
                  <a:pt x="832104" y="2124760"/>
                </a:cubicBezTo>
                <a:lnTo>
                  <a:pt x="832104" y="2202484"/>
                </a:lnTo>
                <a:cubicBezTo>
                  <a:pt x="832104" y="2216505"/>
                  <a:pt x="832257" y="2230069"/>
                  <a:pt x="832561" y="2243175"/>
                </a:cubicBezTo>
                <a:cubicBezTo>
                  <a:pt x="832866" y="2256281"/>
                  <a:pt x="833323" y="2269540"/>
                  <a:pt x="833933" y="2282952"/>
                </a:cubicBezTo>
                <a:cubicBezTo>
                  <a:pt x="834542" y="2296363"/>
                  <a:pt x="835153" y="2309469"/>
                  <a:pt x="835762" y="2322271"/>
                </a:cubicBezTo>
                <a:cubicBezTo>
                  <a:pt x="836371" y="2335072"/>
                  <a:pt x="837286" y="2347569"/>
                  <a:pt x="838505" y="2359761"/>
                </a:cubicBezTo>
                <a:cubicBezTo>
                  <a:pt x="839724" y="2371953"/>
                  <a:pt x="840943" y="2383840"/>
                  <a:pt x="842163" y="2395423"/>
                </a:cubicBezTo>
                <a:cubicBezTo>
                  <a:pt x="843382" y="2407005"/>
                  <a:pt x="844601" y="2417978"/>
                  <a:pt x="845821" y="2428341"/>
                </a:cubicBezTo>
                <a:cubicBezTo>
                  <a:pt x="852526" y="2431389"/>
                  <a:pt x="859536" y="2432303"/>
                  <a:pt x="866852" y="2431084"/>
                </a:cubicBezTo>
                <a:cubicBezTo>
                  <a:pt x="874776" y="2429865"/>
                  <a:pt x="881787" y="2428036"/>
                  <a:pt x="887883" y="2425598"/>
                </a:cubicBezTo>
                <a:cubicBezTo>
                  <a:pt x="886054" y="2395118"/>
                  <a:pt x="884225" y="2363114"/>
                  <a:pt x="882396" y="2329586"/>
                </a:cubicBezTo>
                <a:cubicBezTo>
                  <a:pt x="881177" y="2312517"/>
                  <a:pt x="880416" y="2295601"/>
                  <a:pt x="880110" y="2278837"/>
                </a:cubicBezTo>
                <a:cubicBezTo>
                  <a:pt x="879805" y="2262073"/>
                  <a:pt x="879349" y="2245156"/>
                  <a:pt x="878738" y="2228087"/>
                </a:cubicBezTo>
                <a:cubicBezTo>
                  <a:pt x="878129" y="2193950"/>
                  <a:pt x="877215" y="2161031"/>
                  <a:pt x="875995" y="2129332"/>
                </a:cubicBezTo>
                <a:cubicBezTo>
                  <a:pt x="875386" y="2113483"/>
                  <a:pt x="875081" y="2098395"/>
                  <a:pt x="875081" y="2084070"/>
                </a:cubicBezTo>
                <a:cubicBezTo>
                  <a:pt x="875081" y="2069744"/>
                  <a:pt x="875081" y="2056485"/>
                  <a:pt x="875081" y="2044293"/>
                </a:cubicBezTo>
                <a:cubicBezTo>
                  <a:pt x="875081" y="2019299"/>
                  <a:pt x="875995" y="1999183"/>
                  <a:pt x="877824" y="1983943"/>
                </a:cubicBezTo>
                <a:cubicBezTo>
                  <a:pt x="879654" y="1968093"/>
                  <a:pt x="882396" y="1958949"/>
                  <a:pt x="886054" y="1956511"/>
                </a:cubicBezTo>
                <a:lnTo>
                  <a:pt x="890626" y="1961083"/>
                </a:lnTo>
                <a:cubicBezTo>
                  <a:pt x="896722" y="1956816"/>
                  <a:pt x="906475" y="1953158"/>
                  <a:pt x="919887" y="1950110"/>
                </a:cubicBezTo>
                <a:cubicBezTo>
                  <a:pt x="933907" y="1947062"/>
                  <a:pt x="948538" y="1945538"/>
                  <a:pt x="963778" y="1945538"/>
                </a:cubicBezTo>
                <a:cubicBezTo>
                  <a:pt x="972312" y="1945538"/>
                  <a:pt x="980846" y="1945538"/>
                  <a:pt x="989382" y="1945538"/>
                </a:cubicBezTo>
                <a:cubicBezTo>
                  <a:pt x="997916" y="1945538"/>
                  <a:pt x="1006450" y="1945843"/>
                  <a:pt x="1014985" y="1946452"/>
                </a:cubicBezTo>
                <a:cubicBezTo>
                  <a:pt x="1022909" y="1947062"/>
                  <a:pt x="1030682" y="1947519"/>
                  <a:pt x="1038301" y="1947824"/>
                </a:cubicBezTo>
                <a:cubicBezTo>
                  <a:pt x="1045921" y="1948129"/>
                  <a:pt x="1053389" y="1948891"/>
                  <a:pt x="1060704" y="1950110"/>
                </a:cubicBezTo>
                <a:cubicBezTo>
                  <a:pt x="1072287" y="1945843"/>
                  <a:pt x="1081126" y="1940966"/>
                  <a:pt x="1087222" y="1935479"/>
                </a:cubicBezTo>
                <a:cubicBezTo>
                  <a:pt x="1088441" y="1934260"/>
                  <a:pt x="1089813" y="1932736"/>
                  <a:pt x="1091337" y="1930908"/>
                </a:cubicBezTo>
                <a:cubicBezTo>
                  <a:pt x="1092860" y="1929079"/>
                  <a:pt x="1094232" y="1926640"/>
                  <a:pt x="1095452" y="1923592"/>
                </a:cubicBezTo>
                <a:cubicBezTo>
                  <a:pt x="1096671" y="1920544"/>
                  <a:pt x="1096671" y="1916887"/>
                  <a:pt x="1095452" y="1912620"/>
                </a:cubicBezTo>
                <a:cubicBezTo>
                  <a:pt x="1093014" y="1905914"/>
                  <a:pt x="1089355" y="1899513"/>
                  <a:pt x="1084478" y="1893417"/>
                </a:cubicBezTo>
                <a:cubicBezTo>
                  <a:pt x="1080821" y="1889760"/>
                  <a:pt x="1075488" y="1885340"/>
                  <a:pt x="1068476" y="1880158"/>
                </a:cubicBezTo>
                <a:cubicBezTo>
                  <a:pt x="1061466" y="1874977"/>
                  <a:pt x="1052779" y="1869338"/>
                  <a:pt x="1042417" y="1863242"/>
                </a:cubicBezTo>
                <a:cubicBezTo>
                  <a:pt x="1045464" y="1857755"/>
                  <a:pt x="1049122" y="1852879"/>
                  <a:pt x="1053389" y="1848612"/>
                </a:cubicBezTo>
                <a:cubicBezTo>
                  <a:pt x="1057656" y="1844344"/>
                  <a:pt x="1062838" y="1841296"/>
                  <a:pt x="1068934" y="1839468"/>
                </a:cubicBezTo>
                <a:lnTo>
                  <a:pt x="1068020" y="1839468"/>
                </a:lnTo>
                <a:cubicBezTo>
                  <a:pt x="1072287" y="1836420"/>
                  <a:pt x="1076555" y="1834286"/>
                  <a:pt x="1080821" y="1833067"/>
                </a:cubicBezTo>
                <a:cubicBezTo>
                  <a:pt x="1085088" y="1831848"/>
                  <a:pt x="1089051" y="1830628"/>
                  <a:pt x="1092708" y="1829409"/>
                </a:cubicBezTo>
                <a:cubicBezTo>
                  <a:pt x="1096975" y="1828190"/>
                  <a:pt x="1101243" y="1827276"/>
                  <a:pt x="1105510" y="1826666"/>
                </a:cubicBezTo>
                <a:cubicBezTo>
                  <a:pt x="1109777" y="1826056"/>
                  <a:pt x="1114350" y="1825447"/>
                  <a:pt x="1119226" y="1824837"/>
                </a:cubicBezTo>
                <a:close/>
                <a:moveTo>
                  <a:pt x="9166860" y="1764487"/>
                </a:moveTo>
                <a:cubicBezTo>
                  <a:pt x="9171128" y="1765096"/>
                  <a:pt x="9177833" y="1767840"/>
                  <a:pt x="9186977" y="1772716"/>
                </a:cubicBezTo>
                <a:cubicBezTo>
                  <a:pt x="9191244" y="1775155"/>
                  <a:pt x="9195664" y="1777593"/>
                  <a:pt x="9200235" y="1780032"/>
                </a:cubicBezTo>
                <a:cubicBezTo>
                  <a:pt x="9204807" y="1782470"/>
                  <a:pt x="9209532" y="1785213"/>
                  <a:pt x="9214409" y="1788261"/>
                </a:cubicBezTo>
                <a:cubicBezTo>
                  <a:pt x="9219285" y="1791309"/>
                  <a:pt x="9224467" y="1794662"/>
                  <a:pt x="9229953" y="1798320"/>
                </a:cubicBezTo>
                <a:cubicBezTo>
                  <a:pt x="9235440" y="1801977"/>
                  <a:pt x="9240926" y="1805939"/>
                  <a:pt x="9246413" y="1810207"/>
                </a:cubicBezTo>
                <a:cubicBezTo>
                  <a:pt x="9251899" y="1813864"/>
                  <a:pt x="9257081" y="1817370"/>
                  <a:pt x="9261957" y="1820722"/>
                </a:cubicBezTo>
                <a:cubicBezTo>
                  <a:pt x="9266833" y="1824075"/>
                  <a:pt x="9271406" y="1827276"/>
                  <a:pt x="9275674" y="1830324"/>
                </a:cubicBezTo>
                <a:cubicBezTo>
                  <a:pt x="9279941" y="1833371"/>
                  <a:pt x="9283903" y="1836420"/>
                  <a:pt x="9287560" y="1839468"/>
                </a:cubicBezTo>
                <a:cubicBezTo>
                  <a:pt x="9291218" y="1842516"/>
                  <a:pt x="9294571" y="1845563"/>
                  <a:pt x="9297619" y="1848612"/>
                </a:cubicBezTo>
                <a:cubicBezTo>
                  <a:pt x="9303715" y="1853488"/>
                  <a:pt x="9306764" y="1856841"/>
                  <a:pt x="9306764" y="1858670"/>
                </a:cubicBezTo>
                <a:cubicBezTo>
                  <a:pt x="9306153" y="1861718"/>
                  <a:pt x="9303410" y="1867509"/>
                  <a:pt x="9298534" y="1876044"/>
                </a:cubicBezTo>
                <a:cubicBezTo>
                  <a:pt x="9296094" y="1879701"/>
                  <a:pt x="9293047" y="1883359"/>
                  <a:pt x="9289389" y="1887016"/>
                </a:cubicBezTo>
                <a:cubicBezTo>
                  <a:pt x="9285732" y="1890674"/>
                  <a:pt x="9282074" y="1894332"/>
                  <a:pt x="9278416" y="1897989"/>
                </a:cubicBezTo>
                <a:cubicBezTo>
                  <a:pt x="9271102" y="1905914"/>
                  <a:pt x="9263786" y="1912315"/>
                  <a:pt x="9256471" y="1917192"/>
                </a:cubicBezTo>
                <a:cubicBezTo>
                  <a:pt x="9249155" y="1922068"/>
                  <a:pt x="9242755" y="1924507"/>
                  <a:pt x="9237269" y="1924507"/>
                </a:cubicBezTo>
                <a:cubicBezTo>
                  <a:pt x="9234830" y="1923897"/>
                  <a:pt x="9232239" y="1923135"/>
                  <a:pt x="9229496" y="1922221"/>
                </a:cubicBezTo>
                <a:cubicBezTo>
                  <a:pt x="9226753" y="1921306"/>
                  <a:pt x="9223248" y="1919630"/>
                  <a:pt x="9218981" y="1917192"/>
                </a:cubicBezTo>
                <a:cubicBezTo>
                  <a:pt x="9215323" y="1915363"/>
                  <a:pt x="9211666" y="1913229"/>
                  <a:pt x="9208008" y="1910791"/>
                </a:cubicBezTo>
                <a:cubicBezTo>
                  <a:pt x="9204350" y="1908352"/>
                  <a:pt x="9200692" y="1906219"/>
                  <a:pt x="9197035" y="1904390"/>
                </a:cubicBezTo>
                <a:cubicBezTo>
                  <a:pt x="9192159" y="1901342"/>
                  <a:pt x="9187281" y="1898599"/>
                  <a:pt x="9182405" y="1896160"/>
                </a:cubicBezTo>
                <a:cubicBezTo>
                  <a:pt x="9177528" y="1893722"/>
                  <a:pt x="9172651" y="1890979"/>
                  <a:pt x="9167774" y="1887931"/>
                </a:cubicBezTo>
                <a:cubicBezTo>
                  <a:pt x="9162898" y="1891588"/>
                  <a:pt x="9157869" y="1894941"/>
                  <a:pt x="9152687" y="1897989"/>
                </a:cubicBezTo>
                <a:cubicBezTo>
                  <a:pt x="9147505" y="1901037"/>
                  <a:pt x="9142476" y="1904085"/>
                  <a:pt x="9137599" y="1907133"/>
                </a:cubicBezTo>
                <a:cubicBezTo>
                  <a:pt x="9133942" y="1910181"/>
                  <a:pt x="9130284" y="1912620"/>
                  <a:pt x="9126626" y="1914448"/>
                </a:cubicBezTo>
                <a:cubicBezTo>
                  <a:pt x="9122969" y="1916277"/>
                  <a:pt x="9119007" y="1918411"/>
                  <a:pt x="9114739" y="1920849"/>
                </a:cubicBezTo>
                <a:cubicBezTo>
                  <a:pt x="9107424" y="1924507"/>
                  <a:pt x="9102548" y="1926336"/>
                  <a:pt x="9100109" y="1926336"/>
                </a:cubicBezTo>
                <a:cubicBezTo>
                  <a:pt x="9094622" y="1926336"/>
                  <a:pt x="9087612" y="1923897"/>
                  <a:pt x="9079077" y="1919020"/>
                </a:cubicBezTo>
                <a:cubicBezTo>
                  <a:pt x="9075420" y="1916582"/>
                  <a:pt x="9071762" y="1913686"/>
                  <a:pt x="9068105" y="1910334"/>
                </a:cubicBezTo>
                <a:cubicBezTo>
                  <a:pt x="9064448" y="1906981"/>
                  <a:pt x="9060790" y="1903780"/>
                  <a:pt x="9057132" y="1900732"/>
                </a:cubicBezTo>
                <a:cubicBezTo>
                  <a:pt x="9049817" y="1894027"/>
                  <a:pt x="9043720" y="1887016"/>
                  <a:pt x="9038844" y="1879701"/>
                </a:cubicBezTo>
                <a:cubicBezTo>
                  <a:pt x="9033967" y="1872386"/>
                  <a:pt x="9031529" y="1865680"/>
                  <a:pt x="9031529" y="1859584"/>
                </a:cubicBezTo>
                <a:lnTo>
                  <a:pt x="9027871" y="1858670"/>
                </a:lnTo>
                <a:cubicBezTo>
                  <a:pt x="9037625" y="1851355"/>
                  <a:pt x="9046769" y="1844344"/>
                  <a:pt x="9055303" y="1837639"/>
                </a:cubicBezTo>
                <a:cubicBezTo>
                  <a:pt x="9063837" y="1830933"/>
                  <a:pt x="9072677" y="1824532"/>
                  <a:pt x="9081821" y="1818436"/>
                </a:cubicBezTo>
                <a:cubicBezTo>
                  <a:pt x="9088526" y="1812950"/>
                  <a:pt x="9095690" y="1807616"/>
                  <a:pt x="9103309" y="1802434"/>
                </a:cubicBezTo>
                <a:cubicBezTo>
                  <a:pt x="9110929" y="1797253"/>
                  <a:pt x="9119007" y="1792224"/>
                  <a:pt x="9127541" y="1787347"/>
                </a:cubicBezTo>
                <a:cubicBezTo>
                  <a:pt x="9135466" y="1782470"/>
                  <a:pt x="9142781" y="1778203"/>
                  <a:pt x="9149487" y="1774545"/>
                </a:cubicBezTo>
                <a:cubicBezTo>
                  <a:pt x="9156192" y="1770888"/>
                  <a:pt x="9161983" y="1767535"/>
                  <a:pt x="9166860" y="1764487"/>
                </a:cubicBezTo>
                <a:close/>
                <a:moveTo>
                  <a:pt x="5909310" y="1764487"/>
                </a:moveTo>
                <a:cubicBezTo>
                  <a:pt x="5913577" y="1765096"/>
                  <a:pt x="5920283" y="1767840"/>
                  <a:pt x="5929427" y="1772716"/>
                </a:cubicBezTo>
                <a:cubicBezTo>
                  <a:pt x="5933694" y="1775155"/>
                  <a:pt x="5938114" y="1777593"/>
                  <a:pt x="5942685" y="1780032"/>
                </a:cubicBezTo>
                <a:cubicBezTo>
                  <a:pt x="5947257" y="1782470"/>
                  <a:pt x="5951981" y="1785213"/>
                  <a:pt x="5956859" y="1788261"/>
                </a:cubicBezTo>
                <a:cubicBezTo>
                  <a:pt x="5961735" y="1791309"/>
                  <a:pt x="5966917" y="1794662"/>
                  <a:pt x="5972403" y="1798320"/>
                </a:cubicBezTo>
                <a:cubicBezTo>
                  <a:pt x="5977890" y="1801977"/>
                  <a:pt x="5983377" y="1805939"/>
                  <a:pt x="5988863" y="1810207"/>
                </a:cubicBezTo>
                <a:cubicBezTo>
                  <a:pt x="5994349" y="1813864"/>
                  <a:pt x="5999531" y="1817370"/>
                  <a:pt x="6004407" y="1820722"/>
                </a:cubicBezTo>
                <a:cubicBezTo>
                  <a:pt x="6009285" y="1824075"/>
                  <a:pt x="6013857" y="1827276"/>
                  <a:pt x="6018123" y="1830324"/>
                </a:cubicBezTo>
                <a:cubicBezTo>
                  <a:pt x="6022391" y="1833371"/>
                  <a:pt x="6026353" y="1836420"/>
                  <a:pt x="6030011" y="1839468"/>
                </a:cubicBezTo>
                <a:cubicBezTo>
                  <a:pt x="6033669" y="1842516"/>
                  <a:pt x="6037021" y="1845563"/>
                  <a:pt x="6040069" y="1848612"/>
                </a:cubicBezTo>
                <a:cubicBezTo>
                  <a:pt x="6046165" y="1853488"/>
                  <a:pt x="6049213" y="1856841"/>
                  <a:pt x="6049213" y="1858670"/>
                </a:cubicBezTo>
                <a:cubicBezTo>
                  <a:pt x="6048603" y="1861718"/>
                  <a:pt x="6045861" y="1867509"/>
                  <a:pt x="6040984" y="1876044"/>
                </a:cubicBezTo>
                <a:cubicBezTo>
                  <a:pt x="6038545" y="1879701"/>
                  <a:pt x="6035497" y="1883359"/>
                  <a:pt x="6031839" y="1887016"/>
                </a:cubicBezTo>
                <a:cubicBezTo>
                  <a:pt x="6028183" y="1890674"/>
                  <a:pt x="6024525" y="1894332"/>
                  <a:pt x="6020867" y="1897989"/>
                </a:cubicBezTo>
                <a:cubicBezTo>
                  <a:pt x="6013552" y="1905914"/>
                  <a:pt x="6006237" y="1912315"/>
                  <a:pt x="5998921" y="1917192"/>
                </a:cubicBezTo>
                <a:cubicBezTo>
                  <a:pt x="5991606" y="1922068"/>
                  <a:pt x="5985205" y="1924507"/>
                  <a:pt x="5979719" y="1924507"/>
                </a:cubicBezTo>
                <a:cubicBezTo>
                  <a:pt x="5977281" y="1923897"/>
                  <a:pt x="5974689" y="1923135"/>
                  <a:pt x="5971947" y="1922221"/>
                </a:cubicBezTo>
                <a:cubicBezTo>
                  <a:pt x="5969203" y="1921306"/>
                  <a:pt x="5965697" y="1919630"/>
                  <a:pt x="5961431" y="1917192"/>
                </a:cubicBezTo>
                <a:cubicBezTo>
                  <a:pt x="5957773" y="1915363"/>
                  <a:pt x="5954116" y="1913229"/>
                  <a:pt x="5950458" y="1910791"/>
                </a:cubicBezTo>
                <a:cubicBezTo>
                  <a:pt x="5946801" y="1908352"/>
                  <a:pt x="5943143" y="1906219"/>
                  <a:pt x="5939485" y="1904390"/>
                </a:cubicBezTo>
                <a:cubicBezTo>
                  <a:pt x="5934609" y="1901342"/>
                  <a:pt x="5929732" y="1898599"/>
                  <a:pt x="5924855" y="1896160"/>
                </a:cubicBezTo>
                <a:cubicBezTo>
                  <a:pt x="5919978" y="1893722"/>
                  <a:pt x="5915101" y="1890979"/>
                  <a:pt x="5910225" y="1887931"/>
                </a:cubicBezTo>
                <a:cubicBezTo>
                  <a:pt x="5905347" y="1891588"/>
                  <a:pt x="5900319" y="1894941"/>
                  <a:pt x="5895137" y="1897989"/>
                </a:cubicBezTo>
                <a:cubicBezTo>
                  <a:pt x="5889955" y="1901037"/>
                  <a:pt x="5884927" y="1904085"/>
                  <a:pt x="5880049" y="1907133"/>
                </a:cubicBezTo>
                <a:cubicBezTo>
                  <a:pt x="5876391" y="1910181"/>
                  <a:pt x="5872734" y="1912620"/>
                  <a:pt x="5869077" y="1914448"/>
                </a:cubicBezTo>
                <a:cubicBezTo>
                  <a:pt x="5865419" y="1916277"/>
                  <a:pt x="5861457" y="1918411"/>
                  <a:pt x="5857189" y="1920849"/>
                </a:cubicBezTo>
                <a:cubicBezTo>
                  <a:pt x="5849874" y="1924507"/>
                  <a:pt x="5844997" y="1926336"/>
                  <a:pt x="5842559" y="1926336"/>
                </a:cubicBezTo>
                <a:cubicBezTo>
                  <a:pt x="5837073" y="1926336"/>
                  <a:pt x="5830063" y="1923897"/>
                  <a:pt x="5821527" y="1919020"/>
                </a:cubicBezTo>
                <a:cubicBezTo>
                  <a:pt x="5817870" y="1916582"/>
                  <a:pt x="5814212" y="1913686"/>
                  <a:pt x="5810555" y="1910334"/>
                </a:cubicBezTo>
                <a:cubicBezTo>
                  <a:pt x="5806897" y="1906981"/>
                  <a:pt x="5803239" y="1903780"/>
                  <a:pt x="5799583" y="1900732"/>
                </a:cubicBezTo>
                <a:cubicBezTo>
                  <a:pt x="5792267" y="1894027"/>
                  <a:pt x="5786171" y="1887016"/>
                  <a:pt x="5781294" y="1879701"/>
                </a:cubicBezTo>
                <a:cubicBezTo>
                  <a:pt x="5776417" y="1872386"/>
                  <a:pt x="5773979" y="1865680"/>
                  <a:pt x="5773979" y="1859584"/>
                </a:cubicBezTo>
                <a:lnTo>
                  <a:pt x="5770321" y="1858670"/>
                </a:lnTo>
                <a:cubicBezTo>
                  <a:pt x="5780075" y="1851355"/>
                  <a:pt x="5789219" y="1844344"/>
                  <a:pt x="5797753" y="1837639"/>
                </a:cubicBezTo>
                <a:cubicBezTo>
                  <a:pt x="5806287" y="1830933"/>
                  <a:pt x="5815127" y="1824532"/>
                  <a:pt x="5824271" y="1818436"/>
                </a:cubicBezTo>
                <a:cubicBezTo>
                  <a:pt x="5830977" y="1812950"/>
                  <a:pt x="5838139" y="1807616"/>
                  <a:pt x="5845759" y="1802434"/>
                </a:cubicBezTo>
                <a:cubicBezTo>
                  <a:pt x="5853379" y="1797253"/>
                  <a:pt x="5861457" y="1792224"/>
                  <a:pt x="5869991" y="1787347"/>
                </a:cubicBezTo>
                <a:cubicBezTo>
                  <a:pt x="5877915" y="1782470"/>
                  <a:pt x="5885231" y="1778203"/>
                  <a:pt x="5891937" y="1774545"/>
                </a:cubicBezTo>
                <a:cubicBezTo>
                  <a:pt x="5898643" y="1770888"/>
                  <a:pt x="5904433" y="1767535"/>
                  <a:pt x="5909310" y="1764487"/>
                </a:cubicBezTo>
                <a:close/>
                <a:moveTo>
                  <a:pt x="4010406" y="1764487"/>
                </a:moveTo>
                <a:cubicBezTo>
                  <a:pt x="4015893" y="1766316"/>
                  <a:pt x="4021379" y="1770583"/>
                  <a:pt x="4026866" y="1777288"/>
                </a:cubicBezTo>
                <a:cubicBezTo>
                  <a:pt x="4032352" y="1783994"/>
                  <a:pt x="4037533" y="1791614"/>
                  <a:pt x="4042410" y="1800148"/>
                </a:cubicBezTo>
                <a:cubicBezTo>
                  <a:pt x="4047287" y="1808683"/>
                  <a:pt x="4051554" y="1817370"/>
                  <a:pt x="4055212" y="1826209"/>
                </a:cubicBezTo>
                <a:cubicBezTo>
                  <a:pt x="4058869" y="1835048"/>
                  <a:pt x="4061308" y="1842211"/>
                  <a:pt x="4062527" y="1847697"/>
                </a:cubicBezTo>
                <a:cubicBezTo>
                  <a:pt x="4065575" y="1858670"/>
                  <a:pt x="4066489" y="1865985"/>
                  <a:pt x="4065270" y="1869643"/>
                </a:cubicBezTo>
                <a:cubicBezTo>
                  <a:pt x="4058565" y="1875739"/>
                  <a:pt x="4049878" y="1881225"/>
                  <a:pt x="4039210" y="1886102"/>
                </a:cubicBezTo>
                <a:cubicBezTo>
                  <a:pt x="4028542" y="1890979"/>
                  <a:pt x="4016959" y="1895551"/>
                  <a:pt x="4004462" y="1899818"/>
                </a:cubicBezTo>
                <a:cubicBezTo>
                  <a:pt x="3991966" y="1904085"/>
                  <a:pt x="3979621" y="1907743"/>
                  <a:pt x="3967430" y="1910791"/>
                </a:cubicBezTo>
                <a:cubicBezTo>
                  <a:pt x="3955238" y="1913839"/>
                  <a:pt x="3944569" y="1916277"/>
                  <a:pt x="3935425" y="1918106"/>
                </a:cubicBezTo>
                <a:cubicBezTo>
                  <a:pt x="3922624" y="1920544"/>
                  <a:pt x="3915309" y="1921459"/>
                  <a:pt x="3913480" y="1920849"/>
                </a:cubicBezTo>
                <a:cubicBezTo>
                  <a:pt x="3911651" y="1920239"/>
                  <a:pt x="3908603" y="1916887"/>
                  <a:pt x="3904336" y="1910791"/>
                </a:cubicBezTo>
                <a:cubicBezTo>
                  <a:pt x="3902507" y="1908352"/>
                  <a:pt x="3900373" y="1904847"/>
                  <a:pt x="3897935" y="1900275"/>
                </a:cubicBezTo>
                <a:cubicBezTo>
                  <a:pt x="3895496" y="1895703"/>
                  <a:pt x="3892906" y="1890826"/>
                  <a:pt x="3890162" y="1885645"/>
                </a:cubicBezTo>
                <a:cubicBezTo>
                  <a:pt x="3887419" y="1880463"/>
                  <a:pt x="3885133" y="1875586"/>
                  <a:pt x="3883304" y="1871014"/>
                </a:cubicBezTo>
                <a:cubicBezTo>
                  <a:pt x="3881476" y="1866442"/>
                  <a:pt x="3880561" y="1862632"/>
                  <a:pt x="3880561" y="1859584"/>
                </a:cubicBezTo>
                <a:cubicBezTo>
                  <a:pt x="3880561" y="1854708"/>
                  <a:pt x="3886048" y="1847392"/>
                  <a:pt x="3897021" y="1837639"/>
                </a:cubicBezTo>
                <a:cubicBezTo>
                  <a:pt x="3903117" y="1832152"/>
                  <a:pt x="3910889" y="1825599"/>
                  <a:pt x="3920338" y="1817979"/>
                </a:cubicBezTo>
                <a:cubicBezTo>
                  <a:pt x="3929786" y="1810359"/>
                  <a:pt x="3939845" y="1802892"/>
                  <a:pt x="3950513" y="1795576"/>
                </a:cubicBezTo>
                <a:cubicBezTo>
                  <a:pt x="3961181" y="1788261"/>
                  <a:pt x="3971849" y="1781708"/>
                  <a:pt x="3982517" y="1775917"/>
                </a:cubicBezTo>
                <a:cubicBezTo>
                  <a:pt x="3993185" y="1770126"/>
                  <a:pt x="4002481" y="1766316"/>
                  <a:pt x="4010406" y="1764487"/>
                </a:cubicBezTo>
                <a:close/>
                <a:moveTo>
                  <a:pt x="7843876" y="1732483"/>
                </a:moveTo>
                <a:cubicBezTo>
                  <a:pt x="7846924" y="1732483"/>
                  <a:pt x="7851038" y="1732635"/>
                  <a:pt x="7856220" y="1732940"/>
                </a:cubicBezTo>
                <a:cubicBezTo>
                  <a:pt x="7861401" y="1733245"/>
                  <a:pt x="7864298" y="1733397"/>
                  <a:pt x="7864907" y="1733397"/>
                </a:cubicBezTo>
                <a:cubicBezTo>
                  <a:pt x="7868565" y="1737055"/>
                  <a:pt x="7871765" y="1740865"/>
                  <a:pt x="7874509" y="1744827"/>
                </a:cubicBezTo>
                <a:cubicBezTo>
                  <a:pt x="7877251" y="1748789"/>
                  <a:pt x="7880147" y="1752600"/>
                  <a:pt x="7883195" y="1756257"/>
                </a:cubicBezTo>
                <a:cubicBezTo>
                  <a:pt x="7886243" y="1761134"/>
                  <a:pt x="7888681" y="1766468"/>
                  <a:pt x="7890510" y="1772259"/>
                </a:cubicBezTo>
                <a:cubicBezTo>
                  <a:pt x="7892339" y="1778050"/>
                  <a:pt x="7893863" y="1783384"/>
                  <a:pt x="7895082" y="1788261"/>
                </a:cubicBezTo>
                <a:cubicBezTo>
                  <a:pt x="7896301" y="1791919"/>
                  <a:pt x="7897826" y="1796796"/>
                  <a:pt x="7899654" y="1802892"/>
                </a:cubicBezTo>
                <a:cubicBezTo>
                  <a:pt x="7901483" y="1808988"/>
                  <a:pt x="7902702" y="1814474"/>
                  <a:pt x="7903312" y="1819351"/>
                </a:cubicBezTo>
                <a:cubicBezTo>
                  <a:pt x="7903921" y="1823618"/>
                  <a:pt x="7903921" y="1828495"/>
                  <a:pt x="7903312" y="1833981"/>
                </a:cubicBezTo>
                <a:cubicBezTo>
                  <a:pt x="7902702" y="1839468"/>
                  <a:pt x="7902702" y="1844040"/>
                  <a:pt x="7903312" y="1847697"/>
                </a:cubicBezTo>
                <a:cubicBezTo>
                  <a:pt x="7900263" y="1851355"/>
                  <a:pt x="7895997" y="1854708"/>
                  <a:pt x="7890510" y="1857755"/>
                </a:cubicBezTo>
                <a:cubicBezTo>
                  <a:pt x="7885024" y="1860803"/>
                  <a:pt x="7880756" y="1863547"/>
                  <a:pt x="7877709" y="1865985"/>
                </a:cubicBezTo>
                <a:cubicBezTo>
                  <a:pt x="7874660" y="1867814"/>
                  <a:pt x="7871917" y="1870100"/>
                  <a:pt x="7869479" y="1872843"/>
                </a:cubicBezTo>
                <a:cubicBezTo>
                  <a:pt x="7867040" y="1875586"/>
                  <a:pt x="7864907" y="1877568"/>
                  <a:pt x="7863078" y="1878787"/>
                </a:cubicBezTo>
                <a:cubicBezTo>
                  <a:pt x="7861859" y="1880006"/>
                  <a:pt x="7860640" y="1880920"/>
                  <a:pt x="7859420" y="1881530"/>
                </a:cubicBezTo>
                <a:cubicBezTo>
                  <a:pt x="7856982" y="1883968"/>
                  <a:pt x="7855763" y="1885492"/>
                  <a:pt x="7855763" y="1886102"/>
                </a:cubicBezTo>
                <a:lnTo>
                  <a:pt x="7855763" y="1902561"/>
                </a:lnTo>
                <a:lnTo>
                  <a:pt x="7855763" y="1908047"/>
                </a:lnTo>
                <a:cubicBezTo>
                  <a:pt x="7855153" y="1912315"/>
                  <a:pt x="7854543" y="1914753"/>
                  <a:pt x="7853934" y="1915363"/>
                </a:cubicBezTo>
                <a:cubicBezTo>
                  <a:pt x="7852106" y="1915363"/>
                  <a:pt x="7850277" y="1915668"/>
                  <a:pt x="7848448" y="1916277"/>
                </a:cubicBezTo>
                <a:cubicBezTo>
                  <a:pt x="7846009" y="1916277"/>
                  <a:pt x="7842199" y="1916734"/>
                  <a:pt x="7837018" y="1917649"/>
                </a:cubicBezTo>
                <a:cubicBezTo>
                  <a:pt x="7831836" y="1918563"/>
                  <a:pt x="7827721" y="1919020"/>
                  <a:pt x="7824674" y="1919020"/>
                </a:cubicBezTo>
                <a:cubicBezTo>
                  <a:pt x="7821625" y="1919020"/>
                  <a:pt x="7819035" y="1919173"/>
                  <a:pt x="7816901" y="1919478"/>
                </a:cubicBezTo>
                <a:cubicBezTo>
                  <a:pt x="7814767" y="1919782"/>
                  <a:pt x="7812177" y="1919935"/>
                  <a:pt x="7809129" y="1919935"/>
                </a:cubicBezTo>
                <a:lnTo>
                  <a:pt x="7792669" y="1919935"/>
                </a:lnTo>
                <a:cubicBezTo>
                  <a:pt x="7789621" y="1919935"/>
                  <a:pt x="7787335" y="1919782"/>
                  <a:pt x="7785811" y="1919478"/>
                </a:cubicBezTo>
                <a:cubicBezTo>
                  <a:pt x="7784287" y="1919173"/>
                  <a:pt x="7782916" y="1919020"/>
                  <a:pt x="7781697" y="1919020"/>
                </a:cubicBezTo>
                <a:cubicBezTo>
                  <a:pt x="7777429" y="1918411"/>
                  <a:pt x="7775296" y="1917496"/>
                  <a:pt x="7775296" y="1916277"/>
                </a:cubicBezTo>
                <a:cubicBezTo>
                  <a:pt x="7775296" y="1915058"/>
                  <a:pt x="7775296" y="1913534"/>
                  <a:pt x="7775296" y="1911705"/>
                </a:cubicBezTo>
                <a:cubicBezTo>
                  <a:pt x="7775296" y="1909876"/>
                  <a:pt x="7774991" y="1907438"/>
                  <a:pt x="7774381" y="1904390"/>
                </a:cubicBezTo>
                <a:cubicBezTo>
                  <a:pt x="7774381" y="1901342"/>
                  <a:pt x="7774381" y="1899970"/>
                  <a:pt x="7774381" y="1900275"/>
                </a:cubicBezTo>
                <a:cubicBezTo>
                  <a:pt x="7774381" y="1900580"/>
                  <a:pt x="7774077" y="1899208"/>
                  <a:pt x="7773467" y="1896160"/>
                </a:cubicBezTo>
                <a:lnTo>
                  <a:pt x="7773467" y="1877872"/>
                </a:lnTo>
                <a:cubicBezTo>
                  <a:pt x="7773467" y="1874824"/>
                  <a:pt x="7773467" y="1872233"/>
                  <a:pt x="7773467" y="1870100"/>
                </a:cubicBezTo>
                <a:cubicBezTo>
                  <a:pt x="7773467" y="1867966"/>
                  <a:pt x="7773771" y="1866290"/>
                  <a:pt x="7774381" y="1865071"/>
                </a:cubicBezTo>
                <a:cubicBezTo>
                  <a:pt x="7774381" y="1863242"/>
                  <a:pt x="7777125" y="1861108"/>
                  <a:pt x="7782611" y="1858670"/>
                </a:cubicBezTo>
                <a:cubicBezTo>
                  <a:pt x="7786269" y="1854403"/>
                  <a:pt x="7791449" y="1849831"/>
                  <a:pt x="7798156" y="1844954"/>
                </a:cubicBezTo>
                <a:cubicBezTo>
                  <a:pt x="7801203" y="1843125"/>
                  <a:pt x="7803947" y="1841144"/>
                  <a:pt x="7806385" y="1839010"/>
                </a:cubicBezTo>
                <a:cubicBezTo>
                  <a:pt x="7808823" y="1836877"/>
                  <a:pt x="7811262" y="1835200"/>
                  <a:pt x="7813701" y="1833981"/>
                </a:cubicBezTo>
                <a:cubicBezTo>
                  <a:pt x="7815529" y="1832762"/>
                  <a:pt x="7817359" y="1831848"/>
                  <a:pt x="7819187" y="1831238"/>
                </a:cubicBezTo>
                <a:cubicBezTo>
                  <a:pt x="7821016" y="1830628"/>
                  <a:pt x="7822235" y="1829714"/>
                  <a:pt x="7822845" y="1828495"/>
                </a:cubicBezTo>
                <a:lnTo>
                  <a:pt x="7818273" y="1816608"/>
                </a:lnTo>
                <a:cubicBezTo>
                  <a:pt x="7817053" y="1816608"/>
                  <a:pt x="7813395" y="1818132"/>
                  <a:pt x="7807300" y="1821179"/>
                </a:cubicBezTo>
                <a:cubicBezTo>
                  <a:pt x="7804251" y="1823618"/>
                  <a:pt x="7801509" y="1825599"/>
                  <a:pt x="7799070" y="1827123"/>
                </a:cubicBezTo>
                <a:cubicBezTo>
                  <a:pt x="7796632" y="1828647"/>
                  <a:pt x="7793889" y="1830628"/>
                  <a:pt x="7790841" y="1833067"/>
                </a:cubicBezTo>
                <a:cubicBezTo>
                  <a:pt x="7784744" y="1836724"/>
                  <a:pt x="7778343" y="1840687"/>
                  <a:pt x="7771639" y="1844954"/>
                </a:cubicBezTo>
                <a:cubicBezTo>
                  <a:pt x="7769200" y="1847392"/>
                  <a:pt x="7766914" y="1849526"/>
                  <a:pt x="7764781" y="1851355"/>
                </a:cubicBezTo>
                <a:cubicBezTo>
                  <a:pt x="7762646" y="1853184"/>
                  <a:pt x="7760970" y="1855012"/>
                  <a:pt x="7759751" y="1856841"/>
                </a:cubicBezTo>
                <a:lnTo>
                  <a:pt x="7758837" y="1859584"/>
                </a:lnTo>
                <a:cubicBezTo>
                  <a:pt x="7757617" y="1859584"/>
                  <a:pt x="7754874" y="1857755"/>
                  <a:pt x="7750607" y="1854098"/>
                </a:cubicBezTo>
                <a:cubicBezTo>
                  <a:pt x="7748779" y="1851660"/>
                  <a:pt x="7746797" y="1848916"/>
                  <a:pt x="7744663" y="1845868"/>
                </a:cubicBezTo>
                <a:cubicBezTo>
                  <a:pt x="7742529" y="1842820"/>
                  <a:pt x="7739939" y="1839772"/>
                  <a:pt x="7736891" y="1836724"/>
                </a:cubicBezTo>
                <a:cubicBezTo>
                  <a:pt x="7735063" y="1833676"/>
                  <a:pt x="7733081" y="1830019"/>
                  <a:pt x="7730947" y="1825752"/>
                </a:cubicBezTo>
                <a:cubicBezTo>
                  <a:pt x="7728813" y="1821484"/>
                  <a:pt x="7726527" y="1816912"/>
                  <a:pt x="7724090" y="1812036"/>
                </a:cubicBezTo>
                <a:cubicBezTo>
                  <a:pt x="7722261" y="1807159"/>
                  <a:pt x="7721041" y="1801368"/>
                  <a:pt x="7720432" y="1794662"/>
                </a:cubicBezTo>
                <a:cubicBezTo>
                  <a:pt x="7719822" y="1787956"/>
                  <a:pt x="7719212" y="1782165"/>
                  <a:pt x="7718603" y="1777288"/>
                </a:cubicBezTo>
                <a:cubicBezTo>
                  <a:pt x="7719822" y="1774850"/>
                  <a:pt x="7721651" y="1772107"/>
                  <a:pt x="7724090" y="1769059"/>
                </a:cubicBezTo>
                <a:cubicBezTo>
                  <a:pt x="7726527" y="1766011"/>
                  <a:pt x="7729576" y="1763572"/>
                  <a:pt x="7733233" y="1761744"/>
                </a:cubicBezTo>
                <a:cubicBezTo>
                  <a:pt x="7736891" y="1758696"/>
                  <a:pt x="7741006" y="1756410"/>
                  <a:pt x="7745578" y="1754886"/>
                </a:cubicBezTo>
                <a:cubicBezTo>
                  <a:pt x="7750150" y="1753362"/>
                  <a:pt x="7754874" y="1751380"/>
                  <a:pt x="7759751" y="1748942"/>
                </a:cubicBezTo>
                <a:cubicBezTo>
                  <a:pt x="7764627" y="1747723"/>
                  <a:pt x="7769504" y="1746351"/>
                  <a:pt x="7774381" y="1744827"/>
                </a:cubicBezTo>
                <a:cubicBezTo>
                  <a:pt x="7779258" y="1743303"/>
                  <a:pt x="7784744" y="1741932"/>
                  <a:pt x="7790841" y="1740712"/>
                </a:cubicBezTo>
                <a:cubicBezTo>
                  <a:pt x="7795717" y="1738884"/>
                  <a:pt x="7800594" y="1737664"/>
                  <a:pt x="7805471" y="1737055"/>
                </a:cubicBezTo>
                <a:cubicBezTo>
                  <a:pt x="7810348" y="1736445"/>
                  <a:pt x="7814919" y="1735531"/>
                  <a:pt x="7819187" y="1734312"/>
                </a:cubicBezTo>
                <a:cubicBezTo>
                  <a:pt x="7824064" y="1733702"/>
                  <a:pt x="7828635" y="1733245"/>
                  <a:pt x="7832903" y="1732940"/>
                </a:cubicBezTo>
                <a:cubicBezTo>
                  <a:pt x="7837170" y="1732635"/>
                  <a:pt x="7840827" y="1732483"/>
                  <a:pt x="7843876" y="1732483"/>
                </a:cubicBezTo>
                <a:close/>
                <a:moveTo>
                  <a:pt x="9242811" y="1637801"/>
                </a:moveTo>
                <a:lnTo>
                  <a:pt x="9273845" y="1651101"/>
                </a:lnTo>
                <a:cubicBezTo>
                  <a:pt x="9281159" y="1655368"/>
                  <a:pt x="9288475" y="1659788"/>
                  <a:pt x="9295790" y="1664360"/>
                </a:cubicBezTo>
                <a:cubicBezTo>
                  <a:pt x="9303106" y="1668932"/>
                  <a:pt x="9310420" y="1673961"/>
                  <a:pt x="9317736" y="1679447"/>
                </a:cubicBezTo>
                <a:cubicBezTo>
                  <a:pt x="9325051" y="1684934"/>
                  <a:pt x="9331909" y="1690268"/>
                  <a:pt x="9338309" y="1695450"/>
                </a:cubicBezTo>
                <a:cubicBezTo>
                  <a:pt x="9344710" y="1700631"/>
                  <a:pt x="9350654" y="1705660"/>
                  <a:pt x="9356141" y="1710537"/>
                </a:cubicBezTo>
                <a:cubicBezTo>
                  <a:pt x="9367113" y="1720291"/>
                  <a:pt x="9372600" y="1727606"/>
                  <a:pt x="9372600" y="1732483"/>
                </a:cubicBezTo>
                <a:cubicBezTo>
                  <a:pt x="9372600" y="1736140"/>
                  <a:pt x="9371381" y="1740712"/>
                  <a:pt x="9368942" y="1746199"/>
                </a:cubicBezTo>
                <a:cubicBezTo>
                  <a:pt x="9367724" y="1749247"/>
                  <a:pt x="9366352" y="1752447"/>
                  <a:pt x="9364827" y="1755800"/>
                </a:cubicBezTo>
                <a:cubicBezTo>
                  <a:pt x="9363303" y="1759153"/>
                  <a:pt x="9361626" y="1762353"/>
                  <a:pt x="9359799" y="1765401"/>
                </a:cubicBezTo>
                <a:cubicBezTo>
                  <a:pt x="9357970" y="1768449"/>
                  <a:pt x="9356141" y="1771497"/>
                  <a:pt x="9354312" y="1774545"/>
                </a:cubicBezTo>
                <a:cubicBezTo>
                  <a:pt x="9352483" y="1777593"/>
                  <a:pt x="9350654" y="1780641"/>
                  <a:pt x="9348825" y="1783689"/>
                </a:cubicBezTo>
                <a:cubicBezTo>
                  <a:pt x="9345168" y="1789176"/>
                  <a:pt x="9342120" y="1792224"/>
                  <a:pt x="9339681" y="1792833"/>
                </a:cubicBezTo>
                <a:cubicBezTo>
                  <a:pt x="9337852" y="1793443"/>
                  <a:pt x="9330538" y="1792528"/>
                  <a:pt x="9317736" y="1790090"/>
                </a:cubicBezTo>
                <a:cubicBezTo>
                  <a:pt x="9304935" y="1787042"/>
                  <a:pt x="9290304" y="1783384"/>
                  <a:pt x="9273845" y="1779117"/>
                </a:cubicBezTo>
                <a:cubicBezTo>
                  <a:pt x="9257385" y="1774240"/>
                  <a:pt x="9240926" y="1768754"/>
                  <a:pt x="9224467" y="1762658"/>
                </a:cubicBezTo>
                <a:cubicBezTo>
                  <a:pt x="9209226" y="1756562"/>
                  <a:pt x="9197035" y="1749552"/>
                  <a:pt x="9187891" y="1741627"/>
                </a:cubicBezTo>
                <a:cubicBezTo>
                  <a:pt x="9187281" y="1737969"/>
                  <a:pt x="9188196" y="1730654"/>
                  <a:pt x="9190635" y="1719681"/>
                </a:cubicBezTo>
                <a:cubicBezTo>
                  <a:pt x="9191853" y="1714195"/>
                  <a:pt x="9193530" y="1708708"/>
                  <a:pt x="9195664" y="1703222"/>
                </a:cubicBezTo>
                <a:cubicBezTo>
                  <a:pt x="9197797" y="1697736"/>
                  <a:pt x="9200389" y="1691944"/>
                  <a:pt x="9203436" y="1685848"/>
                </a:cubicBezTo>
                <a:cubicBezTo>
                  <a:pt x="9208922" y="1673656"/>
                  <a:pt x="9215323" y="1662684"/>
                  <a:pt x="9222638" y="1652930"/>
                </a:cubicBezTo>
                <a:close/>
                <a:moveTo>
                  <a:pt x="5985261" y="1637801"/>
                </a:moveTo>
                <a:lnTo>
                  <a:pt x="6016295" y="1651101"/>
                </a:lnTo>
                <a:cubicBezTo>
                  <a:pt x="6023610" y="1655368"/>
                  <a:pt x="6030925" y="1659788"/>
                  <a:pt x="6038241" y="1664360"/>
                </a:cubicBezTo>
                <a:cubicBezTo>
                  <a:pt x="6045555" y="1668932"/>
                  <a:pt x="6052871" y="1673961"/>
                  <a:pt x="6060186" y="1679447"/>
                </a:cubicBezTo>
                <a:cubicBezTo>
                  <a:pt x="6067501" y="1684934"/>
                  <a:pt x="6074359" y="1690268"/>
                  <a:pt x="6080760" y="1695450"/>
                </a:cubicBezTo>
                <a:cubicBezTo>
                  <a:pt x="6087161" y="1700631"/>
                  <a:pt x="6093105" y="1705660"/>
                  <a:pt x="6098591" y="1710537"/>
                </a:cubicBezTo>
                <a:cubicBezTo>
                  <a:pt x="6109564" y="1720291"/>
                  <a:pt x="6115050" y="1727606"/>
                  <a:pt x="6115050" y="1732483"/>
                </a:cubicBezTo>
                <a:cubicBezTo>
                  <a:pt x="6115050" y="1736140"/>
                  <a:pt x="6113831" y="1740712"/>
                  <a:pt x="6111393" y="1746199"/>
                </a:cubicBezTo>
                <a:cubicBezTo>
                  <a:pt x="6110173" y="1749247"/>
                  <a:pt x="6108802" y="1752447"/>
                  <a:pt x="6107277" y="1755800"/>
                </a:cubicBezTo>
                <a:cubicBezTo>
                  <a:pt x="6105753" y="1759153"/>
                  <a:pt x="6104077" y="1762353"/>
                  <a:pt x="6102249" y="1765401"/>
                </a:cubicBezTo>
                <a:cubicBezTo>
                  <a:pt x="6100419" y="1768449"/>
                  <a:pt x="6098591" y="1771497"/>
                  <a:pt x="6096762" y="1774545"/>
                </a:cubicBezTo>
                <a:cubicBezTo>
                  <a:pt x="6094933" y="1777593"/>
                  <a:pt x="6093105" y="1780641"/>
                  <a:pt x="6091275" y="1783689"/>
                </a:cubicBezTo>
                <a:cubicBezTo>
                  <a:pt x="6087618" y="1789176"/>
                  <a:pt x="6084570" y="1792224"/>
                  <a:pt x="6082132" y="1792833"/>
                </a:cubicBezTo>
                <a:cubicBezTo>
                  <a:pt x="6080303" y="1793443"/>
                  <a:pt x="6072987" y="1792528"/>
                  <a:pt x="6060186" y="1790090"/>
                </a:cubicBezTo>
                <a:cubicBezTo>
                  <a:pt x="6047385" y="1787042"/>
                  <a:pt x="6032754" y="1783384"/>
                  <a:pt x="6016295" y="1779117"/>
                </a:cubicBezTo>
                <a:cubicBezTo>
                  <a:pt x="5999835" y="1774240"/>
                  <a:pt x="5983377" y="1768754"/>
                  <a:pt x="5966917" y="1762658"/>
                </a:cubicBezTo>
                <a:cubicBezTo>
                  <a:pt x="5951677" y="1756562"/>
                  <a:pt x="5939485" y="1749552"/>
                  <a:pt x="5930341" y="1741627"/>
                </a:cubicBezTo>
                <a:cubicBezTo>
                  <a:pt x="5929732" y="1737969"/>
                  <a:pt x="5930647" y="1730654"/>
                  <a:pt x="5933085" y="1719681"/>
                </a:cubicBezTo>
                <a:cubicBezTo>
                  <a:pt x="5934303" y="1714195"/>
                  <a:pt x="5935979" y="1708708"/>
                  <a:pt x="5938114" y="1703222"/>
                </a:cubicBezTo>
                <a:cubicBezTo>
                  <a:pt x="5940247" y="1697736"/>
                  <a:pt x="5942838" y="1691944"/>
                  <a:pt x="5945886" y="1685848"/>
                </a:cubicBezTo>
                <a:cubicBezTo>
                  <a:pt x="5951373" y="1673656"/>
                  <a:pt x="5957773" y="1662684"/>
                  <a:pt x="5965089" y="1652930"/>
                </a:cubicBezTo>
                <a:close/>
                <a:moveTo>
                  <a:pt x="9244584" y="1636471"/>
                </a:moveTo>
                <a:lnTo>
                  <a:pt x="9242811" y="1637801"/>
                </a:lnTo>
                <a:lnTo>
                  <a:pt x="9241841" y="1637385"/>
                </a:lnTo>
                <a:close/>
                <a:moveTo>
                  <a:pt x="5987034" y="1636471"/>
                </a:moveTo>
                <a:lnTo>
                  <a:pt x="5985261" y="1637801"/>
                </a:lnTo>
                <a:lnTo>
                  <a:pt x="5984291" y="1637385"/>
                </a:lnTo>
                <a:close/>
                <a:moveTo>
                  <a:pt x="4244569" y="514807"/>
                </a:moveTo>
                <a:cubicBezTo>
                  <a:pt x="4240911" y="514807"/>
                  <a:pt x="4238168" y="515112"/>
                  <a:pt x="4236340" y="515721"/>
                </a:cubicBezTo>
                <a:cubicBezTo>
                  <a:pt x="4235729" y="518160"/>
                  <a:pt x="4234815" y="523341"/>
                  <a:pt x="4233596" y="531266"/>
                </a:cubicBezTo>
                <a:cubicBezTo>
                  <a:pt x="4232377" y="541020"/>
                  <a:pt x="4231462" y="550773"/>
                  <a:pt x="4230853" y="560527"/>
                </a:cubicBezTo>
                <a:cubicBezTo>
                  <a:pt x="4230243" y="570280"/>
                  <a:pt x="4229329" y="580034"/>
                  <a:pt x="4228110" y="589788"/>
                </a:cubicBezTo>
                <a:lnTo>
                  <a:pt x="4225366" y="625449"/>
                </a:lnTo>
                <a:cubicBezTo>
                  <a:pt x="4224147" y="639470"/>
                  <a:pt x="4223080" y="654253"/>
                  <a:pt x="4222166" y="669798"/>
                </a:cubicBezTo>
                <a:cubicBezTo>
                  <a:pt x="4221252" y="685342"/>
                  <a:pt x="4220184" y="701649"/>
                  <a:pt x="4218966" y="718718"/>
                </a:cubicBezTo>
                <a:lnTo>
                  <a:pt x="4218051" y="718718"/>
                </a:lnTo>
                <a:cubicBezTo>
                  <a:pt x="4221709" y="719937"/>
                  <a:pt x="4225976" y="720547"/>
                  <a:pt x="4230853" y="720547"/>
                </a:cubicBezTo>
                <a:lnTo>
                  <a:pt x="4249141" y="720547"/>
                </a:lnTo>
                <a:cubicBezTo>
                  <a:pt x="4254018" y="720547"/>
                  <a:pt x="4259199" y="720394"/>
                  <a:pt x="4264686" y="720090"/>
                </a:cubicBezTo>
                <a:cubicBezTo>
                  <a:pt x="4270172" y="719785"/>
                  <a:pt x="4275354" y="718718"/>
                  <a:pt x="4280230" y="716889"/>
                </a:cubicBezTo>
                <a:cubicBezTo>
                  <a:pt x="4279620" y="712012"/>
                  <a:pt x="4279164" y="706069"/>
                  <a:pt x="4278859" y="699058"/>
                </a:cubicBezTo>
                <a:cubicBezTo>
                  <a:pt x="4278554" y="692048"/>
                  <a:pt x="4277792" y="683666"/>
                  <a:pt x="4276573" y="673912"/>
                </a:cubicBezTo>
                <a:cubicBezTo>
                  <a:pt x="4274744" y="653796"/>
                  <a:pt x="4272611" y="633831"/>
                  <a:pt x="4270172" y="614019"/>
                </a:cubicBezTo>
                <a:cubicBezTo>
                  <a:pt x="4267733" y="594207"/>
                  <a:pt x="4264990" y="574243"/>
                  <a:pt x="4261942" y="554126"/>
                </a:cubicBezTo>
                <a:cubicBezTo>
                  <a:pt x="4259504" y="535838"/>
                  <a:pt x="4257675" y="523036"/>
                  <a:pt x="4256456" y="515721"/>
                </a:cubicBezTo>
                <a:cubicBezTo>
                  <a:pt x="4255846" y="515112"/>
                  <a:pt x="4254018" y="514807"/>
                  <a:pt x="4250970" y="514807"/>
                </a:cubicBezTo>
                <a:close/>
                <a:moveTo>
                  <a:pt x="1834744" y="514807"/>
                </a:moveTo>
                <a:cubicBezTo>
                  <a:pt x="1831086" y="514807"/>
                  <a:pt x="1828344" y="515112"/>
                  <a:pt x="1826515" y="515721"/>
                </a:cubicBezTo>
                <a:cubicBezTo>
                  <a:pt x="1825904" y="518160"/>
                  <a:pt x="1824990" y="523341"/>
                  <a:pt x="1823771" y="531266"/>
                </a:cubicBezTo>
                <a:cubicBezTo>
                  <a:pt x="1822552" y="541020"/>
                  <a:pt x="1821637" y="550773"/>
                  <a:pt x="1821028" y="560527"/>
                </a:cubicBezTo>
                <a:cubicBezTo>
                  <a:pt x="1820418" y="570280"/>
                  <a:pt x="1819504" y="580034"/>
                  <a:pt x="1818284" y="589788"/>
                </a:cubicBezTo>
                <a:lnTo>
                  <a:pt x="1815542" y="625449"/>
                </a:lnTo>
                <a:cubicBezTo>
                  <a:pt x="1814322" y="639470"/>
                  <a:pt x="1813255" y="654253"/>
                  <a:pt x="1812341" y="669798"/>
                </a:cubicBezTo>
                <a:cubicBezTo>
                  <a:pt x="1811426" y="685342"/>
                  <a:pt x="1810360" y="701649"/>
                  <a:pt x="1809141" y="718718"/>
                </a:cubicBezTo>
                <a:lnTo>
                  <a:pt x="1808226" y="718718"/>
                </a:lnTo>
                <a:cubicBezTo>
                  <a:pt x="1811884" y="719937"/>
                  <a:pt x="1816151" y="720547"/>
                  <a:pt x="1821028" y="720547"/>
                </a:cubicBezTo>
                <a:lnTo>
                  <a:pt x="1839316" y="720547"/>
                </a:lnTo>
                <a:cubicBezTo>
                  <a:pt x="1844192" y="720547"/>
                  <a:pt x="1849375" y="720394"/>
                  <a:pt x="1854860" y="720090"/>
                </a:cubicBezTo>
                <a:cubicBezTo>
                  <a:pt x="1860348" y="719785"/>
                  <a:pt x="1865528" y="718718"/>
                  <a:pt x="1870405" y="716889"/>
                </a:cubicBezTo>
                <a:cubicBezTo>
                  <a:pt x="1869796" y="712012"/>
                  <a:pt x="1869338" y="706069"/>
                  <a:pt x="1869034" y="699058"/>
                </a:cubicBezTo>
                <a:cubicBezTo>
                  <a:pt x="1868729" y="692048"/>
                  <a:pt x="1867967" y="683666"/>
                  <a:pt x="1866748" y="673912"/>
                </a:cubicBezTo>
                <a:cubicBezTo>
                  <a:pt x="1864919" y="653796"/>
                  <a:pt x="1862785" y="633831"/>
                  <a:pt x="1860348" y="614019"/>
                </a:cubicBezTo>
                <a:cubicBezTo>
                  <a:pt x="1857909" y="594207"/>
                  <a:pt x="1855165" y="574243"/>
                  <a:pt x="1852117" y="554126"/>
                </a:cubicBezTo>
                <a:cubicBezTo>
                  <a:pt x="1849680" y="535838"/>
                  <a:pt x="1847850" y="523036"/>
                  <a:pt x="1846631" y="515721"/>
                </a:cubicBezTo>
                <a:cubicBezTo>
                  <a:pt x="1846021" y="515112"/>
                  <a:pt x="1844192" y="514807"/>
                  <a:pt x="1841145" y="514807"/>
                </a:cubicBezTo>
                <a:close/>
                <a:moveTo>
                  <a:pt x="8174736" y="512978"/>
                </a:moveTo>
                <a:cubicBezTo>
                  <a:pt x="8171079" y="512978"/>
                  <a:pt x="8168335" y="513283"/>
                  <a:pt x="8166507" y="513892"/>
                </a:cubicBezTo>
                <a:cubicBezTo>
                  <a:pt x="8165897" y="516331"/>
                  <a:pt x="8164983" y="521512"/>
                  <a:pt x="8163764" y="529437"/>
                </a:cubicBezTo>
                <a:cubicBezTo>
                  <a:pt x="8162544" y="537362"/>
                  <a:pt x="8161629" y="545896"/>
                  <a:pt x="8161020" y="555040"/>
                </a:cubicBezTo>
                <a:cubicBezTo>
                  <a:pt x="8160410" y="564794"/>
                  <a:pt x="8159496" y="575767"/>
                  <a:pt x="8158277" y="587959"/>
                </a:cubicBezTo>
                <a:lnTo>
                  <a:pt x="8155534" y="623620"/>
                </a:lnTo>
                <a:cubicBezTo>
                  <a:pt x="8154314" y="637641"/>
                  <a:pt x="8153248" y="652424"/>
                  <a:pt x="8152333" y="667969"/>
                </a:cubicBezTo>
                <a:cubicBezTo>
                  <a:pt x="8151419" y="683514"/>
                  <a:pt x="8150352" y="699820"/>
                  <a:pt x="8149133" y="716889"/>
                </a:cubicBezTo>
                <a:lnTo>
                  <a:pt x="8148219" y="716889"/>
                </a:lnTo>
                <a:cubicBezTo>
                  <a:pt x="8151876" y="718108"/>
                  <a:pt x="8156143" y="718718"/>
                  <a:pt x="8161020" y="718718"/>
                </a:cubicBezTo>
                <a:lnTo>
                  <a:pt x="8179309" y="718718"/>
                </a:lnTo>
                <a:cubicBezTo>
                  <a:pt x="8182356" y="718718"/>
                  <a:pt x="8185403" y="718718"/>
                  <a:pt x="8188452" y="718718"/>
                </a:cubicBezTo>
                <a:cubicBezTo>
                  <a:pt x="8191500" y="718718"/>
                  <a:pt x="8194548" y="718413"/>
                  <a:pt x="8197596" y="717804"/>
                </a:cubicBezTo>
                <a:cubicBezTo>
                  <a:pt x="8203692" y="716584"/>
                  <a:pt x="8207959" y="715670"/>
                  <a:pt x="8210398" y="715060"/>
                </a:cubicBezTo>
                <a:cubicBezTo>
                  <a:pt x="8209788" y="710184"/>
                  <a:pt x="8209331" y="704240"/>
                  <a:pt x="8209026" y="697230"/>
                </a:cubicBezTo>
                <a:cubicBezTo>
                  <a:pt x="8208721" y="690219"/>
                  <a:pt x="8207959" y="681837"/>
                  <a:pt x="8206741" y="672084"/>
                </a:cubicBezTo>
                <a:cubicBezTo>
                  <a:pt x="8205520" y="662330"/>
                  <a:pt x="8204454" y="652424"/>
                  <a:pt x="8203540" y="642366"/>
                </a:cubicBezTo>
                <a:cubicBezTo>
                  <a:pt x="8202626" y="632307"/>
                  <a:pt x="8201558" y="622096"/>
                  <a:pt x="8200340" y="611733"/>
                </a:cubicBezTo>
                <a:cubicBezTo>
                  <a:pt x="8199120" y="601370"/>
                  <a:pt x="8197748" y="591159"/>
                  <a:pt x="8196225" y="581101"/>
                </a:cubicBezTo>
                <a:cubicBezTo>
                  <a:pt x="8194701" y="571042"/>
                  <a:pt x="8193329" y="561441"/>
                  <a:pt x="8192110" y="552297"/>
                </a:cubicBezTo>
                <a:cubicBezTo>
                  <a:pt x="8189671" y="534009"/>
                  <a:pt x="8187842" y="521208"/>
                  <a:pt x="8186624" y="513892"/>
                </a:cubicBezTo>
                <a:cubicBezTo>
                  <a:pt x="8186014" y="513283"/>
                  <a:pt x="8184185" y="512978"/>
                  <a:pt x="8181137" y="512978"/>
                </a:cubicBezTo>
                <a:close/>
                <a:moveTo>
                  <a:pt x="5602986" y="512978"/>
                </a:moveTo>
                <a:cubicBezTo>
                  <a:pt x="5599328" y="512978"/>
                  <a:pt x="5596585" y="513283"/>
                  <a:pt x="5594757" y="513892"/>
                </a:cubicBezTo>
                <a:cubicBezTo>
                  <a:pt x="5594147" y="516331"/>
                  <a:pt x="5593233" y="521512"/>
                  <a:pt x="5592013" y="529437"/>
                </a:cubicBezTo>
                <a:cubicBezTo>
                  <a:pt x="5590795" y="539191"/>
                  <a:pt x="5589880" y="548944"/>
                  <a:pt x="5589270" y="558698"/>
                </a:cubicBezTo>
                <a:cubicBezTo>
                  <a:pt x="5588661" y="568452"/>
                  <a:pt x="5587746" y="578205"/>
                  <a:pt x="5586527" y="587959"/>
                </a:cubicBezTo>
                <a:lnTo>
                  <a:pt x="5583783" y="623620"/>
                </a:lnTo>
                <a:cubicBezTo>
                  <a:pt x="5582565" y="637641"/>
                  <a:pt x="5581497" y="652424"/>
                  <a:pt x="5580583" y="667969"/>
                </a:cubicBezTo>
                <a:cubicBezTo>
                  <a:pt x="5579669" y="683514"/>
                  <a:pt x="5578602" y="699820"/>
                  <a:pt x="5577383" y="716889"/>
                </a:cubicBezTo>
                <a:lnTo>
                  <a:pt x="5576469" y="716889"/>
                </a:lnTo>
                <a:cubicBezTo>
                  <a:pt x="5580126" y="718108"/>
                  <a:pt x="5584393" y="718718"/>
                  <a:pt x="5589270" y="718718"/>
                </a:cubicBezTo>
                <a:lnTo>
                  <a:pt x="5607558" y="718718"/>
                </a:lnTo>
                <a:cubicBezTo>
                  <a:pt x="5612435" y="718718"/>
                  <a:pt x="5617616" y="718566"/>
                  <a:pt x="5623103" y="718261"/>
                </a:cubicBezTo>
                <a:cubicBezTo>
                  <a:pt x="5628589" y="717956"/>
                  <a:pt x="5633771" y="716889"/>
                  <a:pt x="5638647" y="715060"/>
                </a:cubicBezTo>
                <a:cubicBezTo>
                  <a:pt x="5638038" y="710184"/>
                  <a:pt x="5637581" y="704240"/>
                  <a:pt x="5637276" y="697230"/>
                </a:cubicBezTo>
                <a:cubicBezTo>
                  <a:pt x="5636971" y="690219"/>
                  <a:pt x="5636209" y="681837"/>
                  <a:pt x="5634990" y="672084"/>
                </a:cubicBezTo>
                <a:cubicBezTo>
                  <a:pt x="5633161" y="651967"/>
                  <a:pt x="5631028" y="632002"/>
                  <a:pt x="5628589" y="612190"/>
                </a:cubicBezTo>
                <a:cubicBezTo>
                  <a:pt x="5626151" y="592378"/>
                  <a:pt x="5623407" y="572414"/>
                  <a:pt x="5620359" y="552297"/>
                </a:cubicBezTo>
                <a:cubicBezTo>
                  <a:pt x="5617921" y="534009"/>
                  <a:pt x="5616093" y="521208"/>
                  <a:pt x="5614873" y="513892"/>
                </a:cubicBezTo>
                <a:cubicBezTo>
                  <a:pt x="5614264" y="513283"/>
                  <a:pt x="5612435" y="512978"/>
                  <a:pt x="5609387" y="512978"/>
                </a:cubicBezTo>
                <a:close/>
                <a:moveTo>
                  <a:pt x="6763817" y="355701"/>
                </a:moveTo>
                <a:lnTo>
                  <a:pt x="6763817" y="356616"/>
                </a:lnTo>
                <a:cubicBezTo>
                  <a:pt x="6762598" y="357225"/>
                  <a:pt x="6760769" y="358749"/>
                  <a:pt x="6758330" y="361188"/>
                </a:cubicBezTo>
                <a:close/>
                <a:moveTo>
                  <a:pt x="3690519" y="352044"/>
                </a:moveTo>
                <a:cubicBezTo>
                  <a:pt x="3689909" y="352653"/>
                  <a:pt x="3689604" y="353111"/>
                  <a:pt x="3689604" y="353415"/>
                </a:cubicBezTo>
                <a:cubicBezTo>
                  <a:pt x="3689604" y="353720"/>
                  <a:pt x="3689299" y="354177"/>
                  <a:pt x="3688690" y="354787"/>
                </a:cubicBezTo>
                <a:cubicBezTo>
                  <a:pt x="3688080" y="355396"/>
                  <a:pt x="3687471" y="355854"/>
                  <a:pt x="3686861" y="356158"/>
                </a:cubicBezTo>
                <a:cubicBezTo>
                  <a:pt x="3686251" y="356463"/>
                  <a:pt x="3685641" y="356920"/>
                  <a:pt x="3685032" y="357530"/>
                </a:cubicBezTo>
                <a:close/>
                <a:moveTo>
                  <a:pt x="2335149" y="317296"/>
                </a:moveTo>
                <a:cubicBezTo>
                  <a:pt x="2338197" y="317296"/>
                  <a:pt x="2343227" y="317449"/>
                  <a:pt x="2350237" y="317754"/>
                </a:cubicBezTo>
                <a:cubicBezTo>
                  <a:pt x="2357247" y="318058"/>
                  <a:pt x="2364562" y="318516"/>
                  <a:pt x="2372182" y="319125"/>
                </a:cubicBezTo>
                <a:cubicBezTo>
                  <a:pt x="2379802" y="319735"/>
                  <a:pt x="2386660" y="320649"/>
                  <a:pt x="2392757" y="321869"/>
                </a:cubicBezTo>
                <a:cubicBezTo>
                  <a:pt x="2398853" y="323088"/>
                  <a:pt x="2402815" y="324917"/>
                  <a:pt x="2404644" y="327355"/>
                </a:cubicBezTo>
                <a:cubicBezTo>
                  <a:pt x="2406472" y="329793"/>
                  <a:pt x="2411044" y="338023"/>
                  <a:pt x="2418359" y="352044"/>
                </a:cubicBezTo>
                <a:cubicBezTo>
                  <a:pt x="2433599" y="380085"/>
                  <a:pt x="2447926" y="408432"/>
                  <a:pt x="2461336" y="437083"/>
                </a:cubicBezTo>
                <a:cubicBezTo>
                  <a:pt x="2474748" y="465734"/>
                  <a:pt x="2487549" y="494690"/>
                  <a:pt x="2499741" y="523951"/>
                </a:cubicBezTo>
                <a:cubicBezTo>
                  <a:pt x="2502790" y="526999"/>
                  <a:pt x="2506142" y="527913"/>
                  <a:pt x="2509799" y="526694"/>
                </a:cubicBezTo>
                <a:cubicBezTo>
                  <a:pt x="2514067" y="525475"/>
                  <a:pt x="2516505" y="524560"/>
                  <a:pt x="2517115" y="523951"/>
                </a:cubicBezTo>
                <a:cubicBezTo>
                  <a:pt x="2531135" y="495300"/>
                  <a:pt x="2544242" y="466648"/>
                  <a:pt x="2556434" y="437997"/>
                </a:cubicBezTo>
                <a:cubicBezTo>
                  <a:pt x="2568626" y="409346"/>
                  <a:pt x="2580819" y="380390"/>
                  <a:pt x="2593010" y="351129"/>
                </a:cubicBezTo>
                <a:cubicBezTo>
                  <a:pt x="2598496" y="337718"/>
                  <a:pt x="2601850" y="330403"/>
                  <a:pt x="2603068" y="329184"/>
                </a:cubicBezTo>
                <a:cubicBezTo>
                  <a:pt x="2604288" y="326136"/>
                  <a:pt x="2607640" y="324002"/>
                  <a:pt x="2613127" y="322783"/>
                </a:cubicBezTo>
                <a:cubicBezTo>
                  <a:pt x="2618613" y="321564"/>
                  <a:pt x="2624557" y="320497"/>
                  <a:pt x="2630957" y="319583"/>
                </a:cubicBezTo>
                <a:cubicBezTo>
                  <a:pt x="2637358" y="318668"/>
                  <a:pt x="2643607" y="318211"/>
                  <a:pt x="2649703" y="318211"/>
                </a:cubicBezTo>
                <a:cubicBezTo>
                  <a:pt x="2655799" y="318211"/>
                  <a:pt x="2660066" y="318211"/>
                  <a:pt x="2662504" y="318211"/>
                </a:cubicBezTo>
                <a:cubicBezTo>
                  <a:pt x="2671648" y="318211"/>
                  <a:pt x="2684756" y="318363"/>
                  <a:pt x="2701824" y="318668"/>
                </a:cubicBezTo>
                <a:cubicBezTo>
                  <a:pt x="2718892" y="318973"/>
                  <a:pt x="2736723" y="320040"/>
                  <a:pt x="2755316" y="321869"/>
                </a:cubicBezTo>
                <a:cubicBezTo>
                  <a:pt x="2773909" y="323697"/>
                  <a:pt x="2791282" y="326288"/>
                  <a:pt x="2807437" y="329641"/>
                </a:cubicBezTo>
                <a:cubicBezTo>
                  <a:pt x="2823591" y="332994"/>
                  <a:pt x="2835326" y="337718"/>
                  <a:pt x="2842641" y="343814"/>
                </a:cubicBezTo>
                <a:cubicBezTo>
                  <a:pt x="2849346" y="373075"/>
                  <a:pt x="2853157" y="403098"/>
                  <a:pt x="2854071" y="433882"/>
                </a:cubicBezTo>
                <a:cubicBezTo>
                  <a:pt x="2854985" y="464667"/>
                  <a:pt x="2855443" y="495300"/>
                  <a:pt x="2855443" y="525780"/>
                </a:cubicBezTo>
                <a:cubicBezTo>
                  <a:pt x="2855443" y="594055"/>
                  <a:pt x="2853309" y="661720"/>
                  <a:pt x="2849042" y="728776"/>
                </a:cubicBezTo>
                <a:cubicBezTo>
                  <a:pt x="2844775" y="795832"/>
                  <a:pt x="2837764" y="862888"/>
                  <a:pt x="2828011" y="929944"/>
                </a:cubicBezTo>
                <a:cubicBezTo>
                  <a:pt x="2823743" y="934212"/>
                  <a:pt x="2816428" y="937564"/>
                  <a:pt x="2806065" y="940003"/>
                </a:cubicBezTo>
                <a:cubicBezTo>
                  <a:pt x="2788996" y="944270"/>
                  <a:pt x="2771927" y="947775"/>
                  <a:pt x="2754859" y="950518"/>
                </a:cubicBezTo>
                <a:cubicBezTo>
                  <a:pt x="2737790" y="953262"/>
                  <a:pt x="2720416" y="954633"/>
                  <a:pt x="2702738" y="954633"/>
                </a:cubicBezTo>
                <a:cubicBezTo>
                  <a:pt x="2698471" y="954633"/>
                  <a:pt x="2692527" y="954481"/>
                  <a:pt x="2684907" y="954176"/>
                </a:cubicBezTo>
                <a:cubicBezTo>
                  <a:pt x="2677288" y="953871"/>
                  <a:pt x="2669362" y="952957"/>
                  <a:pt x="2661133" y="951433"/>
                </a:cubicBezTo>
                <a:cubicBezTo>
                  <a:pt x="2652903" y="949909"/>
                  <a:pt x="2645284" y="948080"/>
                  <a:pt x="2638273" y="945946"/>
                </a:cubicBezTo>
                <a:cubicBezTo>
                  <a:pt x="2631262" y="943813"/>
                  <a:pt x="2626233" y="940917"/>
                  <a:pt x="2623186" y="937260"/>
                </a:cubicBezTo>
                <a:cubicBezTo>
                  <a:pt x="2623186" y="935431"/>
                  <a:pt x="2624099" y="928725"/>
                  <a:pt x="2625928" y="917143"/>
                </a:cubicBezTo>
                <a:cubicBezTo>
                  <a:pt x="2627758" y="904951"/>
                  <a:pt x="2629587" y="890320"/>
                  <a:pt x="2631415" y="873252"/>
                </a:cubicBezTo>
                <a:cubicBezTo>
                  <a:pt x="2633854" y="853135"/>
                  <a:pt x="2635834" y="833018"/>
                  <a:pt x="2637358" y="812901"/>
                </a:cubicBezTo>
                <a:cubicBezTo>
                  <a:pt x="2638883" y="792784"/>
                  <a:pt x="2640254" y="772668"/>
                  <a:pt x="2641473" y="752551"/>
                </a:cubicBezTo>
                <a:cubicBezTo>
                  <a:pt x="2642692" y="731215"/>
                  <a:pt x="2642692" y="711403"/>
                  <a:pt x="2641473" y="693115"/>
                </a:cubicBezTo>
                <a:cubicBezTo>
                  <a:pt x="2640254" y="674217"/>
                  <a:pt x="2638425" y="658977"/>
                  <a:pt x="2635988" y="647395"/>
                </a:cubicBezTo>
                <a:cubicBezTo>
                  <a:pt x="2635377" y="646176"/>
                  <a:pt x="2633548" y="646176"/>
                  <a:pt x="2630500" y="647395"/>
                </a:cubicBezTo>
                <a:cubicBezTo>
                  <a:pt x="2627453" y="648614"/>
                  <a:pt x="2625928" y="649528"/>
                  <a:pt x="2625928" y="650138"/>
                </a:cubicBezTo>
                <a:cubicBezTo>
                  <a:pt x="2624709" y="656844"/>
                  <a:pt x="2622880" y="665683"/>
                  <a:pt x="2620442" y="676656"/>
                </a:cubicBezTo>
                <a:cubicBezTo>
                  <a:pt x="2616785" y="691896"/>
                  <a:pt x="2613279" y="706831"/>
                  <a:pt x="2609926" y="721461"/>
                </a:cubicBezTo>
                <a:cubicBezTo>
                  <a:pt x="2606574" y="736092"/>
                  <a:pt x="2602764" y="750722"/>
                  <a:pt x="2598496" y="765352"/>
                </a:cubicBezTo>
                <a:cubicBezTo>
                  <a:pt x="2597277" y="770229"/>
                  <a:pt x="2594991" y="777849"/>
                  <a:pt x="2591638" y="788212"/>
                </a:cubicBezTo>
                <a:cubicBezTo>
                  <a:pt x="2588286" y="798576"/>
                  <a:pt x="2584475" y="809244"/>
                  <a:pt x="2580208" y="820216"/>
                </a:cubicBezTo>
                <a:cubicBezTo>
                  <a:pt x="2575941" y="831189"/>
                  <a:pt x="2571522" y="841095"/>
                  <a:pt x="2566950" y="849934"/>
                </a:cubicBezTo>
                <a:cubicBezTo>
                  <a:pt x="2562378" y="858774"/>
                  <a:pt x="2557654" y="864717"/>
                  <a:pt x="2552776" y="867765"/>
                </a:cubicBezTo>
                <a:cubicBezTo>
                  <a:pt x="2538756" y="870204"/>
                  <a:pt x="2523211" y="871423"/>
                  <a:pt x="2506142" y="871423"/>
                </a:cubicBezTo>
                <a:cubicBezTo>
                  <a:pt x="2501265" y="871423"/>
                  <a:pt x="2496389" y="871423"/>
                  <a:pt x="2491512" y="871423"/>
                </a:cubicBezTo>
                <a:cubicBezTo>
                  <a:pt x="2486635" y="871423"/>
                  <a:pt x="2481759" y="871118"/>
                  <a:pt x="2476881" y="870508"/>
                </a:cubicBezTo>
                <a:cubicBezTo>
                  <a:pt x="2472004" y="869899"/>
                  <a:pt x="2467585" y="869442"/>
                  <a:pt x="2463623" y="869137"/>
                </a:cubicBezTo>
                <a:cubicBezTo>
                  <a:pt x="2459660" y="868832"/>
                  <a:pt x="2456156" y="868070"/>
                  <a:pt x="2453107" y="866851"/>
                </a:cubicBezTo>
                <a:cubicBezTo>
                  <a:pt x="2450668" y="865022"/>
                  <a:pt x="2447773" y="861517"/>
                  <a:pt x="2444421" y="856335"/>
                </a:cubicBezTo>
                <a:cubicBezTo>
                  <a:pt x="2441067" y="851154"/>
                  <a:pt x="2438020" y="845362"/>
                  <a:pt x="2435276" y="838962"/>
                </a:cubicBezTo>
                <a:cubicBezTo>
                  <a:pt x="2432533" y="832561"/>
                  <a:pt x="2429942" y="826465"/>
                  <a:pt x="2427504" y="820674"/>
                </a:cubicBezTo>
                <a:cubicBezTo>
                  <a:pt x="2425065" y="814882"/>
                  <a:pt x="2423236" y="810463"/>
                  <a:pt x="2422017" y="807415"/>
                </a:cubicBezTo>
                <a:cubicBezTo>
                  <a:pt x="2412264" y="781812"/>
                  <a:pt x="2403272" y="755904"/>
                  <a:pt x="2395043" y="729691"/>
                </a:cubicBezTo>
                <a:cubicBezTo>
                  <a:pt x="2386813" y="703478"/>
                  <a:pt x="2379956" y="676656"/>
                  <a:pt x="2374468" y="649224"/>
                </a:cubicBezTo>
                <a:cubicBezTo>
                  <a:pt x="2373859" y="648614"/>
                  <a:pt x="2372030" y="648309"/>
                  <a:pt x="2368982" y="648309"/>
                </a:cubicBezTo>
                <a:cubicBezTo>
                  <a:pt x="2367763" y="648309"/>
                  <a:pt x="2366848" y="648614"/>
                  <a:pt x="2366239" y="649224"/>
                </a:cubicBezTo>
                <a:cubicBezTo>
                  <a:pt x="2364410" y="663854"/>
                  <a:pt x="2363496" y="680313"/>
                  <a:pt x="2363496" y="698601"/>
                </a:cubicBezTo>
                <a:cubicBezTo>
                  <a:pt x="2363496" y="734568"/>
                  <a:pt x="2365020" y="770686"/>
                  <a:pt x="2368068" y="806958"/>
                </a:cubicBezTo>
                <a:cubicBezTo>
                  <a:pt x="2371115" y="843229"/>
                  <a:pt x="2375383" y="879043"/>
                  <a:pt x="2380869" y="914400"/>
                </a:cubicBezTo>
                <a:cubicBezTo>
                  <a:pt x="2382698" y="925982"/>
                  <a:pt x="2383612" y="934212"/>
                  <a:pt x="2383612" y="939088"/>
                </a:cubicBezTo>
                <a:cubicBezTo>
                  <a:pt x="2383003" y="942136"/>
                  <a:pt x="2380412" y="944727"/>
                  <a:pt x="2375840" y="946861"/>
                </a:cubicBezTo>
                <a:cubicBezTo>
                  <a:pt x="2371268" y="948994"/>
                  <a:pt x="2365934" y="950671"/>
                  <a:pt x="2359838" y="951890"/>
                </a:cubicBezTo>
                <a:cubicBezTo>
                  <a:pt x="2353742" y="953109"/>
                  <a:pt x="2347951" y="954024"/>
                  <a:pt x="2342464" y="954633"/>
                </a:cubicBezTo>
                <a:cubicBezTo>
                  <a:pt x="2336978" y="955243"/>
                  <a:pt x="2333015" y="955548"/>
                  <a:pt x="2330577" y="955548"/>
                </a:cubicBezTo>
                <a:cubicBezTo>
                  <a:pt x="2323262" y="956157"/>
                  <a:pt x="2315794" y="956462"/>
                  <a:pt x="2308174" y="956462"/>
                </a:cubicBezTo>
                <a:cubicBezTo>
                  <a:pt x="2300555" y="956462"/>
                  <a:pt x="2292477" y="956462"/>
                  <a:pt x="2283943" y="956462"/>
                </a:cubicBezTo>
                <a:cubicBezTo>
                  <a:pt x="2280285" y="956462"/>
                  <a:pt x="2273123" y="956157"/>
                  <a:pt x="2262455" y="955548"/>
                </a:cubicBezTo>
                <a:cubicBezTo>
                  <a:pt x="2251787" y="954938"/>
                  <a:pt x="2240814" y="953871"/>
                  <a:pt x="2229536" y="952347"/>
                </a:cubicBezTo>
                <a:cubicBezTo>
                  <a:pt x="2218259" y="950823"/>
                  <a:pt x="2208200" y="948537"/>
                  <a:pt x="2199361" y="945489"/>
                </a:cubicBezTo>
                <a:cubicBezTo>
                  <a:pt x="2190522" y="942441"/>
                  <a:pt x="2185493" y="938479"/>
                  <a:pt x="2184273" y="933602"/>
                </a:cubicBezTo>
                <a:cubicBezTo>
                  <a:pt x="2175738" y="898245"/>
                  <a:pt x="2169947" y="862431"/>
                  <a:pt x="2166899" y="826160"/>
                </a:cubicBezTo>
                <a:cubicBezTo>
                  <a:pt x="2163852" y="789889"/>
                  <a:pt x="2161718" y="753465"/>
                  <a:pt x="2160499" y="716889"/>
                </a:cubicBezTo>
                <a:cubicBezTo>
                  <a:pt x="2159890" y="677875"/>
                  <a:pt x="2159890" y="639165"/>
                  <a:pt x="2160499" y="600760"/>
                </a:cubicBezTo>
                <a:cubicBezTo>
                  <a:pt x="2161718" y="558698"/>
                  <a:pt x="2163395" y="516636"/>
                  <a:pt x="2165529" y="474573"/>
                </a:cubicBezTo>
                <a:cubicBezTo>
                  <a:pt x="2167661" y="432511"/>
                  <a:pt x="2171776" y="390448"/>
                  <a:pt x="2177872" y="348386"/>
                </a:cubicBezTo>
                <a:lnTo>
                  <a:pt x="2174215" y="350215"/>
                </a:lnTo>
                <a:cubicBezTo>
                  <a:pt x="2183359" y="342900"/>
                  <a:pt x="2194636" y="337108"/>
                  <a:pt x="2208048" y="332841"/>
                </a:cubicBezTo>
                <a:cubicBezTo>
                  <a:pt x="2221459" y="328574"/>
                  <a:pt x="2235632" y="325221"/>
                  <a:pt x="2250567" y="322783"/>
                </a:cubicBezTo>
                <a:cubicBezTo>
                  <a:pt x="2265502" y="320344"/>
                  <a:pt x="2280437" y="318821"/>
                  <a:pt x="2295373" y="318211"/>
                </a:cubicBezTo>
                <a:cubicBezTo>
                  <a:pt x="2310308" y="317601"/>
                  <a:pt x="2323567" y="317296"/>
                  <a:pt x="2335149" y="317296"/>
                </a:cubicBezTo>
                <a:close/>
                <a:moveTo>
                  <a:pt x="6927494" y="315468"/>
                </a:moveTo>
                <a:cubicBezTo>
                  <a:pt x="6931152" y="315468"/>
                  <a:pt x="6935724" y="315620"/>
                  <a:pt x="6941211" y="315925"/>
                </a:cubicBezTo>
                <a:cubicBezTo>
                  <a:pt x="6946697" y="316230"/>
                  <a:pt x="6952335" y="316839"/>
                  <a:pt x="6958127" y="317754"/>
                </a:cubicBezTo>
                <a:cubicBezTo>
                  <a:pt x="6963918" y="318668"/>
                  <a:pt x="6969252" y="320192"/>
                  <a:pt x="6974129" y="322326"/>
                </a:cubicBezTo>
                <a:cubicBezTo>
                  <a:pt x="6979005" y="324459"/>
                  <a:pt x="6982359" y="327355"/>
                  <a:pt x="6984187" y="331012"/>
                </a:cubicBezTo>
                <a:cubicBezTo>
                  <a:pt x="6983577" y="336499"/>
                  <a:pt x="6982663" y="346557"/>
                  <a:pt x="6981444" y="361188"/>
                </a:cubicBezTo>
                <a:cubicBezTo>
                  <a:pt x="6980835" y="368503"/>
                  <a:pt x="6980377" y="376275"/>
                  <a:pt x="6980073" y="384505"/>
                </a:cubicBezTo>
                <a:cubicBezTo>
                  <a:pt x="6979768" y="392734"/>
                  <a:pt x="6979005" y="401726"/>
                  <a:pt x="6977787" y="411480"/>
                </a:cubicBezTo>
                <a:cubicBezTo>
                  <a:pt x="6975957" y="432206"/>
                  <a:pt x="6974281" y="452628"/>
                  <a:pt x="6972757" y="472744"/>
                </a:cubicBezTo>
                <a:cubicBezTo>
                  <a:pt x="6971233" y="492861"/>
                  <a:pt x="6969861" y="513283"/>
                  <a:pt x="6968643" y="534009"/>
                </a:cubicBezTo>
                <a:cubicBezTo>
                  <a:pt x="6967423" y="554736"/>
                  <a:pt x="6966509" y="571804"/>
                  <a:pt x="6965899" y="585216"/>
                </a:cubicBezTo>
                <a:cubicBezTo>
                  <a:pt x="6965289" y="592531"/>
                  <a:pt x="6964985" y="598627"/>
                  <a:pt x="6964985" y="603504"/>
                </a:cubicBezTo>
                <a:cubicBezTo>
                  <a:pt x="6964985" y="608380"/>
                  <a:pt x="6964985" y="612343"/>
                  <a:pt x="6964985" y="615391"/>
                </a:cubicBezTo>
                <a:cubicBezTo>
                  <a:pt x="6980835" y="575157"/>
                  <a:pt x="6997751" y="535533"/>
                  <a:pt x="7015734" y="496519"/>
                </a:cubicBezTo>
                <a:cubicBezTo>
                  <a:pt x="7033717" y="457504"/>
                  <a:pt x="7052767" y="418795"/>
                  <a:pt x="7072884" y="380390"/>
                </a:cubicBezTo>
                <a:cubicBezTo>
                  <a:pt x="7086905" y="353568"/>
                  <a:pt x="7099707" y="332841"/>
                  <a:pt x="7111289" y="318211"/>
                </a:cubicBezTo>
                <a:cubicBezTo>
                  <a:pt x="7133235" y="316382"/>
                  <a:pt x="7153961" y="322173"/>
                  <a:pt x="7173468" y="335585"/>
                </a:cubicBezTo>
                <a:cubicBezTo>
                  <a:pt x="7192366" y="348386"/>
                  <a:pt x="7209435" y="363016"/>
                  <a:pt x="7224675" y="379476"/>
                </a:cubicBezTo>
                <a:cubicBezTo>
                  <a:pt x="7239915" y="395935"/>
                  <a:pt x="7253631" y="413918"/>
                  <a:pt x="7265823" y="433425"/>
                </a:cubicBezTo>
                <a:cubicBezTo>
                  <a:pt x="7275577" y="449884"/>
                  <a:pt x="7281063" y="460552"/>
                  <a:pt x="7282281" y="465429"/>
                </a:cubicBezTo>
                <a:cubicBezTo>
                  <a:pt x="7283501" y="470306"/>
                  <a:pt x="7279539" y="479755"/>
                  <a:pt x="7270394" y="493776"/>
                </a:cubicBezTo>
                <a:cubicBezTo>
                  <a:pt x="7249059" y="527913"/>
                  <a:pt x="7224675" y="559612"/>
                  <a:pt x="7197243" y="588873"/>
                </a:cubicBezTo>
                <a:cubicBezTo>
                  <a:pt x="7169811" y="618134"/>
                  <a:pt x="7140245" y="645261"/>
                  <a:pt x="7108545" y="670255"/>
                </a:cubicBezTo>
                <a:cubicBezTo>
                  <a:pt x="7121957" y="680008"/>
                  <a:pt x="7138111" y="694182"/>
                  <a:pt x="7157009" y="712774"/>
                </a:cubicBezTo>
                <a:cubicBezTo>
                  <a:pt x="7175907" y="731367"/>
                  <a:pt x="7194652" y="751636"/>
                  <a:pt x="7213244" y="773582"/>
                </a:cubicBezTo>
                <a:cubicBezTo>
                  <a:pt x="7231837" y="795528"/>
                  <a:pt x="7248906" y="817626"/>
                  <a:pt x="7264451" y="839876"/>
                </a:cubicBezTo>
                <a:cubicBezTo>
                  <a:pt x="7279995" y="862126"/>
                  <a:pt x="7290816" y="881481"/>
                  <a:pt x="7296912" y="897940"/>
                </a:cubicBezTo>
                <a:cubicBezTo>
                  <a:pt x="7296912" y="911352"/>
                  <a:pt x="7290054" y="922324"/>
                  <a:pt x="7276338" y="930859"/>
                </a:cubicBezTo>
                <a:cubicBezTo>
                  <a:pt x="7262622" y="939393"/>
                  <a:pt x="7246468" y="946251"/>
                  <a:pt x="7227875" y="951433"/>
                </a:cubicBezTo>
                <a:cubicBezTo>
                  <a:pt x="7209283" y="956614"/>
                  <a:pt x="7190385" y="960272"/>
                  <a:pt x="7171181" y="962406"/>
                </a:cubicBezTo>
                <a:cubicBezTo>
                  <a:pt x="7151979" y="964539"/>
                  <a:pt x="7137197" y="965606"/>
                  <a:pt x="7126833" y="965606"/>
                </a:cubicBezTo>
                <a:cubicBezTo>
                  <a:pt x="7124395" y="965606"/>
                  <a:pt x="7120585" y="965454"/>
                  <a:pt x="7115403" y="965149"/>
                </a:cubicBezTo>
                <a:cubicBezTo>
                  <a:pt x="7110222" y="964844"/>
                  <a:pt x="7104888" y="964387"/>
                  <a:pt x="7099402" y="963777"/>
                </a:cubicBezTo>
                <a:cubicBezTo>
                  <a:pt x="7093915" y="963168"/>
                  <a:pt x="7088886" y="962101"/>
                  <a:pt x="7084313" y="960577"/>
                </a:cubicBezTo>
                <a:cubicBezTo>
                  <a:pt x="7079742" y="959053"/>
                  <a:pt x="7076541" y="957072"/>
                  <a:pt x="7074713" y="954633"/>
                </a:cubicBezTo>
                <a:cubicBezTo>
                  <a:pt x="7054596" y="926592"/>
                  <a:pt x="7036461" y="897483"/>
                  <a:pt x="7020306" y="867308"/>
                </a:cubicBezTo>
                <a:cubicBezTo>
                  <a:pt x="7004152" y="837133"/>
                  <a:pt x="6988759" y="806500"/>
                  <a:pt x="6974129" y="775411"/>
                </a:cubicBezTo>
                <a:cubicBezTo>
                  <a:pt x="6974129" y="778459"/>
                  <a:pt x="6974129" y="782726"/>
                  <a:pt x="6974129" y="788212"/>
                </a:cubicBezTo>
                <a:cubicBezTo>
                  <a:pt x="6974129" y="793699"/>
                  <a:pt x="6974434" y="800404"/>
                  <a:pt x="6975043" y="808329"/>
                </a:cubicBezTo>
                <a:cubicBezTo>
                  <a:pt x="6975653" y="816254"/>
                  <a:pt x="6976111" y="824331"/>
                  <a:pt x="6976415" y="832561"/>
                </a:cubicBezTo>
                <a:cubicBezTo>
                  <a:pt x="6976719" y="840790"/>
                  <a:pt x="6976872" y="849172"/>
                  <a:pt x="6976872" y="857707"/>
                </a:cubicBezTo>
                <a:lnTo>
                  <a:pt x="6976872" y="907084"/>
                </a:lnTo>
                <a:cubicBezTo>
                  <a:pt x="6976872" y="915009"/>
                  <a:pt x="6976719" y="921715"/>
                  <a:pt x="6976415" y="927201"/>
                </a:cubicBezTo>
                <a:cubicBezTo>
                  <a:pt x="6976111" y="932688"/>
                  <a:pt x="6975653" y="937260"/>
                  <a:pt x="6975043" y="940917"/>
                </a:cubicBezTo>
                <a:cubicBezTo>
                  <a:pt x="6974434" y="944575"/>
                  <a:pt x="6969557" y="947470"/>
                  <a:pt x="6960413" y="949604"/>
                </a:cubicBezTo>
                <a:cubicBezTo>
                  <a:pt x="6951269" y="951738"/>
                  <a:pt x="6941058" y="953414"/>
                  <a:pt x="6929780" y="954633"/>
                </a:cubicBezTo>
                <a:cubicBezTo>
                  <a:pt x="6918503" y="955852"/>
                  <a:pt x="6907683" y="956614"/>
                  <a:pt x="6897319" y="956919"/>
                </a:cubicBezTo>
                <a:cubicBezTo>
                  <a:pt x="6886956" y="957224"/>
                  <a:pt x="6879641" y="957376"/>
                  <a:pt x="6875373" y="957376"/>
                </a:cubicBezTo>
                <a:cubicBezTo>
                  <a:pt x="6861962" y="957376"/>
                  <a:pt x="6848095" y="957072"/>
                  <a:pt x="6833769" y="956462"/>
                </a:cubicBezTo>
                <a:cubicBezTo>
                  <a:pt x="6819443" y="955852"/>
                  <a:pt x="6805575" y="953719"/>
                  <a:pt x="6792163" y="950061"/>
                </a:cubicBezTo>
                <a:cubicBezTo>
                  <a:pt x="6782409" y="947013"/>
                  <a:pt x="6776923" y="943356"/>
                  <a:pt x="6775704" y="939088"/>
                </a:cubicBezTo>
                <a:cubicBezTo>
                  <a:pt x="6769608" y="876300"/>
                  <a:pt x="6765493" y="813511"/>
                  <a:pt x="6763359" y="750722"/>
                </a:cubicBezTo>
                <a:cubicBezTo>
                  <a:pt x="6761227" y="687933"/>
                  <a:pt x="6760159" y="624840"/>
                  <a:pt x="6760159" y="561441"/>
                </a:cubicBezTo>
                <a:cubicBezTo>
                  <a:pt x="6760159" y="526694"/>
                  <a:pt x="6760465" y="492556"/>
                  <a:pt x="6761073" y="459028"/>
                </a:cubicBezTo>
                <a:cubicBezTo>
                  <a:pt x="6761683" y="425500"/>
                  <a:pt x="6762598" y="391363"/>
                  <a:pt x="6763817" y="356616"/>
                </a:cubicBezTo>
                <a:cubicBezTo>
                  <a:pt x="6774181" y="349300"/>
                  <a:pt x="6786067" y="342900"/>
                  <a:pt x="6799478" y="337413"/>
                </a:cubicBezTo>
                <a:cubicBezTo>
                  <a:pt x="6812889" y="331927"/>
                  <a:pt x="6826911" y="327660"/>
                  <a:pt x="6841541" y="324612"/>
                </a:cubicBezTo>
                <a:cubicBezTo>
                  <a:pt x="6856171" y="321564"/>
                  <a:pt x="6870954" y="319278"/>
                  <a:pt x="6885889" y="317754"/>
                </a:cubicBezTo>
                <a:cubicBezTo>
                  <a:pt x="6900825" y="316230"/>
                  <a:pt x="6914693" y="315468"/>
                  <a:pt x="6927494" y="315468"/>
                </a:cubicBezTo>
                <a:close/>
                <a:moveTo>
                  <a:pt x="3878885" y="313639"/>
                </a:moveTo>
                <a:cubicBezTo>
                  <a:pt x="3883152" y="313639"/>
                  <a:pt x="3887114" y="313639"/>
                  <a:pt x="3890772" y="313639"/>
                </a:cubicBezTo>
                <a:cubicBezTo>
                  <a:pt x="3894430" y="313639"/>
                  <a:pt x="3897782" y="313944"/>
                  <a:pt x="3900831" y="314553"/>
                </a:cubicBezTo>
                <a:cubicBezTo>
                  <a:pt x="3907536" y="315163"/>
                  <a:pt x="3912108" y="316992"/>
                  <a:pt x="3914546" y="320040"/>
                </a:cubicBezTo>
                <a:cubicBezTo>
                  <a:pt x="3915156" y="321869"/>
                  <a:pt x="3915461" y="325526"/>
                  <a:pt x="3915461" y="331012"/>
                </a:cubicBezTo>
                <a:lnTo>
                  <a:pt x="3915461" y="347472"/>
                </a:lnTo>
                <a:cubicBezTo>
                  <a:pt x="3915461" y="355396"/>
                  <a:pt x="3915461" y="364388"/>
                  <a:pt x="3915461" y="374446"/>
                </a:cubicBezTo>
                <a:cubicBezTo>
                  <a:pt x="3915461" y="384505"/>
                  <a:pt x="3915156" y="395630"/>
                  <a:pt x="3914546" y="407822"/>
                </a:cubicBezTo>
                <a:cubicBezTo>
                  <a:pt x="3913937" y="432206"/>
                  <a:pt x="3913022" y="459638"/>
                  <a:pt x="3911803" y="490118"/>
                </a:cubicBezTo>
                <a:cubicBezTo>
                  <a:pt x="3911194" y="505358"/>
                  <a:pt x="3910584" y="520903"/>
                  <a:pt x="3909975" y="536752"/>
                </a:cubicBezTo>
                <a:cubicBezTo>
                  <a:pt x="3909365" y="552602"/>
                  <a:pt x="3908451" y="569061"/>
                  <a:pt x="3907231" y="586130"/>
                </a:cubicBezTo>
                <a:cubicBezTo>
                  <a:pt x="3906012" y="603199"/>
                  <a:pt x="3905098" y="620115"/>
                  <a:pt x="3904488" y="636879"/>
                </a:cubicBezTo>
                <a:cubicBezTo>
                  <a:pt x="3903879" y="653643"/>
                  <a:pt x="3902964" y="670255"/>
                  <a:pt x="3901745" y="686714"/>
                </a:cubicBezTo>
                <a:cubicBezTo>
                  <a:pt x="3900525" y="703173"/>
                  <a:pt x="3899612" y="719328"/>
                  <a:pt x="3899002" y="735177"/>
                </a:cubicBezTo>
                <a:cubicBezTo>
                  <a:pt x="3898392" y="751027"/>
                  <a:pt x="3897478" y="766572"/>
                  <a:pt x="3896259" y="781812"/>
                </a:cubicBezTo>
                <a:cubicBezTo>
                  <a:pt x="3894430" y="810463"/>
                  <a:pt x="3892601" y="837285"/>
                  <a:pt x="3890772" y="862279"/>
                </a:cubicBezTo>
                <a:cubicBezTo>
                  <a:pt x="3890772" y="865327"/>
                  <a:pt x="3890467" y="870813"/>
                  <a:pt x="3889858" y="878738"/>
                </a:cubicBezTo>
                <a:cubicBezTo>
                  <a:pt x="3889248" y="886663"/>
                  <a:pt x="3888486" y="895197"/>
                  <a:pt x="3887572" y="904341"/>
                </a:cubicBezTo>
                <a:cubicBezTo>
                  <a:pt x="3886657" y="913485"/>
                  <a:pt x="3885590" y="921867"/>
                  <a:pt x="3884371" y="929487"/>
                </a:cubicBezTo>
                <a:cubicBezTo>
                  <a:pt x="3883152" y="937107"/>
                  <a:pt x="3881933" y="942136"/>
                  <a:pt x="3880714" y="944575"/>
                </a:cubicBezTo>
                <a:cubicBezTo>
                  <a:pt x="3878885" y="947013"/>
                  <a:pt x="3874923" y="949147"/>
                  <a:pt x="3868827" y="950976"/>
                </a:cubicBezTo>
                <a:cubicBezTo>
                  <a:pt x="3854806" y="955243"/>
                  <a:pt x="3840328" y="957986"/>
                  <a:pt x="3825393" y="959205"/>
                </a:cubicBezTo>
                <a:cubicBezTo>
                  <a:pt x="3810457" y="960424"/>
                  <a:pt x="3795675" y="961034"/>
                  <a:pt x="3781044" y="961034"/>
                </a:cubicBezTo>
                <a:cubicBezTo>
                  <a:pt x="3775558" y="961034"/>
                  <a:pt x="3769309" y="960882"/>
                  <a:pt x="3762299" y="960577"/>
                </a:cubicBezTo>
                <a:cubicBezTo>
                  <a:pt x="3755288" y="960272"/>
                  <a:pt x="3748126" y="959510"/>
                  <a:pt x="3740811" y="958291"/>
                </a:cubicBezTo>
                <a:cubicBezTo>
                  <a:pt x="3733495" y="957072"/>
                  <a:pt x="3726637" y="955243"/>
                  <a:pt x="3720237" y="952804"/>
                </a:cubicBezTo>
                <a:cubicBezTo>
                  <a:pt x="3713836" y="950366"/>
                  <a:pt x="3708806" y="947318"/>
                  <a:pt x="3705149" y="943660"/>
                </a:cubicBezTo>
                <a:cubicBezTo>
                  <a:pt x="3703320" y="943051"/>
                  <a:pt x="3701492" y="935126"/>
                  <a:pt x="3699662" y="919886"/>
                </a:cubicBezTo>
                <a:cubicBezTo>
                  <a:pt x="3696614" y="896721"/>
                  <a:pt x="3694481" y="873709"/>
                  <a:pt x="3693262" y="850849"/>
                </a:cubicBezTo>
                <a:cubicBezTo>
                  <a:pt x="3692043" y="827989"/>
                  <a:pt x="3690823" y="804976"/>
                  <a:pt x="3689604" y="781812"/>
                </a:cubicBezTo>
                <a:cubicBezTo>
                  <a:pt x="3688994" y="766572"/>
                  <a:pt x="3688537" y="751179"/>
                  <a:pt x="3688233" y="735634"/>
                </a:cubicBezTo>
                <a:cubicBezTo>
                  <a:pt x="3687928" y="720090"/>
                  <a:pt x="3687471" y="704088"/>
                  <a:pt x="3686861" y="687628"/>
                </a:cubicBezTo>
                <a:lnTo>
                  <a:pt x="3684118" y="588873"/>
                </a:lnTo>
                <a:cubicBezTo>
                  <a:pt x="3683508" y="572414"/>
                  <a:pt x="3683203" y="556412"/>
                  <a:pt x="3683203" y="540867"/>
                </a:cubicBezTo>
                <a:cubicBezTo>
                  <a:pt x="3683203" y="525322"/>
                  <a:pt x="3683203" y="510540"/>
                  <a:pt x="3683203" y="496519"/>
                </a:cubicBezTo>
                <a:cubicBezTo>
                  <a:pt x="3683203" y="476402"/>
                  <a:pt x="3683356" y="457962"/>
                  <a:pt x="3683661" y="441198"/>
                </a:cubicBezTo>
                <a:cubicBezTo>
                  <a:pt x="3683965" y="424434"/>
                  <a:pt x="3684423" y="409346"/>
                  <a:pt x="3685032" y="395935"/>
                </a:cubicBezTo>
                <a:cubicBezTo>
                  <a:pt x="3686251" y="372770"/>
                  <a:pt x="3687471" y="359054"/>
                  <a:pt x="3688690" y="354787"/>
                </a:cubicBezTo>
                <a:cubicBezTo>
                  <a:pt x="3700272" y="348691"/>
                  <a:pt x="3714141" y="343205"/>
                  <a:pt x="3730295" y="338328"/>
                </a:cubicBezTo>
                <a:cubicBezTo>
                  <a:pt x="3746449" y="333451"/>
                  <a:pt x="3763213" y="329184"/>
                  <a:pt x="3780587" y="325526"/>
                </a:cubicBezTo>
                <a:cubicBezTo>
                  <a:pt x="3797961" y="321869"/>
                  <a:pt x="3815334" y="318973"/>
                  <a:pt x="3832708" y="316839"/>
                </a:cubicBezTo>
                <a:cubicBezTo>
                  <a:pt x="3850081" y="314706"/>
                  <a:pt x="3865474" y="313639"/>
                  <a:pt x="3878885" y="313639"/>
                </a:cubicBezTo>
                <a:close/>
                <a:moveTo>
                  <a:pt x="6404229" y="309981"/>
                </a:moveTo>
                <a:cubicBezTo>
                  <a:pt x="6429832" y="309981"/>
                  <a:pt x="6445377" y="312724"/>
                  <a:pt x="6450863" y="318211"/>
                </a:cubicBezTo>
                <a:cubicBezTo>
                  <a:pt x="6456349" y="324917"/>
                  <a:pt x="6460921" y="342595"/>
                  <a:pt x="6464579" y="371246"/>
                </a:cubicBezTo>
                <a:cubicBezTo>
                  <a:pt x="6472505" y="432206"/>
                  <a:pt x="6477381" y="493166"/>
                  <a:pt x="6479210" y="554126"/>
                </a:cubicBezTo>
                <a:cubicBezTo>
                  <a:pt x="6481039" y="615086"/>
                  <a:pt x="6481953" y="676046"/>
                  <a:pt x="6481953" y="737006"/>
                </a:cubicBezTo>
                <a:lnTo>
                  <a:pt x="6481953" y="803757"/>
                </a:lnTo>
                <a:cubicBezTo>
                  <a:pt x="6481953" y="806805"/>
                  <a:pt x="6481801" y="814425"/>
                  <a:pt x="6481496" y="826617"/>
                </a:cubicBezTo>
                <a:cubicBezTo>
                  <a:pt x="6481191" y="838809"/>
                  <a:pt x="6480735" y="851611"/>
                  <a:pt x="6480124" y="865022"/>
                </a:cubicBezTo>
                <a:cubicBezTo>
                  <a:pt x="6479515" y="878433"/>
                  <a:pt x="6478753" y="890778"/>
                  <a:pt x="6477838" y="902055"/>
                </a:cubicBezTo>
                <a:cubicBezTo>
                  <a:pt x="6476923" y="913333"/>
                  <a:pt x="6475857" y="919581"/>
                  <a:pt x="6474637" y="920800"/>
                </a:cubicBezTo>
                <a:cubicBezTo>
                  <a:pt x="6467932" y="927506"/>
                  <a:pt x="6457721" y="934212"/>
                  <a:pt x="6444005" y="940917"/>
                </a:cubicBezTo>
                <a:cubicBezTo>
                  <a:pt x="6430289" y="947623"/>
                  <a:pt x="6415507" y="953566"/>
                  <a:pt x="6399657" y="958748"/>
                </a:cubicBezTo>
                <a:cubicBezTo>
                  <a:pt x="6383807" y="963930"/>
                  <a:pt x="6368111" y="968197"/>
                  <a:pt x="6352565" y="971550"/>
                </a:cubicBezTo>
                <a:cubicBezTo>
                  <a:pt x="6337021" y="974902"/>
                  <a:pt x="6323762" y="976579"/>
                  <a:pt x="6312789" y="976579"/>
                </a:cubicBezTo>
                <a:cubicBezTo>
                  <a:pt x="6302426" y="976579"/>
                  <a:pt x="6290539" y="971245"/>
                  <a:pt x="6277127" y="960577"/>
                </a:cubicBezTo>
                <a:cubicBezTo>
                  <a:pt x="6263716" y="949909"/>
                  <a:pt x="6250305" y="937412"/>
                  <a:pt x="6236894" y="923086"/>
                </a:cubicBezTo>
                <a:cubicBezTo>
                  <a:pt x="6223483" y="908761"/>
                  <a:pt x="6211139" y="893978"/>
                  <a:pt x="6199861" y="878738"/>
                </a:cubicBezTo>
                <a:cubicBezTo>
                  <a:pt x="6188583" y="863498"/>
                  <a:pt x="6179591" y="851306"/>
                  <a:pt x="6172885" y="842162"/>
                </a:cubicBezTo>
                <a:cubicBezTo>
                  <a:pt x="6158255" y="822045"/>
                  <a:pt x="6146368" y="806500"/>
                  <a:pt x="6137224" y="795528"/>
                </a:cubicBezTo>
                <a:cubicBezTo>
                  <a:pt x="6138443" y="805281"/>
                  <a:pt x="6139358" y="818083"/>
                  <a:pt x="6139967" y="833932"/>
                </a:cubicBezTo>
                <a:lnTo>
                  <a:pt x="6142711" y="880567"/>
                </a:lnTo>
                <a:cubicBezTo>
                  <a:pt x="6143321" y="888492"/>
                  <a:pt x="6143625" y="895959"/>
                  <a:pt x="6143625" y="902970"/>
                </a:cubicBezTo>
                <a:cubicBezTo>
                  <a:pt x="6143625" y="909980"/>
                  <a:pt x="6143625" y="916838"/>
                  <a:pt x="6143625" y="923544"/>
                </a:cubicBezTo>
                <a:cubicBezTo>
                  <a:pt x="6143625" y="936345"/>
                  <a:pt x="6142711" y="944575"/>
                  <a:pt x="6140882" y="948232"/>
                </a:cubicBezTo>
                <a:cubicBezTo>
                  <a:pt x="6136615" y="951280"/>
                  <a:pt x="6129909" y="953719"/>
                  <a:pt x="6120765" y="955548"/>
                </a:cubicBezTo>
                <a:cubicBezTo>
                  <a:pt x="6111621" y="957376"/>
                  <a:pt x="6101715" y="958748"/>
                  <a:pt x="6091047" y="959662"/>
                </a:cubicBezTo>
                <a:cubicBezTo>
                  <a:pt x="6080379" y="960577"/>
                  <a:pt x="6070169" y="961034"/>
                  <a:pt x="6060415" y="961034"/>
                </a:cubicBezTo>
                <a:cubicBezTo>
                  <a:pt x="6050661" y="961034"/>
                  <a:pt x="6043041" y="961034"/>
                  <a:pt x="6037555" y="961034"/>
                </a:cubicBezTo>
                <a:cubicBezTo>
                  <a:pt x="6033897" y="961034"/>
                  <a:pt x="6027649" y="960882"/>
                  <a:pt x="6018809" y="960577"/>
                </a:cubicBezTo>
                <a:cubicBezTo>
                  <a:pt x="6009970" y="960272"/>
                  <a:pt x="6000521" y="959815"/>
                  <a:pt x="5990463" y="959205"/>
                </a:cubicBezTo>
                <a:cubicBezTo>
                  <a:pt x="5980405" y="958596"/>
                  <a:pt x="5971109" y="957681"/>
                  <a:pt x="5962573" y="956462"/>
                </a:cubicBezTo>
                <a:cubicBezTo>
                  <a:pt x="5954039" y="955243"/>
                  <a:pt x="5948553" y="953414"/>
                  <a:pt x="5946115" y="950976"/>
                </a:cubicBezTo>
                <a:cubicBezTo>
                  <a:pt x="5943067" y="924763"/>
                  <a:pt x="5940781" y="898855"/>
                  <a:pt x="5939257" y="873252"/>
                </a:cubicBezTo>
                <a:cubicBezTo>
                  <a:pt x="5937733" y="847648"/>
                  <a:pt x="5936361" y="821740"/>
                  <a:pt x="5935141" y="795528"/>
                </a:cubicBezTo>
                <a:cubicBezTo>
                  <a:pt x="5933923" y="766267"/>
                  <a:pt x="5933009" y="737311"/>
                  <a:pt x="5932399" y="708660"/>
                </a:cubicBezTo>
                <a:cubicBezTo>
                  <a:pt x="5931789" y="680008"/>
                  <a:pt x="5931484" y="651052"/>
                  <a:pt x="5931484" y="621792"/>
                </a:cubicBezTo>
                <a:lnTo>
                  <a:pt x="5931484" y="528523"/>
                </a:lnTo>
                <a:cubicBezTo>
                  <a:pt x="5931484" y="513892"/>
                  <a:pt x="5931637" y="500024"/>
                  <a:pt x="5931941" y="486918"/>
                </a:cubicBezTo>
                <a:cubicBezTo>
                  <a:pt x="5932247" y="473811"/>
                  <a:pt x="5932703" y="461467"/>
                  <a:pt x="5933313" y="449884"/>
                </a:cubicBezTo>
                <a:cubicBezTo>
                  <a:pt x="5933923" y="436473"/>
                  <a:pt x="5934380" y="423824"/>
                  <a:pt x="5934685" y="411937"/>
                </a:cubicBezTo>
                <a:cubicBezTo>
                  <a:pt x="5934989" y="400050"/>
                  <a:pt x="5935141" y="388924"/>
                  <a:pt x="5935141" y="378561"/>
                </a:cubicBezTo>
                <a:lnTo>
                  <a:pt x="5936056" y="377647"/>
                </a:lnTo>
                <a:cubicBezTo>
                  <a:pt x="5944591" y="371551"/>
                  <a:pt x="5955411" y="364998"/>
                  <a:pt x="5968517" y="357987"/>
                </a:cubicBezTo>
                <a:cubicBezTo>
                  <a:pt x="5981624" y="350977"/>
                  <a:pt x="5995797" y="344576"/>
                  <a:pt x="6011037" y="338785"/>
                </a:cubicBezTo>
                <a:cubicBezTo>
                  <a:pt x="6026277" y="332994"/>
                  <a:pt x="6041213" y="328117"/>
                  <a:pt x="6055843" y="324155"/>
                </a:cubicBezTo>
                <a:cubicBezTo>
                  <a:pt x="6070473" y="320192"/>
                  <a:pt x="6083274" y="318211"/>
                  <a:pt x="6094247" y="318211"/>
                </a:cubicBezTo>
                <a:cubicBezTo>
                  <a:pt x="6097295" y="318211"/>
                  <a:pt x="6101867" y="318821"/>
                  <a:pt x="6107963" y="320040"/>
                </a:cubicBezTo>
                <a:cubicBezTo>
                  <a:pt x="6112231" y="321259"/>
                  <a:pt x="6116955" y="325678"/>
                  <a:pt x="6122137" y="333298"/>
                </a:cubicBezTo>
                <a:cubicBezTo>
                  <a:pt x="6127319" y="340918"/>
                  <a:pt x="6132499" y="349300"/>
                  <a:pt x="6137681" y="358445"/>
                </a:cubicBezTo>
                <a:cubicBezTo>
                  <a:pt x="6142863" y="367588"/>
                  <a:pt x="6147435" y="376580"/>
                  <a:pt x="6151397" y="385419"/>
                </a:cubicBezTo>
                <a:cubicBezTo>
                  <a:pt x="6155360" y="394258"/>
                  <a:pt x="6158255" y="400507"/>
                  <a:pt x="6160084" y="404164"/>
                </a:cubicBezTo>
                <a:cubicBezTo>
                  <a:pt x="6164961" y="415747"/>
                  <a:pt x="6170143" y="427634"/>
                  <a:pt x="6175629" y="439826"/>
                </a:cubicBezTo>
                <a:cubicBezTo>
                  <a:pt x="6181115" y="452018"/>
                  <a:pt x="6186601" y="464820"/>
                  <a:pt x="6192088" y="478231"/>
                </a:cubicBezTo>
                <a:cubicBezTo>
                  <a:pt x="6197574" y="491642"/>
                  <a:pt x="6203061" y="504596"/>
                  <a:pt x="6208547" y="517093"/>
                </a:cubicBezTo>
                <a:cubicBezTo>
                  <a:pt x="6214033" y="529590"/>
                  <a:pt x="6219215" y="541934"/>
                  <a:pt x="6224093" y="554126"/>
                </a:cubicBezTo>
                <a:cubicBezTo>
                  <a:pt x="6228969" y="566318"/>
                  <a:pt x="6233693" y="577596"/>
                  <a:pt x="6238265" y="587959"/>
                </a:cubicBezTo>
                <a:cubicBezTo>
                  <a:pt x="6242837" y="598322"/>
                  <a:pt x="6247257" y="607771"/>
                  <a:pt x="6251524" y="616305"/>
                </a:cubicBezTo>
                <a:cubicBezTo>
                  <a:pt x="6260059" y="634593"/>
                  <a:pt x="6266459" y="646176"/>
                  <a:pt x="6270727" y="651052"/>
                </a:cubicBezTo>
                <a:cubicBezTo>
                  <a:pt x="6270117" y="644347"/>
                  <a:pt x="6269507" y="636422"/>
                  <a:pt x="6268898" y="627278"/>
                </a:cubicBezTo>
                <a:cubicBezTo>
                  <a:pt x="6268289" y="618134"/>
                  <a:pt x="6267374" y="608076"/>
                  <a:pt x="6266155" y="597103"/>
                </a:cubicBezTo>
                <a:cubicBezTo>
                  <a:pt x="6264936" y="586130"/>
                  <a:pt x="6264021" y="574700"/>
                  <a:pt x="6263411" y="562813"/>
                </a:cubicBezTo>
                <a:cubicBezTo>
                  <a:pt x="6262801" y="550926"/>
                  <a:pt x="6261887" y="538886"/>
                  <a:pt x="6260668" y="526694"/>
                </a:cubicBezTo>
                <a:lnTo>
                  <a:pt x="6255182" y="452628"/>
                </a:lnTo>
                <a:cubicBezTo>
                  <a:pt x="6253353" y="427634"/>
                  <a:pt x="6252439" y="406603"/>
                  <a:pt x="6252439" y="389534"/>
                </a:cubicBezTo>
                <a:cubicBezTo>
                  <a:pt x="6252439" y="368808"/>
                  <a:pt x="6253963" y="354482"/>
                  <a:pt x="6257011" y="346557"/>
                </a:cubicBezTo>
                <a:cubicBezTo>
                  <a:pt x="6278347" y="334975"/>
                  <a:pt x="6302121" y="325983"/>
                  <a:pt x="6328333" y="319583"/>
                </a:cubicBezTo>
                <a:cubicBezTo>
                  <a:pt x="6354547" y="313182"/>
                  <a:pt x="6379845" y="309981"/>
                  <a:pt x="6404229" y="309981"/>
                </a:cubicBezTo>
                <a:close/>
                <a:moveTo>
                  <a:pt x="579807" y="309067"/>
                </a:moveTo>
                <a:cubicBezTo>
                  <a:pt x="634060" y="309067"/>
                  <a:pt x="689991" y="310743"/>
                  <a:pt x="747598" y="314096"/>
                </a:cubicBezTo>
                <a:cubicBezTo>
                  <a:pt x="805206" y="317449"/>
                  <a:pt x="860832" y="324307"/>
                  <a:pt x="914476" y="334670"/>
                </a:cubicBezTo>
                <a:cubicBezTo>
                  <a:pt x="939470" y="338937"/>
                  <a:pt x="953186" y="343509"/>
                  <a:pt x="955624" y="348386"/>
                </a:cubicBezTo>
                <a:cubicBezTo>
                  <a:pt x="957453" y="350825"/>
                  <a:pt x="958368" y="357835"/>
                  <a:pt x="958368" y="369417"/>
                </a:cubicBezTo>
                <a:cubicBezTo>
                  <a:pt x="958368" y="380390"/>
                  <a:pt x="957453" y="393801"/>
                  <a:pt x="955624" y="409651"/>
                </a:cubicBezTo>
                <a:cubicBezTo>
                  <a:pt x="953796" y="424891"/>
                  <a:pt x="951967" y="439521"/>
                  <a:pt x="950139" y="453542"/>
                </a:cubicBezTo>
                <a:cubicBezTo>
                  <a:pt x="948919" y="462076"/>
                  <a:pt x="947852" y="470763"/>
                  <a:pt x="946938" y="479602"/>
                </a:cubicBezTo>
                <a:cubicBezTo>
                  <a:pt x="946023" y="488442"/>
                  <a:pt x="944956" y="497128"/>
                  <a:pt x="943738" y="505663"/>
                </a:cubicBezTo>
                <a:lnTo>
                  <a:pt x="941908" y="513892"/>
                </a:lnTo>
                <a:cubicBezTo>
                  <a:pt x="929716" y="520598"/>
                  <a:pt x="909295" y="526084"/>
                  <a:pt x="880644" y="530352"/>
                </a:cubicBezTo>
                <a:cubicBezTo>
                  <a:pt x="866013" y="532790"/>
                  <a:pt x="849706" y="535381"/>
                  <a:pt x="831723" y="538124"/>
                </a:cubicBezTo>
                <a:cubicBezTo>
                  <a:pt x="813740" y="540867"/>
                  <a:pt x="794080" y="543763"/>
                  <a:pt x="772744" y="546811"/>
                </a:cubicBezTo>
                <a:cubicBezTo>
                  <a:pt x="772135" y="557784"/>
                  <a:pt x="771677" y="569366"/>
                  <a:pt x="771373" y="581558"/>
                </a:cubicBezTo>
                <a:cubicBezTo>
                  <a:pt x="771068" y="593750"/>
                  <a:pt x="770306" y="606856"/>
                  <a:pt x="769087" y="620877"/>
                </a:cubicBezTo>
                <a:cubicBezTo>
                  <a:pt x="767258" y="648309"/>
                  <a:pt x="765429" y="676656"/>
                  <a:pt x="763601" y="705916"/>
                </a:cubicBezTo>
                <a:cubicBezTo>
                  <a:pt x="761772" y="735177"/>
                  <a:pt x="759943" y="763524"/>
                  <a:pt x="758114" y="790956"/>
                </a:cubicBezTo>
                <a:cubicBezTo>
                  <a:pt x="756285" y="818388"/>
                  <a:pt x="754456" y="843076"/>
                  <a:pt x="752628" y="865022"/>
                </a:cubicBezTo>
                <a:cubicBezTo>
                  <a:pt x="752628" y="866851"/>
                  <a:pt x="752171" y="871575"/>
                  <a:pt x="751256" y="879195"/>
                </a:cubicBezTo>
                <a:cubicBezTo>
                  <a:pt x="750342" y="886815"/>
                  <a:pt x="749427" y="895045"/>
                  <a:pt x="748513" y="903884"/>
                </a:cubicBezTo>
                <a:cubicBezTo>
                  <a:pt x="747598" y="912723"/>
                  <a:pt x="746684" y="920800"/>
                  <a:pt x="745770" y="928116"/>
                </a:cubicBezTo>
                <a:cubicBezTo>
                  <a:pt x="744855" y="935431"/>
                  <a:pt x="744093" y="939393"/>
                  <a:pt x="743484" y="940003"/>
                </a:cubicBezTo>
                <a:cubicBezTo>
                  <a:pt x="741045" y="944880"/>
                  <a:pt x="732663" y="949147"/>
                  <a:pt x="718338" y="952804"/>
                </a:cubicBezTo>
                <a:cubicBezTo>
                  <a:pt x="704012" y="956462"/>
                  <a:pt x="688162" y="959358"/>
                  <a:pt x="670789" y="961491"/>
                </a:cubicBezTo>
                <a:cubicBezTo>
                  <a:pt x="653415" y="963625"/>
                  <a:pt x="636804" y="965149"/>
                  <a:pt x="620954" y="966063"/>
                </a:cubicBezTo>
                <a:cubicBezTo>
                  <a:pt x="605105" y="966978"/>
                  <a:pt x="593827" y="967435"/>
                  <a:pt x="587121" y="967435"/>
                </a:cubicBezTo>
                <a:cubicBezTo>
                  <a:pt x="584074" y="967435"/>
                  <a:pt x="579502" y="966825"/>
                  <a:pt x="573406" y="965606"/>
                </a:cubicBezTo>
                <a:cubicBezTo>
                  <a:pt x="569139" y="950976"/>
                  <a:pt x="565480" y="931773"/>
                  <a:pt x="562432" y="907999"/>
                </a:cubicBezTo>
                <a:cubicBezTo>
                  <a:pt x="557555" y="865327"/>
                  <a:pt x="554508" y="822655"/>
                  <a:pt x="553288" y="779983"/>
                </a:cubicBezTo>
                <a:cubicBezTo>
                  <a:pt x="552070" y="737311"/>
                  <a:pt x="551459" y="694639"/>
                  <a:pt x="551459" y="651967"/>
                </a:cubicBezTo>
                <a:lnTo>
                  <a:pt x="551459" y="608076"/>
                </a:lnTo>
                <a:lnTo>
                  <a:pt x="551459" y="569671"/>
                </a:lnTo>
                <a:cubicBezTo>
                  <a:pt x="540487" y="570890"/>
                  <a:pt x="529972" y="571804"/>
                  <a:pt x="519913" y="572414"/>
                </a:cubicBezTo>
                <a:cubicBezTo>
                  <a:pt x="509854" y="573024"/>
                  <a:pt x="499948" y="573633"/>
                  <a:pt x="490195" y="574243"/>
                </a:cubicBezTo>
                <a:cubicBezTo>
                  <a:pt x="471297" y="574852"/>
                  <a:pt x="454839" y="575767"/>
                  <a:pt x="440817" y="576986"/>
                </a:cubicBezTo>
                <a:cubicBezTo>
                  <a:pt x="434112" y="577596"/>
                  <a:pt x="428016" y="577900"/>
                  <a:pt x="422529" y="577900"/>
                </a:cubicBezTo>
                <a:cubicBezTo>
                  <a:pt x="417043" y="577900"/>
                  <a:pt x="412166" y="577900"/>
                  <a:pt x="407899" y="577900"/>
                </a:cubicBezTo>
                <a:cubicBezTo>
                  <a:pt x="399364" y="577900"/>
                  <a:pt x="394792" y="577596"/>
                  <a:pt x="394183" y="576986"/>
                </a:cubicBezTo>
                <a:cubicBezTo>
                  <a:pt x="391744" y="576376"/>
                  <a:pt x="390525" y="567232"/>
                  <a:pt x="390525" y="549554"/>
                </a:cubicBezTo>
                <a:cubicBezTo>
                  <a:pt x="390525" y="539800"/>
                  <a:pt x="391287" y="524560"/>
                  <a:pt x="392811" y="503834"/>
                </a:cubicBezTo>
                <a:cubicBezTo>
                  <a:pt x="394335" y="483108"/>
                  <a:pt x="396469" y="461314"/>
                  <a:pt x="399212" y="438454"/>
                </a:cubicBezTo>
                <a:cubicBezTo>
                  <a:pt x="401955" y="415594"/>
                  <a:pt x="405156" y="393954"/>
                  <a:pt x="408813" y="373532"/>
                </a:cubicBezTo>
                <a:cubicBezTo>
                  <a:pt x="412471" y="353111"/>
                  <a:pt x="416738" y="338937"/>
                  <a:pt x="421615" y="331012"/>
                </a:cubicBezTo>
                <a:cubicBezTo>
                  <a:pt x="426492" y="325526"/>
                  <a:pt x="436093" y="321411"/>
                  <a:pt x="450418" y="318668"/>
                </a:cubicBezTo>
                <a:cubicBezTo>
                  <a:pt x="464744" y="315925"/>
                  <a:pt x="480442" y="313791"/>
                  <a:pt x="497510" y="312267"/>
                </a:cubicBezTo>
                <a:cubicBezTo>
                  <a:pt x="514579" y="310743"/>
                  <a:pt x="530886" y="309829"/>
                  <a:pt x="546430" y="309524"/>
                </a:cubicBezTo>
                <a:cubicBezTo>
                  <a:pt x="561976" y="309219"/>
                  <a:pt x="573101" y="309067"/>
                  <a:pt x="579807" y="309067"/>
                </a:cubicBezTo>
                <a:close/>
                <a:moveTo>
                  <a:pt x="7461123" y="308152"/>
                </a:moveTo>
                <a:cubicBezTo>
                  <a:pt x="7465999" y="308152"/>
                  <a:pt x="7473011" y="308305"/>
                  <a:pt x="7482154" y="308610"/>
                </a:cubicBezTo>
                <a:cubicBezTo>
                  <a:pt x="7491298" y="308915"/>
                  <a:pt x="7500747" y="309524"/>
                  <a:pt x="7510501" y="310438"/>
                </a:cubicBezTo>
                <a:cubicBezTo>
                  <a:pt x="7520254" y="311353"/>
                  <a:pt x="7529246" y="313029"/>
                  <a:pt x="7537475" y="315468"/>
                </a:cubicBezTo>
                <a:cubicBezTo>
                  <a:pt x="7545705" y="317906"/>
                  <a:pt x="7551344" y="321259"/>
                  <a:pt x="7554392" y="325526"/>
                </a:cubicBezTo>
                <a:cubicBezTo>
                  <a:pt x="7557440" y="332232"/>
                  <a:pt x="7559269" y="348996"/>
                  <a:pt x="7559879" y="375818"/>
                </a:cubicBezTo>
                <a:cubicBezTo>
                  <a:pt x="7560487" y="389839"/>
                  <a:pt x="7560945" y="405079"/>
                  <a:pt x="7561249" y="421538"/>
                </a:cubicBezTo>
                <a:cubicBezTo>
                  <a:pt x="7561555" y="437997"/>
                  <a:pt x="7561707" y="455980"/>
                  <a:pt x="7561707" y="475488"/>
                </a:cubicBezTo>
                <a:lnTo>
                  <a:pt x="7561707" y="535838"/>
                </a:lnTo>
                <a:cubicBezTo>
                  <a:pt x="7561707" y="546201"/>
                  <a:pt x="7561707" y="556869"/>
                  <a:pt x="7561707" y="567842"/>
                </a:cubicBezTo>
                <a:cubicBezTo>
                  <a:pt x="7561707" y="578815"/>
                  <a:pt x="7561402" y="590092"/>
                  <a:pt x="7560793" y="601675"/>
                </a:cubicBezTo>
                <a:cubicBezTo>
                  <a:pt x="7566889" y="601065"/>
                  <a:pt x="7572527" y="600608"/>
                  <a:pt x="7577709" y="600303"/>
                </a:cubicBezTo>
                <a:cubicBezTo>
                  <a:pt x="7582891" y="599998"/>
                  <a:pt x="7587919" y="599846"/>
                  <a:pt x="7592797" y="599846"/>
                </a:cubicBezTo>
                <a:cubicBezTo>
                  <a:pt x="7597673" y="599846"/>
                  <a:pt x="7602550" y="599846"/>
                  <a:pt x="7607427" y="599846"/>
                </a:cubicBezTo>
                <a:cubicBezTo>
                  <a:pt x="7612304" y="599846"/>
                  <a:pt x="7617485" y="600151"/>
                  <a:pt x="7622972" y="600760"/>
                </a:cubicBezTo>
                <a:cubicBezTo>
                  <a:pt x="7622972" y="558698"/>
                  <a:pt x="7623581" y="516636"/>
                  <a:pt x="7624801" y="474573"/>
                </a:cubicBezTo>
                <a:cubicBezTo>
                  <a:pt x="7626020" y="432511"/>
                  <a:pt x="7629067" y="390448"/>
                  <a:pt x="7633945" y="348386"/>
                </a:cubicBezTo>
                <a:cubicBezTo>
                  <a:pt x="7635164" y="341071"/>
                  <a:pt x="7636079" y="335280"/>
                  <a:pt x="7636687" y="331012"/>
                </a:cubicBezTo>
                <a:cubicBezTo>
                  <a:pt x="7637297" y="326745"/>
                  <a:pt x="7637602" y="324002"/>
                  <a:pt x="7637602" y="322783"/>
                </a:cubicBezTo>
                <a:lnTo>
                  <a:pt x="7638517" y="321869"/>
                </a:lnTo>
                <a:lnTo>
                  <a:pt x="7640345" y="321411"/>
                </a:lnTo>
                <a:cubicBezTo>
                  <a:pt x="7640955" y="321106"/>
                  <a:pt x="7641565" y="320954"/>
                  <a:pt x="7642175" y="320954"/>
                </a:cubicBezTo>
                <a:cubicBezTo>
                  <a:pt x="7658024" y="316687"/>
                  <a:pt x="7673873" y="313944"/>
                  <a:pt x="7689723" y="312724"/>
                </a:cubicBezTo>
                <a:cubicBezTo>
                  <a:pt x="7705573" y="311505"/>
                  <a:pt x="7721727" y="310896"/>
                  <a:pt x="7738186" y="310896"/>
                </a:cubicBezTo>
                <a:cubicBezTo>
                  <a:pt x="7750987" y="310896"/>
                  <a:pt x="7763941" y="311048"/>
                  <a:pt x="7777048" y="311353"/>
                </a:cubicBezTo>
                <a:cubicBezTo>
                  <a:pt x="7790155" y="311658"/>
                  <a:pt x="7803109" y="313029"/>
                  <a:pt x="7815911" y="315468"/>
                </a:cubicBezTo>
                <a:cubicBezTo>
                  <a:pt x="7828103" y="317296"/>
                  <a:pt x="7837246" y="319430"/>
                  <a:pt x="7843342" y="321869"/>
                </a:cubicBezTo>
                <a:cubicBezTo>
                  <a:pt x="7850658" y="324917"/>
                  <a:pt x="7855229" y="327964"/>
                  <a:pt x="7857058" y="331012"/>
                </a:cubicBezTo>
                <a:cubicBezTo>
                  <a:pt x="7858887" y="336499"/>
                  <a:pt x="7859801" y="350520"/>
                  <a:pt x="7859801" y="373075"/>
                </a:cubicBezTo>
                <a:cubicBezTo>
                  <a:pt x="7859801" y="396240"/>
                  <a:pt x="7858887" y="426110"/>
                  <a:pt x="7857058" y="462686"/>
                </a:cubicBezTo>
                <a:cubicBezTo>
                  <a:pt x="7856449" y="471830"/>
                  <a:pt x="7855382" y="489661"/>
                  <a:pt x="7853858" y="516178"/>
                </a:cubicBezTo>
                <a:cubicBezTo>
                  <a:pt x="7852334" y="542696"/>
                  <a:pt x="7850200" y="573328"/>
                  <a:pt x="7847457" y="608076"/>
                </a:cubicBezTo>
                <a:cubicBezTo>
                  <a:pt x="7844714" y="642823"/>
                  <a:pt x="7841819" y="679399"/>
                  <a:pt x="7838770" y="717804"/>
                </a:cubicBezTo>
                <a:cubicBezTo>
                  <a:pt x="7835722" y="756208"/>
                  <a:pt x="7832675" y="791870"/>
                  <a:pt x="7829627" y="824788"/>
                </a:cubicBezTo>
                <a:cubicBezTo>
                  <a:pt x="7826579" y="857707"/>
                  <a:pt x="7823530" y="885596"/>
                  <a:pt x="7820482" y="908456"/>
                </a:cubicBezTo>
                <a:cubicBezTo>
                  <a:pt x="7817434" y="931316"/>
                  <a:pt x="7814691" y="944575"/>
                  <a:pt x="7812253" y="948232"/>
                </a:cubicBezTo>
                <a:cubicBezTo>
                  <a:pt x="7809205" y="951280"/>
                  <a:pt x="7803566" y="953566"/>
                  <a:pt x="7795336" y="955090"/>
                </a:cubicBezTo>
                <a:cubicBezTo>
                  <a:pt x="7787107" y="956614"/>
                  <a:pt x="7781163" y="957681"/>
                  <a:pt x="7777505" y="958291"/>
                </a:cubicBezTo>
                <a:cubicBezTo>
                  <a:pt x="7767143" y="959510"/>
                  <a:pt x="7756627" y="960424"/>
                  <a:pt x="7745959" y="961034"/>
                </a:cubicBezTo>
                <a:cubicBezTo>
                  <a:pt x="7735291" y="961644"/>
                  <a:pt x="7724775" y="961948"/>
                  <a:pt x="7714412" y="961948"/>
                </a:cubicBezTo>
                <a:cubicBezTo>
                  <a:pt x="7708925" y="961948"/>
                  <a:pt x="7702219" y="961796"/>
                  <a:pt x="7694295" y="961491"/>
                </a:cubicBezTo>
                <a:cubicBezTo>
                  <a:pt x="7686371" y="961186"/>
                  <a:pt x="7678293" y="960424"/>
                  <a:pt x="7670063" y="959205"/>
                </a:cubicBezTo>
                <a:cubicBezTo>
                  <a:pt x="7661833" y="957986"/>
                  <a:pt x="7654061" y="956157"/>
                  <a:pt x="7646747" y="953719"/>
                </a:cubicBezTo>
                <a:cubicBezTo>
                  <a:pt x="7639431" y="951280"/>
                  <a:pt x="7633335" y="948232"/>
                  <a:pt x="7628459" y="944575"/>
                </a:cubicBezTo>
                <a:cubicBezTo>
                  <a:pt x="7626629" y="943965"/>
                  <a:pt x="7625105" y="940460"/>
                  <a:pt x="7623886" y="934059"/>
                </a:cubicBezTo>
                <a:cubicBezTo>
                  <a:pt x="7622667" y="927658"/>
                  <a:pt x="7621600" y="920648"/>
                  <a:pt x="7620685" y="913028"/>
                </a:cubicBezTo>
                <a:cubicBezTo>
                  <a:pt x="7619771" y="905408"/>
                  <a:pt x="7619009" y="898245"/>
                  <a:pt x="7618399" y="891540"/>
                </a:cubicBezTo>
                <a:cubicBezTo>
                  <a:pt x="7617791" y="884834"/>
                  <a:pt x="7617485" y="880567"/>
                  <a:pt x="7617485" y="878738"/>
                </a:cubicBezTo>
                <a:cubicBezTo>
                  <a:pt x="7616266" y="854354"/>
                  <a:pt x="7615351" y="830122"/>
                  <a:pt x="7614743" y="806043"/>
                </a:cubicBezTo>
                <a:cubicBezTo>
                  <a:pt x="7614133" y="781964"/>
                  <a:pt x="7613828" y="757732"/>
                  <a:pt x="7613828" y="733348"/>
                </a:cubicBezTo>
                <a:cubicBezTo>
                  <a:pt x="7608951" y="732739"/>
                  <a:pt x="7603921" y="732282"/>
                  <a:pt x="7598741" y="731977"/>
                </a:cubicBezTo>
                <a:cubicBezTo>
                  <a:pt x="7593559" y="731672"/>
                  <a:pt x="7588529" y="731520"/>
                  <a:pt x="7583653" y="731520"/>
                </a:cubicBezTo>
                <a:cubicBezTo>
                  <a:pt x="7578776" y="731520"/>
                  <a:pt x="7573289" y="731672"/>
                  <a:pt x="7567193" y="731977"/>
                </a:cubicBezTo>
                <a:cubicBezTo>
                  <a:pt x="7561097" y="732282"/>
                  <a:pt x="7554697" y="732739"/>
                  <a:pt x="7547991" y="733348"/>
                </a:cubicBezTo>
                <a:cubicBezTo>
                  <a:pt x="7546771" y="757732"/>
                  <a:pt x="7545857" y="781964"/>
                  <a:pt x="7545248" y="806043"/>
                </a:cubicBezTo>
                <a:cubicBezTo>
                  <a:pt x="7544639" y="830122"/>
                  <a:pt x="7543724" y="854354"/>
                  <a:pt x="7542505" y="878738"/>
                </a:cubicBezTo>
                <a:cubicBezTo>
                  <a:pt x="7541895" y="897636"/>
                  <a:pt x="7540981" y="913180"/>
                  <a:pt x="7539761" y="925372"/>
                </a:cubicBezTo>
                <a:cubicBezTo>
                  <a:pt x="7539152" y="936955"/>
                  <a:pt x="7538238" y="943660"/>
                  <a:pt x="7537018" y="945489"/>
                </a:cubicBezTo>
                <a:cubicBezTo>
                  <a:pt x="7535189" y="948537"/>
                  <a:pt x="7530313" y="951280"/>
                  <a:pt x="7522387" y="953719"/>
                </a:cubicBezTo>
                <a:cubicBezTo>
                  <a:pt x="7515682" y="956157"/>
                  <a:pt x="7505623" y="958291"/>
                  <a:pt x="7492213" y="960120"/>
                </a:cubicBezTo>
                <a:cubicBezTo>
                  <a:pt x="7480630" y="961948"/>
                  <a:pt x="7467829" y="963777"/>
                  <a:pt x="7453808" y="965606"/>
                </a:cubicBezTo>
                <a:cubicBezTo>
                  <a:pt x="7440397" y="967435"/>
                  <a:pt x="7427595" y="968349"/>
                  <a:pt x="7415403" y="968349"/>
                </a:cubicBezTo>
                <a:cubicBezTo>
                  <a:pt x="7405039" y="968349"/>
                  <a:pt x="7394220" y="967740"/>
                  <a:pt x="7382942" y="966520"/>
                </a:cubicBezTo>
                <a:cubicBezTo>
                  <a:pt x="7371664" y="965301"/>
                  <a:pt x="7361759" y="961644"/>
                  <a:pt x="7353224" y="955548"/>
                </a:cubicBezTo>
                <a:cubicBezTo>
                  <a:pt x="7350176" y="953719"/>
                  <a:pt x="7347433" y="943356"/>
                  <a:pt x="7344995" y="924458"/>
                </a:cubicBezTo>
                <a:cubicBezTo>
                  <a:pt x="7340727" y="895197"/>
                  <a:pt x="7337374" y="865936"/>
                  <a:pt x="7334935" y="836676"/>
                </a:cubicBezTo>
                <a:cubicBezTo>
                  <a:pt x="7332497" y="807415"/>
                  <a:pt x="7330669" y="778154"/>
                  <a:pt x="7329449" y="748893"/>
                </a:cubicBezTo>
                <a:cubicBezTo>
                  <a:pt x="7326401" y="694639"/>
                  <a:pt x="7323963" y="640537"/>
                  <a:pt x="7322134" y="586587"/>
                </a:cubicBezTo>
                <a:cubicBezTo>
                  <a:pt x="7320305" y="532638"/>
                  <a:pt x="7319391" y="478536"/>
                  <a:pt x="7319391" y="424281"/>
                </a:cubicBezTo>
                <a:cubicBezTo>
                  <a:pt x="7319391" y="421233"/>
                  <a:pt x="7319391" y="415137"/>
                  <a:pt x="7319391" y="405993"/>
                </a:cubicBezTo>
                <a:cubicBezTo>
                  <a:pt x="7319391" y="396849"/>
                  <a:pt x="7319696" y="387096"/>
                  <a:pt x="7320305" y="376732"/>
                </a:cubicBezTo>
                <a:cubicBezTo>
                  <a:pt x="7320915" y="366369"/>
                  <a:pt x="7321525" y="356920"/>
                  <a:pt x="7322134" y="348386"/>
                </a:cubicBezTo>
                <a:cubicBezTo>
                  <a:pt x="7322744" y="339852"/>
                  <a:pt x="7323963" y="334365"/>
                  <a:pt x="7325792" y="331927"/>
                </a:cubicBezTo>
                <a:cubicBezTo>
                  <a:pt x="7327011" y="327050"/>
                  <a:pt x="7333412" y="323088"/>
                  <a:pt x="7344995" y="320040"/>
                </a:cubicBezTo>
                <a:cubicBezTo>
                  <a:pt x="7356577" y="316992"/>
                  <a:pt x="7369988" y="314553"/>
                  <a:pt x="7385228" y="312724"/>
                </a:cubicBezTo>
                <a:cubicBezTo>
                  <a:pt x="7400467" y="310896"/>
                  <a:pt x="7415251" y="309676"/>
                  <a:pt x="7429577" y="309067"/>
                </a:cubicBezTo>
                <a:cubicBezTo>
                  <a:pt x="7443901" y="308457"/>
                  <a:pt x="7454417" y="308152"/>
                  <a:pt x="7461123" y="308152"/>
                </a:cubicBezTo>
                <a:close/>
                <a:moveTo>
                  <a:pt x="1117473" y="308152"/>
                </a:moveTo>
                <a:cubicBezTo>
                  <a:pt x="1122350" y="308152"/>
                  <a:pt x="1129360" y="308305"/>
                  <a:pt x="1138504" y="308610"/>
                </a:cubicBezTo>
                <a:cubicBezTo>
                  <a:pt x="1147648" y="308915"/>
                  <a:pt x="1157098" y="309524"/>
                  <a:pt x="1166851" y="310438"/>
                </a:cubicBezTo>
                <a:cubicBezTo>
                  <a:pt x="1176604" y="311353"/>
                  <a:pt x="1185597" y="313029"/>
                  <a:pt x="1193825" y="315468"/>
                </a:cubicBezTo>
                <a:cubicBezTo>
                  <a:pt x="1202055" y="317906"/>
                  <a:pt x="1207694" y="321259"/>
                  <a:pt x="1210742" y="325526"/>
                </a:cubicBezTo>
                <a:cubicBezTo>
                  <a:pt x="1213790" y="332232"/>
                  <a:pt x="1215619" y="348996"/>
                  <a:pt x="1216229" y="375818"/>
                </a:cubicBezTo>
                <a:cubicBezTo>
                  <a:pt x="1216838" y="389839"/>
                  <a:pt x="1217296" y="405079"/>
                  <a:pt x="1217601" y="421538"/>
                </a:cubicBezTo>
                <a:cubicBezTo>
                  <a:pt x="1217905" y="437997"/>
                  <a:pt x="1218057" y="455980"/>
                  <a:pt x="1218057" y="475488"/>
                </a:cubicBezTo>
                <a:lnTo>
                  <a:pt x="1218057" y="535838"/>
                </a:lnTo>
                <a:cubicBezTo>
                  <a:pt x="1218057" y="546201"/>
                  <a:pt x="1218057" y="556869"/>
                  <a:pt x="1218057" y="567842"/>
                </a:cubicBezTo>
                <a:cubicBezTo>
                  <a:pt x="1218057" y="578815"/>
                  <a:pt x="1217752" y="590092"/>
                  <a:pt x="1217143" y="601675"/>
                </a:cubicBezTo>
                <a:cubicBezTo>
                  <a:pt x="1223239" y="601065"/>
                  <a:pt x="1228878" y="600608"/>
                  <a:pt x="1234059" y="600303"/>
                </a:cubicBezTo>
                <a:cubicBezTo>
                  <a:pt x="1239241" y="599998"/>
                  <a:pt x="1244270" y="599846"/>
                  <a:pt x="1249147" y="599846"/>
                </a:cubicBezTo>
                <a:cubicBezTo>
                  <a:pt x="1254024" y="599846"/>
                  <a:pt x="1258901" y="599846"/>
                  <a:pt x="1263777" y="599846"/>
                </a:cubicBezTo>
                <a:cubicBezTo>
                  <a:pt x="1268654" y="599846"/>
                  <a:pt x="1273836" y="600151"/>
                  <a:pt x="1279322" y="600760"/>
                </a:cubicBezTo>
                <a:cubicBezTo>
                  <a:pt x="1279322" y="558698"/>
                  <a:pt x="1279932" y="516636"/>
                  <a:pt x="1281151" y="474573"/>
                </a:cubicBezTo>
                <a:cubicBezTo>
                  <a:pt x="1282370" y="432511"/>
                  <a:pt x="1285418" y="390448"/>
                  <a:pt x="1290295" y="348386"/>
                </a:cubicBezTo>
                <a:cubicBezTo>
                  <a:pt x="1291514" y="341071"/>
                  <a:pt x="1292429" y="335280"/>
                  <a:pt x="1293038" y="331012"/>
                </a:cubicBezTo>
                <a:cubicBezTo>
                  <a:pt x="1293648" y="326745"/>
                  <a:pt x="1293952" y="324002"/>
                  <a:pt x="1293952" y="322783"/>
                </a:cubicBezTo>
                <a:lnTo>
                  <a:pt x="1294867" y="321869"/>
                </a:lnTo>
                <a:lnTo>
                  <a:pt x="1296696" y="321411"/>
                </a:lnTo>
                <a:cubicBezTo>
                  <a:pt x="1297305" y="321106"/>
                  <a:pt x="1297915" y="320954"/>
                  <a:pt x="1298524" y="320954"/>
                </a:cubicBezTo>
                <a:cubicBezTo>
                  <a:pt x="1314374" y="316687"/>
                  <a:pt x="1330223" y="313944"/>
                  <a:pt x="1346073" y="312724"/>
                </a:cubicBezTo>
                <a:cubicBezTo>
                  <a:pt x="1361923" y="311505"/>
                  <a:pt x="1378077" y="310896"/>
                  <a:pt x="1394536" y="310896"/>
                </a:cubicBezTo>
                <a:cubicBezTo>
                  <a:pt x="1407338" y="310896"/>
                  <a:pt x="1420292" y="311048"/>
                  <a:pt x="1433399" y="311353"/>
                </a:cubicBezTo>
                <a:cubicBezTo>
                  <a:pt x="1446505" y="311658"/>
                  <a:pt x="1459459" y="313029"/>
                  <a:pt x="1472261" y="315468"/>
                </a:cubicBezTo>
                <a:cubicBezTo>
                  <a:pt x="1484452" y="317296"/>
                  <a:pt x="1493597" y="319430"/>
                  <a:pt x="1499693" y="321869"/>
                </a:cubicBezTo>
                <a:cubicBezTo>
                  <a:pt x="1507008" y="324917"/>
                  <a:pt x="1511580" y="327964"/>
                  <a:pt x="1513408" y="331012"/>
                </a:cubicBezTo>
                <a:cubicBezTo>
                  <a:pt x="1515237" y="336499"/>
                  <a:pt x="1516151" y="350520"/>
                  <a:pt x="1516151" y="373075"/>
                </a:cubicBezTo>
                <a:cubicBezTo>
                  <a:pt x="1516151" y="396240"/>
                  <a:pt x="1515237" y="426110"/>
                  <a:pt x="1513408" y="462686"/>
                </a:cubicBezTo>
                <a:cubicBezTo>
                  <a:pt x="1512799" y="471830"/>
                  <a:pt x="1511733" y="489661"/>
                  <a:pt x="1510208" y="516178"/>
                </a:cubicBezTo>
                <a:cubicBezTo>
                  <a:pt x="1508684" y="542696"/>
                  <a:pt x="1506550" y="573328"/>
                  <a:pt x="1503807" y="608076"/>
                </a:cubicBezTo>
                <a:cubicBezTo>
                  <a:pt x="1501064" y="642823"/>
                  <a:pt x="1498168" y="679399"/>
                  <a:pt x="1495120" y="717804"/>
                </a:cubicBezTo>
                <a:cubicBezTo>
                  <a:pt x="1492072" y="756208"/>
                  <a:pt x="1489024" y="791870"/>
                  <a:pt x="1485976" y="824788"/>
                </a:cubicBezTo>
                <a:cubicBezTo>
                  <a:pt x="1482929" y="857707"/>
                  <a:pt x="1479880" y="885596"/>
                  <a:pt x="1476833" y="908456"/>
                </a:cubicBezTo>
                <a:cubicBezTo>
                  <a:pt x="1473784" y="931316"/>
                  <a:pt x="1471041" y="944575"/>
                  <a:pt x="1468603" y="948232"/>
                </a:cubicBezTo>
                <a:cubicBezTo>
                  <a:pt x="1465555" y="951280"/>
                  <a:pt x="1459916" y="953566"/>
                  <a:pt x="1451686" y="955090"/>
                </a:cubicBezTo>
                <a:cubicBezTo>
                  <a:pt x="1443457" y="956614"/>
                  <a:pt x="1437513" y="957681"/>
                  <a:pt x="1433855" y="958291"/>
                </a:cubicBezTo>
                <a:cubicBezTo>
                  <a:pt x="1423492" y="959510"/>
                  <a:pt x="1412977" y="960424"/>
                  <a:pt x="1402309" y="961034"/>
                </a:cubicBezTo>
                <a:cubicBezTo>
                  <a:pt x="1391641" y="961644"/>
                  <a:pt x="1381125" y="961948"/>
                  <a:pt x="1370763" y="961948"/>
                </a:cubicBezTo>
                <a:cubicBezTo>
                  <a:pt x="1365275" y="961948"/>
                  <a:pt x="1358570" y="961796"/>
                  <a:pt x="1350645" y="961491"/>
                </a:cubicBezTo>
                <a:cubicBezTo>
                  <a:pt x="1342720" y="961186"/>
                  <a:pt x="1334643" y="960424"/>
                  <a:pt x="1326413" y="959205"/>
                </a:cubicBezTo>
                <a:cubicBezTo>
                  <a:pt x="1318184" y="957986"/>
                  <a:pt x="1310412" y="956157"/>
                  <a:pt x="1303097" y="953719"/>
                </a:cubicBezTo>
                <a:cubicBezTo>
                  <a:pt x="1295781" y="951280"/>
                  <a:pt x="1289685" y="948232"/>
                  <a:pt x="1284808" y="944575"/>
                </a:cubicBezTo>
                <a:cubicBezTo>
                  <a:pt x="1282980" y="943965"/>
                  <a:pt x="1281455" y="940460"/>
                  <a:pt x="1280236" y="934059"/>
                </a:cubicBezTo>
                <a:cubicBezTo>
                  <a:pt x="1279017" y="927658"/>
                  <a:pt x="1277950" y="920648"/>
                  <a:pt x="1277036" y="913028"/>
                </a:cubicBezTo>
                <a:cubicBezTo>
                  <a:pt x="1276121" y="905408"/>
                  <a:pt x="1275360" y="898245"/>
                  <a:pt x="1274750" y="891540"/>
                </a:cubicBezTo>
                <a:cubicBezTo>
                  <a:pt x="1274140" y="884834"/>
                  <a:pt x="1273836" y="880567"/>
                  <a:pt x="1273836" y="878738"/>
                </a:cubicBezTo>
                <a:cubicBezTo>
                  <a:pt x="1272616" y="854354"/>
                  <a:pt x="1271703" y="830122"/>
                  <a:pt x="1271092" y="806043"/>
                </a:cubicBezTo>
                <a:cubicBezTo>
                  <a:pt x="1270483" y="781964"/>
                  <a:pt x="1270178" y="757732"/>
                  <a:pt x="1270178" y="733348"/>
                </a:cubicBezTo>
                <a:cubicBezTo>
                  <a:pt x="1265302" y="732739"/>
                  <a:pt x="1260272" y="732282"/>
                  <a:pt x="1255090" y="731977"/>
                </a:cubicBezTo>
                <a:cubicBezTo>
                  <a:pt x="1249909" y="731672"/>
                  <a:pt x="1244880" y="731520"/>
                  <a:pt x="1240003" y="731520"/>
                </a:cubicBezTo>
                <a:cubicBezTo>
                  <a:pt x="1235126" y="731520"/>
                  <a:pt x="1229640" y="731672"/>
                  <a:pt x="1223544" y="731977"/>
                </a:cubicBezTo>
                <a:cubicBezTo>
                  <a:pt x="1217447" y="732282"/>
                  <a:pt x="1211047" y="732739"/>
                  <a:pt x="1204341" y="733348"/>
                </a:cubicBezTo>
                <a:cubicBezTo>
                  <a:pt x="1203122" y="757732"/>
                  <a:pt x="1202208" y="781964"/>
                  <a:pt x="1201599" y="806043"/>
                </a:cubicBezTo>
                <a:cubicBezTo>
                  <a:pt x="1200988" y="830122"/>
                  <a:pt x="1200074" y="854354"/>
                  <a:pt x="1198855" y="878738"/>
                </a:cubicBezTo>
                <a:cubicBezTo>
                  <a:pt x="1198245" y="897636"/>
                  <a:pt x="1197331" y="913180"/>
                  <a:pt x="1196112" y="925372"/>
                </a:cubicBezTo>
                <a:cubicBezTo>
                  <a:pt x="1195502" y="936955"/>
                  <a:pt x="1194588" y="943660"/>
                  <a:pt x="1193369" y="945489"/>
                </a:cubicBezTo>
                <a:cubicBezTo>
                  <a:pt x="1191540" y="948537"/>
                  <a:pt x="1186663" y="951280"/>
                  <a:pt x="1178738" y="953719"/>
                </a:cubicBezTo>
                <a:cubicBezTo>
                  <a:pt x="1172033" y="956157"/>
                  <a:pt x="1161974" y="958291"/>
                  <a:pt x="1148563" y="960120"/>
                </a:cubicBezTo>
                <a:cubicBezTo>
                  <a:pt x="1136980" y="961948"/>
                  <a:pt x="1124179" y="963777"/>
                  <a:pt x="1110158" y="965606"/>
                </a:cubicBezTo>
                <a:cubicBezTo>
                  <a:pt x="1096747" y="967435"/>
                  <a:pt x="1083945" y="968349"/>
                  <a:pt x="1071753" y="968349"/>
                </a:cubicBezTo>
                <a:cubicBezTo>
                  <a:pt x="1061390" y="968349"/>
                  <a:pt x="1050570" y="967740"/>
                  <a:pt x="1039292" y="966520"/>
                </a:cubicBezTo>
                <a:cubicBezTo>
                  <a:pt x="1028014" y="965301"/>
                  <a:pt x="1018108" y="961644"/>
                  <a:pt x="1009574" y="955548"/>
                </a:cubicBezTo>
                <a:cubicBezTo>
                  <a:pt x="1006526" y="953719"/>
                  <a:pt x="1003783" y="943356"/>
                  <a:pt x="1001344" y="924458"/>
                </a:cubicBezTo>
                <a:cubicBezTo>
                  <a:pt x="997077" y="895197"/>
                  <a:pt x="993724" y="865936"/>
                  <a:pt x="991286" y="836676"/>
                </a:cubicBezTo>
                <a:cubicBezTo>
                  <a:pt x="988847" y="807415"/>
                  <a:pt x="987019" y="778154"/>
                  <a:pt x="985800" y="748893"/>
                </a:cubicBezTo>
                <a:cubicBezTo>
                  <a:pt x="982751" y="694639"/>
                  <a:pt x="980313" y="640537"/>
                  <a:pt x="978484" y="586587"/>
                </a:cubicBezTo>
                <a:cubicBezTo>
                  <a:pt x="976655" y="532638"/>
                  <a:pt x="975741" y="478536"/>
                  <a:pt x="975741" y="424281"/>
                </a:cubicBezTo>
                <a:cubicBezTo>
                  <a:pt x="975741" y="421233"/>
                  <a:pt x="975741" y="415137"/>
                  <a:pt x="975741" y="405993"/>
                </a:cubicBezTo>
                <a:cubicBezTo>
                  <a:pt x="975741" y="396849"/>
                  <a:pt x="976046" y="387096"/>
                  <a:pt x="976655" y="376732"/>
                </a:cubicBezTo>
                <a:cubicBezTo>
                  <a:pt x="977266" y="366369"/>
                  <a:pt x="977875" y="356920"/>
                  <a:pt x="978484" y="348386"/>
                </a:cubicBezTo>
                <a:cubicBezTo>
                  <a:pt x="979094" y="339852"/>
                  <a:pt x="980313" y="334365"/>
                  <a:pt x="982142" y="331927"/>
                </a:cubicBezTo>
                <a:cubicBezTo>
                  <a:pt x="983361" y="327050"/>
                  <a:pt x="989762" y="323088"/>
                  <a:pt x="1001344" y="320040"/>
                </a:cubicBezTo>
                <a:cubicBezTo>
                  <a:pt x="1012927" y="316992"/>
                  <a:pt x="1026339" y="314553"/>
                  <a:pt x="1041578" y="312724"/>
                </a:cubicBezTo>
                <a:cubicBezTo>
                  <a:pt x="1056818" y="310896"/>
                  <a:pt x="1071601" y="309676"/>
                  <a:pt x="1085926" y="309067"/>
                </a:cubicBezTo>
                <a:cubicBezTo>
                  <a:pt x="1100252" y="308457"/>
                  <a:pt x="1110768" y="308152"/>
                  <a:pt x="1117473" y="308152"/>
                </a:cubicBezTo>
                <a:close/>
                <a:moveTo>
                  <a:pt x="4239997" y="307238"/>
                </a:moveTo>
                <a:cubicBezTo>
                  <a:pt x="4249141" y="307238"/>
                  <a:pt x="4262095" y="307695"/>
                  <a:pt x="4278859" y="308610"/>
                </a:cubicBezTo>
                <a:cubicBezTo>
                  <a:pt x="4295623" y="309524"/>
                  <a:pt x="4312844" y="310896"/>
                  <a:pt x="4330523" y="312724"/>
                </a:cubicBezTo>
                <a:cubicBezTo>
                  <a:pt x="4348201" y="314553"/>
                  <a:pt x="4365117" y="317144"/>
                  <a:pt x="4381272" y="320497"/>
                </a:cubicBezTo>
                <a:cubicBezTo>
                  <a:pt x="4397426" y="323850"/>
                  <a:pt x="4409161" y="328269"/>
                  <a:pt x="4416476" y="333756"/>
                </a:cubicBezTo>
                <a:cubicBezTo>
                  <a:pt x="4421963" y="338023"/>
                  <a:pt x="4428363" y="352501"/>
                  <a:pt x="4435679" y="377190"/>
                </a:cubicBezTo>
                <a:cubicBezTo>
                  <a:pt x="4442993" y="401878"/>
                  <a:pt x="4450613" y="432206"/>
                  <a:pt x="4458539" y="468172"/>
                </a:cubicBezTo>
                <a:cubicBezTo>
                  <a:pt x="4466463" y="504139"/>
                  <a:pt x="4474387" y="543458"/>
                  <a:pt x="4482313" y="586130"/>
                </a:cubicBezTo>
                <a:cubicBezTo>
                  <a:pt x="4490237" y="628802"/>
                  <a:pt x="4497553" y="670102"/>
                  <a:pt x="4504259" y="710031"/>
                </a:cubicBezTo>
                <a:cubicBezTo>
                  <a:pt x="4510964" y="749960"/>
                  <a:pt x="4516603" y="786384"/>
                  <a:pt x="4521175" y="819302"/>
                </a:cubicBezTo>
                <a:cubicBezTo>
                  <a:pt x="4525747" y="852220"/>
                  <a:pt x="4528947" y="876909"/>
                  <a:pt x="4530776" y="893368"/>
                </a:cubicBezTo>
                <a:cubicBezTo>
                  <a:pt x="4532605" y="911656"/>
                  <a:pt x="4532605" y="922629"/>
                  <a:pt x="4530776" y="926287"/>
                </a:cubicBezTo>
                <a:cubicBezTo>
                  <a:pt x="4527119" y="932992"/>
                  <a:pt x="4518431" y="938631"/>
                  <a:pt x="4504715" y="943203"/>
                </a:cubicBezTo>
                <a:cubicBezTo>
                  <a:pt x="4490999" y="947775"/>
                  <a:pt x="4475759" y="951585"/>
                  <a:pt x="4458995" y="954633"/>
                </a:cubicBezTo>
                <a:cubicBezTo>
                  <a:pt x="4442231" y="957681"/>
                  <a:pt x="4425619" y="959815"/>
                  <a:pt x="4409161" y="961034"/>
                </a:cubicBezTo>
                <a:cubicBezTo>
                  <a:pt x="4392702" y="962253"/>
                  <a:pt x="4379901" y="962863"/>
                  <a:pt x="4370756" y="962863"/>
                </a:cubicBezTo>
                <a:cubicBezTo>
                  <a:pt x="4354906" y="962863"/>
                  <a:pt x="4341495" y="961948"/>
                  <a:pt x="4330523" y="960120"/>
                </a:cubicBezTo>
                <a:cubicBezTo>
                  <a:pt x="4319550" y="958291"/>
                  <a:pt x="4312234" y="954938"/>
                  <a:pt x="4308577" y="950061"/>
                </a:cubicBezTo>
                <a:cubicBezTo>
                  <a:pt x="4307967" y="948842"/>
                  <a:pt x="4307510" y="946251"/>
                  <a:pt x="4307205" y="942289"/>
                </a:cubicBezTo>
                <a:cubicBezTo>
                  <a:pt x="4306900" y="938326"/>
                  <a:pt x="4306138" y="932992"/>
                  <a:pt x="4304919" y="926287"/>
                </a:cubicBezTo>
                <a:cubicBezTo>
                  <a:pt x="4303700" y="919581"/>
                  <a:pt x="4302938" y="912876"/>
                  <a:pt x="4302633" y="906170"/>
                </a:cubicBezTo>
                <a:cubicBezTo>
                  <a:pt x="4302329" y="899464"/>
                  <a:pt x="4301871" y="892454"/>
                  <a:pt x="4301261" y="885139"/>
                </a:cubicBezTo>
                <a:cubicBezTo>
                  <a:pt x="4300043" y="876604"/>
                  <a:pt x="4298976" y="867460"/>
                  <a:pt x="4298061" y="857707"/>
                </a:cubicBezTo>
                <a:cubicBezTo>
                  <a:pt x="4297147" y="847953"/>
                  <a:pt x="4296080" y="837895"/>
                  <a:pt x="4294861" y="827532"/>
                </a:cubicBezTo>
                <a:cubicBezTo>
                  <a:pt x="4286936" y="828751"/>
                  <a:pt x="4279164" y="829665"/>
                  <a:pt x="4271544" y="830275"/>
                </a:cubicBezTo>
                <a:cubicBezTo>
                  <a:pt x="4263923" y="830884"/>
                  <a:pt x="4255846" y="831189"/>
                  <a:pt x="4247312" y="831189"/>
                </a:cubicBezTo>
                <a:cubicBezTo>
                  <a:pt x="4235729" y="831189"/>
                  <a:pt x="4224757" y="829970"/>
                  <a:pt x="4214394" y="827532"/>
                </a:cubicBezTo>
                <a:cubicBezTo>
                  <a:pt x="4211955" y="846429"/>
                  <a:pt x="4210126" y="867156"/>
                  <a:pt x="4208907" y="889711"/>
                </a:cubicBezTo>
                <a:cubicBezTo>
                  <a:pt x="4208297" y="911047"/>
                  <a:pt x="4206468" y="930554"/>
                  <a:pt x="4203421" y="948232"/>
                </a:cubicBezTo>
                <a:lnTo>
                  <a:pt x="4201592" y="951890"/>
                </a:lnTo>
                <a:cubicBezTo>
                  <a:pt x="4197325" y="954938"/>
                  <a:pt x="4191991" y="957224"/>
                  <a:pt x="4185590" y="958748"/>
                </a:cubicBezTo>
                <a:cubicBezTo>
                  <a:pt x="4179189" y="960272"/>
                  <a:pt x="4172636" y="961491"/>
                  <a:pt x="4165930" y="962406"/>
                </a:cubicBezTo>
                <a:cubicBezTo>
                  <a:pt x="4159224" y="963320"/>
                  <a:pt x="4152519" y="963930"/>
                  <a:pt x="4145814" y="964234"/>
                </a:cubicBezTo>
                <a:cubicBezTo>
                  <a:pt x="4139108" y="964539"/>
                  <a:pt x="4133317" y="964692"/>
                  <a:pt x="4128440" y="964692"/>
                </a:cubicBezTo>
                <a:cubicBezTo>
                  <a:pt x="4104056" y="964692"/>
                  <a:pt x="4079519" y="963168"/>
                  <a:pt x="4054831" y="960120"/>
                </a:cubicBezTo>
                <a:cubicBezTo>
                  <a:pt x="4030142" y="957072"/>
                  <a:pt x="4006216" y="951280"/>
                  <a:pt x="3983050" y="942746"/>
                </a:cubicBezTo>
                <a:cubicBezTo>
                  <a:pt x="3973297" y="939088"/>
                  <a:pt x="3968420" y="934821"/>
                  <a:pt x="3968420" y="929944"/>
                </a:cubicBezTo>
                <a:cubicBezTo>
                  <a:pt x="3968420" y="928725"/>
                  <a:pt x="3968572" y="925068"/>
                  <a:pt x="3968877" y="918972"/>
                </a:cubicBezTo>
                <a:cubicBezTo>
                  <a:pt x="3969182" y="912876"/>
                  <a:pt x="3969639" y="903732"/>
                  <a:pt x="3970249" y="891540"/>
                </a:cubicBezTo>
                <a:cubicBezTo>
                  <a:pt x="3971468" y="869594"/>
                  <a:pt x="3972992" y="843229"/>
                  <a:pt x="3974821" y="812444"/>
                </a:cubicBezTo>
                <a:cubicBezTo>
                  <a:pt x="3976649" y="781659"/>
                  <a:pt x="3979240" y="748893"/>
                  <a:pt x="3982593" y="714146"/>
                </a:cubicBezTo>
                <a:cubicBezTo>
                  <a:pt x="3985946" y="679399"/>
                  <a:pt x="3990061" y="643737"/>
                  <a:pt x="3994938" y="607161"/>
                </a:cubicBezTo>
                <a:cubicBezTo>
                  <a:pt x="3999814" y="570585"/>
                  <a:pt x="4005606" y="535228"/>
                  <a:pt x="4012311" y="501091"/>
                </a:cubicBezTo>
                <a:cubicBezTo>
                  <a:pt x="4019017" y="466953"/>
                  <a:pt x="4026637" y="435406"/>
                  <a:pt x="4035171" y="406450"/>
                </a:cubicBezTo>
                <a:cubicBezTo>
                  <a:pt x="4043705" y="377494"/>
                  <a:pt x="4053459" y="353263"/>
                  <a:pt x="4064432" y="333756"/>
                </a:cubicBezTo>
                <a:cubicBezTo>
                  <a:pt x="4076014" y="328269"/>
                  <a:pt x="4089273" y="323850"/>
                  <a:pt x="4104208" y="320497"/>
                </a:cubicBezTo>
                <a:cubicBezTo>
                  <a:pt x="4119144" y="317144"/>
                  <a:pt x="4134536" y="314401"/>
                  <a:pt x="4150386" y="312267"/>
                </a:cubicBezTo>
                <a:cubicBezTo>
                  <a:pt x="4166235" y="310134"/>
                  <a:pt x="4181932" y="308762"/>
                  <a:pt x="4197477" y="308152"/>
                </a:cubicBezTo>
                <a:cubicBezTo>
                  <a:pt x="4213022" y="307543"/>
                  <a:pt x="4227195" y="307238"/>
                  <a:pt x="4239997" y="307238"/>
                </a:cubicBezTo>
                <a:close/>
                <a:moveTo>
                  <a:pt x="1830171" y="307238"/>
                </a:moveTo>
                <a:cubicBezTo>
                  <a:pt x="1839316" y="307238"/>
                  <a:pt x="1852270" y="307695"/>
                  <a:pt x="1869034" y="308610"/>
                </a:cubicBezTo>
                <a:cubicBezTo>
                  <a:pt x="1885798" y="309524"/>
                  <a:pt x="1903019" y="310896"/>
                  <a:pt x="1920697" y="312724"/>
                </a:cubicBezTo>
                <a:cubicBezTo>
                  <a:pt x="1938376" y="314553"/>
                  <a:pt x="1955292" y="317144"/>
                  <a:pt x="1971447" y="320497"/>
                </a:cubicBezTo>
                <a:cubicBezTo>
                  <a:pt x="1987601" y="323850"/>
                  <a:pt x="1999336" y="328269"/>
                  <a:pt x="2006651" y="333756"/>
                </a:cubicBezTo>
                <a:cubicBezTo>
                  <a:pt x="2012137" y="338023"/>
                  <a:pt x="2018539" y="352501"/>
                  <a:pt x="2025853" y="377190"/>
                </a:cubicBezTo>
                <a:cubicBezTo>
                  <a:pt x="2033168" y="401878"/>
                  <a:pt x="2040789" y="432206"/>
                  <a:pt x="2048713" y="468172"/>
                </a:cubicBezTo>
                <a:cubicBezTo>
                  <a:pt x="2056639" y="504139"/>
                  <a:pt x="2064563" y="543458"/>
                  <a:pt x="2072488" y="586130"/>
                </a:cubicBezTo>
                <a:cubicBezTo>
                  <a:pt x="2080413" y="628802"/>
                  <a:pt x="2087728" y="670102"/>
                  <a:pt x="2094433" y="710031"/>
                </a:cubicBezTo>
                <a:cubicBezTo>
                  <a:pt x="2101140" y="749960"/>
                  <a:pt x="2106778" y="786384"/>
                  <a:pt x="2111350" y="819302"/>
                </a:cubicBezTo>
                <a:cubicBezTo>
                  <a:pt x="2115922" y="852220"/>
                  <a:pt x="2119122" y="876909"/>
                  <a:pt x="2120951" y="893368"/>
                </a:cubicBezTo>
                <a:cubicBezTo>
                  <a:pt x="2122780" y="911656"/>
                  <a:pt x="2122780" y="922629"/>
                  <a:pt x="2120951" y="926287"/>
                </a:cubicBezTo>
                <a:cubicBezTo>
                  <a:pt x="2117293" y="932992"/>
                  <a:pt x="2108607" y="938631"/>
                  <a:pt x="2094890" y="943203"/>
                </a:cubicBezTo>
                <a:cubicBezTo>
                  <a:pt x="2081175" y="947775"/>
                  <a:pt x="2065934" y="951585"/>
                  <a:pt x="2049171" y="954633"/>
                </a:cubicBezTo>
                <a:cubicBezTo>
                  <a:pt x="2032407" y="957681"/>
                  <a:pt x="2015795" y="959815"/>
                  <a:pt x="1999336" y="961034"/>
                </a:cubicBezTo>
                <a:cubicBezTo>
                  <a:pt x="1982877" y="962253"/>
                  <a:pt x="1970076" y="962863"/>
                  <a:pt x="1960931" y="962863"/>
                </a:cubicBezTo>
                <a:cubicBezTo>
                  <a:pt x="1945081" y="962863"/>
                  <a:pt x="1931670" y="961948"/>
                  <a:pt x="1920697" y="960120"/>
                </a:cubicBezTo>
                <a:cubicBezTo>
                  <a:pt x="1909724" y="958291"/>
                  <a:pt x="1902410" y="954938"/>
                  <a:pt x="1898752" y="950061"/>
                </a:cubicBezTo>
                <a:cubicBezTo>
                  <a:pt x="1898143" y="948842"/>
                  <a:pt x="1897685" y="946251"/>
                  <a:pt x="1897381" y="942289"/>
                </a:cubicBezTo>
                <a:cubicBezTo>
                  <a:pt x="1897076" y="938326"/>
                  <a:pt x="1896314" y="932992"/>
                  <a:pt x="1895094" y="926287"/>
                </a:cubicBezTo>
                <a:cubicBezTo>
                  <a:pt x="1893876" y="919581"/>
                  <a:pt x="1893114" y="912876"/>
                  <a:pt x="1892809" y="906170"/>
                </a:cubicBezTo>
                <a:cubicBezTo>
                  <a:pt x="1892503" y="899464"/>
                  <a:pt x="1892047" y="892454"/>
                  <a:pt x="1891436" y="885139"/>
                </a:cubicBezTo>
                <a:cubicBezTo>
                  <a:pt x="1890217" y="876604"/>
                  <a:pt x="1889150" y="867460"/>
                  <a:pt x="1888236" y="857707"/>
                </a:cubicBezTo>
                <a:cubicBezTo>
                  <a:pt x="1887322" y="847953"/>
                  <a:pt x="1886255" y="837895"/>
                  <a:pt x="1885036" y="827532"/>
                </a:cubicBezTo>
                <a:cubicBezTo>
                  <a:pt x="1877112" y="828751"/>
                  <a:pt x="1869338" y="829665"/>
                  <a:pt x="1861718" y="830275"/>
                </a:cubicBezTo>
                <a:cubicBezTo>
                  <a:pt x="1854098" y="830884"/>
                  <a:pt x="1846021" y="831189"/>
                  <a:pt x="1837487" y="831189"/>
                </a:cubicBezTo>
                <a:cubicBezTo>
                  <a:pt x="1825904" y="831189"/>
                  <a:pt x="1814932" y="829970"/>
                  <a:pt x="1804568" y="827532"/>
                </a:cubicBezTo>
                <a:cubicBezTo>
                  <a:pt x="1802130" y="846429"/>
                  <a:pt x="1800301" y="867156"/>
                  <a:pt x="1799082" y="889711"/>
                </a:cubicBezTo>
                <a:cubicBezTo>
                  <a:pt x="1798472" y="911047"/>
                  <a:pt x="1796644" y="930554"/>
                  <a:pt x="1793596" y="948232"/>
                </a:cubicBezTo>
                <a:lnTo>
                  <a:pt x="1791767" y="951890"/>
                </a:lnTo>
                <a:cubicBezTo>
                  <a:pt x="1787500" y="954938"/>
                  <a:pt x="1782166" y="957224"/>
                  <a:pt x="1775765" y="958748"/>
                </a:cubicBezTo>
                <a:cubicBezTo>
                  <a:pt x="1769364" y="960272"/>
                  <a:pt x="1762812" y="961491"/>
                  <a:pt x="1756105" y="962406"/>
                </a:cubicBezTo>
                <a:cubicBezTo>
                  <a:pt x="1749400" y="963320"/>
                  <a:pt x="1742694" y="963930"/>
                  <a:pt x="1735988" y="964234"/>
                </a:cubicBezTo>
                <a:cubicBezTo>
                  <a:pt x="1729283" y="964539"/>
                  <a:pt x="1723492" y="964692"/>
                  <a:pt x="1718616" y="964692"/>
                </a:cubicBezTo>
                <a:cubicBezTo>
                  <a:pt x="1694231" y="964692"/>
                  <a:pt x="1669694" y="963168"/>
                  <a:pt x="1645006" y="960120"/>
                </a:cubicBezTo>
                <a:cubicBezTo>
                  <a:pt x="1620317" y="957072"/>
                  <a:pt x="1596390" y="951280"/>
                  <a:pt x="1573225" y="942746"/>
                </a:cubicBezTo>
                <a:cubicBezTo>
                  <a:pt x="1563472" y="939088"/>
                  <a:pt x="1558595" y="934821"/>
                  <a:pt x="1558595" y="929944"/>
                </a:cubicBezTo>
                <a:cubicBezTo>
                  <a:pt x="1558595" y="928725"/>
                  <a:pt x="1558748" y="925068"/>
                  <a:pt x="1559052" y="918972"/>
                </a:cubicBezTo>
                <a:cubicBezTo>
                  <a:pt x="1559357" y="912876"/>
                  <a:pt x="1559815" y="903732"/>
                  <a:pt x="1560424" y="891540"/>
                </a:cubicBezTo>
                <a:cubicBezTo>
                  <a:pt x="1561644" y="869594"/>
                  <a:pt x="1563167" y="843229"/>
                  <a:pt x="1564996" y="812444"/>
                </a:cubicBezTo>
                <a:cubicBezTo>
                  <a:pt x="1566824" y="781659"/>
                  <a:pt x="1569416" y="748893"/>
                  <a:pt x="1572768" y="714146"/>
                </a:cubicBezTo>
                <a:cubicBezTo>
                  <a:pt x="1576121" y="679399"/>
                  <a:pt x="1580236" y="643737"/>
                  <a:pt x="1585113" y="607161"/>
                </a:cubicBezTo>
                <a:cubicBezTo>
                  <a:pt x="1589989" y="570585"/>
                  <a:pt x="1595781" y="535228"/>
                  <a:pt x="1602486" y="501091"/>
                </a:cubicBezTo>
                <a:cubicBezTo>
                  <a:pt x="1609192" y="466953"/>
                  <a:pt x="1616812" y="435406"/>
                  <a:pt x="1625347" y="406450"/>
                </a:cubicBezTo>
                <a:cubicBezTo>
                  <a:pt x="1633881" y="377494"/>
                  <a:pt x="1643634" y="353263"/>
                  <a:pt x="1654607" y="333756"/>
                </a:cubicBezTo>
                <a:cubicBezTo>
                  <a:pt x="1666189" y="328269"/>
                  <a:pt x="1679449" y="323850"/>
                  <a:pt x="1694383" y="320497"/>
                </a:cubicBezTo>
                <a:cubicBezTo>
                  <a:pt x="1709318" y="317144"/>
                  <a:pt x="1724712" y="314401"/>
                  <a:pt x="1740560" y="312267"/>
                </a:cubicBezTo>
                <a:cubicBezTo>
                  <a:pt x="1756411" y="310134"/>
                  <a:pt x="1772108" y="308762"/>
                  <a:pt x="1787652" y="308152"/>
                </a:cubicBezTo>
                <a:cubicBezTo>
                  <a:pt x="1803197" y="307543"/>
                  <a:pt x="1817370" y="307238"/>
                  <a:pt x="1830171" y="307238"/>
                </a:cubicBezTo>
                <a:close/>
                <a:moveTo>
                  <a:pt x="8170164" y="305409"/>
                </a:moveTo>
                <a:cubicBezTo>
                  <a:pt x="8179917" y="305409"/>
                  <a:pt x="8189518" y="305562"/>
                  <a:pt x="8198968" y="305867"/>
                </a:cubicBezTo>
                <a:cubicBezTo>
                  <a:pt x="8208417" y="306171"/>
                  <a:pt x="8217713" y="306629"/>
                  <a:pt x="8226857" y="307238"/>
                </a:cubicBezTo>
                <a:cubicBezTo>
                  <a:pt x="8245754" y="308457"/>
                  <a:pt x="8262823" y="310286"/>
                  <a:pt x="8278064" y="312724"/>
                </a:cubicBezTo>
                <a:cubicBezTo>
                  <a:pt x="8293913" y="315163"/>
                  <a:pt x="8307629" y="317906"/>
                  <a:pt x="8319212" y="320954"/>
                </a:cubicBezTo>
                <a:cubicBezTo>
                  <a:pt x="8331403" y="323392"/>
                  <a:pt x="8340548" y="327050"/>
                  <a:pt x="8346644" y="331927"/>
                </a:cubicBezTo>
                <a:cubicBezTo>
                  <a:pt x="8350301" y="334365"/>
                  <a:pt x="8354873" y="344424"/>
                  <a:pt x="8360360" y="362102"/>
                </a:cubicBezTo>
                <a:cubicBezTo>
                  <a:pt x="8363407" y="370636"/>
                  <a:pt x="8366455" y="380390"/>
                  <a:pt x="8369503" y="391363"/>
                </a:cubicBezTo>
                <a:cubicBezTo>
                  <a:pt x="8372551" y="402336"/>
                  <a:pt x="8375599" y="414832"/>
                  <a:pt x="8378648" y="428853"/>
                </a:cubicBezTo>
                <a:cubicBezTo>
                  <a:pt x="8381695" y="442874"/>
                  <a:pt x="8385048" y="457352"/>
                  <a:pt x="8388706" y="472287"/>
                </a:cubicBezTo>
                <a:cubicBezTo>
                  <a:pt x="8392364" y="487222"/>
                  <a:pt x="8396021" y="503224"/>
                  <a:pt x="8399679" y="520293"/>
                </a:cubicBezTo>
                <a:cubicBezTo>
                  <a:pt x="8403336" y="537362"/>
                  <a:pt x="8406994" y="554583"/>
                  <a:pt x="8410651" y="571957"/>
                </a:cubicBezTo>
                <a:cubicBezTo>
                  <a:pt x="8414309" y="589330"/>
                  <a:pt x="8417661" y="606856"/>
                  <a:pt x="8420710" y="624535"/>
                </a:cubicBezTo>
                <a:cubicBezTo>
                  <a:pt x="8423758" y="642213"/>
                  <a:pt x="8426806" y="659739"/>
                  <a:pt x="8429854" y="677113"/>
                </a:cubicBezTo>
                <a:cubicBezTo>
                  <a:pt x="8432902" y="694486"/>
                  <a:pt x="8435949" y="712012"/>
                  <a:pt x="8438998" y="729691"/>
                </a:cubicBezTo>
                <a:cubicBezTo>
                  <a:pt x="8444484" y="764438"/>
                  <a:pt x="8449057" y="795528"/>
                  <a:pt x="8452714" y="822960"/>
                </a:cubicBezTo>
                <a:cubicBezTo>
                  <a:pt x="8456372" y="850392"/>
                  <a:pt x="8459115" y="873252"/>
                  <a:pt x="8460944" y="891540"/>
                </a:cubicBezTo>
                <a:cubicBezTo>
                  <a:pt x="8462773" y="909828"/>
                  <a:pt x="8462773" y="920800"/>
                  <a:pt x="8460944" y="924458"/>
                </a:cubicBezTo>
                <a:cubicBezTo>
                  <a:pt x="8457895" y="929335"/>
                  <a:pt x="8451190" y="933907"/>
                  <a:pt x="8440827" y="938174"/>
                </a:cubicBezTo>
                <a:cubicBezTo>
                  <a:pt x="8431073" y="942441"/>
                  <a:pt x="8417967" y="946404"/>
                  <a:pt x="8401508" y="950061"/>
                </a:cubicBezTo>
                <a:cubicBezTo>
                  <a:pt x="8385658" y="953719"/>
                  <a:pt x="8368893" y="956462"/>
                  <a:pt x="8351215" y="958291"/>
                </a:cubicBezTo>
                <a:cubicBezTo>
                  <a:pt x="8332928" y="960120"/>
                  <a:pt x="8316163" y="961034"/>
                  <a:pt x="8300924" y="961034"/>
                </a:cubicBezTo>
                <a:cubicBezTo>
                  <a:pt x="8285074" y="961034"/>
                  <a:pt x="8271663" y="960120"/>
                  <a:pt x="8260690" y="958291"/>
                </a:cubicBezTo>
                <a:cubicBezTo>
                  <a:pt x="8249717" y="956462"/>
                  <a:pt x="8242402" y="953109"/>
                  <a:pt x="8238744" y="948232"/>
                </a:cubicBezTo>
                <a:cubicBezTo>
                  <a:pt x="8238135" y="947013"/>
                  <a:pt x="8237677" y="944422"/>
                  <a:pt x="8237373" y="940460"/>
                </a:cubicBezTo>
                <a:cubicBezTo>
                  <a:pt x="8237067" y="936498"/>
                  <a:pt x="8236306" y="931164"/>
                  <a:pt x="8235087" y="924458"/>
                </a:cubicBezTo>
                <a:cubicBezTo>
                  <a:pt x="8233867" y="917752"/>
                  <a:pt x="8233105" y="911047"/>
                  <a:pt x="8232801" y="904341"/>
                </a:cubicBezTo>
                <a:cubicBezTo>
                  <a:pt x="8232495" y="897636"/>
                  <a:pt x="8232038" y="890625"/>
                  <a:pt x="8231429" y="883310"/>
                </a:cubicBezTo>
                <a:cubicBezTo>
                  <a:pt x="8230209" y="874776"/>
                  <a:pt x="8229143" y="865632"/>
                  <a:pt x="8228229" y="855878"/>
                </a:cubicBezTo>
                <a:cubicBezTo>
                  <a:pt x="8227314" y="846124"/>
                  <a:pt x="8226248" y="836066"/>
                  <a:pt x="8225028" y="825703"/>
                </a:cubicBezTo>
                <a:cubicBezTo>
                  <a:pt x="8218932" y="826312"/>
                  <a:pt x="8211617" y="827227"/>
                  <a:pt x="8203083" y="828446"/>
                </a:cubicBezTo>
                <a:cubicBezTo>
                  <a:pt x="8199425" y="829056"/>
                  <a:pt x="8195462" y="829360"/>
                  <a:pt x="8191196" y="829360"/>
                </a:cubicBezTo>
                <a:cubicBezTo>
                  <a:pt x="8186928" y="829360"/>
                  <a:pt x="8182356" y="829360"/>
                  <a:pt x="8177480" y="829360"/>
                </a:cubicBezTo>
                <a:cubicBezTo>
                  <a:pt x="8165897" y="829360"/>
                  <a:pt x="8154924" y="828141"/>
                  <a:pt x="8144561" y="825703"/>
                </a:cubicBezTo>
                <a:cubicBezTo>
                  <a:pt x="8142122" y="844600"/>
                  <a:pt x="8140293" y="865327"/>
                  <a:pt x="8139075" y="887882"/>
                </a:cubicBezTo>
                <a:cubicBezTo>
                  <a:pt x="8138465" y="909218"/>
                  <a:pt x="8136636" y="928725"/>
                  <a:pt x="8133589" y="946404"/>
                </a:cubicBezTo>
                <a:lnTo>
                  <a:pt x="8131760" y="950061"/>
                </a:lnTo>
                <a:cubicBezTo>
                  <a:pt x="8125053" y="954938"/>
                  <a:pt x="8115300" y="958291"/>
                  <a:pt x="8102499" y="960120"/>
                </a:cubicBezTo>
                <a:cubicBezTo>
                  <a:pt x="8089697" y="961948"/>
                  <a:pt x="8075067" y="962863"/>
                  <a:pt x="8058608" y="962863"/>
                </a:cubicBezTo>
                <a:cubicBezTo>
                  <a:pt x="8041538" y="962863"/>
                  <a:pt x="8023251" y="961948"/>
                  <a:pt x="8003744" y="960120"/>
                </a:cubicBezTo>
                <a:cubicBezTo>
                  <a:pt x="7984845" y="958291"/>
                  <a:pt x="7967472" y="955548"/>
                  <a:pt x="7951623" y="951890"/>
                </a:cubicBezTo>
                <a:cubicBezTo>
                  <a:pt x="7936383" y="948232"/>
                  <a:pt x="7923581" y="944575"/>
                  <a:pt x="7913218" y="940917"/>
                </a:cubicBezTo>
                <a:cubicBezTo>
                  <a:pt x="7903464" y="937260"/>
                  <a:pt x="7898587" y="932992"/>
                  <a:pt x="7898587" y="928116"/>
                </a:cubicBezTo>
                <a:cubicBezTo>
                  <a:pt x="7898587" y="926896"/>
                  <a:pt x="7898740" y="923239"/>
                  <a:pt x="7899045" y="917143"/>
                </a:cubicBezTo>
                <a:cubicBezTo>
                  <a:pt x="7899349" y="911047"/>
                  <a:pt x="7899806" y="901903"/>
                  <a:pt x="7900416" y="889711"/>
                </a:cubicBezTo>
                <a:cubicBezTo>
                  <a:pt x="7901635" y="865936"/>
                  <a:pt x="7903464" y="835761"/>
                  <a:pt x="7905903" y="799185"/>
                </a:cubicBezTo>
                <a:cubicBezTo>
                  <a:pt x="7908341" y="763828"/>
                  <a:pt x="7911998" y="723290"/>
                  <a:pt x="7916876" y="677570"/>
                </a:cubicBezTo>
                <a:cubicBezTo>
                  <a:pt x="7919313" y="655015"/>
                  <a:pt x="7922057" y="632764"/>
                  <a:pt x="7925105" y="610819"/>
                </a:cubicBezTo>
                <a:cubicBezTo>
                  <a:pt x="7928153" y="588873"/>
                  <a:pt x="7931506" y="566928"/>
                  <a:pt x="7935164" y="544982"/>
                </a:cubicBezTo>
                <a:cubicBezTo>
                  <a:pt x="7938821" y="523036"/>
                  <a:pt x="7942783" y="501853"/>
                  <a:pt x="7947051" y="481431"/>
                </a:cubicBezTo>
                <a:cubicBezTo>
                  <a:pt x="7951317" y="461010"/>
                  <a:pt x="7955890" y="441350"/>
                  <a:pt x="7960767" y="422452"/>
                </a:cubicBezTo>
                <a:cubicBezTo>
                  <a:pt x="7971130" y="384048"/>
                  <a:pt x="7982407" y="353873"/>
                  <a:pt x="7994599" y="331927"/>
                </a:cubicBezTo>
                <a:cubicBezTo>
                  <a:pt x="8012887" y="323392"/>
                  <a:pt x="8038491" y="316687"/>
                  <a:pt x="8071409" y="311810"/>
                </a:cubicBezTo>
                <a:cubicBezTo>
                  <a:pt x="8087258" y="309372"/>
                  <a:pt x="8103413" y="307695"/>
                  <a:pt x="8119873" y="306781"/>
                </a:cubicBezTo>
                <a:cubicBezTo>
                  <a:pt x="8136331" y="305867"/>
                  <a:pt x="8153095" y="305409"/>
                  <a:pt x="8170164" y="305409"/>
                </a:cubicBezTo>
                <a:close/>
                <a:moveTo>
                  <a:pt x="5598413" y="305409"/>
                </a:moveTo>
                <a:cubicBezTo>
                  <a:pt x="5607558" y="305409"/>
                  <a:pt x="5620513" y="305867"/>
                  <a:pt x="5637276" y="306781"/>
                </a:cubicBezTo>
                <a:cubicBezTo>
                  <a:pt x="5654040" y="307695"/>
                  <a:pt x="5671261" y="309067"/>
                  <a:pt x="5688939" y="310896"/>
                </a:cubicBezTo>
                <a:cubicBezTo>
                  <a:pt x="5706618" y="312724"/>
                  <a:pt x="5723535" y="315315"/>
                  <a:pt x="5739689" y="318668"/>
                </a:cubicBezTo>
                <a:cubicBezTo>
                  <a:pt x="5755843" y="322021"/>
                  <a:pt x="5767578" y="326440"/>
                  <a:pt x="5774893" y="331927"/>
                </a:cubicBezTo>
                <a:cubicBezTo>
                  <a:pt x="5780379" y="336194"/>
                  <a:pt x="5786780" y="350672"/>
                  <a:pt x="5794095" y="375361"/>
                </a:cubicBezTo>
                <a:cubicBezTo>
                  <a:pt x="5801411" y="400050"/>
                  <a:pt x="5809031" y="430377"/>
                  <a:pt x="5816955" y="466344"/>
                </a:cubicBezTo>
                <a:cubicBezTo>
                  <a:pt x="5824881" y="502310"/>
                  <a:pt x="5832805" y="541629"/>
                  <a:pt x="5840729" y="584301"/>
                </a:cubicBezTo>
                <a:cubicBezTo>
                  <a:pt x="5848655" y="626973"/>
                  <a:pt x="5855970" y="668274"/>
                  <a:pt x="5862675" y="708202"/>
                </a:cubicBezTo>
                <a:cubicBezTo>
                  <a:pt x="5869381" y="748131"/>
                  <a:pt x="5875020" y="784555"/>
                  <a:pt x="5879592" y="817473"/>
                </a:cubicBezTo>
                <a:cubicBezTo>
                  <a:pt x="5884163" y="850392"/>
                  <a:pt x="5887364" y="875080"/>
                  <a:pt x="5889193" y="891540"/>
                </a:cubicBezTo>
                <a:cubicBezTo>
                  <a:pt x="5891022" y="909828"/>
                  <a:pt x="5891022" y="920800"/>
                  <a:pt x="5889193" y="924458"/>
                </a:cubicBezTo>
                <a:cubicBezTo>
                  <a:pt x="5885535" y="931164"/>
                  <a:pt x="5876849" y="936802"/>
                  <a:pt x="5863133" y="941374"/>
                </a:cubicBezTo>
                <a:cubicBezTo>
                  <a:pt x="5849417" y="945946"/>
                  <a:pt x="5834177" y="949756"/>
                  <a:pt x="5817413" y="952804"/>
                </a:cubicBezTo>
                <a:cubicBezTo>
                  <a:pt x="5800649" y="955852"/>
                  <a:pt x="5784037" y="957986"/>
                  <a:pt x="5767578" y="959205"/>
                </a:cubicBezTo>
                <a:cubicBezTo>
                  <a:pt x="5751119" y="960424"/>
                  <a:pt x="5738317" y="961034"/>
                  <a:pt x="5729173" y="961034"/>
                </a:cubicBezTo>
                <a:cubicBezTo>
                  <a:pt x="5713323" y="961034"/>
                  <a:pt x="5699912" y="960120"/>
                  <a:pt x="5688939" y="958291"/>
                </a:cubicBezTo>
                <a:cubicBezTo>
                  <a:pt x="5677967" y="956462"/>
                  <a:pt x="5670652" y="953109"/>
                  <a:pt x="5666994" y="948232"/>
                </a:cubicBezTo>
                <a:cubicBezTo>
                  <a:pt x="5666385" y="947013"/>
                  <a:pt x="5665927" y="944422"/>
                  <a:pt x="5665623" y="940460"/>
                </a:cubicBezTo>
                <a:cubicBezTo>
                  <a:pt x="5665318" y="936498"/>
                  <a:pt x="5664555" y="931164"/>
                  <a:pt x="5663337" y="924458"/>
                </a:cubicBezTo>
                <a:cubicBezTo>
                  <a:pt x="5662117" y="917752"/>
                  <a:pt x="5661355" y="911047"/>
                  <a:pt x="5661050" y="904341"/>
                </a:cubicBezTo>
                <a:cubicBezTo>
                  <a:pt x="5660746" y="897636"/>
                  <a:pt x="5660289" y="890625"/>
                  <a:pt x="5659679" y="883310"/>
                </a:cubicBezTo>
                <a:cubicBezTo>
                  <a:pt x="5658460" y="874776"/>
                  <a:pt x="5657393" y="865632"/>
                  <a:pt x="5656478" y="855878"/>
                </a:cubicBezTo>
                <a:cubicBezTo>
                  <a:pt x="5655563" y="846124"/>
                  <a:pt x="5654497" y="836066"/>
                  <a:pt x="5653278" y="825703"/>
                </a:cubicBezTo>
                <a:cubicBezTo>
                  <a:pt x="5645353" y="826922"/>
                  <a:pt x="5637581" y="827836"/>
                  <a:pt x="5629961" y="828446"/>
                </a:cubicBezTo>
                <a:cubicBezTo>
                  <a:pt x="5622341" y="829056"/>
                  <a:pt x="5614264" y="829360"/>
                  <a:pt x="5605729" y="829360"/>
                </a:cubicBezTo>
                <a:cubicBezTo>
                  <a:pt x="5594147" y="829360"/>
                  <a:pt x="5583174" y="828141"/>
                  <a:pt x="5572811" y="825703"/>
                </a:cubicBezTo>
                <a:cubicBezTo>
                  <a:pt x="5570373" y="844600"/>
                  <a:pt x="5568543" y="865327"/>
                  <a:pt x="5567325" y="887882"/>
                </a:cubicBezTo>
                <a:cubicBezTo>
                  <a:pt x="5566715" y="909218"/>
                  <a:pt x="5564886" y="928725"/>
                  <a:pt x="5561838" y="946404"/>
                </a:cubicBezTo>
                <a:lnTo>
                  <a:pt x="5560009" y="950061"/>
                </a:lnTo>
                <a:cubicBezTo>
                  <a:pt x="5555742" y="953109"/>
                  <a:pt x="5550408" y="955395"/>
                  <a:pt x="5544007" y="956919"/>
                </a:cubicBezTo>
                <a:cubicBezTo>
                  <a:pt x="5537607" y="958443"/>
                  <a:pt x="5531053" y="959662"/>
                  <a:pt x="5524347" y="960577"/>
                </a:cubicBezTo>
                <a:cubicBezTo>
                  <a:pt x="5517643" y="961491"/>
                  <a:pt x="5510937" y="962101"/>
                  <a:pt x="5504231" y="962406"/>
                </a:cubicBezTo>
                <a:cubicBezTo>
                  <a:pt x="5497525" y="962710"/>
                  <a:pt x="5491734" y="962863"/>
                  <a:pt x="5486857" y="962863"/>
                </a:cubicBezTo>
                <a:cubicBezTo>
                  <a:pt x="5462473" y="962863"/>
                  <a:pt x="5437937" y="961339"/>
                  <a:pt x="5413247" y="958291"/>
                </a:cubicBezTo>
                <a:cubicBezTo>
                  <a:pt x="5388559" y="955243"/>
                  <a:pt x="5364633" y="949452"/>
                  <a:pt x="5341468" y="940917"/>
                </a:cubicBezTo>
                <a:cubicBezTo>
                  <a:pt x="5331715" y="937260"/>
                  <a:pt x="5326837" y="932992"/>
                  <a:pt x="5326837" y="928116"/>
                </a:cubicBezTo>
                <a:cubicBezTo>
                  <a:pt x="5326837" y="926896"/>
                  <a:pt x="5326989" y="923239"/>
                  <a:pt x="5327294" y="917143"/>
                </a:cubicBezTo>
                <a:cubicBezTo>
                  <a:pt x="5327599" y="911047"/>
                  <a:pt x="5328057" y="901903"/>
                  <a:pt x="5328665" y="889711"/>
                </a:cubicBezTo>
                <a:cubicBezTo>
                  <a:pt x="5329885" y="867765"/>
                  <a:pt x="5331409" y="841400"/>
                  <a:pt x="5333238" y="810615"/>
                </a:cubicBezTo>
                <a:cubicBezTo>
                  <a:pt x="5335067" y="779830"/>
                  <a:pt x="5337657" y="747064"/>
                  <a:pt x="5341011" y="712317"/>
                </a:cubicBezTo>
                <a:cubicBezTo>
                  <a:pt x="5344363" y="677570"/>
                  <a:pt x="5348479" y="641908"/>
                  <a:pt x="5353355" y="605332"/>
                </a:cubicBezTo>
                <a:cubicBezTo>
                  <a:pt x="5358232" y="568756"/>
                  <a:pt x="5364023" y="533400"/>
                  <a:pt x="5370728" y="499262"/>
                </a:cubicBezTo>
                <a:cubicBezTo>
                  <a:pt x="5377434" y="465124"/>
                  <a:pt x="5385054" y="433578"/>
                  <a:pt x="5393589" y="404622"/>
                </a:cubicBezTo>
                <a:cubicBezTo>
                  <a:pt x="5402123" y="375666"/>
                  <a:pt x="5411877" y="351434"/>
                  <a:pt x="5422849" y="331927"/>
                </a:cubicBezTo>
                <a:cubicBezTo>
                  <a:pt x="5434432" y="326440"/>
                  <a:pt x="5447691" y="322021"/>
                  <a:pt x="5462625" y="318668"/>
                </a:cubicBezTo>
                <a:cubicBezTo>
                  <a:pt x="5477561" y="315315"/>
                  <a:pt x="5492953" y="312572"/>
                  <a:pt x="5508803" y="310438"/>
                </a:cubicBezTo>
                <a:cubicBezTo>
                  <a:pt x="5524653" y="308305"/>
                  <a:pt x="5540349" y="306933"/>
                  <a:pt x="5555894" y="306324"/>
                </a:cubicBezTo>
                <a:cubicBezTo>
                  <a:pt x="5571439" y="305714"/>
                  <a:pt x="5585612" y="305409"/>
                  <a:pt x="5598413" y="305409"/>
                </a:cubicBezTo>
                <a:close/>
                <a:moveTo>
                  <a:pt x="3422828" y="304495"/>
                </a:moveTo>
                <a:cubicBezTo>
                  <a:pt x="3454527" y="304495"/>
                  <a:pt x="3487598" y="309219"/>
                  <a:pt x="3522040" y="318668"/>
                </a:cubicBezTo>
                <a:cubicBezTo>
                  <a:pt x="3556482" y="328117"/>
                  <a:pt x="3586200" y="343205"/>
                  <a:pt x="3611194" y="363931"/>
                </a:cubicBezTo>
                <a:cubicBezTo>
                  <a:pt x="3622167" y="373075"/>
                  <a:pt x="3628568" y="380390"/>
                  <a:pt x="3630397" y="385876"/>
                </a:cubicBezTo>
                <a:cubicBezTo>
                  <a:pt x="3632225" y="393192"/>
                  <a:pt x="3628873" y="406298"/>
                  <a:pt x="3620338" y="425196"/>
                </a:cubicBezTo>
                <a:cubicBezTo>
                  <a:pt x="3609975" y="447141"/>
                  <a:pt x="3598545" y="468782"/>
                  <a:pt x="3586048" y="490118"/>
                </a:cubicBezTo>
                <a:cubicBezTo>
                  <a:pt x="3573551" y="511454"/>
                  <a:pt x="3560293" y="532180"/>
                  <a:pt x="3546272" y="552297"/>
                </a:cubicBezTo>
                <a:lnTo>
                  <a:pt x="3546272" y="561441"/>
                </a:lnTo>
                <a:cubicBezTo>
                  <a:pt x="3544443" y="559612"/>
                  <a:pt x="3539871" y="555955"/>
                  <a:pt x="3532556" y="550468"/>
                </a:cubicBezTo>
                <a:cubicBezTo>
                  <a:pt x="3520364" y="541324"/>
                  <a:pt x="3505429" y="532180"/>
                  <a:pt x="3487751" y="523036"/>
                </a:cubicBezTo>
                <a:cubicBezTo>
                  <a:pt x="3470072" y="513892"/>
                  <a:pt x="3453308" y="509320"/>
                  <a:pt x="3437458" y="509320"/>
                </a:cubicBezTo>
                <a:cubicBezTo>
                  <a:pt x="3424657" y="509320"/>
                  <a:pt x="3414141" y="512673"/>
                  <a:pt x="3405912" y="519379"/>
                </a:cubicBezTo>
                <a:cubicBezTo>
                  <a:pt x="3397682" y="526084"/>
                  <a:pt x="3391129" y="534466"/>
                  <a:pt x="3386252" y="544525"/>
                </a:cubicBezTo>
                <a:cubicBezTo>
                  <a:pt x="3381375" y="554583"/>
                  <a:pt x="3378022" y="565556"/>
                  <a:pt x="3376193" y="577443"/>
                </a:cubicBezTo>
                <a:cubicBezTo>
                  <a:pt x="3374365" y="589330"/>
                  <a:pt x="3373146" y="600456"/>
                  <a:pt x="3372536" y="610819"/>
                </a:cubicBezTo>
                <a:cubicBezTo>
                  <a:pt x="3371926" y="619353"/>
                  <a:pt x="3371622" y="627583"/>
                  <a:pt x="3371622" y="635508"/>
                </a:cubicBezTo>
                <a:cubicBezTo>
                  <a:pt x="3371622" y="643432"/>
                  <a:pt x="3371622" y="650748"/>
                  <a:pt x="3371622" y="657453"/>
                </a:cubicBezTo>
                <a:cubicBezTo>
                  <a:pt x="3371622" y="664159"/>
                  <a:pt x="3372079" y="675132"/>
                  <a:pt x="3372993" y="690372"/>
                </a:cubicBezTo>
                <a:cubicBezTo>
                  <a:pt x="3373907" y="705612"/>
                  <a:pt x="3375889" y="720852"/>
                  <a:pt x="3378937" y="736092"/>
                </a:cubicBezTo>
                <a:cubicBezTo>
                  <a:pt x="3381985" y="751332"/>
                  <a:pt x="3386556" y="764743"/>
                  <a:pt x="3392653" y="776325"/>
                </a:cubicBezTo>
                <a:cubicBezTo>
                  <a:pt x="3398748" y="787908"/>
                  <a:pt x="3406978" y="793699"/>
                  <a:pt x="3417341" y="793699"/>
                </a:cubicBezTo>
                <a:cubicBezTo>
                  <a:pt x="3423437" y="793699"/>
                  <a:pt x="3427400" y="792175"/>
                  <a:pt x="3429229" y="789127"/>
                </a:cubicBezTo>
                <a:cubicBezTo>
                  <a:pt x="3430448" y="786688"/>
                  <a:pt x="3431667" y="780288"/>
                  <a:pt x="3432886" y="769924"/>
                </a:cubicBezTo>
                <a:cubicBezTo>
                  <a:pt x="3433496" y="765048"/>
                  <a:pt x="3433801" y="759866"/>
                  <a:pt x="3433801" y="754380"/>
                </a:cubicBezTo>
                <a:cubicBezTo>
                  <a:pt x="3433801" y="748893"/>
                  <a:pt x="3433801" y="742797"/>
                  <a:pt x="3433801" y="736092"/>
                </a:cubicBezTo>
                <a:lnTo>
                  <a:pt x="3433801" y="698601"/>
                </a:lnTo>
                <a:cubicBezTo>
                  <a:pt x="3433801" y="691896"/>
                  <a:pt x="3433801" y="686104"/>
                  <a:pt x="3433801" y="681228"/>
                </a:cubicBezTo>
                <a:cubicBezTo>
                  <a:pt x="3433801" y="676351"/>
                  <a:pt x="3434106" y="671779"/>
                  <a:pt x="3434715" y="667512"/>
                </a:cubicBezTo>
                <a:cubicBezTo>
                  <a:pt x="3435934" y="662635"/>
                  <a:pt x="3438982" y="658977"/>
                  <a:pt x="3443859" y="656539"/>
                </a:cubicBezTo>
                <a:cubicBezTo>
                  <a:pt x="3457270" y="649833"/>
                  <a:pt x="3471443" y="645566"/>
                  <a:pt x="3486379" y="643737"/>
                </a:cubicBezTo>
                <a:cubicBezTo>
                  <a:pt x="3501314" y="641908"/>
                  <a:pt x="3516096" y="640994"/>
                  <a:pt x="3530727" y="640994"/>
                </a:cubicBezTo>
                <a:cubicBezTo>
                  <a:pt x="3537433" y="640994"/>
                  <a:pt x="3545814" y="641299"/>
                  <a:pt x="3555873" y="641908"/>
                </a:cubicBezTo>
                <a:cubicBezTo>
                  <a:pt x="3565932" y="642518"/>
                  <a:pt x="3576295" y="643890"/>
                  <a:pt x="3586963" y="646023"/>
                </a:cubicBezTo>
                <a:cubicBezTo>
                  <a:pt x="3597631" y="648157"/>
                  <a:pt x="3607232" y="651357"/>
                  <a:pt x="3615767" y="655624"/>
                </a:cubicBezTo>
                <a:cubicBezTo>
                  <a:pt x="3624301" y="659892"/>
                  <a:pt x="3630092" y="665378"/>
                  <a:pt x="3633140" y="672084"/>
                </a:cubicBezTo>
                <a:lnTo>
                  <a:pt x="3633140" y="693115"/>
                </a:lnTo>
                <a:lnTo>
                  <a:pt x="3633140" y="712317"/>
                </a:lnTo>
                <a:cubicBezTo>
                  <a:pt x="3633140" y="724509"/>
                  <a:pt x="3632683" y="741883"/>
                  <a:pt x="3631768" y="764438"/>
                </a:cubicBezTo>
                <a:cubicBezTo>
                  <a:pt x="3630854" y="786993"/>
                  <a:pt x="3628568" y="810310"/>
                  <a:pt x="3624910" y="834390"/>
                </a:cubicBezTo>
                <a:cubicBezTo>
                  <a:pt x="3621253" y="858469"/>
                  <a:pt x="3616071" y="880719"/>
                  <a:pt x="3609365" y="901141"/>
                </a:cubicBezTo>
                <a:cubicBezTo>
                  <a:pt x="3602660" y="921562"/>
                  <a:pt x="3593516" y="935431"/>
                  <a:pt x="3581934" y="942746"/>
                </a:cubicBezTo>
                <a:cubicBezTo>
                  <a:pt x="3554502" y="952500"/>
                  <a:pt x="3526003" y="959205"/>
                  <a:pt x="3496437" y="962863"/>
                </a:cubicBezTo>
                <a:cubicBezTo>
                  <a:pt x="3466872" y="966520"/>
                  <a:pt x="3437763" y="968349"/>
                  <a:pt x="3409112" y="968349"/>
                </a:cubicBezTo>
                <a:cubicBezTo>
                  <a:pt x="3358515" y="968349"/>
                  <a:pt x="3315538" y="960577"/>
                  <a:pt x="3280182" y="945032"/>
                </a:cubicBezTo>
                <a:cubicBezTo>
                  <a:pt x="3244824" y="929487"/>
                  <a:pt x="3216021" y="907846"/>
                  <a:pt x="3193771" y="880110"/>
                </a:cubicBezTo>
                <a:cubicBezTo>
                  <a:pt x="3171520" y="852373"/>
                  <a:pt x="3155366" y="819454"/>
                  <a:pt x="3145308" y="781354"/>
                </a:cubicBezTo>
                <a:cubicBezTo>
                  <a:pt x="3135249" y="743254"/>
                  <a:pt x="3130220" y="701649"/>
                  <a:pt x="3130220" y="656539"/>
                </a:cubicBezTo>
                <a:cubicBezTo>
                  <a:pt x="3130220" y="608990"/>
                  <a:pt x="3136011" y="564032"/>
                  <a:pt x="3147594" y="521665"/>
                </a:cubicBezTo>
                <a:cubicBezTo>
                  <a:pt x="3159176" y="479298"/>
                  <a:pt x="3176854" y="441960"/>
                  <a:pt x="3200629" y="409651"/>
                </a:cubicBezTo>
                <a:cubicBezTo>
                  <a:pt x="3224403" y="377342"/>
                  <a:pt x="3254731" y="351739"/>
                  <a:pt x="3291611" y="332841"/>
                </a:cubicBezTo>
                <a:cubicBezTo>
                  <a:pt x="3328493" y="313944"/>
                  <a:pt x="3372231" y="304495"/>
                  <a:pt x="3422828" y="304495"/>
                </a:cubicBezTo>
                <a:close/>
                <a:moveTo>
                  <a:pt x="5071415" y="303581"/>
                </a:moveTo>
                <a:cubicBezTo>
                  <a:pt x="5107381" y="303581"/>
                  <a:pt x="5142891" y="308152"/>
                  <a:pt x="5177943" y="317296"/>
                </a:cubicBezTo>
                <a:cubicBezTo>
                  <a:pt x="5212994" y="326440"/>
                  <a:pt x="5246065" y="339852"/>
                  <a:pt x="5277155" y="357530"/>
                </a:cubicBezTo>
                <a:lnTo>
                  <a:pt x="5274412" y="363016"/>
                </a:lnTo>
                <a:cubicBezTo>
                  <a:pt x="5279289" y="369722"/>
                  <a:pt x="5281727" y="382524"/>
                  <a:pt x="5281727" y="401421"/>
                </a:cubicBezTo>
                <a:cubicBezTo>
                  <a:pt x="5281727" y="409956"/>
                  <a:pt x="5280965" y="421995"/>
                  <a:pt x="5279441" y="437540"/>
                </a:cubicBezTo>
                <a:cubicBezTo>
                  <a:pt x="5277917" y="453085"/>
                  <a:pt x="5275327" y="468782"/>
                  <a:pt x="5271669" y="484632"/>
                </a:cubicBezTo>
                <a:cubicBezTo>
                  <a:pt x="5268011" y="500481"/>
                  <a:pt x="5263134" y="515112"/>
                  <a:pt x="5257038" y="528523"/>
                </a:cubicBezTo>
                <a:cubicBezTo>
                  <a:pt x="5250942" y="541934"/>
                  <a:pt x="5243322" y="551078"/>
                  <a:pt x="5234178" y="555955"/>
                </a:cubicBezTo>
                <a:cubicBezTo>
                  <a:pt x="5209794" y="540715"/>
                  <a:pt x="5181143" y="526999"/>
                  <a:pt x="5148225" y="514807"/>
                </a:cubicBezTo>
                <a:cubicBezTo>
                  <a:pt x="5115306" y="502615"/>
                  <a:pt x="5084217" y="494080"/>
                  <a:pt x="5054955" y="489204"/>
                </a:cubicBezTo>
                <a:cubicBezTo>
                  <a:pt x="5051299" y="488594"/>
                  <a:pt x="5047641" y="490118"/>
                  <a:pt x="5043983" y="493776"/>
                </a:cubicBezTo>
                <a:cubicBezTo>
                  <a:pt x="5036668" y="501091"/>
                  <a:pt x="5033010" y="509625"/>
                  <a:pt x="5033010" y="519379"/>
                </a:cubicBezTo>
                <a:cubicBezTo>
                  <a:pt x="5033010" y="524256"/>
                  <a:pt x="5034229" y="526999"/>
                  <a:pt x="5036668" y="527608"/>
                </a:cubicBezTo>
                <a:cubicBezTo>
                  <a:pt x="5053127" y="531876"/>
                  <a:pt x="5072787" y="537362"/>
                  <a:pt x="5095647" y="544068"/>
                </a:cubicBezTo>
                <a:cubicBezTo>
                  <a:pt x="5118507" y="550773"/>
                  <a:pt x="5141367" y="558850"/>
                  <a:pt x="5164227" y="568299"/>
                </a:cubicBezTo>
                <a:cubicBezTo>
                  <a:pt x="5187087" y="577748"/>
                  <a:pt x="5208423" y="588416"/>
                  <a:pt x="5228235" y="600303"/>
                </a:cubicBezTo>
                <a:cubicBezTo>
                  <a:pt x="5248046" y="612190"/>
                  <a:pt x="5263743" y="625144"/>
                  <a:pt x="5275327" y="639165"/>
                </a:cubicBezTo>
                <a:cubicBezTo>
                  <a:pt x="5283861" y="648919"/>
                  <a:pt x="5288432" y="656234"/>
                  <a:pt x="5289043" y="661111"/>
                </a:cubicBezTo>
                <a:cubicBezTo>
                  <a:pt x="5290261" y="663549"/>
                  <a:pt x="5291329" y="667054"/>
                  <a:pt x="5292243" y="671626"/>
                </a:cubicBezTo>
                <a:cubicBezTo>
                  <a:pt x="5293157" y="676198"/>
                  <a:pt x="5293767" y="680923"/>
                  <a:pt x="5294071" y="685800"/>
                </a:cubicBezTo>
                <a:cubicBezTo>
                  <a:pt x="5294376" y="690676"/>
                  <a:pt x="5294681" y="695553"/>
                  <a:pt x="5294985" y="700430"/>
                </a:cubicBezTo>
                <a:cubicBezTo>
                  <a:pt x="5295291" y="705307"/>
                  <a:pt x="5295443" y="708964"/>
                  <a:pt x="5295443" y="711403"/>
                </a:cubicBezTo>
                <a:cubicBezTo>
                  <a:pt x="5295443" y="755294"/>
                  <a:pt x="5286909" y="795375"/>
                  <a:pt x="5269839" y="831646"/>
                </a:cubicBezTo>
                <a:cubicBezTo>
                  <a:pt x="5252771" y="867918"/>
                  <a:pt x="5226863" y="899160"/>
                  <a:pt x="5192116" y="925372"/>
                </a:cubicBezTo>
                <a:cubicBezTo>
                  <a:pt x="5165293" y="938174"/>
                  <a:pt x="5139537" y="947775"/>
                  <a:pt x="5114849" y="954176"/>
                </a:cubicBezTo>
                <a:cubicBezTo>
                  <a:pt x="5090160" y="960577"/>
                  <a:pt x="5062880" y="963777"/>
                  <a:pt x="5033010" y="963777"/>
                </a:cubicBezTo>
                <a:cubicBezTo>
                  <a:pt x="5017161" y="963777"/>
                  <a:pt x="4999025" y="962558"/>
                  <a:pt x="4978603" y="960120"/>
                </a:cubicBezTo>
                <a:cubicBezTo>
                  <a:pt x="4958181" y="957681"/>
                  <a:pt x="4937607" y="954176"/>
                  <a:pt x="4916881" y="949604"/>
                </a:cubicBezTo>
                <a:cubicBezTo>
                  <a:pt x="4896155" y="945032"/>
                  <a:pt x="4876038" y="939393"/>
                  <a:pt x="4856531" y="932688"/>
                </a:cubicBezTo>
                <a:cubicBezTo>
                  <a:pt x="4837023" y="925982"/>
                  <a:pt x="4820259" y="918667"/>
                  <a:pt x="4806239" y="910742"/>
                </a:cubicBezTo>
                <a:cubicBezTo>
                  <a:pt x="4804410" y="910132"/>
                  <a:pt x="4802885" y="907846"/>
                  <a:pt x="4801667" y="903884"/>
                </a:cubicBezTo>
                <a:cubicBezTo>
                  <a:pt x="4800447" y="899922"/>
                  <a:pt x="4799533" y="895654"/>
                  <a:pt x="4798923" y="891082"/>
                </a:cubicBezTo>
                <a:cubicBezTo>
                  <a:pt x="4798313" y="886510"/>
                  <a:pt x="4797857" y="882243"/>
                  <a:pt x="4797552" y="878281"/>
                </a:cubicBezTo>
                <a:cubicBezTo>
                  <a:pt x="4797247" y="874318"/>
                  <a:pt x="4797095" y="871423"/>
                  <a:pt x="4797095" y="869594"/>
                </a:cubicBezTo>
                <a:cubicBezTo>
                  <a:pt x="4797095" y="859840"/>
                  <a:pt x="4798009" y="846886"/>
                  <a:pt x="4799838" y="830732"/>
                </a:cubicBezTo>
                <a:cubicBezTo>
                  <a:pt x="4801667" y="814578"/>
                  <a:pt x="4804562" y="798271"/>
                  <a:pt x="4808525" y="781812"/>
                </a:cubicBezTo>
                <a:cubicBezTo>
                  <a:pt x="4812487" y="765352"/>
                  <a:pt x="4817973" y="750265"/>
                  <a:pt x="4824984" y="736549"/>
                </a:cubicBezTo>
                <a:cubicBezTo>
                  <a:pt x="4831994" y="722833"/>
                  <a:pt x="4840377" y="713536"/>
                  <a:pt x="4850131" y="708660"/>
                </a:cubicBezTo>
                <a:cubicBezTo>
                  <a:pt x="4878171" y="724509"/>
                  <a:pt x="4906670" y="738073"/>
                  <a:pt x="4935627" y="749350"/>
                </a:cubicBezTo>
                <a:cubicBezTo>
                  <a:pt x="4964582" y="760628"/>
                  <a:pt x="4994605" y="770534"/>
                  <a:pt x="5025695" y="779068"/>
                </a:cubicBezTo>
                <a:cubicBezTo>
                  <a:pt x="5026913" y="777849"/>
                  <a:pt x="5027981" y="776325"/>
                  <a:pt x="5028895" y="774496"/>
                </a:cubicBezTo>
                <a:cubicBezTo>
                  <a:pt x="5029809" y="772668"/>
                  <a:pt x="5030877" y="770534"/>
                  <a:pt x="5032095" y="768096"/>
                </a:cubicBezTo>
                <a:cubicBezTo>
                  <a:pt x="5034534" y="763219"/>
                  <a:pt x="5036515" y="758494"/>
                  <a:pt x="5038039" y="753922"/>
                </a:cubicBezTo>
                <a:cubicBezTo>
                  <a:pt x="5039563" y="749350"/>
                  <a:pt x="5040325" y="744626"/>
                  <a:pt x="5040325" y="739749"/>
                </a:cubicBezTo>
                <a:cubicBezTo>
                  <a:pt x="5025085" y="734263"/>
                  <a:pt x="5008778" y="728319"/>
                  <a:pt x="4991405" y="721918"/>
                </a:cubicBezTo>
                <a:cubicBezTo>
                  <a:pt x="4974031" y="715518"/>
                  <a:pt x="4956810" y="708660"/>
                  <a:pt x="4939741" y="701344"/>
                </a:cubicBezTo>
                <a:cubicBezTo>
                  <a:pt x="4922673" y="694029"/>
                  <a:pt x="4906061" y="686104"/>
                  <a:pt x="4889907" y="677570"/>
                </a:cubicBezTo>
                <a:cubicBezTo>
                  <a:pt x="4873751" y="669036"/>
                  <a:pt x="4858969" y="659892"/>
                  <a:pt x="4845558" y="650138"/>
                </a:cubicBezTo>
                <a:cubicBezTo>
                  <a:pt x="4831537" y="639775"/>
                  <a:pt x="4822393" y="630326"/>
                  <a:pt x="4818126" y="621792"/>
                </a:cubicBezTo>
                <a:cubicBezTo>
                  <a:pt x="4813859" y="614476"/>
                  <a:pt x="4810963" y="606552"/>
                  <a:pt x="4809439" y="598017"/>
                </a:cubicBezTo>
                <a:cubicBezTo>
                  <a:pt x="4807915" y="589483"/>
                  <a:pt x="4807153" y="580948"/>
                  <a:pt x="4807153" y="572414"/>
                </a:cubicBezTo>
                <a:cubicBezTo>
                  <a:pt x="4807153" y="553516"/>
                  <a:pt x="4809897" y="532790"/>
                  <a:pt x="4815383" y="510235"/>
                </a:cubicBezTo>
                <a:cubicBezTo>
                  <a:pt x="4820869" y="487680"/>
                  <a:pt x="4828641" y="465582"/>
                  <a:pt x="4838700" y="443941"/>
                </a:cubicBezTo>
                <a:cubicBezTo>
                  <a:pt x="4848759" y="422300"/>
                  <a:pt x="4860797" y="402336"/>
                  <a:pt x="4874819" y="384048"/>
                </a:cubicBezTo>
                <a:cubicBezTo>
                  <a:pt x="4888839" y="365760"/>
                  <a:pt x="4904080" y="351129"/>
                  <a:pt x="4920539" y="340157"/>
                </a:cubicBezTo>
                <a:cubicBezTo>
                  <a:pt x="4944923" y="325526"/>
                  <a:pt x="4969155" y="315772"/>
                  <a:pt x="4993234" y="310896"/>
                </a:cubicBezTo>
                <a:cubicBezTo>
                  <a:pt x="5017313" y="306019"/>
                  <a:pt x="5043373" y="303581"/>
                  <a:pt x="5071415" y="303581"/>
                </a:cubicBezTo>
                <a:close/>
                <a:moveTo>
                  <a:pt x="8708974" y="302666"/>
                </a:moveTo>
                <a:cubicBezTo>
                  <a:pt x="8724214" y="302666"/>
                  <a:pt x="8738235" y="303581"/>
                  <a:pt x="8751037" y="305409"/>
                </a:cubicBezTo>
                <a:cubicBezTo>
                  <a:pt x="8749817" y="336499"/>
                  <a:pt x="8748903" y="366979"/>
                  <a:pt x="8748294" y="396849"/>
                </a:cubicBezTo>
                <a:cubicBezTo>
                  <a:pt x="8747684" y="426720"/>
                  <a:pt x="8747379" y="456590"/>
                  <a:pt x="8747379" y="486460"/>
                </a:cubicBezTo>
                <a:cubicBezTo>
                  <a:pt x="8747379" y="537667"/>
                  <a:pt x="8747988" y="588416"/>
                  <a:pt x="8749208" y="638708"/>
                </a:cubicBezTo>
                <a:cubicBezTo>
                  <a:pt x="8750427" y="689000"/>
                  <a:pt x="8754389" y="739444"/>
                  <a:pt x="8761095" y="790041"/>
                </a:cubicBezTo>
                <a:cubicBezTo>
                  <a:pt x="8767801" y="793089"/>
                  <a:pt x="8774811" y="794004"/>
                  <a:pt x="8782126" y="792784"/>
                </a:cubicBezTo>
                <a:cubicBezTo>
                  <a:pt x="8790051" y="791565"/>
                  <a:pt x="8797062" y="789736"/>
                  <a:pt x="8803158" y="787298"/>
                </a:cubicBezTo>
                <a:cubicBezTo>
                  <a:pt x="8799500" y="723290"/>
                  <a:pt x="8796452" y="659739"/>
                  <a:pt x="8794014" y="596646"/>
                </a:cubicBezTo>
                <a:cubicBezTo>
                  <a:pt x="8791575" y="533552"/>
                  <a:pt x="8790356" y="470001"/>
                  <a:pt x="8790356" y="405993"/>
                </a:cubicBezTo>
                <a:cubicBezTo>
                  <a:pt x="8790356" y="381000"/>
                  <a:pt x="8791271" y="360883"/>
                  <a:pt x="8793100" y="345643"/>
                </a:cubicBezTo>
                <a:cubicBezTo>
                  <a:pt x="8794928" y="329793"/>
                  <a:pt x="8797671" y="320649"/>
                  <a:pt x="8801329" y="318211"/>
                </a:cubicBezTo>
                <a:lnTo>
                  <a:pt x="8805901" y="322783"/>
                </a:lnTo>
                <a:cubicBezTo>
                  <a:pt x="8814435" y="316687"/>
                  <a:pt x="8826170" y="312572"/>
                  <a:pt x="8841105" y="310438"/>
                </a:cubicBezTo>
                <a:cubicBezTo>
                  <a:pt x="8856040" y="308305"/>
                  <a:pt x="8868689" y="307238"/>
                  <a:pt x="8879053" y="307238"/>
                </a:cubicBezTo>
                <a:cubicBezTo>
                  <a:pt x="8885149" y="307238"/>
                  <a:pt x="8896121" y="307543"/>
                  <a:pt x="8911971" y="308152"/>
                </a:cubicBezTo>
                <a:cubicBezTo>
                  <a:pt x="8927820" y="308762"/>
                  <a:pt x="8944584" y="309676"/>
                  <a:pt x="8962264" y="310896"/>
                </a:cubicBezTo>
                <a:cubicBezTo>
                  <a:pt x="8979942" y="312115"/>
                  <a:pt x="8996248" y="313639"/>
                  <a:pt x="9011184" y="315468"/>
                </a:cubicBezTo>
                <a:cubicBezTo>
                  <a:pt x="9026118" y="317296"/>
                  <a:pt x="9035720" y="319735"/>
                  <a:pt x="9039987" y="322783"/>
                </a:cubicBezTo>
                <a:cubicBezTo>
                  <a:pt x="9041206" y="326440"/>
                  <a:pt x="9041816" y="337108"/>
                  <a:pt x="9041816" y="354787"/>
                </a:cubicBezTo>
                <a:cubicBezTo>
                  <a:pt x="9041816" y="363931"/>
                  <a:pt x="9041816" y="374446"/>
                  <a:pt x="9041816" y="386334"/>
                </a:cubicBezTo>
                <a:cubicBezTo>
                  <a:pt x="9041816" y="398221"/>
                  <a:pt x="9041511" y="411175"/>
                  <a:pt x="9040902" y="425196"/>
                </a:cubicBezTo>
                <a:cubicBezTo>
                  <a:pt x="9040292" y="453237"/>
                  <a:pt x="9039378" y="485241"/>
                  <a:pt x="9038158" y="521208"/>
                </a:cubicBezTo>
                <a:cubicBezTo>
                  <a:pt x="9037549" y="538886"/>
                  <a:pt x="9036939" y="556717"/>
                  <a:pt x="9036330" y="574700"/>
                </a:cubicBezTo>
                <a:cubicBezTo>
                  <a:pt x="9035720" y="592683"/>
                  <a:pt x="9034806" y="610819"/>
                  <a:pt x="9033587" y="629107"/>
                </a:cubicBezTo>
                <a:cubicBezTo>
                  <a:pt x="9032367" y="647395"/>
                  <a:pt x="9031452" y="665683"/>
                  <a:pt x="9030843" y="683971"/>
                </a:cubicBezTo>
                <a:cubicBezTo>
                  <a:pt x="9030233" y="702259"/>
                  <a:pt x="9029319" y="720242"/>
                  <a:pt x="9028100" y="737920"/>
                </a:cubicBezTo>
                <a:cubicBezTo>
                  <a:pt x="9026271" y="772058"/>
                  <a:pt x="9024442" y="804367"/>
                  <a:pt x="9022614" y="834847"/>
                </a:cubicBezTo>
                <a:cubicBezTo>
                  <a:pt x="9020785" y="863498"/>
                  <a:pt x="9018956" y="887577"/>
                  <a:pt x="9017127" y="907084"/>
                </a:cubicBezTo>
                <a:cubicBezTo>
                  <a:pt x="9015907" y="916838"/>
                  <a:pt x="9015146" y="924610"/>
                  <a:pt x="9014841" y="930402"/>
                </a:cubicBezTo>
                <a:cubicBezTo>
                  <a:pt x="9014536" y="936193"/>
                  <a:pt x="9014078" y="940308"/>
                  <a:pt x="9013470" y="942746"/>
                </a:cubicBezTo>
                <a:cubicBezTo>
                  <a:pt x="9009812" y="947013"/>
                  <a:pt x="9004173" y="950518"/>
                  <a:pt x="8996553" y="953262"/>
                </a:cubicBezTo>
                <a:cubicBezTo>
                  <a:pt x="8988933" y="956005"/>
                  <a:pt x="8980399" y="958138"/>
                  <a:pt x="8970950" y="959662"/>
                </a:cubicBezTo>
                <a:cubicBezTo>
                  <a:pt x="8961501" y="961186"/>
                  <a:pt x="8952205" y="962253"/>
                  <a:pt x="8943061" y="962863"/>
                </a:cubicBezTo>
                <a:cubicBezTo>
                  <a:pt x="8933917" y="963472"/>
                  <a:pt x="8926297" y="963777"/>
                  <a:pt x="8920201" y="963777"/>
                </a:cubicBezTo>
                <a:cubicBezTo>
                  <a:pt x="8904351" y="963777"/>
                  <a:pt x="8888044" y="962558"/>
                  <a:pt x="8871281" y="960120"/>
                </a:cubicBezTo>
                <a:cubicBezTo>
                  <a:pt x="8854516" y="957681"/>
                  <a:pt x="8838514" y="953414"/>
                  <a:pt x="8823274" y="947318"/>
                </a:cubicBezTo>
                <a:cubicBezTo>
                  <a:pt x="8822665" y="946099"/>
                  <a:pt x="8821750" y="943356"/>
                  <a:pt x="8820532" y="939088"/>
                </a:cubicBezTo>
                <a:lnTo>
                  <a:pt x="8817788" y="925372"/>
                </a:lnTo>
                <a:cubicBezTo>
                  <a:pt x="8811082" y="927811"/>
                  <a:pt x="8803767" y="930402"/>
                  <a:pt x="8795842" y="933145"/>
                </a:cubicBezTo>
                <a:cubicBezTo>
                  <a:pt x="8787917" y="935888"/>
                  <a:pt x="8779688" y="939088"/>
                  <a:pt x="8771154" y="942746"/>
                </a:cubicBezTo>
                <a:cubicBezTo>
                  <a:pt x="8737626" y="956767"/>
                  <a:pt x="8702878" y="963777"/>
                  <a:pt x="8666912" y="963777"/>
                </a:cubicBezTo>
                <a:cubicBezTo>
                  <a:pt x="8642528" y="963777"/>
                  <a:pt x="8621344" y="959510"/>
                  <a:pt x="8603361" y="950976"/>
                </a:cubicBezTo>
                <a:cubicBezTo>
                  <a:pt x="8585378" y="942441"/>
                  <a:pt x="8571205" y="926592"/>
                  <a:pt x="8560842" y="903427"/>
                </a:cubicBezTo>
                <a:cubicBezTo>
                  <a:pt x="8551088" y="880872"/>
                  <a:pt x="8542858" y="856030"/>
                  <a:pt x="8536153" y="828903"/>
                </a:cubicBezTo>
                <a:cubicBezTo>
                  <a:pt x="8529447" y="801776"/>
                  <a:pt x="8524113" y="774039"/>
                  <a:pt x="8520151" y="745693"/>
                </a:cubicBezTo>
                <a:cubicBezTo>
                  <a:pt x="8516188" y="717346"/>
                  <a:pt x="8513293" y="689000"/>
                  <a:pt x="8511464" y="660654"/>
                </a:cubicBezTo>
                <a:cubicBezTo>
                  <a:pt x="8509635" y="632307"/>
                  <a:pt x="8508111" y="605637"/>
                  <a:pt x="8506892" y="580644"/>
                </a:cubicBezTo>
                <a:cubicBezTo>
                  <a:pt x="8505672" y="559308"/>
                  <a:pt x="8505064" y="538429"/>
                  <a:pt x="8505064" y="518007"/>
                </a:cubicBezTo>
                <a:cubicBezTo>
                  <a:pt x="8505064" y="497586"/>
                  <a:pt x="8505368" y="477316"/>
                  <a:pt x="8505978" y="457200"/>
                </a:cubicBezTo>
                <a:cubicBezTo>
                  <a:pt x="8506587" y="437083"/>
                  <a:pt x="8507501" y="417880"/>
                  <a:pt x="8508721" y="399592"/>
                </a:cubicBezTo>
                <a:cubicBezTo>
                  <a:pt x="8509940" y="381304"/>
                  <a:pt x="8511464" y="363931"/>
                  <a:pt x="8513293" y="347472"/>
                </a:cubicBezTo>
                <a:cubicBezTo>
                  <a:pt x="8518779" y="340766"/>
                  <a:pt x="8530057" y="334670"/>
                  <a:pt x="8547126" y="329184"/>
                </a:cubicBezTo>
                <a:cubicBezTo>
                  <a:pt x="8564194" y="323697"/>
                  <a:pt x="8582787" y="318973"/>
                  <a:pt x="8602904" y="315010"/>
                </a:cubicBezTo>
                <a:cubicBezTo>
                  <a:pt x="8623021" y="311048"/>
                  <a:pt x="8642985" y="308000"/>
                  <a:pt x="8662798" y="305867"/>
                </a:cubicBezTo>
                <a:cubicBezTo>
                  <a:pt x="8682609" y="303733"/>
                  <a:pt x="8698002" y="302666"/>
                  <a:pt x="8708974" y="302666"/>
                </a:cubicBezTo>
                <a:close/>
                <a:moveTo>
                  <a:pt x="8170164" y="126187"/>
                </a:moveTo>
                <a:cubicBezTo>
                  <a:pt x="8174431" y="126796"/>
                  <a:pt x="8181137" y="129540"/>
                  <a:pt x="8190281" y="134416"/>
                </a:cubicBezTo>
                <a:cubicBezTo>
                  <a:pt x="8194548" y="136855"/>
                  <a:pt x="8198968" y="139293"/>
                  <a:pt x="8203540" y="141732"/>
                </a:cubicBezTo>
                <a:cubicBezTo>
                  <a:pt x="8208112" y="144170"/>
                  <a:pt x="8212836" y="146913"/>
                  <a:pt x="8217713" y="149961"/>
                </a:cubicBezTo>
                <a:cubicBezTo>
                  <a:pt x="8222590" y="153009"/>
                  <a:pt x="8227772" y="156362"/>
                  <a:pt x="8233258" y="160020"/>
                </a:cubicBezTo>
                <a:cubicBezTo>
                  <a:pt x="8238744" y="163677"/>
                  <a:pt x="8244231" y="167640"/>
                  <a:pt x="8249717" y="171907"/>
                </a:cubicBezTo>
                <a:cubicBezTo>
                  <a:pt x="8255203" y="175564"/>
                  <a:pt x="8260384" y="179070"/>
                  <a:pt x="8265262" y="182423"/>
                </a:cubicBezTo>
                <a:cubicBezTo>
                  <a:pt x="8270138" y="185775"/>
                  <a:pt x="8274710" y="188976"/>
                  <a:pt x="8278978" y="192024"/>
                </a:cubicBezTo>
                <a:cubicBezTo>
                  <a:pt x="8283245" y="195072"/>
                  <a:pt x="8287208" y="198120"/>
                  <a:pt x="8290865" y="201168"/>
                </a:cubicBezTo>
                <a:cubicBezTo>
                  <a:pt x="8294523" y="204216"/>
                  <a:pt x="8297875" y="207264"/>
                  <a:pt x="8300924" y="210312"/>
                </a:cubicBezTo>
                <a:cubicBezTo>
                  <a:pt x="8307019" y="215188"/>
                  <a:pt x="8310067" y="218541"/>
                  <a:pt x="8310067" y="220370"/>
                </a:cubicBezTo>
                <a:cubicBezTo>
                  <a:pt x="8309458" y="223418"/>
                  <a:pt x="8306715" y="229209"/>
                  <a:pt x="8301838" y="237744"/>
                </a:cubicBezTo>
                <a:cubicBezTo>
                  <a:pt x="8299399" y="241401"/>
                  <a:pt x="8296351" y="245059"/>
                  <a:pt x="8292694" y="248717"/>
                </a:cubicBezTo>
                <a:cubicBezTo>
                  <a:pt x="8289036" y="252374"/>
                  <a:pt x="8285379" y="256032"/>
                  <a:pt x="8281721" y="259689"/>
                </a:cubicBezTo>
                <a:cubicBezTo>
                  <a:pt x="8274406" y="267614"/>
                  <a:pt x="8267091" y="274015"/>
                  <a:pt x="8259776" y="278892"/>
                </a:cubicBezTo>
                <a:cubicBezTo>
                  <a:pt x="8252460" y="283768"/>
                  <a:pt x="8246060" y="286207"/>
                  <a:pt x="8240573" y="286207"/>
                </a:cubicBezTo>
                <a:cubicBezTo>
                  <a:pt x="8238135" y="285597"/>
                  <a:pt x="8235544" y="284835"/>
                  <a:pt x="8232801" y="283921"/>
                </a:cubicBezTo>
                <a:cubicBezTo>
                  <a:pt x="8230058" y="283007"/>
                  <a:pt x="8226552" y="281330"/>
                  <a:pt x="8222285" y="278892"/>
                </a:cubicBezTo>
                <a:cubicBezTo>
                  <a:pt x="8218628" y="277063"/>
                  <a:pt x="8214970" y="274929"/>
                  <a:pt x="8211312" y="272491"/>
                </a:cubicBezTo>
                <a:cubicBezTo>
                  <a:pt x="8207655" y="270052"/>
                  <a:pt x="8203997" y="267919"/>
                  <a:pt x="8200340" y="266090"/>
                </a:cubicBezTo>
                <a:cubicBezTo>
                  <a:pt x="8195462" y="263042"/>
                  <a:pt x="8190586" y="260299"/>
                  <a:pt x="8185709" y="257860"/>
                </a:cubicBezTo>
                <a:cubicBezTo>
                  <a:pt x="8180832" y="255422"/>
                  <a:pt x="8175955" y="252679"/>
                  <a:pt x="8171079" y="249631"/>
                </a:cubicBezTo>
                <a:cubicBezTo>
                  <a:pt x="8166201" y="253289"/>
                  <a:pt x="8161172" y="256641"/>
                  <a:pt x="8155991" y="259689"/>
                </a:cubicBezTo>
                <a:cubicBezTo>
                  <a:pt x="8150809" y="262737"/>
                  <a:pt x="8145780" y="265785"/>
                  <a:pt x="8140903" y="268833"/>
                </a:cubicBezTo>
                <a:cubicBezTo>
                  <a:pt x="8137246" y="271881"/>
                  <a:pt x="8133589" y="274320"/>
                  <a:pt x="8129931" y="276148"/>
                </a:cubicBezTo>
                <a:cubicBezTo>
                  <a:pt x="8126273" y="277977"/>
                  <a:pt x="8122310" y="280111"/>
                  <a:pt x="8118044" y="282549"/>
                </a:cubicBezTo>
                <a:cubicBezTo>
                  <a:pt x="8110728" y="286207"/>
                  <a:pt x="8105851" y="288036"/>
                  <a:pt x="8103413" y="288036"/>
                </a:cubicBezTo>
                <a:cubicBezTo>
                  <a:pt x="8097927" y="288036"/>
                  <a:pt x="8090916" y="285597"/>
                  <a:pt x="8082382" y="280720"/>
                </a:cubicBezTo>
                <a:cubicBezTo>
                  <a:pt x="8078725" y="278282"/>
                  <a:pt x="8075067" y="275386"/>
                  <a:pt x="8071409" y="272034"/>
                </a:cubicBezTo>
                <a:cubicBezTo>
                  <a:pt x="8067751" y="268681"/>
                  <a:pt x="8064094" y="265480"/>
                  <a:pt x="8060436" y="262432"/>
                </a:cubicBezTo>
                <a:cubicBezTo>
                  <a:pt x="8053121" y="255727"/>
                  <a:pt x="8047025" y="248717"/>
                  <a:pt x="8042148" y="241401"/>
                </a:cubicBezTo>
                <a:cubicBezTo>
                  <a:pt x="8037271" y="234086"/>
                  <a:pt x="8034833" y="227381"/>
                  <a:pt x="8034833" y="221284"/>
                </a:cubicBezTo>
                <a:lnTo>
                  <a:pt x="8031176" y="220370"/>
                </a:lnTo>
                <a:cubicBezTo>
                  <a:pt x="8040929" y="213055"/>
                  <a:pt x="8050073" y="206045"/>
                  <a:pt x="8058608" y="199339"/>
                </a:cubicBezTo>
                <a:cubicBezTo>
                  <a:pt x="8067142" y="192633"/>
                  <a:pt x="8075981" y="186232"/>
                  <a:pt x="8085125" y="180137"/>
                </a:cubicBezTo>
                <a:cubicBezTo>
                  <a:pt x="8091831" y="174650"/>
                  <a:pt x="8098993" y="169316"/>
                  <a:pt x="8106614" y="164135"/>
                </a:cubicBezTo>
                <a:cubicBezTo>
                  <a:pt x="8114233" y="158953"/>
                  <a:pt x="8122310" y="153924"/>
                  <a:pt x="8130845" y="149047"/>
                </a:cubicBezTo>
                <a:cubicBezTo>
                  <a:pt x="8138769" y="144170"/>
                  <a:pt x="8146084" y="139903"/>
                  <a:pt x="8152791" y="136245"/>
                </a:cubicBezTo>
                <a:cubicBezTo>
                  <a:pt x="8159496" y="132588"/>
                  <a:pt x="8165287" y="129235"/>
                  <a:pt x="8170164" y="126187"/>
                </a:cubicBezTo>
                <a:close/>
                <a:moveTo>
                  <a:pt x="5598413" y="126187"/>
                </a:moveTo>
                <a:cubicBezTo>
                  <a:pt x="5603291" y="126796"/>
                  <a:pt x="5609387" y="129082"/>
                  <a:pt x="5616702" y="133045"/>
                </a:cubicBezTo>
                <a:cubicBezTo>
                  <a:pt x="5624017" y="137007"/>
                  <a:pt x="5631485" y="141275"/>
                  <a:pt x="5639105" y="145847"/>
                </a:cubicBezTo>
                <a:cubicBezTo>
                  <a:pt x="5646725" y="150418"/>
                  <a:pt x="5654040" y="155143"/>
                  <a:pt x="5661050" y="160020"/>
                </a:cubicBezTo>
                <a:cubicBezTo>
                  <a:pt x="5668061" y="164897"/>
                  <a:pt x="5673700" y="168859"/>
                  <a:pt x="5677967" y="171907"/>
                </a:cubicBezTo>
                <a:cubicBezTo>
                  <a:pt x="5683453" y="175564"/>
                  <a:pt x="5688635" y="179070"/>
                  <a:pt x="5693511" y="182423"/>
                </a:cubicBezTo>
                <a:cubicBezTo>
                  <a:pt x="5698389" y="185775"/>
                  <a:pt x="5702961" y="188976"/>
                  <a:pt x="5707227" y="192024"/>
                </a:cubicBezTo>
                <a:cubicBezTo>
                  <a:pt x="5711495" y="195072"/>
                  <a:pt x="5715457" y="198120"/>
                  <a:pt x="5719115" y="201168"/>
                </a:cubicBezTo>
                <a:cubicBezTo>
                  <a:pt x="5722773" y="204216"/>
                  <a:pt x="5726125" y="207264"/>
                  <a:pt x="5729173" y="210312"/>
                </a:cubicBezTo>
                <a:cubicBezTo>
                  <a:pt x="5735269" y="215188"/>
                  <a:pt x="5738317" y="218541"/>
                  <a:pt x="5738317" y="220370"/>
                </a:cubicBezTo>
                <a:cubicBezTo>
                  <a:pt x="5737707" y="223418"/>
                  <a:pt x="5734965" y="229209"/>
                  <a:pt x="5730087" y="237744"/>
                </a:cubicBezTo>
                <a:cubicBezTo>
                  <a:pt x="5727649" y="241401"/>
                  <a:pt x="5724601" y="245059"/>
                  <a:pt x="5720943" y="248717"/>
                </a:cubicBezTo>
                <a:cubicBezTo>
                  <a:pt x="5717286" y="252374"/>
                  <a:pt x="5713628" y="256032"/>
                  <a:pt x="5709971" y="259689"/>
                </a:cubicBezTo>
                <a:cubicBezTo>
                  <a:pt x="5705095" y="264566"/>
                  <a:pt x="5698693" y="270205"/>
                  <a:pt x="5690769" y="276606"/>
                </a:cubicBezTo>
                <a:cubicBezTo>
                  <a:pt x="5682843" y="283007"/>
                  <a:pt x="5675528" y="286207"/>
                  <a:pt x="5668823" y="286207"/>
                </a:cubicBezTo>
                <a:cubicBezTo>
                  <a:pt x="5666385" y="285597"/>
                  <a:pt x="5663793" y="284835"/>
                  <a:pt x="5661050" y="283921"/>
                </a:cubicBezTo>
                <a:cubicBezTo>
                  <a:pt x="5658307" y="283007"/>
                  <a:pt x="5654802" y="281330"/>
                  <a:pt x="5650535" y="278892"/>
                </a:cubicBezTo>
                <a:cubicBezTo>
                  <a:pt x="5646877" y="277063"/>
                  <a:pt x="5643219" y="274929"/>
                  <a:pt x="5639562" y="272491"/>
                </a:cubicBezTo>
                <a:cubicBezTo>
                  <a:pt x="5635905" y="270052"/>
                  <a:pt x="5632247" y="267919"/>
                  <a:pt x="5628589" y="266090"/>
                </a:cubicBezTo>
                <a:cubicBezTo>
                  <a:pt x="5623713" y="263042"/>
                  <a:pt x="5618835" y="260299"/>
                  <a:pt x="5613959" y="257860"/>
                </a:cubicBezTo>
                <a:cubicBezTo>
                  <a:pt x="5609083" y="255422"/>
                  <a:pt x="5604205" y="252679"/>
                  <a:pt x="5599328" y="249631"/>
                </a:cubicBezTo>
                <a:cubicBezTo>
                  <a:pt x="5594452" y="253289"/>
                  <a:pt x="5589423" y="256641"/>
                  <a:pt x="5584241" y="259689"/>
                </a:cubicBezTo>
                <a:cubicBezTo>
                  <a:pt x="5579059" y="262737"/>
                  <a:pt x="5574031" y="265785"/>
                  <a:pt x="5569153" y="268833"/>
                </a:cubicBezTo>
                <a:cubicBezTo>
                  <a:pt x="5567325" y="270052"/>
                  <a:pt x="5564734" y="271729"/>
                  <a:pt x="5561381" y="273862"/>
                </a:cubicBezTo>
                <a:cubicBezTo>
                  <a:pt x="5558028" y="275996"/>
                  <a:pt x="5554523" y="278130"/>
                  <a:pt x="5550865" y="280263"/>
                </a:cubicBezTo>
                <a:cubicBezTo>
                  <a:pt x="5547207" y="282397"/>
                  <a:pt x="5543549" y="284226"/>
                  <a:pt x="5539893" y="285750"/>
                </a:cubicBezTo>
                <a:cubicBezTo>
                  <a:pt x="5536235" y="287274"/>
                  <a:pt x="5533491" y="288036"/>
                  <a:pt x="5531663" y="288036"/>
                </a:cubicBezTo>
                <a:cubicBezTo>
                  <a:pt x="5526177" y="288036"/>
                  <a:pt x="5519166" y="285597"/>
                  <a:pt x="5510631" y="280720"/>
                </a:cubicBezTo>
                <a:cubicBezTo>
                  <a:pt x="5506974" y="278282"/>
                  <a:pt x="5502402" y="274777"/>
                  <a:pt x="5496915" y="270205"/>
                </a:cubicBezTo>
                <a:cubicBezTo>
                  <a:pt x="5491429" y="265633"/>
                  <a:pt x="5486095" y="260604"/>
                  <a:pt x="5480913" y="255117"/>
                </a:cubicBezTo>
                <a:cubicBezTo>
                  <a:pt x="5475733" y="249631"/>
                  <a:pt x="5471465" y="243840"/>
                  <a:pt x="5468112" y="237744"/>
                </a:cubicBezTo>
                <a:cubicBezTo>
                  <a:pt x="5464759" y="231648"/>
                  <a:pt x="5463083" y="226161"/>
                  <a:pt x="5463083" y="221284"/>
                </a:cubicBezTo>
                <a:lnTo>
                  <a:pt x="5459425" y="220370"/>
                </a:lnTo>
                <a:cubicBezTo>
                  <a:pt x="5469179" y="213055"/>
                  <a:pt x="5478323" y="206045"/>
                  <a:pt x="5486857" y="199339"/>
                </a:cubicBezTo>
                <a:cubicBezTo>
                  <a:pt x="5495391" y="192633"/>
                  <a:pt x="5504231" y="186232"/>
                  <a:pt x="5513375" y="180137"/>
                </a:cubicBezTo>
                <a:cubicBezTo>
                  <a:pt x="5520081" y="174650"/>
                  <a:pt x="5527243" y="169316"/>
                  <a:pt x="5534863" y="164135"/>
                </a:cubicBezTo>
                <a:cubicBezTo>
                  <a:pt x="5542483" y="158953"/>
                  <a:pt x="5550561" y="153924"/>
                  <a:pt x="5559095" y="149047"/>
                </a:cubicBezTo>
                <a:cubicBezTo>
                  <a:pt x="5567019" y="144170"/>
                  <a:pt x="5574335" y="139903"/>
                  <a:pt x="5581041" y="136245"/>
                </a:cubicBezTo>
                <a:cubicBezTo>
                  <a:pt x="5587746" y="132588"/>
                  <a:pt x="5593537" y="129235"/>
                  <a:pt x="5598413" y="126187"/>
                </a:cubicBezTo>
                <a:close/>
                <a:moveTo>
                  <a:pt x="8364670" y="392"/>
                </a:moveTo>
                <a:lnTo>
                  <a:pt x="8368589" y="1371"/>
                </a:lnTo>
                <a:cubicBezTo>
                  <a:pt x="8374076" y="3657"/>
                  <a:pt x="8379562" y="8686"/>
                  <a:pt x="8385048" y="16459"/>
                </a:cubicBezTo>
                <a:cubicBezTo>
                  <a:pt x="8392364" y="26212"/>
                  <a:pt x="8398764" y="37185"/>
                  <a:pt x="8404251" y="49377"/>
                </a:cubicBezTo>
                <a:cubicBezTo>
                  <a:pt x="8407299" y="55473"/>
                  <a:pt x="8409889" y="61264"/>
                  <a:pt x="8412023" y="66751"/>
                </a:cubicBezTo>
                <a:cubicBezTo>
                  <a:pt x="8414156" y="72237"/>
                  <a:pt x="8415832" y="77724"/>
                  <a:pt x="8417052" y="83210"/>
                </a:cubicBezTo>
                <a:cubicBezTo>
                  <a:pt x="8420100" y="94183"/>
                  <a:pt x="8421015" y="101498"/>
                  <a:pt x="8419796" y="105156"/>
                </a:cubicBezTo>
                <a:cubicBezTo>
                  <a:pt x="8410651" y="113080"/>
                  <a:pt x="8398459" y="120091"/>
                  <a:pt x="8383219" y="126187"/>
                </a:cubicBezTo>
                <a:cubicBezTo>
                  <a:pt x="8366760" y="132283"/>
                  <a:pt x="8350301" y="137769"/>
                  <a:pt x="8333842" y="142646"/>
                </a:cubicBezTo>
                <a:cubicBezTo>
                  <a:pt x="8317383" y="146913"/>
                  <a:pt x="8302752" y="150571"/>
                  <a:pt x="8289951" y="153619"/>
                </a:cubicBezTo>
                <a:cubicBezTo>
                  <a:pt x="8277149" y="156057"/>
                  <a:pt x="8269834" y="156972"/>
                  <a:pt x="8268005" y="156362"/>
                </a:cubicBezTo>
                <a:cubicBezTo>
                  <a:pt x="8266176" y="155752"/>
                  <a:pt x="8263128" y="152400"/>
                  <a:pt x="8258861" y="146304"/>
                </a:cubicBezTo>
                <a:cubicBezTo>
                  <a:pt x="8257032" y="143256"/>
                  <a:pt x="8255203" y="140208"/>
                  <a:pt x="8253375" y="137160"/>
                </a:cubicBezTo>
                <a:cubicBezTo>
                  <a:pt x="8251546" y="134112"/>
                  <a:pt x="8249717" y="131064"/>
                  <a:pt x="8247889" y="128016"/>
                </a:cubicBezTo>
                <a:cubicBezTo>
                  <a:pt x="8246060" y="124968"/>
                  <a:pt x="8244382" y="121767"/>
                  <a:pt x="8242859" y="118414"/>
                </a:cubicBezTo>
                <a:cubicBezTo>
                  <a:pt x="8241335" y="115062"/>
                  <a:pt x="8239964" y="111861"/>
                  <a:pt x="8238744" y="108813"/>
                </a:cubicBezTo>
                <a:cubicBezTo>
                  <a:pt x="8236306" y="103327"/>
                  <a:pt x="8235087" y="98755"/>
                  <a:pt x="8235087" y="95097"/>
                </a:cubicBezTo>
                <a:cubicBezTo>
                  <a:pt x="8235087" y="90220"/>
                  <a:pt x="8240573" y="82905"/>
                  <a:pt x="8251546" y="73152"/>
                </a:cubicBezTo>
                <a:cubicBezTo>
                  <a:pt x="8257032" y="68275"/>
                  <a:pt x="8262976" y="63246"/>
                  <a:pt x="8269377" y="58064"/>
                </a:cubicBezTo>
                <a:cubicBezTo>
                  <a:pt x="8275778" y="52882"/>
                  <a:pt x="8282635" y="47548"/>
                  <a:pt x="8289951" y="42062"/>
                </a:cubicBezTo>
                <a:cubicBezTo>
                  <a:pt x="8297266" y="36576"/>
                  <a:pt x="8304581" y="31546"/>
                  <a:pt x="8311896" y="26974"/>
                </a:cubicBezTo>
                <a:cubicBezTo>
                  <a:pt x="8319212" y="22403"/>
                  <a:pt x="8326527" y="17983"/>
                  <a:pt x="8333842" y="13716"/>
                </a:cubicBezTo>
                <a:cubicBezTo>
                  <a:pt x="8341157" y="9753"/>
                  <a:pt x="8347482" y="6629"/>
                  <a:pt x="8352816" y="4343"/>
                </a:cubicBezTo>
                <a:close/>
                <a:moveTo>
                  <a:pt x="8363103" y="0"/>
                </a:moveTo>
                <a:lnTo>
                  <a:pt x="8365846" y="0"/>
                </a:lnTo>
                <a:lnTo>
                  <a:pt x="8364670" y="392"/>
                </a:ln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D45AB071-43EB-8A34-8EFF-2164344992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-717662" flipH="1">
            <a:off x="16467575" y="6749554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465E8DC7-BC53-7201-2A26-218F5B5D09B5}"/>
              </a:ext>
            </a:extLst>
          </p:cNvPr>
          <p:cNvGrpSpPr/>
          <p:nvPr/>
        </p:nvGrpSpPr>
        <p:grpSpPr>
          <a:xfrm>
            <a:off x="304800" y="108401"/>
            <a:ext cx="15935325" cy="2502514"/>
            <a:chOff x="304800" y="108401"/>
            <a:chExt cx="15935325" cy="2502514"/>
          </a:xfrm>
        </p:grpSpPr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020F20B9-A7BE-0650-DACE-AD8451FC09A7}"/>
                </a:ext>
              </a:extLst>
            </p:cNvPr>
            <p:cNvSpPr/>
            <p:nvPr/>
          </p:nvSpPr>
          <p:spPr>
            <a:xfrm>
              <a:off x="1381125" y="342900"/>
              <a:ext cx="14859000" cy="1828800"/>
            </a:xfrm>
            <a:custGeom>
              <a:avLst/>
              <a:gdLst>
                <a:gd name="connsiteX0" fmla="*/ 0 w 14859000"/>
                <a:gd name="connsiteY0" fmla="*/ 304806 h 1828800"/>
                <a:gd name="connsiteX1" fmla="*/ 304806 w 14859000"/>
                <a:gd name="connsiteY1" fmla="*/ 0 h 1828800"/>
                <a:gd name="connsiteX2" fmla="*/ 1268336 w 14859000"/>
                <a:gd name="connsiteY2" fmla="*/ 0 h 1828800"/>
                <a:gd name="connsiteX3" fmla="*/ 1519397 w 14859000"/>
                <a:gd name="connsiteY3" fmla="*/ 0 h 1828800"/>
                <a:gd name="connsiteX4" fmla="*/ 2055445 w 14859000"/>
                <a:gd name="connsiteY4" fmla="*/ 0 h 1828800"/>
                <a:gd name="connsiteX5" fmla="*/ 2449000 w 14859000"/>
                <a:gd name="connsiteY5" fmla="*/ 0 h 1828800"/>
                <a:gd name="connsiteX6" fmla="*/ 2985048 w 14859000"/>
                <a:gd name="connsiteY6" fmla="*/ 0 h 1828800"/>
                <a:gd name="connsiteX7" fmla="*/ 3521096 w 14859000"/>
                <a:gd name="connsiteY7" fmla="*/ 0 h 1828800"/>
                <a:gd name="connsiteX8" fmla="*/ 4199639 w 14859000"/>
                <a:gd name="connsiteY8" fmla="*/ 0 h 1828800"/>
                <a:gd name="connsiteX9" fmla="*/ 4735687 w 14859000"/>
                <a:gd name="connsiteY9" fmla="*/ 0 h 1828800"/>
                <a:gd name="connsiteX10" fmla="*/ 5556723 w 14859000"/>
                <a:gd name="connsiteY10" fmla="*/ 0 h 1828800"/>
                <a:gd name="connsiteX11" fmla="*/ 6377759 w 14859000"/>
                <a:gd name="connsiteY11" fmla="*/ 0 h 1828800"/>
                <a:gd name="connsiteX12" fmla="*/ 7056302 w 14859000"/>
                <a:gd name="connsiteY12" fmla="*/ 0 h 1828800"/>
                <a:gd name="connsiteX13" fmla="*/ 7307362 w 14859000"/>
                <a:gd name="connsiteY13" fmla="*/ 0 h 1828800"/>
                <a:gd name="connsiteX14" fmla="*/ 7700917 w 14859000"/>
                <a:gd name="connsiteY14" fmla="*/ 0 h 1828800"/>
                <a:gd name="connsiteX15" fmla="*/ 8236965 w 14859000"/>
                <a:gd name="connsiteY15" fmla="*/ 0 h 1828800"/>
                <a:gd name="connsiteX16" fmla="*/ 8488026 w 14859000"/>
                <a:gd name="connsiteY16" fmla="*/ 0 h 1828800"/>
                <a:gd name="connsiteX17" fmla="*/ 8881580 w 14859000"/>
                <a:gd name="connsiteY17" fmla="*/ 0 h 1828800"/>
                <a:gd name="connsiteX18" fmla="*/ 9132641 w 14859000"/>
                <a:gd name="connsiteY18" fmla="*/ 0 h 1828800"/>
                <a:gd name="connsiteX19" fmla="*/ 9668690 w 14859000"/>
                <a:gd name="connsiteY19" fmla="*/ 0 h 1828800"/>
                <a:gd name="connsiteX20" fmla="*/ 9919750 w 14859000"/>
                <a:gd name="connsiteY20" fmla="*/ 0 h 1828800"/>
                <a:gd name="connsiteX21" fmla="*/ 10883280 w 14859000"/>
                <a:gd name="connsiteY21" fmla="*/ 0 h 1828800"/>
                <a:gd name="connsiteX22" fmla="*/ 11276835 w 14859000"/>
                <a:gd name="connsiteY22" fmla="*/ 0 h 1828800"/>
                <a:gd name="connsiteX23" fmla="*/ 11527895 w 14859000"/>
                <a:gd name="connsiteY23" fmla="*/ 0 h 1828800"/>
                <a:gd name="connsiteX24" fmla="*/ 12206438 w 14859000"/>
                <a:gd name="connsiteY24" fmla="*/ 0 h 1828800"/>
                <a:gd name="connsiteX25" fmla="*/ 12457498 w 14859000"/>
                <a:gd name="connsiteY25" fmla="*/ 0 h 1828800"/>
                <a:gd name="connsiteX26" fmla="*/ 12708559 w 14859000"/>
                <a:gd name="connsiteY26" fmla="*/ 0 h 1828800"/>
                <a:gd name="connsiteX27" fmla="*/ 13387101 w 14859000"/>
                <a:gd name="connsiteY27" fmla="*/ 0 h 1828800"/>
                <a:gd name="connsiteX28" fmla="*/ 14554194 w 14859000"/>
                <a:gd name="connsiteY28" fmla="*/ 0 h 1828800"/>
                <a:gd name="connsiteX29" fmla="*/ 14859000 w 14859000"/>
                <a:gd name="connsiteY29" fmla="*/ 304806 h 1828800"/>
                <a:gd name="connsiteX30" fmla="*/ 14859000 w 14859000"/>
                <a:gd name="connsiteY30" fmla="*/ 926592 h 1828800"/>
                <a:gd name="connsiteX31" fmla="*/ 14859000 w 14859000"/>
                <a:gd name="connsiteY31" fmla="*/ 1523994 h 1828800"/>
                <a:gd name="connsiteX32" fmla="*/ 14554194 w 14859000"/>
                <a:gd name="connsiteY32" fmla="*/ 1828800 h 1828800"/>
                <a:gd name="connsiteX33" fmla="*/ 13875652 w 14859000"/>
                <a:gd name="connsiteY33" fmla="*/ 1828800 h 1828800"/>
                <a:gd name="connsiteX34" fmla="*/ 13624591 w 14859000"/>
                <a:gd name="connsiteY34" fmla="*/ 1828800 h 1828800"/>
                <a:gd name="connsiteX35" fmla="*/ 13231037 w 14859000"/>
                <a:gd name="connsiteY35" fmla="*/ 1828800 h 1828800"/>
                <a:gd name="connsiteX36" fmla="*/ 12979976 w 14859000"/>
                <a:gd name="connsiteY36" fmla="*/ 1828800 h 1828800"/>
                <a:gd name="connsiteX37" fmla="*/ 12158940 w 14859000"/>
                <a:gd name="connsiteY37" fmla="*/ 1828800 h 1828800"/>
                <a:gd name="connsiteX38" fmla="*/ 11195410 w 14859000"/>
                <a:gd name="connsiteY38" fmla="*/ 1828800 h 1828800"/>
                <a:gd name="connsiteX39" fmla="*/ 10659361 w 14859000"/>
                <a:gd name="connsiteY39" fmla="*/ 1828800 h 1828800"/>
                <a:gd name="connsiteX40" fmla="*/ 10123313 w 14859000"/>
                <a:gd name="connsiteY40" fmla="*/ 1828800 h 1828800"/>
                <a:gd name="connsiteX41" fmla="*/ 9302277 w 14859000"/>
                <a:gd name="connsiteY41" fmla="*/ 1828800 h 1828800"/>
                <a:gd name="connsiteX42" fmla="*/ 8623734 w 14859000"/>
                <a:gd name="connsiteY42" fmla="*/ 1828800 h 1828800"/>
                <a:gd name="connsiteX43" fmla="*/ 8087686 w 14859000"/>
                <a:gd name="connsiteY43" fmla="*/ 1828800 h 1828800"/>
                <a:gd name="connsiteX44" fmla="*/ 7551638 w 14859000"/>
                <a:gd name="connsiteY44" fmla="*/ 1828800 h 1828800"/>
                <a:gd name="connsiteX45" fmla="*/ 6873095 w 14859000"/>
                <a:gd name="connsiteY45" fmla="*/ 1828800 h 1828800"/>
                <a:gd name="connsiteX46" fmla="*/ 5909565 w 14859000"/>
                <a:gd name="connsiteY46" fmla="*/ 1828800 h 1828800"/>
                <a:gd name="connsiteX47" fmla="*/ 4946035 w 14859000"/>
                <a:gd name="connsiteY47" fmla="*/ 1828800 h 1828800"/>
                <a:gd name="connsiteX48" fmla="*/ 4409987 w 14859000"/>
                <a:gd name="connsiteY48" fmla="*/ 1828800 h 1828800"/>
                <a:gd name="connsiteX49" fmla="*/ 3446457 w 14859000"/>
                <a:gd name="connsiteY49" fmla="*/ 1828800 h 1828800"/>
                <a:gd name="connsiteX50" fmla="*/ 2767914 w 14859000"/>
                <a:gd name="connsiteY50" fmla="*/ 1828800 h 1828800"/>
                <a:gd name="connsiteX51" fmla="*/ 1804384 w 14859000"/>
                <a:gd name="connsiteY51" fmla="*/ 1828800 h 1828800"/>
                <a:gd name="connsiteX52" fmla="*/ 304806 w 14859000"/>
                <a:gd name="connsiteY52" fmla="*/ 1828800 h 1828800"/>
                <a:gd name="connsiteX53" fmla="*/ 0 w 14859000"/>
                <a:gd name="connsiteY53" fmla="*/ 1523994 h 1828800"/>
                <a:gd name="connsiteX54" fmla="*/ 0 w 14859000"/>
                <a:gd name="connsiteY54" fmla="*/ 902208 h 1828800"/>
                <a:gd name="connsiteX55" fmla="*/ 0 w 14859000"/>
                <a:gd name="connsiteY55" fmla="*/ 304806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59000" h="1828800" fill="none" extrusionOk="0">
                  <a:moveTo>
                    <a:pt x="0" y="304806"/>
                  </a:moveTo>
                  <a:cubicBezTo>
                    <a:pt x="-10094" y="145954"/>
                    <a:pt x="156835" y="-30551"/>
                    <a:pt x="304806" y="0"/>
                  </a:cubicBezTo>
                  <a:cubicBezTo>
                    <a:pt x="755179" y="40535"/>
                    <a:pt x="996357" y="-47885"/>
                    <a:pt x="1268336" y="0"/>
                  </a:cubicBezTo>
                  <a:cubicBezTo>
                    <a:pt x="1540315" y="47885"/>
                    <a:pt x="1458850" y="-6557"/>
                    <a:pt x="1519397" y="0"/>
                  </a:cubicBezTo>
                  <a:cubicBezTo>
                    <a:pt x="1579944" y="6557"/>
                    <a:pt x="1819833" y="14990"/>
                    <a:pt x="2055445" y="0"/>
                  </a:cubicBezTo>
                  <a:cubicBezTo>
                    <a:pt x="2291057" y="-14990"/>
                    <a:pt x="2317199" y="4627"/>
                    <a:pt x="2449000" y="0"/>
                  </a:cubicBezTo>
                  <a:cubicBezTo>
                    <a:pt x="2580801" y="-4627"/>
                    <a:pt x="2732044" y="-1464"/>
                    <a:pt x="2985048" y="0"/>
                  </a:cubicBezTo>
                  <a:cubicBezTo>
                    <a:pt x="3238052" y="1464"/>
                    <a:pt x="3362568" y="10739"/>
                    <a:pt x="3521096" y="0"/>
                  </a:cubicBezTo>
                  <a:cubicBezTo>
                    <a:pt x="3679624" y="-10739"/>
                    <a:pt x="3933676" y="-28318"/>
                    <a:pt x="4199639" y="0"/>
                  </a:cubicBezTo>
                  <a:cubicBezTo>
                    <a:pt x="4465602" y="28318"/>
                    <a:pt x="4535670" y="-19959"/>
                    <a:pt x="4735687" y="0"/>
                  </a:cubicBezTo>
                  <a:cubicBezTo>
                    <a:pt x="4935704" y="19959"/>
                    <a:pt x="5377441" y="40879"/>
                    <a:pt x="5556723" y="0"/>
                  </a:cubicBezTo>
                  <a:cubicBezTo>
                    <a:pt x="5736005" y="-40879"/>
                    <a:pt x="5978074" y="14960"/>
                    <a:pt x="6377759" y="0"/>
                  </a:cubicBezTo>
                  <a:cubicBezTo>
                    <a:pt x="6777444" y="-14960"/>
                    <a:pt x="6840662" y="-23475"/>
                    <a:pt x="7056302" y="0"/>
                  </a:cubicBezTo>
                  <a:cubicBezTo>
                    <a:pt x="7271942" y="23475"/>
                    <a:pt x="7254640" y="4520"/>
                    <a:pt x="7307362" y="0"/>
                  </a:cubicBezTo>
                  <a:cubicBezTo>
                    <a:pt x="7360084" y="-4520"/>
                    <a:pt x="7582288" y="-6638"/>
                    <a:pt x="7700917" y="0"/>
                  </a:cubicBezTo>
                  <a:cubicBezTo>
                    <a:pt x="7819547" y="6638"/>
                    <a:pt x="7999219" y="-8497"/>
                    <a:pt x="8236965" y="0"/>
                  </a:cubicBezTo>
                  <a:cubicBezTo>
                    <a:pt x="8474711" y="8497"/>
                    <a:pt x="8435463" y="11029"/>
                    <a:pt x="8488026" y="0"/>
                  </a:cubicBezTo>
                  <a:cubicBezTo>
                    <a:pt x="8540589" y="-11029"/>
                    <a:pt x="8724909" y="3335"/>
                    <a:pt x="8881580" y="0"/>
                  </a:cubicBezTo>
                  <a:cubicBezTo>
                    <a:pt x="9038251" y="-3335"/>
                    <a:pt x="9043997" y="-9793"/>
                    <a:pt x="9132641" y="0"/>
                  </a:cubicBezTo>
                  <a:cubicBezTo>
                    <a:pt x="9221285" y="9793"/>
                    <a:pt x="9500823" y="6683"/>
                    <a:pt x="9668690" y="0"/>
                  </a:cubicBezTo>
                  <a:cubicBezTo>
                    <a:pt x="9836557" y="-6683"/>
                    <a:pt x="9824593" y="7259"/>
                    <a:pt x="9919750" y="0"/>
                  </a:cubicBezTo>
                  <a:cubicBezTo>
                    <a:pt x="10014907" y="-7259"/>
                    <a:pt x="10433426" y="28269"/>
                    <a:pt x="10883280" y="0"/>
                  </a:cubicBezTo>
                  <a:cubicBezTo>
                    <a:pt x="11333134" y="-28269"/>
                    <a:pt x="11103207" y="16814"/>
                    <a:pt x="11276835" y="0"/>
                  </a:cubicBezTo>
                  <a:cubicBezTo>
                    <a:pt x="11450464" y="-16814"/>
                    <a:pt x="11417142" y="4229"/>
                    <a:pt x="11527895" y="0"/>
                  </a:cubicBezTo>
                  <a:cubicBezTo>
                    <a:pt x="11638648" y="-4229"/>
                    <a:pt x="11991661" y="-17614"/>
                    <a:pt x="12206438" y="0"/>
                  </a:cubicBezTo>
                  <a:cubicBezTo>
                    <a:pt x="12421215" y="17614"/>
                    <a:pt x="12338575" y="-7665"/>
                    <a:pt x="12457498" y="0"/>
                  </a:cubicBezTo>
                  <a:cubicBezTo>
                    <a:pt x="12576421" y="7665"/>
                    <a:pt x="12618018" y="-11970"/>
                    <a:pt x="12708559" y="0"/>
                  </a:cubicBezTo>
                  <a:cubicBezTo>
                    <a:pt x="12799100" y="11970"/>
                    <a:pt x="13243217" y="-29583"/>
                    <a:pt x="13387101" y="0"/>
                  </a:cubicBezTo>
                  <a:cubicBezTo>
                    <a:pt x="13530985" y="29583"/>
                    <a:pt x="14181541" y="-42161"/>
                    <a:pt x="14554194" y="0"/>
                  </a:cubicBezTo>
                  <a:cubicBezTo>
                    <a:pt x="14745738" y="-26578"/>
                    <a:pt x="14876223" y="169437"/>
                    <a:pt x="14859000" y="304806"/>
                  </a:cubicBezTo>
                  <a:cubicBezTo>
                    <a:pt x="14878762" y="503184"/>
                    <a:pt x="14856814" y="619875"/>
                    <a:pt x="14859000" y="926592"/>
                  </a:cubicBezTo>
                  <a:cubicBezTo>
                    <a:pt x="14861186" y="1233309"/>
                    <a:pt x="14878791" y="1255150"/>
                    <a:pt x="14859000" y="1523994"/>
                  </a:cubicBezTo>
                  <a:cubicBezTo>
                    <a:pt x="14856591" y="1709067"/>
                    <a:pt x="14750171" y="1851153"/>
                    <a:pt x="14554194" y="1828800"/>
                  </a:cubicBezTo>
                  <a:cubicBezTo>
                    <a:pt x="14397161" y="1796907"/>
                    <a:pt x="14183220" y="1843436"/>
                    <a:pt x="13875652" y="1828800"/>
                  </a:cubicBezTo>
                  <a:cubicBezTo>
                    <a:pt x="13568084" y="1814164"/>
                    <a:pt x="13739777" y="1817776"/>
                    <a:pt x="13624591" y="1828800"/>
                  </a:cubicBezTo>
                  <a:cubicBezTo>
                    <a:pt x="13509405" y="1839824"/>
                    <a:pt x="13415329" y="1824438"/>
                    <a:pt x="13231037" y="1828800"/>
                  </a:cubicBezTo>
                  <a:cubicBezTo>
                    <a:pt x="13046745" y="1833162"/>
                    <a:pt x="13091017" y="1836195"/>
                    <a:pt x="12979976" y="1828800"/>
                  </a:cubicBezTo>
                  <a:cubicBezTo>
                    <a:pt x="12868935" y="1821405"/>
                    <a:pt x="12388564" y="1822117"/>
                    <a:pt x="12158940" y="1828800"/>
                  </a:cubicBezTo>
                  <a:cubicBezTo>
                    <a:pt x="11929316" y="1835483"/>
                    <a:pt x="11449966" y="1800879"/>
                    <a:pt x="11195410" y="1828800"/>
                  </a:cubicBezTo>
                  <a:cubicBezTo>
                    <a:pt x="10940854" y="1856722"/>
                    <a:pt x="10787702" y="1850620"/>
                    <a:pt x="10659361" y="1828800"/>
                  </a:cubicBezTo>
                  <a:cubicBezTo>
                    <a:pt x="10531020" y="1806980"/>
                    <a:pt x="10232512" y="1835046"/>
                    <a:pt x="10123313" y="1828800"/>
                  </a:cubicBezTo>
                  <a:cubicBezTo>
                    <a:pt x="10014114" y="1822554"/>
                    <a:pt x="9655350" y="1822585"/>
                    <a:pt x="9302277" y="1828800"/>
                  </a:cubicBezTo>
                  <a:cubicBezTo>
                    <a:pt x="8949204" y="1835015"/>
                    <a:pt x="8925522" y="1861455"/>
                    <a:pt x="8623734" y="1828800"/>
                  </a:cubicBezTo>
                  <a:cubicBezTo>
                    <a:pt x="8321946" y="1796145"/>
                    <a:pt x="8289193" y="1840124"/>
                    <a:pt x="8087686" y="1828800"/>
                  </a:cubicBezTo>
                  <a:cubicBezTo>
                    <a:pt x="7886179" y="1817476"/>
                    <a:pt x="7693910" y="1809171"/>
                    <a:pt x="7551638" y="1828800"/>
                  </a:cubicBezTo>
                  <a:cubicBezTo>
                    <a:pt x="7409366" y="1848429"/>
                    <a:pt x="7199655" y="1800154"/>
                    <a:pt x="6873095" y="1828800"/>
                  </a:cubicBezTo>
                  <a:cubicBezTo>
                    <a:pt x="6546535" y="1857446"/>
                    <a:pt x="6137372" y="1861234"/>
                    <a:pt x="5909565" y="1828800"/>
                  </a:cubicBezTo>
                  <a:cubicBezTo>
                    <a:pt x="5681758" y="1796367"/>
                    <a:pt x="5281369" y="1801746"/>
                    <a:pt x="4946035" y="1828800"/>
                  </a:cubicBezTo>
                  <a:cubicBezTo>
                    <a:pt x="4610701" y="1855855"/>
                    <a:pt x="4619486" y="1834837"/>
                    <a:pt x="4409987" y="1828800"/>
                  </a:cubicBezTo>
                  <a:cubicBezTo>
                    <a:pt x="4200488" y="1822763"/>
                    <a:pt x="3923200" y="1803201"/>
                    <a:pt x="3446457" y="1828800"/>
                  </a:cubicBezTo>
                  <a:cubicBezTo>
                    <a:pt x="2969714" y="1854400"/>
                    <a:pt x="2995438" y="1854036"/>
                    <a:pt x="2767914" y="1828800"/>
                  </a:cubicBezTo>
                  <a:cubicBezTo>
                    <a:pt x="2540390" y="1803564"/>
                    <a:pt x="2078427" y="1808276"/>
                    <a:pt x="1804384" y="1828800"/>
                  </a:cubicBezTo>
                  <a:cubicBezTo>
                    <a:pt x="1530341" y="1849325"/>
                    <a:pt x="1000091" y="1760573"/>
                    <a:pt x="304806" y="1828800"/>
                  </a:cubicBezTo>
                  <a:cubicBezTo>
                    <a:pt x="156491" y="1860613"/>
                    <a:pt x="12050" y="1679006"/>
                    <a:pt x="0" y="1523994"/>
                  </a:cubicBezTo>
                  <a:cubicBezTo>
                    <a:pt x="20455" y="1245470"/>
                    <a:pt x="-29490" y="1093743"/>
                    <a:pt x="0" y="902208"/>
                  </a:cubicBezTo>
                  <a:cubicBezTo>
                    <a:pt x="29490" y="710673"/>
                    <a:pt x="-7803" y="514907"/>
                    <a:pt x="0" y="304806"/>
                  </a:cubicBezTo>
                  <a:close/>
                </a:path>
                <a:path w="14859000" h="1828800" stroke="0" extrusionOk="0">
                  <a:moveTo>
                    <a:pt x="0" y="304806"/>
                  </a:moveTo>
                  <a:cubicBezTo>
                    <a:pt x="16423" y="110772"/>
                    <a:pt x="130767" y="-4353"/>
                    <a:pt x="304806" y="0"/>
                  </a:cubicBezTo>
                  <a:cubicBezTo>
                    <a:pt x="451154" y="-6534"/>
                    <a:pt x="599187" y="-8837"/>
                    <a:pt x="698361" y="0"/>
                  </a:cubicBezTo>
                  <a:cubicBezTo>
                    <a:pt x="797536" y="8837"/>
                    <a:pt x="1104141" y="-212"/>
                    <a:pt x="1234409" y="0"/>
                  </a:cubicBezTo>
                  <a:cubicBezTo>
                    <a:pt x="1364677" y="212"/>
                    <a:pt x="1367894" y="-2518"/>
                    <a:pt x="1485470" y="0"/>
                  </a:cubicBezTo>
                  <a:cubicBezTo>
                    <a:pt x="1603046" y="2518"/>
                    <a:pt x="2207156" y="-12267"/>
                    <a:pt x="2449000" y="0"/>
                  </a:cubicBezTo>
                  <a:cubicBezTo>
                    <a:pt x="2690844" y="12267"/>
                    <a:pt x="2643694" y="8299"/>
                    <a:pt x="2700060" y="0"/>
                  </a:cubicBezTo>
                  <a:cubicBezTo>
                    <a:pt x="2756426" y="-8299"/>
                    <a:pt x="3256275" y="8024"/>
                    <a:pt x="3663590" y="0"/>
                  </a:cubicBezTo>
                  <a:cubicBezTo>
                    <a:pt x="4070905" y="-8024"/>
                    <a:pt x="3831711" y="4520"/>
                    <a:pt x="3914651" y="0"/>
                  </a:cubicBezTo>
                  <a:cubicBezTo>
                    <a:pt x="3997591" y="-4520"/>
                    <a:pt x="4111044" y="-11234"/>
                    <a:pt x="4165712" y="0"/>
                  </a:cubicBezTo>
                  <a:cubicBezTo>
                    <a:pt x="4220380" y="11234"/>
                    <a:pt x="4790009" y="34083"/>
                    <a:pt x="4986748" y="0"/>
                  </a:cubicBezTo>
                  <a:cubicBezTo>
                    <a:pt x="5183487" y="-34083"/>
                    <a:pt x="5419067" y="19274"/>
                    <a:pt x="5665290" y="0"/>
                  </a:cubicBezTo>
                  <a:cubicBezTo>
                    <a:pt x="5911513" y="-19274"/>
                    <a:pt x="6298936" y="21174"/>
                    <a:pt x="6486326" y="0"/>
                  </a:cubicBezTo>
                  <a:cubicBezTo>
                    <a:pt x="6673716" y="-21174"/>
                    <a:pt x="6629193" y="-4388"/>
                    <a:pt x="6737387" y="0"/>
                  </a:cubicBezTo>
                  <a:cubicBezTo>
                    <a:pt x="6845581" y="4388"/>
                    <a:pt x="7181253" y="-27527"/>
                    <a:pt x="7558423" y="0"/>
                  </a:cubicBezTo>
                  <a:cubicBezTo>
                    <a:pt x="7935593" y="27527"/>
                    <a:pt x="7738792" y="-2347"/>
                    <a:pt x="7809484" y="0"/>
                  </a:cubicBezTo>
                  <a:cubicBezTo>
                    <a:pt x="7880176" y="2347"/>
                    <a:pt x="7974283" y="-7731"/>
                    <a:pt x="8060544" y="0"/>
                  </a:cubicBezTo>
                  <a:cubicBezTo>
                    <a:pt x="8146805" y="7731"/>
                    <a:pt x="8518347" y="-1189"/>
                    <a:pt x="8881580" y="0"/>
                  </a:cubicBezTo>
                  <a:cubicBezTo>
                    <a:pt x="9244813" y="1189"/>
                    <a:pt x="9085377" y="-5210"/>
                    <a:pt x="9275135" y="0"/>
                  </a:cubicBezTo>
                  <a:cubicBezTo>
                    <a:pt x="9464894" y="5210"/>
                    <a:pt x="9814956" y="29388"/>
                    <a:pt x="10238665" y="0"/>
                  </a:cubicBezTo>
                  <a:cubicBezTo>
                    <a:pt x="10662374" y="-29388"/>
                    <a:pt x="10735364" y="-26176"/>
                    <a:pt x="11059701" y="0"/>
                  </a:cubicBezTo>
                  <a:cubicBezTo>
                    <a:pt x="11384038" y="26176"/>
                    <a:pt x="11615467" y="31061"/>
                    <a:pt x="12023231" y="0"/>
                  </a:cubicBezTo>
                  <a:cubicBezTo>
                    <a:pt x="12430995" y="-31061"/>
                    <a:pt x="12179742" y="-12177"/>
                    <a:pt x="12274292" y="0"/>
                  </a:cubicBezTo>
                  <a:cubicBezTo>
                    <a:pt x="12368842" y="12177"/>
                    <a:pt x="12457804" y="10967"/>
                    <a:pt x="12525353" y="0"/>
                  </a:cubicBezTo>
                  <a:cubicBezTo>
                    <a:pt x="12592902" y="-10967"/>
                    <a:pt x="12926029" y="19353"/>
                    <a:pt x="13061401" y="0"/>
                  </a:cubicBezTo>
                  <a:cubicBezTo>
                    <a:pt x="13196773" y="-19353"/>
                    <a:pt x="13222554" y="-2222"/>
                    <a:pt x="13312462" y="0"/>
                  </a:cubicBezTo>
                  <a:cubicBezTo>
                    <a:pt x="13402370" y="2222"/>
                    <a:pt x="13442178" y="-11364"/>
                    <a:pt x="13563522" y="0"/>
                  </a:cubicBezTo>
                  <a:cubicBezTo>
                    <a:pt x="13684866" y="11364"/>
                    <a:pt x="13757376" y="2054"/>
                    <a:pt x="13814583" y="0"/>
                  </a:cubicBezTo>
                  <a:cubicBezTo>
                    <a:pt x="13871790" y="-2054"/>
                    <a:pt x="14366138" y="-8797"/>
                    <a:pt x="14554194" y="0"/>
                  </a:cubicBezTo>
                  <a:cubicBezTo>
                    <a:pt x="14725162" y="21030"/>
                    <a:pt x="14884211" y="119882"/>
                    <a:pt x="14859000" y="304806"/>
                  </a:cubicBezTo>
                  <a:cubicBezTo>
                    <a:pt x="14876577" y="555786"/>
                    <a:pt x="14864168" y="796152"/>
                    <a:pt x="14859000" y="926592"/>
                  </a:cubicBezTo>
                  <a:cubicBezTo>
                    <a:pt x="14853832" y="1057032"/>
                    <a:pt x="14871819" y="1368834"/>
                    <a:pt x="14859000" y="1523994"/>
                  </a:cubicBezTo>
                  <a:cubicBezTo>
                    <a:pt x="14872829" y="1707883"/>
                    <a:pt x="14735897" y="1829882"/>
                    <a:pt x="14554194" y="1828800"/>
                  </a:cubicBezTo>
                  <a:cubicBezTo>
                    <a:pt x="14385425" y="1804661"/>
                    <a:pt x="14205345" y="1854583"/>
                    <a:pt x="14018146" y="1828800"/>
                  </a:cubicBezTo>
                  <a:cubicBezTo>
                    <a:pt x="13830947" y="1803017"/>
                    <a:pt x="13649141" y="1855435"/>
                    <a:pt x="13482097" y="1828800"/>
                  </a:cubicBezTo>
                  <a:cubicBezTo>
                    <a:pt x="13315053" y="1802165"/>
                    <a:pt x="13089067" y="1820927"/>
                    <a:pt x="12946049" y="1828800"/>
                  </a:cubicBezTo>
                  <a:cubicBezTo>
                    <a:pt x="12803031" y="1836673"/>
                    <a:pt x="12670131" y="1821649"/>
                    <a:pt x="12552494" y="1828800"/>
                  </a:cubicBezTo>
                  <a:cubicBezTo>
                    <a:pt x="12434858" y="1835951"/>
                    <a:pt x="12406525" y="1823613"/>
                    <a:pt x="12301434" y="1828800"/>
                  </a:cubicBezTo>
                  <a:cubicBezTo>
                    <a:pt x="12196343" y="1833987"/>
                    <a:pt x="12091323" y="1833226"/>
                    <a:pt x="11907879" y="1828800"/>
                  </a:cubicBezTo>
                  <a:cubicBezTo>
                    <a:pt x="11724435" y="1824374"/>
                    <a:pt x="11541685" y="1852797"/>
                    <a:pt x="11371831" y="1828800"/>
                  </a:cubicBezTo>
                  <a:cubicBezTo>
                    <a:pt x="11201977" y="1804803"/>
                    <a:pt x="10740237" y="1808481"/>
                    <a:pt x="10408301" y="1828800"/>
                  </a:cubicBezTo>
                  <a:cubicBezTo>
                    <a:pt x="10076365" y="1849120"/>
                    <a:pt x="9749645" y="1816694"/>
                    <a:pt x="9444771" y="1828800"/>
                  </a:cubicBezTo>
                  <a:cubicBezTo>
                    <a:pt x="9139897" y="1840907"/>
                    <a:pt x="9246665" y="1834132"/>
                    <a:pt x="9193710" y="1828800"/>
                  </a:cubicBezTo>
                  <a:cubicBezTo>
                    <a:pt x="9140755" y="1823468"/>
                    <a:pt x="8900832" y="1854216"/>
                    <a:pt x="8657662" y="1828800"/>
                  </a:cubicBezTo>
                  <a:cubicBezTo>
                    <a:pt x="8414492" y="1803384"/>
                    <a:pt x="8530431" y="1823951"/>
                    <a:pt x="8406601" y="1828800"/>
                  </a:cubicBezTo>
                  <a:cubicBezTo>
                    <a:pt x="8282771" y="1833649"/>
                    <a:pt x="7876294" y="1829355"/>
                    <a:pt x="7728059" y="1828800"/>
                  </a:cubicBezTo>
                  <a:cubicBezTo>
                    <a:pt x="7579824" y="1828245"/>
                    <a:pt x="7300780" y="1800591"/>
                    <a:pt x="7049516" y="1828800"/>
                  </a:cubicBezTo>
                  <a:cubicBezTo>
                    <a:pt x="6798252" y="1857009"/>
                    <a:pt x="6444255" y="1853355"/>
                    <a:pt x="6228480" y="1828800"/>
                  </a:cubicBezTo>
                  <a:cubicBezTo>
                    <a:pt x="6012705" y="1804245"/>
                    <a:pt x="5844146" y="1840067"/>
                    <a:pt x="5549938" y="1828800"/>
                  </a:cubicBezTo>
                  <a:cubicBezTo>
                    <a:pt x="5255730" y="1817533"/>
                    <a:pt x="4967123" y="1832819"/>
                    <a:pt x="4728902" y="1828800"/>
                  </a:cubicBezTo>
                  <a:cubicBezTo>
                    <a:pt x="4490681" y="1824781"/>
                    <a:pt x="4477642" y="1825496"/>
                    <a:pt x="4335347" y="1828800"/>
                  </a:cubicBezTo>
                  <a:cubicBezTo>
                    <a:pt x="4193053" y="1832104"/>
                    <a:pt x="3878110" y="1797795"/>
                    <a:pt x="3656805" y="1828800"/>
                  </a:cubicBezTo>
                  <a:cubicBezTo>
                    <a:pt x="3435500" y="1859805"/>
                    <a:pt x="3420305" y="1840536"/>
                    <a:pt x="3263250" y="1828800"/>
                  </a:cubicBezTo>
                  <a:cubicBezTo>
                    <a:pt x="3106196" y="1817064"/>
                    <a:pt x="2787177" y="1840378"/>
                    <a:pt x="2442214" y="1828800"/>
                  </a:cubicBezTo>
                  <a:cubicBezTo>
                    <a:pt x="2097251" y="1817222"/>
                    <a:pt x="2005231" y="1805192"/>
                    <a:pt x="1621178" y="1828800"/>
                  </a:cubicBezTo>
                  <a:cubicBezTo>
                    <a:pt x="1237125" y="1852408"/>
                    <a:pt x="808833" y="1885307"/>
                    <a:pt x="304806" y="1828800"/>
                  </a:cubicBezTo>
                  <a:cubicBezTo>
                    <a:pt x="160664" y="1855849"/>
                    <a:pt x="-6717" y="1695423"/>
                    <a:pt x="0" y="1523994"/>
                  </a:cubicBezTo>
                  <a:cubicBezTo>
                    <a:pt x="-5950" y="1341597"/>
                    <a:pt x="21218" y="1083188"/>
                    <a:pt x="0" y="950976"/>
                  </a:cubicBezTo>
                  <a:cubicBezTo>
                    <a:pt x="-21218" y="818764"/>
                    <a:pt x="-10047" y="560385"/>
                    <a:pt x="0" y="3048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568DF"/>
              </a:solidFill>
              <a:extLst>
                <a:ext uri="{C807C97D-BFC1-408E-A445-0C87EB9F89A2}">
                  <ask:lineSketchStyleProps xmlns:ask="http://schemas.microsoft.com/office/drawing/2018/sketchyshapes" sd="136878385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A8B3012B-5D16-07C4-CB6F-5E86DA8A6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08401"/>
              <a:ext cx="2286000" cy="2502514"/>
            </a:xfrm>
            <a:prstGeom prst="rect">
              <a:avLst/>
            </a:prstGeom>
          </p:spPr>
        </p:pic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F18E7761-8136-137A-D9F0-CC6B0A5D2378}"/>
                </a:ext>
              </a:extLst>
            </p:cNvPr>
            <p:cNvSpPr/>
            <p:nvPr/>
          </p:nvSpPr>
          <p:spPr>
            <a:xfrm>
              <a:off x="2590800" y="342900"/>
              <a:ext cx="13563600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Lắng nghe tình huống về chủ đề gia đình và suy nghĩ cách giải quyết.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C3A96B1-017B-30E8-B5FC-6884C12C99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518" y="2265845"/>
            <a:ext cx="12594965" cy="6694145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5F285B08-F86C-7557-B748-9613392B393D}"/>
              </a:ext>
            </a:extLst>
          </p:cNvPr>
          <p:cNvGrpSpPr/>
          <p:nvPr/>
        </p:nvGrpSpPr>
        <p:grpSpPr>
          <a:xfrm>
            <a:off x="7010400" y="2568716"/>
            <a:ext cx="4419600" cy="1236937"/>
            <a:chOff x="7010400" y="2568716"/>
            <a:chExt cx="4419600" cy="1236937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BC7BF9C6-A167-C73D-7E17-7F066B96FBAA}"/>
                </a:ext>
              </a:extLst>
            </p:cNvPr>
            <p:cNvSpPr/>
            <p:nvPr/>
          </p:nvSpPr>
          <p:spPr>
            <a:xfrm>
              <a:off x="7010400" y="2568716"/>
              <a:ext cx="4419600" cy="1206953"/>
            </a:xfrm>
            <a:prstGeom prst="wedgeRoundRectCallout">
              <a:avLst>
                <a:gd name="adj1" fmla="val -19558"/>
                <a:gd name="adj2" fmla="val 95534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DFF9A58-0C10-8EED-1E35-E42609ACAA39}"/>
                </a:ext>
              </a:extLst>
            </p:cNvPr>
            <p:cNvSpPr/>
            <p:nvPr/>
          </p:nvSpPr>
          <p:spPr>
            <a:xfrm>
              <a:off x="7108613" y="2627445"/>
              <a:ext cx="4223173" cy="117820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84000"/>
                </a:lnSpc>
              </a:pPr>
              <a:r>
                <a:rPr lang="vi-VN" sz="2800" b="0" cap="none" spc="0">
                  <a:ln w="0"/>
                  <a:solidFill>
                    <a:schemeClr val="tx1"/>
                  </a:solidFill>
                </a:rPr>
                <a:t>Thứ Bảy tuần tới, nhà mình về quê tổ chức mừng thọ ông nội.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2C1DE39F-F6E1-3957-0666-C181E10253DD}"/>
              </a:ext>
            </a:extLst>
          </p:cNvPr>
          <p:cNvGrpSpPr/>
          <p:nvPr/>
        </p:nvGrpSpPr>
        <p:grpSpPr>
          <a:xfrm>
            <a:off x="11978006" y="2932630"/>
            <a:ext cx="4419600" cy="1236937"/>
            <a:chOff x="7010400" y="2568716"/>
            <a:chExt cx="4419600" cy="1236937"/>
          </a:xfrm>
        </p:grpSpPr>
        <p:sp>
          <p:nvSpPr>
            <p:cNvPr id="19" name="Bong bóng Lời nói: Hình chữ nhật với Góc Tròn 18">
              <a:extLst>
                <a:ext uri="{FF2B5EF4-FFF2-40B4-BE49-F238E27FC236}">
                  <a16:creationId xmlns:a16="http://schemas.microsoft.com/office/drawing/2014/main" id="{7AF91E96-0B8A-C830-6AC3-49FE1E57B565}"/>
                </a:ext>
              </a:extLst>
            </p:cNvPr>
            <p:cNvSpPr/>
            <p:nvPr/>
          </p:nvSpPr>
          <p:spPr>
            <a:xfrm>
              <a:off x="7010400" y="2568716"/>
              <a:ext cx="4419600" cy="1206953"/>
            </a:xfrm>
            <a:prstGeom prst="wedgeRoundRectCallout">
              <a:avLst>
                <a:gd name="adj1" fmla="val -46073"/>
                <a:gd name="adj2" fmla="val 95534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F69C3519-0881-BE3A-D780-8DDFFFA8F999}"/>
                </a:ext>
              </a:extLst>
            </p:cNvPr>
            <p:cNvSpPr/>
            <p:nvPr/>
          </p:nvSpPr>
          <p:spPr>
            <a:xfrm>
              <a:off x="7108613" y="2627445"/>
              <a:ext cx="4223173" cy="117820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>
                <a:lnSpc>
                  <a:spcPct val="84000"/>
                </a:lnSpc>
              </a:pPr>
              <a:r>
                <a:rPr lang="vi-VN" sz="2800" b="0" cap="none" spc="0">
                  <a:ln w="0"/>
                  <a:solidFill>
                    <a:schemeClr val="tx1"/>
                  </a:solidFill>
                </a:rPr>
                <a:t>Các bạn cho gia đình mình gợi ý về món quà mừng thọ ông nhé!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E7881-88BB-E363-2EBA-AC69DEA07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0D3B3C7-A645-39B5-DBDB-C78EC6CECA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99D06A9A-3081-2EFB-E6F7-7B59557C1EBA}"/>
              </a:ext>
            </a:extLst>
          </p:cNvPr>
          <p:cNvSpPr/>
          <p:nvPr/>
        </p:nvSpPr>
        <p:spPr>
          <a:xfrm rot="-717662" flipH="1">
            <a:off x="15941852" y="6607373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FC26E80-D926-A726-19A6-79885060BCA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3A044AF-FB81-BD53-2206-CF288828CA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32E8917A-09BA-C83B-E402-6F4795AED5D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D2C9E74A-ED48-D679-AB54-12F3ACAB09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105C5587-7E6C-5E17-3B62-EB027588C62E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995E54B9-5943-1AC8-8279-33B3203318DE}"/>
              </a:ext>
            </a:extLst>
          </p:cNvPr>
          <p:cNvGrpSpPr/>
          <p:nvPr/>
        </p:nvGrpSpPr>
        <p:grpSpPr>
          <a:xfrm>
            <a:off x="441213" y="-10961"/>
            <a:ext cx="15798912" cy="2462047"/>
            <a:chOff x="441213" y="-10961"/>
            <a:chExt cx="15798912" cy="2462047"/>
          </a:xfrm>
        </p:grpSpPr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EBE3A6EF-4A3D-1CF1-6085-B3443B80178E}"/>
                </a:ext>
              </a:extLst>
            </p:cNvPr>
            <p:cNvGrpSpPr/>
            <p:nvPr/>
          </p:nvGrpSpPr>
          <p:grpSpPr>
            <a:xfrm>
              <a:off x="1381125" y="342900"/>
              <a:ext cx="14859000" cy="1828800"/>
              <a:chOff x="1381125" y="342900"/>
              <a:chExt cx="14859000" cy="1828800"/>
            </a:xfrm>
          </p:grpSpPr>
          <p:sp>
            <p:nvSpPr>
              <p:cNvPr id="27" name="Hình chữ nhật: Góc Tròn 26">
                <a:extLst>
                  <a:ext uri="{FF2B5EF4-FFF2-40B4-BE49-F238E27FC236}">
                    <a16:creationId xmlns:a16="http://schemas.microsoft.com/office/drawing/2014/main" id="{1EF6D689-C62F-7243-38F2-5D4BBC9AB3A7}"/>
                  </a:ext>
                </a:extLst>
              </p:cNvPr>
              <p:cNvSpPr/>
              <p:nvPr/>
            </p:nvSpPr>
            <p:spPr>
              <a:xfrm>
                <a:off x="1381125" y="342900"/>
                <a:ext cx="14859000" cy="1828800"/>
              </a:xfrm>
              <a:custGeom>
                <a:avLst/>
                <a:gdLst>
                  <a:gd name="connsiteX0" fmla="*/ 0 w 14859000"/>
                  <a:gd name="connsiteY0" fmla="*/ 304806 h 1828800"/>
                  <a:gd name="connsiteX1" fmla="*/ 304806 w 14859000"/>
                  <a:gd name="connsiteY1" fmla="*/ 0 h 1828800"/>
                  <a:gd name="connsiteX2" fmla="*/ 1268336 w 14859000"/>
                  <a:gd name="connsiteY2" fmla="*/ 0 h 1828800"/>
                  <a:gd name="connsiteX3" fmla="*/ 1519397 w 14859000"/>
                  <a:gd name="connsiteY3" fmla="*/ 0 h 1828800"/>
                  <a:gd name="connsiteX4" fmla="*/ 2055445 w 14859000"/>
                  <a:gd name="connsiteY4" fmla="*/ 0 h 1828800"/>
                  <a:gd name="connsiteX5" fmla="*/ 2449000 w 14859000"/>
                  <a:gd name="connsiteY5" fmla="*/ 0 h 1828800"/>
                  <a:gd name="connsiteX6" fmla="*/ 2985048 w 14859000"/>
                  <a:gd name="connsiteY6" fmla="*/ 0 h 1828800"/>
                  <a:gd name="connsiteX7" fmla="*/ 3521096 w 14859000"/>
                  <a:gd name="connsiteY7" fmla="*/ 0 h 1828800"/>
                  <a:gd name="connsiteX8" fmla="*/ 4199639 w 14859000"/>
                  <a:gd name="connsiteY8" fmla="*/ 0 h 1828800"/>
                  <a:gd name="connsiteX9" fmla="*/ 4735687 w 14859000"/>
                  <a:gd name="connsiteY9" fmla="*/ 0 h 1828800"/>
                  <a:gd name="connsiteX10" fmla="*/ 5556723 w 14859000"/>
                  <a:gd name="connsiteY10" fmla="*/ 0 h 1828800"/>
                  <a:gd name="connsiteX11" fmla="*/ 6377759 w 14859000"/>
                  <a:gd name="connsiteY11" fmla="*/ 0 h 1828800"/>
                  <a:gd name="connsiteX12" fmla="*/ 7056302 w 14859000"/>
                  <a:gd name="connsiteY12" fmla="*/ 0 h 1828800"/>
                  <a:gd name="connsiteX13" fmla="*/ 7307362 w 14859000"/>
                  <a:gd name="connsiteY13" fmla="*/ 0 h 1828800"/>
                  <a:gd name="connsiteX14" fmla="*/ 7700917 w 14859000"/>
                  <a:gd name="connsiteY14" fmla="*/ 0 h 1828800"/>
                  <a:gd name="connsiteX15" fmla="*/ 8236965 w 14859000"/>
                  <a:gd name="connsiteY15" fmla="*/ 0 h 1828800"/>
                  <a:gd name="connsiteX16" fmla="*/ 8488026 w 14859000"/>
                  <a:gd name="connsiteY16" fmla="*/ 0 h 1828800"/>
                  <a:gd name="connsiteX17" fmla="*/ 8881580 w 14859000"/>
                  <a:gd name="connsiteY17" fmla="*/ 0 h 1828800"/>
                  <a:gd name="connsiteX18" fmla="*/ 9132641 w 14859000"/>
                  <a:gd name="connsiteY18" fmla="*/ 0 h 1828800"/>
                  <a:gd name="connsiteX19" fmla="*/ 9668690 w 14859000"/>
                  <a:gd name="connsiteY19" fmla="*/ 0 h 1828800"/>
                  <a:gd name="connsiteX20" fmla="*/ 9919750 w 14859000"/>
                  <a:gd name="connsiteY20" fmla="*/ 0 h 1828800"/>
                  <a:gd name="connsiteX21" fmla="*/ 10883280 w 14859000"/>
                  <a:gd name="connsiteY21" fmla="*/ 0 h 1828800"/>
                  <a:gd name="connsiteX22" fmla="*/ 11276835 w 14859000"/>
                  <a:gd name="connsiteY22" fmla="*/ 0 h 1828800"/>
                  <a:gd name="connsiteX23" fmla="*/ 11527895 w 14859000"/>
                  <a:gd name="connsiteY23" fmla="*/ 0 h 1828800"/>
                  <a:gd name="connsiteX24" fmla="*/ 12206438 w 14859000"/>
                  <a:gd name="connsiteY24" fmla="*/ 0 h 1828800"/>
                  <a:gd name="connsiteX25" fmla="*/ 12457498 w 14859000"/>
                  <a:gd name="connsiteY25" fmla="*/ 0 h 1828800"/>
                  <a:gd name="connsiteX26" fmla="*/ 12708559 w 14859000"/>
                  <a:gd name="connsiteY26" fmla="*/ 0 h 1828800"/>
                  <a:gd name="connsiteX27" fmla="*/ 13387101 w 14859000"/>
                  <a:gd name="connsiteY27" fmla="*/ 0 h 1828800"/>
                  <a:gd name="connsiteX28" fmla="*/ 14554194 w 14859000"/>
                  <a:gd name="connsiteY28" fmla="*/ 0 h 1828800"/>
                  <a:gd name="connsiteX29" fmla="*/ 14859000 w 14859000"/>
                  <a:gd name="connsiteY29" fmla="*/ 304806 h 1828800"/>
                  <a:gd name="connsiteX30" fmla="*/ 14859000 w 14859000"/>
                  <a:gd name="connsiteY30" fmla="*/ 926592 h 1828800"/>
                  <a:gd name="connsiteX31" fmla="*/ 14859000 w 14859000"/>
                  <a:gd name="connsiteY31" fmla="*/ 1523994 h 1828800"/>
                  <a:gd name="connsiteX32" fmla="*/ 14554194 w 14859000"/>
                  <a:gd name="connsiteY32" fmla="*/ 1828800 h 1828800"/>
                  <a:gd name="connsiteX33" fmla="*/ 13875652 w 14859000"/>
                  <a:gd name="connsiteY33" fmla="*/ 1828800 h 1828800"/>
                  <a:gd name="connsiteX34" fmla="*/ 13624591 w 14859000"/>
                  <a:gd name="connsiteY34" fmla="*/ 1828800 h 1828800"/>
                  <a:gd name="connsiteX35" fmla="*/ 13231037 w 14859000"/>
                  <a:gd name="connsiteY35" fmla="*/ 1828800 h 1828800"/>
                  <a:gd name="connsiteX36" fmla="*/ 12979976 w 14859000"/>
                  <a:gd name="connsiteY36" fmla="*/ 1828800 h 1828800"/>
                  <a:gd name="connsiteX37" fmla="*/ 12158940 w 14859000"/>
                  <a:gd name="connsiteY37" fmla="*/ 1828800 h 1828800"/>
                  <a:gd name="connsiteX38" fmla="*/ 11195410 w 14859000"/>
                  <a:gd name="connsiteY38" fmla="*/ 1828800 h 1828800"/>
                  <a:gd name="connsiteX39" fmla="*/ 10659361 w 14859000"/>
                  <a:gd name="connsiteY39" fmla="*/ 1828800 h 1828800"/>
                  <a:gd name="connsiteX40" fmla="*/ 10123313 w 14859000"/>
                  <a:gd name="connsiteY40" fmla="*/ 1828800 h 1828800"/>
                  <a:gd name="connsiteX41" fmla="*/ 9302277 w 14859000"/>
                  <a:gd name="connsiteY41" fmla="*/ 1828800 h 1828800"/>
                  <a:gd name="connsiteX42" fmla="*/ 8623734 w 14859000"/>
                  <a:gd name="connsiteY42" fmla="*/ 1828800 h 1828800"/>
                  <a:gd name="connsiteX43" fmla="*/ 8087686 w 14859000"/>
                  <a:gd name="connsiteY43" fmla="*/ 1828800 h 1828800"/>
                  <a:gd name="connsiteX44" fmla="*/ 7551638 w 14859000"/>
                  <a:gd name="connsiteY44" fmla="*/ 1828800 h 1828800"/>
                  <a:gd name="connsiteX45" fmla="*/ 6873095 w 14859000"/>
                  <a:gd name="connsiteY45" fmla="*/ 1828800 h 1828800"/>
                  <a:gd name="connsiteX46" fmla="*/ 5909565 w 14859000"/>
                  <a:gd name="connsiteY46" fmla="*/ 1828800 h 1828800"/>
                  <a:gd name="connsiteX47" fmla="*/ 4946035 w 14859000"/>
                  <a:gd name="connsiteY47" fmla="*/ 1828800 h 1828800"/>
                  <a:gd name="connsiteX48" fmla="*/ 4409987 w 14859000"/>
                  <a:gd name="connsiteY48" fmla="*/ 1828800 h 1828800"/>
                  <a:gd name="connsiteX49" fmla="*/ 3446457 w 14859000"/>
                  <a:gd name="connsiteY49" fmla="*/ 1828800 h 1828800"/>
                  <a:gd name="connsiteX50" fmla="*/ 2767914 w 14859000"/>
                  <a:gd name="connsiteY50" fmla="*/ 1828800 h 1828800"/>
                  <a:gd name="connsiteX51" fmla="*/ 1804384 w 14859000"/>
                  <a:gd name="connsiteY51" fmla="*/ 1828800 h 1828800"/>
                  <a:gd name="connsiteX52" fmla="*/ 304806 w 14859000"/>
                  <a:gd name="connsiteY52" fmla="*/ 1828800 h 1828800"/>
                  <a:gd name="connsiteX53" fmla="*/ 0 w 14859000"/>
                  <a:gd name="connsiteY53" fmla="*/ 1523994 h 1828800"/>
                  <a:gd name="connsiteX54" fmla="*/ 0 w 14859000"/>
                  <a:gd name="connsiteY54" fmla="*/ 902208 h 1828800"/>
                  <a:gd name="connsiteX55" fmla="*/ 0 w 14859000"/>
                  <a:gd name="connsiteY55" fmla="*/ 304806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4859000" h="1828800" fill="none" extrusionOk="0">
                    <a:moveTo>
                      <a:pt x="0" y="304806"/>
                    </a:moveTo>
                    <a:cubicBezTo>
                      <a:pt x="-10094" y="145954"/>
                      <a:pt x="156835" y="-30551"/>
                      <a:pt x="304806" y="0"/>
                    </a:cubicBezTo>
                    <a:cubicBezTo>
                      <a:pt x="755179" y="40535"/>
                      <a:pt x="996357" y="-47885"/>
                      <a:pt x="1268336" y="0"/>
                    </a:cubicBezTo>
                    <a:cubicBezTo>
                      <a:pt x="1540315" y="47885"/>
                      <a:pt x="1458850" y="-6557"/>
                      <a:pt x="1519397" y="0"/>
                    </a:cubicBezTo>
                    <a:cubicBezTo>
                      <a:pt x="1579944" y="6557"/>
                      <a:pt x="1819833" y="14990"/>
                      <a:pt x="2055445" y="0"/>
                    </a:cubicBezTo>
                    <a:cubicBezTo>
                      <a:pt x="2291057" y="-14990"/>
                      <a:pt x="2317199" y="4627"/>
                      <a:pt x="2449000" y="0"/>
                    </a:cubicBezTo>
                    <a:cubicBezTo>
                      <a:pt x="2580801" y="-4627"/>
                      <a:pt x="2732044" y="-1464"/>
                      <a:pt x="2985048" y="0"/>
                    </a:cubicBezTo>
                    <a:cubicBezTo>
                      <a:pt x="3238052" y="1464"/>
                      <a:pt x="3362568" y="10739"/>
                      <a:pt x="3521096" y="0"/>
                    </a:cubicBezTo>
                    <a:cubicBezTo>
                      <a:pt x="3679624" y="-10739"/>
                      <a:pt x="3933676" y="-28318"/>
                      <a:pt x="4199639" y="0"/>
                    </a:cubicBezTo>
                    <a:cubicBezTo>
                      <a:pt x="4465602" y="28318"/>
                      <a:pt x="4535670" y="-19959"/>
                      <a:pt x="4735687" y="0"/>
                    </a:cubicBezTo>
                    <a:cubicBezTo>
                      <a:pt x="4935704" y="19959"/>
                      <a:pt x="5377441" y="40879"/>
                      <a:pt x="5556723" y="0"/>
                    </a:cubicBezTo>
                    <a:cubicBezTo>
                      <a:pt x="5736005" y="-40879"/>
                      <a:pt x="5978074" y="14960"/>
                      <a:pt x="6377759" y="0"/>
                    </a:cubicBezTo>
                    <a:cubicBezTo>
                      <a:pt x="6777444" y="-14960"/>
                      <a:pt x="6840662" y="-23475"/>
                      <a:pt x="7056302" y="0"/>
                    </a:cubicBezTo>
                    <a:cubicBezTo>
                      <a:pt x="7271942" y="23475"/>
                      <a:pt x="7254640" y="4520"/>
                      <a:pt x="7307362" y="0"/>
                    </a:cubicBezTo>
                    <a:cubicBezTo>
                      <a:pt x="7360084" y="-4520"/>
                      <a:pt x="7582288" y="-6638"/>
                      <a:pt x="7700917" y="0"/>
                    </a:cubicBezTo>
                    <a:cubicBezTo>
                      <a:pt x="7819547" y="6638"/>
                      <a:pt x="7999219" y="-8497"/>
                      <a:pt x="8236965" y="0"/>
                    </a:cubicBezTo>
                    <a:cubicBezTo>
                      <a:pt x="8474711" y="8497"/>
                      <a:pt x="8435463" y="11029"/>
                      <a:pt x="8488026" y="0"/>
                    </a:cubicBezTo>
                    <a:cubicBezTo>
                      <a:pt x="8540589" y="-11029"/>
                      <a:pt x="8724909" y="3335"/>
                      <a:pt x="8881580" y="0"/>
                    </a:cubicBezTo>
                    <a:cubicBezTo>
                      <a:pt x="9038251" y="-3335"/>
                      <a:pt x="9043997" y="-9793"/>
                      <a:pt x="9132641" y="0"/>
                    </a:cubicBezTo>
                    <a:cubicBezTo>
                      <a:pt x="9221285" y="9793"/>
                      <a:pt x="9500823" y="6683"/>
                      <a:pt x="9668690" y="0"/>
                    </a:cubicBezTo>
                    <a:cubicBezTo>
                      <a:pt x="9836557" y="-6683"/>
                      <a:pt x="9824593" y="7259"/>
                      <a:pt x="9919750" y="0"/>
                    </a:cubicBezTo>
                    <a:cubicBezTo>
                      <a:pt x="10014907" y="-7259"/>
                      <a:pt x="10433426" y="28269"/>
                      <a:pt x="10883280" y="0"/>
                    </a:cubicBezTo>
                    <a:cubicBezTo>
                      <a:pt x="11333134" y="-28269"/>
                      <a:pt x="11103207" y="16814"/>
                      <a:pt x="11276835" y="0"/>
                    </a:cubicBezTo>
                    <a:cubicBezTo>
                      <a:pt x="11450464" y="-16814"/>
                      <a:pt x="11417142" y="4229"/>
                      <a:pt x="11527895" y="0"/>
                    </a:cubicBezTo>
                    <a:cubicBezTo>
                      <a:pt x="11638648" y="-4229"/>
                      <a:pt x="11991661" y="-17614"/>
                      <a:pt x="12206438" y="0"/>
                    </a:cubicBezTo>
                    <a:cubicBezTo>
                      <a:pt x="12421215" y="17614"/>
                      <a:pt x="12338575" y="-7665"/>
                      <a:pt x="12457498" y="0"/>
                    </a:cubicBezTo>
                    <a:cubicBezTo>
                      <a:pt x="12576421" y="7665"/>
                      <a:pt x="12618018" y="-11970"/>
                      <a:pt x="12708559" y="0"/>
                    </a:cubicBezTo>
                    <a:cubicBezTo>
                      <a:pt x="12799100" y="11970"/>
                      <a:pt x="13243217" y="-29583"/>
                      <a:pt x="13387101" y="0"/>
                    </a:cubicBezTo>
                    <a:cubicBezTo>
                      <a:pt x="13530985" y="29583"/>
                      <a:pt x="14181541" y="-42161"/>
                      <a:pt x="14554194" y="0"/>
                    </a:cubicBezTo>
                    <a:cubicBezTo>
                      <a:pt x="14745738" y="-26578"/>
                      <a:pt x="14876223" y="169437"/>
                      <a:pt x="14859000" y="304806"/>
                    </a:cubicBezTo>
                    <a:cubicBezTo>
                      <a:pt x="14878762" y="503184"/>
                      <a:pt x="14856814" y="619875"/>
                      <a:pt x="14859000" y="926592"/>
                    </a:cubicBezTo>
                    <a:cubicBezTo>
                      <a:pt x="14861186" y="1233309"/>
                      <a:pt x="14878791" y="1255150"/>
                      <a:pt x="14859000" y="1523994"/>
                    </a:cubicBezTo>
                    <a:cubicBezTo>
                      <a:pt x="14856591" y="1709067"/>
                      <a:pt x="14750171" y="1851153"/>
                      <a:pt x="14554194" y="1828800"/>
                    </a:cubicBezTo>
                    <a:cubicBezTo>
                      <a:pt x="14397161" y="1796907"/>
                      <a:pt x="14183220" y="1843436"/>
                      <a:pt x="13875652" y="1828800"/>
                    </a:cubicBezTo>
                    <a:cubicBezTo>
                      <a:pt x="13568084" y="1814164"/>
                      <a:pt x="13739777" y="1817776"/>
                      <a:pt x="13624591" y="1828800"/>
                    </a:cubicBezTo>
                    <a:cubicBezTo>
                      <a:pt x="13509405" y="1839824"/>
                      <a:pt x="13415329" y="1824438"/>
                      <a:pt x="13231037" y="1828800"/>
                    </a:cubicBezTo>
                    <a:cubicBezTo>
                      <a:pt x="13046745" y="1833162"/>
                      <a:pt x="13091017" y="1836195"/>
                      <a:pt x="12979976" y="1828800"/>
                    </a:cubicBezTo>
                    <a:cubicBezTo>
                      <a:pt x="12868935" y="1821405"/>
                      <a:pt x="12388564" y="1822117"/>
                      <a:pt x="12158940" y="1828800"/>
                    </a:cubicBezTo>
                    <a:cubicBezTo>
                      <a:pt x="11929316" y="1835483"/>
                      <a:pt x="11449966" y="1800879"/>
                      <a:pt x="11195410" y="1828800"/>
                    </a:cubicBezTo>
                    <a:cubicBezTo>
                      <a:pt x="10940854" y="1856722"/>
                      <a:pt x="10787702" y="1850620"/>
                      <a:pt x="10659361" y="1828800"/>
                    </a:cubicBezTo>
                    <a:cubicBezTo>
                      <a:pt x="10531020" y="1806980"/>
                      <a:pt x="10232512" y="1835046"/>
                      <a:pt x="10123313" y="1828800"/>
                    </a:cubicBezTo>
                    <a:cubicBezTo>
                      <a:pt x="10014114" y="1822554"/>
                      <a:pt x="9655350" y="1822585"/>
                      <a:pt x="9302277" y="1828800"/>
                    </a:cubicBezTo>
                    <a:cubicBezTo>
                      <a:pt x="8949204" y="1835015"/>
                      <a:pt x="8925522" y="1861455"/>
                      <a:pt x="8623734" y="1828800"/>
                    </a:cubicBezTo>
                    <a:cubicBezTo>
                      <a:pt x="8321946" y="1796145"/>
                      <a:pt x="8289193" y="1840124"/>
                      <a:pt x="8087686" y="1828800"/>
                    </a:cubicBezTo>
                    <a:cubicBezTo>
                      <a:pt x="7886179" y="1817476"/>
                      <a:pt x="7693910" y="1809171"/>
                      <a:pt x="7551638" y="1828800"/>
                    </a:cubicBezTo>
                    <a:cubicBezTo>
                      <a:pt x="7409366" y="1848429"/>
                      <a:pt x="7199655" y="1800154"/>
                      <a:pt x="6873095" y="1828800"/>
                    </a:cubicBezTo>
                    <a:cubicBezTo>
                      <a:pt x="6546535" y="1857446"/>
                      <a:pt x="6137372" y="1861234"/>
                      <a:pt x="5909565" y="1828800"/>
                    </a:cubicBezTo>
                    <a:cubicBezTo>
                      <a:pt x="5681758" y="1796367"/>
                      <a:pt x="5281369" y="1801746"/>
                      <a:pt x="4946035" y="1828800"/>
                    </a:cubicBezTo>
                    <a:cubicBezTo>
                      <a:pt x="4610701" y="1855855"/>
                      <a:pt x="4619486" y="1834837"/>
                      <a:pt x="4409987" y="1828800"/>
                    </a:cubicBezTo>
                    <a:cubicBezTo>
                      <a:pt x="4200488" y="1822763"/>
                      <a:pt x="3923200" y="1803201"/>
                      <a:pt x="3446457" y="1828800"/>
                    </a:cubicBezTo>
                    <a:cubicBezTo>
                      <a:pt x="2969714" y="1854400"/>
                      <a:pt x="2995438" y="1854036"/>
                      <a:pt x="2767914" y="1828800"/>
                    </a:cubicBezTo>
                    <a:cubicBezTo>
                      <a:pt x="2540390" y="1803564"/>
                      <a:pt x="2078427" y="1808276"/>
                      <a:pt x="1804384" y="1828800"/>
                    </a:cubicBezTo>
                    <a:cubicBezTo>
                      <a:pt x="1530341" y="1849325"/>
                      <a:pt x="1000091" y="1760573"/>
                      <a:pt x="304806" y="1828800"/>
                    </a:cubicBezTo>
                    <a:cubicBezTo>
                      <a:pt x="156491" y="1860613"/>
                      <a:pt x="12050" y="1679006"/>
                      <a:pt x="0" y="1523994"/>
                    </a:cubicBezTo>
                    <a:cubicBezTo>
                      <a:pt x="20455" y="1245470"/>
                      <a:pt x="-29490" y="1093743"/>
                      <a:pt x="0" y="902208"/>
                    </a:cubicBezTo>
                    <a:cubicBezTo>
                      <a:pt x="29490" y="710673"/>
                      <a:pt x="-7803" y="514907"/>
                      <a:pt x="0" y="304806"/>
                    </a:cubicBezTo>
                    <a:close/>
                  </a:path>
                  <a:path w="14859000" h="1828800" stroke="0" extrusionOk="0">
                    <a:moveTo>
                      <a:pt x="0" y="304806"/>
                    </a:moveTo>
                    <a:cubicBezTo>
                      <a:pt x="16423" y="110772"/>
                      <a:pt x="130767" y="-4353"/>
                      <a:pt x="304806" y="0"/>
                    </a:cubicBezTo>
                    <a:cubicBezTo>
                      <a:pt x="451154" y="-6534"/>
                      <a:pt x="599187" y="-8837"/>
                      <a:pt x="698361" y="0"/>
                    </a:cubicBezTo>
                    <a:cubicBezTo>
                      <a:pt x="797536" y="8837"/>
                      <a:pt x="1104141" y="-212"/>
                      <a:pt x="1234409" y="0"/>
                    </a:cubicBezTo>
                    <a:cubicBezTo>
                      <a:pt x="1364677" y="212"/>
                      <a:pt x="1367894" y="-2518"/>
                      <a:pt x="1485470" y="0"/>
                    </a:cubicBezTo>
                    <a:cubicBezTo>
                      <a:pt x="1603046" y="2518"/>
                      <a:pt x="2207156" y="-12267"/>
                      <a:pt x="2449000" y="0"/>
                    </a:cubicBezTo>
                    <a:cubicBezTo>
                      <a:pt x="2690844" y="12267"/>
                      <a:pt x="2643694" y="8299"/>
                      <a:pt x="2700060" y="0"/>
                    </a:cubicBezTo>
                    <a:cubicBezTo>
                      <a:pt x="2756426" y="-8299"/>
                      <a:pt x="3256275" y="8024"/>
                      <a:pt x="3663590" y="0"/>
                    </a:cubicBezTo>
                    <a:cubicBezTo>
                      <a:pt x="4070905" y="-8024"/>
                      <a:pt x="3831711" y="4520"/>
                      <a:pt x="3914651" y="0"/>
                    </a:cubicBezTo>
                    <a:cubicBezTo>
                      <a:pt x="3997591" y="-4520"/>
                      <a:pt x="4111044" y="-11234"/>
                      <a:pt x="4165712" y="0"/>
                    </a:cubicBezTo>
                    <a:cubicBezTo>
                      <a:pt x="4220380" y="11234"/>
                      <a:pt x="4790009" y="34083"/>
                      <a:pt x="4986748" y="0"/>
                    </a:cubicBezTo>
                    <a:cubicBezTo>
                      <a:pt x="5183487" y="-34083"/>
                      <a:pt x="5419067" y="19274"/>
                      <a:pt x="5665290" y="0"/>
                    </a:cubicBezTo>
                    <a:cubicBezTo>
                      <a:pt x="5911513" y="-19274"/>
                      <a:pt x="6298936" y="21174"/>
                      <a:pt x="6486326" y="0"/>
                    </a:cubicBezTo>
                    <a:cubicBezTo>
                      <a:pt x="6673716" y="-21174"/>
                      <a:pt x="6629193" y="-4388"/>
                      <a:pt x="6737387" y="0"/>
                    </a:cubicBezTo>
                    <a:cubicBezTo>
                      <a:pt x="6845581" y="4388"/>
                      <a:pt x="7181253" y="-27527"/>
                      <a:pt x="7558423" y="0"/>
                    </a:cubicBezTo>
                    <a:cubicBezTo>
                      <a:pt x="7935593" y="27527"/>
                      <a:pt x="7738792" y="-2347"/>
                      <a:pt x="7809484" y="0"/>
                    </a:cubicBezTo>
                    <a:cubicBezTo>
                      <a:pt x="7880176" y="2347"/>
                      <a:pt x="7974283" y="-7731"/>
                      <a:pt x="8060544" y="0"/>
                    </a:cubicBezTo>
                    <a:cubicBezTo>
                      <a:pt x="8146805" y="7731"/>
                      <a:pt x="8518347" y="-1189"/>
                      <a:pt x="8881580" y="0"/>
                    </a:cubicBezTo>
                    <a:cubicBezTo>
                      <a:pt x="9244813" y="1189"/>
                      <a:pt x="9085377" y="-5210"/>
                      <a:pt x="9275135" y="0"/>
                    </a:cubicBezTo>
                    <a:cubicBezTo>
                      <a:pt x="9464894" y="5210"/>
                      <a:pt x="9814956" y="29388"/>
                      <a:pt x="10238665" y="0"/>
                    </a:cubicBezTo>
                    <a:cubicBezTo>
                      <a:pt x="10662374" y="-29388"/>
                      <a:pt x="10735364" y="-26176"/>
                      <a:pt x="11059701" y="0"/>
                    </a:cubicBezTo>
                    <a:cubicBezTo>
                      <a:pt x="11384038" y="26176"/>
                      <a:pt x="11615467" y="31061"/>
                      <a:pt x="12023231" y="0"/>
                    </a:cubicBezTo>
                    <a:cubicBezTo>
                      <a:pt x="12430995" y="-31061"/>
                      <a:pt x="12179742" y="-12177"/>
                      <a:pt x="12274292" y="0"/>
                    </a:cubicBezTo>
                    <a:cubicBezTo>
                      <a:pt x="12368842" y="12177"/>
                      <a:pt x="12457804" y="10967"/>
                      <a:pt x="12525353" y="0"/>
                    </a:cubicBezTo>
                    <a:cubicBezTo>
                      <a:pt x="12592902" y="-10967"/>
                      <a:pt x="12926029" y="19353"/>
                      <a:pt x="13061401" y="0"/>
                    </a:cubicBezTo>
                    <a:cubicBezTo>
                      <a:pt x="13196773" y="-19353"/>
                      <a:pt x="13222554" y="-2222"/>
                      <a:pt x="13312462" y="0"/>
                    </a:cubicBezTo>
                    <a:cubicBezTo>
                      <a:pt x="13402370" y="2222"/>
                      <a:pt x="13442178" y="-11364"/>
                      <a:pt x="13563522" y="0"/>
                    </a:cubicBezTo>
                    <a:cubicBezTo>
                      <a:pt x="13684866" y="11364"/>
                      <a:pt x="13757376" y="2054"/>
                      <a:pt x="13814583" y="0"/>
                    </a:cubicBezTo>
                    <a:cubicBezTo>
                      <a:pt x="13871790" y="-2054"/>
                      <a:pt x="14366138" y="-8797"/>
                      <a:pt x="14554194" y="0"/>
                    </a:cubicBezTo>
                    <a:cubicBezTo>
                      <a:pt x="14725162" y="21030"/>
                      <a:pt x="14884211" y="119882"/>
                      <a:pt x="14859000" y="304806"/>
                    </a:cubicBezTo>
                    <a:cubicBezTo>
                      <a:pt x="14876577" y="555786"/>
                      <a:pt x="14864168" y="796152"/>
                      <a:pt x="14859000" y="926592"/>
                    </a:cubicBezTo>
                    <a:cubicBezTo>
                      <a:pt x="14853832" y="1057032"/>
                      <a:pt x="14871819" y="1368834"/>
                      <a:pt x="14859000" y="1523994"/>
                    </a:cubicBezTo>
                    <a:cubicBezTo>
                      <a:pt x="14872829" y="1707883"/>
                      <a:pt x="14735897" y="1829882"/>
                      <a:pt x="14554194" y="1828800"/>
                    </a:cubicBezTo>
                    <a:cubicBezTo>
                      <a:pt x="14385425" y="1804661"/>
                      <a:pt x="14205345" y="1854583"/>
                      <a:pt x="14018146" y="1828800"/>
                    </a:cubicBezTo>
                    <a:cubicBezTo>
                      <a:pt x="13830947" y="1803017"/>
                      <a:pt x="13649141" y="1855435"/>
                      <a:pt x="13482097" y="1828800"/>
                    </a:cubicBezTo>
                    <a:cubicBezTo>
                      <a:pt x="13315053" y="1802165"/>
                      <a:pt x="13089067" y="1820927"/>
                      <a:pt x="12946049" y="1828800"/>
                    </a:cubicBezTo>
                    <a:cubicBezTo>
                      <a:pt x="12803031" y="1836673"/>
                      <a:pt x="12670131" y="1821649"/>
                      <a:pt x="12552494" y="1828800"/>
                    </a:cubicBezTo>
                    <a:cubicBezTo>
                      <a:pt x="12434858" y="1835951"/>
                      <a:pt x="12406525" y="1823613"/>
                      <a:pt x="12301434" y="1828800"/>
                    </a:cubicBezTo>
                    <a:cubicBezTo>
                      <a:pt x="12196343" y="1833987"/>
                      <a:pt x="12091323" y="1833226"/>
                      <a:pt x="11907879" y="1828800"/>
                    </a:cubicBezTo>
                    <a:cubicBezTo>
                      <a:pt x="11724435" y="1824374"/>
                      <a:pt x="11541685" y="1852797"/>
                      <a:pt x="11371831" y="1828800"/>
                    </a:cubicBezTo>
                    <a:cubicBezTo>
                      <a:pt x="11201977" y="1804803"/>
                      <a:pt x="10740237" y="1808481"/>
                      <a:pt x="10408301" y="1828800"/>
                    </a:cubicBezTo>
                    <a:cubicBezTo>
                      <a:pt x="10076365" y="1849120"/>
                      <a:pt x="9749645" y="1816694"/>
                      <a:pt x="9444771" y="1828800"/>
                    </a:cubicBezTo>
                    <a:cubicBezTo>
                      <a:pt x="9139897" y="1840907"/>
                      <a:pt x="9246665" y="1834132"/>
                      <a:pt x="9193710" y="1828800"/>
                    </a:cubicBezTo>
                    <a:cubicBezTo>
                      <a:pt x="9140755" y="1823468"/>
                      <a:pt x="8900832" y="1854216"/>
                      <a:pt x="8657662" y="1828800"/>
                    </a:cubicBezTo>
                    <a:cubicBezTo>
                      <a:pt x="8414492" y="1803384"/>
                      <a:pt x="8530431" y="1823951"/>
                      <a:pt x="8406601" y="1828800"/>
                    </a:cubicBezTo>
                    <a:cubicBezTo>
                      <a:pt x="8282771" y="1833649"/>
                      <a:pt x="7876294" y="1829355"/>
                      <a:pt x="7728059" y="1828800"/>
                    </a:cubicBezTo>
                    <a:cubicBezTo>
                      <a:pt x="7579824" y="1828245"/>
                      <a:pt x="7300780" y="1800591"/>
                      <a:pt x="7049516" y="1828800"/>
                    </a:cubicBezTo>
                    <a:cubicBezTo>
                      <a:pt x="6798252" y="1857009"/>
                      <a:pt x="6444255" y="1853355"/>
                      <a:pt x="6228480" y="1828800"/>
                    </a:cubicBezTo>
                    <a:cubicBezTo>
                      <a:pt x="6012705" y="1804245"/>
                      <a:pt x="5844146" y="1840067"/>
                      <a:pt x="5549938" y="1828800"/>
                    </a:cubicBezTo>
                    <a:cubicBezTo>
                      <a:pt x="5255730" y="1817533"/>
                      <a:pt x="4967123" y="1832819"/>
                      <a:pt x="4728902" y="1828800"/>
                    </a:cubicBezTo>
                    <a:cubicBezTo>
                      <a:pt x="4490681" y="1824781"/>
                      <a:pt x="4477642" y="1825496"/>
                      <a:pt x="4335347" y="1828800"/>
                    </a:cubicBezTo>
                    <a:cubicBezTo>
                      <a:pt x="4193053" y="1832104"/>
                      <a:pt x="3878110" y="1797795"/>
                      <a:pt x="3656805" y="1828800"/>
                    </a:cubicBezTo>
                    <a:cubicBezTo>
                      <a:pt x="3435500" y="1859805"/>
                      <a:pt x="3420305" y="1840536"/>
                      <a:pt x="3263250" y="1828800"/>
                    </a:cubicBezTo>
                    <a:cubicBezTo>
                      <a:pt x="3106196" y="1817064"/>
                      <a:pt x="2787177" y="1840378"/>
                      <a:pt x="2442214" y="1828800"/>
                    </a:cubicBezTo>
                    <a:cubicBezTo>
                      <a:pt x="2097251" y="1817222"/>
                      <a:pt x="2005231" y="1805192"/>
                      <a:pt x="1621178" y="1828800"/>
                    </a:cubicBezTo>
                    <a:cubicBezTo>
                      <a:pt x="1237125" y="1852408"/>
                      <a:pt x="808833" y="1885307"/>
                      <a:pt x="304806" y="1828800"/>
                    </a:cubicBezTo>
                    <a:cubicBezTo>
                      <a:pt x="160664" y="1855849"/>
                      <a:pt x="-6717" y="1695423"/>
                      <a:pt x="0" y="1523994"/>
                    </a:cubicBezTo>
                    <a:cubicBezTo>
                      <a:pt x="-5950" y="1341597"/>
                      <a:pt x="21218" y="1083188"/>
                      <a:pt x="0" y="950976"/>
                    </a:cubicBezTo>
                    <a:cubicBezTo>
                      <a:pt x="-21218" y="818764"/>
                      <a:pt x="-10047" y="560385"/>
                      <a:pt x="0" y="30480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568DF"/>
                </a:solidFill>
                <a:extLst>
                  <a:ext uri="{C807C97D-BFC1-408E-A445-0C87EB9F89A2}">
                    <ask:lineSketchStyleProps xmlns:ask="http://schemas.microsoft.com/office/drawing/2018/sketchyshapes" sd="1368783856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ình chữ nhật 27">
                <a:extLst>
                  <a:ext uri="{FF2B5EF4-FFF2-40B4-BE49-F238E27FC236}">
                    <a16:creationId xmlns:a16="http://schemas.microsoft.com/office/drawing/2014/main" id="{59E2F6D9-7A36-B0F7-8794-D1545D2A19F6}"/>
                  </a:ext>
                </a:extLst>
              </p:cNvPr>
              <p:cNvSpPr/>
              <p:nvPr/>
            </p:nvSpPr>
            <p:spPr>
              <a:xfrm>
                <a:off x="2590800" y="342900"/>
                <a:ext cx="13563600" cy="175432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r>
                  <a:rPr lang="vi-VN" sz="5400" b="0" cap="none" spc="0">
                    <a:ln w="0"/>
                    <a:solidFill>
                      <a:schemeClr val="tx1"/>
                    </a:solidFill>
                  </a:rPr>
                  <a:t>Nêu cách giải quyết vấn đề để tham gia sân khấu tương tác về chủ đề gia đình.</a:t>
                </a:r>
              </a:p>
            </p:txBody>
          </p:sp>
        </p:grpSp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971373CE-16B0-8EAB-FA25-EE4408F2C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213" y="-10961"/>
              <a:ext cx="2249033" cy="2462047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A6929044-D8BE-06D1-0FF6-D448BE256468}"/>
              </a:ext>
            </a:extLst>
          </p:cNvPr>
          <p:cNvGrpSpPr/>
          <p:nvPr/>
        </p:nvGrpSpPr>
        <p:grpSpPr>
          <a:xfrm>
            <a:off x="217244" y="2954551"/>
            <a:ext cx="16022881" cy="2598364"/>
            <a:chOff x="217244" y="2954551"/>
            <a:chExt cx="16022881" cy="2598364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5CA081E8-38EE-41C0-8A5D-8A165B005CB6}"/>
                </a:ext>
              </a:extLst>
            </p:cNvPr>
            <p:cNvGrpSpPr/>
            <p:nvPr/>
          </p:nvGrpSpPr>
          <p:grpSpPr>
            <a:xfrm>
              <a:off x="1381125" y="3376570"/>
              <a:ext cx="14859000" cy="1828800"/>
              <a:chOff x="1381125" y="342900"/>
              <a:chExt cx="14859000" cy="1828800"/>
            </a:xfrm>
          </p:grpSpPr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467F1B88-22FC-3ACB-E32E-D3C834CB6F69}"/>
                  </a:ext>
                </a:extLst>
              </p:cNvPr>
              <p:cNvSpPr/>
              <p:nvPr/>
            </p:nvSpPr>
            <p:spPr>
              <a:xfrm>
                <a:off x="1381125" y="342900"/>
                <a:ext cx="14859000" cy="1828800"/>
              </a:xfrm>
              <a:custGeom>
                <a:avLst/>
                <a:gdLst>
                  <a:gd name="connsiteX0" fmla="*/ 0 w 14859000"/>
                  <a:gd name="connsiteY0" fmla="*/ 304806 h 1828800"/>
                  <a:gd name="connsiteX1" fmla="*/ 304806 w 14859000"/>
                  <a:gd name="connsiteY1" fmla="*/ 0 h 1828800"/>
                  <a:gd name="connsiteX2" fmla="*/ 1268336 w 14859000"/>
                  <a:gd name="connsiteY2" fmla="*/ 0 h 1828800"/>
                  <a:gd name="connsiteX3" fmla="*/ 1519397 w 14859000"/>
                  <a:gd name="connsiteY3" fmla="*/ 0 h 1828800"/>
                  <a:gd name="connsiteX4" fmla="*/ 2055445 w 14859000"/>
                  <a:gd name="connsiteY4" fmla="*/ 0 h 1828800"/>
                  <a:gd name="connsiteX5" fmla="*/ 2449000 w 14859000"/>
                  <a:gd name="connsiteY5" fmla="*/ 0 h 1828800"/>
                  <a:gd name="connsiteX6" fmla="*/ 2985048 w 14859000"/>
                  <a:gd name="connsiteY6" fmla="*/ 0 h 1828800"/>
                  <a:gd name="connsiteX7" fmla="*/ 3521096 w 14859000"/>
                  <a:gd name="connsiteY7" fmla="*/ 0 h 1828800"/>
                  <a:gd name="connsiteX8" fmla="*/ 4199639 w 14859000"/>
                  <a:gd name="connsiteY8" fmla="*/ 0 h 1828800"/>
                  <a:gd name="connsiteX9" fmla="*/ 4735687 w 14859000"/>
                  <a:gd name="connsiteY9" fmla="*/ 0 h 1828800"/>
                  <a:gd name="connsiteX10" fmla="*/ 5556723 w 14859000"/>
                  <a:gd name="connsiteY10" fmla="*/ 0 h 1828800"/>
                  <a:gd name="connsiteX11" fmla="*/ 6377759 w 14859000"/>
                  <a:gd name="connsiteY11" fmla="*/ 0 h 1828800"/>
                  <a:gd name="connsiteX12" fmla="*/ 7056302 w 14859000"/>
                  <a:gd name="connsiteY12" fmla="*/ 0 h 1828800"/>
                  <a:gd name="connsiteX13" fmla="*/ 7307362 w 14859000"/>
                  <a:gd name="connsiteY13" fmla="*/ 0 h 1828800"/>
                  <a:gd name="connsiteX14" fmla="*/ 7700917 w 14859000"/>
                  <a:gd name="connsiteY14" fmla="*/ 0 h 1828800"/>
                  <a:gd name="connsiteX15" fmla="*/ 8236965 w 14859000"/>
                  <a:gd name="connsiteY15" fmla="*/ 0 h 1828800"/>
                  <a:gd name="connsiteX16" fmla="*/ 8488026 w 14859000"/>
                  <a:gd name="connsiteY16" fmla="*/ 0 h 1828800"/>
                  <a:gd name="connsiteX17" fmla="*/ 8881580 w 14859000"/>
                  <a:gd name="connsiteY17" fmla="*/ 0 h 1828800"/>
                  <a:gd name="connsiteX18" fmla="*/ 9132641 w 14859000"/>
                  <a:gd name="connsiteY18" fmla="*/ 0 h 1828800"/>
                  <a:gd name="connsiteX19" fmla="*/ 9668690 w 14859000"/>
                  <a:gd name="connsiteY19" fmla="*/ 0 h 1828800"/>
                  <a:gd name="connsiteX20" fmla="*/ 9919750 w 14859000"/>
                  <a:gd name="connsiteY20" fmla="*/ 0 h 1828800"/>
                  <a:gd name="connsiteX21" fmla="*/ 10883280 w 14859000"/>
                  <a:gd name="connsiteY21" fmla="*/ 0 h 1828800"/>
                  <a:gd name="connsiteX22" fmla="*/ 11276835 w 14859000"/>
                  <a:gd name="connsiteY22" fmla="*/ 0 h 1828800"/>
                  <a:gd name="connsiteX23" fmla="*/ 11527895 w 14859000"/>
                  <a:gd name="connsiteY23" fmla="*/ 0 h 1828800"/>
                  <a:gd name="connsiteX24" fmla="*/ 12206438 w 14859000"/>
                  <a:gd name="connsiteY24" fmla="*/ 0 h 1828800"/>
                  <a:gd name="connsiteX25" fmla="*/ 12457498 w 14859000"/>
                  <a:gd name="connsiteY25" fmla="*/ 0 h 1828800"/>
                  <a:gd name="connsiteX26" fmla="*/ 12708559 w 14859000"/>
                  <a:gd name="connsiteY26" fmla="*/ 0 h 1828800"/>
                  <a:gd name="connsiteX27" fmla="*/ 13387101 w 14859000"/>
                  <a:gd name="connsiteY27" fmla="*/ 0 h 1828800"/>
                  <a:gd name="connsiteX28" fmla="*/ 14554194 w 14859000"/>
                  <a:gd name="connsiteY28" fmla="*/ 0 h 1828800"/>
                  <a:gd name="connsiteX29" fmla="*/ 14859000 w 14859000"/>
                  <a:gd name="connsiteY29" fmla="*/ 304806 h 1828800"/>
                  <a:gd name="connsiteX30" fmla="*/ 14859000 w 14859000"/>
                  <a:gd name="connsiteY30" fmla="*/ 926592 h 1828800"/>
                  <a:gd name="connsiteX31" fmla="*/ 14859000 w 14859000"/>
                  <a:gd name="connsiteY31" fmla="*/ 1523994 h 1828800"/>
                  <a:gd name="connsiteX32" fmla="*/ 14554194 w 14859000"/>
                  <a:gd name="connsiteY32" fmla="*/ 1828800 h 1828800"/>
                  <a:gd name="connsiteX33" fmla="*/ 13875652 w 14859000"/>
                  <a:gd name="connsiteY33" fmla="*/ 1828800 h 1828800"/>
                  <a:gd name="connsiteX34" fmla="*/ 13624591 w 14859000"/>
                  <a:gd name="connsiteY34" fmla="*/ 1828800 h 1828800"/>
                  <a:gd name="connsiteX35" fmla="*/ 13231037 w 14859000"/>
                  <a:gd name="connsiteY35" fmla="*/ 1828800 h 1828800"/>
                  <a:gd name="connsiteX36" fmla="*/ 12979976 w 14859000"/>
                  <a:gd name="connsiteY36" fmla="*/ 1828800 h 1828800"/>
                  <a:gd name="connsiteX37" fmla="*/ 12158940 w 14859000"/>
                  <a:gd name="connsiteY37" fmla="*/ 1828800 h 1828800"/>
                  <a:gd name="connsiteX38" fmla="*/ 11195410 w 14859000"/>
                  <a:gd name="connsiteY38" fmla="*/ 1828800 h 1828800"/>
                  <a:gd name="connsiteX39" fmla="*/ 10659361 w 14859000"/>
                  <a:gd name="connsiteY39" fmla="*/ 1828800 h 1828800"/>
                  <a:gd name="connsiteX40" fmla="*/ 10123313 w 14859000"/>
                  <a:gd name="connsiteY40" fmla="*/ 1828800 h 1828800"/>
                  <a:gd name="connsiteX41" fmla="*/ 9302277 w 14859000"/>
                  <a:gd name="connsiteY41" fmla="*/ 1828800 h 1828800"/>
                  <a:gd name="connsiteX42" fmla="*/ 8623734 w 14859000"/>
                  <a:gd name="connsiteY42" fmla="*/ 1828800 h 1828800"/>
                  <a:gd name="connsiteX43" fmla="*/ 8087686 w 14859000"/>
                  <a:gd name="connsiteY43" fmla="*/ 1828800 h 1828800"/>
                  <a:gd name="connsiteX44" fmla="*/ 7551638 w 14859000"/>
                  <a:gd name="connsiteY44" fmla="*/ 1828800 h 1828800"/>
                  <a:gd name="connsiteX45" fmla="*/ 6873095 w 14859000"/>
                  <a:gd name="connsiteY45" fmla="*/ 1828800 h 1828800"/>
                  <a:gd name="connsiteX46" fmla="*/ 5909565 w 14859000"/>
                  <a:gd name="connsiteY46" fmla="*/ 1828800 h 1828800"/>
                  <a:gd name="connsiteX47" fmla="*/ 4946035 w 14859000"/>
                  <a:gd name="connsiteY47" fmla="*/ 1828800 h 1828800"/>
                  <a:gd name="connsiteX48" fmla="*/ 4409987 w 14859000"/>
                  <a:gd name="connsiteY48" fmla="*/ 1828800 h 1828800"/>
                  <a:gd name="connsiteX49" fmla="*/ 3446457 w 14859000"/>
                  <a:gd name="connsiteY49" fmla="*/ 1828800 h 1828800"/>
                  <a:gd name="connsiteX50" fmla="*/ 2767914 w 14859000"/>
                  <a:gd name="connsiteY50" fmla="*/ 1828800 h 1828800"/>
                  <a:gd name="connsiteX51" fmla="*/ 1804384 w 14859000"/>
                  <a:gd name="connsiteY51" fmla="*/ 1828800 h 1828800"/>
                  <a:gd name="connsiteX52" fmla="*/ 304806 w 14859000"/>
                  <a:gd name="connsiteY52" fmla="*/ 1828800 h 1828800"/>
                  <a:gd name="connsiteX53" fmla="*/ 0 w 14859000"/>
                  <a:gd name="connsiteY53" fmla="*/ 1523994 h 1828800"/>
                  <a:gd name="connsiteX54" fmla="*/ 0 w 14859000"/>
                  <a:gd name="connsiteY54" fmla="*/ 902208 h 1828800"/>
                  <a:gd name="connsiteX55" fmla="*/ 0 w 14859000"/>
                  <a:gd name="connsiteY55" fmla="*/ 304806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4859000" h="1828800" fill="none" extrusionOk="0">
                    <a:moveTo>
                      <a:pt x="0" y="304806"/>
                    </a:moveTo>
                    <a:cubicBezTo>
                      <a:pt x="-10094" y="145954"/>
                      <a:pt x="156835" y="-30551"/>
                      <a:pt x="304806" y="0"/>
                    </a:cubicBezTo>
                    <a:cubicBezTo>
                      <a:pt x="755179" y="40535"/>
                      <a:pt x="996357" y="-47885"/>
                      <a:pt x="1268336" y="0"/>
                    </a:cubicBezTo>
                    <a:cubicBezTo>
                      <a:pt x="1540315" y="47885"/>
                      <a:pt x="1458850" y="-6557"/>
                      <a:pt x="1519397" y="0"/>
                    </a:cubicBezTo>
                    <a:cubicBezTo>
                      <a:pt x="1579944" y="6557"/>
                      <a:pt x="1819833" y="14990"/>
                      <a:pt x="2055445" y="0"/>
                    </a:cubicBezTo>
                    <a:cubicBezTo>
                      <a:pt x="2291057" y="-14990"/>
                      <a:pt x="2317199" y="4627"/>
                      <a:pt x="2449000" y="0"/>
                    </a:cubicBezTo>
                    <a:cubicBezTo>
                      <a:pt x="2580801" y="-4627"/>
                      <a:pt x="2732044" y="-1464"/>
                      <a:pt x="2985048" y="0"/>
                    </a:cubicBezTo>
                    <a:cubicBezTo>
                      <a:pt x="3238052" y="1464"/>
                      <a:pt x="3362568" y="10739"/>
                      <a:pt x="3521096" y="0"/>
                    </a:cubicBezTo>
                    <a:cubicBezTo>
                      <a:pt x="3679624" y="-10739"/>
                      <a:pt x="3933676" y="-28318"/>
                      <a:pt x="4199639" y="0"/>
                    </a:cubicBezTo>
                    <a:cubicBezTo>
                      <a:pt x="4465602" y="28318"/>
                      <a:pt x="4535670" y="-19959"/>
                      <a:pt x="4735687" y="0"/>
                    </a:cubicBezTo>
                    <a:cubicBezTo>
                      <a:pt x="4935704" y="19959"/>
                      <a:pt x="5377441" y="40879"/>
                      <a:pt x="5556723" y="0"/>
                    </a:cubicBezTo>
                    <a:cubicBezTo>
                      <a:pt x="5736005" y="-40879"/>
                      <a:pt x="5978074" y="14960"/>
                      <a:pt x="6377759" y="0"/>
                    </a:cubicBezTo>
                    <a:cubicBezTo>
                      <a:pt x="6777444" y="-14960"/>
                      <a:pt x="6840662" y="-23475"/>
                      <a:pt x="7056302" y="0"/>
                    </a:cubicBezTo>
                    <a:cubicBezTo>
                      <a:pt x="7271942" y="23475"/>
                      <a:pt x="7254640" y="4520"/>
                      <a:pt x="7307362" y="0"/>
                    </a:cubicBezTo>
                    <a:cubicBezTo>
                      <a:pt x="7360084" y="-4520"/>
                      <a:pt x="7582288" y="-6638"/>
                      <a:pt x="7700917" y="0"/>
                    </a:cubicBezTo>
                    <a:cubicBezTo>
                      <a:pt x="7819547" y="6638"/>
                      <a:pt x="7999219" y="-8497"/>
                      <a:pt x="8236965" y="0"/>
                    </a:cubicBezTo>
                    <a:cubicBezTo>
                      <a:pt x="8474711" y="8497"/>
                      <a:pt x="8435463" y="11029"/>
                      <a:pt x="8488026" y="0"/>
                    </a:cubicBezTo>
                    <a:cubicBezTo>
                      <a:pt x="8540589" y="-11029"/>
                      <a:pt x="8724909" y="3335"/>
                      <a:pt x="8881580" y="0"/>
                    </a:cubicBezTo>
                    <a:cubicBezTo>
                      <a:pt x="9038251" y="-3335"/>
                      <a:pt x="9043997" y="-9793"/>
                      <a:pt x="9132641" y="0"/>
                    </a:cubicBezTo>
                    <a:cubicBezTo>
                      <a:pt x="9221285" y="9793"/>
                      <a:pt x="9500823" y="6683"/>
                      <a:pt x="9668690" y="0"/>
                    </a:cubicBezTo>
                    <a:cubicBezTo>
                      <a:pt x="9836557" y="-6683"/>
                      <a:pt x="9824593" y="7259"/>
                      <a:pt x="9919750" y="0"/>
                    </a:cubicBezTo>
                    <a:cubicBezTo>
                      <a:pt x="10014907" y="-7259"/>
                      <a:pt x="10433426" y="28269"/>
                      <a:pt x="10883280" y="0"/>
                    </a:cubicBezTo>
                    <a:cubicBezTo>
                      <a:pt x="11333134" y="-28269"/>
                      <a:pt x="11103207" y="16814"/>
                      <a:pt x="11276835" y="0"/>
                    </a:cubicBezTo>
                    <a:cubicBezTo>
                      <a:pt x="11450464" y="-16814"/>
                      <a:pt x="11417142" y="4229"/>
                      <a:pt x="11527895" y="0"/>
                    </a:cubicBezTo>
                    <a:cubicBezTo>
                      <a:pt x="11638648" y="-4229"/>
                      <a:pt x="11991661" y="-17614"/>
                      <a:pt x="12206438" y="0"/>
                    </a:cubicBezTo>
                    <a:cubicBezTo>
                      <a:pt x="12421215" y="17614"/>
                      <a:pt x="12338575" y="-7665"/>
                      <a:pt x="12457498" y="0"/>
                    </a:cubicBezTo>
                    <a:cubicBezTo>
                      <a:pt x="12576421" y="7665"/>
                      <a:pt x="12618018" y="-11970"/>
                      <a:pt x="12708559" y="0"/>
                    </a:cubicBezTo>
                    <a:cubicBezTo>
                      <a:pt x="12799100" y="11970"/>
                      <a:pt x="13243217" y="-29583"/>
                      <a:pt x="13387101" y="0"/>
                    </a:cubicBezTo>
                    <a:cubicBezTo>
                      <a:pt x="13530985" y="29583"/>
                      <a:pt x="14181541" y="-42161"/>
                      <a:pt x="14554194" y="0"/>
                    </a:cubicBezTo>
                    <a:cubicBezTo>
                      <a:pt x="14745738" y="-26578"/>
                      <a:pt x="14876223" y="169437"/>
                      <a:pt x="14859000" y="304806"/>
                    </a:cubicBezTo>
                    <a:cubicBezTo>
                      <a:pt x="14878762" y="503184"/>
                      <a:pt x="14856814" y="619875"/>
                      <a:pt x="14859000" y="926592"/>
                    </a:cubicBezTo>
                    <a:cubicBezTo>
                      <a:pt x="14861186" y="1233309"/>
                      <a:pt x="14878791" y="1255150"/>
                      <a:pt x="14859000" y="1523994"/>
                    </a:cubicBezTo>
                    <a:cubicBezTo>
                      <a:pt x="14856591" y="1709067"/>
                      <a:pt x="14750171" y="1851153"/>
                      <a:pt x="14554194" y="1828800"/>
                    </a:cubicBezTo>
                    <a:cubicBezTo>
                      <a:pt x="14397161" y="1796907"/>
                      <a:pt x="14183220" y="1843436"/>
                      <a:pt x="13875652" y="1828800"/>
                    </a:cubicBezTo>
                    <a:cubicBezTo>
                      <a:pt x="13568084" y="1814164"/>
                      <a:pt x="13739777" y="1817776"/>
                      <a:pt x="13624591" y="1828800"/>
                    </a:cubicBezTo>
                    <a:cubicBezTo>
                      <a:pt x="13509405" y="1839824"/>
                      <a:pt x="13415329" y="1824438"/>
                      <a:pt x="13231037" y="1828800"/>
                    </a:cubicBezTo>
                    <a:cubicBezTo>
                      <a:pt x="13046745" y="1833162"/>
                      <a:pt x="13091017" y="1836195"/>
                      <a:pt x="12979976" y="1828800"/>
                    </a:cubicBezTo>
                    <a:cubicBezTo>
                      <a:pt x="12868935" y="1821405"/>
                      <a:pt x="12388564" y="1822117"/>
                      <a:pt x="12158940" y="1828800"/>
                    </a:cubicBezTo>
                    <a:cubicBezTo>
                      <a:pt x="11929316" y="1835483"/>
                      <a:pt x="11449966" y="1800879"/>
                      <a:pt x="11195410" y="1828800"/>
                    </a:cubicBezTo>
                    <a:cubicBezTo>
                      <a:pt x="10940854" y="1856722"/>
                      <a:pt x="10787702" y="1850620"/>
                      <a:pt x="10659361" y="1828800"/>
                    </a:cubicBezTo>
                    <a:cubicBezTo>
                      <a:pt x="10531020" y="1806980"/>
                      <a:pt x="10232512" y="1835046"/>
                      <a:pt x="10123313" y="1828800"/>
                    </a:cubicBezTo>
                    <a:cubicBezTo>
                      <a:pt x="10014114" y="1822554"/>
                      <a:pt x="9655350" y="1822585"/>
                      <a:pt x="9302277" y="1828800"/>
                    </a:cubicBezTo>
                    <a:cubicBezTo>
                      <a:pt x="8949204" y="1835015"/>
                      <a:pt x="8925522" y="1861455"/>
                      <a:pt x="8623734" y="1828800"/>
                    </a:cubicBezTo>
                    <a:cubicBezTo>
                      <a:pt x="8321946" y="1796145"/>
                      <a:pt x="8289193" y="1840124"/>
                      <a:pt x="8087686" y="1828800"/>
                    </a:cubicBezTo>
                    <a:cubicBezTo>
                      <a:pt x="7886179" y="1817476"/>
                      <a:pt x="7693910" y="1809171"/>
                      <a:pt x="7551638" y="1828800"/>
                    </a:cubicBezTo>
                    <a:cubicBezTo>
                      <a:pt x="7409366" y="1848429"/>
                      <a:pt x="7199655" y="1800154"/>
                      <a:pt x="6873095" y="1828800"/>
                    </a:cubicBezTo>
                    <a:cubicBezTo>
                      <a:pt x="6546535" y="1857446"/>
                      <a:pt x="6137372" y="1861234"/>
                      <a:pt x="5909565" y="1828800"/>
                    </a:cubicBezTo>
                    <a:cubicBezTo>
                      <a:pt x="5681758" y="1796367"/>
                      <a:pt x="5281369" y="1801746"/>
                      <a:pt x="4946035" y="1828800"/>
                    </a:cubicBezTo>
                    <a:cubicBezTo>
                      <a:pt x="4610701" y="1855855"/>
                      <a:pt x="4619486" y="1834837"/>
                      <a:pt x="4409987" y="1828800"/>
                    </a:cubicBezTo>
                    <a:cubicBezTo>
                      <a:pt x="4200488" y="1822763"/>
                      <a:pt x="3923200" y="1803201"/>
                      <a:pt x="3446457" y="1828800"/>
                    </a:cubicBezTo>
                    <a:cubicBezTo>
                      <a:pt x="2969714" y="1854400"/>
                      <a:pt x="2995438" y="1854036"/>
                      <a:pt x="2767914" y="1828800"/>
                    </a:cubicBezTo>
                    <a:cubicBezTo>
                      <a:pt x="2540390" y="1803564"/>
                      <a:pt x="2078427" y="1808276"/>
                      <a:pt x="1804384" y="1828800"/>
                    </a:cubicBezTo>
                    <a:cubicBezTo>
                      <a:pt x="1530341" y="1849325"/>
                      <a:pt x="1000091" y="1760573"/>
                      <a:pt x="304806" y="1828800"/>
                    </a:cubicBezTo>
                    <a:cubicBezTo>
                      <a:pt x="156491" y="1860613"/>
                      <a:pt x="12050" y="1679006"/>
                      <a:pt x="0" y="1523994"/>
                    </a:cubicBezTo>
                    <a:cubicBezTo>
                      <a:pt x="20455" y="1245470"/>
                      <a:pt x="-29490" y="1093743"/>
                      <a:pt x="0" y="902208"/>
                    </a:cubicBezTo>
                    <a:cubicBezTo>
                      <a:pt x="29490" y="710673"/>
                      <a:pt x="-7803" y="514907"/>
                      <a:pt x="0" y="304806"/>
                    </a:cubicBezTo>
                    <a:close/>
                  </a:path>
                  <a:path w="14859000" h="1828800" stroke="0" extrusionOk="0">
                    <a:moveTo>
                      <a:pt x="0" y="304806"/>
                    </a:moveTo>
                    <a:cubicBezTo>
                      <a:pt x="16423" y="110772"/>
                      <a:pt x="130767" y="-4353"/>
                      <a:pt x="304806" y="0"/>
                    </a:cubicBezTo>
                    <a:cubicBezTo>
                      <a:pt x="451154" y="-6534"/>
                      <a:pt x="599187" y="-8837"/>
                      <a:pt x="698361" y="0"/>
                    </a:cubicBezTo>
                    <a:cubicBezTo>
                      <a:pt x="797536" y="8837"/>
                      <a:pt x="1104141" y="-212"/>
                      <a:pt x="1234409" y="0"/>
                    </a:cubicBezTo>
                    <a:cubicBezTo>
                      <a:pt x="1364677" y="212"/>
                      <a:pt x="1367894" y="-2518"/>
                      <a:pt x="1485470" y="0"/>
                    </a:cubicBezTo>
                    <a:cubicBezTo>
                      <a:pt x="1603046" y="2518"/>
                      <a:pt x="2207156" y="-12267"/>
                      <a:pt x="2449000" y="0"/>
                    </a:cubicBezTo>
                    <a:cubicBezTo>
                      <a:pt x="2690844" y="12267"/>
                      <a:pt x="2643694" y="8299"/>
                      <a:pt x="2700060" y="0"/>
                    </a:cubicBezTo>
                    <a:cubicBezTo>
                      <a:pt x="2756426" y="-8299"/>
                      <a:pt x="3256275" y="8024"/>
                      <a:pt x="3663590" y="0"/>
                    </a:cubicBezTo>
                    <a:cubicBezTo>
                      <a:pt x="4070905" y="-8024"/>
                      <a:pt x="3831711" y="4520"/>
                      <a:pt x="3914651" y="0"/>
                    </a:cubicBezTo>
                    <a:cubicBezTo>
                      <a:pt x="3997591" y="-4520"/>
                      <a:pt x="4111044" y="-11234"/>
                      <a:pt x="4165712" y="0"/>
                    </a:cubicBezTo>
                    <a:cubicBezTo>
                      <a:pt x="4220380" y="11234"/>
                      <a:pt x="4790009" y="34083"/>
                      <a:pt x="4986748" y="0"/>
                    </a:cubicBezTo>
                    <a:cubicBezTo>
                      <a:pt x="5183487" y="-34083"/>
                      <a:pt x="5419067" y="19274"/>
                      <a:pt x="5665290" y="0"/>
                    </a:cubicBezTo>
                    <a:cubicBezTo>
                      <a:pt x="5911513" y="-19274"/>
                      <a:pt x="6298936" y="21174"/>
                      <a:pt x="6486326" y="0"/>
                    </a:cubicBezTo>
                    <a:cubicBezTo>
                      <a:pt x="6673716" y="-21174"/>
                      <a:pt x="6629193" y="-4388"/>
                      <a:pt x="6737387" y="0"/>
                    </a:cubicBezTo>
                    <a:cubicBezTo>
                      <a:pt x="6845581" y="4388"/>
                      <a:pt x="7181253" y="-27527"/>
                      <a:pt x="7558423" y="0"/>
                    </a:cubicBezTo>
                    <a:cubicBezTo>
                      <a:pt x="7935593" y="27527"/>
                      <a:pt x="7738792" y="-2347"/>
                      <a:pt x="7809484" y="0"/>
                    </a:cubicBezTo>
                    <a:cubicBezTo>
                      <a:pt x="7880176" y="2347"/>
                      <a:pt x="7974283" y="-7731"/>
                      <a:pt x="8060544" y="0"/>
                    </a:cubicBezTo>
                    <a:cubicBezTo>
                      <a:pt x="8146805" y="7731"/>
                      <a:pt x="8518347" y="-1189"/>
                      <a:pt x="8881580" y="0"/>
                    </a:cubicBezTo>
                    <a:cubicBezTo>
                      <a:pt x="9244813" y="1189"/>
                      <a:pt x="9085377" y="-5210"/>
                      <a:pt x="9275135" y="0"/>
                    </a:cubicBezTo>
                    <a:cubicBezTo>
                      <a:pt x="9464894" y="5210"/>
                      <a:pt x="9814956" y="29388"/>
                      <a:pt x="10238665" y="0"/>
                    </a:cubicBezTo>
                    <a:cubicBezTo>
                      <a:pt x="10662374" y="-29388"/>
                      <a:pt x="10735364" y="-26176"/>
                      <a:pt x="11059701" y="0"/>
                    </a:cubicBezTo>
                    <a:cubicBezTo>
                      <a:pt x="11384038" y="26176"/>
                      <a:pt x="11615467" y="31061"/>
                      <a:pt x="12023231" y="0"/>
                    </a:cubicBezTo>
                    <a:cubicBezTo>
                      <a:pt x="12430995" y="-31061"/>
                      <a:pt x="12179742" y="-12177"/>
                      <a:pt x="12274292" y="0"/>
                    </a:cubicBezTo>
                    <a:cubicBezTo>
                      <a:pt x="12368842" y="12177"/>
                      <a:pt x="12457804" y="10967"/>
                      <a:pt x="12525353" y="0"/>
                    </a:cubicBezTo>
                    <a:cubicBezTo>
                      <a:pt x="12592902" y="-10967"/>
                      <a:pt x="12926029" y="19353"/>
                      <a:pt x="13061401" y="0"/>
                    </a:cubicBezTo>
                    <a:cubicBezTo>
                      <a:pt x="13196773" y="-19353"/>
                      <a:pt x="13222554" y="-2222"/>
                      <a:pt x="13312462" y="0"/>
                    </a:cubicBezTo>
                    <a:cubicBezTo>
                      <a:pt x="13402370" y="2222"/>
                      <a:pt x="13442178" y="-11364"/>
                      <a:pt x="13563522" y="0"/>
                    </a:cubicBezTo>
                    <a:cubicBezTo>
                      <a:pt x="13684866" y="11364"/>
                      <a:pt x="13757376" y="2054"/>
                      <a:pt x="13814583" y="0"/>
                    </a:cubicBezTo>
                    <a:cubicBezTo>
                      <a:pt x="13871790" y="-2054"/>
                      <a:pt x="14366138" y="-8797"/>
                      <a:pt x="14554194" y="0"/>
                    </a:cubicBezTo>
                    <a:cubicBezTo>
                      <a:pt x="14725162" y="21030"/>
                      <a:pt x="14884211" y="119882"/>
                      <a:pt x="14859000" y="304806"/>
                    </a:cubicBezTo>
                    <a:cubicBezTo>
                      <a:pt x="14876577" y="555786"/>
                      <a:pt x="14864168" y="796152"/>
                      <a:pt x="14859000" y="926592"/>
                    </a:cubicBezTo>
                    <a:cubicBezTo>
                      <a:pt x="14853832" y="1057032"/>
                      <a:pt x="14871819" y="1368834"/>
                      <a:pt x="14859000" y="1523994"/>
                    </a:cubicBezTo>
                    <a:cubicBezTo>
                      <a:pt x="14872829" y="1707883"/>
                      <a:pt x="14735897" y="1829882"/>
                      <a:pt x="14554194" y="1828800"/>
                    </a:cubicBezTo>
                    <a:cubicBezTo>
                      <a:pt x="14385425" y="1804661"/>
                      <a:pt x="14205345" y="1854583"/>
                      <a:pt x="14018146" y="1828800"/>
                    </a:cubicBezTo>
                    <a:cubicBezTo>
                      <a:pt x="13830947" y="1803017"/>
                      <a:pt x="13649141" y="1855435"/>
                      <a:pt x="13482097" y="1828800"/>
                    </a:cubicBezTo>
                    <a:cubicBezTo>
                      <a:pt x="13315053" y="1802165"/>
                      <a:pt x="13089067" y="1820927"/>
                      <a:pt x="12946049" y="1828800"/>
                    </a:cubicBezTo>
                    <a:cubicBezTo>
                      <a:pt x="12803031" y="1836673"/>
                      <a:pt x="12670131" y="1821649"/>
                      <a:pt x="12552494" y="1828800"/>
                    </a:cubicBezTo>
                    <a:cubicBezTo>
                      <a:pt x="12434858" y="1835951"/>
                      <a:pt x="12406525" y="1823613"/>
                      <a:pt x="12301434" y="1828800"/>
                    </a:cubicBezTo>
                    <a:cubicBezTo>
                      <a:pt x="12196343" y="1833987"/>
                      <a:pt x="12091323" y="1833226"/>
                      <a:pt x="11907879" y="1828800"/>
                    </a:cubicBezTo>
                    <a:cubicBezTo>
                      <a:pt x="11724435" y="1824374"/>
                      <a:pt x="11541685" y="1852797"/>
                      <a:pt x="11371831" y="1828800"/>
                    </a:cubicBezTo>
                    <a:cubicBezTo>
                      <a:pt x="11201977" y="1804803"/>
                      <a:pt x="10740237" y="1808481"/>
                      <a:pt x="10408301" y="1828800"/>
                    </a:cubicBezTo>
                    <a:cubicBezTo>
                      <a:pt x="10076365" y="1849120"/>
                      <a:pt x="9749645" y="1816694"/>
                      <a:pt x="9444771" y="1828800"/>
                    </a:cubicBezTo>
                    <a:cubicBezTo>
                      <a:pt x="9139897" y="1840907"/>
                      <a:pt x="9246665" y="1834132"/>
                      <a:pt x="9193710" y="1828800"/>
                    </a:cubicBezTo>
                    <a:cubicBezTo>
                      <a:pt x="9140755" y="1823468"/>
                      <a:pt x="8900832" y="1854216"/>
                      <a:pt x="8657662" y="1828800"/>
                    </a:cubicBezTo>
                    <a:cubicBezTo>
                      <a:pt x="8414492" y="1803384"/>
                      <a:pt x="8530431" y="1823951"/>
                      <a:pt x="8406601" y="1828800"/>
                    </a:cubicBezTo>
                    <a:cubicBezTo>
                      <a:pt x="8282771" y="1833649"/>
                      <a:pt x="7876294" y="1829355"/>
                      <a:pt x="7728059" y="1828800"/>
                    </a:cubicBezTo>
                    <a:cubicBezTo>
                      <a:pt x="7579824" y="1828245"/>
                      <a:pt x="7300780" y="1800591"/>
                      <a:pt x="7049516" y="1828800"/>
                    </a:cubicBezTo>
                    <a:cubicBezTo>
                      <a:pt x="6798252" y="1857009"/>
                      <a:pt x="6444255" y="1853355"/>
                      <a:pt x="6228480" y="1828800"/>
                    </a:cubicBezTo>
                    <a:cubicBezTo>
                      <a:pt x="6012705" y="1804245"/>
                      <a:pt x="5844146" y="1840067"/>
                      <a:pt x="5549938" y="1828800"/>
                    </a:cubicBezTo>
                    <a:cubicBezTo>
                      <a:pt x="5255730" y="1817533"/>
                      <a:pt x="4967123" y="1832819"/>
                      <a:pt x="4728902" y="1828800"/>
                    </a:cubicBezTo>
                    <a:cubicBezTo>
                      <a:pt x="4490681" y="1824781"/>
                      <a:pt x="4477642" y="1825496"/>
                      <a:pt x="4335347" y="1828800"/>
                    </a:cubicBezTo>
                    <a:cubicBezTo>
                      <a:pt x="4193053" y="1832104"/>
                      <a:pt x="3878110" y="1797795"/>
                      <a:pt x="3656805" y="1828800"/>
                    </a:cubicBezTo>
                    <a:cubicBezTo>
                      <a:pt x="3435500" y="1859805"/>
                      <a:pt x="3420305" y="1840536"/>
                      <a:pt x="3263250" y="1828800"/>
                    </a:cubicBezTo>
                    <a:cubicBezTo>
                      <a:pt x="3106196" y="1817064"/>
                      <a:pt x="2787177" y="1840378"/>
                      <a:pt x="2442214" y="1828800"/>
                    </a:cubicBezTo>
                    <a:cubicBezTo>
                      <a:pt x="2097251" y="1817222"/>
                      <a:pt x="2005231" y="1805192"/>
                      <a:pt x="1621178" y="1828800"/>
                    </a:cubicBezTo>
                    <a:cubicBezTo>
                      <a:pt x="1237125" y="1852408"/>
                      <a:pt x="808833" y="1885307"/>
                      <a:pt x="304806" y="1828800"/>
                    </a:cubicBezTo>
                    <a:cubicBezTo>
                      <a:pt x="160664" y="1855849"/>
                      <a:pt x="-6717" y="1695423"/>
                      <a:pt x="0" y="1523994"/>
                    </a:cubicBezTo>
                    <a:cubicBezTo>
                      <a:pt x="-5950" y="1341597"/>
                      <a:pt x="21218" y="1083188"/>
                      <a:pt x="0" y="950976"/>
                    </a:cubicBezTo>
                    <a:cubicBezTo>
                      <a:pt x="-21218" y="818764"/>
                      <a:pt x="-10047" y="560385"/>
                      <a:pt x="0" y="30480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568DF"/>
                </a:solidFill>
                <a:extLst>
                  <a:ext uri="{C807C97D-BFC1-408E-A445-0C87EB9F89A2}">
                    <ask:lineSketchStyleProps xmlns:ask="http://schemas.microsoft.com/office/drawing/2018/sketchyshapes" sd="1368783856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Hình chữ nhật 7">
                <a:extLst>
                  <a:ext uri="{FF2B5EF4-FFF2-40B4-BE49-F238E27FC236}">
                    <a16:creationId xmlns:a16="http://schemas.microsoft.com/office/drawing/2014/main" id="{450AABEA-7C89-3B20-B4D5-14F92D03ED68}"/>
                  </a:ext>
                </a:extLst>
              </p:cNvPr>
              <p:cNvSpPr/>
              <p:nvPr/>
            </p:nvSpPr>
            <p:spPr>
              <a:xfrm>
                <a:off x="2590800" y="342900"/>
                <a:ext cx="13563600" cy="175432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r>
                  <a:rPr lang="vi-VN" sz="5400" b="0" cap="none" spc="0">
                    <a:ln w="0"/>
                    <a:solidFill>
                      <a:schemeClr val="tx1"/>
                    </a:solidFill>
                  </a:rPr>
                  <a:t>Nêu cách giải quyết vấn đề để tham gia sân khấu tương tác về chủ đề gia đình.</a:t>
                </a:r>
              </a:p>
            </p:txBody>
          </p:sp>
        </p:grp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B5EC5986-D667-1F87-B4DF-36DF514DA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44" y="2954551"/>
              <a:ext cx="2373556" cy="2598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3023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81C95-E0F8-58DD-FF01-82E8BD616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376E81A0-A312-7C58-E8C7-759650D64E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E587BBC4-4988-24D4-B922-9320855A4120}"/>
              </a:ext>
            </a:extLst>
          </p:cNvPr>
          <p:cNvSpPr/>
          <p:nvPr/>
        </p:nvSpPr>
        <p:spPr>
          <a:xfrm rot="-717662" flipH="1">
            <a:off x="15941852" y="6607373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23E03184-D06B-5E21-28C6-2B348DC24F0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04839A1-5326-B611-362B-9F01B2A1E8E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801AC653-B7BB-47E1-F45B-5B8CC2CF577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8345CA4C-8DAD-4835-C79D-6212594C36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42FC17C-29E2-65C7-8CC0-56CB63FA1315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935DAC11-BF5D-756D-2602-EEC29A1A8BF3}"/>
              </a:ext>
            </a:extLst>
          </p:cNvPr>
          <p:cNvGrpSpPr/>
          <p:nvPr/>
        </p:nvGrpSpPr>
        <p:grpSpPr>
          <a:xfrm>
            <a:off x="3412883" y="302985"/>
            <a:ext cx="11462234" cy="8478654"/>
            <a:chOff x="2590800" y="597278"/>
            <a:chExt cx="11462234" cy="8478654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6F95D0B8-9DE2-B414-B0A8-2C61A46149B8}"/>
                </a:ext>
              </a:extLst>
            </p:cNvPr>
            <p:cNvSpPr/>
            <p:nvPr/>
          </p:nvSpPr>
          <p:spPr>
            <a:xfrm>
              <a:off x="2590800" y="597278"/>
              <a:ext cx="11462234" cy="8478654"/>
            </a:xfrm>
            <a:custGeom>
              <a:avLst/>
              <a:gdLst/>
              <a:ahLst/>
              <a:cxnLst/>
              <a:rect l="l" t="t" r="r" b="b"/>
              <a:pathLst>
                <a:path w="5562770" h="4114800">
                  <a:moveTo>
                    <a:pt x="0" y="0"/>
                  </a:moveTo>
                  <a:lnTo>
                    <a:pt x="5562770" y="0"/>
                  </a:lnTo>
                  <a:lnTo>
                    <a:pt x="556277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C510C15-8F1F-8474-FB76-4B79A7FA5AFC}"/>
                </a:ext>
              </a:extLst>
            </p:cNvPr>
            <p:cNvSpPr txBox="1"/>
            <p:nvPr/>
          </p:nvSpPr>
          <p:spPr>
            <a:xfrm>
              <a:off x="3962401" y="3550470"/>
              <a:ext cx="8763000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5565" indent="-178435" algn="ctr">
                <a:spcBef>
                  <a:spcPts val="355"/>
                </a:spcBef>
                <a:spcAft>
                  <a:spcPts val="0"/>
                </a:spcAft>
                <a:tabLst>
                  <a:tab pos="255270" algn="l"/>
                </a:tabLst>
              </a:pPr>
              <a:r>
                <a:rPr lang="vi-VN" sz="5400" b="0" ker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Tiếp tục thực hiện những việc làm tạo bầu không khí vui vẻ, đầm ấm trong gia đình.</a:t>
              </a:r>
              <a:endParaRPr lang="en-US" sz="54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1354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196</TotalTime>
  <Words>123</Words>
  <Application>Microsoft Office PowerPoint</Application>
  <PresentationFormat>Tùy chỉnh</PresentationFormat>
  <Paragraphs>12</Paragraphs>
  <Slides>6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6</vt:i4>
      </vt:variant>
    </vt:vector>
  </HeadingPairs>
  <TitlesOfParts>
    <vt:vector size="13" baseType="lpstr">
      <vt:lpstr>SVN-Dumpling</vt:lpstr>
      <vt:lpstr>Arial</vt:lpstr>
      <vt:lpstr>#9Slide03 Arima Madurai Black</vt:lpstr>
      <vt:lpstr>#9Slide03 Prompt Black</vt:lpstr>
      <vt:lpstr>Calibri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7 - TUAN 24 - SHDC</dc:title>
  <dc:subject>9Slide.vn</dc:subject>
  <dc:creator>Hi There</dc:creator>
  <dc:description>9Slide.vn</dc:description>
  <cp:lastModifiedBy>Kim Tuyền Phạm</cp:lastModifiedBy>
  <cp:revision>9</cp:revision>
  <dcterms:created xsi:type="dcterms:W3CDTF">2006-08-16T00:00:00Z</dcterms:created>
  <dcterms:modified xsi:type="dcterms:W3CDTF">2024-02-18T15:50:32Z</dcterms:modified>
  <cp:category>9Slide.vn</cp:category>
  <dc:identifier>DAFqNt_XBVA</dc:identifier>
</cp:coreProperties>
</file>