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53"/>
  </p:notesMasterIdLst>
  <p:sldIdLst>
    <p:sldId id="256" r:id="rId5"/>
    <p:sldId id="360" r:id="rId6"/>
    <p:sldId id="329" r:id="rId7"/>
    <p:sldId id="326" r:id="rId8"/>
    <p:sldId id="257" r:id="rId9"/>
    <p:sldId id="406" r:id="rId10"/>
    <p:sldId id="407" r:id="rId11"/>
    <p:sldId id="408" r:id="rId12"/>
    <p:sldId id="409" r:id="rId13"/>
    <p:sldId id="374" r:id="rId14"/>
    <p:sldId id="369" r:id="rId15"/>
    <p:sldId id="330" r:id="rId16"/>
    <p:sldId id="410" r:id="rId17"/>
    <p:sldId id="357" r:id="rId18"/>
    <p:sldId id="273" r:id="rId19"/>
    <p:sldId id="412" r:id="rId20"/>
    <p:sldId id="413" r:id="rId21"/>
    <p:sldId id="411" r:id="rId22"/>
    <p:sldId id="414" r:id="rId23"/>
    <p:sldId id="425" r:id="rId24"/>
    <p:sldId id="319" r:id="rId25"/>
    <p:sldId id="417" r:id="rId26"/>
    <p:sldId id="418" r:id="rId27"/>
    <p:sldId id="419" r:id="rId28"/>
    <p:sldId id="426" r:id="rId29"/>
    <p:sldId id="321" r:id="rId30"/>
    <p:sldId id="381" r:id="rId31"/>
    <p:sldId id="345" r:id="rId32"/>
    <p:sldId id="382" r:id="rId33"/>
    <p:sldId id="358" r:id="rId34"/>
    <p:sldId id="268" r:id="rId35"/>
    <p:sldId id="420" r:id="rId36"/>
    <p:sldId id="421" r:id="rId37"/>
    <p:sldId id="388" r:id="rId38"/>
    <p:sldId id="422" r:id="rId39"/>
    <p:sldId id="394" r:id="rId40"/>
    <p:sldId id="395" r:id="rId41"/>
    <p:sldId id="396" r:id="rId42"/>
    <p:sldId id="423" r:id="rId43"/>
    <p:sldId id="397" r:id="rId44"/>
    <p:sldId id="424" r:id="rId45"/>
    <p:sldId id="401" r:id="rId46"/>
    <p:sldId id="402" r:id="rId47"/>
    <p:sldId id="403" r:id="rId48"/>
    <p:sldId id="275" r:id="rId49"/>
    <p:sldId id="405" r:id="rId50"/>
    <p:sldId id="2631" r:id="rId51"/>
    <p:sldId id="263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99"/>
    <a:srgbClr val="FFFF66"/>
    <a:srgbClr val="FE8989"/>
    <a:srgbClr val="11FEA4"/>
    <a:srgbClr val="06DDFE"/>
    <a:srgbClr val="94BDE0"/>
    <a:srgbClr val="F0857F"/>
    <a:srgbClr val="009900"/>
    <a:srgbClr val="0F7C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45" autoAdjust="0"/>
    <p:restoredTop sz="85421" autoAdjust="0"/>
  </p:normalViewPr>
  <p:slideViewPr>
    <p:cSldViewPr snapToGrid="0">
      <p:cViewPr varScale="1">
        <p:scale>
          <a:sx n="57" d="100"/>
          <a:sy n="57" d="100"/>
        </p:scale>
        <p:origin x="129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13B000-87BB-4269-AEF5-1B7CB06D9FAF}" type="datetimeFigureOut">
              <a:rPr lang="en-US" smtClean="0"/>
              <a:t>02/02/2025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A646A-11B2-4696-BC36-6021BAF2C4FF}" type="slidenum">
              <a:rPr lang="en-US" smtClean="0"/>
              <a:t>‹#›</a:t>
            </a:fld>
            <a:endParaRPr lang="en-US"/>
          </a:p>
        </p:txBody>
      </p:sp>
    </p:spTree>
    <p:extLst>
      <p:ext uri="{BB962C8B-B14F-4D97-AF65-F5344CB8AC3E}">
        <p14:creationId xmlns:p14="http://schemas.microsoft.com/office/powerpoint/2010/main" val="960566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DCB36-4A23-84D3-8397-602377F2C9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81397F-C78D-2DE6-23F0-E061C201FB1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0E0E9D-5323-1C50-C086-1AA534ECD064}"/>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02/02/2025</a:t>
            </a:fld>
            <a:endParaRPr lang="en-US"/>
          </a:p>
        </p:txBody>
      </p:sp>
      <p:sp>
        <p:nvSpPr>
          <p:cNvPr id="5" name="Footer Placeholder 4">
            <a:extLst>
              <a:ext uri="{FF2B5EF4-FFF2-40B4-BE49-F238E27FC236}">
                <a16:creationId xmlns:a16="http://schemas.microsoft.com/office/drawing/2014/main" id="{2AF8FC96-4986-D791-B1E6-EEAD41FCF6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EE89C3-FA8F-38FF-898C-5E30B3CBDDDE}"/>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57659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95009-5B87-23BA-C33B-151EBD38C9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AC43E-98FA-1293-0154-82F9003F504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96D70-BA57-E8B6-9D68-A8CEDB2C6838}"/>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02/02/2025</a:t>
            </a:fld>
            <a:endParaRPr lang="en-US"/>
          </a:p>
        </p:txBody>
      </p:sp>
      <p:sp>
        <p:nvSpPr>
          <p:cNvPr id="5" name="Footer Placeholder 4">
            <a:extLst>
              <a:ext uri="{FF2B5EF4-FFF2-40B4-BE49-F238E27FC236}">
                <a16:creationId xmlns:a16="http://schemas.microsoft.com/office/drawing/2014/main" id="{BC160EE0-F815-346E-2260-F3385EEADD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EAD5DB-BFC0-4049-1365-0204D2110A0B}"/>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800630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F41ACD-7433-371B-AEB0-7DEB5D51DF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A8EB68-7DE0-E670-DBF5-2646BF6AE36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451D81-BEDC-B7E6-E5D0-A07A3468EEB7}"/>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02/02/2025</a:t>
            </a:fld>
            <a:endParaRPr lang="en-US"/>
          </a:p>
        </p:txBody>
      </p:sp>
      <p:sp>
        <p:nvSpPr>
          <p:cNvPr id="5" name="Footer Placeholder 4">
            <a:extLst>
              <a:ext uri="{FF2B5EF4-FFF2-40B4-BE49-F238E27FC236}">
                <a16:creationId xmlns:a16="http://schemas.microsoft.com/office/drawing/2014/main" id="{5E4518DE-4B20-7C10-8F39-E7E3214698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AB760E-313B-212E-62BC-0DE22EDE8C5D}"/>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3194334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24A5-E852-5846-03F8-515F830C952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0406A8-E6C0-1CD2-8B40-38F962221C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3F8DFD-B3A3-7D59-2027-FD57EE4AE765}"/>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02/02/2025</a:t>
            </a:fld>
            <a:endParaRPr lang="en-US"/>
          </a:p>
        </p:txBody>
      </p:sp>
      <p:sp>
        <p:nvSpPr>
          <p:cNvPr id="5" name="Footer Placeholder 4">
            <a:extLst>
              <a:ext uri="{FF2B5EF4-FFF2-40B4-BE49-F238E27FC236}">
                <a16:creationId xmlns:a16="http://schemas.microsoft.com/office/drawing/2014/main" id="{992549DE-EB89-3AF6-95A6-BCE930B72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4CD865-D560-E36F-F3F0-5784F404EEE3}"/>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1640111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5EBD-F439-F036-BFDA-316CF699A9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B278F7B-20A1-A13C-DF75-433B830E27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B3339-2442-86F3-19CE-3A1C2B754704}"/>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02/02/2025</a:t>
            </a:fld>
            <a:endParaRPr lang="en-US"/>
          </a:p>
        </p:txBody>
      </p:sp>
      <p:sp>
        <p:nvSpPr>
          <p:cNvPr id="5" name="Footer Placeholder 4">
            <a:extLst>
              <a:ext uri="{FF2B5EF4-FFF2-40B4-BE49-F238E27FC236}">
                <a16:creationId xmlns:a16="http://schemas.microsoft.com/office/drawing/2014/main" id="{A0DDD113-6CE4-B7F9-EE6F-B5F35E371D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572F9E-6917-F9EB-4D50-54ACB10F0937}"/>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3917478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7293D-8FBF-0D24-988A-CF6EF8215A1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84F042-CFED-F9B8-E0FB-C8F0FCE642B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7D4901-357A-18B8-9043-5B7009D3F4CE}"/>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02/02/2025</a:t>
            </a:fld>
            <a:endParaRPr lang="en-US"/>
          </a:p>
        </p:txBody>
      </p:sp>
      <p:sp>
        <p:nvSpPr>
          <p:cNvPr id="5" name="Footer Placeholder 4">
            <a:extLst>
              <a:ext uri="{FF2B5EF4-FFF2-40B4-BE49-F238E27FC236}">
                <a16:creationId xmlns:a16="http://schemas.microsoft.com/office/drawing/2014/main" id="{13FAEB55-C16C-0B76-863C-73150C1B21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AF76-7D83-3BB9-089C-0E525403183E}"/>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468548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8D72-D996-25C2-A07E-9419A80A29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BBCB5A-272B-491A-7CE6-1640AC71113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8C9D3-E92C-107C-5E4A-EE600A8C901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84FA25-9CB5-F78A-6911-7A1FF5006052}"/>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02/02/2025</a:t>
            </a:fld>
            <a:endParaRPr lang="en-US"/>
          </a:p>
        </p:txBody>
      </p:sp>
      <p:sp>
        <p:nvSpPr>
          <p:cNvPr id="6" name="Footer Placeholder 5">
            <a:extLst>
              <a:ext uri="{FF2B5EF4-FFF2-40B4-BE49-F238E27FC236}">
                <a16:creationId xmlns:a16="http://schemas.microsoft.com/office/drawing/2014/main" id="{A18EC206-92B8-CA5C-1F9B-D1BAF58EB4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17EE1A-5277-E3F5-1A07-085DE405CF5A}"/>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909091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12246-05C0-4C03-5472-8C9CA7AA6B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6E4A8F6-CA80-3189-33B1-2DC25ABEA8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0FFF0E-D704-2833-98F5-9ECDD34459F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125DB9-E6CB-E62D-B489-7E0A0E400F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4EBC66-6B37-BE1C-4C7F-34FA645F013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F55376-2685-B84B-7074-DFC23639C059}"/>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02/02/2025</a:t>
            </a:fld>
            <a:endParaRPr lang="en-US"/>
          </a:p>
        </p:txBody>
      </p:sp>
      <p:sp>
        <p:nvSpPr>
          <p:cNvPr id="8" name="Footer Placeholder 7">
            <a:extLst>
              <a:ext uri="{FF2B5EF4-FFF2-40B4-BE49-F238E27FC236}">
                <a16:creationId xmlns:a16="http://schemas.microsoft.com/office/drawing/2014/main" id="{B43B3276-1084-23BA-5DA3-33736300D0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C205F70-4006-BE2D-7A01-830FC06E7B6C}"/>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3322526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F5EAA-ACA4-D092-32C3-DF0068DB0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D5D0350-512F-1A2A-8B65-ED73ABFFF523}"/>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02/02/2025</a:t>
            </a:fld>
            <a:endParaRPr lang="en-US"/>
          </a:p>
        </p:txBody>
      </p:sp>
      <p:sp>
        <p:nvSpPr>
          <p:cNvPr id="4" name="Footer Placeholder 3">
            <a:extLst>
              <a:ext uri="{FF2B5EF4-FFF2-40B4-BE49-F238E27FC236}">
                <a16:creationId xmlns:a16="http://schemas.microsoft.com/office/drawing/2014/main" id="{4EF84B27-015B-9380-8A7B-13F8D1F14F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D567EAC-0EAB-CCA0-D4CA-3DB43D9301F4}"/>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330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2AABE8-912C-1BBE-AD0D-B0E7C213ABA0}"/>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02/02/2025</a:t>
            </a:fld>
            <a:endParaRPr lang="en-US"/>
          </a:p>
        </p:txBody>
      </p:sp>
      <p:sp>
        <p:nvSpPr>
          <p:cNvPr id="3" name="Footer Placeholder 2">
            <a:extLst>
              <a:ext uri="{FF2B5EF4-FFF2-40B4-BE49-F238E27FC236}">
                <a16:creationId xmlns:a16="http://schemas.microsoft.com/office/drawing/2014/main" id="{C6FA24FA-6F89-3D4B-2F01-EC2B148545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70D4960-A5E0-D05F-432A-B3162225EFD7}"/>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1355202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230E-6D15-C451-67D9-FCCCB49846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C88E04-1844-7B03-1CAE-01091BE2EEE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488B95-8173-18C2-76FE-3FFE8FDB76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CC3182-7741-1D1B-D12D-5FA50784FF37}"/>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02/02/2025</a:t>
            </a:fld>
            <a:endParaRPr lang="en-US"/>
          </a:p>
        </p:txBody>
      </p:sp>
      <p:sp>
        <p:nvSpPr>
          <p:cNvPr id="6" name="Footer Placeholder 5">
            <a:extLst>
              <a:ext uri="{FF2B5EF4-FFF2-40B4-BE49-F238E27FC236}">
                <a16:creationId xmlns:a16="http://schemas.microsoft.com/office/drawing/2014/main" id="{2FE5702E-5FD1-2F46-F23D-FF3F890CD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9F8A8B-2C20-26E6-58C7-E05889A8F05A}"/>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1367566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8C38-63D7-C7F6-5142-B12C7CA5EB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029B6A-A516-4C16-2FE3-C59C2E204AF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6CCD2-1E23-E55A-B89A-7D7833BFF109}"/>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02/02/2025</a:t>
            </a:fld>
            <a:endParaRPr lang="en-US"/>
          </a:p>
        </p:txBody>
      </p:sp>
      <p:sp>
        <p:nvSpPr>
          <p:cNvPr id="5" name="Footer Placeholder 4">
            <a:extLst>
              <a:ext uri="{FF2B5EF4-FFF2-40B4-BE49-F238E27FC236}">
                <a16:creationId xmlns:a16="http://schemas.microsoft.com/office/drawing/2014/main" id="{6AC7E9A3-A1B3-0923-7C0E-34B97C3AB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BAA860-31BD-7AD2-ECFE-5981FB04449F}"/>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3681541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E850D-E3DD-1CAB-528F-A062E1DE3E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79BF02-0DF3-A5BE-C06A-3169FE07B9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DEA13C-FF74-7943-67C8-7FD6D77B1E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A0EA38-E059-EA61-EBAD-C5042B51BD4D}"/>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02/02/2025</a:t>
            </a:fld>
            <a:endParaRPr lang="en-US"/>
          </a:p>
        </p:txBody>
      </p:sp>
      <p:sp>
        <p:nvSpPr>
          <p:cNvPr id="6" name="Footer Placeholder 5">
            <a:extLst>
              <a:ext uri="{FF2B5EF4-FFF2-40B4-BE49-F238E27FC236}">
                <a16:creationId xmlns:a16="http://schemas.microsoft.com/office/drawing/2014/main" id="{1781638B-4F7E-62DB-8EE8-307C3300BE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E4BB46-CDE1-8726-D8D8-A6337921C1BE}"/>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4221778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6557-1817-7183-B85A-B2A62B72AC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B85F1B-8C1C-DA6F-3582-4209F115217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66BAF-15CF-203C-76B0-538D2C3005B0}"/>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02/02/2025</a:t>
            </a:fld>
            <a:endParaRPr lang="en-US"/>
          </a:p>
        </p:txBody>
      </p:sp>
      <p:sp>
        <p:nvSpPr>
          <p:cNvPr id="5" name="Footer Placeholder 4">
            <a:extLst>
              <a:ext uri="{FF2B5EF4-FFF2-40B4-BE49-F238E27FC236}">
                <a16:creationId xmlns:a16="http://schemas.microsoft.com/office/drawing/2014/main" id="{18AB32B5-B542-BAFE-B4EC-3C5A3BE6D0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07229D-5F66-E555-41D2-7142A95EE881}"/>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4062447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31B8C2-0EC5-2D21-F841-3D21D5024AE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263E2E-EDAC-938D-3205-E2CCCAA2D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AED18-45A1-9A1A-F0E9-45AAE05008EC}"/>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02/02/2025</a:t>
            </a:fld>
            <a:endParaRPr lang="en-US"/>
          </a:p>
        </p:txBody>
      </p:sp>
      <p:sp>
        <p:nvSpPr>
          <p:cNvPr id="5" name="Footer Placeholder 4">
            <a:extLst>
              <a:ext uri="{FF2B5EF4-FFF2-40B4-BE49-F238E27FC236}">
                <a16:creationId xmlns:a16="http://schemas.microsoft.com/office/drawing/2014/main" id="{073504AC-2FE4-F82F-E9E2-9A687A79C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48DE3D-ED85-21A3-AEB9-BDFF5C4B81AB}"/>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804309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5598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024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1239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7924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4384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748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204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56796-133E-533A-9D65-E54501CCDF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2CFCFF-1B3F-A525-7D37-BB63BEE884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8C6A7F-DCFA-08D3-9487-5F19A17E0730}"/>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02/02/2025</a:t>
            </a:fld>
            <a:endParaRPr lang="en-US"/>
          </a:p>
        </p:txBody>
      </p:sp>
      <p:sp>
        <p:nvSpPr>
          <p:cNvPr id="5" name="Footer Placeholder 4">
            <a:extLst>
              <a:ext uri="{FF2B5EF4-FFF2-40B4-BE49-F238E27FC236}">
                <a16:creationId xmlns:a16="http://schemas.microsoft.com/office/drawing/2014/main" id="{2B00C9EF-191B-A9BB-99DE-587B8C9D7C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26E5500-3373-A6D9-FB5C-B5FB926468E6}"/>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3500924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62278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1268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2311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3727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8157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47725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96070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78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45783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98097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B739-A034-8DBD-820F-FE1EF9DA04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F7E1179-D9DD-8907-C4CF-3EBCCE97C5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1AA44C-0046-24F0-9FB9-C5074A292A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B75B89-6AE7-CDF2-93D6-ED01624A9072}"/>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02/02/2025</a:t>
            </a:fld>
            <a:endParaRPr lang="en-US"/>
          </a:p>
        </p:txBody>
      </p:sp>
      <p:sp>
        <p:nvSpPr>
          <p:cNvPr id="6" name="Footer Placeholder 5">
            <a:extLst>
              <a:ext uri="{FF2B5EF4-FFF2-40B4-BE49-F238E27FC236}">
                <a16:creationId xmlns:a16="http://schemas.microsoft.com/office/drawing/2014/main" id="{ACD311A2-EA3C-E4CF-C6F2-FC42614EBC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7B7C3F-0351-9218-90FB-6B2691D3C620}"/>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8549403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711984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90331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64408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898706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71018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072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ECB34-16FA-EF2D-6352-2DC62D1E72C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4650B99-2222-28AE-096C-9B1137426B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6D9108-E471-DB95-59CD-C3DAE16A73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3CE52B-7C58-204C-543B-1E6A90AF93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FAF451-2E56-FF22-390B-1FDE7EE5D16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E63C9A-A52C-A68C-CB3C-683F74F9B0E1}"/>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02/02/2025</a:t>
            </a:fld>
            <a:endParaRPr lang="en-US"/>
          </a:p>
        </p:txBody>
      </p:sp>
      <p:sp>
        <p:nvSpPr>
          <p:cNvPr id="8" name="Footer Placeholder 7">
            <a:extLst>
              <a:ext uri="{FF2B5EF4-FFF2-40B4-BE49-F238E27FC236}">
                <a16:creationId xmlns:a16="http://schemas.microsoft.com/office/drawing/2014/main" id="{838A00E6-AA63-4CA0-FFC6-A037B11EF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22131C3-6D06-5FB8-5005-DBC2726CDA68}"/>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459825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3C3EB-9F2F-09E7-F5A7-FF40E4E96B7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4757AB8-E879-A6CE-3607-3EFBFA8AC12C}"/>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02/02/2025</a:t>
            </a:fld>
            <a:endParaRPr lang="en-US"/>
          </a:p>
        </p:txBody>
      </p:sp>
      <p:sp>
        <p:nvSpPr>
          <p:cNvPr id="4" name="Footer Placeholder 3">
            <a:extLst>
              <a:ext uri="{FF2B5EF4-FFF2-40B4-BE49-F238E27FC236}">
                <a16:creationId xmlns:a16="http://schemas.microsoft.com/office/drawing/2014/main" id="{9C1D41AB-8DCF-046C-7FDC-0B60F0A01E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7ADE82-32F3-B7CE-451E-6D1F6AB91833}"/>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431053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A28A46-7546-516C-6B61-E1EB7E21D76B}"/>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02/02/2025</a:t>
            </a:fld>
            <a:endParaRPr lang="en-US"/>
          </a:p>
        </p:txBody>
      </p:sp>
      <p:sp>
        <p:nvSpPr>
          <p:cNvPr id="3" name="Footer Placeholder 2">
            <a:extLst>
              <a:ext uri="{FF2B5EF4-FFF2-40B4-BE49-F238E27FC236}">
                <a16:creationId xmlns:a16="http://schemas.microsoft.com/office/drawing/2014/main" id="{11127F71-3494-72D8-188F-8EF84D496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A4F40FF-A5ED-DD90-B1AE-F9A7F98CA7F1}"/>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347808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5AB21-68DD-C93D-EA01-05CEB472AA5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5E6894-093B-588C-A6BC-B96112F108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477B54-8316-03D6-463B-8D881888FB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2D0258-4C57-2D5E-75D5-F40143E152CE}"/>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02/02/2025</a:t>
            </a:fld>
            <a:endParaRPr lang="en-US"/>
          </a:p>
        </p:txBody>
      </p:sp>
      <p:sp>
        <p:nvSpPr>
          <p:cNvPr id="6" name="Footer Placeholder 5">
            <a:extLst>
              <a:ext uri="{FF2B5EF4-FFF2-40B4-BE49-F238E27FC236}">
                <a16:creationId xmlns:a16="http://schemas.microsoft.com/office/drawing/2014/main" id="{F351A485-B0B8-6641-EE16-E1195119EA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73E3C-08A0-E895-66AF-D7971E45EB83}"/>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1907439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1F1B0-78C8-1FFB-14A4-07FFC2A571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456414-EE69-7FD3-E1EA-A73D6DDE18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286524-647E-7F2C-6794-F4C52CD5F5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0C95FF-0C7F-9B60-4AC9-FD2AFAE74C76}"/>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02/02/2025</a:t>
            </a:fld>
            <a:endParaRPr lang="en-US"/>
          </a:p>
        </p:txBody>
      </p:sp>
      <p:sp>
        <p:nvSpPr>
          <p:cNvPr id="6" name="Footer Placeholder 5">
            <a:extLst>
              <a:ext uri="{FF2B5EF4-FFF2-40B4-BE49-F238E27FC236}">
                <a16:creationId xmlns:a16="http://schemas.microsoft.com/office/drawing/2014/main" id="{19F42918-7F2D-701D-4F96-1F9C0B0F0D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0AEA5-AAF3-8D97-1AE2-AA549A69097A}"/>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685079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EDDB97D-3769-9FC8-0FD8-47068B0564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Graphic 8">
            <a:extLst>
              <a:ext uri="{FF2B5EF4-FFF2-40B4-BE49-F238E27FC236}">
                <a16:creationId xmlns:a16="http://schemas.microsoft.com/office/drawing/2014/main" id="{5E84AA7E-F383-E521-8FA1-0C047A96AA39}"/>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5125" b="10500"/>
          <a:stretch/>
        </p:blipFill>
        <p:spPr>
          <a:xfrm>
            <a:off x="0" y="0"/>
            <a:ext cx="12192000" cy="6858000"/>
          </a:xfrm>
          <a:prstGeom prst="rect">
            <a:avLst/>
          </a:prstGeom>
        </p:spPr>
      </p:pic>
    </p:spTree>
    <p:extLst>
      <p:ext uri="{BB962C8B-B14F-4D97-AF65-F5344CB8AC3E}">
        <p14:creationId xmlns:p14="http://schemas.microsoft.com/office/powerpoint/2010/main" val="1334026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AA341A2-21CB-F7E9-AB41-6E89DECA78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Graphic 8">
            <a:extLst>
              <a:ext uri="{FF2B5EF4-FFF2-40B4-BE49-F238E27FC236}">
                <a16:creationId xmlns:a16="http://schemas.microsoft.com/office/drawing/2014/main" id="{EE4B092F-B69C-0E2C-D056-7E501948E903}"/>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5125" b="10500"/>
          <a:stretch/>
        </p:blipFill>
        <p:spPr>
          <a:xfrm>
            <a:off x="0" y="0"/>
            <a:ext cx="12192000" cy="6858000"/>
          </a:xfrm>
          <a:prstGeom prst="rect">
            <a:avLst/>
          </a:prstGeom>
        </p:spPr>
      </p:pic>
    </p:spTree>
    <p:extLst>
      <p:ext uri="{BB962C8B-B14F-4D97-AF65-F5344CB8AC3E}">
        <p14:creationId xmlns:p14="http://schemas.microsoft.com/office/powerpoint/2010/main" val="3912586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BA273E7-A519-86E7-9F84-F254CBA60A8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02/02/2025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Graphic 7">
            <a:extLst>
              <a:ext uri="{FF2B5EF4-FFF2-40B4-BE49-F238E27FC236}">
                <a16:creationId xmlns:a16="http://schemas.microsoft.com/office/drawing/2014/main" id="{88E30227-7502-631B-4DAB-DB2219DF76F2}"/>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5125" b="10500"/>
          <a:stretch/>
        </p:blipFill>
        <p:spPr>
          <a:xfrm>
            <a:off x="0" y="0"/>
            <a:ext cx="12192000" cy="6858000"/>
          </a:xfrm>
          <a:prstGeom prst="rect">
            <a:avLst/>
          </a:prstGeom>
        </p:spPr>
      </p:pic>
    </p:spTree>
    <p:extLst>
      <p:ext uri="{BB962C8B-B14F-4D97-AF65-F5344CB8AC3E}">
        <p14:creationId xmlns:p14="http://schemas.microsoft.com/office/powerpoint/2010/main" val="1541215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42679DB-ED73-E7DF-3332-E01ED37D50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02/02/2025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4410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sv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2.svg"/><Relationship Id="rId9"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png"/><Relationship Id="rId7" Type="http://schemas.openxmlformats.org/officeDocument/2006/relationships/image" Target="../media/image50.png"/><Relationship Id="rId2" Type="http://schemas.openxmlformats.org/officeDocument/2006/relationships/audio" Target="../media/audio4.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audio" Target="../media/audio4.wav"/><Relationship Id="rId5" Type="http://schemas.openxmlformats.org/officeDocument/2006/relationships/image" Target="../media/image44.png"/><Relationship Id="rId10" Type="http://schemas.openxmlformats.org/officeDocument/2006/relationships/image" Target="../media/image53.png"/><Relationship Id="rId4" Type="http://schemas.openxmlformats.org/officeDocument/2006/relationships/image" Target="../media/image2.sv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png"/><Relationship Id="rId7" Type="http://schemas.openxmlformats.org/officeDocument/2006/relationships/image" Target="../media/image50.png"/><Relationship Id="rId2" Type="http://schemas.openxmlformats.org/officeDocument/2006/relationships/audio" Target="../media/audio4.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2.svg"/><Relationship Id="rId9" Type="http://schemas.openxmlformats.org/officeDocument/2006/relationships/audio" Target="../media/audio4.wav"/></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50.png"/><Relationship Id="rId2" Type="http://schemas.openxmlformats.org/officeDocument/2006/relationships/audio" Target="../media/audio4.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2.svg"/><Relationship Id="rId9" Type="http://schemas.openxmlformats.org/officeDocument/2006/relationships/audio" Target="../media/audio4.wav"/></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0.pn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1.png"/><Relationship Id="rId7" Type="http://schemas.openxmlformats.org/officeDocument/2006/relationships/image" Target="../media/image59.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0.png"/><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62.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2.svg"/><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sv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65.png"/><Relationship Id="rId4" Type="http://schemas.openxmlformats.org/officeDocument/2006/relationships/image" Target="../media/image21.png"/><Relationship Id="rId9"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2.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62.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2.svg"/><Relationship Id="rId9" Type="http://schemas.microsoft.com/office/2007/relationships/hdphoto" Target="../media/hdphoto1.wdp"/></Relationships>
</file>

<file path=ppt/slides/_rels/slide4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sv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65.png"/><Relationship Id="rId4" Type="http://schemas.openxmlformats.org/officeDocument/2006/relationships/image" Target="../media/image21.png"/><Relationship Id="rId9"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66.png"/><Relationship Id="rId10" Type="http://schemas.openxmlformats.org/officeDocument/2006/relationships/audio" Target="../media/audio4.wav"/><Relationship Id="rId4" Type="http://schemas.openxmlformats.org/officeDocument/2006/relationships/image" Target="../media/image2.sv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40.svg"/></Relationships>
</file>

<file path=ppt/slides/_rels/slide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xml"/><Relationship Id="rId1" Type="http://schemas.openxmlformats.org/officeDocument/2006/relationships/slideLayout" Target="../slideLayouts/slideLayout40.xml"/><Relationship Id="rId5" Type="http://schemas.microsoft.com/office/2007/relationships/hdphoto" Target="../media/hdphoto2.wdp"/><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72.jpg"/><Relationship Id="rId5" Type="http://schemas.microsoft.com/office/2007/relationships/hdphoto" Target="../media/hdphoto2.wdp"/><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33.png"/><Relationship Id="rId3" Type="http://schemas.openxmlformats.org/officeDocument/2006/relationships/image" Target="../media/image2.svg"/><Relationship Id="rId7" Type="http://schemas.openxmlformats.org/officeDocument/2006/relationships/image" Target="../media/image13.png"/><Relationship Id="rId12"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sv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33.png"/><Relationship Id="rId3" Type="http://schemas.openxmlformats.org/officeDocument/2006/relationships/image" Target="../media/image2.svg"/><Relationship Id="rId7" Type="http://schemas.openxmlformats.org/officeDocument/2006/relationships/image" Target="../media/image13.png"/><Relationship Id="rId12"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sv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33.png"/><Relationship Id="rId3" Type="http://schemas.openxmlformats.org/officeDocument/2006/relationships/image" Target="../media/image2.svg"/><Relationship Id="rId7" Type="http://schemas.openxmlformats.org/officeDocument/2006/relationships/image" Target="../media/image13.png"/><Relationship Id="rId12"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sv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33.png"/><Relationship Id="rId3" Type="http://schemas.openxmlformats.org/officeDocument/2006/relationships/image" Target="../media/image2.svg"/><Relationship Id="rId7" Type="http://schemas.openxmlformats.org/officeDocument/2006/relationships/image" Target="../media/image13.png"/><Relationship Id="rId12"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sv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5.svg"/><Relationship Id="rId7" Type="http://schemas.openxmlformats.org/officeDocument/2006/relationships/image" Target="../media/image7.svg"/><Relationship Id="rId12"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37.svg"/><Relationship Id="rId10" Type="http://schemas.openxmlformats.org/officeDocument/2006/relationships/image" Target="../media/image10.svg"/><Relationship Id="rId4" Type="http://schemas.openxmlformats.org/officeDocument/2006/relationships/image" Target="../media/image36.png"/><Relationship Id="rId9" Type="http://schemas.openxmlformats.org/officeDocument/2006/relationships/image" Target="../media/image9.png"/><Relationship Id="rId1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0C4"/>
        </a:solidFill>
        <a:effectLst/>
      </p:bgPr>
    </p:bg>
    <p:spTree>
      <p:nvGrpSpPr>
        <p:cNvPr id="1" name=""/>
        <p:cNvGrpSpPr/>
        <p:nvPr/>
      </p:nvGrpSpPr>
      <p:grpSpPr>
        <a:xfrm>
          <a:off x="0" y="0"/>
          <a:ext cx="0" cy="0"/>
          <a:chOff x="0" y="0"/>
          <a:chExt cx="0" cy="0"/>
        </a:xfrm>
      </p:grpSpPr>
      <p:sp>
        <p:nvSpPr>
          <p:cNvPr id="2" name="Freeform 2"/>
          <p:cNvSpPr/>
          <p:nvPr/>
        </p:nvSpPr>
        <p:spPr>
          <a:xfrm>
            <a:off x="4178660" y="1961718"/>
            <a:ext cx="7512037" cy="3079935"/>
          </a:xfrm>
          <a:custGeom>
            <a:avLst/>
            <a:gdLst/>
            <a:ahLst/>
            <a:cxnLst/>
            <a:rect l="l" t="t" r="r" b="b"/>
            <a:pathLst>
              <a:path w="11268055" h="4619903">
                <a:moveTo>
                  <a:pt x="0" y="0"/>
                </a:moveTo>
                <a:lnTo>
                  <a:pt x="11268055" y="0"/>
                </a:lnTo>
                <a:lnTo>
                  <a:pt x="11268055" y="4619902"/>
                </a:lnTo>
                <a:lnTo>
                  <a:pt x="0" y="4619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305962"/>
            <a:ext cx="2683789" cy="2825041"/>
          </a:xfrm>
          <a:custGeom>
            <a:avLst/>
            <a:gdLst/>
            <a:ahLst/>
            <a:cxnLst/>
            <a:rect l="l" t="t" r="r" b="b"/>
            <a:pathLst>
              <a:path w="4025683" h="4237561">
                <a:moveTo>
                  <a:pt x="0" y="0"/>
                </a:moveTo>
                <a:lnTo>
                  <a:pt x="4025683" y="0"/>
                </a:lnTo>
                <a:lnTo>
                  <a:pt x="4025683" y="4237561"/>
                </a:lnTo>
                <a:lnTo>
                  <a:pt x="0" y="42375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1021184" y="5819032"/>
            <a:ext cx="2418339" cy="549930"/>
            <a:chOff x="0" y="0"/>
            <a:chExt cx="812800" cy="184831"/>
          </a:xfrm>
        </p:grpSpPr>
        <p:sp>
          <p:nvSpPr>
            <p:cNvPr id="6" name="Freeform 6"/>
            <p:cNvSpPr/>
            <p:nvPr/>
          </p:nvSpPr>
          <p:spPr>
            <a:xfrm>
              <a:off x="0" y="0"/>
              <a:ext cx="812800" cy="184831"/>
            </a:xfrm>
            <a:custGeom>
              <a:avLst/>
              <a:gdLst/>
              <a:ahLst/>
              <a:cxnLst/>
              <a:rect l="l" t="t" r="r" b="b"/>
              <a:pathLst>
                <a:path w="812800" h="184831">
                  <a:moveTo>
                    <a:pt x="406400" y="0"/>
                  </a:moveTo>
                  <a:cubicBezTo>
                    <a:pt x="181951" y="0"/>
                    <a:pt x="0" y="41376"/>
                    <a:pt x="0" y="92415"/>
                  </a:cubicBezTo>
                  <a:cubicBezTo>
                    <a:pt x="0" y="143455"/>
                    <a:pt x="181951" y="184831"/>
                    <a:pt x="406400" y="184831"/>
                  </a:cubicBezTo>
                  <a:cubicBezTo>
                    <a:pt x="630849" y="184831"/>
                    <a:pt x="812800" y="143455"/>
                    <a:pt x="812800" y="92415"/>
                  </a:cubicBezTo>
                  <a:cubicBezTo>
                    <a:pt x="812800" y="41376"/>
                    <a:pt x="630849" y="0"/>
                    <a:pt x="406400" y="0"/>
                  </a:cubicBezTo>
                  <a:close/>
                </a:path>
              </a:pathLst>
            </a:custGeom>
            <a:solidFill>
              <a:srgbClr val="F4CEA6"/>
            </a:solidFill>
          </p:spPr>
          <p:txBody>
            <a:bodyPr/>
            <a:lstStyle/>
            <a:p>
              <a:pPr defTabSz="609630"/>
              <a:endParaRPr lang="en-US" sz="1200">
                <a:solidFill>
                  <a:prstClr val="black"/>
                </a:solidFill>
                <a:latin typeface="Calibri"/>
              </a:endParaRPr>
            </a:p>
          </p:txBody>
        </p:sp>
        <p:sp>
          <p:nvSpPr>
            <p:cNvPr id="7" name="TextBox 7"/>
            <p:cNvSpPr txBox="1"/>
            <p:nvPr/>
          </p:nvSpPr>
          <p:spPr>
            <a:xfrm>
              <a:off x="76200" y="-11247"/>
              <a:ext cx="660400" cy="1787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 name="Freeform 8"/>
          <p:cNvSpPr/>
          <p:nvPr/>
        </p:nvSpPr>
        <p:spPr>
          <a:xfrm>
            <a:off x="516606" y="1131374"/>
            <a:ext cx="5084101" cy="4988774"/>
          </a:xfrm>
          <a:custGeom>
            <a:avLst/>
            <a:gdLst/>
            <a:ahLst/>
            <a:cxnLst/>
            <a:rect l="l" t="t" r="r" b="b"/>
            <a:pathLst>
              <a:path w="7626151" h="7483161">
                <a:moveTo>
                  <a:pt x="0" y="0"/>
                </a:moveTo>
                <a:lnTo>
                  <a:pt x="7626151" y="0"/>
                </a:lnTo>
                <a:lnTo>
                  <a:pt x="7626151" y="7483161"/>
                </a:lnTo>
                <a:lnTo>
                  <a:pt x="0" y="7483161"/>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975744" y="842131"/>
            <a:ext cx="1714953" cy="1579900"/>
          </a:xfrm>
          <a:custGeom>
            <a:avLst/>
            <a:gdLst/>
            <a:ahLst/>
            <a:cxnLst/>
            <a:rect l="l" t="t" r="r" b="b"/>
            <a:pathLst>
              <a:path w="2572429" h="2369850">
                <a:moveTo>
                  <a:pt x="0" y="0"/>
                </a:moveTo>
                <a:lnTo>
                  <a:pt x="2572429" y="0"/>
                </a:lnTo>
                <a:lnTo>
                  <a:pt x="2572429" y="2369851"/>
                </a:lnTo>
                <a:lnTo>
                  <a:pt x="0" y="23698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499560">
            <a:off x="4374374" y="4897909"/>
            <a:ext cx="1495017" cy="1404042"/>
          </a:xfrm>
          <a:custGeom>
            <a:avLst/>
            <a:gdLst/>
            <a:ahLst/>
            <a:cxnLst/>
            <a:rect l="l" t="t" r="r" b="b"/>
            <a:pathLst>
              <a:path w="2242525" h="2106063">
                <a:moveTo>
                  <a:pt x="0" y="0"/>
                </a:moveTo>
                <a:lnTo>
                  <a:pt x="2242525" y="0"/>
                </a:lnTo>
                <a:lnTo>
                  <a:pt x="2242525" y="2106063"/>
                </a:lnTo>
                <a:lnTo>
                  <a:pt x="0" y="2106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7053324" flipH="1">
            <a:off x="10484338" y="4076334"/>
            <a:ext cx="825521" cy="709948"/>
          </a:xfrm>
          <a:custGeom>
            <a:avLst/>
            <a:gdLst/>
            <a:ahLst/>
            <a:cxnLst/>
            <a:rect l="l" t="t" r="r" b="b"/>
            <a:pathLst>
              <a:path w="1238282" h="1064922">
                <a:moveTo>
                  <a:pt x="1238282" y="0"/>
                </a:moveTo>
                <a:lnTo>
                  <a:pt x="0" y="0"/>
                </a:lnTo>
                <a:lnTo>
                  <a:pt x="0" y="1064922"/>
                </a:lnTo>
                <a:lnTo>
                  <a:pt x="1238282" y="1064922"/>
                </a:lnTo>
                <a:lnTo>
                  <a:pt x="1238282"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grpSp>
        <p:nvGrpSpPr>
          <p:cNvPr id="17" name="Group 17"/>
          <p:cNvGrpSpPr/>
          <p:nvPr/>
        </p:nvGrpSpPr>
        <p:grpSpPr>
          <a:xfrm>
            <a:off x="3493915" y="5843396"/>
            <a:ext cx="599456" cy="276753"/>
            <a:chOff x="0" y="0"/>
            <a:chExt cx="508002" cy="234531"/>
          </a:xfrm>
        </p:grpSpPr>
        <p:sp>
          <p:nvSpPr>
            <p:cNvPr id="18" name="Freeform 18"/>
            <p:cNvSpPr/>
            <p:nvPr/>
          </p:nvSpPr>
          <p:spPr>
            <a:xfrm>
              <a:off x="0" y="0"/>
              <a:ext cx="508002" cy="234531"/>
            </a:xfrm>
            <a:custGeom>
              <a:avLst/>
              <a:gdLst/>
              <a:ahLst/>
              <a:cxnLst/>
              <a:rect l="l" t="t" r="r" b="b"/>
              <a:pathLst>
                <a:path w="508002" h="234531">
                  <a:moveTo>
                    <a:pt x="254001" y="0"/>
                  </a:moveTo>
                  <a:cubicBezTo>
                    <a:pt x="113720" y="0"/>
                    <a:pt x="0" y="52502"/>
                    <a:pt x="0" y="117265"/>
                  </a:cubicBezTo>
                  <a:cubicBezTo>
                    <a:pt x="0" y="182029"/>
                    <a:pt x="113720" y="234531"/>
                    <a:pt x="254001" y="234531"/>
                  </a:cubicBezTo>
                  <a:cubicBezTo>
                    <a:pt x="394282" y="234531"/>
                    <a:pt x="508002" y="182029"/>
                    <a:pt x="508002" y="117265"/>
                  </a:cubicBezTo>
                  <a:cubicBezTo>
                    <a:pt x="508002" y="52502"/>
                    <a:pt x="394282" y="0"/>
                    <a:pt x="254001" y="0"/>
                  </a:cubicBezTo>
                  <a:close/>
                </a:path>
              </a:pathLst>
            </a:custGeom>
            <a:solidFill>
              <a:srgbClr val="EF6565"/>
            </a:solidFill>
          </p:spPr>
          <p:txBody>
            <a:bodyPr/>
            <a:lstStyle/>
            <a:p>
              <a:pPr defTabSz="609630"/>
              <a:endParaRPr lang="en-US" sz="1200">
                <a:solidFill>
                  <a:prstClr val="black"/>
                </a:solidFill>
                <a:latin typeface="Calibri"/>
              </a:endParaRPr>
            </a:p>
          </p:txBody>
        </p:sp>
        <p:sp>
          <p:nvSpPr>
            <p:cNvPr id="19" name="TextBox 19"/>
            <p:cNvSpPr txBox="1"/>
            <p:nvPr/>
          </p:nvSpPr>
          <p:spPr>
            <a:xfrm>
              <a:off x="47625" y="-6588"/>
              <a:ext cx="412752" cy="21913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20"/>
          <p:cNvGrpSpPr/>
          <p:nvPr/>
        </p:nvGrpSpPr>
        <p:grpSpPr>
          <a:xfrm>
            <a:off x="516605" y="6230585"/>
            <a:ext cx="504579" cy="232951"/>
            <a:chOff x="0" y="0"/>
            <a:chExt cx="508002" cy="234531"/>
          </a:xfrm>
        </p:grpSpPr>
        <p:sp>
          <p:nvSpPr>
            <p:cNvPr id="21" name="Freeform 21"/>
            <p:cNvSpPr/>
            <p:nvPr/>
          </p:nvSpPr>
          <p:spPr>
            <a:xfrm>
              <a:off x="0" y="0"/>
              <a:ext cx="508002" cy="234531"/>
            </a:xfrm>
            <a:custGeom>
              <a:avLst/>
              <a:gdLst/>
              <a:ahLst/>
              <a:cxnLst/>
              <a:rect l="l" t="t" r="r" b="b"/>
              <a:pathLst>
                <a:path w="508002" h="234531">
                  <a:moveTo>
                    <a:pt x="254001" y="0"/>
                  </a:moveTo>
                  <a:cubicBezTo>
                    <a:pt x="113720" y="0"/>
                    <a:pt x="0" y="52502"/>
                    <a:pt x="0" y="117265"/>
                  </a:cubicBezTo>
                  <a:cubicBezTo>
                    <a:pt x="0" y="182029"/>
                    <a:pt x="113720" y="234531"/>
                    <a:pt x="254001" y="234531"/>
                  </a:cubicBezTo>
                  <a:cubicBezTo>
                    <a:pt x="394282" y="234531"/>
                    <a:pt x="508002" y="182029"/>
                    <a:pt x="508002" y="117265"/>
                  </a:cubicBezTo>
                  <a:cubicBezTo>
                    <a:pt x="508002" y="52502"/>
                    <a:pt x="394282" y="0"/>
                    <a:pt x="254001" y="0"/>
                  </a:cubicBezTo>
                  <a:close/>
                </a:path>
              </a:pathLst>
            </a:custGeom>
            <a:solidFill>
              <a:srgbClr val="FEDB45"/>
            </a:solidFill>
          </p:spPr>
          <p:txBody>
            <a:bodyPr/>
            <a:lstStyle/>
            <a:p>
              <a:pPr defTabSz="609630"/>
              <a:endParaRPr lang="en-US" sz="1200">
                <a:solidFill>
                  <a:prstClr val="black"/>
                </a:solidFill>
                <a:latin typeface="Calibri"/>
              </a:endParaRPr>
            </a:p>
          </p:txBody>
        </p:sp>
        <p:sp>
          <p:nvSpPr>
            <p:cNvPr id="22" name="TextBox 22"/>
            <p:cNvSpPr txBox="1"/>
            <p:nvPr/>
          </p:nvSpPr>
          <p:spPr>
            <a:xfrm>
              <a:off x="47625" y="-6588"/>
              <a:ext cx="412752" cy="21913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TextBox 22">
            <a:extLst>
              <a:ext uri="{FF2B5EF4-FFF2-40B4-BE49-F238E27FC236}">
                <a16:creationId xmlns:a16="http://schemas.microsoft.com/office/drawing/2014/main" id="{615D05C1-8C86-156F-A263-649E757D0A9B}"/>
              </a:ext>
            </a:extLst>
          </p:cNvPr>
          <p:cNvSpPr txBox="1"/>
          <p:nvPr/>
        </p:nvSpPr>
        <p:spPr>
          <a:xfrm>
            <a:off x="4734531" y="2242940"/>
            <a:ext cx="6341800" cy="2123658"/>
          </a:xfrm>
          <a:prstGeom prst="rect">
            <a:avLst/>
          </a:prstGeom>
          <a:noFill/>
        </p:spPr>
        <p:txBody>
          <a:bodyPr wrap="none" rtlCol="0">
            <a:spAutoFit/>
          </a:bodyPr>
          <a:lstStyle/>
          <a:p>
            <a:pPr lvl="0" algn="ctr"/>
            <a:r>
              <a:rPr lang="en-US" sz="6600" b="1">
                <a:solidFill>
                  <a:srgbClr val="FF0000"/>
                </a:solidFill>
                <a:effectLst>
                  <a:glow rad="63500">
                    <a:srgbClr val="A5A5A5">
                      <a:satMod val="175000"/>
                      <a:alpha val="40000"/>
                    </a:srgbClr>
                  </a:glow>
                </a:effectLst>
                <a:latin typeface="SVN-Hole Hearted" panose="020B0A06020104020203" pitchFamily="34" charset="0"/>
              </a:rPr>
              <a:t>Bài 8 - Tiết 1</a:t>
            </a:r>
          </a:p>
          <a:p>
            <a:pPr lvl="0" algn="ctr"/>
            <a:r>
              <a:rPr lang="en-US" sz="6600" b="1">
                <a:solidFill>
                  <a:srgbClr val="FF0000"/>
                </a:solidFill>
                <a:effectLst>
                  <a:glow rad="63500">
                    <a:srgbClr val="A5A5A5">
                      <a:satMod val="175000"/>
                      <a:alpha val="40000"/>
                    </a:srgbClr>
                  </a:glow>
                </a:effectLst>
                <a:latin typeface="SVN-Hole Hearted" panose="020B0A06020104020203" pitchFamily="34" charset="0"/>
              </a:rPr>
              <a:t>TRANH LÀNG HỒ</a:t>
            </a:r>
            <a:endParaRPr kumimoji="0" lang="en-US" sz="6600" b="1" i="0" u="none" strike="noStrike" kern="1200" cap="none" spc="0" normalizeH="0" baseline="0" noProof="0" dirty="0">
              <a:ln>
                <a:noFill/>
              </a:ln>
              <a:solidFill>
                <a:srgbClr val="FF0000"/>
              </a:solidFill>
              <a:effectLst>
                <a:glow rad="63500">
                  <a:srgbClr val="A5A5A5">
                    <a:satMod val="175000"/>
                    <a:alpha val="40000"/>
                  </a:srgbClr>
                </a:glow>
              </a:effectLst>
              <a:uLnTx/>
              <a:uFillTx/>
              <a:latin typeface="SVN-Hole Hearted" panose="020B0A06020104020203"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23"/>
                                        </p:tgtEl>
                                      </p:cBhvr>
                                      <p:to x="80000" y="100000"/>
                                    </p:animScale>
                                    <p:anim by="(#ppt_w*0.10)" calcmode="lin" valueType="num">
                                      <p:cBhvr>
                                        <p:cTn id="7" dur="250" autoRev="1" fill="hold">
                                          <p:stCondLst>
                                            <p:cond delay="0"/>
                                          </p:stCondLst>
                                        </p:cTn>
                                        <p:tgtEl>
                                          <p:spTgt spid="23"/>
                                        </p:tgtEl>
                                        <p:attrNameLst>
                                          <p:attrName>ppt_x</p:attrName>
                                        </p:attrNameLst>
                                      </p:cBhvr>
                                    </p:anim>
                                    <p:anim by="(-#ppt_w*0.10)" calcmode="lin" valueType="num">
                                      <p:cBhvr>
                                        <p:cTn id="8" dur="250" autoRev="1" fill="hold">
                                          <p:stCondLst>
                                            <p:cond delay="0"/>
                                          </p:stCondLst>
                                        </p:cTn>
                                        <p:tgtEl>
                                          <p:spTgt spid="23"/>
                                        </p:tgtEl>
                                        <p:attrNameLst>
                                          <p:attrName>ppt_y</p:attrName>
                                        </p:attrNameLst>
                                      </p:cBhvr>
                                    </p:anim>
                                    <p:animRot by="-480000">
                                      <p:cBhvr>
                                        <p:cTn id="9" dur="250" autoRev="1" fill="hold">
                                          <p:stCondLst>
                                            <p:cond delay="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sp>
        <p:nvSpPr>
          <p:cNvPr id="8" name="TextBox 7">
            <a:extLst>
              <a:ext uri="{FF2B5EF4-FFF2-40B4-BE49-F238E27FC236}">
                <a16:creationId xmlns:a16="http://schemas.microsoft.com/office/drawing/2014/main" id="{C3A8FB94-39F4-B321-0430-B2917AAD50F8}"/>
              </a:ext>
            </a:extLst>
          </p:cNvPr>
          <p:cNvSpPr txBox="1"/>
          <p:nvPr/>
        </p:nvSpPr>
        <p:spPr>
          <a:xfrm>
            <a:off x="4389299" y="1012241"/>
            <a:ext cx="5682966" cy="2708434"/>
          </a:xfrm>
          <a:prstGeom prst="rect">
            <a:avLst/>
          </a:prstGeom>
          <a:noFill/>
        </p:spPr>
        <p:txBody>
          <a:bodyPr wrap="none" rtlCol="0">
            <a:spAutoFit/>
          </a:bodyPr>
          <a:lstStyle/>
          <a:p>
            <a:pPr algn="ctr"/>
            <a:r>
              <a:rPr lang="en-US" sz="85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Luyện</a:t>
            </a:r>
            <a:r>
              <a:rPr lang="en-US" sz="85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 </a:t>
            </a:r>
            <a:r>
              <a:rPr lang="en-US" sz="85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đọc</a:t>
            </a:r>
            <a:r>
              <a:rPr lang="en-US" sz="85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 </a:t>
            </a:r>
          </a:p>
          <a:p>
            <a:pPr algn="ctr"/>
            <a:r>
              <a:rPr lang="en-US" sz="85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thành</a:t>
            </a:r>
            <a:r>
              <a:rPr lang="en-US" sz="85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 </a:t>
            </a:r>
            <a:r>
              <a:rPr lang="en-US" sz="85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tiếng</a:t>
            </a:r>
            <a:endParaRPr lang="en-US" sz="85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endParaRPr>
          </a:p>
        </p:txBody>
      </p:sp>
    </p:spTree>
    <p:extLst>
      <p:ext uri="{BB962C8B-B14F-4D97-AF65-F5344CB8AC3E}">
        <p14:creationId xmlns:p14="http://schemas.microsoft.com/office/powerpoint/2010/main" val="318924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8"/>
                                        </p:tgtEl>
                                      </p:cBhvr>
                                      <p:to x="80000" y="100000"/>
                                    </p:animScale>
                                    <p:anim by="(#ppt_w*0.10)" calcmode="lin" valueType="num">
                                      <p:cBhvr>
                                        <p:cTn id="7" dur="250" autoRev="1" fill="hold">
                                          <p:stCondLst>
                                            <p:cond delay="0"/>
                                          </p:stCondLst>
                                        </p:cTn>
                                        <p:tgtEl>
                                          <p:spTgt spid="8"/>
                                        </p:tgtEl>
                                        <p:attrNameLst>
                                          <p:attrName>ppt_x</p:attrName>
                                        </p:attrNameLst>
                                      </p:cBhvr>
                                    </p:anim>
                                    <p:anim by="(-#ppt_w*0.10)" calcmode="lin" valueType="num">
                                      <p:cBhvr>
                                        <p:cTn id="8" dur="250" autoRev="1" fill="hold">
                                          <p:stCondLst>
                                            <p:cond delay="0"/>
                                          </p:stCondLst>
                                        </p:cTn>
                                        <p:tgtEl>
                                          <p:spTgt spid="8"/>
                                        </p:tgtEl>
                                        <p:attrNameLst>
                                          <p:attrName>ppt_y</p:attrName>
                                        </p:attrNameLst>
                                      </p:cBhvr>
                                    </p:anim>
                                    <p:animRot by="-480000">
                                      <p:cBhvr>
                                        <p:cTn id="9" dur="250" autoRev="1"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7059AE-44AA-AE31-C89E-1A9165F3E4B2}"/>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35C153F5-964E-8649-1D28-B56502AC32E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0933" b="1054"/>
          <a:stretch/>
        </p:blipFill>
        <p:spPr>
          <a:xfrm>
            <a:off x="107396" y="0"/>
            <a:ext cx="11977208" cy="6888480"/>
          </a:xfrm>
          <a:prstGeom prst="rect">
            <a:avLst/>
          </a:prstGeom>
        </p:spPr>
      </p:pic>
      <p:pic>
        <p:nvPicPr>
          <p:cNvPr id="2" name="Hình ảnh 11" descr="Ảnh có chứa văn bản, Phông chữ, Đồ họa, biểu tượng&#10;&#10;Mô tả được tạo tự động">
            <a:extLst>
              <a:ext uri="{FF2B5EF4-FFF2-40B4-BE49-F238E27FC236}">
                <a16:creationId xmlns:a16="http://schemas.microsoft.com/office/drawing/2014/main" id="{65BB422B-ACD0-CB5F-0BE5-1BBE61D969E7}"/>
              </a:ext>
            </a:extLst>
          </p:cNvPr>
          <p:cNvPicPr>
            <a:picLocks noChangeAspect="1"/>
          </p:cNvPicPr>
          <p:nvPr/>
        </p:nvPicPr>
        <p:blipFill>
          <a:blip r:embed="rId5"/>
          <a:stretch>
            <a:fillRect/>
          </a:stretch>
        </p:blipFill>
        <p:spPr>
          <a:xfrm>
            <a:off x="4626296" y="4212931"/>
            <a:ext cx="2939407" cy="1472323"/>
          </a:xfrm>
          <a:prstGeom prst="rect">
            <a:avLst/>
          </a:prstGeom>
        </p:spPr>
      </p:pic>
      <p:pic>
        <p:nvPicPr>
          <p:cNvPr id="3" name="Hình ảnh 7" descr="Ảnh có chứa Đồ họa, Phông chữ, hình mẫu, văn bản&#10;&#10;Mô tả được tạo tự động">
            <a:extLst>
              <a:ext uri="{FF2B5EF4-FFF2-40B4-BE49-F238E27FC236}">
                <a16:creationId xmlns:a16="http://schemas.microsoft.com/office/drawing/2014/main" id="{9E1DE026-9CDE-D132-E508-CE006DF32AB6}"/>
              </a:ext>
            </a:extLst>
          </p:cNvPr>
          <p:cNvPicPr>
            <a:picLocks noChangeAspect="1"/>
          </p:cNvPicPr>
          <p:nvPr/>
        </p:nvPicPr>
        <p:blipFill>
          <a:blip r:embed="rId6"/>
          <a:stretch>
            <a:fillRect/>
          </a:stretch>
        </p:blipFill>
        <p:spPr>
          <a:xfrm>
            <a:off x="2249967" y="2494418"/>
            <a:ext cx="2803189" cy="1567432"/>
          </a:xfrm>
          <a:prstGeom prst="rect">
            <a:avLst/>
          </a:prstGeom>
        </p:spPr>
      </p:pic>
      <p:pic>
        <p:nvPicPr>
          <p:cNvPr id="4" name="Hình ảnh 9" descr="Ảnh có chứa biểu tượng, Đồ họa, Phông chữ, văn bản&#10;&#10;Mô tả được tạo tự động">
            <a:extLst>
              <a:ext uri="{FF2B5EF4-FFF2-40B4-BE49-F238E27FC236}">
                <a16:creationId xmlns:a16="http://schemas.microsoft.com/office/drawing/2014/main" id="{DC605D38-8FA8-2838-CD99-65FC27D6CC5C}"/>
              </a:ext>
            </a:extLst>
          </p:cNvPr>
          <p:cNvPicPr>
            <a:picLocks noChangeAspect="1"/>
          </p:cNvPicPr>
          <p:nvPr/>
        </p:nvPicPr>
        <p:blipFill>
          <a:blip r:embed="rId7"/>
          <a:stretch>
            <a:fillRect/>
          </a:stretch>
        </p:blipFill>
        <p:spPr>
          <a:xfrm>
            <a:off x="7002625" y="2725756"/>
            <a:ext cx="2939408" cy="1336094"/>
          </a:xfrm>
          <a:prstGeom prst="rect">
            <a:avLst/>
          </a:prstGeom>
        </p:spPr>
      </p:pic>
      <p:sp>
        <p:nvSpPr>
          <p:cNvPr id="5" name="TextBox 9">
            <a:extLst>
              <a:ext uri="{FF2B5EF4-FFF2-40B4-BE49-F238E27FC236}">
                <a16:creationId xmlns:a16="http://schemas.microsoft.com/office/drawing/2014/main" id="{5C5DDF99-A4A6-FB42-D179-0619094D721D}"/>
              </a:ext>
            </a:extLst>
          </p:cNvPr>
          <p:cNvSpPr txBox="1"/>
          <p:nvPr/>
        </p:nvSpPr>
        <p:spPr>
          <a:xfrm>
            <a:off x="3019265" y="823459"/>
            <a:ext cx="5906749" cy="163121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0000" i="0" u="none" strike="noStrike" kern="0" normalizeH="0" baseline="0" noProof="0" dirty="0" err="1">
                <a:ln w="0"/>
                <a:solidFill>
                  <a:srgbClr val="FF0000"/>
                </a:solidFill>
                <a:uLnTx/>
                <a:uFillTx/>
                <a:latin typeface="#9Slide05 Phobia" panose="02000506000000020003" pitchFamily="2" charset="0"/>
                <a:sym typeface="Arial"/>
              </a:rPr>
              <a:t>Đọc</a:t>
            </a:r>
            <a:r>
              <a:rPr kumimoji="0" lang="en-US" sz="10000" i="0" u="none" strike="noStrike" kern="0" normalizeH="0" baseline="0" noProof="0" dirty="0">
                <a:ln w="0"/>
                <a:solidFill>
                  <a:srgbClr val="FF0000"/>
                </a:solidFill>
                <a:uLnTx/>
                <a:uFillTx/>
                <a:latin typeface="#9Slide05 Phobia" panose="02000506000000020003" pitchFamily="2" charset="0"/>
                <a:sym typeface="Arial"/>
              </a:rPr>
              <a:t> </a:t>
            </a:r>
            <a:r>
              <a:rPr kumimoji="0" lang="en-US" sz="10000" i="0" u="none" strike="noStrike" kern="0" normalizeH="0" baseline="0" noProof="0" dirty="0" err="1">
                <a:ln w="0"/>
                <a:solidFill>
                  <a:srgbClr val="FF0000"/>
                </a:solidFill>
                <a:uLnTx/>
                <a:uFillTx/>
                <a:latin typeface="#9Slide05 Phobia" panose="02000506000000020003" pitchFamily="2" charset="0"/>
                <a:sym typeface="Arial"/>
              </a:rPr>
              <a:t>mẫu</a:t>
            </a:r>
            <a:endParaRPr kumimoji="0" lang="en-US" sz="10000" i="0" u="none" strike="noStrike" kern="0" normalizeH="0" baseline="0" noProof="0" dirty="0">
              <a:ln w="0"/>
              <a:solidFill>
                <a:srgbClr val="FF0000"/>
              </a:solidFill>
              <a:uLnTx/>
              <a:uFillTx/>
              <a:latin typeface="#9Slide05 Phobia" panose="02000506000000020003" pitchFamily="2" charset="0"/>
              <a:sym typeface="Arial"/>
            </a:endParaRPr>
          </a:p>
        </p:txBody>
      </p:sp>
    </p:spTree>
    <p:extLst>
      <p:ext uri="{BB962C8B-B14F-4D97-AF65-F5344CB8AC3E}">
        <p14:creationId xmlns:p14="http://schemas.microsoft.com/office/powerpoint/2010/main" val="281486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98F3E49-4C69-7CF1-74E4-C1E125CEF5F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54F75062-A86E-30F5-389E-8D32A3D46840}"/>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79DE165-2095-1BDD-2EA2-AB409A29FA62}"/>
              </a:ext>
            </a:extLst>
          </p:cNvPr>
          <p:cNvSpPr txBox="1"/>
          <p:nvPr/>
        </p:nvSpPr>
        <p:spPr>
          <a:xfrm>
            <a:off x="528683" y="1075354"/>
            <a:ext cx="11130455" cy="5170646"/>
          </a:xfrm>
          <a:prstGeom prst="rect">
            <a:avLst/>
          </a:prstGeom>
          <a:noFill/>
        </p:spPr>
        <p:txBody>
          <a:bodyPr wrap="square">
            <a:spAutoFit/>
          </a:bodyPr>
          <a:lstStyle/>
          <a:p>
            <a:pPr algn="just"/>
            <a:r>
              <a:rPr lang="en-US" sz="30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000" b="1">
                <a:solidFill>
                  <a:srgbClr val="000000"/>
                </a:solidFill>
                <a:latin typeface="Calibri" panose="020F0502020204030204" pitchFamily="34" charset="0"/>
                <a:ea typeface="Calibri" panose="020F0502020204030204" pitchFamily="34" charset="0"/>
                <a:cs typeface="Calibri" panose="020F0502020204030204" pitchFamily="34" charset="0"/>
              </a:rPr>
              <a:t>Từ ngày còn ít tuổi, tôi đã thích những tranh lợn, gà, chuột, ếch, tranh cây dừa, tranh tố nữ của làng Hồ. Mỗi lần Tết đến, đứng trước những cái chiếu bày tranh làng Hồ giải trên các lề phố Hà Nội, lòng tôi thấm thía một nỗi biết ơn đối với những người nghệ sĩ tạo hình của nhân dân. Họ đã đem vào cuộc sống một cách nhìn thuần phác, càng ngắm càng thấy đậm đà, lành mạnh, hóm hỉnh và tươi vui.</a:t>
            </a:r>
            <a:endParaRPr lang="en-US" sz="3000" b="1">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en-US" sz="30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000" b="1">
                <a:solidFill>
                  <a:srgbClr val="000000"/>
                </a:solidFill>
                <a:latin typeface="Calibri" panose="020F0502020204030204" pitchFamily="34" charset="0"/>
                <a:ea typeface="Calibri" panose="020F0502020204030204" pitchFamily="34" charset="0"/>
                <a:cs typeface="Calibri" panose="020F0502020204030204" pitchFamily="34" charset="0"/>
              </a:rPr>
              <a:t>Phải yêu mến cuộc đời trồng trọt, chăn nuôi lắm mới khắc được những tranh lợn ráy có những khoáy âm dương rất có duyên, mới vẽ được những đàn gà con tưng bừng như ca múa bên gà mái mẹ.</a:t>
            </a:r>
          </a:p>
        </p:txBody>
      </p:sp>
      <p:grpSp>
        <p:nvGrpSpPr>
          <p:cNvPr id="21" name="Group 20">
            <a:extLst>
              <a:ext uri="{FF2B5EF4-FFF2-40B4-BE49-F238E27FC236}">
                <a16:creationId xmlns:a16="http://schemas.microsoft.com/office/drawing/2014/main" id="{FBC8C424-B588-E6BE-C447-CF3921E19205}"/>
              </a:ext>
            </a:extLst>
          </p:cNvPr>
          <p:cNvGrpSpPr/>
          <p:nvPr/>
        </p:nvGrpSpPr>
        <p:grpSpPr>
          <a:xfrm>
            <a:off x="2492681" y="0"/>
            <a:ext cx="6721212" cy="1319886"/>
            <a:chOff x="3720737" y="-364541"/>
            <a:chExt cx="4750526" cy="1319886"/>
          </a:xfrm>
        </p:grpSpPr>
        <p:pic>
          <p:nvPicPr>
            <p:cNvPr id="19" name="Picture 18">
              <a:extLst>
                <a:ext uri="{FF2B5EF4-FFF2-40B4-BE49-F238E27FC236}">
                  <a16:creationId xmlns:a16="http://schemas.microsoft.com/office/drawing/2014/main" id="{60860D24-7FE2-DA1A-5A89-8FF18F886DF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720737" y="-364541"/>
              <a:ext cx="4750526" cy="1224000"/>
            </a:xfrm>
            <a:prstGeom prst="rect">
              <a:avLst/>
            </a:prstGeom>
          </p:spPr>
        </p:pic>
        <p:sp>
          <p:nvSpPr>
            <p:cNvPr id="20" name="TextBox 19">
              <a:extLst>
                <a:ext uri="{FF2B5EF4-FFF2-40B4-BE49-F238E27FC236}">
                  <a16:creationId xmlns:a16="http://schemas.microsoft.com/office/drawing/2014/main" id="{E8C51C76-FFE5-2D11-80BA-36E026336354}"/>
                </a:ext>
              </a:extLst>
            </p:cNvPr>
            <p:cNvSpPr txBox="1"/>
            <p:nvPr/>
          </p:nvSpPr>
          <p:spPr>
            <a:xfrm>
              <a:off x="4330709" y="247459"/>
              <a:ext cx="3530582" cy="707886"/>
            </a:xfrm>
            <a:prstGeom prst="rect">
              <a:avLst/>
            </a:prstGeom>
            <a:noFill/>
          </p:spPr>
          <p:txBody>
            <a:bodyPr wrap="square" rtlCol="0">
              <a:prstTxWarp prst="textArchUp">
                <a:avLst/>
              </a:prstTxWarp>
              <a:spAutoFit/>
            </a:bodyPr>
            <a:lstStyle/>
            <a:p>
              <a:pPr algn="ctr"/>
              <a:r>
                <a:rPr lang="en-US" sz="4000" b="1">
                  <a:solidFill>
                    <a:srgbClr val="C00000"/>
                  </a:solidFill>
                </a:rPr>
                <a:t>Tranh làng Hồ</a:t>
              </a:r>
              <a:endParaRPr lang="en-US" sz="4000" b="1" dirty="0">
                <a:solidFill>
                  <a:srgbClr val="C00000"/>
                </a:solidFill>
              </a:endParaRPr>
            </a:p>
          </p:txBody>
        </p:sp>
      </p:grpSp>
    </p:spTree>
    <p:extLst>
      <p:ext uri="{BB962C8B-B14F-4D97-AF65-F5344CB8AC3E}">
        <p14:creationId xmlns:p14="http://schemas.microsoft.com/office/powerpoint/2010/main" val="1943406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0281E-2E43-CFEE-941A-8AE44B5D9913}"/>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231B2B88-8251-9E2D-CC3F-045E2EE8225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338EC67F-292A-1E14-5E1F-7BADF763065E}"/>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9869674B-E296-5070-3118-3514D8CEEA32}"/>
              </a:ext>
            </a:extLst>
          </p:cNvPr>
          <p:cNvSpPr txBox="1"/>
          <p:nvPr/>
        </p:nvSpPr>
        <p:spPr>
          <a:xfrm>
            <a:off x="530772" y="1075354"/>
            <a:ext cx="11130455" cy="5170646"/>
          </a:xfrm>
          <a:prstGeom prst="rect">
            <a:avLst/>
          </a:prstGeom>
          <a:noFill/>
        </p:spPr>
        <p:txBody>
          <a:bodyPr wrap="square">
            <a:spAutoFit/>
          </a:bodyPr>
          <a:lstStyle/>
          <a:p>
            <a:pPr lvl="0" algn="just"/>
            <a:r>
              <a:rPr lang="en-US" sz="30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000" b="1">
                <a:solidFill>
                  <a:srgbClr val="000000"/>
                </a:solidFill>
                <a:latin typeface="Calibri" panose="020F0502020204030204" pitchFamily="34" charset="0"/>
                <a:ea typeface="Calibri" panose="020F0502020204030204" pitchFamily="34" charset="0"/>
                <a:cs typeface="Calibri" panose="020F0502020204030204" pitchFamily="34" charset="0"/>
              </a:rPr>
              <a:t>Kĩ thuật tranh làng Hồ đã đạt đến sự</a:t>
            </a:r>
            <a:r>
              <a:rPr lang="en-US" sz="30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000" b="1">
                <a:solidFill>
                  <a:srgbClr val="000000"/>
                </a:solidFill>
                <a:latin typeface="Calibri" panose="020F0502020204030204" pitchFamily="34" charset="0"/>
                <a:ea typeface="Calibri" panose="020F0502020204030204" pitchFamily="34" charset="0"/>
                <a:cs typeface="Calibri" panose="020F0502020204030204" pitchFamily="34" charset="0"/>
              </a:rPr>
              <a:t>trang trí tinh tế: những bộ tranh tố nữ áo</a:t>
            </a:r>
            <a:r>
              <a:rPr lang="en-US" sz="30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000" b="1">
                <a:solidFill>
                  <a:srgbClr val="000000"/>
                </a:solidFill>
                <a:latin typeface="Calibri" panose="020F0502020204030204" pitchFamily="34" charset="0"/>
                <a:ea typeface="Calibri" panose="020F0502020204030204" pitchFamily="34" charset="0"/>
                <a:cs typeface="Calibri" panose="020F0502020204030204" pitchFamily="34" charset="0"/>
              </a:rPr>
              <a:t>màu, quần hoa chanh nền đen lĩnh của</a:t>
            </a:r>
            <a:r>
              <a:rPr lang="en-US" sz="30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000" b="1">
                <a:solidFill>
                  <a:srgbClr val="000000"/>
                </a:solidFill>
                <a:latin typeface="Calibri" panose="020F0502020204030204" pitchFamily="34" charset="0"/>
                <a:ea typeface="Calibri" panose="020F0502020204030204" pitchFamily="34" charset="0"/>
                <a:cs typeface="Calibri" panose="020F0502020204030204" pitchFamily="34" charset="0"/>
              </a:rPr>
              <a:t>một thứ màu đen rất Việt Nam. Màu đen</a:t>
            </a:r>
            <a:r>
              <a:rPr lang="en-US" sz="30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000" b="1">
                <a:solidFill>
                  <a:srgbClr val="000000"/>
                </a:solidFill>
                <a:latin typeface="Calibri" panose="020F0502020204030204" pitchFamily="34" charset="0"/>
                <a:ea typeface="Calibri" panose="020F0502020204030204" pitchFamily="34" charset="0"/>
                <a:cs typeface="Calibri" panose="020F0502020204030204" pitchFamily="34" charset="0"/>
              </a:rPr>
              <a:t>không pha bằng thuốc mà luyện bằng bột</a:t>
            </a:r>
            <a:r>
              <a:rPr lang="en-US" sz="30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000" b="1">
                <a:solidFill>
                  <a:srgbClr val="000000"/>
                </a:solidFill>
                <a:latin typeface="Calibri" panose="020F0502020204030204" pitchFamily="34" charset="0"/>
                <a:ea typeface="Calibri" panose="020F0502020204030204" pitchFamily="34" charset="0"/>
                <a:cs typeface="Calibri" panose="020F0502020204030204" pitchFamily="34" charset="0"/>
              </a:rPr>
              <a:t>than của những chất liệu gợi nhắc thiết</a:t>
            </a:r>
            <a:r>
              <a:rPr lang="en-US" sz="30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000" b="1">
                <a:solidFill>
                  <a:srgbClr val="000000"/>
                </a:solidFill>
                <a:latin typeface="Calibri" panose="020F0502020204030204" pitchFamily="34" charset="0"/>
                <a:ea typeface="Calibri" panose="020F0502020204030204" pitchFamily="34" charset="0"/>
                <a:cs typeface="Calibri" panose="020F0502020204030204" pitchFamily="34" charset="0"/>
              </a:rPr>
              <a:t>tha đến đồng quê đất nước: chất rơm</a:t>
            </a:r>
            <a:r>
              <a:rPr lang="en-US" sz="30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000" b="1">
                <a:solidFill>
                  <a:srgbClr val="000000"/>
                </a:solidFill>
                <a:latin typeface="Calibri" panose="020F0502020204030204" pitchFamily="34" charset="0"/>
                <a:ea typeface="Calibri" panose="020F0502020204030204" pitchFamily="34" charset="0"/>
                <a:cs typeface="Calibri" panose="020F0502020204030204" pitchFamily="34" charset="0"/>
              </a:rPr>
              <a:t>bếp, than của cói chiếu và than của lá tre</a:t>
            </a:r>
            <a:r>
              <a:rPr lang="en-US" sz="30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000" b="1">
                <a:solidFill>
                  <a:srgbClr val="000000"/>
                </a:solidFill>
                <a:latin typeface="Calibri" panose="020F0502020204030204" pitchFamily="34" charset="0"/>
                <a:ea typeface="Calibri" panose="020F0502020204030204" pitchFamily="34" charset="0"/>
                <a:cs typeface="Calibri" panose="020F0502020204030204" pitchFamily="34" charset="0"/>
              </a:rPr>
              <a:t>mùa thu rụng lá. Cái màu trắng điệp cũng</a:t>
            </a:r>
            <a:r>
              <a:rPr lang="en-US" sz="30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000" b="1">
                <a:solidFill>
                  <a:srgbClr val="000000"/>
                </a:solidFill>
                <a:latin typeface="Calibri" panose="020F0502020204030204" pitchFamily="34" charset="0"/>
                <a:ea typeface="Calibri" panose="020F0502020204030204" pitchFamily="34" charset="0"/>
                <a:cs typeface="Calibri" panose="020F0502020204030204" pitchFamily="34" charset="0"/>
              </a:rPr>
              <a:t>là một sự sáng tạo góp phần vào kho</a:t>
            </a:r>
            <a:r>
              <a:rPr lang="en-US" sz="30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000" b="1">
                <a:solidFill>
                  <a:srgbClr val="000000"/>
                </a:solidFill>
                <a:latin typeface="Calibri" panose="020F0502020204030204" pitchFamily="34" charset="0"/>
                <a:ea typeface="Calibri" panose="020F0502020204030204" pitchFamily="34" charset="0"/>
                <a:cs typeface="Calibri" panose="020F0502020204030204" pitchFamily="34" charset="0"/>
              </a:rPr>
              <a:t>tàng màu sắc của dân tộc trong hội hoạ.</a:t>
            </a:r>
            <a:endParaRPr lang="en-US" sz="3000" b="1">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lgn="just"/>
            <a:r>
              <a:rPr lang="en-US" sz="30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000" b="1">
                <a:solidFill>
                  <a:srgbClr val="000000"/>
                </a:solidFill>
                <a:latin typeface="Calibri" panose="020F0502020204030204" pitchFamily="34" charset="0"/>
                <a:ea typeface="Calibri" panose="020F0502020204030204" pitchFamily="34" charset="0"/>
                <a:cs typeface="Calibri" panose="020F0502020204030204" pitchFamily="34" charset="0"/>
              </a:rPr>
              <a:t>Màu trắng ấy càng ngắm càng ưa nhìn; những hạt cát của điệp trắng</a:t>
            </a:r>
            <a:r>
              <a:rPr lang="en-US" sz="30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000" b="1">
                <a:solidFill>
                  <a:srgbClr val="000000"/>
                </a:solidFill>
                <a:latin typeface="Calibri" panose="020F0502020204030204" pitchFamily="34" charset="0"/>
                <a:ea typeface="Calibri" panose="020F0502020204030204" pitchFamily="34" charset="0"/>
                <a:cs typeface="Calibri" panose="020F0502020204030204" pitchFamily="34" charset="0"/>
              </a:rPr>
              <a:t>nhấp nhánh muôn ngàn hạt phấn làm tăng thêm vẻ thâm thuý cho khuôn</a:t>
            </a:r>
            <a:r>
              <a:rPr lang="en-US" sz="30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000" b="1">
                <a:solidFill>
                  <a:srgbClr val="000000"/>
                </a:solidFill>
                <a:latin typeface="Calibri" panose="020F0502020204030204" pitchFamily="34" charset="0"/>
                <a:ea typeface="Calibri" panose="020F0502020204030204" pitchFamily="34" charset="0"/>
                <a:cs typeface="Calibri" panose="020F0502020204030204" pitchFamily="34" charset="0"/>
              </a:rPr>
              <a:t>mặt, tăng thêm sống động cho dáng người trong tranh.</a:t>
            </a:r>
          </a:p>
          <a:p>
            <a:pPr lvl="0" algn="just"/>
            <a:r>
              <a:rPr lang="en-US" sz="30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000" b="1" i="1">
                <a:solidFill>
                  <a:srgbClr val="000000"/>
                </a:solidFill>
                <a:latin typeface="Calibri" panose="020F0502020204030204" pitchFamily="34" charset="0"/>
                <a:ea typeface="Calibri" panose="020F0502020204030204" pitchFamily="34" charset="0"/>
                <a:cs typeface="Calibri" panose="020F0502020204030204" pitchFamily="34" charset="0"/>
              </a:rPr>
              <a:t>Theo Nguyễn Tuân</a:t>
            </a:r>
            <a:endParaRPr kumimoji="0" lang="vi-VN" sz="3000" b="1"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DEAD2DDF-E0B3-B3C3-8064-B743C4DB84EA}"/>
              </a:ext>
            </a:extLst>
          </p:cNvPr>
          <p:cNvGrpSpPr/>
          <p:nvPr/>
        </p:nvGrpSpPr>
        <p:grpSpPr>
          <a:xfrm>
            <a:off x="2492681" y="0"/>
            <a:ext cx="6721212" cy="1319886"/>
            <a:chOff x="3720737" y="-364541"/>
            <a:chExt cx="4750526" cy="1319886"/>
          </a:xfrm>
        </p:grpSpPr>
        <p:pic>
          <p:nvPicPr>
            <p:cNvPr id="19" name="Picture 18">
              <a:extLst>
                <a:ext uri="{FF2B5EF4-FFF2-40B4-BE49-F238E27FC236}">
                  <a16:creationId xmlns:a16="http://schemas.microsoft.com/office/drawing/2014/main" id="{CCC822F0-F03B-063F-2C1E-293C9E79C29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720737" y="-364541"/>
              <a:ext cx="4750526" cy="1224000"/>
            </a:xfrm>
            <a:prstGeom prst="rect">
              <a:avLst/>
            </a:prstGeom>
          </p:spPr>
        </p:pic>
        <p:sp>
          <p:nvSpPr>
            <p:cNvPr id="20" name="TextBox 19">
              <a:extLst>
                <a:ext uri="{FF2B5EF4-FFF2-40B4-BE49-F238E27FC236}">
                  <a16:creationId xmlns:a16="http://schemas.microsoft.com/office/drawing/2014/main" id="{C91343E7-819E-4530-57CF-1DA54FC6EF34}"/>
                </a:ext>
              </a:extLst>
            </p:cNvPr>
            <p:cNvSpPr txBox="1"/>
            <p:nvPr/>
          </p:nvSpPr>
          <p:spPr>
            <a:xfrm>
              <a:off x="4330709" y="247459"/>
              <a:ext cx="3530582"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Tranh làng Hồ</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08976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1671C9F-5C91-7681-DA3B-4037C3B228D2}"/>
              </a:ext>
            </a:extLst>
          </p:cNvPr>
          <p:cNvGrpSpPr/>
          <p:nvPr/>
        </p:nvGrpSpPr>
        <p:grpSpPr>
          <a:xfrm>
            <a:off x="914816" y="1371434"/>
            <a:ext cx="9899737" cy="5180505"/>
            <a:chOff x="1779674" y="142735"/>
            <a:chExt cx="10412322" cy="5180505"/>
          </a:xfrm>
        </p:grpSpPr>
        <p:pic>
          <p:nvPicPr>
            <p:cNvPr id="11" name="Picture 10">
              <a:extLst>
                <a:ext uri="{FF2B5EF4-FFF2-40B4-BE49-F238E27FC236}">
                  <a16:creationId xmlns:a16="http://schemas.microsoft.com/office/drawing/2014/main" id="{F3AE0E42-1E0F-9445-55D7-436518A2DED6}"/>
                </a:ext>
              </a:extLst>
            </p:cNvPr>
            <p:cNvPicPr>
              <a:picLocks noChangeAspect="1"/>
            </p:cNvPicPr>
            <p:nvPr/>
          </p:nvPicPr>
          <p:blipFill>
            <a:blip r:embed="rId2"/>
            <a:stretch>
              <a:fillRect/>
            </a:stretch>
          </p:blipFill>
          <p:spPr>
            <a:xfrm>
              <a:off x="1779674" y="142735"/>
              <a:ext cx="10412322" cy="5180505"/>
            </a:xfrm>
            <a:prstGeom prst="rect">
              <a:avLst/>
            </a:prstGeom>
          </p:spPr>
        </p:pic>
        <p:sp>
          <p:nvSpPr>
            <p:cNvPr id="12" name="TextBox 11">
              <a:extLst>
                <a:ext uri="{FF2B5EF4-FFF2-40B4-BE49-F238E27FC236}">
                  <a16:creationId xmlns:a16="http://schemas.microsoft.com/office/drawing/2014/main" id="{B9761B95-8774-B071-8043-9AD2C59A603A}"/>
                </a:ext>
              </a:extLst>
            </p:cNvPr>
            <p:cNvSpPr txBox="1"/>
            <p:nvPr/>
          </p:nvSpPr>
          <p:spPr>
            <a:xfrm>
              <a:off x="2811067" y="472215"/>
              <a:ext cx="7922350" cy="3785652"/>
            </a:xfrm>
            <a:prstGeom prst="rect">
              <a:avLst/>
            </a:prstGeom>
            <a:noFill/>
          </p:spPr>
          <p:txBody>
            <a:bodyPr wrap="square" rtlCol="0">
              <a:spAutoFit/>
            </a:bodyPr>
            <a:lstStyle/>
            <a:p>
              <a:pPr marL="685800" indent="-685800" algn="just">
                <a:buFont typeface="Wingdings" panose="05000000000000000000" pitchFamily="2" charset="2"/>
                <a:buChar char="Ø"/>
              </a:pPr>
              <a:r>
                <a:rPr lang="vi-VN" sz="4800" b="1">
                  <a:solidFill>
                    <a:srgbClr val="AE0001"/>
                  </a:solidFill>
                  <a:latin typeface="Calibri" panose="020F0502020204030204" pitchFamily="34" charset="0"/>
                  <a:ea typeface="Calibri" panose="020F0502020204030204" pitchFamily="34" charset="0"/>
                  <a:cs typeface="Calibri" panose="020F0502020204030204" pitchFamily="34" charset="0"/>
                </a:rPr>
                <a:t>Toàn bài đọc với giọng nhẹ nhàng, tha thiết.</a:t>
              </a:r>
            </a:p>
            <a:p>
              <a:pPr marL="685800" indent="-685800" algn="just">
                <a:buFont typeface="Wingdings" panose="05000000000000000000" pitchFamily="2" charset="2"/>
                <a:buChar char="Ø"/>
              </a:pPr>
              <a:r>
                <a:rPr lang="vi-VN" sz="4800" b="1">
                  <a:solidFill>
                    <a:srgbClr val="AE0001"/>
                  </a:solidFill>
                  <a:latin typeface="Calibri" panose="020F0502020204030204" pitchFamily="34" charset="0"/>
                  <a:ea typeface="Calibri" panose="020F0502020204030204" pitchFamily="34" charset="0"/>
                  <a:cs typeface="Calibri" panose="020F0502020204030204" pitchFamily="34" charset="0"/>
                </a:rPr>
                <a:t>Nhấn giọng ở những từ ngữ chỉ chất liệu, cách tạo màu cho tranh làng Hồ.</a:t>
              </a:r>
              <a:endParaRPr lang="vi-VN" sz="4800" b="1" dirty="0">
                <a:solidFill>
                  <a:srgbClr val="AE000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3" name="Group 2">
            <a:extLst>
              <a:ext uri="{FF2B5EF4-FFF2-40B4-BE49-F238E27FC236}">
                <a16:creationId xmlns:a16="http://schemas.microsoft.com/office/drawing/2014/main" id="{66C9603A-05B7-D3B9-1DD2-BB967AACAEE7}"/>
              </a:ext>
            </a:extLst>
          </p:cNvPr>
          <p:cNvGrpSpPr/>
          <p:nvPr/>
        </p:nvGrpSpPr>
        <p:grpSpPr>
          <a:xfrm>
            <a:off x="2163824" y="850432"/>
            <a:ext cx="4280542" cy="696366"/>
            <a:chOff x="3943590" y="937122"/>
            <a:chExt cx="4280542" cy="696366"/>
          </a:xfrm>
        </p:grpSpPr>
        <p:sp>
          <p:nvSpPr>
            <p:cNvPr id="5" name="TextBox 67">
              <a:extLst>
                <a:ext uri="{FF2B5EF4-FFF2-40B4-BE49-F238E27FC236}">
                  <a16:creationId xmlns:a16="http://schemas.microsoft.com/office/drawing/2014/main" id="{2371F6DA-95CB-F0FB-8F5D-A2AE81258766}"/>
                </a:ext>
              </a:extLst>
            </p:cNvPr>
            <p:cNvSpPr txBox="1"/>
            <p:nvPr/>
          </p:nvSpPr>
          <p:spPr>
            <a:xfrm>
              <a:off x="3943590" y="937122"/>
              <a:ext cx="4280542" cy="6963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0" cap="rnd" cmpd="sng">
                    <a:solidFill>
                      <a:schemeClr val="bg1"/>
                    </a:solidFill>
                    <a:prstDash val="solid"/>
                  </a:ln>
                  <a:solidFill>
                    <a:srgbClr val="FF3300"/>
                  </a:solidFill>
                  <a:effectLst>
                    <a:innerShdw blurRad="114300">
                      <a:schemeClr val="bg1">
                        <a:lumMod val="85000"/>
                      </a:schemeClr>
                    </a:innerShdw>
                  </a:effectLst>
                  <a:uLnTx/>
                  <a:uFillTx/>
                  <a:latin typeface="SVN-Apple" panose="02040603050506020204" pitchFamily="18" charset="0"/>
                  <a:ea typeface="LNTH-LuoLuoNotangYuanTi 1" pitchFamily="2" charset="-128"/>
                  <a:cs typeface="LNTH-LuoLuoNotangYuanTi 1" pitchFamily="2" charset="-128"/>
                </a:rPr>
                <a:t>GIỌNG ĐỌC TOÀN BÀI</a:t>
              </a:r>
            </a:p>
          </p:txBody>
        </p:sp>
        <p:sp>
          <p:nvSpPr>
            <p:cNvPr id="6" name="TextBox 67">
              <a:extLst>
                <a:ext uri="{FF2B5EF4-FFF2-40B4-BE49-F238E27FC236}">
                  <a16:creationId xmlns:a16="http://schemas.microsoft.com/office/drawing/2014/main" id="{77D21062-07C3-FD2D-AA5B-5EDD2B290D1E}"/>
                </a:ext>
              </a:extLst>
            </p:cNvPr>
            <p:cNvSpPr txBox="1"/>
            <p:nvPr/>
          </p:nvSpPr>
          <p:spPr>
            <a:xfrm>
              <a:off x="3943590" y="937122"/>
              <a:ext cx="4280542" cy="6963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cap="rnd" cmpd="sng">
                    <a:solidFill>
                      <a:srgbClr val="C00000"/>
                    </a:solidFill>
                    <a:prstDash val="solid"/>
                  </a:ln>
                  <a:solidFill>
                    <a:srgbClr val="FF4548"/>
                  </a:solidFill>
                  <a:uLnTx/>
                  <a:uFillTx/>
                  <a:latin typeface="SVN-Apple" panose="02040603050506020204" pitchFamily="18" charset="0"/>
                  <a:ea typeface="LNTH-LuoLuoNotangYuanTi 1" pitchFamily="2" charset="-128"/>
                  <a:cs typeface="LNTH-LuoLuoNotangYuanTi 1" pitchFamily="2" charset="-128"/>
                </a:rPr>
                <a:t>GIỌNG ĐỌC TOÀN BÀI</a:t>
              </a:r>
            </a:p>
          </p:txBody>
        </p:sp>
      </p:grpSp>
    </p:spTree>
    <p:extLst>
      <p:ext uri="{BB962C8B-B14F-4D97-AF65-F5344CB8AC3E}">
        <p14:creationId xmlns:p14="http://schemas.microsoft.com/office/powerpoint/2010/main" val="261577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out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5D0795C-DF14-A186-95DD-817BA053D46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5125" b="10500"/>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E6D09E39-3FAD-8C8D-49D7-726E6021A428}"/>
              </a:ext>
            </a:extLst>
          </p:cNvPr>
          <p:cNvGrpSpPr/>
          <p:nvPr/>
        </p:nvGrpSpPr>
        <p:grpSpPr>
          <a:xfrm>
            <a:off x="156000" y="1322129"/>
            <a:ext cx="5151662" cy="4986871"/>
            <a:chOff x="1702" y="549000"/>
            <a:chExt cx="5760000" cy="5760000"/>
          </a:xfrm>
        </p:grpSpPr>
        <p:pic>
          <p:nvPicPr>
            <p:cNvPr id="5" name="Picture 4" descr="A hot air balloon with leaves around it&#10;&#10;Description automatically generated">
              <a:extLst>
                <a:ext uri="{FF2B5EF4-FFF2-40B4-BE49-F238E27FC236}">
                  <a16:creationId xmlns:a16="http://schemas.microsoft.com/office/drawing/2014/main" id="{BA007699-9FD5-9C5A-1791-DFEB3ACA6CAC}"/>
                </a:ext>
              </a:extLst>
            </p:cNvPr>
            <p:cNvPicPr>
              <a:picLocks noChangeAspect="1"/>
            </p:cNvPicPr>
            <p:nvPr/>
          </p:nvPicPr>
          <p:blipFill rotWithShape="1">
            <a:blip r:embed="rId6">
              <a:extLst>
                <a:ext uri="{28A0092B-C50C-407E-A947-70E740481C1C}">
                  <a14:useLocalDpi xmlns:a14="http://schemas.microsoft.com/office/drawing/2010/main" val="0"/>
                </a:ext>
              </a:extLst>
            </a:blip>
            <a:srcRect l="18100" t="4869" r="18100" b="4869"/>
            <a:stretch/>
          </p:blipFill>
          <p:spPr>
            <a:xfrm>
              <a:off x="1702" y="549000"/>
              <a:ext cx="5760000" cy="5760000"/>
            </a:xfrm>
            <a:prstGeom prst="rect">
              <a:avLst/>
            </a:prstGeom>
            <a:effectLst>
              <a:innerShdw blurRad="63500" dist="50800" dir="8100000">
                <a:srgbClr val="006600">
                  <a:alpha val="49804"/>
                </a:srgbClr>
              </a:innerShdw>
            </a:effectLst>
          </p:spPr>
        </p:pic>
        <p:sp>
          <p:nvSpPr>
            <p:cNvPr id="10" name="TextBox 9">
              <a:extLst>
                <a:ext uri="{FF2B5EF4-FFF2-40B4-BE49-F238E27FC236}">
                  <a16:creationId xmlns:a16="http://schemas.microsoft.com/office/drawing/2014/main" id="{F4A6FBB9-AF85-63F4-36E3-5F5D5E0EC711}"/>
                </a:ext>
              </a:extLst>
            </p:cNvPr>
            <p:cNvSpPr txBox="1"/>
            <p:nvPr/>
          </p:nvSpPr>
          <p:spPr>
            <a:xfrm>
              <a:off x="967105" y="1729394"/>
              <a:ext cx="3827246" cy="2506219"/>
            </a:xfrm>
            <a:prstGeom prst="rect">
              <a:avLst/>
            </a:prstGeom>
            <a:noFill/>
          </p:spPr>
          <p:txBody>
            <a:bodyPr wrap="square" rtlCol="0">
              <a:spAutoFit/>
            </a:bodyPr>
            <a:lstStyle/>
            <a:p>
              <a:pPr algn="ctr"/>
              <a:r>
                <a:rPr lang="en-US" sz="4500" b="1" dirty="0">
                  <a:solidFill>
                    <a:srgbClr val="0033CC"/>
                  </a:solidFill>
                </a:rPr>
                <a:t>BÀI ĐỌC </a:t>
              </a:r>
            </a:p>
            <a:p>
              <a:pPr algn="ctr"/>
              <a:r>
                <a:rPr lang="en-US" sz="4500" b="1" dirty="0">
                  <a:solidFill>
                    <a:srgbClr val="0033CC"/>
                  </a:solidFill>
                </a:rPr>
                <a:t>GỒM CÓ </a:t>
              </a:r>
            </a:p>
            <a:p>
              <a:pPr algn="ctr"/>
              <a:r>
                <a:rPr lang="en-US" sz="4500" b="1" dirty="0">
                  <a:solidFill>
                    <a:srgbClr val="0033CC"/>
                  </a:solidFill>
                </a:rPr>
                <a:t>MẤY ĐOẠN?</a:t>
              </a:r>
            </a:p>
          </p:txBody>
        </p:sp>
      </p:grpSp>
      <p:grpSp>
        <p:nvGrpSpPr>
          <p:cNvPr id="13" name="Group 12">
            <a:extLst>
              <a:ext uri="{FF2B5EF4-FFF2-40B4-BE49-F238E27FC236}">
                <a16:creationId xmlns:a16="http://schemas.microsoft.com/office/drawing/2014/main" id="{5567D538-C54E-8D88-27FF-26FBD2ADD0DB}"/>
              </a:ext>
            </a:extLst>
          </p:cNvPr>
          <p:cNvGrpSpPr/>
          <p:nvPr/>
        </p:nvGrpSpPr>
        <p:grpSpPr>
          <a:xfrm>
            <a:off x="5524982" y="719823"/>
            <a:ext cx="5940000" cy="1551607"/>
            <a:chOff x="6342927" y="780869"/>
            <a:chExt cx="5940000" cy="1551607"/>
          </a:xfrm>
        </p:grpSpPr>
        <p:sp>
          <p:nvSpPr>
            <p:cNvPr id="6" name="AutoShape 8">
              <a:extLst>
                <a:ext uri="{FF2B5EF4-FFF2-40B4-BE49-F238E27FC236}">
                  <a16:creationId xmlns:a16="http://schemas.microsoft.com/office/drawing/2014/main" id="{9FA62F13-0B48-5B5E-C988-2CBB239BCB9D}"/>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400" b="1" dirty="0">
                <a:solidFill>
                  <a:srgbClr val="FF7C80"/>
                </a:solidFill>
                <a:latin typeface="UVN Bach Dang Nang" panose="02070803090706020303" pitchFamily="18" charset="0"/>
                <a:cs typeface="Times New Roman" pitchFamily="18" charset="0"/>
              </a:endParaRPr>
            </a:p>
          </p:txBody>
        </p:sp>
        <p:sp>
          <p:nvSpPr>
            <p:cNvPr id="12" name="TextBox 11">
              <a:extLst>
                <a:ext uri="{FF2B5EF4-FFF2-40B4-BE49-F238E27FC236}">
                  <a16:creationId xmlns:a16="http://schemas.microsoft.com/office/drawing/2014/main" id="{8E54CA19-5D22-BE28-86B6-1CC63946E680}"/>
                </a:ext>
              </a:extLst>
            </p:cNvPr>
            <p:cNvSpPr txBox="1"/>
            <p:nvPr/>
          </p:nvSpPr>
          <p:spPr>
            <a:xfrm>
              <a:off x="6536914" y="983706"/>
              <a:ext cx="5708025" cy="1323439"/>
            </a:xfrm>
            <a:prstGeom prst="rect">
              <a:avLst/>
            </a:prstGeom>
            <a:noFill/>
          </p:spPr>
          <p:txBody>
            <a:bodyPr wrap="square">
              <a:spAutoFit/>
            </a:bodyPr>
            <a:lstStyle/>
            <a:p>
              <a:pPr algn="ctr"/>
              <a:r>
                <a:rPr lang="en-US" sz="4000" b="1" dirty="0" err="1">
                  <a:solidFill>
                    <a:srgbClr val="FF0066"/>
                  </a:solidFill>
                  <a:cs typeface="Times New Roman" pitchFamily="18" charset="0"/>
                </a:rPr>
                <a:t>Đoạn</a:t>
              </a:r>
              <a:r>
                <a:rPr lang="en-US" sz="4000" b="1" dirty="0">
                  <a:solidFill>
                    <a:srgbClr val="FF0066"/>
                  </a:solidFill>
                  <a:cs typeface="Times New Roman" pitchFamily="18" charset="0"/>
                </a:rPr>
                <a:t> 1</a:t>
              </a:r>
              <a:r>
                <a:rPr lang="en-US" sz="4000" b="1">
                  <a:solidFill>
                    <a:srgbClr val="FF0066"/>
                  </a:solidFill>
                  <a:cs typeface="Times New Roman" pitchFamily="18" charset="0"/>
                </a:rPr>
                <a:t>: </a:t>
              </a:r>
              <a:r>
                <a:rPr lang="en-US" sz="4000" b="1">
                  <a:solidFill>
                    <a:srgbClr val="002060"/>
                  </a:solidFill>
                </a:rPr>
                <a:t>Từ đầu đến </a:t>
              </a:r>
            </a:p>
            <a:p>
              <a:pPr algn="ctr"/>
              <a:r>
                <a:rPr lang="en-US" sz="4000" b="1">
                  <a:solidFill>
                    <a:srgbClr val="002060"/>
                  </a:solidFill>
                </a:rPr>
                <a:t>“gà mái mẹ”.</a:t>
              </a:r>
              <a:endParaRPr lang="en-US" sz="4000" b="1" dirty="0">
                <a:cs typeface="Times New Roman" pitchFamily="18" charset="0"/>
              </a:endParaRPr>
            </a:p>
          </p:txBody>
        </p:sp>
      </p:grpSp>
      <p:sp>
        <p:nvSpPr>
          <p:cNvPr id="17" name="Line 11">
            <a:extLst>
              <a:ext uri="{FF2B5EF4-FFF2-40B4-BE49-F238E27FC236}">
                <a16:creationId xmlns:a16="http://schemas.microsoft.com/office/drawing/2014/main" id="{B1D5A04A-95CA-3D0D-91CA-9C208CFE72D7}"/>
              </a:ext>
            </a:extLst>
          </p:cNvPr>
          <p:cNvSpPr>
            <a:spLocks noChangeShapeType="1"/>
          </p:cNvSpPr>
          <p:nvPr/>
        </p:nvSpPr>
        <p:spPr bwMode="auto">
          <a:xfrm>
            <a:off x="4576934" y="3428998"/>
            <a:ext cx="1142035" cy="1754326"/>
          </a:xfrm>
          <a:prstGeom prst="line">
            <a:avLst/>
          </a:prstGeom>
          <a:ln w="76200">
            <a:solidFill>
              <a:srgbClr val="E82C00"/>
            </a:solidFill>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en-US">
              <a:solidFill>
                <a:srgbClr val="FF7C80"/>
              </a:solidFill>
              <a:latin typeface="UVN Bach Dang Nang" panose="02070803090706020303" pitchFamily="18" charset="0"/>
            </a:endParaRPr>
          </a:p>
        </p:txBody>
      </p:sp>
      <p:sp>
        <p:nvSpPr>
          <p:cNvPr id="8" name="Line 11">
            <a:extLst>
              <a:ext uri="{FF2B5EF4-FFF2-40B4-BE49-F238E27FC236}">
                <a16:creationId xmlns:a16="http://schemas.microsoft.com/office/drawing/2014/main" id="{03B1BFAE-4550-2732-7577-A1B0A127574E}"/>
              </a:ext>
            </a:extLst>
          </p:cNvPr>
          <p:cNvSpPr>
            <a:spLocks noChangeShapeType="1"/>
          </p:cNvSpPr>
          <p:nvPr/>
        </p:nvSpPr>
        <p:spPr bwMode="auto">
          <a:xfrm flipV="1">
            <a:off x="4598219" y="1910023"/>
            <a:ext cx="1142035" cy="1551607"/>
          </a:xfrm>
          <a:prstGeom prst="line">
            <a:avLst/>
          </a:prstGeom>
          <a:ln w="76200">
            <a:solidFill>
              <a:srgbClr val="E82C00"/>
            </a:solidFill>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en-US">
              <a:solidFill>
                <a:srgbClr val="FF7C80"/>
              </a:solidFill>
              <a:latin typeface="UVN Bach Dang Nang" panose="02070803090706020303" pitchFamily="18" charset="0"/>
            </a:endParaRPr>
          </a:p>
        </p:txBody>
      </p:sp>
      <p:grpSp>
        <p:nvGrpSpPr>
          <p:cNvPr id="19" name="Group 18">
            <a:extLst>
              <a:ext uri="{FF2B5EF4-FFF2-40B4-BE49-F238E27FC236}">
                <a16:creationId xmlns:a16="http://schemas.microsoft.com/office/drawing/2014/main" id="{105B4B58-2664-4956-8646-6AD24A4DAB55}"/>
              </a:ext>
            </a:extLst>
          </p:cNvPr>
          <p:cNvGrpSpPr/>
          <p:nvPr/>
        </p:nvGrpSpPr>
        <p:grpSpPr>
          <a:xfrm>
            <a:off x="5621976" y="4701943"/>
            <a:ext cx="5940000" cy="1551607"/>
            <a:chOff x="6342927" y="780869"/>
            <a:chExt cx="5940000" cy="1551607"/>
          </a:xfrm>
        </p:grpSpPr>
        <p:sp>
          <p:nvSpPr>
            <p:cNvPr id="20" name="AutoShape 8">
              <a:extLst>
                <a:ext uri="{FF2B5EF4-FFF2-40B4-BE49-F238E27FC236}">
                  <a16:creationId xmlns:a16="http://schemas.microsoft.com/office/drawing/2014/main" id="{87FDA349-943A-02DD-1FEF-EB8AB99DE427}"/>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400" b="1" dirty="0">
                <a:solidFill>
                  <a:srgbClr val="FF7C80"/>
                </a:solidFill>
                <a:latin typeface="UVN Bach Dang Nang" panose="02070803090706020303" pitchFamily="18" charset="0"/>
                <a:cs typeface="Times New Roman" pitchFamily="18" charset="0"/>
              </a:endParaRPr>
            </a:p>
          </p:txBody>
        </p:sp>
        <p:sp>
          <p:nvSpPr>
            <p:cNvPr id="21" name="TextBox 20">
              <a:extLst>
                <a:ext uri="{FF2B5EF4-FFF2-40B4-BE49-F238E27FC236}">
                  <a16:creationId xmlns:a16="http://schemas.microsoft.com/office/drawing/2014/main" id="{47CDC92A-223F-0AF6-9214-2A62C3F4A72D}"/>
                </a:ext>
              </a:extLst>
            </p:cNvPr>
            <p:cNvSpPr txBox="1"/>
            <p:nvPr/>
          </p:nvSpPr>
          <p:spPr>
            <a:xfrm>
              <a:off x="6439920" y="1127413"/>
              <a:ext cx="5708025" cy="707886"/>
            </a:xfrm>
            <a:prstGeom prst="rect">
              <a:avLst/>
            </a:prstGeom>
            <a:noFill/>
          </p:spPr>
          <p:txBody>
            <a:bodyPr wrap="square">
              <a:spAutoFit/>
            </a:bodyPr>
            <a:lstStyle/>
            <a:p>
              <a:pPr algn="ctr"/>
              <a:r>
                <a:rPr lang="en-US" sz="4000" b="1" err="1">
                  <a:solidFill>
                    <a:srgbClr val="FF0066"/>
                  </a:solidFill>
                  <a:cs typeface="Times New Roman" pitchFamily="18" charset="0"/>
                </a:rPr>
                <a:t>Đoạn</a:t>
              </a:r>
              <a:r>
                <a:rPr lang="en-US" sz="4000" b="1">
                  <a:solidFill>
                    <a:srgbClr val="FF0066"/>
                  </a:solidFill>
                  <a:cs typeface="Times New Roman" pitchFamily="18" charset="0"/>
                </a:rPr>
                <a:t> 2: </a:t>
              </a:r>
              <a:r>
                <a:rPr lang="en-US" sz="4000" b="1" dirty="0" err="1">
                  <a:solidFill>
                    <a:srgbClr val="002060"/>
                  </a:solidFill>
                </a:rPr>
                <a:t>Còn</a:t>
              </a:r>
              <a:r>
                <a:rPr lang="en-US" sz="4000" b="1" dirty="0">
                  <a:solidFill>
                    <a:srgbClr val="002060"/>
                  </a:solidFill>
                </a:rPr>
                <a:t> </a:t>
              </a:r>
              <a:r>
                <a:rPr lang="en-US" sz="4000" b="1" dirty="0" err="1">
                  <a:solidFill>
                    <a:srgbClr val="002060"/>
                  </a:solidFill>
                </a:rPr>
                <a:t>lại</a:t>
              </a:r>
              <a:r>
                <a:rPr lang="en-US" sz="4000" b="1" dirty="0">
                  <a:solidFill>
                    <a:srgbClr val="002060"/>
                  </a:solidFill>
                </a:rPr>
                <a:t>.</a:t>
              </a:r>
              <a:endParaRPr lang="en-US" sz="4000" b="1" dirty="0">
                <a:cs typeface="Times New Roman" pitchFamily="18" charset="0"/>
              </a:endParaRPr>
            </a:p>
          </p:txBody>
        </p:sp>
      </p:grpSp>
    </p:spTree>
    <p:extLst>
      <p:ext uri="{BB962C8B-B14F-4D97-AF65-F5344CB8AC3E}">
        <p14:creationId xmlns:p14="http://schemas.microsoft.com/office/powerpoint/2010/main" val="3918664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par>
                          <p:cTn id="15" fill="hold">
                            <p:stCondLst>
                              <p:cond delay="500"/>
                            </p:stCondLst>
                            <p:childTnLst>
                              <p:par>
                                <p:cTn id="16" presetID="5" presetClass="entr" presetSubtype="1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subTnLst>
                                    <p:audio>
                                      <p:cMediaNode>
                                        <p:cTn display="0" masterRel="sameClick">
                                          <p:stCondLst>
                                            <p:cond evt="begin" delay="0">
                                              <p:tn val="16"/>
                                            </p:cond>
                                          </p:stCondLst>
                                          <p:endCondLst>
                                            <p:cond evt="onStopAudio" delay="0">
                                              <p:tgtEl>
                                                <p:sldTgt/>
                                              </p:tgtEl>
                                            </p:cond>
                                          </p:endCondLst>
                                        </p:cTn>
                                        <p:tgtEl>
                                          <p:sndTgt r:embed="rId3" name="trả-lời-đúng.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par>
                          <p:cTn id="24" fill="hold">
                            <p:stCondLst>
                              <p:cond delay="500"/>
                            </p:stCondLst>
                            <p:childTnLst>
                              <p:par>
                                <p:cTn id="25" presetID="5" presetClass="entr" presetSubtype="1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heckerboard(across)">
                                      <p:cBhvr>
                                        <p:cTn id="27" dur="500"/>
                                        <p:tgtEl>
                                          <p:spTgt spid="19"/>
                                        </p:tgtEl>
                                      </p:cBhvr>
                                    </p:animEffect>
                                  </p:childTnLst>
                                  <p:subTnLst>
                                    <p:audio>
                                      <p:cMediaNode>
                                        <p:cTn display="0" masterRel="sameClick">
                                          <p:stCondLst>
                                            <p:cond evt="begin" delay="0">
                                              <p:tn val="25"/>
                                            </p:cond>
                                          </p:stCondLst>
                                          <p:endCondLst>
                                            <p:cond evt="onStopAudio" delay="0">
                                              <p:tgtEl>
                                                <p:sldTgt/>
                                              </p:tgtEl>
                                            </p:cond>
                                          </p:endCondLst>
                                        </p:cTn>
                                        <p:tgtEl>
                                          <p:sndTgt r:embed="rId3" name="trả-lời-đú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22926-CCCA-60C7-15C5-327576277727}"/>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031BE9D7-C242-4614-7813-5EAB56AA6DB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306BBF5-254D-2B4C-8E5B-64245DDDC017}"/>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645EA33E-9D4A-FBBE-9FFE-DCDF7AB6A457}"/>
              </a:ext>
            </a:extLst>
          </p:cNvPr>
          <p:cNvGrpSpPr/>
          <p:nvPr/>
        </p:nvGrpSpPr>
        <p:grpSpPr>
          <a:xfrm>
            <a:off x="2492681" y="0"/>
            <a:ext cx="6721212" cy="1319886"/>
            <a:chOff x="3720737" y="-364541"/>
            <a:chExt cx="4750526" cy="1319886"/>
          </a:xfrm>
        </p:grpSpPr>
        <p:pic>
          <p:nvPicPr>
            <p:cNvPr id="19" name="Picture 18">
              <a:extLst>
                <a:ext uri="{FF2B5EF4-FFF2-40B4-BE49-F238E27FC236}">
                  <a16:creationId xmlns:a16="http://schemas.microsoft.com/office/drawing/2014/main" id="{76675FCE-E97D-0127-E5F3-56FC4D83585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720737" y="-364541"/>
              <a:ext cx="4750526" cy="1224000"/>
            </a:xfrm>
            <a:prstGeom prst="rect">
              <a:avLst/>
            </a:prstGeom>
          </p:spPr>
        </p:pic>
        <p:sp>
          <p:nvSpPr>
            <p:cNvPr id="20" name="TextBox 19">
              <a:extLst>
                <a:ext uri="{FF2B5EF4-FFF2-40B4-BE49-F238E27FC236}">
                  <a16:creationId xmlns:a16="http://schemas.microsoft.com/office/drawing/2014/main" id="{C198D1A7-B311-2CA2-74DF-4BAD7C7E8637}"/>
                </a:ext>
              </a:extLst>
            </p:cNvPr>
            <p:cNvSpPr txBox="1"/>
            <p:nvPr/>
          </p:nvSpPr>
          <p:spPr>
            <a:xfrm>
              <a:off x="4330709" y="247459"/>
              <a:ext cx="3530582"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Luyện đọc từ khó</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
        <p:nvSpPr>
          <p:cNvPr id="3" name="Freeform 7">
            <a:extLst>
              <a:ext uri="{FF2B5EF4-FFF2-40B4-BE49-F238E27FC236}">
                <a16:creationId xmlns:a16="http://schemas.microsoft.com/office/drawing/2014/main" id="{DED09B06-E40C-2AD1-27BB-CDBAF36C9947}"/>
              </a:ext>
            </a:extLst>
          </p:cNvPr>
          <p:cNvSpPr/>
          <p:nvPr/>
        </p:nvSpPr>
        <p:spPr>
          <a:xfrm flipH="1">
            <a:off x="698676" y="1376087"/>
            <a:ext cx="4202255" cy="4592628"/>
          </a:xfrm>
          <a:custGeom>
            <a:avLst/>
            <a:gdLst/>
            <a:ahLst/>
            <a:cxnLst/>
            <a:rect l="l" t="t" r="r" b="b"/>
            <a:pathLst>
              <a:path w="6303382" h="6888942">
                <a:moveTo>
                  <a:pt x="6303382" y="0"/>
                </a:moveTo>
                <a:lnTo>
                  <a:pt x="0" y="0"/>
                </a:lnTo>
                <a:lnTo>
                  <a:pt x="0" y="6888942"/>
                </a:lnTo>
                <a:lnTo>
                  <a:pt x="6303382" y="6888942"/>
                </a:lnTo>
                <a:lnTo>
                  <a:pt x="6303382"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4" name="Freeform 8">
            <a:extLst>
              <a:ext uri="{FF2B5EF4-FFF2-40B4-BE49-F238E27FC236}">
                <a16:creationId xmlns:a16="http://schemas.microsoft.com/office/drawing/2014/main" id="{80B88705-FA9C-6B1F-4C20-8136178CDB4E}"/>
              </a:ext>
            </a:extLst>
          </p:cNvPr>
          <p:cNvSpPr/>
          <p:nvPr/>
        </p:nvSpPr>
        <p:spPr>
          <a:xfrm flipH="1">
            <a:off x="5519480" y="2162890"/>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5" name="TextBox 4">
            <a:extLst>
              <a:ext uri="{FF2B5EF4-FFF2-40B4-BE49-F238E27FC236}">
                <a16:creationId xmlns:a16="http://schemas.microsoft.com/office/drawing/2014/main" id="{14C1BCB0-FCAA-BE59-4391-144DD0C2FE67}"/>
              </a:ext>
            </a:extLst>
          </p:cNvPr>
          <p:cNvSpPr txBox="1"/>
          <p:nvPr/>
        </p:nvSpPr>
        <p:spPr>
          <a:xfrm>
            <a:off x="6227379" y="2162890"/>
            <a:ext cx="3310758" cy="830997"/>
          </a:xfrm>
          <a:prstGeom prst="rect">
            <a:avLst/>
          </a:prstGeom>
          <a:noFill/>
        </p:spPr>
        <p:txBody>
          <a:bodyPr wrap="square" rtlCol="0">
            <a:spAutoFit/>
          </a:bodyPr>
          <a:lstStyle/>
          <a:p>
            <a:pPr algn="ctr"/>
            <a:r>
              <a:rPr lang="en-US" sz="4800" b="1"/>
              <a:t>thuần phác</a:t>
            </a:r>
          </a:p>
        </p:txBody>
      </p:sp>
      <p:sp>
        <p:nvSpPr>
          <p:cNvPr id="6" name="Freeform 8">
            <a:extLst>
              <a:ext uri="{FF2B5EF4-FFF2-40B4-BE49-F238E27FC236}">
                <a16:creationId xmlns:a16="http://schemas.microsoft.com/office/drawing/2014/main" id="{89C33961-9BB3-1C73-0362-30088F67B392}"/>
              </a:ext>
            </a:extLst>
          </p:cNvPr>
          <p:cNvSpPr/>
          <p:nvPr/>
        </p:nvSpPr>
        <p:spPr>
          <a:xfrm flipH="1">
            <a:off x="5519480" y="4127306"/>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7" name="TextBox 6">
            <a:extLst>
              <a:ext uri="{FF2B5EF4-FFF2-40B4-BE49-F238E27FC236}">
                <a16:creationId xmlns:a16="http://schemas.microsoft.com/office/drawing/2014/main" id="{188D43B6-C77D-DBC0-F152-550552005104}"/>
              </a:ext>
            </a:extLst>
          </p:cNvPr>
          <p:cNvSpPr txBox="1"/>
          <p:nvPr/>
        </p:nvSpPr>
        <p:spPr>
          <a:xfrm>
            <a:off x="6227379" y="4127306"/>
            <a:ext cx="3310758" cy="830997"/>
          </a:xfrm>
          <a:prstGeom prst="rect">
            <a:avLst/>
          </a:prstGeom>
          <a:noFill/>
        </p:spPr>
        <p:txBody>
          <a:bodyPr wrap="square" rtlCol="0">
            <a:spAutoFit/>
          </a:bodyPr>
          <a:lstStyle/>
          <a:p>
            <a:pPr algn="ctr"/>
            <a:r>
              <a:rPr lang="en-US" sz="4800" b="1"/>
              <a:t>khoáy</a:t>
            </a:r>
          </a:p>
        </p:txBody>
      </p:sp>
    </p:spTree>
    <p:extLst>
      <p:ext uri="{BB962C8B-B14F-4D97-AF65-F5344CB8AC3E}">
        <p14:creationId xmlns:p14="http://schemas.microsoft.com/office/powerpoint/2010/main" val="42845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4C593-EC12-3102-AC9B-0EE1B5E597D9}"/>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32FE50DB-3700-1C68-D154-0C0E7FB6DAC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E8B1F7C9-371E-32EF-5A00-68E4B1C0DFEE}"/>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15A0EB35-2233-80B5-C67C-9C482E2951AB}"/>
              </a:ext>
            </a:extLst>
          </p:cNvPr>
          <p:cNvGrpSpPr/>
          <p:nvPr/>
        </p:nvGrpSpPr>
        <p:grpSpPr>
          <a:xfrm>
            <a:off x="2492681" y="0"/>
            <a:ext cx="6721212" cy="1319886"/>
            <a:chOff x="3720737" y="-364541"/>
            <a:chExt cx="4750526" cy="1319886"/>
          </a:xfrm>
        </p:grpSpPr>
        <p:pic>
          <p:nvPicPr>
            <p:cNvPr id="19" name="Picture 18">
              <a:extLst>
                <a:ext uri="{FF2B5EF4-FFF2-40B4-BE49-F238E27FC236}">
                  <a16:creationId xmlns:a16="http://schemas.microsoft.com/office/drawing/2014/main" id="{DDCB78B9-7AFD-1F1A-3842-A31D2356879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720737" y="-364541"/>
              <a:ext cx="4750526" cy="1224000"/>
            </a:xfrm>
            <a:prstGeom prst="rect">
              <a:avLst/>
            </a:prstGeom>
          </p:spPr>
        </p:pic>
        <p:sp>
          <p:nvSpPr>
            <p:cNvPr id="20" name="TextBox 19">
              <a:extLst>
                <a:ext uri="{FF2B5EF4-FFF2-40B4-BE49-F238E27FC236}">
                  <a16:creationId xmlns:a16="http://schemas.microsoft.com/office/drawing/2014/main" id="{0F3E294A-0B2E-8090-1FF4-4AF2D9A96E8B}"/>
                </a:ext>
              </a:extLst>
            </p:cNvPr>
            <p:cNvSpPr txBox="1"/>
            <p:nvPr/>
          </p:nvSpPr>
          <p:spPr>
            <a:xfrm>
              <a:off x="4330709" y="247459"/>
              <a:ext cx="3530582"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Luyện đọc câu</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03EF42EA-ACD8-D4BC-FCBD-76AEE7342C63}"/>
              </a:ext>
            </a:extLst>
          </p:cNvPr>
          <p:cNvSpPr txBox="1"/>
          <p:nvPr/>
        </p:nvSpPr>
        <p:spPr>
          <a:xfrm>
            <a:off x="1261241" y="1737770"/>
            <a:ext cx="10168759" cy="2062103"/>
          </a:xfrm>
          <a:prstGeom prst="rect">
            <a:avLst/>
          </a:prstGeom>
          <a:solidFill>
            <a:schemeClr val="accent2">
              <a:lumMod val="20000"/>
              <a:lumOff val="80000"/>
            </a:schemeClr>
          </a:solidFill>
        </p:spPr>
        <p:txBody>
          <a:bodyPr wrap="square" rtlCol="0">
            <a:spAutoFit/>
          </a:bodyPr>
          <a:lstStyle/>
          <a:p>
            <a:pPr algn="just"/>
            <a:r>
              <a:rPr lang="en-US" sz="3200"/>
              <a:t>	</a:t>
            </a:r>
            <a:r>
              <a:rPr lang="vi-VN" sz="3200"/>
              <a:t>Mỗi lần Tết đến,</a:t>
            </a:r>
            <a:r>
              <a:rPr lang="vi-VN" sz="3200">
                <a:solidFill>
                  <a:srgbClr val="FF0000"/>
                </a:solidFill>
              </a:rPr>
              <a:t>/</a:t>
            </a:r>
            <a:r>
              <a:rPr lang="vi-VN" sz="3200"/>
              <a:t> đứng trước những cái chiếu bày tranh làng Hồ</a:t>
            </a:r>
            <a:r>
              <a:rPr lang="vi-VN" sz="3200">
                <a:solidFill>
                  <a:srgbClr val="FF0000"/>
                </a:solidFill>
              </a:rPr>
              <a:t>/</a:t>
            </a:r>
            <a:r>
              <a:rPr lang="vi-VN" sz="3200"/>
              <a:t> giải trên các lề phố Hà Nội,</a:t>
            </a:r>
            <a:r>
              <a:rPr lang="vi-VN" sz="3200">
                <a:solidFill>
                  <a:srgbClr val="FF0000"/>
                </a:solidFill>
              </a:rPr>
              <a:t>/</a:t>
            </a:r>
            <a:r>
              <a:rPr lang="vi-VN" sz="3200"/>
              <a:t> lòng tôi thấm thía một nỗi biết ơn</a:t>
            </a:r>
            <a:r>
              <a:rPr lang="vi-VN" sz="3200">
                <a:solidFill>
                  <a:srgbClr val="FF0000"/>
                </a:solidFill>
              </a:rPr>
              <a:t>/</a:t>
            </a:r>
            <a:r>
              <a:rPr lang="vi-VN" sz="3200"/>
              <a:t> đối với những người nghệ sĩ tạo hình của nhân dân.</a:t>
            </a:r>
            <a:r>
              <a:rPr lang="vi-VN" sz="3200">
                <a:solidFill>
                  <a:srgbClr val="FF0000"/>
                </a:solidFill>
              </a:rPr>
              <a:t>//</a:t>
            </a:r>
            <a:endParaRPr lang="en-US" sz="3200">
              <a:solidFill>
                <a:srgbClr val="FF0000"/>
              </a:solidFill>
            </a:endParaRPr>
          </a:p>
        </p:txBody>
      </p:sp>
      <p:sp>
        <p:nvSpPr>
          <p:cNvPr id="9" name="TextBox 8">
            <a:extLst>
              <a:ext uri="{FF2B5EF4-FFF2-40B4-BE49-F238E27FC236}">
                <a16:creationId xmlns:a16="http://schemas.microsoft.com/office/drawing/2014/main" id="{8EC5F0D9-719D-429D-631A-3AEEF0145F87}"/>
              </a:ext>
            </a:extLst>
          </p:cNvPr>
          <p:cNvSpPr txBox="1"/>
          <p:nvPr/>
        </p:nvSpPr>
        <p:spPr>
          <a:xfrm>
            <a:off x="1261240" y="4059816"/>
            <a:ext cx="10168759" cy="2062103"/>
          </a:xfrm>
          <a:prstGeom prst="rect">
            <a:avLst/>
          </a:prstGeom>
          <a:solidFill>
            <a:schemeClr val="accent2">
              <a:lumMod val="20000"/>
              <a:lumOff val="80000"/>
            </a:schemeClr>
          </a:solidFill>
        </p:spPr>
        <p:txBody>
          <a:bodyPr wrap="square" rtlCol="0">
            <a:spAutoFit/>
          </a:bodyPr>
          <a:lstStyle/>
          <a:p>
            <a:pPr algn="just"/>
            <a:r>
              <a:rPr lang="en-US" sz="3200"/>
              <a:t>	</a:t>
            </a:r>
            <a:r>
              <a:rPr lang="vi-VN" sz="3200"/>
              <a:t>Phải yêu mến cuộc đời trồng trọt,</a:t>
            </a:r>
            <a:r>
              <a:rPr lang="vi-VN" sz="3200">
                <a:solidFill>
                  <a:srgbClr val="FF0000"/>
                </a:solidFill>
              </a:rPr>
              <a:t>/ </a:t>
            </a:r>
            <a:r>
              <a:rPr lang="vi-VN" sz="3200"/>
              <a:t>chăn nuôi lắm</a:t>
            </a:r>
            <a:r>
              <a:rPr lang="vi-VN" sz="3200">
                <a:solidFill>
                  <a:srgbClr val="FF0000"/>
                </a:solidFill>
              </a:rPr>
              <a:t>/</a:t>
            </a:r>
            <a:r>
              <a:rPr lang="vi-VN" sz="3200"/>
              <a:t> mới khắc được những tranh lợn ráy</a:t>
            </a:r>
            <a:r>
              <a:rPr lang="vi-VN" sz="3200">
                <a:solidFill>
                  <a:srgbClr val="FF0000"/>
                </a:solidFill>
              </a:rPr>
              <a:t>/</a:t>
            </a:r>
            <a:r>
              <a:rPr lang="vi-VN" sz="3200"/>
              <a:t> có những khoáy âm dương rất có duyên,</a:t>
            </a:r>
            <a:r>
              <a:rPr lang="vi-VN" sz="3200">
                <a:solidFill>
                  <a:srgbClr val="FF0000"/>
                </a:solidFill>
              </a:rPr>
              <a:t>/ </a:t>
            </a:r>
            <a:r>
              <a:rPr lang="vi-VN" sz="3200"/>
              <a:t>mới vẽ được những đàn gà con tưng bừng</a:t>
            </a:r>
            <a:r>
              <a:rPr lang="vi-VN" sz="3200">
                <a:solidFill>
                  <a:srgbClr val="FF0000"/>
                </a:solidFill>
              </a:rPr>
              <a:t>/ </a:t>
            </a:r>
            <a:r>
              <a:rPr lang="vi-VN" sz="3200"/>
              <a:t>như ca múa bên gà mái mẹ.</a:t>
            </a:r>
            <a:r>
              <a:rPr lang="vi-VN" sz="3200">
                <a:solidFill>
                  <a:srgbClr val="FF0000"/>
                </a:solidFill>
              </a:rPr>
              <a:t>//</a:t>
            </a:r>
            <a:endParaRPr lang="en-US" sz="3200">
              <a:solidFill>
                <a:srgbClr val="FF0000"/>
              </a:solidFill>
            </a:endParaRPr>
          </a:p>
        </p:txBody>
      </p:sp>
    </p:spTree>
    <p:extLst>
      <p:ext uri="{BB962C8B-B14F-4D97-AF65-F5344CB8AC3E}">
        <p14:creationId xmlns:p14="http://schemas.microsoft.com/office/powerpoint/2010/main" val="3228895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3C968-3E74-4163-4630-48ECFB6805F2}"/>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2E991607-2983-4E6C-7927-74631235EEF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E96198F5-FED1-9A8E-12ED-DCA0AB2F2201}"/>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934D7E8F-B6B4-F607-1CEB-3B2A7B0B94DC}"/>
              </a:ext>
            </a:extLst>
          </p:cNvPr>
          <p:cNvSpPr txBox="1"/>
          <p:nvPr/>
        </p:nvSpPr>
        <p:spPr>
          <a:xfrm>
            <a:off x="528683" y="1205102"/>
            <a:ext cx="11130455" cy="5170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Từ ngày còn ít tuổi, tôi đã thích những tranh lợn, gà, chuột, ếch, tranh cây dừa, tranh tố nữ của làng Hồ. Mỗi lần Tết đến, đứng trước những cái chiếu bày tranh làng Hồ giải trên các lề phố Hà Nội, lòng tôi thấm thía một nỗi biết ơn đối với những người nghệ sĩ tạo hình của nhân dân. Họ đã đem vào cuộc sống một cách nhìn thuần phác, càng ngắm càng thấy đậm đà, lành mạnh, hóm hỉnh và tươi vui.</a:t>
            </a:r>
            <a:endParaRPr kumimoji="0" lang="en-US"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Phải yêu mến cuộc đời trồng trọt, chăn nuôi lắm mới khắc được những tranh lợn ráy có những khoáy âm dương rất có duyên, mới vẽ được những đàn gà con tưng bừng như ca múa bên gà mái mẹ.</a:t>
            </a:r>
          </a:p>
        </p:txBody>
      </p:sp>
      <p:pic>
        <p:nvPicPr>
          <p:cNvPr id="3" name="Picture 2">
            <a:extLst>
              <a:ext uri="{FF2B5EF4-FFF2-40B4-BE49-F238E27FC236}">
                <a16:creationId xmlns:a16="http://schemas.microsoft.com/office/drawing/2014/main" id="{A61463EC-1C9D-7578-8EDF-B460B8AFF55F}"/>
              </a:ext>
            </a:extLst>
          </p:cNvPr>
          <p:cNvPicPr>
            <a:picLocks noChangeAspect="1"/>
          </p:cNvPicPr>
          <p:nvPr/>
        </p:nvPicPr>
        <p:blipFill>
          <a:blip r:embed="rId4"/>
          <a:stretch>
            <a:fillRect/>
          </a:stretch>
        </p:blipFill>
        <p:spPr>
          <a:xfrm>
            <a:off x="2299395" y="10846"/>
            <a:ext cx="6813073" cy="1202307"/>
          </a:xfrm>
          <a:prstGeom prst="rect">
            <a:avLst/>
          </a:prstGeom>
        </p:spPr>
      </p:pic>
      <p:grpSp>
        <p:nvGrpSpPr>
          <p:cNvPr id="9" name="Group 8">
            <a:extLst>
              <a:ext uri="{FF2B5EF4-FFF2-40B4-BE49-F238E27FC236}">
                <a16:creationId xmlns:a16="http://schemas.microsoft.com/office/drawing/2014/main" id="{3FBC6081-74C0-1693-9EC0-11743A844D17}"/>
              </a:ext>
            </a:extLst>
          </p:cNvPr>
          <p:cNvGrpSpPr/>
          <p:nvPr/>
        </p:nvGrpSpPr>
        <p:grpSpPr>
          <a:xfrm>
            <a:off x="313148" y="432862"/>
            <a:ext cx="2244521" cy="1021417"/>
            <a:chOff x="1094108" y="1292335"/>
            <a:chExt cx="2244521" cy="1021417"/>
          </a:xfrm>
        </p:grpSpPr>
        <p:pic>
          <p:nvPicPr>
            <p:cNvPr id="6" name="Picture 5">
              <a:extLst>
                <a:ext uri="{FF2B5EF4-FFF2-40B4-BE49-F238E27FC236}">
                  <a16:creationId xmlns:a16="http://schemas.microsoft.com/office/drawing/2014/main" id="{7725B115-CB2B-372F-F5EB-C9F4A9105009}"/>
                </a:ext>
              </a:extLst>
            </p:cNvPr>
            <p:cNvPicPr>
              <a:picLocks noChangeAspect="1"/>
            </p:cNvPicPr>
            <p:nvPr/>
          </p:nvPicPr>
          <p:blipFill>
            <a:blip r:embed="rId5"/>
            <a:stretch>
              <a:fillRect/>
            </a:stretch>
          </p:blipFill>
          <p:spPr>
            <a:xfrm>
              <a:off x="1094108" y="1292335"/>
              <a:ext cx="729742" cy="900952"/>
            </a:xfrm>
            <a:prstGeom prst="rect">
              <a:avLst/>
            </a:prstGeom>
            <a:effectLst>
              <a:innerShdw blurRad="63500" dist="50800" dir="5400000">
                <a:schemeClr val="tx1">
                  <a:lumMod val="85000"/>
                  <a:lumOff val="15000"/>
                  <a:alpha val="50000"/>
                </a:schemeClr>
              </a:innerShdw>
            </a:effectLst>
          </p:spPr>
        </p:pic>
        <p:sp>
          <p:nvSpPr>
            <p:cNvPr id="7" name="TextBox 9">
              <a:extLst>
                <a:ext uri="{FF2B5EF4-FFF2-40B4-BE49-F238E27FC236}">
                  <a16:creationId xmlns:a16="http://schemas.microsoft.com/office/drawing/2014/main" id="{9E90C8B8-C01A-9F85-E61F-F7A54203236C}"/>
                </a:ext>
              </a:extLst>
            </p:cNvPr>
            <p:cNvSpPr txBox="1"/>
            <p:nvPr/>
          </p:nvSpPr>
          <p:spPr>
            <a:xfrm>
              <a:off x="1473893" y="1636644"/>
              <a:ext cx="1864736" cy="67710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3800" kern="0" dirty="0" err="1">
                  <a:ln w="0"/>
                  <a:solidFill>
                    <a:srgbClr val="C00000"/>
                  </a:solidFill>
                  <a:latin typeface="#9Slide05 Phobia" panose="02000506000000020003" pitchFamily="2" charset="0"/>
                  <a:sym typeface="Arial"/>
                </a:rPr>
                <a:t>Đoạn</a:t>
              </a:r>
              <a:r>
                <a:rPr lang="en-US" sz="3800" kern="0" dirty="0">
                  <a:ln w="0"/>
                  <a:solidFill>
                    <a:srgbClr val="C00000"/>
                  </a:solidFill>
                  <a:latin typeface="#9Slide05 Phobia" panose="02000506000000020003" pitchFamily="2" charset="0"/>
                  <a:sym typeface="Arial"/>
                </a:rPr>
                <a:t> 1</a:t>
              </a:r>
              <a:endParaRPr kumimoji="0" lang="en-US" sz="3800" i="0" u="none" strike="noStrike" kern="0" normalizeH="0" baseline="0" noProof="0" dirty="0">
                <a:ln w="0"/>
                <a:solidFill>
                  <a:srgbClr val="C00000"/>
                </a:solidFill>
                <a:uLnTx/>
                <a:uFillTx/>
                <a:latin typeface="#9Slide05 Phobia" panose="02000506000000020003" pitchFamily="2" charset="0"/>
                <a:sym typeface="Arial"/>
              </a:endParaRPr>
            </a:p>
          </p:txBody>
        </p:sp>
      </p:grpSp>
    </p:spTree>
    <p:extLst>
      <p:ext uri="{BB962C8B-B14F-4D97-AF65-F5344CB8AC3E}">
        <p14:creationId xmlns:p14="http://schemas.microsoft.com/office/powerpoint/2010/main" val="1185117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874FD-45ED-92AB-610E-CB5C527D5852}"/>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2CEB7156-74A9-A111-78DF-8656DCC096C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91C7D667-C240-D1B5-9EF2-08D8686C40FA}"/>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02A80CF-8E6F-4D76-5CEA-2277171F76CB}"/>
              </a:ext>
            </a:extLst>
          </p:cNvPr>
          <p:cNvSpPr txBox="1"/>
          <p:nvPr/>
        </p:nvSpPr>
        <p:spPr>
          <a:xfrm>
            <a:off x="528683" y="1166608"/>
            <a:ext cx="11130455" cy="5170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Kĩ thuật tranh làng Hồ đã đạt đến sự</a:t>
            </a:r>
            <a:r>
              <a:rPr kumimoji="0" lang="en-US"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trang trí tinh tế: những bộ tranh tố nữ áo</a:t>
            </a:r>
            <a:r>
              <a:rPr kumimoji="0" lang="en-US"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màu, quần hoa chanh nền đen lĩnh của</a:t>
            </a:r>
            <a:r>
              <a:rPr kumimoji="0" lang="en-US"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một thứ màu đen rất Việt Nam. Màu đen</a:t>
            </a:r>
            <a:r>
              <a:rPr kumimoji="0" lang="en-US"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không pha bằng thuốc mà luyện bằng bột</a:t>
            </a:r>
            <a:r>
              <a:rPr kumimoji="0" lang="en-US"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than của những chất liệu gợi nhắc thiết</a:t>
            </a:r>
            <a:r>
              <a:rPr kumimoji="0" lang="en-US"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tha đến đồng quê đất nước: chất rơm</a:t>
            </a:r>
            <a:r>
              <a:rPr kumimoji="0" lang="en-US"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bếp, than của cói chiếu và than của lá tre</a:t>
            </a:r>
            <a:r>
              <a:rPr kumimoji="0" lang="en-US"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mùa thu rụng lá. Cái màu trắng điệp cũng</a:t>
            </a:r>
            <a:r>
              <a:rPr kumimoji="0" lang="en-US"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là một sự sáng tạo góp phần vào kho</a:t>
            </a:r>
            <a:r>
              <a:rPr kumimoji="0" lang="en-US"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tàng màu sắc của dân tộc trong hội hoạ.</a:t>
            </a:r>
            <a:endParaRPr kumimoji="0" lang="en-US"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Màu trắng ấy càng ngắm càng ưa nhìn; những hạt cát của điệp trắng</a:t>
            </a:r>
            <a:r>
              <a:rPr kumimoji="0" lang="en-US"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nhấp nhánh muôn ngàn hạt phấn làm tăng thêm vẻ thâm thuý cho khuôn</a:t>
            </a:r>
            <a:r>
              <a:rPr kumimoji="0" lang="en-US"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mặt, tăng thêm sống động cho dáng người trong tranh.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1"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Theo Nguyễn Tuân</a:t>
            </a:r>
          </a:p>
        </p:txBody>
      </p:sp>
      <p:grpSp>
        <p:nvGrpSpPr>
          <p:cNvPr id="21" name="Group 20">
            <a:extLst>
              <a:ext uri="{FF2B5EF4-FFF2-40B4-BE49-F238E27FC236}">
                <a16:creationId xmlns:a16="http://schemas.microsoft.com/office/drawing/2014/main" id="{9FACB376-66B6-B5E6-5271-897A43AE6378}"/>
              </a:ext>
            </a:extLst>
          </p:cNvPr>
          <p:cNvGrpSpPr/>
          <p:nvPr/>
        </p:nvGrpSpPr>
        <p:grpSpPr>
          <a:xfrm>
            <a:off x="2492681" y="0"/>
            <a:ext cx="6721212" cy="1319886"/>
            <a:chOff x="3720737" y="-364541"/>
            <a:chExt cx="4750526" cy="1319886"/>
          </a:xfrm>
        </p:grpSpPr>
        <p:pic>
          <p:nvPicPr>
            <p:cNvPr id="19" name="Picture 18">
              <a:extLst>
                <a:ext uri="{FF2B5EF4-FFF2-40B4-BE49-F238E27FC236}">
                  <a16:creationId xmlns:a16="http://schemas.microsoft.com/office/drawing/2014/main" id="{AA34918C-6A90-B150-9EA5-FE6B304E81F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720737" y="-364541"/>
              <a:ext cx="4750526" cy="1224000"/>
            </a:xfrm>
            <a:prstGeom prst="rect">
              <a:avLst/>
            </a:prstGeom>
          </p:spPr>
        </p:pic>
        <p:sp>
          <p:nvSpPr>
            <p:cNvPr id="20" name="TextBox 19">
              <a:extLst>
                <a:ext uri="{FF2B5EF4-FFF2-40B4-BE49-F238E27FC236}">
                  <a16:creationId xmlns:a16="http://schemas.microsoft.com/office/drawing/2014/main" id="{1C96C4DF-AD06-9F4E-5267-702FA8E83FEC}"/>
                </a:ext>
              </a:extLst>
            </p:cNvPr>
            <p:cNvSpPr txBox="1"/>
            <p:nvPr/>
          </p:nvSpPr>
          <p:spPr>
            <a:xfrm>
              <a:off x="4330709" y="247459"/>
              <a:ext cx="3530582"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Tranh làng Hồ</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7723CA29-584E-3EBE-5A00-9577A9327C4A}"/>
              </a:ext>
            </a:extLst>
          </p:cNvPr>
          <p:cNvGrpSpPr/>
          <p:nvPr/>
        </p:nvGrpSpPr>
        <p:grpSpPr>
          <a:xfrm>
            <a:off x="313148" y="432862"/>
            <a:ext cx="2244521" cy="1021417"/>
            <a:chOff x="1094108" y="1292335"/>
            <a:chExt cx="2244521" cy="1021417"/>
          </a:xfrm>
        </p:grpSpPr>
        <p:pic>
          <p:nvPicPr>
            <p:cNvPr id="4" name="Picture 3">
              <a:extLst>
                <a:ext uri="{FF2B5EF4-FFF2-40B4-BE49-F238E27FC236}">
                  <a16:creationId xmlns:a16="http://schemas.microsoft.com/office/drawing/2014/main" id="{AA9360BC-2BE2-C3A4-429D-B583AC8989E7}"/>
                </a:ext>
              </a:extLst>
            </p:cNvPr>
            <p:cNvPicPr>
              <a:picLocks noChangeAspect="1"/>
            </p:cNvPicPr>
            <p:nvPr/>
          </p:nvPicPr>
          <p:blipFill>
            <a:blip r:embed="rId6"/>
            <a:stretch>
              <a:fillRect/>
            </a:stretch>
          </p:blipFill>
          <p:spPr>
            <a:xfrm>
              <a:off x="1094108" y="1292335"/>
              <a:ext cx="729742" cy="900952"/>
            </a:xfrm>
            <a:prstGeom prst="rect">
              <a:avLst/>
            </a:prstGeom>
            <a:effectLst>
              <a:innerShdw blurRad="63500" dist="50800" dir="5400000">
                <a:schemeClr val="tx1">
                  <a:lumMod val="85000"/>
                  <a:lumOff val="15000"/>
                  <a:alpha val="50000"/>
                </a:schemeClr>
              </a:innerShdw>
            </a:effectLst>
          </p:spPr>
        </p:pic>
        <p:sp>
          <p:nvSpPr>
            <p:cNvPr id="5" name="TextBox 9">
              <a:extLst>
                <a:ext uri="{FF2B5EF4-FFF2-40B4-BE49-F238E27FC236}">
                  <a16:creationId xmlns:a16="http://schemas.microsoft.com/office/drawing/2014/main" id="{5481F799-20DF-4450-643A-34D0D3C66541}"/>
                </a:ext>
              </a:extLst>
            </p:cNvPr>
            <p:cNvSpPr txBox="1"/>
            <p:nvPr/>
          </p:nvSpPr>
          <p:spPr>
            <a:xfrm>
              <a:off x="1473893" y="1636644"/>
              <a:ext cx="1864736" cy="67710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3800" kern="0" err="1">
                  <a:ln w="0"/>
                  <a:solidFill>
                    <a:srgbClr val="C00000"/>
                  </a:solidFill>
                  <a:latin typeface="#9Slide05 Phobia" panose="02000506000000020003" pitchFamily="2" charset="0"/>
                  <a:sym typeface="Arial"/>
                </a:rPr>
                <a:t>Đoạn</a:t>
              </a:r>
              <a:r>
                <a:rPr lang="en-US" sz="3800" kern="0">
                  <a:ln w="0"/>
                  <a:solidFill>
                    <a:srgbClr val="C00000"/>
                  </a:solidFill>
                  <a:latin typeface="#9Slide05 Phobia" panose="02000506000000020003" pitchFamily="2" charset="0"/>
                  <a:sym typeface="Arial"/>
                </a:rPr>
                <a:t> 2</a:t>
              </a:r>
              <a:endParaRPr kumimoji="0" lang="en-US" sz="3800" i="0" u="none" strike="noStrike" kern="0" normalizeH="0" baseline="0" noProof="0" dirty="0">
                <a:ln w="0"/>
                <a:solidFill>
                  <a:srgbClr val="C00000"/>
                </a:solidFill>
                <a:uLnTx/>
                <a:uFillTx/>
                <a:latin typeface="#9Slide05 Phobia" panose="02000506000000020003" pitchFamily="2" charset="0"/>
                <a:sym typeface="Arial"/>
              </a:endParaRPr>
            </a:p>
          </p:txBody>
        </p:sp>
      </p:grpSp>
    </p:spTree>
    <p:extLst>
      <p:ext uri="{BB962C8B-B14F-4D97-AF65-F5344CB8AC3E}">
        <p14:creationId xmlns:p14="http://schemas.microsoft.com/office/powerpoint/2010/main" val="102061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60F9638F-9D0A-5DBB-3268-FCF43CA3CAC1}"/>
              </a:ext>
            </a:extLst>
          </p:cNvPr>
          <p:cNvSpPr/>
          <p:nvPr/>
        </p:nvSpPr>
        <p:spPr>
          <a:xfrm>
            <a:off x="337417" y="1139687"/>
            <a:ext cx="11575450" cy="5496483"/>
          </a:xfrm>
          <a:custGeom>
            <a:avLst/>
            <a:gdLst>
              <a:gd name="connsiteX0" fmla="*/ 0 w 11575450"/>
              <a:gd name="connsiteY0" fmla="*/ 916099 h 5496483"/>
              <a:gd name="connsiteX1" fmla="*/ 916099 w 11575450"/>
              <a:gd name="connsiteY1" fmla="*/ 0 h 5496483"/>
              <a:gd name="connsiteX2" fmla="*/ 1709478 w 11575450"/>
              <a:gd name="connsiteY2" fmla="*/ 0 h 5496483"/>
              <a:gd name="connsiteX3" fmla="*/ 2600290 w 11575450"/>
              <a:gd name="connsiteY3" fmla="*/ 0 h 5496483"/>
              <a:gd name="connsiteX4" fmla="*/ 3101371 w 11575450"/>
              <a:gd name="connsiteY4" fmla="*/ 0 h 5496483"/>
              <a:gd name="connsiteX5" fmla="*/ 3602453 w 11575450"/>
              <a:gd name="connsiteY5" fmla="*/ 0 h 5496483"/>
              <a:gd name="connsiteX6" fmla="*/ 4200967 w 11575450"/>
              <a:gd name="connsiteY6" fmla="*/ 0 h 5496483"/>
              <a:gd name="connsiteX7" fmla="*/ 5091778 w 11575450"/>
              <a:gd name="connsiteY7" fmla="*/ 0 h 5496483"/>
              <a:gd name="connsiteX8" fmla="*/ 5690292 w 11575450"/>
              <a:gd name="connsiteY8" fmla="*/ 0 h 5496483"/>
              <a:gd name="connsiteX9" fmla="*/ 6483672 w 11575450"/>
              <a:gd name="connsiteY9" fmla="*/ 0 h 5496483"/>
              <a:gd name="connsiteX10" fmla="*/ 7179618 w 11575450"/>
              <a:gd name="connsiteY10" fmla="*/ 0 h 5496483"/>
              <a:gd name="connsiteX11" fmla="*/ 7583267 w 11575450"/>
              <a:gd name="connsiteY11" fmla="*/ 0 h 5496483"/>
              <a:gd name="connsiteX12" fmla="*/ 7986916 w 11575450"/>
              <a:gd name="connsiteY12" fmla="*/ 0 h 5496483"/>
              <a:gd name="connsiteX13" fmla="*/ 8780295 w 11575450"/>
              <a:gd name="connsiteY13" fmla="*/ 0 h 5496483"/>
              <a:gd name="connsiteX14" fmla="*/ 9281377 w 11575450"/>
              <a:gd name="connsiteY14" fmla="*/ 0 h 5496483"/>
              <a:gd name="connsiteX15" fmla="*/ 9879891 w 11575450"/>
              <a:gd name="connsiteY15" fmla="*/ 0 h 5496483"/>
              <a:gd name="connsiteX16" fmla="*/ 10659351 w 11575450"/>
              <a:gd name="connsiteY16" fmla="*/ 0 h 5496483"/>
              <a:gd name="connsiteX17" fmla="*/ 11575450 w 11575450"/>
              <a:gd name="connsiteY17" fmla="*/ 916099 h 5496483"/>
              <a:gd name="connsiteX18" fmla="*/ 11575450 w 11575450"/>
              <a:gd name="connsiteY18" fmla="*/ 1600099 h 5496483"/>
              <a:gd name="connsiteX19" fmla="*/ 11575450 w 11575450"/>
              <a:gd name="connsiteY19" fmla="*/ 2210813 h 5496483"/>
              <a:gd name="connsiteX20" fmla="*/ 11575450 w 11575450"/>
              <a:gd name="connsiteY20" fmla="*/ 2711599 h 5496483"/>
              <a:gd name="connsiteX21" fmla="*/ 11575450 w 11575450"/>
              <a:gd name="connsiteY21" fmla="*/ 3249027 h 5496483"/>
              <a:gd name="connsiteX22" fmla="*/ 11575450 w 11575450"/>
              <a:gd name="connsiteY22" fmla="*/ 3859741 h 5496483"/>
              <a:gd name="connsiteX23" fmla="*/ 11575450 w 11575450"/>
              <a:gd name="connsiteY23" fmla="*/ 4580384 h 5496483"/>
              <a:gd name="connsiteX24" fmla="*/ 10659351 w 11575450"/>
              <a:gd name="connsiteY24" fmla="*/ 5496483 h 5496483"/>
              <a:gd name="connsiteX25" fmla="*/ 9963404 w 11575450"/>
              <a:gd name="connsiteY25" fmla="*/ 5496483 h 5496483"/>
              <a:gd name="connsiteX26" fmla="*/ 9170025 w 11575450"/>
              <a:gd name="connsiteY26" fmla="*/ 5496483 h 5496483"/>
              <a:gd name="connsiteX27" fmla="*/ 8279214 w 11575450"/>
              <a:gd name="connsiteY27" fmla="*/ 5496483 h 5496483"/>
              <a:gd name="connsiteX28" fmla="*/ 7778132 w 11575450"/>
              <a:gd name="connsiteY28" fmla="*/ 5496483 h 5496483"/>
              <a:gd name="connsiteX29" fmla="*/ 7374483 w 11575450"/>
              <a:gd name="connsiteY29" fmla="*/ 5496483 h 5496483"/>
              <a:gd name="connsiteX30" fmla="*/ 6581104 w 11575450"/>
              <a:gd name="connsiteY30" fmla="*/ 5496483 h 5496483"/>
              <a:gd name="connsiteX31" fmla="*/ 6177455 w 11575450"/>
              <a:gd name="connsiteY31" fmla="*/ 5496483 h 5496483"/>
              <a:gd name="connsiteX32" fmla="*/ 5578941 w 11575450"/>
              <a:gd name="connsiteY32" fmla="*/ 5496483 h 5496483"/>
              <a:gd name="connsiteX33" fmla="*/ 4980427 w 11575450"/>
              <a:gd name="connsiteY33" fmla="*/ 5496483 h 5496483"/>
              <a:gd name="connsiteX34" fmla="*/ 4479345 w 11575450"/>
              <a:gd name="connsiteY34" fmla="*/ 5496483 h 5496483"/>
              <a:gd name="connsiteX35" fmla="*/ 4075696 w 11575450"/>
              <a:gd name="connsiteY35" fmla="*/ 5496483 h 5496483"/>
              <a:gd name="connsiteX36" fmla="*/ 3477182 w 11575450"/>
              <a:gd name="connsiteY36" fmla="*/ 5496483 h 5496483"/>
              <a:gd name="connsiteX37" fmla="*/ 3073533 w 11575450"/>
              <a:gd name="connsiteY37" fmla="*/ 5496483 h 5496483"/>
              <a:gd name="connsiteX38" fmla="*/ 2475019 w 11575450"/>
              <a:gd name="connsiteY38" fmla="*/ 5496483 h 5496483"/>
              <a:gd name="connsiteX39" fmla="*/ 1779073 w 11575450"/>
              <a:gd name="connsiteY39" fmla="*/ 5496483 h 5496483"/>
              <a:gd name="connsiteX40" fmla="*/ 916099 w 11575450"/>
              <a:gd name="connsiteY40" fmla="*/ 5496483 h 5496483"/>
              <a:gd name="connsiteX41" fmla="*/ 0 w 11575450"/>
              <a:gd name="connsiteY41" fmla="*/ 4580384 h 5496483"/>
              <a:gd name="connsiteX42" fmla="*/ 0 w 11575450"/>
              <a:gd name="connsiteY42" fmla="*/ 4006313 h 5496483"/>
              <a:gd name="connsiteX43" fmla="*/ 0 w 11575450"/>
              <a:gd name="connsiteY43" fmla="*/ 3358956 h 5496483"/>
              <a:gd name="connsiteX44" fmla="*/ 0 w 11575450"/>
              <a:gd name="connsiteY44" fmla="*/ 2784884 h 5496483"/>
              <a:gd name="connsiteX45" fmla="*/ 0 w 11575450"/>
              <a:gd name="connsiteY45" fmla="*/ 2210813 h 5496483"/>
              <a:gd name="connsiteX46" fmla="*/ 0 w 11575450"/>
              <a:gd name="connsiteY46" fmla="*/ 1600099 h 5496483"/>
              <a:gd name="connsiteX47" fmla="*/ 0 w 11575450"/>
              <a:gd name="connsiteY47" fmla="*/ 916099 h 549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75450" h="5496483" fill="none" extrusionOk="0">
                <a:moveTo>
                  <a:pt x="0" y="916099"/>
                </a:moveTo>
                <a:cubicBezTo>
                  <a:pt x="-45886" y="371949"/>
                  <a:pt x="396673" y="-76551"/>
                  <a:pt x="916099" y="0"/>
                </a:cubicBezTo>
                <a:cubicBezTo>
                  <a:pt x="1277463" y="-24308"/>
                  <a:pt x="1477767" y="-13797"/>
                  <a:pt x="1709478" y="0"/>
                </a:cubicBezTo>
                <a:cubicBezTo>
                  <a:pt x="1941189" y="13797"/>
                  <a:pt x="2361114" y="22456"/>
                  <a:pt x="2600290" y="0"/>
                </a:cubicBezTo>
                <a:cubicBezTo>
                  <a:pt x="2839466" y="-22456"/>
                  <a:pt x="2988653" y="-16339"/>
                  <a:pt x="3101371" y="0"/>
                </a:cubicBezTo>
                <a:cubicBezTo>
                  <a:pt x="3214089" y="16339"/>
                  <a:pt x="3373931" y="-7476"/>
                  <a:pt x="3602453" y="0"/>
                </a:cubicBezTo>
                <a:cubicBezTo>
                  <a:pt x="3830975" y="7476"/>
                  <a:pt x="3919558" y="1803"/>
                  <a:pt x="4200967" y="0"/>
                </a:cubicBezTo>
                <a:cubicBezTo>
                  <a:pt x="4482376" y="-1803"/>
                  <a:pt x="4647345" y="-21779"/>
                  <a:pt x="5091778" y="0"/>
                </a:cubicBezTo>
                <a:cubicBezTo>
                  <a:pt x="5536211" y="21779"/>
                  <a:pt x="5502132" y="-16111"/>
                  <a:pt x="5690292" y="0"/>
                </a:cubicBezTo>
                <a:cubicBezTo>
                  <a:pt x="5878452" y="16111"/>
                  <a:pt x="6256267" y="27011"/>
                  <a:pt x="6483672" y="0"/>
                </a:cubicBezTo>
                <a:cubicBezTo>
                  <a:pt x="6711077" y="-27011"/>
                  <a:pt x="6939987" y="-19885"/>
                  <a:pt x="7179618" y="0"/>
                </a:cubicBezTo>
                <a:cubicBezTo>
                  <a:pt x="7419249" y="19885"/>
                  <a:pt x="7498886" y="16932"/>
                  <a:pt x="7583267" y="0"/>
                </a:cubicBezTo>
                <a:cubicBezTo>
                  <a:pt x="7667648" y="-16932"/>
                  <a:pt x="7873158" y="-17046"/>
                  <a:pt x="7986916" y="0"/>
                </a:cubicBezTo>
                <a:cubicBezTo>
                  <a:pt x="8100674" y="17046"/>
                  <a:pt x="8561123" y="31033"/>
                  <a:pt x="8780295" y="0"/>
                </a:cubicBezTo>
                <a:cubicBezTo>
                  <a:pt x="8999467" y="-31033"/>
                  <a:pt x="9090636" y="-855"/>
                  <a:pt x="9281377" y="0"/>
                </a:cubicBezTo>
                <a:cubicBezTo>
                  <a:pt x="9472118" y="855"/>
                  <a:pt x="9679267" y="-27924"/>
                  <a:pt x="9879891" y="0"/>
                </a:cubicBezTo>
                <a:cubicBezTo>
                  <a:pt x="10080515" y="27924"/>
                  <a:pt x="10298492" y="29925"/>
                  <a:pt x="10659351" y="0"/>
                </a:cubicBezTo>
                <a:cubicBezTo>
                  <a:pt x="11216536" y="28831"/>
                  <a:pt x="11564515" y="426187"/>
                  <a:pt x="11575450" y="916099"/>
                </a:cubicBezTo>
                <a:cubicBezTo>
                  <a:pt x="11599014" y="1100421"/>
                  <a:pt x="11549523" y="1421462"/>
                  <a:pt x="11575450" y="1600099"/>
                </a:cubicBezTo>
                <a:cubicBezTo>
                  <a:pt x="11601377" y="1778736"/>
                  <a:pt x="11549237" y="1989745"/>
                  <a:pt x="11575450" y="2210813"/>
                </a:cubicBezTo>
                <a:cubicBezTo>
                  <a:pt x="11601663" y="2431881"/>
                  <a:pt x="11566099" y="2603339"/>
                  <a:pt x="11575450" y="2711599"/>
                </a:cubicBezTo>
                <a:cubicBezTo>
                  <a:pt x="11584801" y="2819859"/>
                  <a:pt x="11593324" y="3035681"/>
                  <a:pt x="11575450" y="3249027"/>
                </a:cubicBezTo>
                <a:cubicBezTo>
                  <a:pt x="11557576" y="3462373"/>
                  <a:pt x="11557878" y="3599302"/>
                  <a:pt x="11575450" y="3859741"/>
                </a:cubicBezTo>
                <a:cubicBezTo>
                  <a:pt x="11593022" y="4120180"/>
                  <a:pt x="11542756" y="4283463"/>
                  <a:pt x="11575450" y="4580384"/>
                </a:cubicBezTo>
                <a:cubicBezTo>
                  <a:pt x="11590314" y="5126245"/>
                  <a:pt x="11170572" y="5483860"/>
                  <a:pt x="10659351" y="5496483"/>
                </a:cubicBezTo>
                <a:cubicBezTo>
                  <a:pt x="10376902" y="5509578"/>
                  <a:pt x="10290403" y="5461688"/>
                  <a:pt x="9963404" y="5496483"/>
                </a:cubicBezTo>
                <a:cubicBezTo>
                  <a:pt x="9636405" y="5531278"/>
                  <a:pt x="9341568" y="5498866"/>
                  <a:pt x="9170025" y="5496483"/>
                </a:cubicBezTo>
                <a:cubicBezTo>
                  <a:pt x="8998482" y="5494100"/>
                  <a:pt x="8717068" y="5495577"/>
                  <a:pt x="8279214" y="5496483"/>
                </a:cubicBezTo>
                <a:cubicBezTo>
                  <a:pt x="7841360" y="5497389"/>
                  <a:pt x="7924192" y="5495473"/>
                  <a:pt x="7778132" y="5496483"/>
                </a:cubicBezTo>
                <a:cubicBezTo>
                  <a:pt x="7632072" y="5497493"/>
                  <a:pt x="7466587" y="5490817"/>
                  <a:pt x="7374483" y="5496483"/>
                </a:cubicBezTo>
                <a:cubicBezTo>
                  <a:pt x="7282379" y="5502149"/>
                  <a:pt x="6886357" y="5487467"/>
                  <a:pt x="6581104" y="5496483"/>
                </a:cubicBezTo>
                <a:cubicBezTo>
                  <a:pt x="6275851" y="5505499"/>
                  <a:pt x="6311730" y="5490187"/>
                  <a:pt x="6177455" y="5496483"/>
                </a:cubicBezTo>
                <a:cubicBezTo>
                  <a:pt x="6043180" y="5502779"/>
                  <a:pt x="5833692" y="5479993"/>
                  <a:pt x="5578941" y="5496483"/>
                </a:cubicBezTo>
                <a:cubicBezTo>
                  <a:pt x="5324190" y="5512973"/>
                  <a:pt x="5197474" y="5490001"/>
                  <a:pt x="4980427" y="5496483"/>
                </a:cubicBezTo>
                <a:cubicBezTo>
                  <a:pt x="4763380" y="5502965"/>
                  <a:pt x="4620688" y="5485132"/>
                  <a:pt x="4479345" y="5496483"/>
                </a:cubicBezTo>
                <a:cubicBezTo>
                  <a:pt x="4338002" y="5507834"/>
                  <a:pt x="4258174" y="5486840"/>
                  <a:pt x="4075696" y="5496483"/>
                </a:cubicBezTo>
                <a:cubicBezTo>
                  <a:pt x="3893218" y="5506126"/>
                  <a:pt x="3624034" y="5468164"/>
                  <a:pt x="3477182" y="5496483"/>
                </a:cubicBezTo>
                <a:cubicBezTo>
                  <a:pt x="3330330" y="5524802"/>
                  <a:pt x="3251297" y="5485495"/>
                  <a:pt x="3073533" y="5496483"/>
                </a:cubicBezTo>
                <a:cubicBezTo>
                  <a:pt x="2895769" y="5507471"/>
                  <a:pt x="2657069" y="5485362"/>
                  <a:pt x="2475019" y="5496483"/>
                </a:cubicBezTo>
                <a:cubicBezTo>
                  <a:pt x="2292969" y="5507604"/>
                  <a:pt x="1929193" y="5468724"/>
                  <a:pt x="1779073" y="5496483"/>
                </a:cubicBezTo>
                <a:cubicBezTo>
                  <a:pt x="1628953" y="5524242"/>
                  <a:pt x="1342777" y="5521819"/>
                  <a:pt x="916099" y="5496483"/>
                </a:cubicBezTo>
                <a:cubicBezTo>
                  <a:pt x="405612" y="5478838"/>
                  <a:pt x="-61101" y="5138346"/>
                  <a:pt x="0" y="4580384"/>
                </a:cubicBezTo>
                <a:cubicBezTo>
                  <a:pt x="-15257" y="4336997"/>
                  <a:pt x="-6116" y="4249194"/>
                  <a:pt x="0" y="4006313"/>
                </a:cubicBezTo>
                <a:cubicBezTo>
                  <a:pt x="6116" y="3763432"/>
                  <a:pt x="5751" y="3579801"/>
                  <a:pt x="0" y="3358956"/>
                </a:cubicBezTo>
                <a:cubicBezTo>
                  <a:pt x="-5751" y="3138111"/>
                  <a:pt x="4830" y="2980999"/>
                  <a:pt x="0" y="2784884"/>
                </a:cubicBezTo>
                <a:cubicBezTo>
                  <a:pt x="-4830" y="2588769"/>
                  <a:pt x="-11355" y="2427909"/>
                  <a:pt x="0" y="2210813"/>
                </a:cubicBezTo>
                <a:cubicBezTo>
                  <a:pt x="11355" y="1993717"/>
                  <a:pt x="-5610" y="1903234"/>
                  <a:pt x="0" y="1600099"/>
                </a:cubicBezTo>
                <a:cubicBezTo>
                  <a:pt x="5610" y="1296964"/>
                  <a:pt x="-10868" y="1235168"/>
                  <a:pt x="0" y="916099"/>
                </a:cubicBezTo>
                <a:close/>
              </a:path>
              <a:path w="11575450" h="5496483" stroke="0" extrusionOk="0">
                <a:moveTo>
                  <a:pt x="0" y="916099"/>
                </a:moveTo>
                <a:cubicBezTo>
                  <a:pt x="-30171" y="358669"/>
                  <a:pt x="404649" y="66007"/>
                  <a:pt x="916099" y="0"/>
                </a:cubicBezTo>
                <a:cubicBezTo>
                  <a:pt x="1113619" y="1399"/>
                  <a:pt x="1433141" y="26684"/>
                  <a:pt x="1612046" y="0"/>
                </a:cubicBezTo>
                <a:cubicBezTo>
                  <a:pt x="1790951" y="-26684"/>
                  <a:pt x="1980588" y="23907"/>
                  <a:pt x="2210560" y="0"/>
                </a:cubicBezTo>
                <a:cubicBezTo>
                  <a:pt x="2440532" y="-23907"/>
                  <a:pt x="2549296" y="9675"/>
                  <a:pt x="2809074" y="0"/>
                </a:cubicBezTo>
                <a:cubicBezTo>
                  <a:pt x="3068852" y="-9675"/>
                  <a:pt x="3110331" y="-7225"/>
                  <a:pt x="3310155" y="0"/>
                </a:cubicBezTo>
                <a:cubicBezTo>
                  <a:pt x="3509979" y="7225"/>
                  <a:pt x="3676997" y="26587"/>
                  <a:pt x="4006102" y="0"/>
                </a:cubicBezTo>
                <a:cubicBezTo>
                  <a:pt x="4335207" y="-26587"/>
                  <a:pt x="4367674" y="4528"/>
                  <a:pt x="4507183" y="0"/>
                </a:cubicBezTo>
                <a:cubicBezTo>
                  <a:pt x="4646692" y="-4528"/>
                  <a:pt x="4883064" y="-17767"/>
                  <a:pt x="5105697" y="0"/>
                </a:cubicBezTo>
                <a:cubicBezTo>
                  <a:pt x="5328330" y="17767"/>
                  <a:pt x="5607372" y="25523"/>
                  <a:pt x="5996509" y="0"/>
                </a:cubicBezTo>
                <a:cubicBezTo>
                  <a:pt x="6385646" y="-25523"/>
                  <a:pt x="6706806" y="11337"/>
                  <a:pt x="6887321" y="0"/>
                </a:cubicBezTo>
                <a:cubicBezTo>
                  <a:pt x="7067836" y="-11337"/>
                  <a:pt x="7184484" y="-6303"/>
                  <a:pt x="7290970" y="0"/>
                </a:cubicBezTo>
                <a:cubicBezTo>
                  <a:pt x="7397456" y="6303"/>
                  <a:pt x="7815127" y="-20529"/>
                  <a:pt x="8084349" y="0"/>
                </a:cubicBezTo>
                <a:cubicBezTo>
                  <a:pt x="8353571" y="20529"/>
                  <a:pt x="8512920" y="24011"/>
                  <a:pt x="8682863" y="0"/>
                </a:cubicBezTo>
                <a:cubicBezTo>
                  <a:pt x="8852806" y="-24011"/>
                  <a:pt x="9090335" y="21844"/>
                  <a:pt x="9476242" y="0"/>
                </a:cubicBezTo>
                <a:cubicBezTo>
                  <a:pt x="9862149" y="-21844"/>
                  <a:pt x="10194642" y="-55087"/>
                  <a:pt x="10659351" y="0"/>
                </a:cubicBezTo>
                <a:cubicBezTo>
                  <a:pt x="11090412" y="-35036"/>
                  <a:pt x="11548636" y="388917"/>
                  <a:pt x="11575450" y="916099"/>
                </a:cubicBezTo>
                <a:cubicBezTo>
                  <a:pt x="11589555" y="1157698"/>
                  <a:pt x="11556948" y="1347744"/>
                  <a:pt x="11575450" y="1563456"/>
                </a:cubicBezTo>
                <a:cubicBezTo>
                  <a:pt x="11593952" y="1779168"/>
                  <a:pt x="11574028" y="1922168"/>
                  <a:pt x="11575450" y="2100884"/>
                </a:cubicBezTo>
                <a:cubicBezTo>
                  <a:pt x="11576872" y="2279600"/>
                  <a:pt x="11584015" y="2498633"/>
                  <a:pt x="11575450" y="2784884"/>
                </a:cubicBezTo>
                <a:cubicBezTo>
                  <a:pt x="11566885" y="3071135"/>
                  <a:pt x="11582625" y="3148069"/>
                  <a:pt x="11575450" y="3322313"/>
                </a:cubicBezTo>
                <a:cubicBezTo>
                  <a:pt x="11568275" y="3496557"/>
                  <a:pt x="11602756" y="3865307"/>
                  <a:pt x="11575450" y="4006313"/>
                </a:cubicBezTo>
                <a:cubicBezTo>
                  <a:pt x="11548144" y="4147319"/>
                  <a:pt x="11559728" y="4349438"/>
                  <a:pt x="11575450" y="4580384"/>
                </a:cubicBezTo>
                <a:cubicBezTo>
                  <a:pt x="11615362" y="5054151"/>
                  <a:pt x="11182090" y="5472274"/>
                  <a:pt x="10659351" y="5496483"/>
                </a:cubicBezTo>
                <a:cubicBezTo>
                  <a:pt x="10439009" y="5520809"/>
                  <a:pt x="10274776" y="5484798"/>
                  <a:pt x="10158269" y="5496483"/>
                </a:cubicBezTo>
                <a:cubicBezTo>
                  <a:pt x="10041762" y="5508168"/>
                  <a:pt x="9813193" y="5510137"/>
                  <a:pt x="9657188" y="5496483"/>
                </a:cubicBezTo>
                <a:cubicBezTo>
                  <a:pt x="9501183" y="5482829"/>
                  <a:pt x="9398338" y="5479787"/>
                  <a:pt x="9156106" y="5496483"/>
                </a:cubicBezTo>
                <a:cubicBezTo>
                  <a:pt x="8913874" y="5513179"/>
                  <a:pt x="8778769" y="5498030"/>
                  <a:pt x="8557592" y="5496483"/>
                </a:cubicBezTo>
                <a:cubicBezTo>
                  <a:pt x="8336415" y="5494936"/>
                  <a:pt x="8031540" y="5472595"/>
                  <a:pt x="7764213" y="5496483"/>
                </a:cubicBezTo>
                <a:cubicBezTo>
                  <a:pt x="7496886" y="5520371"/>
                  <a:pt x="7551320" y="5501875"/>
                  <a:pt x="7360564" y="5496483"/>
                </a:cubicBezTo>
                <a:cubicBezTo>
                  <a:pt x="7169808" y="5491091"/>
                  <a:pt x="6784288" y="5520933"/>
                  <a:pt x="6567185" y="5496483"/>
                </a:cubicBezTo>
                <a:cubicBezTo>
                  <a:pt x="6350082" y="5472033"/>
                  <a:pt x="6107254" y="5525396"/>
                  <a:pt x="5968671" y="5496483"/>
                </a:cubicBezTo>
                <a:cubicBezTo>
                  <a:pt x="5830088" y="5467570"/>
                  <a:pt x="5506313" y="5471825"/>
                  <a:pt x="5370157" y="5496483"/>
                </a:cubicBezTo>
                <a:cubicBezTo>
                  <a:pt x="5234001" y="5521141"/>
                  <a:pt x="4995906" y="5520785"/>
                  <a:pt x="4869076" y="5496483"/>
                </a:cubicBezTo>
                <a:cubicBezTo>
                  <a:pt x="4742246" y="5472181"/>
                  <a:pt x="4246181" y="5464758"/>
                  <a:pt x="3978264" y="5496483"/>
                </a:cubicBezTo>
                <a:cubicBezTo>
                  <a:pt x="3710347" y="5528208"/>
                  <a:pt x="3604663" y="5518466"/>
                  <a:pt x="3282317" y="5496483"/>
                </a:cubicBezTo>
                <a:cubicBezTo>
                  <a:pt x="2959971" y="5474500"/>
                  <a:pt x="2655273" y="5492731"/>
                  <a:pt x="2391506" y="5496483"/>
                </a:cubicBezTo>
                <a:cubicBezTo>
                  <a:pt x="2127739" y="5500235"/>
                  <a:pt x="2091479" y="5506645"/>
                  <a:pt x="1792992" y="5496483"/>
                </a:cubicBezTo>
                <a:cubicBezTo>
                  <a:pt x="1494505" y="5486321"/>
                  <a:pt x="1176383" y="5538194"/>
                  <a:pt x="916099" y="5496483"/>
                </a:cubicBezTo>
                <a:cubicBezTo>
                  <a:pt x="436236" y="5516867"/>
                  <a:pt x="-98345" y="5140963"/>
                  <a:pt x="0" y="4580384"/>
                </a:cubicBezTo>
                <a:cubicBezTo>
                  <a:pt x="-21031" y="4325032"/>
                  <a:pt x="-3376" y="4180391"/>
                  <a:pt x="0" y="3933027"/>
                </a:cubicBezTo>
                <a:cubicBezTo>
                  <a:pt x="3376" y="3685663"/>
                  <a:pt x="-13497" y="3514999"/>
                  <a:pt x="0" y="3322313"/>
                </a:cubicBezTo>
                <a:cubicBezTo>
                  <a:pt x="13497" y="3129627"/>
                  <a:pt x="22435" y="3019704"/>
                  <a:pt x="0" y="2784884"/>
                </a:cubicBezTo>
                <a:cubicBezTo>
                  <a:pt x="-22435" y="2550064"/>
                  <a:pt x="-13851" y="2362481"/>
                  <a:pt x="0" y="2247456"/>
                </a:cubicBezTo>
                <a:cubicBezTo>
                  <a:pt x="13851" y="2132431"/>
                  <a:pt x="25970" y="1904060"/>
                  <a:pt x="0" y="1636742"/>
                </a:cubicBezTo>
                <a:cubicBezTo>
                  <a:pt x="-25970" y="1369424"/>
                  <a:pt x="-34424" y="1155344"/>
                  <a:pt x="0" y="916099"/>
                </a:cubicBezTo>
                <a:close/>
              </a:path>
            </a:pathLst>
          </a:custGeom>
          <a:solidFill>
            <a:schemeClr val="bg1"/>
          </a:solidFill>
          <a:ln w="57150">
            <a:solidFill>
              <a:srgbClr val="F0857F"/>
            </a:solidFill>
            <a:extLst>
              <a:ext uri="{C807C97D-BFC1-408E-A445-0C87EB9F89A2}">
                <ask:lineSketchStyleProps xmlns:ask="http://schemas.microsoft.com/office/drawing/2018/sketchyshapes" sd="2368417823">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DD40DEA-94CF-8EFF-70DA-8EA26609B336}"/>
              </a:ext>
            </a:extLst>
          </p:cNvPr>
          <p:cNvPicPr>
            <a:picLocks noChangeAspect="1"/>
          </p:cNvPicPr>
          <p:nvPr/>
        </p:nvPicPr>
        <p:blipFill rotWithShape="1">
          <a:blip r:embed="rId2">
            <a:extLst>
              <a:ext uri="{28A0092B-C50C-407E-A947-70E740481C1C}">
                <a14:useLocalDpi xmlns:a14="http://schemas.microsoft.com/office/drawing/2010/main" val="0"/>
              </a:ext>
            </a:extLst>
          </a:blip>
          <a:srcRect r="53050" b="73867"/>
          <a:stretch/>
        </p:blipFill>
        <p:spPr>
          <a:xfrm>
            <a:off x="668340" y="640880"/>
            <a:ext cx="3328416" cy="1042124"/>
          </a:xfrm>
          <a:prstGeom prst="rect">
            <a:avLst/>
          </a:prstGeom>
        </p:spPr>
      </p:pic>
      <p:pic>
        <p:nvPicPr>
          <p:cNvPr id="17" name="Picture 16">
            <a:extLst>
              <a:ext uri="{FF2B5EF4-FFF2-40B4-BE49-F238E27FC236}">
                <a16:creationId xmlns:a16="http://schemas.microsoft.com/office/drawing/2014/main" id="{A003ADAC-D0F9-1AA6-81F9-D265124F23F9}"/>
              </a:ext>
            </a:extLst>
          </p:cNvPr>
          <p:cNvPicPr>
            <a:picLocks noChangeAspect="1"/>
          </p:cNvPicPr>
          <p:nvPr/>
        </p:nvPicPr>
        <p:blipFill rotWithShape="1">
          <a:blip r:embed="rId2">
            <a:extLst>
              <a:ext uri="{28A0092B-C50C-407E-A947-70E740481C1C}">
                <a14:useLocalDpi xmlns:a14="http://schemas.microsoft.com/office/drawing/2010/main" val="0"/>
              </a:ext>
            </a:extLst>
          </a:blip>
          <a:srcRect r="53050" b="73867"/>
          <a:stretch/>
        </p:blipFill>
        <p:spPr>
          <a:xfrm flipH="1">
            <a:off x="8143759" y="772367"/>
            <a:ext cx="3328416" cy="1042124"/>
          </a:xfrm>
          <a:prstGeom prst="rect">
            <a:avLst/>
          </a:prstGeom>
        </p:spPr>
      </p:pic>
      <p:pic>
        <p:nvPicPr>
          <p:cNvPr id="18" name="Picture 17" descr="A red and white target with a arrow in the center&#10;&#10;Description automatically generated with medium confidence">
            <a:extLst>
              <a:ext uri="{FF2B5EF4-FFF2-40B4-BE49-F238E27FC236}">
                <a16:creationId xmlns:a16="http://schemas.microsoft.com/office/drawing/2014/main" id="{D8E6CE43-7411-2DBC-69AF-0A311ED3D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548" y="221830"/>
            <a:ext cx="1080000" cy="1080000"/>
          </a:xfrm>
          <a:prstGeom prst="rect">
            <a:avLst/>
          </a:prstGeom>
        </p:spPr>
      </p:pic>
      <p:pic>
        <p:nvPicPr>
          <p:cNvPr id="19" name="Picture 18" descr="A red and white target with a arrow in the center&#10;&#10;Description automatically generated with medium confidence">
            <a:extLst>
              <a:ext uri="{FF2B5EF4-FFF2-40B4-BE49-F238E27FC236}">
                <a16:creationId xmlns:a16="http://schemas.microsoft.com/office/drawing/2014/main" id="{230D9212-1172-A5C4-8973-894AF30E8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66269" y="289571"/>
            <a:ext cx="1080000" cy="1080000"/>
          </a:xfrm>
          <a:prstGeom prst="rect">
            <a:avLst/>
          </a:prstGeom>
        </p:spPr>
      </p:pic>
      <p:grpSp>
        <p:nvGrpSpPr>
          <p:cNvPr id="20" name="Group 19">
            <a:extLst>
              <a:ext uri="{FF2B5EF4-FFF2-40B4-BE49-F238E27FC236}">
                <a16:creationId xmlns:a16="http://schemas.microsoft.com/office/drawing/2014/main" id="{B82A3D5C-F97D-AB00-B736-7BBE95D0DB1E}"/>
              </a:ext>
            </a:extLst>
          </p:cNvPr>
          <p:cNvGrpSpPr/>
          <p:nvPr/>
        </p:nvGrpSpPr>
        <p:grpSpPr>
          <a:xfrm>
            <a:off x="3128328" y="562455"/>
            <a:ext cx="4280542" cy="696366"/>
            <a:chOff x="3943590" y="937122"/>
            <a:chExt cx="4280542" cy="696366"/>
          </a:xfrm>
        </p:grpSpPr>
        <p:sp>
          <p:nvSpPr>
            <p:cNvPr id="21" name="TextBox 67">
              <a:extLst>
                <a:ext uri="{FF2B5EF4-FFF2-40B4-BE49-F238E27FC236}">
                  <a16:creationId xmlns:a16="http://schemas.microsoft.com/office/drawing/2014/main" id="{F743F034-8C2D-2EA7-FBDA-D227E7E86780}"/>
                </a:ext>
              </a:extLst>
            </p:cNvPr>
            <p:cNvSpPr txBox="1"/>
            <p:nvPr/>
          </p:nvSpPr>
          <p:spPr>
            <a:xfrm>
              <a:off x="3943590" y="937122"/>
              <a:ext cx="4280542" cy="6963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0" cap="rnd" cmpd="sng">
                    <a:solidFill>
                      <a:schemeClr val="bg1"/>
                    </a:solidFill>
                    <a:prstDash val="solid"/>
                  </a:ln>
                  <a:solidFill>
                    <a:srgbClr val="FF3300"/>
                  </a:solidFill>
                  <a:effectLst>
                    <a:innerShdw blurRad="114300">
                      <a:schemeClr val="bg1">
                        <a:lumMod val="85000"/>
                      </a:schemeClr>
                    </a:innerShdw>
                  </a:effectLst>
                  <a:uLnTx/>
                  <a:uFillTx/>
                  <a:latin typeface="SVN-Apple" panose="02040603050506020204" pitchFamily="18" charset="0"/>
                  <a:ea typeface="LNTH-LuoLuoNotangYuanTi 1" pitchFamily="2" charset="-128"/>
                  <a:cs typeface="LNTH-LuoLuoNotangYuanTi 1" pitchFamily="2" charset="-128"/>
                </a:rPr>
                <a:t>YÊU CẦU CẦN ĐẠT</a:t>
              </a:r>
            </a:p>
          </p:txBody>
        </p:sp>
        <p:sp>
          <p:nvSpPr>
            <p:cNvPr id="22" name="TextBox 67">
              <a:extLst>
                <a:ext uri="{FF2B5EF4-FFF2-40B4-BE49-F238E27FC236}">
                  <a16:creationId xmlns:a16="http://schemas.microsoft.com/office/drawing/2014/main" id="{2B49F783-2B78-2328-AA51-993C9778040F}"/>
                </a:ext>
              </a:extLst>
            </p:cNvPr>
            <p:cNvSpPr txBox="1"/>
            <p:nvPr/>
          </p:nvSpPr>
          <p:spPr>
            <a:xfrm>
              <a:off x="3943590" y="937122"/>
              <a:ext cx="4280542" cy="6963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cap="rnd" cmpd="sng">
                    <a:solidFill>
                      <a:srgbClr val="C00000"/>
                    </a:solidFill>
                    <a:prstDash val="solid"/>
                  </a:ln>
                  <a:solidFill>
                    <a:srgbClr val="FF4548"/>
                  </a:solidFill>
                  <a:uLnTx/>
                  <a:uFillTx/>
                  <a:latin typeface="SVN-Apple" panose="02040603050506020204" pitchFamily="18" charset="0"/>
                  <a:ea typeface="LNTH-LuoLuoNotangYuanTi 1" pitchFamily="2" charset="-128"/>
                  <a:cs typeface="LNTH-LuoLuoNotangYuanTi 1" pitchFamily="2" charset="-128"/>
                </a:rPr>
                <a:t>YÊU CẦU CẦN ĐẠT</a:t>
              </a:r>
            </a:p>
          </p:txBody>
        </p:sp>
      </p:grpSp>
      <p:sp>
        <p:nvSpPr>
          <p:cNvPr id="23" name="TextBox 22">
            <a:extLst>
              <a:ext uri="{FF2B5EF4-FFF2-40B4-BE49-F238E27FC236}">
                <a16:creationId xmlns:a16="http://schemas.microsoft.com/office/drawing/2014/main" id="{795FF77D-3D50-C38F-F5E7-8A472225CC1C}"/>
              </a:ext>
            </a:extLst>
          </p:cNvPr>
          <p:cNvSpPr txBox="1"/>
          <p:nvPr/>
        </p:nvSpPr>
        <p:spPr>
          <a:xfrm>
            <a:off x="1325471" y="1231977"/>
            <a:ext cx="10446425" cy="5262979"/>
          </a:xfrm>
          <a:prstGeom prst="rect">
            <a:avLst/>
          </a:prstGeom>
          <a:noFill/>
        </p:spPr>
        <p:txBody>
          <a:bodyPr wrap="square" rtlCol="0">
            <a:spAutoFit/>
          </a:bodyPr>
          <a:lstStyle/>
          <a:p>
            <a:pPr algn="just"/>
            <a:r>
              <a:rPr lang="vi-VN" sz="2800" b="1">
                <a:solidFill>
                  <a:srgbClr val="003399"/>
                </a:solidFill>
              </a:rPr>
              <a:t>- Trao đổi được với bạn về đề tài của các bức tranh minh hoạ trong bài đọc.</a:t>
            </a:r>
          </a:p>
          <a:p>
            <a:pPr algn="just"/>
            <a:r>
              <a:rPr lang="vi-VN" sz="2800" b="1">
                <a:solidFill>
                  <a:srgbClr val="003399"/>
                </a:solidFill>
              </a:rPr>
              <a:t>– Nêu được phỏng đoán về nội dung bài đọc qua tên bài, hoạt động khởi động và tranh </a:t>
            </a:r>
          </a:p>
          <a:p>
            <a:pPr algn="just"/>
            <a:r>
              <a:rPr lang="vi-VN" sz="2800" b="1">
                <a:solidFill>
                  <a:srgbClr val="003399"/>
                </a:solidFill>
              </a:rPr>
              <a:t>minh hoạ.</a:t>
            </a:r>
          </a:p>
          <a:p>
            <a:pPr algn="just"/>
            <a:r>
              <a:rPr lang="vi-VN" sz="2800" b="1">
                <a:solidFill>
                  <a:srgbClr val="003399"/>
                </a:solidFill>
              </a:rPr>
              <a:t>– Đọc trôi chảy bài đọc, ngắt nghỉ đúng dấu câu, đúng logic ngữ nghĩa; trả lời được các câu hỏi tìm hiểu bài. Hiểu được nội dung của bài đọc: </a:t>
            </a:r>
            <a:r>
              <a:rPr lang="vi-VN" sz="2800" b="1" i="1">
                <a:solidFill>
                  <a:srgbClr val="003399"/>
                </a:solidFill>
              </a:rPr>
              <a:t>Tranh làng Hồ chất chứa tình yêu cuộc sống, sự tài hoa, tinh tế của những người nghệ sĩ dân gian. </a:t>
            </a:r>
            <a:r>
              <a:rPr lang="vi-VN" sz="2800" b="1">
                <a:solidFill>
                  <a:srgbClr val="003399"/>
                </a:solidFill>
              </a:rPr>
              <a:t>Từ đó, rút ra ý nghĩa: </a:t>
            </a:r>
            <a:r>
              <a:rPr lang="vi-VN" sz="2800" b="1" i="1">
                <a:solidFill>
                  <a:srgbClr val="003399"/>
                </a:solidFill>
              </a:rPr>
              <a:t>Yêu quý, trân trọng giữ gìn tranh làng Hồ nói riêng và những di sản văn hoá của dân tộc nói chung.</a:t>
            </a:r>
            <a:endParaRPr lang="vi-VN" sz="2800" b="1" i="1" dirty="0">
              <a:solidFill>
                <a:srgbClr val="003399"/>
              </a:solidFill>
            </a:endParaRPr>
          </a:p>
        </p:txBody>
      </p:sp>
      <p:pic>
        <p:nvPicPr>
          <p:cNvPr id="25" name="Picture 24" descr="Light bulb - Free education icons">
            <a:extLst>
              <a:ext uri="{FF2B5EF4-FFF2-40B4-BE49-F238E27FC236}">
                <a16:creationId xmlns:a16="http://schemas.microsoft.com/office/drawing/2014/main" id="{7749B8DC-BC66-FE08-E52A-DED0A1DEDD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471" y="134426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Light bulb - Free education icons">
            <a:extLst>
              <a:ext uri="{FF2B5EF4-FFF2-40B4-BE49-F238E27FC236}">
                <a16:creationId xmlns:a16="http://schemas.microsoft.com/office/drawing/2014/main" id="{7DB7FAC6-5E24-0222-3101-563625AAC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471" y="3270218"/>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28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800" decel="100000"/>
                                        <p:tgtEl>
                                          <p:spTgt spid="19"/>
                                        </p:tgtEl>
                                      </p:cBhvr>
                                    </p:animEffect>
                                    <p:anim calcmode="lin" valueType="num">
                                      <p:cBhvr>
                                        <p:cTn id="8" dur="800" decel="100000" fill="hold"/>
                                        <p:tgtEl>
                                          <p:spTgt spid="19"/>
                                        </p:tgtEl>
                                        <p:attrNameLst>
                                          <p:attrName>style.rotation</p:attrName>
                                        </p:attrNameLst>
                                      </p:cBhvr>
                                      <p:tavLst>
                                        <p:tav tm="0">
                                          <p:val>
                                            <p:fltVal val="-90"/>
                                          </p:val>
                                        </p:tav>
                                        <p:tav tm="100000">
                                          <p:val>
                                            <p:fltVal val="0"/>
                                          </p:val>
                                        </p:tav>
                                      </p:tavLst>
                                    </p:anim>
                                    <p:anim calcmode="lin" valueType="num">
                                      <p:cBhvr>
                                        <p:cTn id="9" dur="800" decel="100000" fill="hold"/>
                                        <p:tgtEl>
                                          <p:spTgt spid="19"/>
                                        </p:tgtEl>
                                        <p:attrNameLst>
                                          <p:attrName>ppt_x</p:attrName>
                                        </p:attrNameLst>
                                      </p:cBhvr>
                                      <p:tavLst>
                                        <p:tav tm="0">
                                          <p:val>
                                            <p:strVal val="#ppt_x+0.4"/>
                                          </p:val>
                                        </p:tav>
                                        <p:tav tm="100000">
                                          <p:val>
                                            <p:strVal val="#ppt_x-0.05"/>
                                          </p:val>
                                        </p:tav>
                                      </p:tavLst>
                                    </p:anim>
                                    <p:anim calcmode="lin" valueType="num">
                                      <p:cBhvr>
                                        <p:cTn id="10" dur="800" decel="100000" fill="hold"/>
                                        <p:tgtEl>
                                          <p:spTgt spid="1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800" decel="100000"/>
                                        <p:tgtEl>
                                          <p:spTgt spid="18"/>
                                        </p:tgtEl>
                                      </p:cBhvr>
                                    </p:animEffect>
                                    <p:anim calcmode="lin" valueType="num">
                                      <p:cBhvr>
                                        <p:cTn id="16" dur="800" decel="100000" fill="hold"/>
                                        <p:tgtEl>
                                          <p:spTgt spid="18"/>
                                        </p:tgtEl>
                                        <p:attrNameLst>
                                          <p:attrName>style.rotation</p:attrName>
                                        </p:attrNameLst>
                                      </p:cBhvr>
                                      <p:tavLst>
                                        <p:tav tm="0">
                                          <p:val>
                                            <p:fltVal val="-90"/>
                                          </p:val>
                                        </p:tav>
                                        <p:tav tm="100000">
                                          <p:val>
                                            <p:fltVal val="0"/>
                                          </p:val>
                                        </p:tav>
                                      </p:tavLst>
                                    </p:anim>
                                    <p:anim calcmode="lin" valueType="num">
                                      <p:cBhvr>
                                        <p:cTn id="17" dur="800" decel="100000" fill="hold"/>
                                        <p:tgtEl>
                                          <p:spTgt spid="18"/>
                                        </p:tgtEl>
                                        <p:attrNameLst>
                                          <p:attrName>ppt_x</p:attrName>
                                        </p:attrNameLst>
                                      </p:cBhvr>
                                      <p:tavLst>
                                        <p:tav tm="0">
                                          <p:val>
                                            <p:strVal val="#ppt_x+0.4"/>
                                          </p:val>
                                        </p:tav>
                                        <p:tav tm="100000">
                                          <p:val>
                                            <p:strVal val="#ppt_x-0.05"/>
                                          </p:val>
                                        </p:tav>
                                      </p:tavLst>
                                    </p:anim>
                                    <p:anim calcmode="lin" valueType="num">
                                      <p:cBhvr>
                                        <p:cTn id="18" dur="800" decel="100000" fill="hold"/>
                                        <p:tgtEl>
                                          <p:spTgt spid="1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800" decel="100000"/>
                                        <p:tgtEl>
                                          <p:spTgt spid="20"/>
                                        </p:tgtEl>
                                      </p:cBhvr>
                                    </p:animEffect>
                                    <p:anim calcmode="lin" valueType="num">
                                      <p:cBhvr>
                                        <p:cTn id="24" dur="800" decel="100000" fill="hold"/>
                                        <p:tgtEl>
                                          <p:spTgt spid="20"/>
                                        </p:tgtEl>
                                        <p:attrNameLst>
                                          <p:attrName>style.rotation</p:attrName>
                                        </p:attrNameLst>
                                      </p:cBhvr>
                                      <p:tavLst>
                                        <p:tav tm="0">
                                          <p:val>
                                            <p:fltVal val="-90"/>
                                          </p:val>
                                        </p:tav>
                                        <p:tav tm="100000">
                                          <p:val>
                                            <p:fltVal val="0"/>
                                          </p:val>
                                        </p:tav>
                                      </p:tavLst>
                                    </p:anim>
                                    <p:anim calcmode="lin" valueType="num">
                                      <p:cBhvr>
                                        <p:cTn id="25" dur="800" decel="100000" fill="hold"/>
                                        <p:tgtEl>
                                          <p:spTgt spid="20"/>
                                        </p:tgtEl>
                                        <p:attrNameLst>
                                          <p:attrName>ppt_x</p:attrName>
                                        </p:attrNameLst>
                                      </p:cBhvr>
                                      <p:tavLst>
                                        <p:tav tm="0">
                                          <p:val>
                                            <p:strVal val="#ppt_x+0.4"/>
                                          </p:val>
                                        </p:tav>
                                        <p:tav tm="100000">
                                          <p:val>
                                            <p:strVal val="#ppt_x-0.05"/>
                                          </p:val>
                                        </p:tav>
                                      </p:tavLst>
                                    </p:anim>
                                    <p:anim calcmode="lin" valueType="num">
                                      <p:cBhvr>
                                        <p:cTn id="26" dur="800" decel="100000" fill="hold"/>
                                        <p:tgtEl>
                                          <p:spTgt spid="20"/>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up)">
                                      <p:cBhvr>
                                        <p:cTn id="32" dur="500"/>
                                        <p:tgtEl>
                                          <p:spTgt spid="2"/>
                                        </p:tgtEl>
                                      </p:cBhvr>
                                    </p:animEffect>
                                  </p:childTnLst>
                                </p:cTn>
                              </p:par>
                              <p:par>
                                <p:cTn id="33" presetID="22" presetClass="entr" presetSubtype="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500"/>
                                        <p:tgtEl>
                                          <p:spTgt spid="17"/>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up)">
                                      <p:cBhvr>
                                        <p:cTn id="38" dur="500"/>
                                        <p:tgtEl>
                                          <p:spTgt spid="29"/>
                                        </p:tgtEl>
                                      </p:cBhvr>
                                    </p:animEffect>
                                  </p:childTnLst>
                                </p:cTn>
                              </p:par>
                            </p:childTnLst>
                          </p:cTn>
                        </p:par>
                        <p:par>
                          <p:cTn id="39" fill="hold">
                            <p:stCondLst>
                              <p:cond delay="1500"/>
                            </p:stCondLst>
                            <p:childTnLst>
                              <p:par>
                                <p:cTn id="40" presetID="22" presetClass="entr" presetSubtype="8"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par>
                                <p:cTn id="43" presetID="22" presetClass="entr" presetSubtype="8"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206EB-464A-279E-75A3-B0DE6AB30862}"/>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F844076C-AC3F-1004-CBE8-8937149C003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E4D4C81-3C4A-5E8E-3B76-8FF5BEFD8168}"/>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a16="http://schemas.microsoft.com/office/drawing/2014/main" id="{3CB25C0C-E458-23B2-4C84-FE629AD706C2}"/>
              </a:ext>
            </a:extLst>
          </p:cNvPr>
          <p:cNvGrpSpPr/>
          <p:nvPr/>
        </p:nvGrpSpPr>
        <p:grpSpPr>
          <a:xfrm>
            <a:off x="-4177" y="187597"/>
            <a:ext cx="6577904" cy="1158553"/>
            <a:chOff x="3047881" y="-364542"/>
            <a:chExt cx="6082250" cy="1515649"/>
          </a:xfrm>
        </p:grpSpPr>
        <p:pic>
          <p:nvPicPr>
            <p:cNvPr id="5" name="Picture 4">
              <a:extLst>
                <a:ext uri="{FF2B5EF4-FFF2-40B4-BE49-F238E27FC236}">
                  <a16:creationId xmlns:a16="http://schemas.microsoft.com/office/drawing/2014/main" id="{1CFB0334-97CE-1C21-4458-EA7B12CA7AA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047881" y="-364542"/>
              <a:ext cx="6082250" cy="1515649"/>
            </a:xfrm>
            <a:prstGeom prst="rect">
              <a:avLst/>
            </a:prstGeom>
          </p:spPr>
        </p:pic>
        <p:sp>
          <p:nvSpPr>
            <p:cNvPr id="6" name="TextBox 5">
              <a:extLst>
                <a:ext uri="{FF2B5EF4-FFF2-40B4-BE49-F238E27FC236}">
                  <a16:creationId xmlns:a16="http://schemas.microsoft.com/office/drawing/2014/main" id="{5F7974EA-C0D2-5FF0-9E8A-C6293862366E}"/>
                </a:ext>
              </a:extLst>
            </p:cNvPr>
            <p:cNvSpPr txBox="1"/>
            <p:nvPr/>
          </p:nvSpPr>
          <p:spPr>
            <a:xfrm>
              <a:off x="4367032" y="285766"/>
              <a:ext cx="3530582"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C00000"/>
                  </a:solidFill>
                  <a:effectLst/>
                  <a:uLnTx/>
                  <a:uFillTx/>
                  <a:latin typeface="Calibri" panose="020F0502020204030204"/>
                  <a:ea typeface="+mn-ea"/>
                  <a:cs typeface="+mn-cs"/>
                </a:rPr>
                <a:t>GIẢI NGHĨA TỪ KHÓ</a:t>
              </a:r>
            </a:p>
          </p:txBody>
        </p:sp>
      </p:grpSp>
      <p:pic>
        <p:nvPicPr>
          <p:cNvPr id="21" name="Picture 20">
            <a:extLst>
              <a:ext uri="{FF2B5EF4-FFF2-40B4-BE49-F238E27FC236}">
                <a16:creationId xmlns:a16="http://schemas.microsoft.com/office/drawing/2014/main" id="{420F6F1B-E260-8386-F7DC-35A09AD7A0D5}"/>
              </a:ext>
            </a:extLst>
          </p:cNvPr>
          <p:cNvPicPr>
            <a:picLocks noChangeAspect="1"/>
          </p:cNvPicPr>
          <p:nvPr/>
        </p:nvPicPr>
        <p:blipFill>
          <a:blip r:embed="rId7"/>
          <a:stretch>
            <a:fillRect/>
          </a:stretch>
        </p:blipFill>
        <p:spPr>
          <a:xfrm>
            <a:off x="786885" y="1019589"/>
            <a:ext cx="2899200" cy="5400000"/>
          </a:xfrm>
          <a:prstGeom prst="rect">
            <a:avLst/>
          </a:prstGeom>
        </p:spPr>
      </p:pic>
      <p:sp>
        <p:nvSpPr>
          <p:cNvPr id="38" name="TextBox 37">
            <a:extLst>
              <a:ext uri="{FF2B5EF4-FFF2-40B4-BE49-F238E27FC236}">
                <a16:creationId xmlns:a16="http://schemas.microsoft.com/office/drawing/2014/main" id="{B6BE9D64-232D-40DC-8FC3-8F9C3F89996D}"/>
              </a:ext>
            </a:extLst>
          </p:cNvPr>
          <p:cNvSpPr txBox="1"/>
          <p:nvPr/>
        </p:nvSpPr>
        <p:spPr>
          <a:xfrm>
            <a:off x="3607724" y="962220"/>
            <a:ext cx="8528464" cy="430887"/>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Làng Đông Hồ thuộc huyện Thuận Thành, tỉnh Bắc Ninh.</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3074" name="Picture 2" descr="VIỆT NAM TRONG TÔI: Thăm làng tranh Đông Hồ để tìm lại tinh hoa truyền  thống Việt - DKN News">
            <a:extLst>
              <a:ext uri="{FF2B5EF4-FFF2-40B4-BE49-F238E27FC236}">
                <a16:creationId xmlns:a16="http://schemas.microsoft.com/office/drawing/2014/main" id="{75F58A45-9499-48BA-8007-DEEF19C87F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4927" y="2472315"/>
            <a:ext cx="6096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TextBox 39">
            <a:extLst>
              <a:ext uri="{FF2B5EF4-FFF2-40B4-BE49-F238E27FC236}">
                <a16:creationId xmlns:a16="http://schemas.microsoft.com/office/drawing/2014/main" id="{118F36FD-157E-4AE7-99E8-BF0F1738D254}"/>
              </a:ext>
            </a:extLst>
          </p:cNvPr>
          <p:cNvSpPr txBox="1"/>
          <p:nvPr/>
        </p:nvSpPr>
        <p:spPr>
          <a:xfrm>
            <a:off x="3607722" y="1387905"/>
            <a:ext cx="7797393" cy="861774"/>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Làng có nghề làm tranh từ lâu đời. Tranh làng Hồ in trên giấy dó được nhiều người ưa thích.</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3076" name="Picture 4" descr="Tập đọc: Tranh làng Hồ">
            <a:extLst>
              <a:ext uri="{FF2B5EF4-FFF2-40B4-BE49-F238E27FC236}">
                <a16:creationId xmlns:a16="http://schemas.microsoft.com/office/drawing/2014/main" id="{673EE2C5-2883-45A3-B1EF-880A69F83A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0938" y="2216427"/>
            <a:ext cx="5291957" cy="39639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887CE9D-F061-4B33-A5DF-AB428B9A8E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41048" y="-21301"/>
            <a:ext cx="2261812" cy="1072989"/>
          </a:xfrm>
          <a:prstGeom prst="rect">
            <a:avLst/>
          </a:prstGeom>
        </p:spPr>
      </p:pic>
    </p:spTree>
    <p:extLst>
      <p:ext uri="{BB962C8B-B14F-4D97-AF65-F5344CB8AC3E}">
        <p14:creationId xmlns:p14="http://schemas.microsoft.com/office/powerpoint/2010/main" val="3919241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667">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14:bounceEnd="60000">
                                          <p:cBhvr additive="base">
                                            <p:cTn id="27" dur="1300" fill="hold"/>
                                            <p:tgtEl>
                                              <p:spTgt spid="38"/>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074"/>
                                            </p:tgtEl>
                                            <p:attrNameLst>
                                              <p:attrName>style.visibility</p:attrName>
                                            </p:attrNameLst>
                                          </p:cBhvr>
                                          <p:to>
                                            <p:strVal val="visible"/>
                                          </p:to>
                                        </p:set>
                                        <p:anim calcmode="lin" valueType="num">
                                          <p:cBhvr>
                                            <p:cTn id="33" dur="1000" fill="hold"/>
                                            <p:tgtEl>
                                              <p:spTgt spid="3074"/>
                                            </p:tgtEl>
                                            <p:attrNameLst>
                                              <p:attrName>ppt_w</p:attrName>
                                            </p:attrNameLst>
                                          </p:cBhvr>
                                          <p:tavLst>
                                            <p:tav tm="0">
                                              <p:val>
                                                <p:fltVal val="0"/>
                                              </p:val>
                                            </p:tav>
                                            <p:tav tm="100000">
                                              <p:val>
                                                <p:strVal val="#ppt_w"/>
                                              </p:val>
                                            </p:tav>
                                          </p:tavLst>
                                        </p:anim>
                                        <p:anim calcmode="lin" valueType="num">
                                          <p:cBhvr>
                                            <p:cTn id="34" dur="1000" fill="hold"/>
                                            <p:tgtEl>
                                              <p:spTgt spid="3074"/>
                                            </p:tgtEl>
                                            <p:attrNameLst>
                                              <p:attrName>ppt_h</p:attrName>
                                            </p:attrNameLst>
                                          </p:cBhvr>
                                          <p:tavLst>
                                            <p:tav tm="0">
                                              <p:val>
                                                <p:fltVal val="0"/>
                                              </p:val>
                                            </p:tav>
                                            <p:tav tm="100000">
                                              <p:val>
                                                <p:strVal val="#ppt_h"/>
                                              </p:val>
                                            </p:tav>
                                          </p:tavLst>
                                        </p:anim>
                                        <p:anim calcmode="lin" valueType="num">
                                          <p:cBhvr>
                                            <p:cTn id="35" dur="1000" fill="hold"/>
                                            <p:tgtEl>
                                              <p:spTgt spid="3074"/>
                                            </p:tgtEl>
                                            <p:attrNameLst>
                                              <p:attrName>style.rotation</p:attrName>
                                            </p:attrNameLst>
                                          </p:cBhvr>
                                          <p:tavLst>
                                            <p:tav tm="0">
                                              <p:val>
                                                <p:fltVal val="90"/>
                                              </p:val>
                                            </p:tav>
                                            <p:tav tm="100000">
                                              <p:val>
                                                <p:fltVal val="0"/>
                                              </p:val>
                                            </p:tav>
                                          </p:tavLst>
                                        </p:anim>
                                        <p:animEffect transition="in" filter="fade">
                                          <p:cBhvr>
                                            <p:cTn id="36" dur="1000"/>
                                            <p:tgtEl>
                                              <p:spTgt spid="3074"/>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xit" presetSubtype="32" fill="hold" nodeType="clickEffect">
                                      <p:stCondLst>
                                        <p:cond delay="0"/>
                                      </p:stCondLst>
                                      <p:childTnLst>
                                        <p:animEffect transition="out" filter="diamond(out)">
                                          <p:cBhvr>
                                            <p:cTn id="40" dur="2000"/>
                                            <p:tgtEl>
                                              <p:spTgt spid="3074"/>
                                            </p:tgtEl>
                                          </p:cBhvr>
                                        </p:animEffect>
                                        <p:set>
                                          <p:cBhvr>
                                            <p:cTn id="41" dur="1" fill="hold">
                                              <p:stCondLst>
                                                <p:cond delay="1999"/>
                                              </p:stCondLst>
                                            </p:cTn>
                                            <p:tgtEl>
                                              <p:spTgt spid="307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14:presetBounceEnd="60000">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14:bounceEnd="60000">
                                          <p:cBhvr additive="base">
                                            <p:cTn id="46" dur="1300" fill="hold"/>
                                            <p:tgtEl>
                                              <p:spTgt spid="40"/>
                                            </p:tgtEl>
                                            <p:attrNameLst>
                                              <p:attrName>ppt_x</p:attrName>
                                            </p:attrNameLst>
                                          </p:cBhvr>
                                          <p:tavLst>
                                            <p:tav tm="0">
                                              <p:val>
                                                <p:strVal val="0-#ppt_w/2"/>
                                              </p:val>
                                            </p:tav>
                                            <p:tav tm="100000">
                                              <p:val>
                                                <p:strVal val="#ppt_x"/>
                                              </p:val>
                                            </p:tav>
                                          </p:tavLst>
                                        </p:anim>
                                        <p:anim calcmode="lin" valueType="num" p14:bounceEnd="60000">
                                          <p:cBhvr additive="base">
                                            <p:cTn id="47" dur="13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5" presetClass="entr" presetSubtype="0" fill="hold" nodeType="clickEffect">
                                      <p:stCondLst>
                                        <p:cond delay="0"/>
                                      </p:stCondLst>
                                      <p:childTnLst>
                                        <p:set>
                                          <p:cBhvr>
                                            <p:cTn id="51" dur="1" fill="hold">
                                              <p:stCondLst>
                                                <p:cond delay="0"/>
                                              </p:stCondLst>
                                            </p:cTn>
                                            <p:tgtEl>
                                              <p:spTgt spid="3076"/>
                                            </p:tgtEl>
                                            <p:attrNameLst>
                                              <p:attrName>style.visibility</p:attrName>
                                            </p:attrNameLst>
                                          </p:cBhvr>
                                          <p:to>
                                            <p:strVal val="visible"/>
                                          </p:to>
                                        </p:set>
                                        <p:animEffect transition="in" filter="fade">
                                          <p:cBhvr>
                                            <p:cTn id="52" dur="2000"/>
                                            <p:tgtEl>
                                              <p:spTgt spid="3076"/>
                                            </p:tgtEl>
                                          </p:cBhvr>
                                        </p:animEffect>
                                        <p:anim calcmode="lin" valueType="num">
                                          <p:cBhvr>
                                            <p:cTn id="53" dur="2000" fill="hold"/>
                                            <p:tgtEl>
                                              <p:spTgt spid="3076"/>
                                            </p:tgtEl>
                                            <p:attrNameLst>
                                              <p:attrName>ppt_w</p:attrName>
                                            </p:attrNameLst>
                                          </p:cBhvr>
                                          <p:tavLst>
                                            <p:tav tm="0" fmla="#ppt_w*sin(2.5*pi*$)">
                                              <p:val>
                                                <p:fltVal val="0"/>
                                              </p:val>
                                            </p:tav>
                                            <p:tav tm="100000">
                                              <p:val>
                                                <p:fltVal val="1"/>
                                              </p:val>
                                            </p:tav>
                                          </p:tavLst>
                                        </p:anim>
                                        <p:anim calcmode="lin" valueType="num">
                                          <p:cBhvr>
                                            <p:cTn id="54"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uỷn.wav"/>
                                            </p:tgtEl>
                                          </p:cMediaNode>
                                        </p:audio>
                                      </p:sub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1300" fill="hold"/>
                                            <p:tgtEl>
                                              <p:spTgt spid="38"/>
                                            </p:tgtEl>
                                            <p:attrNameLst>
                                              <p:attrName>ppt_x</p:attrName>
                                            </p:attrNameLst>
                                          </p:cBhvr>
                                          <p:tavLst>
                                            <p:tav tm="0">
                                              <p:val>
                                                <p:strVal val="0-#ppt_w/2"/>
                                              </p:val>
                                            </p:tav>
                                            <p:tav tm="100000">
                                              <p:val>
                                                <p:strVal val="#ppt_x"/>
                                              </p:val>
                                            </p:tav>
                                          </p:tavLst>
                                        </p:anim>
                                        <p:anim calcmode="lin" valueType="num">
                                          <p:cBhvr additive="base">
                                            <p:cTn id="28" dur="13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074"/>
                                            </p:tgtEl>
                                            <p:attrNameLst>
                                              <p:attrName>style.visibility</p:attrName>
                                            </p:attrNameLst>
                                          </p:cBhvr>
                                          <p:to>
                                            <p:strVal val="visible"/>
                                          </p:to>
                                        </p:set>
                                        <p:anim calcmode="lin" valueType="num">
                                          <p:cBhvr>
                                            <p:cTn id="33" dur="1000" fill="hold"/>
                                            <p:tgtEl>
                                              <p:spTgt spid="3074"/>
                                            </p:tgtEl>
                                            <p:attrNameLst>
                                              <p:attrName>ppt_w</p:attrName>
                                            </p:attrNameLst>
                                          </p:cBhvr>
                                          <p:tavLst>
                                            <p:tav tm="0">
                                              <p:val>
                                                <p:fltVal val="0"/>
                                              </p:val>
                                            </p:tav>
                                            <p:tav tm="100000">
                                              <p:val>
                                                <p:strVal val="#ppt_w"/>
                                              </p:val>
                                            </p:tav>
                                          </p:tavLst>
                                        </p:anim>
                                        <p:anim calcmode="lin" valueType="num">
                                          <p:cBhvr>
                                            <p:cTn id="34" dur="1000" fill="hold"/>
                                            <p:tgtEl>
                                              <p:spTgt spid="3074"/>
                                            </p:tgtEl>
                                            <p:attrNameLst>
                                              <p:attrName>ppt_h</p:attrName>
                                            </p:attrNameLst>
                                          </p:cBhvr>
                                          <p:tavLst>
                                            <p:tav tm="0">
                                              <p:val>
                                                <p:fltVal val="0"/>
                                              </p:val>
                                            </p:tav>
                                            <p:tav tm="100000">
                                              <p:val>
                                                <p:strVal val="#ppt_h"/>
                                              </p:val>
                                            </p:tav>
                                          </p:tavLst>
                                        </p:anim>
                                        <p:anim calcmode="lin" valueType="num">
                                          <p:cBhvr>
                                            <p:cTn id="35" dur="1000" fill="hold"/>
                                            <p:tgtEl>
                                              <p:spTgt spid="3074"/>
                                            </p:tgtEl>
                                            <p:attrNameLst>
                                              <p:attrName>style.rotation</p:attrName>
                                            </p:attrNameLst>
                                          </p:cBhvr>
                                          <p:tavLst>
                                            <p:tav tm="0">
                                              <p:val>
                                                <p:fltVal val="90"/>
                                              </p:val>
                                            </p:tav>
                                            <p:tav tm="100000">
                                              <p:val>
                                                <p:fltVal val="0"/>
                                              </p:val>
                                            </p:tav>
                                          </p:tavLst>
                                        </p:anim>
                                        <p:animEffect transition="in" filter="fade">
                                          <p:cBhvr>
                                            <p:cTn id="36" dur="1000"/>
                                            <p:tgtEl>
                                              <p:spTgt spid="3074"/>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xit" presetSubtype="32" fill="hold" nodeType="clickEffect">
                                      <p:stCondLst>
                                        <p:cond delay="0"/>
                                      </p:stCondLst>
                                      <p:childTnLst>
                                        <p:animEffect transition="out" filter="diamond(out)">
                                          <p:cBhvr>
                                            <p:cTn id="40" dur="2000"/>
                                            <p:tgtEl>
                                              <p:spTgt spid="3074"/>
                                            </p:tgtEl>
                                          </p:cBhvr>
                                        </p:animEffect>
                                        <p:set>
                                          <p:cBhvr>
                                            <p:cTn id="41" dur="1" fill="hold">
                                              <p:stCondLst>
                                                <p:cond delay="1999"/>
                                              </p:stCondLst>
                                            </p:cTn>
                                            <p:tgtEl>
                                              <p:spTgt spid="307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additive="base">
                                            <p:cTn id="46" dur="1300" fill="hold"/>
                                            <p:tgtEl>
                                              <p:spTgt spid="40"/>
                                            </p:tgtEl>
                                            <p:attrNameLst>
                                              <p:attrName>ppt_x</p:attrName>
                                            </p:attrNameLst>
                                          </p:cBhvr>
                                          <p:tavLst>
                                            <p:tav tm="0">
                                              <p:val>
                                                <p:strVal val="0-#ppt_w/2"/>
                                              </p:val>
                                            </p:tav>
                                            <p:tav tm="100000">
                                              <p:val>
                                                <p:strVal val="#ppt_x"/>
                                              </p:val>
                                            </p:tav>
                                          </p:tavLst>
                                        </p:anim>
                                        <p:anim calcmode="lin" valueType="num">
                                          <p:cBhvr additive="base">
                                            <p:cTn id="47" dur="13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5" presetClass="entr" presetSubtype="0" fill="hold" nodeType="clickEffect">
                                      <p:stCondLst>
                                        <p:cond delay="0"/>
                                      </p:stCondLst>
                                      <p:childTnLst>
                                        <p:set>
                                          <p:cBhvr>
                                            <p:cTn id="51" dur="1" fill="hold">
                                              <p:stCondLst>
                                                <p:cond delay="0"/>
                                              </p:stCondLst>
                                            </p:cTn>
                                            <p:tgtEl>
                                              <p:spTgt spid="3076"/>
                                            </p:tgtEl>
                                            <p:attrNameLst>
                                              <p:attrName>style.visibility</p:attrName>
                                            </p:attrNameLst>
                                          </p:cBhvr>
                                          <p:to>
                                            <p:strVal val="visible"/>
                                          </p:to>
                                        </p:set>
                                        <p:animEffect transition="in" filter="fade">
                                          <p:cBhvr>
                                            <p:cTn id="52" dur="2000"/>
                                            <p:tgtEl>
                                              <p:spTgt spid="3076"/>
                                            </p:tgtEl>
                                          </p:cBhvr>
                                        </p:animEffect>
                                        <p:anim calcmode="lin" valueType="num">
                                          <p:cBhvr>
                                            <p:cTn id="53" dur="2000" fill="hold"/>
                                            <p:tgtEl>
                                              <p:spTgt spid="3076"/>
                                            </p:tgtEl>
                                            <p:attrNameLst>
                                              <p:attrName>ppt_w</p:attrName>
                                            </p:attrNameLst>
                                          </p:cBhvr>
                                          <p:tavLst>
                                            <p:tav tm="0" fmla="#ppt_w*sin(2.5*pi*$)">
                                              <p:val>
                                                <p:fltVal val="0"/>
                                              </p:val>
                                            </p:tav>
                                            <p:tav tm="100000">
                                              <p:val>
                                                <p:fltVal val="1"/>
                                              </p:val>
                                            </p:tav>
                                          </p:tavLst>
                                        </p:anim>
                                        <p:anim calcmode="lin" valueType="num">
                                          <p:cBhvr>
                                            <p:cTn id="54"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9600C5B-CF2C-F700-DA0D-FC3FDBC5E6F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5450315B-B8AB-20A1-6D96-19B2CAD9D7B8}"/>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58FF759A-C5A5-C0A8-E296-4F787EC93671}"/>
              </a:ext>
            </a:extLst>
          </p:cNvPr>
          <p:cNvSpPr txBox="1"/>
          <p:nvPr/>
        </p:nvSpPr>
        <p:spPr>
          <a:xfrm>
            <a:off x="2449246" y="4902886"/>
            <a:ext cx="9171264" cy="1569660"/>
          </a:xfrm>
          <a:prstGeom prst="rect">
            <a:avLst/>
          </a:prstGeom>
          <a:noFill/>
        </p:spPr>
        <p:txBody>
          <a:bodyPr wrap="square" rtlCol="0">
            <a:spAutoFit/>
          </a:bodyPr>
          <a:lstStyle/>
          <a:p>
            <a:pPr algn="ctr"/>
            <a:r>
              <a:rPr lang="vi-VN" sz="4800" b="1">
                <a:solidFill>
                  <a:srgbClr val="C00000"/>
                </a:solidFill>
              </a:rPr>
              <a:t>tranh tố nữ </a:t>
            </a:r>
            <a:endParaRPr lang="en-US" sz="4800" b="1">
              <a:solidFill>
                <a:srgbClr val="C00000"/>
              </a:solidFill>
            </a:endParaRPr>
          </a:p>
          <a:p>
            <a:pPr algn="ctr"/>
            <a:r>
              <a:rPr lang="vi-VN" sz="4800" b="1">
                <a:solidFill>
                  <a:srgbClr val="0000CC"/>
                </a:solidFill>
              </a:rPr>
              <a:t>(tranh vẽ người con gái đẹp) </a:t>
            </a:r>
            <a:endParaRPr lang="en-US" sz="4800" b="1" dirty="0">
              <a:solidFill>
                <a:srgbClr val="0000CC"/>
              </a:solidFill>
            </a:endParaRPr>
          </a:p>
        </p:txBody>
      </p:sp>
      <p:grpSp>
        <p:nvGrpSpPr>
          <p:cNvPr id="4" name="Group 3">
            <a:extLst>
              <a:ext uri="{FF2B5EF4-FFF2-40B4-BE49-F238E27FC236}">
                <a16:creationId xmlns:a16="http://schemas.microsoft.com/office/drawing/2014/main" id="{A1A8D0E6-2268-7E65-C1CC-76068AAF5B50}"/>
              </a:ext>
            </a:extLst>
          </p:cNvPr>
          <p:cNvGrpSpPr/>
          <p:nvPr/>
        </p:nvGrpSpPr>
        <p:grpSpPr>
          <a:xfrm>
            <a:off x="2507102" y="134275"/>
            <a:ext cx="8605382" cy="1515649"/>
            <a:chOff x="3047881" y="-364542"/>
            <a:chExt cx="6082250" cy="1515649"/>
          </a:xfrm>
        </p:grpSpPr>
        <p:pic>
          <p:nvPicPr>
            <p:cNvPr id="5" name="Picture 4">
              <a:extLst>
                <a:ext uri="{FF2B5EF4-FFF2-40B4-BE49-F238E27FC236}">
                  <a16:creationId xmlns:a16="http://schemas.microsoft.com/office/drawing/2014/main" id="{4469748E-14E9-087F-BCA6-6FF4274A1A1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047881" y="-364542"/>
              <a:ext cx="6082250" cy="1515649"/>
            </a:xfrm>
            <a:prstGeom prst="rect">
              <a:avLst/>
            </a:prstGeom>
          </p:spPr>
        </p:pic>
        <p:sp>
          <p:nvSpPr>
            <p:cNvPr id="6" name="TextBox 5">
              <a:extLst>
                <a:ext uri="{FF2B5EF4-FFF2-40B4-BE49-F238E27FC236}">
                  <a16:creationId xmlns:a16="http://schemas.microsoft.com/office/drawing/2014/main" id="{4DEF608D-0484-857C-561B-0409AAEE70D7}"/>
                </a:ext>
              </a:extLst>
            </p:cNvPr>
            <p:cNvSpPr txBox="1"/>
            <p:nvPr/>
          </p:nvSpPr>
          <p:spPr>
            <a:xfrm>
              <a:off x="4367032" y="285766"/>
              <a:ext cx="3530582" cy="707886"/>
            </a:xfrm>
            <a:prstGeom prst="rect">
              <a:avLst/>
            </a:prstGeom>
            <a:noFill/>
          </p:spPr>
          <p:txBody>
            <a:bodyPr wrap="square" rtlCol="0">
              <a:prstTxWarp prst="textArchUp">
                <a:avLst/>
              </a:prstTxWarp>
              <a:spAutoFit/>
            </a:bodyPr>
            <a:lstStyle/>
            <a:p>
              <a:pPr algn="ctr"/>
              <a:r>
                <a:rPr lang="en-US" sz="4200" b="1" dirty="0">
                  <a:solidFill>
                    <a:srgbClr val="C00000"/>
                  </a:solidFill>
                </a:rPr>
                <a:t>GIẢI NGHĨA TỪ KHÓ</a:t>
              </a:r>
            </a:p>
          </p:txBody>
        </p:sp>
      </p:grpSp>
      <p:pic>
        <p:nvPicPr>
          <p:cNvPr id="21" name="Picture 20">
            <a:extLst>
              <a:ext uri="{FF2B5EF4-FFF2-40B4-BE49-F238E27FC236}">
                <a16:creationId xmlns:a16="http://schemas.microsoft.com/office/drawing/2014/main" id="{2C9909CA-207D-C78D-AB06-CB77F19D6ADE}"/>
              </a:ext>
            </a:extLst>
          </p:cNvPr>
          <p:cNvPicPr>
            <a:picLocks noChangeAspect="1"/>
          </p:cNvPicPr>
          <p:nvPr/>
        </p:nvPicPr>
        <p:blipFill>
          <a:blip r:embed="rId7"/>
          <a:stretch>
            <a:fillRect/>
          </a:stretch>
        </p:blipFill>
        <p:spPr>
          <a:xfrm>
            <a:off x="786885" y="1019589"/>
            <a:ext cx="2899200" cy="5400000"/>
          </a:xfrm>
          <a:prstGeom prst="rect">
            <a:avLst/>
          </a:prstGeom>
        </p:spPr>
      </p:pic>
      <p:pic>
        <p:nvPicPr>
          <p:cNvPr id="1026" name="Picture 2" descr="Bộ tranh Tứ bình Tố Nữ - Nghệ nhân Lê Đình Nghiên - Hoa Ta Đông Á Danh Hoạ">
            <a:extLst>
              <a:ext uri="{FF2B5EF4-FFF2-40B4-BE49-F238E27FC236}">
                <a16:creationId xmlns:a16="http://schemas.microsoft.com/office/drawing/2014/main" id="{45C10935-6ECC-4744-F040-689878F658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9282" y="1784199"/>
            <a:ext cx="4143594" cy="2877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5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667">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15FD1-B0CA-179D-89A6-6A0C767DFE06}"/>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403217CE-0FC3-B79A-9ACB-0A5B2E01CCA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D185D3A5-0F05-964D-86BB-0D98280658CE}"/>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EE1D48A-1AA2-C7F9-A7A2-D6F40EB78848}"/>
              </a:ext>
            </a:extLst>
          </p:cNvPr>
          <p:cNvSpPr txBox="1"/>
          <p:nvPr/>
        </p:nvSpPr>
        <p:spPr>
          <a:xfrm>
            <a:off x="2688062" y="4341090"/>
            <a:ext cx="917126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C00000"/>
                </a:solidFill>
                <a:effectLst/>
                <a:uLnTx/>
                <a:uFillTx/>
                <a:latin typeface="Arial" panose="020B0604020202020204" pitchFamily="34" charset="0"/>
                <a:ea typeface="+mn-ea"/>
                <a:cs typeface="+mn-cs"/>
              </a:rPr>
              <a:t>tranh lợn ráy</a:t>
            </a:r>
            <a:r>
              <a:rPr kumimoji="0" lang="vi-VN" sz="4000" b="1" i="0" u="none" strike="noStrike" kern="1200" cap="none" spc="0" normalizeH="0" baseline="0" noProof="0">
                <a:ln>
                  <a:noFill/>
                </a:ln>
                <a:solidFill>
                  <a:srgbClr val="0000CC"/>
                </a:solidFill>
                <a:effectLst/>
                <a:uLnTx/>
                <a:uFillTx/>
                <a:latin typeface="Arial" panose="020B0604020202020204" pitchFamily="34" charset="0"/>
                <a:ea typeface="+mn-ea"/>
                <a:cs typeface="+mn-cs"/>
              </a:rPr>
              <a:t> (tranh vẽ con lợn bên bụi ráy – loại cây gần giống với cây khoai sọ, dùng làm thức ăn cho lợn) </a:t>
            </a:r>
          </a:p>
        </p:txBody>
      </p:sp>
      <p:grpSp>
        <p:nvGrpSpPr>
          <p:cNvPr id="4" name="Group 3">
            <a:extLst>
              <a:ext uri="{FF2B5EF4-FFF2-40B4-BE49-F238E27FC236}">
                <a16:creationId xmlns:a16="http://schemas.microsoft.com/office/drawing/2014/main" id="{0BE8E40B-25B1-7840-0585-198C902C7BFD}"/>
              </a:ext>
            </a:extLst>
          </p:cNvPr>
          <p:cNvGrpSpPr/>
          <p:nvPr/>
        </p:nvGrpSpPr>
        <p:grpSpPr>
          <a:xfrm>
            <a:off x="2507102" y="134275"/>
            <a:ext cx="8605382" cy="1515649"/>
            <a:chOff x="3047881" y="-364542"/>
            <a:chExt cx="6082250" cy="1515649"/>
          </a:xfrm>
        </p:grpSpPr>
        <p:pic>
          <p:nvPicPr>
            <p:cNvPr id="5" name="Picture 4">
              <a:extLst>
                <a:ext uri="{FF2B5EF4-FFF2-40B4-BE49-F238E27FC236}">
                  <a16:creationId xmlns:a16="http://schemas.microsoft.com/office/drawing/2014/main" id="{BBCC06FE-C9AA-56DA-8ABE-A855853DD9B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047881" y="-364542"/>
              <a:ext cx="6082250" cy="1515649"/>
            </a:xfrm>
            <a:prstGeom prst="rect">
              <a:avLst/>
            </a:prstGeom>
          </p:spPr>
        </p:pic>
        <p:sp>
          <p:nvSpPr>
            <p:cNvPr id="6" name="TextBox 5">
              <a:extLst>
                <a:ext uri="{FF2B5EF4-FFF2-40B4-BE49-F238E27FC236}">
                  <a16:creationId xmlns:a16="http://schemas.microsoft.com/office/drawing/2014/main" id="{745780CC-23B2-9714-81B6-BB846C225B55}"/>
                </a:ext>
              </a:extLst>
            </p:cNvPr>
            <p:cNvSpPr txBox="1"/>
            <p:nvPr/>
          </p:nvSpPr>
          <p:spPr>
            <a:xfrm>
              <a:off x="4367032" y="285766"/>
              <a:ext cx="3530582"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C00000"/>
                  </a:solidFill>
                  <a:effectLst/>
                  <a:uLnTx/>
                  <a:uFillTx/>
                  <a:latin typeface="Calibri" panose="020F0502020204030204"/>
                  <a:ea typeface="+mn-ea"/>
                  <a:cs typeface="+mn-cs"/>
                </a:rPr>
                <a:t>GIẢI NGHĨA TỪ KHÓ</a:t>
              </a:r>
            </a:p>
          </p:txBody>
        </p:sp>
      </p:grpSp>
      <p:pic>
        <p:nvPicPr>
          <p:cNvPr id="21" name="Picture 20">
            <a:extLst>
              <a:ext uri="{FF2B5EF4-FFF2-40B4-BE49-F238E27FC236}">
                <a16:creationId xmlns:a16="http://schemas.microsoft.com/office/drawing/2014/main" id="{5AF20FBC-F383-C349-865B-006F7D790BE6}"/>
              </a:ext>
            </a:extLst>
          </p:cNvPr>
          <p:cNvPicPr>
            <a:picLocks noChangeAspect="1"/>
          </p:cNvPicPr>
          <p:nvPr/>
        </p:nvPicPr>
        <p:blipFill>
          <a:blip r:embed="rId7"/>
          <a:stretch>
            <a:fillRect/>
          </a:stretch>
        </p:blipFill>
        <p:spPr>
          <a:xfrm>
            <a:off x="786885" y="1019589"/>
            <a:ext cx="2899200" cy="5400000"/>
          </a:xfrm>
          <a:prstGeom prst="rect">
            <a:avLst/>
          </a:prstGeom>
        </p:spPr>
      </p:pic>
      <p:pic>
        <p:nvPicPr>
          <p:cNvPr id="2050" name="Picture 2" descr="Tìm Hiểu Tranh Đông Hồ Lợn Ăn Cây Ráy - Art Việt">
            <a:extLst>
              <a:ext uri="{FF2B5EF4-FFF2-40B4-BE49-F238E27FC236}">
                <a16:creationId xmlns:a16="http://schemas.microsoft.com/office/drawing/2014/main" id="{ACA90472-C154-BD83-C229-9764FB68B7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1773" y="1740872"/>
            <a:ext cx="3664144" cy="244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072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667">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E7C4F-752B-7A39-6DD9-881F94E3E535}"/>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D2B477C0-B3C8-5E70-17F4-442D22484D1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07F66492-F3A0-A722-D2F0-92DBAB699BBD}"/>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32F27BE5-403F-6B0A-03BA-268877743B23}"/>
              </a:ext>
            </a:extLst>
          </p:cNvPr>
          <p:cNvSpPr txBox="1"/>
          <p:nvPr/>
        </p:nvSpPr>
        <p:spPr>
          <a:xfrm>
            <a:off x="480890" y="1536174"/>
            <a:ext cx="6311888"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C00000"/>
                </a:solidFill>
                <a:effectLst/>
                <a:uLnTx/>
                <a:uFillTx/>
                <a:latin typeface="Arial" panose="020B0604020202020204" pitchFamily="34" charset="0"/>
                <a:ea typeface="+mn-ea"/>
                <a:cs typeface="+mn-cs"/>
              </a:rPr>
              <a:t>khoáy âm dương </a:t>
            </a:r>
            <a:r>
              <a:rPr kumimoji="0" lang="vi-VN" sz="3600" b="1" i="0" u="none" strike="noStrike" kern="1200" cap="none" spc="0" normalizeH="0" baseline="0" noProof="0">
                <a:ln>
                  <a:noFill/>
                </a:ln>
                <a:solidFill>
                  <a:srgbClr val="0000CC"/>
                </a:solidFill>
                <a:effectLst/>
                <a:uLnTx/>
                <a:uFillTx/>
                <a:latin typeface="Arial" panose="020B0604020202020204" pitchFamily="34" charset="0"/>
                <a:ea typeface="+mn-ea"/>
                <a:cs typeface="+mn-cs"/>
              </a:rPr>
              <a:t>(khoáy vẽ trên mình con lợn trong tranh, hình tròn, giữa có nét cong như chữ S chia hình tròn thành hai mảnh – một mảnh màu sáng (dương) và một mảng màu tối (âm))</a:t>
            </a:r>
          </a:p>
        </p:txBody>
      </p:sp>
      <p:pic>
        <p:nvPicPr>
          <p:cNvPr id="3074" name="Picture 2" descr="Ý NGHĨA TRANH ĐÀN LỢN ÂM DƯƠNG TỪ NGHỆ NHÂN DÂN GIAN ĐÔNG HỒ">
            <a:extLst>
              <a:ext uri="{FF2B5EF4-FFF2-40B4-BE49-F238E27FC236}">
                <a16:creationId xmlns:a16="http://schemas.microsoft.com/office/drawing/2014/main" id="{37958EDC-9E6E-D1E1-1295-E04F289B21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09" t="11141" r="8563" b="7032"/>
          <a:stretch/>
        </p:blipFill>
        <p:spPr bwMode="auto">
          <a:xfrm>
            <a:off x="6792778" y="2128343"/>
            <a:ext cx="4663415" cy="337382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AA1DBBB3-8184-AFAA-64A0-8EF8142F8700}"/>
              </a:ext>
            </a:extLst>
          </p:cNvPr>
          <p:cNvSpPr/>
          <p:nvPr/>
        </p:nvSpPr>
        <p:spPr>
          <a:xfrm>
            <a:off x="8671034" y="3216166"/>
            <a:ext cx="788276" cy="70944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9690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B597F-6DCB-2157-7BD1-BB29DB211B41}"/>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C551A4B9-4991-A13B-4997-5CD45B59C87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5EA5A35A-FA94-958B-CC8F-EFAA800DC8C3}"/>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B31210C3-E94A-6D45-3DEB-B78D5D0C3206}"/>
              </a:ext>
            </a:extLst>
          </p:cNvPr>
          <p:cNvSpPr txBox="1"/>
          <p:nvPr/>
        </p:nvSpPr>
        <p:spPr>
          <a:xfrm>
            <a:off x="2881216" y="1142314"/>
            <a:ext cx="848572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C00000"/>
                </a:solidFill>
                <a:effectLst/>
                <a:uLnTx/>
                <a:uFillTx/>
                <a:latin typeface="Arial" panose="020B0604020202020204" pitchFamily="34" charset="0"/>
                <a:ea typeface="+mn-ea"/>
                <a:cs typeface="+mn-cs"/>
              </a:rPr>
              <a:t>• Nghệ sĩ tạo hình: </a:t>
            </a:r>
            <a:r>
              <a:rPr kumimoji="0" lang="vi-VN" sz="3200" b="1" i="0" u="none" strike="noStrike" kern="1200" cap="none" spc="0" normalizeH="0" baseline="0" noProof="0">
                <a:ln>
                  <a:noFill/>
                </a:ln>
                <a:solidFill>
                  <a:srgbClr val="0000CC"/>
                </a:solidFill>
                <a:effectLst/>
                <a:uLnTx/>
                <a:uFillTx/>
                <a:latin typeface="Arial" panose="020B0604020202020204" pitchFamily="34" charset="0"/>
                <a:ea typeface="+mn-ea"/>
                <a:cs typeface="+mn-cs"/>
              </a:rPr>
              <a:t>người chuyên vẽ tranh, tạc tượng,…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C00000"/>
                </a:solidFill>
                <a:effectLst/>
                <a:uLnTx/>
                <a:uFillTx/>
                <a:latin typeface="Arial" panose="020B0604020202020204" pitchFamily="34" charset="0"/>
                <a:ea typeface="+mn-ea"/>
                <a:cs typeface="+mn-cs"/>
              </a:rPr>
              <a:t>• Thuần phác: </a:t>
            </a:r>
            <a:r>
              <a:rPr kumimoji="0" lang="vi-VN" sz="3200" b="1" i="0" u="none" strike="noStrike" kern="1200" cap="none" spc="0" normalizeH="0" baseline="0" noProof="0">
                <a:ln>
                  <a:noFill/>
                </a:ln>
                <a:solidFill>
                  <a:srgbClr val="0000CC"/>
                </a:solidFill>
                <a:effectLst/>
                <a:uLnTx/>
                <a:uFillTx/>
                <a:latin typeface="Arial" panose="020B0604020202020204" pitchFamily="34" charset="0"/>
                <a:ea typeface="+mn-ea"/>
                <a:cs typeface="+mn-cs"/>
              </a:rPr>
              <a:t>chất phác, mộc mạc.</a:t>
            </a:r>
          </a:p>
        </p:txBody>
      </p:sp>
      <p:pic>
        <p:nvPicPr>
          <p:cNvPr id="21" name="Picture 20">
            <a:extLst>
              <a:ext uri="{FF2B5EF4-FFF2-40B4-BE49-F238E27FC236}">
                <a16:creationId xmlns:a16="http://schemas.microsoft.com/office/drawing/2014/main" id="{56845FEA-EBE8-3A1C-3FA6-5FFEE6EB74B4}"/>
              </a:ext>
            </a:extLst>
          </p:cNvPr>
          <p:cNvPicPr>
            <a:picLocks noChangeAspect="1"/>
          </p:cNvPicPr>
          <p:nvPr/>
        </p:nvPicPr>
        <p:blipFill>
          <a:blip r:embed="rId5"/>
          <a:stretch>
            <a:fillRect/>
          </a:stretch>
        </p:blipFill>
        <p:spPr>
          <a:xfrm>
            <a:off x="-17984" y="1355338"/>
            <a:ext cx="2899200" cy="5400000"/>
          </a:xfrm>
          <a:prstGeom prst="rect">
            <a:avLst/>
          </a:prstGeom>
        </p:spPr>
      </p:pic>
      <p:pic>
        <p:nvPicPr>
          <p:cNvPr id="5122" name="Picture 2" descr="Lão nghệ nhân làng tranh Đông Hồ - Báo ảnh Việt Nam">
            <a:extLst>
              <a:ext uri="{FF2B5EF4-FFF2-40B4-BE49-F238E27FC236}">
                <a16:creationId xmlns:a16="http://schemas.microsoft.com/office/drawing/2014/main" id="{B5937535-5755-417B-8ADA-1F453EB1BD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3007" y="2971271"/>
            <a:ext cx="4615130" cy="3088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6594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667">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fade">
                                          <p:cBhvr>
                                            <p:cTn id="20" dur="1000"/>
                                            <p:tgtEl>
                                              <p:spTgt spid="5122"/>
                                            </p:tgtEl>
                                          </p:cBhvr>
                                        </p:animEffect>
                                        <p:anim calcmode="lin" valueType="num">
                                          <p:cBhvr>
                                            <p:cTn id="21" dur="1000" fill="hold"/>
                                            <p:tgtEl>
                                              <p:spTgt spid="5122"/>
                                            </p:tgtEl>
                                            <p:attrNameLst>
                                              <p:attrName>ppt_x</p:attrName>
                                            </p:attrNameLst>
                                          </p:cBhvr>
                                          <p:tavLst>
                                            <p:tav tm="0">
                                              <p:val>
                                                <p:strVal val="#ppt_x"/>
                                              </p:val>
                                            </p:tav>
                                            <p:tav tm="100000">
                                              <p:val>
                                                <p:strVal val="#ppt_x"/>
                                              </p:val>
                                            </p:tav>
                                          </p:tavLst>
                                        </p:anim>
                                        <p:anim calcmode="lin" valueType="num">
                                          <p:cBhvr>
                                            <p:cTn id="22"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fade">
                                          <p:cBhvr>
                                            <p:cTn id="20" dur="1000"/>
                                            <p:tgtEl>
                                              <p:spTgt spid="5122"/>
                                            </p:tgtEl>
                                          </p:cBhvr>
                                        </p:animEffect>
                                        <p:anim calcmode="lin" valueType="num">
                                          <p:cBhvr>
                                            <p:cTn id="21" dur="1000" fill="hold"/>
                                            <p:tgtEl>
                                              <p:spTgt spid="5122"/>
                                            </p:tgtEl>
                                            <p:attrNameLst>
                                              <p:attrName>ppt_x</p:attrName>
                                            </p:attrNameLst>
                                          </p:cBhvr>
                                          <p:tavLst>
                                            <p:tav tm="0">
                                              <p:val>
                                                <p:strVal val="#ppt_x"/>
                                              </p:val>
                                            </p:tav>
                                            <p:tav tm="100000">
                                              <p:val>
                                                <p:strVal val="#ppt_x"/>
                                              </p:val>
                                            </p:tav>
                                          </p:tavLst>
                                        </p:anim>
                                        <p:anim calcmode="lin" valueType="num">
                                          <p:cBhvr>
                                            <p:cTn id="22"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D1A93-7F82-DA77-6DA0-BA629069CD78}"/>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EA34D271-1DCC-7B10-323A-0112440A9BC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35612C62-9C6D-4449-33E3-7092BE0D238B}"/>
              </a:ext>
            </a:extLst>
          </p:cNvPr>
          <p:cNvSpPr/>
          <p:nvPr/>
        </p:nvSpPr>
        <p:spPr>
          <a:xfrm>
            <a:off x="532543" y="623169"/>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D52C76DF-BA2A-F23C-60AF-CC8BA0FF2B3C}"/>
              </a:ext>
            </a:extLst>
          </p:cNvPr>
          <p:cNvSpPr txBox="1"/>
          <p:nvPr/>
        </p:nvSpPr>
        <p:spPr>
          <a:xfrm>
            <a:off x="2881216" y="1142314"/>
            <a:ext cx="8485722"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C00000"/>
                </a:solidFill>
                <a:effectLst/>
                <a:uLnTx/>
                <a:uFillTx/>
                <a:latin typeface="Arial" panose="020B0604020202020204" pitchFamily="34" charset="0"/>
                <a:ea typeface="+mn-ea"/>
                <a:cs typeface="+mn-cs"/>
              </a:rPr>
              <a:t>• Lĩnh: </a:t>
            </a:r>
            <a:r>
              <a:rPr kumimoji="0" lang="vi-VN" sz="3200" b="1" i="0" u="none" strike="noStrike" kern="1200" cap="none" spc="0" normalizeH="0" baseline="0" noProof="0">
                <a:ln>
                  <a:noFill/>
                </a:ln>
                <a:solidFill>
                  <a:srgbClr val="0000CC"/>
                </a:solidFill>
                <a:effectLst/>
                <a:uLnTx/>
                <a:uFillTx/>
                <a:latin typeface="Arial" panose="020B0604020202020204" pitchFamily="34" charset="0"/>
                <a:ea typeface="+mn-ea"/>
                <a:cs typeface="+mn-cs"/>
              </a:rPr>
              <a:t>một thứ lụa đen bóng.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C00000"/>
                </a:solidFill>
                <a:effectLst/>
                <a:uLnTx/>
                <a:uFillTx/>
                <a:latin typeface="Arial" panose="020B0604020202020204" pitchFamily="34" charset="0"/>
                <a:ea typeface="+mn-ea"/>
                <a:cs typeface="+mn-cs"/>
              </a:rPr>
              <a:t>• Màu trắng điệp: </a:t>
            </a:r>
            <a:r>
              <a:rPr kumimoji="0" lang="vi-VN" sz="3200" b="1" i="0" u="none" strike="noStrike" kern="1200" cap="none" spc="0" normalizeH="0" baseline="0" noProof="0">
                <a:ln>
                  <a:noFill/>
                </a:ln>
                <a:solidFill>
                  <a:srgbClr val="0000CC"/>
                </a:solidFill>
                <a:effectLst/>
                <a:uLnTx/>
                <a:uFillTx/>
                <a:latin typeface="Arial" panose="020B0604020202020204" pitchFamily="34" charset="0"/>
                <a:ea typeface="+mn-ea"/>
                <a:cs typeface="+mn-cs"/>
              </a:rPr>
              <a:t>màu trắng do bột lấy ở vỏ sò, vỏ điệp ở biển, trộn nó với hồ loãng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CC"/>
                </a:solidFill>
                <a:effectLst/>
                <a:uLnTx/>
                <a:uFillTx/>
                <a:latin typeface="Arial" panose="020B0604020202020204" pitchFamily="34" charset="0"/>
                <a:ea typeface="+mn-ea"/>
                <a:cs typeface="+mn-cs"/>
              </a:rPr>
              <a:t>nấu bằng bột gạo nếp tạo thành.</a:t>
            </a:r>
          </a:p>
        </p:txBody>
      </p:sp>
      <p:pic>
        <p:nvPicPr>
          <p:cNvPr id="21" name="Picture 20">
            <a:extLst>
              <a:ext uri="{FF2B5EF4-FFF2-40B4-BE49-F238E27FC236}">
                <a16:creationId xmlns:a16="http://schemas.microsoft.com/office/drawing/2014/main" id="{BFA09D40-D21F-C42C-243E-89B4A6B0322A}"/>
              </a:ext>
            </a:extLst>
          </p:cNvPr>
          <p:cNvPicPr>
            <a:picLocks noChangeAspect="1"/>
          </p:cNvPicPr>
          <p:nvPr/>
        </p:nvPicPr>
        <p:blipFill>
          <a:blip r:embed="rId5"/>
          <a:stretch>
            <a:fillRect/>
          </a:stretch>
        </p:blipFill>
        <p:spPr>
          <a:xfrm>
            <a:off x="-17984" y="1355338"/>
            <a:ext cx="2899200" cy="5400000"/>
          </a:xfrm>
          <a:prstGeom prst="rect">
            <a:avLst/>
          </a:prstGeom>
        </p:spPr>
      </p:pic>
      <p:pic>
        <p:nvPicPr>
          <p:cNvPr id="7172" name="Picture 4" descr="Còn đó giấy dó người Mường - Báo Nhân Dân">
            <a:extLst>
              <a:ext uri="{FF2B5EF4-FFF2-40B4-BE49-F238E27FC236}">
                <a16:creationId xmlns:a16="http://schemas.microsoft.com/office/drawing/2014/main" id="{61D62034-BE15-4D5A-990A-FEAB5A8889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1622" y="3428999"/>
            <a:ext cx="3660314" cy="22876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170" name="Picture 2" descr="Chuyên cung cấp giấy dó chất lượng tại bắc ninh">
            <a:extLst>
              <a:ext uri="{FF2B5EF4-FFF2-40B4-BE49-F238E27FC236}">
                <a16:creationId xmlns:a16="http://schemas.microsoft.com/office/drawing/2014/main" id="{C50110D7-7FFB-4989-8A80-93571F4D89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25601">
            <a:off x="8118258" y="4241030"/>
            <a:ext cx="1942128" cy="15998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94085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667">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172"/>
                                            </p:tgtEl>
                                            <p:attrNameLst>
                                              <p:attrName>style.visibility</p:attrName>
                                            </p:attrNameLst>
                                          </p:cBhvr>
                                          <p:to>
                                            <p:strVal val="visible"/>
                                          </p:to>
                                        </p:set>
                                        <p:animEffect transition="in" filter="fade">
                                          <p:cBhvr>
                                            <p:cTn id="20" dur="500"/>
                                            <p:tgtEl>
                                              <p:spTgt spid="717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170"/>
                                            </p:tgtEl>
                                            <p:attrNameLst>
                                              <p:attrName>style.visibility</p:attrName>
                                            </p:attrNameLst>
                                          </p:cBhvr>
                                          <p:to>
                                            <p:strVal val="visible"/>
                                          </p:to>
                                        </p:set>
                                        <p:animEffect transition="in" filter="fade">
                                          <p:cBhvr>
                                            <p:cTn id="2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172"/>
                                            </p:tgtEl>
                                            <p:attrNameLst>
                                              <p:attrName>style.visibility</p:attrName>
                                            </p:attrNameLst>
                                          </p:cBhvr>
                                          <p:to>
                                            <p:strVal val="visible"/>
                                          </p:to>
                                        </p:set>
                                        <p:animEffect transition="in" filter="fade">
                                          <p:cBhvr>
                                            <p:cTn id="20" dur="500"/>
                                            <p:tgtEl>
                                              <p:spTgt spid="717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170"/>
                                            </p:tgtEl>
                                            <p:attrNameLst>
                                              <p:attrName>style.visibility</p:attrName>
                                            </p:attrNameLst>
                                          </p:cBhvr>
                                          <p:to>
                                            <p:strVal val="visible"/>
                                          </p:to>
                                        </p:set>
                                        <p:animEffect transition="in" filter="fade">
                                          <p:cBhvr>
                                            <p:cTn id="2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3C5644-9429-DD5C-6BEE-4897BDA6629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pic>
        <p:nvPicPr>
          <p:cNvPr id="18" name="Picture 17" descr="A cartoon of a child reading a book&#10;&#10;Description automatically generated">
            <a:extLst>
              <a:ext uri="{FF2B5EF4-FFF2-40B4-BE49-F238E27FC236}">
                <a16:creationId xmlns:a16="http://schemas.microsoft.com/office/drawing/2014/main" id="{6A11C0B5-D5FF-45CB-0F71-A25AF68A6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5400" y="2970639"/>
            <a:ext cx="2160000" cy="2880000"/>
          </a:xfrm>
          <a:prstGeom prst="rect">
            <a:avLst/>
          </a:prstGeom>
          <a:effectLst>
            <a:innerShdw blurRad="63500" dist="50800" dir="5400000">
              <a:schemeClr val="tx1">
                <a:lumMod val="65000"/>
                <a:lumOff val="35000"/>
                <a:alpha val="50000"/>
              </a:schemeClr>
            </a:innerShdw>
          </a:effectLst>
        </p:spPr>
      </p:pic>
      <p:pic>
        <p:nvPicPr>
          <p:cNvPr id="19" name="Picture 18" descr="A cartoon of a child reading a book&#10;&#10;Description automatically generated">
            <a:extLst>
              <a:ext uri="{FF2B5EF4-FFF2-40B4-BE49-F238E27FC236}">
                <a16:creationId xmlns:a16="http://schemas.microsoft.com/office/drawing/2014/main" id="{767884A0-DF8D-A7E0-5CD4-4B1D686D5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472" y="3445468"/>
            <a:ext cx="1701818" cy="2880000"/>
          </a:xfrm>
          <a:prstGeom prst="rect">
            <a:avLst/>
          </a:prstGeom>
          <a:effectLst>
            <a:innerShdw blurRad="63500" dist="50800" dir="5400000">
              <a:schemeClr val="tx1">
                <a:lumMod val="65000"/>
                <a:lumOff val="35000"/>
                <a:alpha val="50000"/>
              </a:schemeClr>
            </a:innerShdw>
          </a:effectLst>
        </p:spPr>
      </p:pic>
      <p:pic>
        <p:nvPicPr>
          <p:cNvPr id="25" name="Picture 24" descr="A cartoon of a child reading a book&#10;&#10;Description automatically generated">
            <a:extLst>
              <a:ext uri="{FF2B5EF4-FFF2-40B4-BE49-F238E27FC236}">
                <a16:creationId xmlns:a16="http://schemas.microsoft.com/office/drawing/2014/main" id="{5062662E-6A84-5D25-3A71-6B234B6543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5150" y="3764631"/>
            <a:ext cx="1626160" cy="2880000"/>
          </a:xfrm>
          <a:prstGeom prst="rect">
            <a:avLst/>
          </a:prstGeom>
        </p:spPr>
      </p:pic>
      <p:grpSp>
        <p:nvGrpSpPr>
          <p:cNvPr id="20" name="Group 19">
            <a:extLst>
              <a:ext uri="{FF2B5EF4-FFF2-40B4-BE49-F238E27FC236}">
                <a16:creationId xmlns:a16="http://schemas.microsoft.com/office/drawing/2014/main" id="{FCCA735C-FDC0-7CF7-4B1D-E8D0347A1160}"/>
              </a:ext>
            </a:extLst>
          </p:cNvPr>
          <p:cNvGrpSpPr/>
          <p:nvPr/>
        </p:nvGrpSpPr>
        <p:grpSpPr>
          <a:xfrm>
            <a:off x="-62161" y="728644"/>
            <a:ext cx="6967484" cy="2184292"/>
            <a:chOff x="3430196" y="-472059"/>
            <a:chExt cx="5702905" cy="1515649"/>
          </a:xfrm>
        </p:grpSpPr>
        <p:pic>
          <p:nvPicPr>
            <p:cNvPr id="21" name="Picture 20">
              <a:extLst>
                <a:ext uri="{FF2B5EF4-FFF2-40B4-BE49-F238E27FC236}">
                  <a16:creationId xmlns:a16="http://schemas.microsoft.com/office/drawing/2014/main" id="{5EFFD6D4-F0B7-6C16-F793-CCE3C574D7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a:extLst>
                <a:ext uri="{FF2B5EF4-FFF2-40B4-BE49-F238E27FC236}">
                  <a16:creationId xmlns:a16="http://schemas.microsoft.com/office/drawing/2014/main" id="{DBFC69CA-F894-3776-3C30-DCA7DC83C185}"/>
                </a:ext>
              </a:extLst>
            </p:cNvPr>
            <p:cNvSpPr txBox="1"/>
            <p:nvPr/>
          </p:nvSpPr>
          <p:spPr>
            <a:xfrm>
              <a:off x="4538170" y="326490"/>
              <a:ext cx="3530582" cy="707886"/>
            </a:xfrm>
            <a:prstGeom prst="rect">
              <a:avLst/>
            </a:prstGeom>
            <a:noFill/>
          </p:spPr>
          <p:txBody>
            <a:bodyPr wrap="square" rtlCol="0">
              <a:prstTxWarp prst="textArchUp">
                <a:avLst/>
              </a:prstTxWarp>
              <a:spAutoFit/>
            </a:bodyPr>
            <a:lstStyle/>
            <a:p>
              <a:pPr algn="ctr"/>
              <a:r>
                <a:rPr lang="en-US" sz="8500" b="1" dirty="0">
                  <a:solidFill>
                    <a:srgbClr val="C00000"/>
                  </a:solidFill>
                </a:rPr>
                <a:t>LUYỆN ĐỌC NỐI TIẾP ĐOẠN </a:t>
              </a:r>
            </a:p>
            <a:p>
              <a:pPr algn="ctr"/>
              <a:r>
                <a:rPr lang="en-US" sz="8500" b="1" dirty="0">
                  <a:solidFill>
                    <a:srgbClr val="C00000"/>
                  </a:solidFill>
                </a:rPr>
                <a:t>THEO NHÓM</a:t>
              </a:r>
            </a:p>
          </p:txBody>
        </p:sp>
      </p:grpSp>
      <p:grpSp>
        <p:nvGrpSpPr>
          <p:cNvPr id="23" name="Nhóm 8">
            <a:extLst>
              <a:ext uri="{FF2B5EF4-FFF2-40B4-BE49-F238E27FC236}">
                <a16:creationId xmlns:a16="http://schemas.microsoft.com/office/drawing/2014/main" id="{86E04E0F-4747-2239-4A63-5A1077DF2409}"/>
              </a:ext>
            </a:extLst>
          </p:cNvPr>
          <p:cNvGrpSpPr/>
          <p:nvPr/>
        </p:nvGrpSpPr>
        <p:grpSpPr>
          <a:xfrm>
            <a:off x="6475748" y="396213"/>
            <a:ext cx="5716252" cy="2803017"/>
            <a:chOff x="6576218" y="1426740"/>
            <a:chExt cx="4803948" cy="1810561"/>
          </a:xfrm>
        </p:grpSpPr>
        <p:pic>
          <p:nvPicPr>
            <p:cNvPr id="26" name="Hình ảnh 10" descr="Ảnh có chứa văn bản, Phông chữ&#10;&#10;Mô tả được tạo tự động">
              <a:extLst>
                <a:ext uri="{FF2B5EF4-FFF2-40B4-BE49-F238E27FC236}">
                  <a16:creationId xmlns:a16="http://schemas.microsoft.com/office/drawing/2014/main" id="{74530186-6F7F-0F88-AD1D-72D4E00C99E8}"/>
                </a:ext>
              </a:extLst>
            </p:cNvPr>
            <p:cNvPicPr>
              <a:picLocks noChangeAspect="1"/>
            </p:cNvPicPr>
            <p:nvPr/>
          </p:nvPicPr>
          <p:blipFill rotWithShape="1">
            <a:blip r:embed="rId10"/>
            <a:srcRect t="24985"/>
            <a:stretch/>
          </p:blipFill>
          <p:spPr>
            <a:xfrm>
              <a:off x="6576218" y="1779290"/>
              <a:ext cx="4803948" cy="1458011"/>
            </a:xfrm>
            <a:prstGeom prst="rect">
              <a:avLst/>
            </a:prstGeom>
          </p:spPr>
        </p:pic>
        <p:sp>
          <p:nvSpPr>
            <p:cNvPr id="24" name="Hộp Văn bản 9">
              <a:extLst>
                <a:ext uri="{FF2B5EF4-FFF2-40B4-BE49-F238E27FC236}">
                  <a16:creationId xmlns:a16="http://schemas.microsoft.com/office/drawing/2014/main" id="{91F7828A-E632-405B-D1D3-A72F2DDF517F}"/>
                </a:ext>
              </a:extLst>
            </p:cNvPr>
            <p:cNvSpPr txBox="1"/>
            <p:nvPr/>
          </p:nvSpPr>
          <p:spPr>
            <a:xfrm>
              <a:off x="7298249" y="1426740"/>
              <a:ext cx="1773916" cy="556648"/>
            </a:xfrm>
            <a:prstGeom prst="rect">
              <a:avLst/>
            </a:prstGeom>
            <a:noFill/>
          </p:spPr>
          <p:txBody>
            <a:bodyPr wrap="square" rtlCol="0">
              <a:spAutoFit/>
            </a:bodyPr>
            <a:lstStyle/>
            <a:p>
              <a:r>
                <a:rPr lang="en-US" sz="5000" dirty="0" err="1">
                  <a:solidFill>
                    <a:srgbClr val="FF0000"/>
                  </a:solidFill>
                  <a:latin typeface="#9Slide05 Phobia" panose="02000506000000020003" pitchFamily="2" charset="0"/>
                </a:rPr>
                <a:t>Yêu</a:t>
              </a:r>
              <a:r>
                <a:rPr lang="en-US" sz="5000" dirty="0">
                  <a:solidFill>
                    <a:srgbClr val="FF0000"/>
                  </a:solidFill>
                  <a:latin typeface="#9Slide05 Phobia" panose="02000506000000020003" pitchFamily="2" charset="0"/>
                </a:rPr>
                <a:t> </a:t>
              </a:r>
              <a:r>
                <a:rPr lang="en-US" sz="5000" dirty="0" err="1">
                  <a:solidFill>
                    <a:srgbClr val="FF0000"/>
                  </a:solidFill>
                  <a:latin typeface="#9Slide05 Phobia" panose="02000506000000020003" pitchFamily="2" charset="0"/>
                </a:rPr>
                <a:t>cầu</a:t>
              </a:r>
              <a:endParaRPr lang="en-US" sz="5000" dirty="0">
                <a:solidFill>
                  <a:srgbClr val="FF0000"/>
                </a:solidFill>
                <a:latin typeface="#9Slide05 Phobia" panose="02000506000000020003" pitchFamily="2" charset="0"/>
              </a:endParaRPr>
            </a:p>
          </p:txBody>
        </p:sp>
      </p:grpSp>
      <p:pic>
        <p:nvPicPr>
          <p:cNvPr id="27" name="Hình ảnh 12" descr="Ảnh có chứa văn bản, Phông chữ, ảnh chụp màn hình, thiết kế&#10;&#10;Mô tả được tạo tự động">
            <a:extLst>
              <a:ext uri="{FF2B5EF4-FFF2-40B4-BE49-F238E27FC236}">
                <a16:creationId xmlns:a16="http://schemas.microsoft.com/office/drawing/2014/main" id="{665056B1-8876-E19F-027A-15498157A761}"/>
              </a:ext>
            </a:extLst>
          </p:cNvPr>
          <p:cNvPicPr>
            <a:picLocks noChangeAspect="1"/>
          </p:cNvPicPr>
          <p:nvPr/>
        </p:nvPicPr>
        <p:blipFill>
          <a:blip r:embed="rId11"/>
          <a:stretch>
            <a:fillRect/>
          </a:stretch>
        </p:blipFill>
        <p:spPr>
          <a:xfrm>
            <a:off x="6308849" y="2811386"/>
            <a:ext cx="5593820" cy="3833245"/>
          </a:xfrm>
          <a:prstGeom prst="rect">
            <a:avLst/>
          </a:prstGeom>
        </p:spPr>
      </p:pic>
    </p:spTree>
    <p:extLst>
      <p:ext uri="{BB962C8B-B14F-4D97-AF65-F5344CB8AC3E}">
        <p14:creationId xmlns:p14="http://schemas.microsoft.com/office/powerpoint/2010/main" val="72983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 presetClass="entr" presetSubtype="4" fill="hold" nodeType="afterEffect" p14:presetBounceEnd="66667">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66667">
                                          <p:cBhvr additive="base">
                                            <p:cTn id="12"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2000"/>
                                </p:stCondLst>
                                <p:childTnLst>
                                  <p:par>
                                    <p:cTn id="15" presetID="2" presetClass="entr" presetSubtype="4" fill="hold" nodeType="afterEffect" p14:presetBounceEnd="66667">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6667">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uỷn.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ppt_x"/>
                                              </p:val>
                                            </p:tav>
                                            <p:tav tm="100000">
                                              <p:val>
                                                <p:strVal val="#ppt_x"/>
                                              </p:val>
                                            </p:tav>
                                          </p:tavLst>
                                        </p:anim>
                                        <p:anim calcmode="lin" valueType="num">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2" name="uỷn.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2"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3C5644-9429-DD5C-6BEE-4897BDA6629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9C011B1-4EB2-49BF-EA71-CFA0F3CB7BF6}"/>
              </a:ext>
            </a:extLst>
          </p:cNvPr>
          <p:cNvPicPr>
            <a:picLocks noChangeAspect="1"/>
          </p:cNvPicPr>
          <p:nvPr/>
        </p:nvPicPr>
        <p:blipFill>
          <a:blip r:embed="rId4"/>
          <a:stretch>
            <a:fillRect/>
          </a:stretch>
        </p:blipFill>
        <p:spPr>
          <a:xfrm>
            <a:off x="9716" y="3542397"/>
            <a:ext cx="1742720" cy="2520000"/>
          </a:xfrm>
          <a:prstGeom prst="rect">
            <a:avLst/>
          </a:prstGeom>
        </p:spPr>
      </p:pic>
      <p:pic>
        <p:nvPicPr>
          <p:cNvPr id="4" name="Picture 3">
            <a:extLst>
              <a:ext uri="{FF2B5EF4-FFF2-40B4-BE49-F238E27FC236}">
                <a16:creationId xmlns:a16="http://schemas.microsoft.com/office/drawing/2014/main" id="{F0501C0A-957B-2288-B858-FD8D11E6621A}"/>
              </a:ext>
            </a:extLst>
          </p:cNvPr>
          <p:cNvPicPr>
            <a:picLocks noChangeAspect="1"/>
          </p:cNvPicPr>
          <p:nvPr/>
        </p:nvPicPr>
        <p:blipFill>
          <a:blip r:embed="rId5"/>
          <a:stretch>
            <a:fillRect/>
          </a:stretch>
        </p:blipFill>
        <p:spPr>
          <a:xfrm>
            <a:off x="1741877" y="3337939"/>
            <a:ext cx="1796401" cy="2928915"/>
          </a:xfrm>
          <a:prstGeom prst="rect">
            <a:avLst/>
          </a:prstGeom>
        </p:spPr>
      </p:pic>
      <p:pic>
        <p:nvPicPr>
          <p:cNvPr id="5" name="Picture 4">
            <a:extLst>
              <a:ext uri="{FF2B5EF4-FFF2-40B4-BE49-F238E27FC236}">
                <a16:creationId xmlns:a16="http://schemas.microsoft.com/office/drawing/2014/main" id="{84E0A806-0756-3068-1F1D-2004D1E0A07B}"/>
              </a:ext>
            </a:extLst>
          </p:cNvPr>
          <p:cNvPicPr>
            <a:picLocks noChangeAspect="1"/>
          </p:cNvPicPr>
          <p:nvPr/>
        </p:nvPicPr>
        <p:blipFill>
          <a:blip r:embed="rId6"/>
          <a:stretch>
            <a:fillRect/>
          </a:stretch>
        </p:blipFill>
        <p:spPr>
          <a:xfrm flipH="1">
            <a:off x="3390614" y="3644625"/>
            <a:ext cx="1617280" cy="2520000"/>
          </a:xfrm>
          <a:prstGeom prst="rect">
            <a:avLst/>
          </a:prstGeom>
        </p:spPr>
      </p:pic>
      <p:pic>
        <p:nvPicPr>
          <p:cNvPr id="6" name="Picture 5">
            <a:extLst>
              <a:ext uri="{FF2B5EF4-FFF2-40B4-BE49-F238E27FC236}">
                <a16:creationId xmlns:a16="http://schemas.microsoft.com/office/drawing/2014/main" id="{390BCC5C-B02C-FD1A-0B44-CA36EAD0C776}"/>
              </a:ext>
            </a:extLst>
          </p:cNvPr>
          <p:cNvPicPr>
            <a:picLocks noChangeAspect="1"/>
          </p:cNvPicPr>
          <p:nvPr/>
        </p:nvPicPr>
        <p:blipFill>
          <a:blip r:embed="rId7"/>
          <a:stretch>
            <a:fillRect/>
          </a:stretch>
        </p:blipFill>
        <p:spPr>
          <a:xfrm flipH="1">
            <a:off x="4817001" y="3905678"/>
            <a:ext cx="1997603" cy="2661779"/>
          </a:xfrm>
          <a:prstGeom prst="rect">
            <a:avLst/>
          </a:prstGeom>
        </p:spPr>
      </p:pic>
      <p:grpSp>
        <p:nvGrpSpPr>
          <p:cNvPr id="20" name="Group 19">
            <a:extLst>
              <a:ext uri="{FF2B5EF4-FFF2-40B4-BE49-F238E27FC236}">
                <a16:creationId xmlns:a16="http://schemas.microsoft.com/office/drawing/2014/main" id="{FCCA735C-FDC0-7CF7-4B1D-E8D0347A1160}"/>
              </a:ext>
            </a:extLst>
          </p:cNvPr>
          <p:cNvGrpSpPr/>
          <p:nvPr/>
        </p:nvGrpSpPr>
        <p:grpSpPr>
          <a:xfrm>
            <a:off x="1356536" y="165627"/>
            <a:ext cx="8668011" cy="3108915"/>
            <a:chOff x="3430196" y="-472059"/>
            <a:chExt cx="5702905" cy="1550664"/>
          </a:xfrm>
        </p:grpSpPr>
        <p:pic>
          <p:nvPicPr>
            <p:cNvPr id="21" name="Picture 20">
              <a:extLst>
                <a:ext uri="{FF2B5EF4-FFF2-40B4-BE49-F238E27FC236}">
                  <a16:creationId xmlns:a16="http://schemas.microsoft.com/office/drawing/2014/main" id="{5EFFD6D4-F0B7-6C16-F793-CCE3C574D7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a:extLst>
                <a:ext uri="{FF2B5EF4-FFF2-40B4-BE49-F238E27FC236}">
                  <a16:creationId xmlns:a16="http://schemas.microsoft.com/office/drawing/2014/main" id="{DBFC69CA-F894-3776-3C30-DCA7DC83C185}"/>
                </a:ext>
              </a:extLst>
            </p:cNvPr>
            <p:cNvSpPr txBox="1"/>
            <p:nvPr/>
          </p:nvSpPr>
          <p:spPr>
            <a:xfrm>
              <a:off x="4612404" y="370719"/>
              <a:ext cx="3191118" cy="707886"/>
            </a:xfrm>
            <a:prstGeom prst="rect">
              <a:avLst/>
            </a:prstGeom>
            <a:noFill/>
          </p:spPr>
          <p:txBody>
            <a:bodyPr wrap="square" rtlCol="0">
              <a:prstTxWarp prst="textArchUp">
                <a:avLst/>
              </a:prstTxWarp>
              <a:spAutoFit/>
            </a:bodyPr>
            <a:lstStyle/>
            <a:p>
              <a:pPr algn="ctr"/>
              <a:r>
                <a:rPr lang="en-US" sz="7500" b="1" dirty="0">
                  <a:solidFill>
                    <a:srgbClr val="C00000"/>
                  </a:solidFill>
                </a:rPr>
                <a:t>THI ĐUA </a:t>
              </a:r>
            </a:p>
            <a:p>
              <a:pPr algn="ctr"/>
              <a:r>
                <a:rPr lang="en-US" sz="7500" b="1" dirty="0">
                  <a:solidFill>
                    <a:srgbClr val="C00000"/>
                  </a:solidFill>
                </a:rPr>
                <a:t>ĐỌC TRƯỚC LỚP</a:t>
              </a:r>
            </a:p>
          </p:txBody>
        </p:sp>
      </p:grpSp>
      <p:pic>
        <p:nvPicPr>
          <p:cNvPr id="7" name="Picture 6">
            <a:extLst>
              <a:ext uri="{FF2B5EF4-FFF2-40B4-BE49-F238E27FC236}">
                <a16:creationId xmlns:a16="http://schemas.microsoft.com/office/drawing/2014/main" id="{0C7F9E8A-0D71-3C87-9B86-6DE437EE6841}"/>
              </a:ext>
            </a:extLst>
          </p:cNvPr>
          <p:cNvPicPr>
            <a:picLocks noChangeAspect="1"/>
          </p:cNvPicPr>
          <p:nvPr/>
        </p:nvPicPr>
        <p:blipFill>
          <a:blip r:embed="rId10"/>
          <a:stretch>
            <a:fillRect/>
          </a:stretch>
        </p:blipFill>
        <p:spPr>
          <a:xfrm>
            <a:off x="6915663" y="2467627"/>
            <a:ext cx="5209309" cy="4099830"/>
          </a:xfrm>
          <a:prstGeom prst="rect">
            <a:avLst/>
          </a:prstGeom>
          <a:ln>
            <a:noFill/>
          </a:ln>
          <a:effectLst>
            <a:softEdge rad="112500"/>
          </a:effectLst>
        </p:spPr>
      </p:pic>
    </p:spTree>
    <p:extLst>
      <p:ext uri="{BB962C8B-B14F-4D97-AF65-F5344CB8AC3E}">
        <p14:creationId xmlns:p14="http://schemas.microsoft.com/office/powerpoint/2010/main" val="22325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000">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14:bounceEnd="7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14:bounceEnd="70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000">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14:bounceEnd="70000">
                                          <p:cBhvr additive="base">
                                            <p:cTn id="19" dur="1000" fill="hold"/>
                                            <p:tgtEl>
                                              <p:spTgt spid="6"/>
                                            </p:tgtEl>
                                            <p:attrNameLst>
                                              <p:attrName>ppt_x</p:attrName>
                                            </p:attrNameLst>
                                          </p:cBhvr>
                                          <p:tavLst>
                                            <p:tav tm="0">
                                              <p:val>
                                                <p:strVal val="#ppt_x"/>
                                              </p:val>
                                            </p:tav>
                                            <p:tav tm="100000">
                                              <p:val>
                                                <p:strVal val="#ppt_x"/>
                                              </p:val>
                                            </p:tav>
                                          </p:tavLst>
                                        </p:anim>
                                        <p:anim calcmode="lin" valueType="num" p14:bounceEnd="70000">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32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32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7DC092B-D278-835D-35DE-1E89C08EFEA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1EBDEA48-93A2-A775-1934-51213943C236}"/>
              </a:ext>
            </a:extLst>
          </p:cNvPr>
          <p:cNvGrpSpPr/>
          <p:nvPr/>
        </p:nvGrpSpPr>
        <p:grpSpPr>
          <a:xfrm>
            <a:off x="-920510" y="2016690"/>
            <a:ext cx="12419403" cy="4841310"/>
            <a:chOff x="-1529021" y="1487424"/>
            <a:chExt cx="13721021" cy="5370576"/>
          </a:xfrm>
        </p:grpSpPr>
        <p:pic>
          <p:nvPicPr>
            <p:cNvPr id="12" name="Picture 11">
              <a:extLst>
                <a:ext uri="{FF2B5EF4-FFF2-40B4-BE49-F238E27FC236}">
                  <a16:creationId xmlns:a16="http://schemas.microsoft.com/office/drawing/2014/main" id="{F5087690-9CB2-DBC4-2BD1-8CC610C6F4E7}"/>
                </a:ext>
              </a:extLst>
            </p:cNvPr>
            <p:cNvPicPr>
              <a:picLocks noChangeAspect="1"/>
            </p:cNvPicPr>
            <p:nvPr/>
          </p:nvPicPr>
          <p:blipFill>
            <a:blip r:embed="rId4"/>
            <a:stretch>
              <a:fillRect/>
            </a:stretch>
          </p:blipFill>
          <p:spPr>
            <a:xfrm>
              <a:off x="0" y="1487424"/>
              <a:ext cx="12192000" cy="5370576"/>
            </a:xfrm>
            <a:prstGeom prst="rect">
              <a:avLst/>
            </a:prstGeom>
          </p:spPr>
        </p:pic>
        <p:sp>
          <p:nvSpPr>
            <p:cNvPr id="13" name="TextBox 12">
              <a:extLst>
                <a:ext uri="{FF2B5EF4-FFF2-40B4-BE49-F238E27FC236}">
                  <a16:creationId xmlns:a16="http://schemas.microsoft.com/office/drawing/2014/main" id="{7F15CC45-D82C-630D-43E2-E2D30BE13567}"/>
                </a:ext>
              </a:extLst>
            </p:cNvPr>
            <p:cNvSpPr txBox="1"/>
            <p:nvPr/>
          </p:nvSpPr>
          <p:spPr>
            <a:xfrm>
              <a:off x="-1529021" y="5088063"/>
              <a:ext cx="10243595" cy="921844"/>
            </a:xfrm>
            <a:prstGeom prst="rect">
              <a:avLst/>
            </a:prstGeom>
            <a:noFill/>
          </p:spPr>
          <p:txBody>
            <a:bodyPr wrap="square" rtlCol="0">
              <a:spAutoFit/>
            </a:bodyPr>
            <a:lstStyle/>
            <a:p>
              <a:pPr algn="ctr"/>
              <a:r>
                <a:rPr lang="en-US" sz="4800" b="1" dirty="0">
                  <a:solidFill>
                    <a:srgbClr val="FF0066"/>
                  </a:solidFill>
                </a:rPr>
                <a:t>NHÓM:</a:t>
              </a:r>
            </a:p>
          </p:txBody>
        </p:sp>
      </p:grpSp>
      <p:grpSp>
        <p:nvGrpSpPr>
          <p:cNvPr id="3" name="Group 2">
            <a:extLst>
              <a:ext uri="{FF2B5EF4-FFF2-40B4-BE49-F238E27FC236}">
                <a16:creationId xmlns:a16="http://schemas.microsoft.com/office/drawing/2014/main" id="{AA1BC750-618B-498B-774E-9E3238820098}"/>
              </a:ext>
            </a:extLst>
          </p:cNvPr>
          <p:cNvGrpSpPr/>
          <p:nvPr/>
        </p:nvGrpSpPr>
        <p:grpSpPr>
          <a:xfrm>
            <a:off x="640915" y="292927"/>
            <a:ext cx="10910170" cy="2317258"/>
            <a:chOff x="3084659" y="-472059"/>
            <a:chExt cx="6993045" cy="1607912"/>
          </a:xfrm>
        </p:grpSpPr>
        <p:pic>
          <p:nvPicPr>
            <p:cNvPr id="4" name="Picture 3">
              <a:extLst>
                <a:ext uri="{FF2B5EF4-FFF2-40B4-BE49-F238E27FC236}">
                  <a16:creationId xmlns:a16="http://schemas.microsoft.com/office/drawing/2014/main" id="{5A8F536A-3FCA-CDF7-BA5B-8155AA4DCA5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084659" y="-472059"/>
              <a:ext cx="6993045" cy="1515649"/>
            </a:xfrm>
            <a:prstGeom prst="rect">
              <a:avLst/>
            </a:prstGeom>
          </p:spPr>
        </p:pic>
        <p:sp>
          <p:nvSpPr>
            <p:cNvPr id="5" name="TextBox 4">
              <a:extLst>
                <a:ext uri="{FF2B5EF4-FFF2-40B4-BE49-F238E27FC236}">
                  <a16:creationId xmlns:a16="http://schemas.microsoft.com/office/drawing/2014/main" id="{1E3B944B-9226-124A-59CA-22F2DD618A6A}"/>
                </a:ext>
              </a:extLst>
            </p:cNvPr>
            <p:cNvSpPr txBox="1"/>
            <p:nvPr/>
          </p:nvSpPr>
          <p:spPr>
            <a:xfrm>
              <a:off x="4537092" y="285766"/>
              <a:ext cx="3921478" cy="850087"/>
            </a:xfrm>
            <a:prstGeom prst="rect">
              <a:avLst/>
            </a:prstGeom>
            <a:noFill/>
          </p:spPr>
          <p:txBody>
            <a:bodyPr wrap="square" rtlCol="0">
              <a:prstTxWarp prst="textArchUp">
                <a:avLst/>
              </a:prstTxWarp>
              <a:spAutoFit/>
            </a:bodyPr>
            <a:lstStyle/>
            <a:p>
              <a:pPr algn="ctr"/>
              <a:r>
                <a:rPr lang="en-US" sz="8500" b="1" dirty="0">
                  <a:solidFill>
                    <a:srgbClr val="C00000"/>
                  </a:solidFill>
                </a:rPr>
                <a:t>BÌNH CHỌN</a:t>
              </a:r>
            </a:p>
            <a:p>
              <a:pPr algn="ctr"/>
              <a:r>
                <a:rPr lang="en-US" sz="8500" b="1" dirty="0">
                  <a:solidFill>
                    <a:srgbClr val="C00000"/>
                  </a:solidFill>
                </a:rPr>
                <a:t> CHO NHÓM ĐỌC TỐT NHẤT</a:t>
              </a:r>
            </a:p>
          </p:txBody>
        </p:sp>
      </p:grpSp>
    </p:spTree>
    <p:extLst>
      <p:ext uri="{BB962C8B-B14F-4D97-AF65-F5344CB8AC3E}">
        <p14:creationId xmlns:p14="http://schemas.microsoft.com/office/powerpoint/2010/main" val="1873343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sp>
        <p:nvSpPr>
          <p:cNvPr id="8" name="TextBox 7">
            <a:extLst>
              <a:ext uri="{FF2B5EF4-FFF2-40B4-BE49-F238E27FC236}">
                <a16:creationId xmlns:a16="http://schemas.microsoft.com/office/drawing/2014/main" id="{C3A8FB94-39F4-B321-0430-B2917AAD50F8}"/>
              </a:ext>
            </a:extLst>
          </p:cNvPr>
          <p:cNvSpPr txBox="1"/>
          <p:nvPr/>
        </p:nvSpPr>
        <p:spPr>
          <a:xfrm>
            <a:off x="5025690" y="1012241"/>
            <a:ext cx="4410183" cy="2862322"/>
          </a:xfrm>
          <a:prstGeom prst="rect">
            <a:avLst/>
          </a:prstGeom>
          <a:noFill/>
        </p:spPr>
        <p:txBody>
          <a:bodyPr wrap="none" rtlCol="0">
            <a:spAutoFit/>
          </a:bodyPr>
          <a:lstStyle/>
          <a:p>
            <a:pPr algn="ct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Luyện</a:t>
            </a:r>
            <a:r>
              <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 </a:t>
            </a:r>
          </a:p>
          <a:p>
            <a:pPr algn="ct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đọc</a:t>
            </a:r>
            <a:r>
              <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 </a:t>
            </a: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hiểu</a:t>
            </a:r>
            <a:endPar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endParaRPr>
          </a:p>
        </p:txBody>
      </p:sp>
    </p:spTree>
    <p:extLst>
      <p:ext uri="{BB962C8B-B14F-4D97-AF65-F5344CB8AC3E}">
        <p14:creationId xmlns:p14="http://schemas.microsoft.com/office/powerpoint/2010/main" val="2307966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8"/>
                                        </p:tgtEl>
                                      </p:cBhvr>
                                      <p:to x="80000" y="100000"/>
                                    </p:animScale>
                                    <p:anim by="(#ppt_w*0.10)" calcmode="lin" valueType="num">
                                      <p:cBhvr>
                                        <p:cTn id="7" dur="250" autoRev="1" fill="hold">
                                          <p:stCondLst>
                                            <p:cond delay="0"/>
                                          </p:stCondLst>
                                        </p:cTn>
                                        <p:tgtEl>
                                          <p:spTgt spid="8"/>
                                        </p:tgtEl>
                                        <p:attrNameLst>
                                          <p:attrName>ppt_x</p:attrName>
                                        </p:attrNameLst>
                                      </p:cBhvr>
                                    </p:anim>
                                    <p:anim by="(-#ppt_w*0.10)" calcmode="lin" valueType="num">
                                      <p:cBhvr>
                                        <p:cTn id="8" dur="250" autoRev="1" fill="hold">
                                          <p:stCondLst>
                                            <p:cond delay="0"/>
                                          </p:stCondLst>
                                        </p:cTn>
                                        <p:tgtEl>
                                          <p:spTgt spid="8"/>
                                        </p:tgtEl>
                                        <p:attrNameLst>
                                          <p:attrName>ppt_y</p:attrName>
                                        </p:attrNameLst>
                                      </p:cBhvr>
                                    </p:anim>
                                    <p:animRot by="-480000">
                                      <p:cBhvr>
                                        <p:cTn id="9" dur="250" autoRev="1"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sp>
        <p:nvSpPr>
          <p:cNvPr id="8" name="TextBox 7">
            <a:extLst>
              <a:ext uri="{FF2B5EF4-FFF2-40B4-BE49-F238E27FC236}">
                <a16:creationId xmlns:a16="http://schemas.microsoft.com/office/drawing/2014/main" id="{C3A8FB94-39F4-B321-0430-B2917AAD50F8}"/>
              </a:ext>
            </a:extLst>
          </p:cNvPr>
          <p:cNvSpPr txBox="1"/>
          <p:nvPr/>
        </p:nvSpPr>
        <p:spPr>
          <a:xfrm>
            <a:off x="4283505" y="1726225"/>
            <a:ext cx="5894563" cy="1477328"/>
          </a:xfrm>
          <a:prstGeom prst="rect">
            <a:avLst/>
          </a:prstGeom>
          <a:noFill/>
        </p:spPr>
        <p:txBody>
          <a:bodyPr wrap="none" rtlCol="0">
            <a:spAutoFit/>
          </a:bodyPr>
          <a:lstStyle/>
          <a:p>
            <a:pPr algn="ctr"/>
            <a:r>
              <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KHỞI ĐỘNG</a:t>
            </a:r>
          </a:p>
        </p:txBody>
      </p:sp>
    </p:spTree>
    <p:extLst>
      <p:ext uri="{BB962C8B-B14F-4D97-AF65-F5344CB8AC3E}">
        <p14:creationId xmlns:p14="http://schemas.microsoft.com/office/powerpoint/2010/main" val="4010719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8"/>
                                        </p:tgtEl>
                                      </p:cBhvr>
                                      <p:to x="80000" y="100000"/>
                                    </p:animScale>
                                    <p:anim by="(#ppt_w*0.10)" calcmode="lin" valueType="num">
                                      <p:cBhvr>
                                        <p:cTn id="7" dur="250" autoRev="1" fill="hold">
                                          <p:stCondLst>
                                            <p:cond delay="0"/>
                                          </p:stCondLst>
                                        </p:cTn>
                                        <p:tgtEl>
                                          <p:spTgt spid="8"/>
                                        </p:tgtEl>
                                        <p:attrNameLst>
                                          <p:attrName>ppt_x</p:attrName>
                                        </p:attrNameLst>
                                      </p:cBhvr>
                                    </p:anim>
                                    <p:anim by="(-#ppt_w*0.10)" calcmode="lin" valueType="num">
                                      <p:cBhvr>
                                        <p:cTn id="8" dur="250" autoRev="1" fill="hold">
                                          <p:stCondLst>
                                            <p:cond delay="0"/>
                                          </p:stCondLst>
                                        </p:cTn>
                                        <p:tgtEl>
                                          <p:spTgt spid="8"/>
                                        </p:tgtEl>
                                        <p:attrNameLst>
                                          <p:attrName>ppt_y</p:attrName>
                                        </p:attrNameLst>
                                      </p:cBhvr>
                                    </p:anim>
                                    <p:animRot by="-480000">
                                      <p:cBhvr>
                                        <p:cTn id="9" dur="250" autoRev="1"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8B4F576-243D-B083-E254-450AB252141F}"/>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61671C9F-5C91-7681-DA3B-4037C3B228D2}"/>
              </a:ext>
            </a:extLst>
          </p:cNvPr>
          <p:cNvGrpSpPr/>
          <p:nvPr/>
        </p:nvGrpSpPr>
        <p:grpSpPr>
          <a:xfrm>
            <a:off x="169213" y="234915"/>
            <a:ext cx="11561521" cy="2082400"/>
            <a:chOff x="1043892" y="0"/>
            <a:chExt cx="9368425" cy="3230923"/>
          </a:xfrm>
        </p:grpSpPr>
        <p:pic>
          <p:nvPicPr>
            <p:cNvPr id="11" name="Picture 10">
              <a:extLst>
                <a:ext uri="{FF2B5EF4-FFF2-40B4-BE49-F238E27FC236}">
                  <a16:creationId xmlns:a16="http://schemas.microsoft.com/office/drawing/2014/main" id="{F3AE0E42-1E0F-9445-55D7-436518A2DED6}"/>
                </a:ext>
              </a:extLst>
            </p:cNvPr>
            <p:cNvPicPr>
              <a:picLocks noChangeAspect="1"/>
            </p:cNvPicPr>
            <p:nvPr/>
          </p:nvPicPr>
          <p:blipFill>
            <a:blip r:embed="rId2"/>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B9761B95-8774-B071-8043-9AD2C59A603A}"/>
                </a:ext>
              </a:extLst>
            </p:cNvPr>
            <p:cNvSpPr txBox="1"/>
            <p:nvPr/>
          </p:nvSpPr>
          <p:spPr>
            <a:xfrm>
              <a:off x="2168889" y="521013"/>
              <a:ext cx="7118431" cy="2053366"/>
            </a:xfrm>
            <a:prstGeom prst="rect">
              <a:avLst/>
            </a:prstGeom>
            <a:noFill/>
          </p:spPr>
          <p:txBody>
            <a:bodyPr wrap="square" rtlCol="0">
              <a:spAutoFit/>
            </a:bodyPr>
            <a:lstStyle/>
            <a:p>
              <a:r>
                <a:rPr lang="vi-VN" sz="4000" b="1">
                  <a:solidFill>
                    <a:srgbClr val="AE0001"/>
                  </a:solidFill>
                  <a:latin typeface="Calibri" panose="020F0502020204030204" pitchFamily="34" charset="0"/>
                  <a:ea typeface="Calibri" panose="020F0502020204030204" pitchFamily="34" charset="0"/>
                  <a:cs typeface="Calibri" panose="020F0502020204030204" pitchFamily="34" charset="0"/>
                </a:rPr>
                <a:t>1. Tác giả có suy nghĩ, cảm xúc gì khi xem những bức tranh làng Hồ? </a:t>
              </a:r>
              <a:endParaRPr lang="vi-VN" sz="4000" b="1" dirty="0">
                <a:solidFill>
                  <a:srgbClr val="AE000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8A74A756-9F0F-8589-394B-2BADA9E841AB}"/>
              </a:ext>
            </a:extLst>
          </p:cNvPr>
          <p:cNvSpPr txBox="1"/>
          <p:nvPr/>
        </p:nvSpPr>
        <p:spPr>
          <a:xfrm>
            <a:off x="616380" y="2653119"/>
            <a:ext cx="11184005" cy="3046988"/>
          </a:xfrm>
          <a:prstGeom prst="rect">
            <a:avLst/>
          </a:prstGeom>
          <a:noFill/>
        </p:spPr>
        <p:txBody>
          <a:bodyPr wrap="square" rtlCol="0">
            <a:spAutoFit/>
          </a:bodyPr>
          <a:lstStyle/>
          <a:p>
            <a:pPr algn="just"/>
            <a:r>
              <a:rPr lang="vi-VN" sz="4800" b="1">
                <a:solidFill>
                  <a:srgbClr val="000000"/>
                </a:solidFill>
                <a:latin typeface="Calibri" panose="020F0502020204030204" pitchFamily="34" charset="0"/>
                <a:ea typeface="Calibri" panose="020F0502020204030204" pitchFamily="34" charset="0"/>
                <a:cs typeface="Calibri" panose="020F0502020204030204" pitchFamily="34" charset="0"/>
              </a:rPr>
              <a:t>Khi xem tranh làng Hồ, tác giả cảm thấy càng ngắm càng thấy đậm đà, lành mạnh, hóm hỉnh, tươi vui và thấm thía một nỗi biết ơn, khâm phục đối với các nghệ nhân.</a:t>
            </a:r>
            <a:endParaRPr lang="vi-VN" sz="3200" b="1" dirty="0">
              <a:solidFill>
                <a:srgbClr val="0000CC"/>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9758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D2AAD44-8B23-8496-D693-2F243FBFEF3F}"/>
              </a:ext>
            </a:extLst>
          </p:cNvPr>
          <p:cNvSpPr/>
          <p:nvPr/>
        </p:nvSpPr>
        <p:spPr>
          <a:xfrm>
            <a:off x="2445488" y="1084521"/>
            <a:ext cx="7570382" cy="4933507"/>
          </a:xfrm>
          <a:custGeom>
            <a:avLst/>
            <a:gdLst>
              <a:gd name="connsiteX0" fmla="*/ 0 w 7570382"/>
              <a:gd name="connsiteY0" fmla="*/ 348750 h 4933507"/>
              <a:gd name="connsiteX1" fmla="*/ 348750 w 7570382"/>
              <a:gd name="connsiteY1" fmla="*/ 0 h 4933507"/>
              <a:gd name="connsiteX2" fmla="*/ 7221632 w 7570382"/>
              <a:gd name="connsiteY2" fmla="*/ 0 h 4933507"/>
              <a:gd name="connsiteX3" fmla="*/ 7570382 w 7570382"/>
              <a:gd name="connsiteY3" fmla="*/ 348750 h 4933507"/>
              <a:gd name="connsiteX4" fmla="*/ 7570382 w 7570382"/>
              <a:gd name="connsiteY4" fmla="*/ 4584757 h 4933507"/>
              <a:gd name="connsiteX5" fmla="*/ 7221632 w 7570382"/>
              <a:gd name="connsiteY5" fmla="*/ 4933507 h 4933507"/>
              <a:gd name="connsiteX6" fmla="*/ 348750 w 7570382"/>
              <a:gd name="connsiteY6" fmla="*/ 4933507 h 4933507"/>
              <a:gd name="connsiteX7" fmla="*/ 0 w 7570382"/>
              <a:gd name="connsiteY7" fmla="*/ 4584757 h 4933507"/>
              <a:gd name="connsiteX8" fmla="*/ 0 w 7570382"/>
              <a:gd name="connsiteY8" fmla="*/ 348750 h 493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382" h="4933507" fill="none" extrusionOk="0">
                <a:moveTo>
                  <a:pt x="0" y="348750"/>
                </a:moveTo>
                <a:cubicBezTo>
                  <a:pt x="909" y="180747"/>
                  <a:pt x="162532" y="10727"/>
                  <a:pt x="348750" y="0"/>
                </a:cubicBezTo>
                <a:cubicBezTo>
                  <a:pt x="3388053" y="72427"/>
                  <a:pt x="6519862" y="61419"/>
                  <a:pt x="7221632" y="0"/>
                </a:cubicBezTo>
                <a:cubicBezTo>
                  <a:pt x="7408961" y="-36349"/>
                  <a:pt x="7539692" y="146858"/>
                  <a:pt x="7570382" y="348750"/>
                </a:cubicBezTo>
                <a:cubicBezTo>
                  <a:pt x="7671258" y="2297282"/>
                  <a:pt x="7463069" y="3110070"/>
                  <a:pt x="7570382" y="4584757"/>
                </a:cubicBezTo>
                <a:cubicBezTo>
                  <a:pt x="7577642" y="4740522"/>
                  <a:pt x="7410478" y="4929288"/>
                  <a:pt x="7221632" y="4933507"/>
                </a:cubicBezTo>
                <a:cubicBezTo>
                  <a:pt x="5128278" y="4963334"/>
                  <a:pt x="2758998" y="4854201"/>
                  <a:pt x="348750" y="4933507"/>
                </a:cubicBezTo>
                <a:cubicBezTo>
                  <a:pt x="161651" y="4932884"/>
                  <a:pt x="-30509" y="4783399"/>
                  <a:pt x="0" y="4584757"/>
                </a:cubicBezTo>
                <a:cubicBezTo>
                  <a:pt x="50037" y="3572041"/>
                  <a:pt x="770" y="1265456"/>
                  <a:pt x="0" y="348750"/>
                </a:cubicBezTo>
                <a:close/>
              </a:path>
              <a:path w="7570382" h="4933507" stroke="0" extrusionOk="0">
                <a:moveTo>
                  <a:pt x="0" y="348750"/>
                </a:moveTo>
                <a:cubicBezTo>
                  <a:pt x="4959" y="157493"/>
                  <a:pt x="160263" y="8588"/>
                  <a:pt x="348750" y="0"/>
                </a:cubicBezTo>
                <a:cubicBezTo>
                  <a:pt x="3777908" y="123000"/>
                  <a:pt x="6110551" y="-96860"/>
                  <a:pt x="7221632" y="0"/>
                </a:cubicBezTo>
                <a:cubicBezTo>
                  <a:pt x="7411186" y="-2329"/>
                  <a:pt x="7573344" y="150170"/>
                  <a:pt x="7570382" y="348750"/>
                </a:cubicBezTo>
                <a:cubicBezTo>
                  <a:pt x="7573555" y="1644977"/>
                  <a:pt x="7664649" y="3747521"/>
                  <a:pt x="7570382" y="4584757"/>
                </a:cubicBezTo>
                <a:cubicBezTo>
                  <a:pt x="7552025" y="4784016"/>
                  <a:pt x="7401342" y="4931396"/>
                  <a:pt x="7221632" y="4933507"/>
                </a:cubicBezTo>
                <a:cubicBezTo>
                  <a:pt x="4015649" y="4772800"/>
                  <a:pt x="3197517" y="4973174"/>
                  <a:pt x="348750" y="4933507"/>
                </a:cubicBezTo>
                <a:cubicBezTo>
                  <a:pt x="140301" y="4930308"/>
                  <a:pt x="-8716" y="4773417"/>
                  <a:pt x="0" y="4584757"/>
                </a:cubicBezTo>
                <a:cubicBezTo>
                  <a:pt x="32216" y="3513113"/>
                  <a:pt x="57206" y="1210530"/>
                  <a:pt x="0" y="348750"/>
                </a:cubicBezTo>
                <a:close/>
              </a:path>
            </a:pathLst>
          </a:custGeom>
          <a:solidFill>
            <a:schemeClr val="bg1"/>
          </a:solidFill>
          <a:ln w="38100">
            <a:solidFill>
              <a:schemeClr val="bg1"/>
            </a:solidFill>
            <a:extLst>
              <a:ext uri="{C807C97D-BFC1-408E-A445-0C87EB9F89A2}">
                <ask:lineSketchStyleProps xmlns:ask="http://schemas.microsoft.com/office/drawing/2018/sketchyshapes" sd="852854689">
                  <a:prstGeom prst="roundRect">
                    <a:avLst>
                      <a:gd name="adj" fmla="val 7069"/>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F479D12-3DA6-A64C-736A-7E8C92D124CD}"/>
              </a:ext>
            </a:extLst>
          </p:cNvPr>
          <p:cNvSpPr txBox="1"/>
          <p:nvPr/>
        </p:nvSpPr>
        <p:spPr>
          <a:xfrm>
            <a:off x="3486000" y="2200159"/>
            <a:ext cx="5220000" cy="3785652"/>
          </a:xfrm>
          <a:prstGeom prst="rect">
            <a:avLst/>
          </a:prstGeom>
          <a:noFill/>
        </p:spPr>
        <p:txBody>
          <a:bodyPr wrap="square">
            <a:spAutoFit/>
          </a:bodyPr>
          <a:lstStyle/>
          <a:p>
            <a:pPr algn="ctr"/>
            <a:r>
              <a:rPr lang="en-US" sz="6000" b="1">
                <a:solidFill>
                  <a:srgbClr val="0070C0"/>
                </a:solidFill>
              </a:rPr>
              <a:t>Tình cảm, cảm xúc và suy nghĩ của tác giả về tranh làng Hồ.</a:t>
            </a:r>
            <a:endParaRPr lang="en-US" sz="6000" dirty="0">
              <a:solidFill>
                <a:srgbClr val="0070C0"/>
              </a:solidFill>
            </a:endParaRPr>
          </a:p>
        </p:txBody>
      </p:sp>
      <p:pic>
        <p:nvPicPr>
          <p:cNvPr id="13" name="Picture 12">
            <a:extLst>
              <a:ext uri="{FF2B5EF4-FFF2-40B4-BE49-F238E27FC236}">
                <a16:creationId xmlns:a16="http://schemas.microsoft.com/office/drawing/2014/main" id="{C4400835-3F51-CC5E-D7C7-D0766B580892}"/>
              </a:ext>
            </a:extLst>
          </p:cNvPr>
          <p:cNvPicPr>
            <a:picLocks noChangeAspect="1"/>
          </p:cNvPicPr>
          <p:nvPr/>
        </p:nvPicPr>
        <p:blipFill>
          <a:blip r:embed="rId2"/>
          <a:stretch>
            <a:fillRect/>
          </a:stretch>
        </p:blipFill>
        <p:spPr>
          <a:xfrm>
            <a:off x="374333" y="2422353"/>
            <a:ext cx="2590720" cy="4140000"/>
          </a:xfrm>
          <a:prstGeom prst="rect">
            <a:avLst/>
          </a:prstGeom>
          <a:effectLst>
            <a:innerShdw blurRad="63500" dist="50800" dir="5400000">
              <a:schemeClr val="tx1">
                <a:lumMod val="65000"/>
                <a:lumOff val="35000"/>
                <a:alpha val="50000"/>
              </a:schemeClr>
            </a:innerShdw>
          </a:effectLst>
        </p:spPr>
      </p:pic>
      <p:pic>
        <p:nvPicPr>
          <p:cNvPr id="17" name="Picture 16">
            <a:extLst>
              <a:ext uri="{FF2B5EF4-FFF2-40B4-BE49-F238E27FC236}">
                <a16:creationId xmlns:a16="http://schemas.microsoft.com/office/drawing/2014/main" id="{D1A75902-EA8E-0CBE-CBAD-CDA0995C7565}"/>
              </a:ext>
            </a:extLst>
          </p:cNvPr>
          <p:cNvPicPr>
            <a:picLocks noChangeAspect="1"/>
          </p:cNvPicPr>
          <p:nvPr/>
        </p:nvPicPr>
        <p:blipFill>
          <a:blip r:embed="rId3"/>
          <a:stretch>
            <a:fillRect/>
          </a:stretch>
        </p:blipFill>
        <p:spPr>
          <a:xfrm>
            <a:off x="8708241" y="2534092"/>
            <a:ext cx="2863040" cy="4140000"/>
          </a:xfrm>
          <a:prstGeom prst="rect">
            <a:avLst/>
          </a:prstGeom>
          <a:effectLst>
            <a:innerShdw blurRad="63500" dist="50800" dir="5400000">
              <a:schemeClr val="tx1">
                <a:lumMod val="65000"/>
                <a:lumOff val="35000"/>
                <a:alpha val="50000"/>
              </a:schemeClr>
            </a:innerShdw>
          </a:effectLst>
        </p:spPr>
      </p:pic>
      <p:grpSp>
        <p:nvGrpSpPr>
          <p:cNvPr id="9" name="Group 8">
            <a:extLst>
              <a:ext uri="{FF2B5EF4-FFF2-40B4-BE49-F238E27FC236}">
                <a16:creationId xmlns:a16="http://schemas.microsoft.com/office/drawing/2014/main" id="{8C7B2952-5440-95A7-C0BD-C21E78DB579B}"/>
              </a:ext>
            </a:extLst>
          </p:cNvPr>
          <p:cNvGrpSpPr/>
          <p:nvPr/>
        </p:nvGrpSpPr>
        <p:grpSpPr>
          <a:xfrm>
            <a:off x="640915" y="292927"/>
            <a:ext cx="10910170" cy="2184292"/>
            <a:chOff x="3084659" y="-472059"/>
            <a:chExt cx="6993045" cy="1515649"/>
          </a:xfrm>
        </p:grpSpPr>
        <p:pic>
          <p:nvPicPr>
            <p:cNvPr id="10" name="Picture 9">
              <a:extLst>
                <a:ext uri="{FF2B5EF4-FFF2-40B4-BE49-F238E27FC236}">
                  <a16:creationId xmlns:a16="http://schemas.microsoft.com/office/drawing/2014/main" id="{95B89C94-049E-4C1C-5AA6-C177D321F29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084659" y="-472059"/>
              <a:ext cx="6993045" cy="1515649"/>
            </a:xfrm>
            <a:prstGeom prst="rect">
              <a:avLst/>
            </a:prstGeom>
          </p:spPr>
        </p:pic>
        <p:sp>
          <p:nvSpPr>
            <p:cNvPr id="11" name="TextBox 10">
              <a:extLst>
                <a:ext uri="{FF2B5EF4-FFF2-40B4-BE49-F238E27FC236}">
                  <a16:creationId xmlns:a16="http://schemas.microsoft.com/office/drawing/2014/main" id="{3E99CA44-479B-8DC5-144A-9C7AB8FE13BB}"/>
                </a:ext>
              </a:extLst>
            </p:cNvPr>
            <p:cNvSpPr txBox="1"/>
            <p:nvPr/>
          </p:nvSpPr>
          <p:spPr>
            <a:xfrm>
              <a:off x="4574352" y="77217"/>
              <a:ext cx="3921478" cy="850087"/>
            </a:xfrm>
            <a:prstGeom prst="rect">
              <a:avLst/>
            </a:prstGeom>
            <a:noFill/>
          </p:spPr>
          <p:txBody>
            <a:bodyPr wrap="square" rtlCol="0">
              <a:prstTxWarp prst="textArchUp">
                <a:avLst/>
              </a:prstTxWarp>
              <a:spAutoFit/>
            </a:bodyPr>
            <a:lstStyle/>
            <a:p>
              <a:pPr algn="ctr"/>
              <a:r>
                <a:rPr lang="en-US" sz="8500" b="1" dirty="0">
                  <a:solidFill>
                    <a:srgbClr val="C00000"/>
                  </a:solidFill>
                </a:rPr>
                <a:t>NỘI DUNG ĐOẠN 1</a:t>
              </a:r>
            </a:p>
          </p:txBody>
        </p:sp>
      </p:grpSp>
    </p:spTree>
    <p:extLst>
      <p:ext uri="{BB962C8B-B14F-4D97-AF65-F5344CB8AC3E}">
        <p14:creationId xmlns:p14="http://schemas.microsoft.com/office/powerpoint/2010/main" val="38144902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200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200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633E-1635-DC07-9D3F-626720D83F5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117F88E-1420-5391-0DBF-DB04BAFD74C6}"/>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0F199595-08B7-877F-7327-56F645AC8B59}"/>
              </a:ext>
            </a:extLst>
          </p:cNvPr>
          <p:cNvGrpSpPr/>
          <p:nvPr/>
        </p:nvGrpSpPr>
        <p:grpSpPr>
          <a:xfrm>
            <a:off x="169213" y="234915"/>
            <a:ext cx="11561521" cy="2082400"/>
            <a:chOff x="1043892" y="0"/>
            <a:chExt cx="9368425" cy="3230923"/>
          </a:xfrm>
        </p:grpSpPr>
        <p:pic>
          <p:nvPicPr>
            <p:cNvPr id="11" name="Picture 10">
              <a:extLst>
                <a:ext uri="{FF2B5EF4-FFF2-40B4-BE49-F238E27FC236}">
                  <a16:creationId xmlns:a16="http://schemas.microsoft.com/office/drawing/2014/main" id="{8CB11EFA-FF4C-A6DC-FE1D-54B21F313204}"/>
                </a:ext>
              </a:extLst>
            </p:cNvPr>
            <p:cNvPicPr>
              <a:picLocks noChangeAspect="1"/>
            </p:cNvPicPr>
            <p:nvPr/>
          </p:nvPicPr>
          <p:blipFill>
            <a:blip r:embed="rId2"/>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15BB828D-0058-25E7-C3DB-110FC6C25661}"/>
                </a:ext>
              </a:extLst>
            </p:cNvPr>
            <p:cNvSpPr txBox="1"/>
            <p:nvPr/>
          </p:nvSpPr>
          <p:spPr>
            <a:xfrm>
              <a:off x="2168889" y="521013"/>
              <a:ext cx="7118431" cy="20533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2. Vì sao nói kĩ thuật tranh làng Hồ “đã đạt đến sự trang trí tinh tế”? </a:t>
              </a:r>
              <a:endParaRPr kumimoji="0" lang="vi-VN" sz="40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31418249-1344-0CE9-9D32-1E0078EFBDF9}"/>
              </a:ext>
            </a:extLst>
          </p:cNvPr>
          <p:cNvSpPr txBox="1"/>
          <p:nvPr/>
        </p:nvSpPr>
        <p:spPr>
          <a:xfrm>
            <a:off x="616380" y="2653119"/>
            <a:ext cx="11184005" cy="3785652"/>
          </a:xfrm>
          <a:prstGeom prst="rect">
            <a:avLst/>
          </a:prstGeom>
          <a:noFill/>
        </p:spPr>
        <p:txBody>
          <a:bodyPr wrap="square" rtlCol="0">
            <a:spAutoFit/>
          </a:bodyPr>
          <a:lstStyle/>
          <a:p>
            <a:pPr lvl="0" algn="just"/>
            <a:r>
              <a:rPr lang="vi-VN" sz="4000" b="1">
                <a:solidFill>
                  <a:srgbClr val="000000"/>
                </a:solidFill>
                <a:latin typeface="Calibri" panose="020F0502020204030204" pitchFamily="34" charset="0"/>
                <a:ea typeface="Calibri" panose="020F0502020204030204" pitchFamily="34" charset="0"/>
                <a:cs typeface="Calibri" panose="020F0502020204030204" pitchFamily="34" charset="0"/>
              </a:rPr>
              <a:t>Vì màu sắc trong tranh làng Hồ được tạo ra một cách rất tỉ mỉ, sáng tạo: màu đen rất Việt Nam, đen không pha bằng thuốc mà luyện bằng bột than của những chất liệu gần gũi của đồng quê; màu trắng điệp càng ngắm càng ưa nhìn: những hạt cát của điệp trắng nhấp nhánh muôn ngàn hạt phấn</a:t>
            </a:r>
            <a:endParaRPr kumimoji="0" lang="vi-VN" sz="2400" b="1" i="0" u="none" strike="noStrike" kern="1200" cap="none" spc="0" normalizeH="0" baseline="0" noProof="0" dirty="0">
              <a:ln>
                <a:noFill/>
              </a:ln>
              <a:solidFill>
                <a:srgbClr val="0000CC"/>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9256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12F25-23F5-6EB2-E9F2-C3DF088186E4}"/>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4CF45AE-0A95-F41E-EF19-2D22DF0CA585}"/>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94D02078-EDAF-5248-0927-E92C05FA4A5B}"/>
              </a:ext>
            </a:extLst>
          </p:cNvPr>
          <p:cNvGrpSpPr/>
          <p:nvPr/>
        </p:nvGrpSpPr>
        <p:grpSpPr>
          <a:xfrm>
            <a:off x="313149" y="375644"/>
            <a:ext cx="11561521" cy="2572508"/>
            <a:chOff x="1043892" y="0"/>
            <a:chExt cx="9368425" cy="3230923"/>
          </a:xfrm>
        </p:grpSpPr>
        <p:pic>
          <p:nvPicPr>
            <p:cNvPr id="11" name="Picture 10">
              <a:extLst>
                <a:ext uri="{FF2B5EF4-FFF2-40B4-BE49-F238E27FC236}">
                  <a16:creationId xmlns:a16="http://schemas.microsoft.com/office/drawing/2014/main" id="{1A694A3A-E461-BEF1-151B-03CB1757B264}"/>
                </a:ext>
              </a:extLst>
            </p:cNvPr>
            <p:cNvPicPr>
              <a:picLocks noChangeAspect="1"/>
            </p:cNvPicPr>
            <p:nvPr/>
          </p:nvPicPr>
          <p:blipFill>
            <a:blip r:embed="rId2"/>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4712B82F-3C08-1465-9302-429B6C190981}"/>
                </a:ext>
              </a:extLst>
            </p:cNvPr>
            <p:cNvSpPr txBox="1"/>
            <p:nvPr/>
          </p:nvSpPr>
          <p:spPr>
            <a:xfrm>
              <a:off x="2258314" y="219077"/>
              <a:ext cx="7118431" cy="30084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3. Qua những bức tranh làng Hồ, em hiểu thêm điều gì về cuộc sống, sinh hoạt của người dân Việt Nam xưa? </a:t>
              </a:r>
              <a:endParaRPr kumimoji="0" lang="vi-VN" sz="40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044F1F29-9D4F-BB5C-A548-A70CA6D646A4}"/>
              </a:ext>
            </a:extLst>
          </p:cNvPr>
          <p:cNvSpPr txBox="1"/>
          <p:nvPr/>
        </p:nvSpPr>
        <p:spPr>
          <a:xfrm>
            <a:off x="821108" y="3204912"/>
            <a:ext cx="10545605" cy="2123658"/>
          </a:xfrm>
          <a:prstGeom prst="rect">
            <a:avLst/>
          </a:prstGeom>
          <a:noFill/>
        </p:spPr>
        <p:txBody>
          <a:bodyPr wrap="square" rtlCol="0">
            <a:spAutoFit/>
          </a:bodyPr>
          <a:lstStyle/>
          <a:p>
            <a:pPr lvl="0" algn="just"/>
            <a:r>
              <a:rPr lang="vi-VN" sz="4400" b="1">
                <a:solidFill>
                  <a:srgbClr val="000000"/>
                </a:solidFill>
                <a:latin typeface="Calibri" panose="020F0502020204030204" pitchFamily="34" charset="0"/>
                <a:ea typeface="Calibri" panose="020F0502020204030204" pitchFamily="34" charset="0"/>
                <a:cs typeface="Calibri" panose="020F0502020204030204" pitchFamily="34" charset="0"/>
              </a:rPr>
              <a:t>Cuộc sống thuần phác, mộc mạc, giản dị; đời sống tinh thần phong phú; yêu lao động, yêu mến cuộc đời trồng trọt, chăn nuôi</a:t>
            </a:r>
            <a:endParaRPr kumimoji="0" lang="vi-VN" sz="2800" b="1" i="0" u="none" strike="noStrike" kern="1200" cap="none" spc="0" normalizeH="0" baseline="0" noProof="0" dirty="0">
              <a:ln>
                <a:noFill/>
              </a:ln>
              <a:solidFill>
                <a:srgbClr val="0000CC"/>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9454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D2AAD44-8B23-8496-D693-2F243FBFEF3F}"/>
              </a:ext>
            </a:extLst>
          </p:cNvPr>
          <p:cNvSpPr/>
          <p:nvPr/>
        </p:nvSpPr>
        <p:spPr>
          <a:xfrm>
            <a:off x="2445488" y="1084521"/>
            <a:ext cx="7570382" cy="4933507"/>
          </a:xfrm>
          <a:custGeom>
            <a:avLst/>
            <a:gdLst>
              <a:gd name="connsiteX0" fmla="*/ 0 w 7570382"/>
              <a:gd name="connsiteY0" fmla="*/ 348750 h 4933507"/>
              <a:gd name="connsiteX1" fmla="*/ 348750 w 7570382"/>
              <a:gd name="connsiteY1" fmla="*/ 0 h 4933507"/>
              <a:gd name="connsiteX2" fmla="*/ 7221632 w 7570382"/>
              <a:gd name="connsiteY2" fmla="*/ 0 h 4933507"/>
              <a:gd name="connsiteX3" fmla="*/ 7570382 w 7570382"/>
              <a:gd name="connsiteY3" fmla="*/ 348750 h 4933507"/>
              <a:gd name="connsiteX4" fmla="*/ 7570382 w 7570382"/>
              <a:gd name="connsiteY4" fmla="*/ 4584757 h 4933507"/>
              <a:gd name="connsiteX5" fmla="*/ 7221632 w 7570382"/>
              <a:gd name="connsiteY5" fmla="*/ 4933507 h 4933507"/>
              <a:gd name="connsiteX6" fmla="*/ 348750 w 7570382"/>
              <a:gd name="connsiteY6" fmla="*/ 4933507 h 4933507"/>
              <a:gd name="connsiteX7" fmla="*/ 0 w 7570382"/>
              <a:gd name="connsiteY7" fmla="*/ 4584757 h 4933507"/>
              <a:gd name="connsiteX8" fmla="*/ 0 w 7570382"/>
              <a:gd name="connsiteY8" fmla="*/ 348750 h 493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382" h="4933507" fill="none" extrusionOk="0">
                <a:moveTo>
                  <a:pt x="0" y="348750"/>
                </a:moveTo>
                <a:cubicBezTo>
                  <a:pt x="909" y="180747"/>
                  <a:pt x="162532" y="10727"/>
                  <a:pt x="348750" y="0"/>
                </a:cubicBezTo>
                <a:cubicBezTo>
                  <a:pt x="3388053" y="72427"/>
                  <a:pt x="6519862" y="61419"/>
                  <a:pt x="7221632" y="0"/>
                </a:cubicBezTo>
                <a:cubicBezTo>
                  <a:pt x="7408961" y="-36349"/>
                  <a:pt x="7539692" y="146858"/>
                  <a:pt x="7570382" y="348750"/>
                </a:cubicBezTo>
                <a:cubicBezTo>
                  <a:pt x="7671258" y="2297282"/>
                  <a:pt x="7463069" y="3110070"/>
                  <a:pt x="7570382" y="4584757"/>
                </a:cubicBezTo>
                <a:cubicBezTo>
                  <a:pt x="7577642" y="4740522"/>
                  <a:pt x="7410478" y="4929288"/>
                  <a:pt x="7221632" y="4933507"/>
                </a:cubicBezTo>
                <a:cubicBezTo>
                  <a:pt x="5128278" y="4963334"/>
                  <a:pt x="2758998" y="4854201"/>
                  <a:pt x="348750" y="4933507"/>
                </a:cubicBezTo>
                <a:cubicBezTo>
                  <a:pt x="161651" y="4932884"/>
                  <a:pt x="-30509" y="4783399"/>
                  <a:pt x="0" y="4584757"/>
                </a:cubicBezTo>
                <a:cubicBezTo>
                  <a:pt x="50037" y="3572041"/>
                  <a:pt x="770" y="1265456"/>
                  <a:pt x="0" y="348750"/>
                </a:cubicBezTo>
                <a:close/>
              </a:path>
              <a:path w="7570382" h="4933507" stroke="0" extrusionOk="0">
                <a:moveTo>
                  <a:pt x="0" y="348750"/>
                </a:moveTo>
                <a:cubicBezTo>
                  <a:pt x="4959" y="157493"/>
                  <a:pt x="160263" y="8588"/>
                  <a:pt x="348750" y="0"/>
                </a:cubicBezTo>
                <a:cubicBezTo>
                  <a:pt x="3777908" y="123000"/>
                  <a:pt x="6110551" y="-96860"/>
                  <a:pt x="7221632" y="0"/>
                </a:cubicBezTo>
                <a:cubicBezTo>
                  <a:pt x="7411186" y="-2329"/>
                  <a:pt x="7573344" y="150170"/>
                  <a:pt x="7570382" y="348750"/>
                </a:cubicBezTo>
                <a:cubicBezTo>
                  <a:pt x="7573555" y="1644977"/>
                  <a:pt x="7664649" y="3747521"/>
                  <a:pt x="7570382" y="4584757"/>
                </a:cubicBezTo>
                <a:cubicBezTo>
                  <a:pt x="7552025" y="4784016"/>
                  <a:pt x="7401342" y="4931396"/>
                  <a:pt x="7221632" y="4933507"/>
                </a:cubicBezTo>
                <a:cubicBezTo>
                  <a:pt x="4015649" y="4772800"/>
                  <a:pt x="3197517" y="4973174"/>
                  <a:pt x="348750" y="4933507"/>
                </a:cubicBezTo>
                <a:cubicBezTo>
                  <a:pt x="140301" y="4930308"/>
                  <a:pt x="-8716" y="4773417"/>
                  <a:pt x="0" y="4584757"/>
                </a:cubicBezTo>
                <a:cubicBezTo>
                  <a:pt x="32216" y="3513113"/>
                  <a:pt x="57206" y="1210530"/>
                  <a:pt x="0" y="348750"/>
                </a:cubicBezTo>
                <a:close/>
              </a:path>
            </a:pathLst>
          </a:custGeom>
          <a:solidFill>
            <a:schemeClr val="bg1"/>
          </a:solidFill>
          <a:ln w="38100">
            <a:solidFill>
              <a:schemeClr val="bg1"/>
            </a:solidFill>
            <a:extLst>
              <a:ext uri="{C807C97D-BFC1-408E-A445-0C87EB9F89A2}">
                <ask:lineSketchStyleProps xmlns:ask="http://schemas.microsoft.com/office/drawing/2018/sketchyshapes" sd="852854689">
                  <a:prstGeom prst="roundRect">
                    <a:avLst>
                      <a:gd name="adj" fmla="val 7069"/>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F479D12-3DA6-A64C-736A-7E8C92D124CD}"/>
              </a:ext>
            </a:extLst>
          </p:cNvPr>
          <p:cNvSpPr txBox="1"/>
          <p:nvPr/>
        </p:nvSpPr>
        <p:spPr>
          <a:xfrm>
            <a:off x="3333668" y="2529936"/>
            <a:ext cx="5524664" cy="2862322"/>
          </a:xfrm>
          <a:prstGeom prst="rect">
            <a:avLst/>
          </a:prstGeom>
          <a:noFill/>
        </p:spPr>
        <p:txBody>
          <a:bodyPr wrap="square">
            <a:spAutoFit/>
          </a:bodyPr>
          <a:lstStyle/>
          <a:p>
            <a:pPr algn="ctr"/>
            <a:r>
              <a:rPr lang="en-US" sz="6000" b="1">
                <a:solidFill>
                  <a:srgbClr val="0070C0"/>
                </a:solidFill>
              </a:rPr>
              <a:t>Suy nghĩ của tác giả về kĩ thuật tranh làng Hồ.</a:t>
            </a:r>
            <a:endParaRPr lang="en-US" sz="6000" dirty="0">
              <a:solidFill>
                <a:srgbClr val="0070C0"/>
              </a:solidFill>
            </a:endParaRPr>
          </a:p>
        </p:txBody>
      </p:sp>
      <p:pic>
        <p:nvPicPr>
          <p:cNvPr id="13" name="Picture 12">
            <a:extLst>
              <a:ext uri="{FF2B5EF4-FFF2-40B4-BE49-F238E27FC236}">
                <a16:creationId xmlns:a16="http://schemas.microsoft.com/office/drawing/2014/main" id="{C4400835-3F51-CC5E-D7C7-D0766B580892}"/>
              </a:ext>
            </a:extLst>
          </p:cNvPr>
          <p:cNvPicPr>
            <a:picLocks noChangeAspect="1"/>
          </p:cNvPicPr>
          <p:nvPr/>
        </p:nvPicPr>
        <p:blipFill>
          <a:blip r:embed="rId2"/>
          <a:stretch>
            <a:fillRect/>
          </a:stretch>
        </p:blipFill>
        <p:spPr>
          <a:xfrm>
            <a:off x="87406" y="2418405"/>
            <a:ext cx="2590720" cy="4140000"/>
          </a:xfrm>
          <a:prstGeom prst="rect">
            <a:avLst/>
          </a:prstGeom>
          <a:effectLst>
            <a:innerShdw blurRad="63500" dist="50800" dir="5400000">
              <a:schemeClr val="tx1">
                <a:lumMod val="65000"/>
                <a:lumOff val="35000"/>
                <a:alpha val="50000"/>
              </a:schemeClr>
            </a:innerShdw>
          </a:effectLst>
        </p:spPr>
      </p:pic>
      <p:pic>
        <p:nvPicPr>
          <p:cNvPr id="17" name="Picture 16">
            <a:extLst>
              <a:ext uri="{FF2B5EF4-FFF2-40B4-BE49-F238E27FC236}">
                <a16:creationId xmlns:a16="http://schemas.microsoft.com/office/drawing/2014/main" id="{D1A75902-EA8E-0CBE-CBAD-CDA0995C7565}"/>
              </a:ext>
            </a:extLst>
          </p:cNvPr>
          <p:cNvPicPr>
            <a:picLocks noChangeAspect="1"/>
          </p:cNvPicPr>
          <p:nvPr/>
        </p:nvPicPr>
        <p:blipFill>
          <a:blip r:embed="rId3"/>
          <a:stretch>
            <a:fillRect/>
          </a:stretch>
        </p:blipFill>
        <p:spPr>
          <a:xfrm>
            <a:off x="8708241" y="2534092"/>
            <a:ext cx="2863040" cy="4140000"/>
          </a:xfrm>
          <a:prstGeom prst="rect">
            <a:avLst/>
          </a:prstGeom>
          <a:effectLst>
            <a:innerShdw blurRad="63500" dist="50800" dir="5400000">
              <a:schemeClr val="tx1">
                <a:lumMod val="65000"/>
                <a:lumOff val="35000"/>
                <a:alpha val="50000"/>
              </a:schemeClr>
            </a:innerShdw>
          </a:effectLst>
        </p:spPr>
      </p:pic>
      <p:grpSp>
        <p:nvGrpSpPr>
          <p:cNvPr id="9" name="Group 8">
            <a:extLst>
              <a:ext uri="{FF2B5EF4-FFF2-40B4-BE49-F238E27FC236}">
                <a16:creationId xmlns:a16="http://schemas.microsoft.com/office/drawing/2014/main" id="{8C7B2952-5440-95A7-C0BD-C21E78DB579B}"/>
              </a:ext>
            </a:extLst>
          </p:cNvPr>
          <p:cNvGrpSpPr/>
          <p:nvPr/>
        </p:nvGrpSpPr>
        <p:grpSpPr>
          <a:xfrm>
            <a:off x="640915" y="292927"/>
            <a:ext cx="10910170" cy="2184292"/>
            <a:chOff x="3084659" y="-472059"/>
            <a:chExt cx="6993045" cy="1515649"/>
          </a:xfrm>
        </p:grpSpPr>
        <p:pic>
          <p:nvPicPr>
            <p:cNvPr id="10" name="Picture 9">
              <a:extLst>
                <a:ext uri="{FF2B5EF4-FFF2-40B4-BE49-F238E27FC236}">
                  <a16:creationId xmlns:a16="http://schemas.microsoft.com/office/drawing/2014/main" id="{95B89C94-049E-4C1C-5AA6-C177D321F29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084659" y="-472059"/>
              <a:ext cx="6993045" cy="1515649"/>
            </a:xfrm>
            <a:prstGeom prst="rect">
              <a:avLst/>
            </a:prstGeom>
          </p:spPr>
        </p:pic>
        <p:sp>
          <p:nvSpPr>
            <p:cNvPr id="11" name="TextBox 10">
              <a:extLst>
                <a:ext uri="{FF2B5EF4-FFF2-40B4-BE49-F238E27FC236}">
                  <a16:creationId xmlns:a16="http://schemas.microsoft.com/office/drawing/2014/main" id="{3E99CA44-479B-8DC5-144A-9C7AB8FE13BB}"/>
                </a:ext>
              </a:extLst>
            </p:cNvPr>
            <p:cNvSpPr txBox="1"/>
            <p:nvPr/>
          </p:nvSpPr>
          <p:spPr>
            <a:xfrm>
              <a:off x="4526467" y="77217"/>
              <a:ext cx="3921478" cy="850087"/>
            </a:xfrm>
            <a:prstGeom prst="rect">
              <a:avLst/>
            </a:prstGeom>
            <a:noFill/>
          </p:spPr>
          <p:txBody>
            <a:bodyPr wrap="square" rtlCol="0">
              <a:prstTxWarp prst="textArchUp">
                <a:avLst/>
              </a:prstTxWarp>
              <a:spAutoFit/>
            </a:bodyPr>
            <a:lstStyle/>
            <a:p>
              <a:pPr algn="ctr"/>
              <a:r>
                <a:rPr lang="en-US" sz="8500" b="1" dirty="0">
                  <a:solidFill>
                    <a:srgbClr val="C00000"/>
                  </a:solidFill>
                </a:rPr>
                <a:t>NỘI DUNG ĐOẠN 2</a:t>
              </a:r>
            </a:p>
          </p:txBody>
        </p:sp>
      </p:grpSp>
    </p:spTree>
    <p:extLst>
      <p:ext uri="{BB962C8B-B14F-4D97-AF65-F5344CB8AC3E}">
        <p14:creationId xmlns:p14="http://schemas.microsoft.com/office/powerpoint/2010/main" val="11355586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200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200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D3831-933D-BDCB-2012-0D95EFB50E64}"/>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3A5093E-A7C8-0341-7590-4BF938331FC5}"/>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D30260B9-B6DD-F34F-15D5-4B54BD8462EA}"/>
              </a:ext>
            </a:extLst>
          </p:cNvPr>
          <p:cNvGrpSpPr/>
          <p:nvPr/>
        </p:nvGrpSpPr>
        <p:grpSpPr>
          <a:xfrm>
            <a:off x="313149" y="375644"/>
            <a:ext cx="11561521" cy="2572508"/>
            <a:chOff x="1043892" y="0"/>
            <a:chExt cx="9368425" cy="3230923"/>
          </a:xfrm>
        </p:grpSpPr>
        <p:pic>
          <p:nvPicPr>
            <p:cNvPr id="11" name="Picture 10">
              <a:extLst>
                <a:ext uri="{FF2B5EF4-FFF2-40B4-BE49-F238E27FC236}">
                  <a16:creationId xmlns:a16="http://schemas.microsoft.com/office/drawing/2014/main" id="{5B96D3D9-BCD8-C2DC-96E4-6DA0A7A4748A}"/>
                </a:ext>
              </a:extLst>
            </p:cNvPr>
            <p:cNvPicPr>
              <a:picLocks noChangeAspect="1"/>
            </p:cNvPicPr>
            <p:nvPr/>
          </p:nvPicPr>
          <p:blipFill>
            <a:blip r:embed="rId2"/>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B2F301DB-866E-08E5-5EDA-7B8F740FE25B}"/>
                </a:ext>
              </a:extLst>
            </p:cNvPr>
            <p:cNvSpPr txBox="1"/>
            <p:nvPr/>
          </p:nvSpPr>
          <p:spPr>
            <a:xfrm>
              <a:off x="2258314" y="219077"/>
              <a:ext cx="7118431" cy="24352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4. Theo em, vì sao tác giả “thấm thía một nỗi biết ơn đối với những người nghệ sĩ tạo hình của nhân dân”? </a:t>
              </a:r>
              <a:endParaRPr kumimoji="0" lang="vi-VN" sz="40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04600DDD-FF5C-7F7E-5BB5-ED6AAFA8B5C4}"/>
              </a:ext>
            </a:extLst>
          </p:cNvPr>
          <p:cNvSpPr txBox="1"/>
          <p:nvPr/>
        </p:nvSpPr>
        <p:spPr>
          <a:xfrm>
            <a:off x="821106" y="3023133"/>
            <a:ext cx="10545605" cy="3477875"/>
          </a:xfrm>
          <a:prstGeom prst="rect">
            <a:avLst/>
          </a:prstGeom>
          <a:noFill/>
        </p:spPr>
        <p:txBody>
          <a:bodyPr wrap="square" rtlCol="0">
            <a:spAutoFit/>
          </a:bodyPr>
          <a:lstStyle/>
          <a:p>
            <a:pPr lvl="0" algn="just"/>
            <a:r>
              <a:rPr lang="vi-VN" sz="4400" b="1">
                <a:solidFill>
                  <a:srgbClr val="000000"/>
                </a:solidFill>
                <a:latin typeface="Calibri" panose="020F0502020204030204" pitchFamily="34" charset="0"/>
                <a:ea typeface="Calibri" panose="020F0502020204030204" pitchFamily="34" charset="0"/>
                <a:cs typeface="Calibri" panose="020F0502020204030204" pitchFamily="34" charset="0"/>
              </a:rPr>
              <a:t>Vì những người nghệ sĩ đã mang vào những bức tranh với một cách nhìn về cuộc sống thật thuần phác, càng ngắm càng thấy đậm đà, lành mạnh, hóm hỉnh, tươi vui và đưa nghệ thuật đến gần với đời sống hơn</a:t>
            </a:r>
            <a:endParaRPr kumimoji="0" lang="vi-VN" sz="2800" b="1" i="0" u="none" strike="noStrike" kern="1200" cap="none" spc="0" normalizeH="0" baseline="0" noProof="0" dirty="0">
              <a:ln>
                <a:noFill/>
              </a:ln>
              <a:solidFill>
                <a:srgbClr val="0000CC"/>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5833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4607AB0-526E-F4FA-C805-A34B64D46F33}"/>
              </a:ext>
            </a:extLst>
          </p:cNvPr>
          <p:cNvSpPr txBox="1"/>
          <p:nvPr/>
        </p:nvSpPr>
        <p:spPr>
          <a:xfrm>
            <a:off x="509710" y="1781925"/>
            <a:ext cx="11443751" cy="5200471"/>
          </a:xfrm>
          <a:prstGeom prst="cloud">
            <a:avLst/>
          </a:prstGeom>
          <a:solidFill>
            <a:schemeClr val="lt1">
              <a:alpha val="80000"/>
            </a:schemeClr>
          </a:solidFill>
          <a:ln w="38100">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5400" b="1">
                <a:solidFill>
                  <a:srgbClr val="003399"/>
                </a:solidFill>
                <a:latin typeface="Calibri" panose="020F0502020204030204" pitchFamily="34" charset="0"/>
                <a:ea typeface="Calibri" panose="020F0502020204030204" pitchFamily="34" charset="0"/>
                <a:cs typeface="Calibri" panose="020F0502020204030204" pitchFamily="34" charset="0"/>
              </a:rPr>
              <a:t>Tranh làng Hồ chất chứa tình yêu cuộc sống, sự tài hoa, tinh tế của những người nghệ sĩ dân gian. </a:t>
            </a:r>
            <a:endParaRPr lang="en-US" sz="5400" dirty="0">
              <a:solidFill>
                <a:srgbClr val="FF0000"/>
              </a:solidFill>
            </a:endParaRPr>
          </a:p>
        </p:txBody>
      </p:sp>
      <p:grpSp>
        <p:nvGrpSpPr>
          <p:cNvPr id="5" name="Group 4">
            <a:extLst>
              <a:ext uri="{FF2B5EF4-FFF2-40B4-BE49-F238E27FC236}">
                <a16:creationId xmlns:a16="http://schemas.microsoft.com/office/drawing/2014/main" id="{504A1741-1182-4FE1-364E-268052BE88BF}"/>
              </a:ext>
            </a:extLst>
          </p:cNvPr>
          <p:cNvGrpSpPr/>
          <p:nvPr/>
        </p:nvGrpSpPr>
        <p:grpSpPr>
          <a:xfrm>
            <a:off x="509710" y="291548"/>
            <a:ext cx="10910170" cy="2184292"/>
            <a:chOff x="3084659" y="-472059"/>
            <a:chExt cx="6993045" cy="1515649"/>
          </a:xfrm>
        </p:grpSpPr>
        <p:pic>
          <p:nvPicPr>
            <p:cNvPr id="6" name="Picture 5">
              <a:extLst>
                <a:ext uri="{FF2B5EF4-FFF2-40B4-BE49-F238E27FC236}">
                  <a16:creationId xmlns:a16="http://schemas.microsoft.com/office/drawing/2014/main" id="{2BD1BAAC-5DED-E1B1-D4D6-A49F691A1D6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084659" y="-472059"/>
              <a:ext cx="6993045" cy="1515649"/>
            </a:xfrm>
            <a:prstGeom prst="rect">
              <a:avLst/>
            </a:prstGeom>
          </p:spPr>
        </p:pic>
        <p:sp>
          <p:nvSpPr>
            <p:cNvPr id="7" name="TextBox 6">
              <a:extLst>
                <a:ext uri="{FF2B5EF4-FFF2-40B4-BE49-F238E27FC236}">
                  <a16:creationId xmlns:a16="http://schemas.microsoft.com/office/drawing/2014/main" id="{35906C9B-F885-FE74-F011-DAA562D9C677}"/>
                </a:ext>
              </a:extLst>
            </p:cNvPr>
            <p:cNvSpPr txBox="1"/>
            <p:nvPr/>
          </p:nvSpPr>
          <p:spPr>
            <a:xfrm>
              <a:off x="4526467" y="77217"/>
              <a:ext cx="3921478" cy="850087"/>
            </a:xfrm>
            <a:prstGeom prst="rect">
              <a:avLst/>
            </a:prstGeom>
            <a:noFill/>
          </p:spPr>
          <p:txBody>
            <a:bodyPr wrap="square" rtlCol="0">
              <a:prstTxWarp prst="textArchUp">
                <a:avLst/>
              </a:prstTxWarp>
              <a:spAutoFit/>
            </a:bodyPr>
            <a:lstStyle/>
            <a:p>
              <a:pPr algn="ctr"/>
              <a:r>
                <a:rPr lang="en-US" sz="8500" b="1" dirty="0" err="1">
                  <a:solidFill>
                    <a:srgbClr val="C00000"/>
                  </a:solidFill>
                </a:rPr>
                <a:t>Nội</a:t>
              </a:r>
              <a:r>
                <a:rPr lang="en-US" sz="8500" b="1" dirty="0">
                  <a:solidFill>
                    <a:srgbClr val="C00000"/>
                  </a:solidFill>
                </a:rPr>
                <a:t> dung </a:t>
              </a:r>
              <a:r>
                <a:rPr lang="en-US" sz="8500" b="1" dirty="0" err="1">
                  <a:solidFill>
                    <a:srgbClr val="C00000"/>
                  </a:solidFill>
                </a:rPr>
                <a:t>bài</a:t>
              </a:r>
              <a:r>
                <a:rPr lang="en-US" sz="8500" b="1" dirty="0">
                  <a:solidFill>
                    <a:srgbClr val="C00000"/>
                  </a:solidFill>
                </a:rPr>
                <a:t> </a:t>
              </a:r>
              <a:r>
                <a:rPr lang="en-US" sz="8500" b="1" dirty="0" err="1">
                  <a:solidFill>
                    <a:srgbClr val="C00000"/>
                  </a:solidFill>
                </a:rPr>
                <a:t>đọc</a:t>
              </a:r>
              <a:endParaRPr lang="en-US" sz="8500" b="1" dirty="0">
                <a:solidFill>
                  <a:srgbClr val="C00000"/>
                </a:solidFill>
              </a:endParaRPr>
            </a:p>
          </p:txBody>
        </p:sp>
      </p:grpSp>
    </p:spTree>
    <p:extLst>
      <p:ext uri="{BB962C8B-B14F-4D97-AF65-F5344CB8AC3E}">
        <p14:creationId xmlns:p14="http://schemas.microsoft.com/office/powerpoint/2010/main" val="221971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3)">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4607AB0-526E-F4FA-C805-A34B64D46F33}"/>
              </a:ext>
            </a:extLst>
          </p:cNvPr>
          <p:cNvSpPr txBox="1"/>
          <p:nvPr/>
        </p:nvSpPr>
        <p:spPr>
          <a:xfrm>
            <a:off x="374124" y="2155756"/>
            <a:ext cx="11443751" cy="4638258"/>
          </a:xfrm>
          <a:prstGeom prst="cloud">
            <a:avLst/>
          </a:prstGeom>
          <a:solidFill>
            <a:schemeClr val="lt1">
              <a:alpha val="80000"/>
            </a:schemeClr>
          </a:solidFill>
          <a:ln w="38100">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800" b="1">
                <a:solidFill>
                  <a:srgbClr val="003399"/>
                </a:solidFill>
                <a:latin typeface="Calibri" panose="020F0502020204030204" pitchFamily="34" charset="0"/>
                <a:ea typeface="Calibri" panose="020F0502020204030204" pitchFamily="34" charset="0"/>
                <a:cs typeface="Calibri" panose="020F0502020204030204" pitchFamily="34" charset="0"/>
              </a:rPr>
              <a:t>Yêu quý, trân trọng giữ gìn tranh làng Hồ nói riêng và những di sản văn hoá của dân tộc nói chung.</a:t>
            </a:r>
            <a:endParaRPr lang="en-US" sz="4400" dirty="0">
              <a:solidFill>
                <a:srgbClr val="FF0000"/>
              </a:solidFill>
            </a:endParaRPr>
          </a:p>
        </p:txBody>
      </p:sp>
      <p:grpSp>
        <p:nvGrpSpPr>
          <p:cNvPr id="5" name="Group 4">
            <a:extLst>
              <a:ext uri="{FF2B5EF4-FFF2-40B4-BE49-F238E27FC236}">
                <a16:creationId xmlns:a16="http://schemas.microsoft.com/office/drawing/2014/main" id="{504A1741-1182-4FE1-364E-268052BE88BF}"/>
              </a:ext>
            </a:extLst>
          </p:cNvPr>
          <p:cNvGrpSpPr/>
          <p:nvPr/>
        </p:nvGrpSpPr>
        <p:grpSpPr>
          <a:xfrm>
            <a:off x="776500" y="313402"/>
            <a:ext cx="10910170" cy="2184292"/>
            <a:chOff x="3084659" y="-472059"/>
            <a:chExt cx="6993045" cy="1515649"/>
          </a:xfrm>
        </p:grpSpPr>
        <p:pic>
          <p:nvPicPr>
            <p:cNvPr id="6" name="Picture 5">
              <a:extLst>
                <a:ext uri="{FF2B5EF4-FFF2-40B4-BE49-F238E27FC236}">
                  <a16:creationId xmlns:a16="http://schemas.microsoft.com/office/drawing/2014/main" id="{2BD1BAAC-5DED-E1B1-D4D6-A49F691A1D6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084659" y="-472059"/>
              <a:ext cx="6993045" cy="1515649"/>
            </a:xfrm>
            <a:prstGeom prst="rect">
              <a:avLst/>
            </a:prstGeom>
          </p:spPr>
        </p:pic>
        <p:sp>
          <p:nvSpPr>
            <p:cNvPr id="7" name="TextBox 6">
              <a:extLst>
                <a:ext uri="{FF2B5EF4-FFF2-40B4-BE49-F238E27FC236}">
                  <a16:creationId xmlns:a16="http://schemas.microsoft.com/office/drawing/2014/main" id="{35906C9B-F885-FE74-F011-DAA562D9C677}"/>
                </a:ext>
              </a:extLst>
            </p:cNvPr>
            <p:cNvSpPr txBox="1"/>
            <p:nvPr/>
          </p:nvSpPr>
          <p:spPr>
            <a:xfrm>
              <a:off x="4604888" y="113999"/>
              <a:ext cx="3921478" cy="850087"/>
            </a:xfrm>
            <a:prstGeom prst="rect">
              <a:avLst/>
            </a:prstGeom>
            <a:noFill/>
          </p:spPr>
          <p:txBody>
            <a:bodyPr wrap="square" rtlCol="0">
              <a:prstTxWarp prst="textArchUp">
                <a:avLst/>
              </a:prstTxWarp>
              <a:spAutoFit/>
            </a:bodyPr>
            <a:lstStyle/>
            <a:p>
              <a:pPr algn="ctr"/>
              <a:r>
                <a:rPr lang="en-US" sz="8500" b="1" dirty="0">
                  <a:solidFill>
                    <a:srgbClr val="C00000"/>
                  </a:solidFill>
                </a:rPr>
                <a:t>Ý </a:t>
              </a:r>
              <a:r>
                <a:rPr lang="en-US" sz="8500" b="1" dirty="0" err="1">
                  <a:solidFill>
                    <a:srgbClr val="C00000"/>
                  </a:solidFill>
                </a:rPr>
                <a:t>nghĩa</a:t>
              </a:r>
              <a:r>
                <a:rPr lang="en-US" sz="8500" b="1" dirty="0">
                  <a:solidFill>
                    <a:srgbClr val="C00000"/>
                  </a:solidFill>
                </a:rPr>
                <a:t> </a:t>
              </a:r>
              <a:r>
                <a:rPr lang="en-US" sz="8500" b="1" dirty="0" err="1">
                  <a:solidFill>
                    <a:srgbClr val="C00000"/>
                  </a:solidFill>
                </a:rPr>
                <a:t>bài</a:t>
              </a:r>
              <a:r>
                <a:rPr lang="en-US" sz="8500" b="1" dirty="0">
                  <a:solidFill>
                    <a:srgbClr val="C00000"/>
                  </a:solidFill>
                </a:rPr>
                <a:t> </a:t>
              </a:r>
              <a:r>
                <a:rPr lang="en-US" sz="8500" b="1" dirty="0" err="1">
                  <a:solidFill>
                    <a:srgbClr val="C00000"/>
                  </a:solidFill>
                </a:rPr>
                <a:t>đọc</a:t>
              </a:r>
              <a:endParaRPr lang="en-US" sz="8500" b="1" dirty="0">
                <a:solidFill>
                  <a:srgbClr val="C00000"/>
                </a:solidFill>
              </a:endParaRPr>
            </a:p>
          </p:txBody>
        </p:sp>
      </p:grpSp>
    </p:spTree>
    <p:extLst>
      <p:ext uri="{BB962C8B-B14F-4D97-AF65-F5344CB8AC3E}">
        <p14:creationId xmlns:p14="http://schemas.microsoft.com/office/powerpoint/2010/main" val="2703642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3)">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sp>
        <p:nvSpPr>
          <p:cNvPr id="8" name="TextBox 7">
            <a:extLst>
              <a:ext uri="{FF2B5EF4-FFF2-40B4-BE49-F238E27FC236}">
                <a16:creationId xmlns:a16="http://schemas.microsoft.com/office/drawing/2014/main" id="{C3A8FB94-39F4-B321-0430-B2917AAD50F8}"/>
              </a:ext>
            </a:extLst>
          </p:cNvPr>
          <p:cNvSpPr txBox="1"/>
          <p:nvPr/>
        </p:nvSpPr>
        <p:spPr>
          <a:xfrm>
            <a:off x="5476935" y="1012241"/>
            <a:ext cx="3507692" cy="2862322"/>
          </a:xfrm>
          <a:prstGeom prst="rect">
            <a:avLst/>
          </a:prstGeom>
          <a:noFill/>
        </p:spPr>
        <p:txBody>
          <a:bodyPr wrap="none" rtlCol="0">
            <a:spAutoFit/>
          </a:bodyPr>
          <a:lstStyle/>
          <a:p>
            <a:pPr algn="ct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Luyện</a:t>
            </a:r>
            <a:r>
              <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 </a:t>
            </a:r>
          </a:p>
          <a:p>
            <a:pPr algn="ct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đọc</a:t>
            </a:r>
            <a:r>
              <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 </a:t>
            </a: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lại</a:t>
            </a:r>
            <a:endPar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endParaRPr>
          </a:p>
        </p:txBody>
      </p:sp>
    </p:spTree>
    <p:extLst>
      <p:ext uri="{BB962C8B-B14F-4D97-AF65-F5344CB8AC3E}">
        <p14:creationId xmlns:p14="http://schemas.microsoft.com/office/powerpoint/2010/main" val="2399915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8"/>
                                        </p:tgtEl>
                                      </p:cBhvr>
                                      <p:to x="80000" y="100000"/>
                                    </p:animScale>
                                    <p:anim by="(#ppt_w*0.10)" calcmode="lin" valueType="num">
                                      <p:cBhvr>
                                        <p:cTn id="7" dur="250" autoRev="1" fill="hold">
                                          <p:stCondLst>
                                            <p:cond delay="0"/>
                                          </p:stCondLst>
                                        </p:cTn>
                                        <p:tgtEl>
                                          <p:spTgt spid="8"/>
                                        </p:tgtEl>
                                        <p:attrNameLst>
                                          <p:attrName>ppt_x</p:attrName>
                                        </p:attrNameLst>
                                      </p:cBhvr>
                                    </p:anim>
                                    <p:anim by="(-#ppt_w*0.10)" calcmode="lin" valueType="num">
                                      <p:cBhvr>
                                        <p:cTn id="8" dur="250" autoRev="1" fill="hold">
                                          <p:stCondLst>
                                            <p:cond delay="0"/>
                                          </p:stCondLst>
                                        </p:cTn>
                                        <p:tgtEl>
                                          <p:spTgt spid="8"/>
                                        </p:tgtEl>
                                        <p:attrNameLst>
                                          <p:attrName>ppt_y</p:attrName>
                                        </p:attrNameLst>
                                      </p:cBhvr>
                                    </p:anim>
                                    <p:animRot by="-480000">
                                      <p:cBhvr>
                                        <p:cTn id="9" dur="250" autoRev="1"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698BD-EA32-C1E3-F945-D7606DA9F67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AE20C8A-59DD-72EA-2914-00CE0D21336B}"/>
              </a:ext>
            </a:extLst>
          </p:cNvPr>
          <p:cNvSpPr txBox="1"/>
          <p:nvPr/>
        </p:nvSpPr>
        <p:spPr>
          <a:xfrm>
            <a:off x="509710" y="1781925"/>
            <a:ext cx="11443751" cy="5200471"/>
          </a:xfrm>
          <a:prstGeom prst="cloud">
            <a:avLst/>
          </a:prstGeom>
          <a:solidFill>
            <a:schemeClr val="lt1">
              <a:alpha val="80000"/>
            </a:schemeClr>
          </a:solidFill>
          <a:ln w="38100">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rPr>
              <a:t>Tranh làng Hồ chất chứa tình yêu cuộc sống, sự tài hoa, tinh tế của những người nghệ sĩ dân gian. </a:t>
            </a:r>
            <a:endParaRPr kumimoji="0" lang="en-US" sz="5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DF5921A-41A2-7779-DB09-FBA65E28B1CA}"/>
              </a:ext>
            </a:extLst>
          </p:cNvPr>
          <p:cNvGrpSpPr/>
          <p:nvPr/>
        </p:nvGrpSpPr>
        <p:grpSpPr>
          <a:xfrm>
            <a:off x="509710" y="291548"/>
            <a:ext cx="10910170" cy="2184292"/>
            <a:chOff x="3084659" y="-472059"/>
            <a:chExt cx="6993045" cy="1515649"/>
          </a:xfrm>
        </p:grpSpPr>
        <p:pic>
          <p:nvPicPr>
            <p:cNvPr id="6" name="Picture 5">
              <a:extLst>
                <a:ext uri="{FF2B5EF4-FFF2-40B4-BE49-F238E27FC236}">
                  <a16:creationId xmlns:a16="http://schemas.microsoft.com/office/drawing/2014/main" id="{10DA0685-5194-A7EC-D5EF-E328ACD3CF1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084659" y="-472059"/>
              <a:ext cx="6993045" cy="1515649"/>
            </a:xfrm>
            <a:prstGeom prst="rect">
              <a:avLst/>
            </a:prstGeom>
          </p:spPr>
        </p:pic>
        <p:sp>
          <p:nvSpPr>
            <p:cNvPr id="7" name="TextBox 6">
              <a:extLst>
                <a:ext uri="{FF2B5EF4-FFF2-40B4-BE49-F238E27FC236}">
                  <a16:creationId xmlns:a16="http://schemas.microsoft.com/office/drawing/2014/main" id="{44BE9840-9458-7399-5ECA-5BB56F0B42AF}"/>
                </a:ext>
              </a:extLst>
            </p:cNvPr>
            <p:cNvSpPr txBox="1"/>
            <p:nvPr/>
          </p:nvSpPr>
          <p:spPr>
            <a:xfrm>
              <a:off x="4526467" y="77217"/>
              <a:ext cx="3921478" cy="85008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0" b="1" i="0" u="none" strike="noStrike" kern="1200" cap="none" spc="0" normalizeH="0" baseline="0" noProof="0" dirty="0" err="1">
                  <a:ln>
                    <a:noFill/>
                  </a:ln>
                  <a:solidFill>
                    <a:srgbClr val="C00000"/>
                  </a:solidFill>
                  <a:effectLst/>
                  <a:uLnTx/>
                  <a:uFillTx/>
                  <a:latin typeface="Calibri" panose="020F0502020204030204"/>
                  <a:ea typeface="+mn-ea"/>
                  <a:cs typeface="+mn-cs"/>
                </a:rPr>
                <a:t>Nội</a:t>
              </a:r>
              <a:r>
                <a:rPr kumimoji="0" lang="en-US" sz="8500" b="1" i="0" u="none" strike="noStrike" kern="1200" cap="none" spc="0" normalizeH="0" baseline="0" noProof="0" dirty="0">
                  <a:ln>
                    <a:noFill/>
                  </a:ln>
                  <a:solidFill>
                    <a:srgbClr val="C00000"/>
                  </a:solidFill>
                  <a:effectLst/>
                  <a:uLnTx/>
                  <a:uFillTx/>
                  <a:latin typeface="Calibri" panose="020F0502020204030204"/>
                  <a:ea typeface="+mn-ea"/>
                  <a:cs typeface="+mn-cs"/>
                </a:rPr>
                <a:t> dung </a:t>
              </a:r>
              <a:r>
                <a:rPr kumimoji="0" lang="en-US" sz="8500" b="1" i="0" u="none" strike="noStrike" kern="1200" cap="none" spc="0" normalizeH="0" baseline="0" noProof="0" dirty="0" err="1">
                  <a:ln>
                    <a:noFill/>
                  </a:ln>
                  <a:solidFill>
                    <a:srgbClr val="C00000"/>
                  </a:solidFill>
                  <a:effectLst/>
                  <a:uLnTx/>
                  <a:uFillTx/>
                  <a:latin typeface="Calibri" panose="020F0502020204030204"/>
                  <a:ea typeface="+mn-ea"/>
                  <a:cs typeface="+mn-cs"/>
                </a:rPr>
                <a:t>bài</a:t>
              </a:r>
              <a:r>
                <a:rPr kumimoji="0" lang="en-US" sz="85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8500" b="1" i="0" u="none" strike="noStrike" kern="1200" cap="none" spc="0" normalizeH="0" baseline="0" noProof="0" dirty="0" err="1">
                  <a:ln>
                    <a:noFill/>
                  </a:ln>
                  <a:solidFill>
                    <a:srgbClr val="C00000"/>
                  </a:solidFill>
                  <a:effectLst/>
                  <a:uLnTx/>
                  <a:uFillTx/>
                  <a:latin typeface="Calibri" panose="020F0502020204030204"/>
                  <a:ea typeface="+mn-ea"/>
                  <a:cs typeface="+mn-cs"/>
                </a:rPr>
                <a:t>đọc</a:t>
              </a:r>
              <a:endParaRPr kumimoji="0" lang="en-US" sz="85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01046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3)">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F79B563-B12C-AA78-B517-DE4D9E56B9C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473" b="5776"/>
          <a:stretch/>
        </p:blipFill>
        <p:spPr>
          <a:xfrm>
            <a:off x="10455861" y="0"/>
            <a:ext cx="12922995" cy="6858000"/>
          </a:xfrm>
          <a:prstGeom prst="rect">
            <a:avLst/>
          </a:prstGeom>
        </p:spPr>
      </p:pic>
      <p:pic>
        <p:nvPicPr>
          <p:cNvPr id="2" name="Graphic 1">
            <a:extLst>
              <a:ext uri="{FF2B5EF4-FFF2-40B4-BE49-F238E27FC236}">
                <a16:creationId xmlns:a16="http://schemas.microsoft.com/office/drawing/2014/main" id="{941E5FAD-7BFC-549A-BBF6-B74BE66A3B7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473" b="5776"/>
          <a:stretch/>
        </p:blipFill>
        <p:spPr>
          <a:xfrm>
            <a:off x="-2418546" y="0"/>
            <a:ext cx="12922995" cy="6858000"/>
          </a:xfrm>
          <a:prstGeom prst="rect">
            <a:avLst/>
          </a:prstGeom>
        </p:spPr>
      </p:pic>
      <p:pic>
        <p:nvPicPr>
          <p:cNvPr id="16" name="Picture 15">
            <a:extLst>
              <a:ext uri="{FF2B5EF4-FFF2-40B4-BE49-F238E27FC236}">
                <a16:creationId xmlns:a16="http://schemas.microsoft.com/office/drawing/2014/main" id="{56476570-5F97-7C7B-3802-D616E519443D}"/>
              </a:ext>
            </a:extLst>
          </p:cNvPr>
          <p:cNvPicPr>
            <a:picLocks noChangeAspect="1"/>
          </p:cNvPicPr>
          <p:nvPr/>
        </p:nvPicPr>
        <p:blipFill>
          <a:blip r:embed="rId4"/>
          <a:stretch>
            <a:fillRect/>
          </a:stretch>
        </p:blipFill>
        <p:spPr>
          <a:xfrm>
            <a:off x="192596" y="3995156"/>
            <a:ext cx="1742720" cy="2520000"/>
          </a:xfrm>
          <a:prstGeom prst="rect">
            <a:avLst/>
          </a:prstGeom>
        </p:spPr>
      </p:pic>
      <p:sp>
        <p:nvSpPr>
          <p:cNvPr id="28" name="Rectangle: Rounded Corners 5">
            <a:extLst>
              <a:ext uri="{FF2B5EF4-FFF2-40B4-BE49-F238E27FC236}">
                <a16:creationId xmlns:a16="http://schemas.microsoft.com/office/drawing/2014/main" id="{50B37482-64B8-CE39-B057-7F295ED0CEBF}"/>
              </a:ext>
            </a:extLst>
          </p:cNvPr>
          <p:cNvSpPr/>
          <p:nvPr/>
        </p:nvSpPr>
        <p:spPr>
          <a:xfrm>
            <a:off x="874795" y="1361679"/>
            <a:ext cx="6062390" cy="2777520"/>
          </a:xfrm>
          <a:prstGeom prst="roundRect">
            <a:avLst>
              <a:gd name="adj" fmla="val 9491"/>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ộp Văn bản 25">
            <a:extLst>
              <a:ext uri="{FF2B5EF4-FFF2-40B4-BE49-F238E27FC236}">
                <a16:creationId xmlns:a16="http://schemas.microsoft.com/office/drawing/2014/main" id="{95E89167-76BA-9AC4-59F6-14FB89012F39}"/>
              </a:ext>
            </a:extLst>
          </p:cNvPr>
          <p:cNvSpPr txBox="1"/>
          <p:nvPr/>
        </p:nvSpPr>
        <p:spPr>
          <a:xfrm>
            <a:off x="845446" y="1409833"/>
            <a:ext cx="6435846" cy="2585323"/>
          </a:xfrm>
          <a:prstGeom prst="rect">
            <a:avLst/>
          </a:prstGeom>
          <a:noFill/>
        </p:spPr>
        <p:txBody>
          <a:bodyPr wrap="square">
            <a:spAutoFit/>
          </a:bodyPr>
          <a:lstStyle/>
          <a:p>
            <a:pPr lvl="0" algn="ctr">
              <a:defRPr/>
            </a:pPr>
            <a:r>
              <a:rPr lang="en-US" sz="5400">
                <a:solidFill>
                  <a:prstClr val="black"/>
                </a:solidFill>
                <a:latin typeface="Calibri" panose="020F0502020204030204" pitchFamily="34" charset="0"/>
                <a:cs typeface="Calibri" panose="020F0502020204030204" pitchFamily="34" charset="0"/>
              </a:rPr>
              <a:t>Trao đổi với bạn về đề tài của các bức tranh minh hoạ bài đọc.</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DDEBA9E2-2C02-F2AC-5799-2D358ECD4F35}"/>
              </a:ext>
            </a:extLst>
          </p:cNvPr>
          <p:cNvPicPr>
            <a:picLocks noChangeAspect="1"/>
          </p:cNvPicPr>
          <p:nvPr/>
        </p:nvPicPr>
        <p:blipFill>
          <a:blip r:embed="rId5"/>
          <a:stretch>
            <a:fillRect/>
          </a:stretch>
        </p:blipFill>
        <p:spPr>
          <a:xfrm>
            <a:off x="2315939" y="4166663"/>
            <a:ext cx="1545600" cy="2520000"/>
          </a:xfrm>
          <a:prstGeom prst="rect">
            <a:avLst/>
          </a:prstGeom>
        </p:spPr>
      </p:pic>
      <p:pic>
        <p:nvPicPr>
          <p:cNvPr id="15" name="Picture 14">
            <a:extLst>
              <a:ext uri="{FF2B5EF4-FFF2-40B4-BE49-F238E27FC236}">
                <a16:creationId xmlns:a16="http://schemas.microsoft.com/office/drawing/2014/main" id="{79EF33F1-F2CD-67FE-62F2-B0897ACFEC59}"/>
              </a:ext>
            </a:extLst>
          </p:cNvPr>
          <p:cNvPicPr>
            <a:picLocks noChangeAspect="1"/>
          </p:cNvPicPr>
          <p:nvPr/>
        </p:nvPicPr>
        <p:blipFill>
          <a:blip r:embed="rId6"/>
          <a:stretch>
            <a:fillRect/>
          </a:stretch>
        </p:blipFill>
        <p:spPr>
          <a:xfrm flipH="1">
            <a:off x="4063369" y="4240977"/>
            <a:ext cx="1617280" cy="2520000"/>
          </a:xfrm>
          <a:prstGeom prst="rect">
            <a:avLst/>
          </a:prstGeom>
        </p:spPr>
      </p:pic>
      <p:pic>
        <p:nvPicPr>
          <p:cNvPr id="14" name="Picture 13">
            <a:extLst>
              <a:ext uri="{FF2B5EF4-FFF2-40B4-BE49-F238E27FC236}">
                <a16:creationId xmlns:a16="http://schemas.microsoft.com/office/drawing/2014/main" id="{20D9C519-88F4-97FB-41D2-CD39AEFE48EE}"/>
              </a:ext>
            </a:extLst>
          </p:cNvPr>
          <p:cNvPicPr>
            <a:picLocks noChangeAspect="1"/>
          </p:cNvPicPr>
          <p:nvPr/>
        </p:nvPicPr>
        <p:blipFill>
          <a:blip r:embed="rId7"/>
          <a:stretch>
            <a:fillRect/>
          </a:stretch>
        </p:blipFill>
        <p:spPr>
          <a:xfrm flipH="1">
            <a:off x="5792921" y="4285749"/>
            <a:ext cx="1363012" cy="1816195"/>
          </a:xfrm>
          <a:prstGeom prst="rect">
            <a:avLst/>
          </a:prstGeom>
        </p:spPr>
      </p:pic>
      <p:grpSp>
        <p:nvGrpSpPr>
          <p:cNvPr id="8" name="Group 7">
            <a:extLst>
              <a:ext uri="{FF2B5EF4-FFF2-40B4-BE49-F238E27FC236}">
                <a16:creationId xmlns:a16="http://schemas.microsoft.com/office/drawing/2014/main" id="{126C6493-DD09-1B51-61AF-2E8974D609FD}"/>
              </a:ext>
            </a:extLst>
          </p:cNvPr>
          <p:cNvGrpSpPr/>
          <p:nvPr/>
        </p:nvGrpSpPr>
        <p:grpSpPr>
          <a:xfrm>
            <a:off x="7650229" y="4922635"/>
            <a:ext cx="2168629" cy="2081915"/>
            <a:chOff x="7695419" y="4687342"/>
            <a:chExt cx="2220955" cy="2220955"/>
          </a:xfrm>
        </p:grpSpPr>
        <p:sp>
          <p:nvSpPr>
            <p:cNvPr id="7" name="Rectangle: Rounded Corners 6">
              <a:extLst>
                <a:ext uri="{FF2B5EF4-FFF2-40B4-BE49-F238E27FC236}">
                  <a16:creationId xmlns:a16="http://schemas.microsoft.com/office/drawing/2014/main" id="{2A961B9C-FC6B-7967-2140-6B9C8EBC7BD7}"/>
                </a:ext>
              </a:extLst>
            </p:cNvPr>
            <p:cNvSpPr/>
            <p:nvPr/>
          </p:nvSpPr>
          <p:spPr>
            <a:xfrm>
              <a:off x="8331915" y="5489091"/>
              <a:ext cx="983965" cy="80170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Youtube PNG Images | Vecteurs Et Fichiers PSD | Téléchargement Gratuit Sur  Pngtree">
              <a:extLst>
                <a:ext uri="{FF2B5EF4-FFF2-40B4-BE49-F238E27FC236}">
                  <a16:creationId xmlns:a16="http://schemas.microsoft.com/office/drawing/2014/main" id="{0F15E7A8-6FF8-C912-B144-3CA524B9F247}"/>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419" y="4687342"/>
              <a:ext cx="2220955" cy="22209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4859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70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000">
                                      <p:stCondLst>
                                        <p:cond delay="750"/>
                                      </p:stCondLst>
                                      <p:childTnLst>
                                        <p:set>
                                          <p:cBhvr>
                                            <p:cTn id="10" dur="1" fill="hold">
                                              <p:stCondLst>
                                                <p:cond delay="0"/>
                                              </p:stCondLst>
                                            </p:cTn>
                                            <p:tgtEl>
                                              <p:spTgt spid="13"/>
                                            </p:tgtEl>
                                            <p:attrNameLst>
                                              <p:attrName>style.visibility</p:attrName>
                                            </p:attrNameLst>
                                          </p:cBhvr>
                                          <p:to>
                                            <p:strVal val="visible"/>
                                          </p:to>
                                        </p:set>
                                        <p:anim calcmode="lin" valueType="num" p14:bounceEnd="70000">
                                          <p:cBhvr additive="base">
                                            <p:cTn id="11" dur="1000" fill="hold"/>
                                            <p:tgtEl>
                                              <p:spTgt spid="13"/>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14:bounceEnd="70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000">
                                      <p:stCondLst>
                                        <p:cond delay="1250"/>
                                      </p:stCondLst>
                                      <p:childTnLst>
                                        <p:set>
                                          <p:cBhvr>
                                            <p:cTn id="18" dur="1" fill="hold">
                                              <p:stCondLst>
                                                <p:cond delay="0"/>
                                              </p:stCondLst>
                                            </p:cTn>
                                            <p:tgtEl>
                                              <p:spTgt spid="14"/>
                                            </p:tgtEl>
                                            <p:attrNameLst>
                                              <p:attrName>style.visibility</p:attrName>
                                            </p:attrNameLst>
                                          </p:cBhvr>
                                          <p:to>
                                            <p:strVal val="visible"/>
                                          </p:to>
                                        </p:set>
                                        <p:anim calcmode="lin" valueType="num" p14:bounceEnd="70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70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6"/>
                                            </p:tgtEl>
                                            <p:attrNameLst>
                                              <p:attrName>r</p:attrName>
                                            </p:attrNameLst>
                                          </p:cBhvr>
                                        </p:animRot>
                                        <p:animRot by="-240000">
                                          <p:cBhvr>
                                            <p:cTn id="23" dur="200" fill="hold">
                                              <p:stCondLst>
                                                <p:cond delay="200"/>
                                              </p:stCondLst>
                                            </p:cTn>
                                            <p:tgtEl>
                                              <p:spTgt spid="16"/>
                                            </p:tgtEl>
                                            <p:attrNameLst>
                                              <p:attrName>r</p:attrName>
                                            </p:attrNameLst>
                                          </p:cBhvr>
                                        </p:animRot>
                                        <p:animRot by="240000">
                                          <p:cBhvr>
                                            <p:cTn id="24" dur="200" fill="hold">
                                              <p:stCondLst>
                                                <p:cond delay="400"/>
                                              </p:stCondLst>
                                            </p:cTn>
                                            <p:tgtEl>
                                              <p:spTgt spid="16"/>
                                            </p:tgtEl>
                                            <p:attrNameLst>
                                              <p:attrName>r</p:attrName>
                                            </p:attrNameLst>
                                          </p:cBhvr>
                                        </p:animRot>
                                        <p:animRot by="-240000">
                                          <p:cBhvr>
                                            <p:cTn id="25" dur="200" fill="hold">
                                              <p:stCondLst>
                                                <p:cond delay="600"/>
                                              </p:stCondLst>
                                            </p:cTn>
                                            <p:tgtEl>
                                              <p:spTgt spid="16"/>
                                            </p:tgtEl>
                                            <p:attrNameLst>
                                              <p:attrName>r</p:attrName>
                                            </p:attrNameLst>
                                          </p:cBhvr>
                                        </p:animRot>
                                        <p:animRot by="120000">
                                          <p:cBhvr>
                                            <p:cTn id="26" dur="200" fill="hold">
                                              <p:stCondLst>
                                                <p:cond delay="800"/>
                                              </p:stCondLst>
                                            </p:cTn>
                                            <p:tgtEl>
                                              <p:spTgt spid="16"/>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5"/>
                                            </p:tgtEl>
                                            <p:attrNameLst>
                                              <p:attrName>r</p:attrName>
                                            </p:attrNameLst>
                                          </p:cBhvr>
                                        </p:animRot>
                                        <p:animRot by="-240000">
                                          <p:cBhvr>
                                            <p:cTn id="29" dur="200" fill="hold">
                                              <p:stCondLst>
                                                <p:cond delay="200"/>
                                              </p:stCondLst>
                                            </p:cTn>
                                            <p:tgtEl>
                                              <p:spTgt spid="15"/>
                                            </p:tgtEl>
                                            <p:attrNameLst>
                                              <p:attrName>r</p:attrName>
                                            </p:attrNameLst>
                                          </p:cBhvr>
                                        </p:animRot>
                                        <p:animRot by="240000">
                                          <p:cBhvr>
                                            <p:cTn id="30" dur="200" fill="hold">
                                              <p:stCondLst>
                                                <p:cond delay="400"/>
                                              </p:stCondLst>
                                            </p:cTn>
                                            <p:tgtEl>
                                              <p:spTgt spid="15"/>
                                            </p:tgtEl>
                                            <p:attrNameLst>
                                              <p:attrName>r</p:attrName>
                                            </p:attrNameLst>
                                          </p:cBhvr>
                                        </p:animRot>
                                        <p:animRot by="-240000">
                                          <p:cBhvr>
                                            <p:cTn id="31" dur="200" fill="hold">
                                              <p:stCondLst>
                                                <p:cond delay="600"/>
                                              </p:stCondLst>
                                            </p:cTn>
                                            <p:tgtEl>
                                              <p:spTgt spid="15"/>
                                            </p:tgtEl>
                                            <p:attrNameLst>
                                              <p:attrName>r</p:attrName>
                                            </p:attrNameLst>
                                          </p:cBhvr>
                                        </p:animRot>
                                        <p:animRot by="120000">
                                          <p:cBhvr>
                                            <p:cTn id="32" dur="200" fill="hold">
                                              <p:stCondLst>
                                                <p:cond delay="800"/>
                                              </p:stCondLst>
                                            </p:cTn>
                                            <p:tgtEl>
                                              <p:spTgt spid="15"/>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3"/>
                                            </p:tgtEl>
                                            <p:attrNameLst>
                                              <p:attrName>r</p:attrName>
                                            </p:attrNameLst>
                                          </p:cBhvr>
                                        </p:animRot>
                                        <p:animRot by="-240000">
                                          <p:cBhvr>
                                            <p:cTn id="35" dur="200" fill="hold">
                                              <p:stCondLst>
                                                <p:cond delay="200"/>
                                              </p:stCondLst>
                                            </p:cTn>
                                            <p:tgtEl>
                                              <p:spTgt spid="13"/>
                                            </p:tgtEl>
                                            <p:attrNameLst>
                                              <p:attrName>r</p:attrName>
                                            </p:attrNameLst>
                                          </p:cBhvr>
                                        </p:animRot>
                                        <p:animRot by="240000">
                                          <p:cBhvr>
                                            <p:cTn id="36" dur="200" fill="hold">
                                              <p:stCondLst>
                                                <p:cond delay="400"/>
                                              </p:stCondLst>
                                            </p:cTn>
                                            <p:tgtEl>
                                              <p:spTgt spid="13"/>
                                            </p:tgtEl>
                                            <p:attrNameLst>
                                              <p:attrName>r</p:attrName>
                                            </p:attrNameLst>
                                          </p:cBhvr>
                                        </p:animRot>
                                        <p:animRot by="-240000">
                                          <p:cBhvr>
                                            <p:cTn id="37" dur="200" fill="hold">
                                              <p:stCondLst>
                                                <p:cond delay="600"/>
                                              </p:stCondLst>
                                            </p:cTn>
                                            <p:tgtEl>
                                              <p:spTgt spid="13"/>
                                            </p:tgtEl>
                                            <p:attrNameLst>
                                              <p:attrName>r</p:attrName>
                                            </p:attrNameLst>
                                          </p:cBhvr>
                                        </p:animRot>
                                        <p:animRot by="120000">
                                          <p:cBhvr>
                                            <p:cTn id="38" dur="200" fill="hold">
                                              <p:stCondLst>
                                                <p:cond delay="800"/>
                                              </p:stCondLst>
                                            </p:cTn>
                                            <p:tgtEl>
                                              <p:spTgt spid="13"/>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4"/>
                                            </p:tgtEl>
                                            <p:attrNameLst>
                                              <p:attrName>r</p:attrName>
                                            </p:attrNameLst>
                                          </p:cBhvr>
                                        </p:animRot>
                                        <p:animRot by="-240000">
                                          <p:cBhvr>
                                            <p:cTn id="41" dur="200" fill="hold">
                                              <p:stCondLst>
                                                <p:cond delay="200"/>
                                              </p:stCondLst>
                                            </p:cTn>
                                            <p:tgtEl>
                                              <p:spTgt spid="14"/>
                                            </p:tgtEl>
                                            <p:attrNameLst>
                                              <p:attrName>r</p:attrName>
                                            </p:attrNameLst>
                                          </p:cBhvr>
                                        </p:animRot>
                                        <p:animRot by="240000">
                                          <p:cBhvr>
                                            <p:cTn id="42" dur="200" fill="hold">
                                              <p:stCondLst>
                                                <p:cond delay="400"/>
                                              </p:stCondLst>
                                            </p:cTn>
                                            <p:tgtEl>
                                              <p:spTgt spid="14"/>
                                            </p:tgtEl>
                                            <p:attrNameLst>
                                              <p:attrName>r</p:attrName>
                                            </p:attrNameLst>
                                          </p:cBhvr>
                                        </p:animRot>
                                        <p:animRot by="-240000">
                                          <p:cBhvr>
                                            <p:cTn id="43" dur="200" fill="hold">
                                              <p:stCondLst>
                                                <p:cond delay="600"/>
                                              </p:stCondLst>
                                            </p:cTn>
                                            <p:tgtEl>
                                              <p:spTgt spid="14"/>
                                            </p:tgtEl>
                                            <p:attrNameLst>
                                              <p:attrName>r</p:attrName>
                                            </p:attrNameLst>
                                          </p:cBhvr>
                                        </p:animRot>
                                        <p:animRot by="120000">
                                          <p:cBhvr>
                                            <p:cTn id="44" dur="200" fill="hold">
                                              <p:stCondLst>
                                                <p:cond delay="800"/>
                                              </p:stCondLst>
                                            </p:cTn>
                                            <p:tgtEl>
                                              <p:spTgt spid="14"/>
                                            </p:tgtEl>
                                            <p:attrNameLst>
                                              <p:attrName>r</p:attrName>
                                            </p:attrNameLst>
                                          </p:cBhvr>
                                        </p:animRot>
                                      </p:childTnLst>
                                    </p:cTn>
                                  </p:par>
                                </p:childTnLst>
                              </p:cTn>
                            </p:par>
                            <p:par>
                              <p:cTn id="45" fill="hold">
                                <p:stCondLst>
                                  <p:cond delay="2250"/>
                                </p:stCondLst>
                                <p:childTnLst>
                                  <p:par>
                                    <p:cTn id="46" presetID="10" presetClass="entr" presetSubtype="0"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6"/>
                                            </p:tgtEl>
                                            <p:attrNameLst>
                                              <p:attrName>r</p:attrName>
                                            </p:attrNameLst>
                                          </p:cBhvr>
                                        </p:animRot>
                                        <p:animRot by="-240000">
                                          <p:cBhvr>
                                            <p:cTn id="23" dur="200" fill="hold">
                                              <p:stCondLst>
                                                <p:cond delay="200"/>
                                              </p:stCondLst>
                                            </p:cTn>
                                            <p:tgtEl>
                                              <p:spTgt spid="16"/>
                                            </p:tgtEl>
                                            <p:attrNameLst>
                                              <p:attrName>r</p:attrName>
                                            </p:attrNameLst>
                                          </p:cBhvr>
                                        </p:animRot>
                                        <p:animRot by="240000">
                                          <p:cBhvr>
                                            <p:cTn id="24" dur="200" fill="hold">
                                              <p:stCondLst>
                                                <p:cond delay="400"/>
                                              </p:stCondLst>
                                            </p:cTn>
                                            <p:tgtEl>
                                              <p:spTgt spid="16"/>
                                            </p:tgtEl>
                                            <p:attrNameLst>
                                              <p:attrName>r</p:attrName>
                                            </p:attrNameLst>
                                          </p:cBhvr>
                                        </p:animRot>
                                        <p:animRot by="-240000">
                                          <p:cBhvr>
                                            <p:cTn id="25" dur="200" fill="hold">
                                              <p:stCondLst>
                                                <p:cond delay="600"/>
                                              </p:stCondLst>
                                            </p:cTn>
                                            <p:tgtEl>
                                              <p:spTgt spid="16"/>
                                            </p:tgtEl>
                                            <p:attrNameLst>
                                              <p:attrName>r</p:attrName>
                                            </p:attrNameLst>
                                          </p:cBhvr>
                                        </p:animRot>
                                        <p:animRot by="120000">
                                          <p:cBhvr>
                                            <p:cTn id="26" dur="200" fill="hold">
                                              <p:stCondLst>
                                                <p:cond delay="800"/>
                                              </p:stCondLst>
                                            </p:cTn>
                                            <p:tgtEl>
                                              <p:spTgt spid="16"/>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5"/>
                                            </p:tgtEl>
                                            <p:attrNameLst>
                                              <p:attrName>r</p:attrName>
                                            </p:attrNameLst>
                                          </p:cBhvr>
                                        </p:animRot>
                                        <p:animRot by="-240000">
                                          <p:cBhvr>
                                            <p:cTn id="29" dur="200" fill="hold">
                                              <p:stCondLst>
                                                <p:cond delay="200"/>
                                              </p:stCondLst>
                                            </p:cTn>
                                            <p:tgtEl>
                                              <p:spTgt spid="15"/>
                                            </p:tgtEl>
                                            <p:attrNameLst>
                                              <p:attrName>r</p:attrName>
                                            </p:attrNameLst>
                                          </p:cBhvr>
                                        </p:animRot>
                                        <p:animRot by="240000">
                                          <p:cBhvr>
                                            <p:cTn id="30" dur="200" fill="hold">
                                              <p:stCondLst>
                                                <p:cond delay="400"/>
                                              </p:stCondLst>
                                            </p:cTn>
                                            <p:tgtEl>
                                              <p:spTgt spid="15"/>
                                            </p:tgtEl>
                                            <p:attrNameLst>
                                              <p:attrName>r</p:attrName>
                                            </p:attrNameLst>
                                          </p:cBhvr>
                                        </p:animRot>
                                        <p:animRot by="-240000">
                                          <p:cBhvr>
                                            <p:cTn id="31" dur="200" fill="hold">
                                              <p:stCondLst>
                                                <p:cond delay="600"/>
                                              </p:stCondLst>
                                            </p:cTn>
                                            <p:tgtEl>
                                              <p:spTgt spid="15"/>
                                            </p:tgtEl>
                                            <p:attrNameLst>
                                              <p:attrName>r</p:attrName>
                                            </p:attrNameLst>
                                          </p:cBhvr>
                                        </p:animRot>
                                        <p:animRot by="120000">
                                          <p:cBhvr>
                                            <p:cTn id="32" dur="200" fill="hold">
                                              <p:stCondLst>
                                                <p:cond delay="800"/>
                                              </p:stCondLst>
                                            </p:cTn>
                                            <p:tgtEl>
                                              <p:spTgt spid="15"/>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3"/>
                                            </p:tgtEl>
                                            <p:attrNameLst>
                                              <p:attrName>r</p:attrName>
                                            </p:attrNameLst>
                                          </p:cBhvr>
                                        </p:animRot>
                                        <p:animRot by="-240000">
                                          <p:cBhvr>
                                            <p:cTn id="35" dur="200" fill="hold">
                                              <p:stCondLst>
                                                <p:cond delay="200"/>
                                              </p:stCondLst>
                                            </p:cTn>
                                            <p:tgtEl>
                                              <p:spTgt spid="13"/>
                                            </p:tgtEl>
                                            <p:attrNameLst>
                                              <p:attrName>r</p:attrName>
                                            </p:attrNameLst>
                                          </p:cBhvr>
                                        </p:animRot>
                                        <p:animRot by="240000">
                                          <p:cBhvr>
                                            <p:cTn id="36" dur="200" fill="hold">
                                              <p:stCondLst>
                                                <p:cond delay="400"/>
                                              </p:stCondLst>
                                            </p:cTn>
                                            <p:tgtEl>
                                              <p:spTgt spid="13"/>
                                            </p:tgtEl>
                                            <p:attrNameLst>
                                              <p:attrName>r</p:attrName>
                                            </p:attrNameLst>
                                          </p:cBhvr>
                                        </p:animRot>
                                        <p:animRot by="-240000">
                                          <p:cBhvr>
                                            <p:cTn id="37" dur="200" fill="hold">
                                              <p:stCondLst>
                                                <p:cond delay="600"/>
                                              </p:stCondLst>
                                            </p:cTn>
                                            <p:tgtEl>
                                              <p:spTgt spid="13"/>
                                            </p:tgtEl>
                                            <p:attrNameLst>
                                              <p:attrName>r</p:attrName>
                                            </p:attrNameLst>
                                          </p:cBhvr>
                                        </p:animRot>
                                        <p:animRot by="120000">
                                          <p:cBhvr>
                                            <p:cTn id="38" dur="200" fill="hold">
                                              <p:stCondLst>
                                                <p:cond delay="800"/>
                                              </p:stCondLst>
                                            </p:cTn>
                                            <p:tgtEl>
                                              <p:spTgt spid="13"/>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4"/>
                                            </p:tgtEl>
                                            <p:attrNameLst>
                                              <p:attrName>r</p:attrName>
                                            </p:attrNameLst>
                                          </p:cBhvr>
                                        </p:animRot>
                                        <p:animRot by="-240000">
                                          <p:cBhvr>
                                            <p:cTn id="41" dur="200" fill="hold">
                                              <p:stCondLst>
                                                <p:cond delay="200"/>
                                              </p:stCondLst>
                                            </p:cTn>
                                            <p:tgtEl>
                                              <p:spTgt spid="14"/>
                                            </p:tgtEl>
                                            <p:attrNameLst>
                                              <p:attrName>r</p:attrName>
                                            </p:attrNameLst>
                                          </p:cBhvr>
                                        </p:animRot>
                                        <p:animRot by="240000">
                                          <p:cBhvr>
                                            <p:cTn id="42" dur="200" fill="hold">
                                              <p:stCondLst>
                                                <p:cond delay="400"/>
                                              </p:stCondLst>
                                            </p:cTn>
                                            <p:tgtEl>
                                              <p:spTgt spid="14"/>
                                            </p:tgtEl>
                                            <p:attrNameLst>
                                              <p:attrName>r</p:attrName>
                                            </p:attrNameLst>
                                          </p:cBhvr>
                                        </p:animRot>
                                        <p:animRot by="-240000">
                                          <p:cBhvr>
                                            <p:cTn id="43" dur="200" fill="hold">
                                              <p:stCondLst>
                                                <p:cond delay="600"/>
                                              </p:stCondLst>
                                            </p:cTn>
                                            <p:tgtEl>
                                              <p:spTgt spid="14"/>
                                            </p:tgtEl>
                                            <p:attrNameLst>
                                              <p:attrName>r</p:attrName>
                                            </p:attrNameLst>
                                          </p:cBhvr>
                                        </p:animRot>
                                        <p:animRot by="120000">
                                          <p:cBhvr>
                                            <p:cTn id="44" dur="200" fill="hold">
                                              <p:stCondLst>
                                                <p:cond delay="800"/>
                                              </p:stCondLst>
                                            </p:cTn>
                                            <p:tgtEl>
                                              <p:spTgt spid="14"/>
                                            </p:tgtEl>
                                            <p:attrNameLst>
                                              <p:attrName>r</p:attrName>
                                            </p:attrNameLst>
                                          </p:cBhvr>
                                        </p:animRot>
                                      </p:childTnLst>
                                    </p:cTn>
                                  </p:par>
                                </p:childTnLst>
                              </p:cTn>
                            </p:par>
                            <p:par>
                              <p:cTn id="45" fill="hold">
                                <p:stCondLst>
                                  <p:cond delay="2250"/>
                                </p:stCondLst>
                                <p:childTnLst>
                                  <p:par>
                                    <p:cTn id="46" presetID="10" presetClass="entr" presetSubtype="0"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4F75062-A86E-30F5-389E-8D32A3D46840}"/>
              </a:ext>
            </a:extLst>
          </p:cNvPr>
          <p:cNvSpPr/>
          <p:nvPr/>
        </p:nvSpPr>
        <p:spPr>
          <a:xfrm>
            <a:off x="313150" y="614855"/>
            <a:ext cx="11561523" cy="5886153"/>
          </a:xfrm>
          <a:custGeom>
            <a:avLst/>
            <a:gdLst>
              <a:gd name="connsiteX0" fmla="*/ 0 w 11561523"/>
              <a:gd name="connsiteY0" fmla="*/ 585260 h 5886153"/>
              <a:gd name="connsiteX1" fmla="*/ 585260 w 11561523"/>
              <a:gd name="connsiteY1" fmla="*/ 0 h 5886153"/>
              <a:gd name="connsiteX2" fmla="*/ 10976263 w 11561523"/>
              <a:gd name="connsiteY2" fmla="*/ 0 h 5886153"/>
              <a:gd name="connsiteX3" fmla="*/ 11561523 w 11561523"/>
              <a:gd name="connsiteY3" fmla="*/ 585260 h 5886153"/>
              <a:gd name="connsiteX4" fmla="*/ 11561523 w 11561523"/>
              <a:gd name="connsiteY4" fmla="*/ 5300893 h 5886153"/>
              <a:gd name="connsiteX5" fmla="*/ 10976263 w 11561523"/>
              <a:gd name="connsiteY5" fmla="*/ 5886153 h 5886153"/>
              <a:gd name="connsiteX6" fmla="*/ 585260 w 11561523"/>
              <a:gd name="connsiteY6" fmla="*/ 5886153 h 5886153"/>
              <a:gd name="connsiteX7" fmla="*/ 0 w 11561523"/>
              <a:gd name="connsiteY7" fmla="*/ 5300893 h 5886153"/>
              <a:gd name="connsiteX8" fmla="*/ 0 w 11561523"/>
              <a:gd name="connsiteY8" fmla="*/ 585260 h 58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886153" fill="none" extrusionOk="0">
                <a:moveTo>
                  <a:pt x="0" y="585260"/>
                </a:moveTo>
                <a:cubicBezTo>
                  <a:pt x="-58873" y="252508"/>
                  <a:pt x="307849" y="37472"/>
                  <a:pt x="585260" y="0"/>
                </a:cubicBezTo>
                <a:cubicBezTo>
                  <a:pt x="2254003" y="130954"/>
                  <a:pt x="6439940" y="43574"/>
                  <a:pt x="10976263" y="0"/>
                </a:cubicBezTo>
                <a:cubicBezTo>
                  <a:pt x="11305311" y="8962"/>
                  <a:pt x="11589666" y="296503"/>
                  <a:pt x="11561523" y="585260"/>
                </a:cubicBezTo>
                <a:cubicBezTo>
                  <a:pt x="11411084" y="2870628"/>
                  <a:pt x="11647402" y="3790304"/>
                  <a:pt x="11561523" y="5300893"/>
                </a:cubicBezTo>
                <a:cubicBezTo>
                  <a:pt x="11519033" y="5631100"/>
                  <a:pt x="11271843" y="5867075"/>
                  <a:pt x="10976263" y="5886153"/>
                </a:cubicBezTo>
                <a:cubicBezTo>
                  <a:pt x="8291363" y="6041350"/>
                  <a:pt x="5016616" y="6049173"/>
                  <a:pt x="585260" y="5886153"/>
                </a:cubicBezTo>
                <a:cubicBezTo>
                  <a:pt x="262824" y="5875415"/>
                  <a:pt x="-37811" y="5646201"/>
                  <a:pt x="0" y="5300893"/>
                </a:cubicBezTo>
                <a:cubicBezTo>
                  <a:pt x="64656" y="4126586"/>
                  <a:pt x="-17807" y="1808384"/>
                  <a:pt x="0" y="585260"/>
                </a:cubicBezTo>
                <a:close/>
              </a:path>
              <a:path w="11561523" h="5886153" stroke="0" extrusionOk="0">
                <a:moveTo>
                  <a:pt x="0" y="585260"/>
                </a:moveTo>
                <a:cubicBezTo>
                  <a:pt x="-43429" y="235242"/>
                  <a:pt x="244581" y="6549"/>
                  <a:pt x="585260" y="0"/>
                </a:cubicBezTo>
                <a:cubicBezTo>
                  <a:pt x="4244057" y="132882"/>
                  <a:pt x="6214610" y="-84951"/>
                  <a:pt x="10976263" y="0"/>
                </a:cubicBezTo>
                <a:cubicBezTo>
                  <a:pt x="11285077" y="14078"/>
                  <a:pt x="11556469" y="289964"/>
                  <a:pt x="11561523" y="585260"/>
                </a:cubicBezTo>
                <a:cubicBezTo>
                  <a:pt x="11581710" y="1300378"/>
                  <a:pt x="11714003" y="4318067"/>
                  <a:pt x="11561523" y="5300893"/>
                </a:cubicBezTo>
                <a:cubicBezTo>
                  <a:pt x="11620881" y="5631165"/>
                  <a:pt x="11304395" y="5876065"/>
                  <a:pt x="10976263" y="5886153"/>
                </a:cubicBezTo>
                <a:cubicBezTo>
                  <a:pt x="9374433" y="5973792"/>
                  <a:pt x="4988964" y="5813474"/>
                  <a:pt x="585260" y="5886153"/>
                </a:cubicBezTo>
                <a:cubicBezTo>
                  <a:pt x="258902" y="5856320"/>
                  <a:pt x="-5716" y="5632066"/>
                  <a:pt x="0" y="5300893"/>
                </a:cubicBezTo>
                <a:cubicBezTo>
                  <a:pt x="-38581" y="3917948"/>
                  <a:pt x="63341" y="1220354"/>
                  <a:pt x="0" y="585260"/>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54C4FC45-3871-CFCC-5B5B-0BE0A4B28B2C}"/>
              </a:ext>
            </a:extLst>
          </p:cNvPr>
          <p:cNvSpPr txBox="1"/>
          <p:nvPr/>
        </p:nvSpPr>
        <p:spPr>
          <a:xfrm>
            <a:off x="864294" y="949011"/>
            <a:ext cx="10459233" cy="5217839"/>
          </a:xfrm>
          <a:prstGeom prst="rect">
            <a:avLst/>
          </a:prstGeom>
          <a:noFill/>
        </p:spPr>
        <p:txBody>
          <a:bodyPr wrap="square">
            <a:spAutoFit/>
          </a:bodyPr>
          <a:lstStyle/>
          <a:p>
            <a:pPr indent="90170" algn="just">
              <a:lnSpc>
                <a:spcPct val="120000"/>
              </a:lnSpc>
            </a:pPr>
            <a:r>
              <a:rPr lang="en-US" sz="2800" b="1" i="1" kern="10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Kĩ thuật tranh làng Hồ/ đã đạt đến sự trang trí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tinh tế</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những bộ tranh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tố nữ áo màu</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quần hoa chanh</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nền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đen lĩnh</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của một thứ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màu đen</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rất Việt Nam.// Màu đen không pha bằng thuốc/ mà luyện bằng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bột than</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của những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chất liệu</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gợi nhắc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thiết tha</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đến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đồng quê</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đất nước</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chất rơm bếp</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than của cói chiếu</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và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than của lá tre</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mùa thu rụng lá.// Cái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màu trắng điệp</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cũng là một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sự sáng tạo</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góp phần vào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kho tàng màu sắc</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của dân tộc/ trong hội hoạ.// Màu trắng ấy/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càng ngắm càng ưa nhìn</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những hạt cát của điệp trắng/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nhấp nhánh</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muôn ngàn hạt phấn/ làm tăng thêm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vẻ thâm thuý</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cho khuôn mặt,/ tăng thêm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sống động</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cho </a:t>
            </a:r>
            <a:r>
              <a:rPr lang="vi-VN" sz="2800" b="1" i="1" u="sng" kern="100">
                <a:latin typeface="Times New Roman" panose="02020603050405020304" pitchFamily="18" charset="0"/>
                <a:ea typeface="Times New Roman" panose="02020603050405020304" pitchFamily="18" charset="0"/>
                <a:cs typeface="Times New Roman" panose="02020603050405020304" pitchFamily="18" charset="0"/>
              </a:rPr>
              <a:t>dáng người</a:t>
            </a:r>
            <a:r>
              <a:rPr lang="vi-VN" sz="2800" b="1" i="1" kern="100">
                <a:latin typeface="Times New Roman" panose="02020603050405020304" pitchFamily="18" charset="0"/>
                <a:ea typeface="Times New Roman" panose="02020603050405020304" pitchFamily="18" charset="0"/>
                <a:cs typeface="Times New Roman" panose="02020603050405020304" pitchFamily="18" charset="0"/>
              </a:rPr>
              <a:t> trong tranh.//</a:t>
            </a:r>
            <a:endParaRPr lang="en-US" sz="28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21013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B558D-E069-9DE3-5B69-FB13AFC4E846}"/>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BD39E00F-1284-96F7-4AD2-A81D23E55D7F}"/>
              </a:ext>
            </a:extLst>
          </p:cNvPr>
          <p:cNvGrpSpPr/>
          <p:nvPr/>
        </p:nvGrpSpPr>
        <p:grpSpPr>
          <a:xfrm>
            <a:off x="914816" y="1371434"/>
            <a:ext cx="9899737" cy="5180505"/>
            <a:chOff x="1779674" y="142735"/>
            <a:chExt cx="10412322" cy="5180505"/>
          </a:xfrm>
        </p:grpSpPr>
        <p:pic>
          <p:nvPicPr>
            <p:cNvPr id="11" name="Picture 10">
              <a:extLst>
                <a:ext uri="{FF2B5EF4-FFF2-40B4-BE49-F238E27FC236}">
                  <a16:creationId xmlns:a16="http://schemas.microsoft.com/office/drawing/2014/main" id="{94E1275E-CC19-9D86-F1FB-479B13D9F48E}"/>
                </a:ext>
              </a:extLst>
            </p:cNvPr>
            <p:cNvPicPr>
              <a:picLocks noChangeAspect="1"/>
            </p:cNvPicPr>
            <p:nvPr/>
          </p:nvPicPr>
          <p:blipFill>
            <a:blip r:embed="rId2"/>
            <a:stretch>
              <a:fillRect/>
            </a:stretch>
          </p:blipFill>
          <p:spPr>
            <a:xfrm>
              <a:off x="1779674" y="142735"/>
              <a:ext cx="10412322" cy="5180505"/>
            </a:xfrm>
            <a:prstGeom prst="rect">
              <a:avLst/>
            </a:prstGeom>
          </p:spPr>
        </p:pic>
        <p:sp>
          <p:nvSpPr>
            <p:cNvPr id="12" name="TextBox 11">
              <a:extLst>
                <a:ext uri="{FF2B5EF4-FFF2-40B4-BE49-F238E27FC236}">
                  <a16:creationId xmlns:a16="http://schemas.microsoft.com/office/drawing/2014/main" id="{BC94FCCE-F5E7-605D-9CC2-D6079E8EDCA7}"/>
                </a:ext>
              </a:extLst>
            </p:cNvPr>
            <p:cNvSpPr txBox="1"/>
            <p:nvPr/>
          </p:nvSpPr>
          <p:spPr>
            <a:xfrm>
              <a:off x="2811067" y="472215"/>
              <a:ext cx="7922350" cy="3785652"/>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800" b="1" i="0" u="none" strike="noStrike" kern="1200" cap="none" spc="0" normalizeH="0" baseline="0" noProof="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Toàn bài đọc với giọng nhẹ nhàng, tha thiết.</a:t>
              </a:r>
            </a:p>
            <a:p>
              <a:pPr marL="685800" marR="0" lvl="0" indent="-6858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800" b="1" i="0" u="none" strike="noStrike" kern="1200" cap="none" spc="0" normalizeH="0" baseline="0" noProof="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Nhấn giọng ở những từ ngữ chỉ chất liệu, cách tạo màu cho tranh làng Hồ.</a:t>
              </a:r>
              <a:endParaRPr kumimoji="0" lang="vi-VN" sz="4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 name="Group 2">
            <a:extLst>
              <a:ext uri="{FF2B5EF4-FFF2-40B4-BE49-F238E27FC236}">
                <a16:creationId xmlns:a16="http://schemas.microsoft.com/office/drawing/2014/main" id="{88A4F286-FF91-8464-BFB0-F7ED295C1951}"/>
              </a:ext>
            </a:extLst>
          </p:cNvPr>
          <p:cNvGrpSpPr/>
          <p:nvPr/>
        </p:nvGrpSpPr>
        <p:grpSpPr>
          <a:xfrm>
            <a:off x="2163824" y="839808"/>
            <a:ext cx="4280542" cy="706990"/>
            <a:chOff x="3943590" y="926498"/>
            <a:chExt cx="4280542" cy="706990"/>
          </a:xfrm>
        </p:grpSpPr>
        <p:sp>
          <p:nvSpPr>
            <p:cNvPr id="5" name="TextBox 67">
              <a:extLst>
                <a:ext uri="{FF2B5EF4-FFF2-40B4-BE49-F238E27FC236}">
                  <a16:creationId xmlns:a16="http://schemas.microsoft.com/office/drawing/2014/main" id="{B66B1195-6908-6E06-7D09-486792EACE20}"/>
                </a:ext>
              </a:extLst>
            </p:cNvPr>
            <p:cNvSpPr txBox="1"/>
            <p:nvPr/>
          </p:nvSpPr>
          <p:spPr>
            <a:xfrm>
              <a:off x="3943590" y="937122"/>
              <a:ext cx="4280542" cy="6963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0" cap="rnd" cmpd="sng">
                    <a:solidFill>
                      <a:prstClr val="white"/>
                    </a:solidFill>
                    <a:prstDash val="solid"/>
                  </a:ln>
                  <a:solidFill>
                    <a:srgbClr val="FF3300"/>
                  </a:solidFill>
                  <a:effectLst>
                    <a:innerShdw blurRad="114300">
                      <a:prstClr val="white">
                        <a:lumMod val="85000"/>
                      </a:prstClr>
                    </a:innerShdw>
                  </a:effectLst>
                  <a:uLnTx/>
                  <a:uFillTx/>
                  <a:latin typeface="SVN-Apple" panose="02040603050506020204" pitchFamily="18" charset="0"/>
                  <a:ea typeface="LNTH-LuoLuoNotangYuanTi 1" pitchFamily="2" charset="-128"/>
                  <a:cs typeface="LNTH-LuoLuoNotangYuanTi 1" pitchFamily="2" charset="-128"/>
                </a:rPr>
                <a:t>GIỌNG ĐỌC</a:t>
              </a:r>
              <a:endParaRPr kumimoji="0" lang="en-US" sz="8000" b="1" i="0" u="none" strike="noStrike" kern="1200" cap="none" spc="0" normalizeH="0" baseline="0" noProof="0" dirty="0">
                <a:ln w="190500" cap="rnd" cmpd="sng">
                  <a:solidFill>
                    <a:prstClr val="white"/>
                  </a:solidFill>
                  <a:prstDash val="solid"/>
                </a:ln>
                <a:solidFill>
                  <a:srgbClr val="FF3300"/>
                </a:solidFill>
                <a:effectLst>
                  <a:innerShdw blurRad="114300">
                    <a:prstClr val="white">
                      <a:lumMod val="85000"/>
                    </a:prstClr>
                  </a:innerShdw>
                </a:effectLst>
                <a:uLnTx/>
                <a:uFillTx/>
                <a:latin typeface="SVN-Apple" panose="02040603050506020204" pitchFamily="18" charset="0"/>
                <a:ea typeface="LNTH-LuoLuoNotangYuanTi 1" pitchFamily="2" charset="-128"/>
                <a:cs typeface="LNTH-LuoLuoNotangYuanTi 1" pitchFamily="2" charset="-128"/>
              </a:endParaRPr>
            </a:p>
          </p:txBody>
        </p:sp>
        <p:sp>
          <p:nvSpPr>
            <p:cNvPr id="6" name="TextBox 67">
              <a:extLst>
                <a:ext uri="{FF2B5EF4-FFF2-40B4-BE49-F238E27FC236}">
                  <a16:creationId xmlns:a16="http://schemas.microsoft.com/office/drawing/2014/main" id="{CB2B5B5A-8D63-32B8-F1FE-42C71BE3B33A}"/>
                </a:ext>
              </a:extLst>
            </p:cNvPr>
            <p:cNvSpPr txBox="1"/>
            <p:nvPr/>
          </p:nvSpPr>
          <p:spPr>
            <a:xfrm>
              <a:off x="3943590" y="926498"/>
              <a:ext cx="4280542" cy="6963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 cap="rnd" cmpd="sng">
                    <a:solidFill>
                      <a:srgbClr val="C00000"/>
                    </a:solidFill>
                    <a:prstDash val="solid"/>
                  </a:ln>
                  <a:solidFill>
                    <a:srgbClr val="FF4548"/>
                  </a:solidFill>
                  <a:effectLst/>
                  <a:uLnTx/>
                  <a:uFillTx/>
                  <a:latin typeface="SVN-Apple" panose="02040603050506020204" pitchFamily="18" charset="0"/>
                  <a:ea typeface="LNTH-LuoLuoNotangYuanTi 1" pitchFamily="2" charset="-128"/>
                  <a:cs typeface="LNTH-LuoLuoNotangYuanTi 1" pitchFamily="2" charset="-128"/>
                </a:rPr>
                <a:t>GIỌNG ĐỌC</a:t>
              </a:r>
              <a:endParaRPr kumimoji="0" lang="en-US" sz="8000" b="1" i="0" u="none" strike="noStrike" kern="1200" cap="none" spc="0" normalizeH="0" baseline="0" noProof="0" dirty="0">
                <a:ln w="19050" cap="rnd" cmpd="sng">
                  <a:solidFill>
                    <a:srgbClr val="C00000"/>
                  </a:solidFill>
                  <a:prstDash val="solid"/>
                </a:ln>
                <a:solidFill>
                  <a:srgbClr val="FF4548"/>
                </a:solidFill>
                <a:effectLst/>
                <a:uLnTx/>
                <a:uFillTx/>
                <a:latin typeface="SVN-Apple"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955144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out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3C5644-9429-DD5C-6BEE-4897BDA6629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pic>
        <p:nvPicPr>
          <p:cNvPr id="18" name="Picture 17" descr="A cartoon of a child reading a book&#10;&#10;Description automatically generated">
            <a:extLst>
              <a:ext uri="{FF2B5EF4-FFF2-40B4-BE49-F238E27FC236}">
                <a16:creationId xmlns:a16="http://schemas.microsoft.com/office/drawing/2014/main" id="{6A11C0B5-D5FF-45CB-0F71-A25AF68A6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5400" y="2970639"/>
            <a:ext cx="2160000" cy="2880000"/>
          </a:xfrm>
          <a:prstGeom prst="rect">
            <a:avLst/>
          </a:prstGeom>
          <a:effectLst>
            <a:innerShdw blurRad="63500" dist="50800" dir="5400000">
              <a:schemeClr val="tx1">
                <a:lumMod val="65000"/>
                <a:lumOff val="35000"/>
                <a:alpha val="50000"/>
              </a:schemeClr>
            </a:innerShdw>
          </a:effectLst>
        </p:spPr>
      </p:pic>
      <p:pic>
        <p:nvPicPr>
          <p:cNvPr id="19" name="Picture 18" descr="A cartoon of a child reading a book&#10;&#10;Description automatically generated">
            <a:extLst>
              <a:ext uri="{FF2B5EF4-FFF2-40B4-BE49-F238E27FC236}">
                <a16:creationId xmlns:a16="http://schemas.microsoft.com/office/drawing/2014/main" id="{767884A0-DF8D-A7E0-5CD4-4B1D686D5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472" y="3445468"/>
            <a:ext cx="1701818" cy="2880000"/>
          </a:xfrm>
          <a:prstGeom prst="rect">
            <a:avLst/>
          </a:prstGeom>
          <a:effectLst>
            <a:innerShdw blurRad="63500" dist="50800" dir="5400000">
              <a:schemeClr val="tx1">
                <a:lumMod val="65000"/>
                <a:lumOff val="35000"/>
                <a:alpha val="50000"/>
              </a:schemeClr>
            </a:innerShdw>
          </a:effectLst>
        </p:spPr>
      </p:pic>
      <p:pic>
        <p:nvPicPr>
          <p:cNvPr id="25" name="Picture 24" descr="A cartoon of a child reading a book&#10;&#10;Description automatically generated">
            <a:extLst>
              <a:ext uri="{FF2B5EF4-FFF2-40B4-BE49-F238E27FC236}">
                <a16:creationId xmlns:a16="http://schemas.microsoft.com/office/drawing/2014/main" id="{5062662E-6A84-5D25-3A71-6B234B6543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5150" y="3764631"/>
            <a:ext cx="1626160" cy="2880000"/>
          </a:xfrm>
          <a:prstGeom prst="rect">
            <a:avLst/>
          </a:prstGeom>
        </p:spPr>
      </p:pic>
      <p:grpSp>
        <p:nvGrpSpPr>
          <p:cNvPr id="20" name="Group 19">
            <a:extLst>
              <a:ext uri="{FF2B5EF4-FFF2-40B4-BE49-F238E27FC236}">
                <a16:creationId xmlns:a16="http://schemas.microsoft.com/office/drawing/2014/main" id="{FCCA735C-FDC0-7CF7-4B1D-E8D0347A1160}"/>
              </a:ext>
            </a:extLst>
          </p:cNvPr>
          <p:cNvGrpSpPr/>
          <p:nvPr/>
        </p:nvGrpSpPr>
        <p:grpSpPr>
          <a:xfrm>
            <a:off x="-62161" y="728644"/>
            <a:ext cx="6967484" cy="2184292"/>
            <a:chOff x="3430196" y="-472059"/>
            <a:chExt cx="5702905" cy="1515649"/>
          </a:xfrm>
        </p:grpSpPr>
        <p:pic>
          <p:nvPicPr>
            <p:cNvPr id="21" name="Picture 20">
              <a:extLst>
                <a:ext uri="{FF2B5EF4-FFF2-40B4-BE49-F238E27FC236}">
                  <a16:creationId xmlns:a16="http://schemas.microsoft.com/office/drawing/2014/main" id="{5EFFD6D4-F0B7-6C16-F793-CCE3C574D7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a:extLst>
                <a:ext uri="{FF2B5EF4-FFF2-40B4-BE49-F238E27FC236}">
                  <a16:creationId xmlns:a16="http://schemas.microsoft.com/office/drawing/2014/main" id="{DBFC69CA-F894-3776-3C30-DCA7DC83C185}"/>
                </a:ext>
              </a:extLst>
            </p:cNvPr>
            <p:cNvSpPr txBox="1"/>
            <p:nvPr/>
          </p:nvSpPr>
          <p:spPr>
            <a:xfrm>
              <a:off x="4538170" y="326490"/>
              <a:ext cx="3530582" cy="707886"/>
            </a:xfrm>
            <a:prstGeom prst="rect">
              <a:avLst/>
            </a:prstGeom>
            <a:noFill/>
          </p:spPr>
          <p:txBody>
            <a:bodyPr wrap="square" rtlCol="0">
              <a:prstTxWarp prst="textArchUp">
                <a:avLst/>
              </a:prstTxWarp>
              <a:spAutoFit/>
            </a:bodyPr>
            <a:lstStyle/>
            <a:p>
              <a:pPr algn="ctr"/>
              <a:r>
                <a:rPr lang="en-US" sz="8500" b="1" dirty="0">
                  <a:solidFill>
                    <a:srgbClr val="C00000"/>
                  </a:solidFill>
                </a:rPr>
                <a:t>LUYỆN ĐỌC NỐI TIẾP ĐOẠN </a:t>
              </a:r>
            </a:p>
            <a:p>
              <a:pPr algn="ctr"/>
              <a:r>
                <a:rPr lang="en-US" sz="8500" b="1" dirty="0">
                  <a:solidFill>
                    <a:srgbClr val="C00000"/>
                  </a:solidFill>
                </a:rPr>
                <a:t>THEO NHÓM</a:t>
              </a:r>
            </a:p>
          </p:txBody>
        </p:sp>
      </p:grpSp>
      <p:grpSp>
        <p:nvGrpSpPr>
          <p:cNvPr id="23" name="Nhóm 8">
            <a:extLst>
              <a:ext uri="{FF2B5EF4-FFF2-40B4-BE49-F238E27FC236}">
                <a16:creationId xmlns:a16="http://schemas.microsoft.com/office/drawing/2014/main" id="{86E04E0F-4747-2239-4A63-5A1077DF2409}"/>
              </a:ext>
            </a:extLst>
          </p:cNvPr>
          <p:cNvGrpSpPr/>
          <p:nvPr/>
        </p:nvGrpSpPr>
        <p:grpSpPr>
          <a:xfrm>
            <a:off x="6475748" y="396213"/>
            <a:ext cx="5716252" cy="2803017"/>
            <a:chOff x="6576218" y="1426740"/>
            <a:chExt cx="4803948" cy="1810561"/>
          </a:xfrm>
        </p:grpSpPr>
        <p:pic>
          <p:nvPicPr>
            <p:cNvPr id="26" name="Hình ảnh 10" descr="Ảnh có chứa văn bản, Phông chữ&#10;&#10;Mô tả được tạo tự động">
              <a:extLst>
                <a:ext uri="{FF2B5EF4-FFF2-40B4-BE49-F238E27FC236}">
                  <a16:creationId xmlns:a16="http://schemas.microsoft.com/office/drawing/2014/main" id="{74530186-6F7F-0F88-AD1D-72D4E00C99E8}"/>
                </a:ext>
              </a:extLst>
            </p:cNvPr>
            <p:cNvPicPr>
              <a:picLocks noChangeAspect="1"/>
            </p:cNvPicPr>
            <p:nvPr/>
          </p:nvPicPr>
          <p:blipFill rotWithShape="1">
            <a:blip r:embed="rId10"/>
            <a:srcRect t="24985"/>
            <a:stretch/>
          </p:blipFill>
          <p:spPr>
            <a:xfrm>
              <a:off x="6576218" y="1779290"/>
              <a:ext cx="4803948" cy="1458011"/>
            </a:xfrm>
            <a:prstGeom prst="rect">
              <a:avLst/>
            </a:prstGeom>
          </p:spPr>
        </p:pic>
        <p:sp>
          <p:nvSpPr>
            <p:cNvPr id="24" name="Hộp Văn bản 9">
              <a:extLst>
                <a:ext uri="{FF2B5EF4-FFF2-40B4-BE49-F238E27FC236}">
                  <a16:creationId xmlns:a16="http://schemas.microsoft.com/office/drawing/2014/main" id="{91F7828A-E632-405B-D1D3-A72F2DDF517F}"/>
                </a:ext>
              </a:extLst>
            </p:cNvPr>
            <p:cNvSpPr txBox="1"/>
            <p:nvPr/>
          </p:nvSpPr>
          <p:spPr>
            <a:xfrm>
              <a:off x="7298249" y="1426740"/>
              <a:ext cx="1773916" cy="556648"/>
            </a:xfrm>
            <a:prstGeom prst="rect">
              <a:avLst/>
            </a:prstGeom>
            <a:noFill/>
          </p:spPr>
          <p:txBody>
            <a:bodyPr wrap="square" rtlCol="0">
              <a:spAutoFit/>
            </a:bodyPr>
            <a:lstStyle/>
            <a:p>
              <a:r>
                <a:rPr lang="en-US" sz="5000" dirty="0" err="1">
                  <a:solidFill>
                    <a:srgbClr val="FF0000"/>
                  </a:solidFill>
                  <a:latin typeface="#9Slide05 Phobia" panose="02000506000000020003" pitchFamily="2" charset="0"/>
                </a:rPr>
                <a:t>Yêu</a:t>
              </a:r>
              <a:r>
                <a:rPr lang="en-US" sz="5000" dirty="0">
                  <a:solidFill>
                    <a:srgbClr val="FF0000"/>
                  </a:solidFill>
                  <a:latin typeface="#9Slide05 Phobia" panose="02000506000000020003" pitchFamily="2" charset="0"/>
                </a:rPr>
                <a:t> </a:t>
              </a:r>
              <a:r>
                <a:rPr lang="en-US" sz="5000" dirty="0" err="1">
                  <a:solidFill>
                    <a:srgbClr val="FF0000"/>
                  </a:solidFill>
                  <a:latin typeface="#9Slide05 Phobia" panose="02000506000000020003" pitchFamily="2" charset="0"/>
                </a:rPr>
                <a:t>cầu</a:t>
              </a:r>
              <a:endParaRPr lang="en-US" sz="5000" dirty="0">
                <a:solidFill>
                  <a:srgbClr val="FF0000"/>
                </a:solidFill>
                <a:latin typeface="#9Slide05 Phobia" panose="02000506000000020003" pitchFamily="2" charset="0"/>
              </a:endParaRPr>
            </a:p>
          </p:txBody>
        </p:sp>
      </p:grpSp>
      <p:pic>
        <p:nvPicPr>
          <p:cNvPr id="27" name="Hình ảnh 12" descr="Ảnh có chứa văn bản, Phông chữ, ảnh chụp màn hình, thiết kế&#10;&#10;Mô tả được tạo tự động">
            <a:extLst>
              <a:ext uri="{FF2B5EF4-FFF2-40B4-BE49-F238E27FC236}">
                <a16:creationId xmlns:a16="http://schemas.microsoft.com/office/drawing/2014/main" id="{665056B1-8876-E19F-027A-15498157A761}"/>
              </a:ext>
            </a:extLst>
          </p:cNvPr>
          <p:cNvPicPr>
            <a:picLocks noChangeAspect="1"/>
          </p:cNvPicPr>
          <p:nvPr/>
        </p:nvPicPr>
        <p:blipFill>
          <a:blip r:embed="rId11"/>
          <a:stretch>
            <a:fillRect/>
          </a:stretch>
        </p:blipFill>
        <p:spPr>
          <a:xfrm>
            <a:off x="6308849" y="2811386"/>
            <a:ext cx="5593820" cy="3833245"/>
          </a:xfrm>
          <a:prstGeom prst="rect">
            <a:avLst/>
          </a:prstGeom>
        </p:spPr>
      </p:pic>
    </p:spTree>
    <p:extLst>
      <p:ext uri="{BB962C8B-B14F-4D97-AF65-F5344CB8AC3E}">
        <p14:creationId xmlns:p14="http://schemas.microsoft.com/office/powerpoint/2010/main" val="1652087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 presetClass="entr" presetSubtype="4" fill="hold" nodeType="afterEffect" p14:presetBounceEnd="66667">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66667">
                                          <p:cBhvr additive="base">
                                            <p:cTn id="12"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2000"/>
                                </p:stCondLst>
                                <p:childTnLst>
                                  <p:par>
                                    <p:cTn id="15" presetID="2" presetClass="entr" presetSubtype="4" fill="hold" nodeType="afterEffect" p14:presetBounceEnd="66667">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6667">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uỷn.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ppt_x"/>
                                              </p:val>
                                            </p:tav>
                                            <p:tav tm="100000">
                                              <p:val>
                                                <p:strVal val="#ppt_x"/>
                                              </p:val>
                                            </p:tav>
                                          </p:tavLst>
                                        </p:anim>
                                        <p:anim calcmode="lin" valueType="num">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2" name="uỷn.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2"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3C5644-9429-DD5C-6BEE-4897BDA6629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9C011B1-4EB2-49BF-EA71-CFA0F3CB7BF6}"/>
              </a:ext>
            </a:extLst>
          </p:cNvPr>
          <p:cNvPicPr>
            <a:picLocks noChangeAspect="1"/>
          </p:cNvPicPr>
          <p:nvPr/>
        </p:nvPicPr>
        <p:blipFill>
          <a:blip r:embed="rId4"/>
          <a:stretch>
            <a:fillRect/>
          </a:stretch>
        </p:blipFill>
        <p:spPr>
          <a:xfrm>
            <a:off x="9716" y="3542397"/>
            <a:ext cx="1742720" cy="2520000"/>
          </a:xfrm>
          <a:prstGeom prst="rect">
            <a:avLst/>
          </a:prstGeom>
        </p:spPr>
      </p:pic>
      <p:pic>
        <p:nvPicPr>
          <p:cNvPr id="4" name="Picture 3">
            <a:extLst>
              <a:ext uri="{FF2B5EF4-FFF2-40B4-BE49-F238E27FC236}">
                <a16:creationId xmlns:a16="http://schemas.microsoft.com/office/drawing/2014/main" id="{F0501C0A-957B-2288-B858-FD8D11E6621A}"/>
              </a:ext>
            </a:extLst>
          </p:cNvPr>
          <p:cNvPicPr>
            <a:picLocks noChangeAspect="1"/>
          </p:cNvPicPr>
          <p:nvPr/>
        </p:nvPicPr>
        <p:blipFill>
          <a:blip r:embed="rId5"/>
          <a:stretch>
            <a:fillRect/>
          </a:stretch>
        </p:blipFill>
        <p:spPr>
          <a:xfrm>
            <a:off x="1741877" y="3337939"/>
            <a:ext cx="1796401" cy="2928915"/>
          </a:xfrm>
          <a:prstGeom prst="rect">
            <a:avLst/>
          </a:prstGeom>
        </p:spPr>
      </p:pic>
      <p:pic>
        <p:nvPicPr>
          <p:cNvPr id="5" name="Picture 4">
            <a:extLst>
              <a:ext uri="{FF2B5EF4-FFF2-40B4-BE49-F238E27FC236}">
                <a16:creationId xmlns:a16="http://schemas.microsoft.com/office/drawing/2014/main" id="{84E0A806-0756-3068-1F1D-2004D1E0A07B}"/>
              </a:ext>
            </a:extLst>
          </p:cNvPr>
          <p:cNvPicPr>
            <a:picLocks noChangeAspect="1"/>
          </p:cNvPicPr>
          <p:nvPr/>
        </p:nvPicPr>
        <p:blipFill>
          <a:blip r:embed="rId6"/>
          <a:stretch>
            <a:fillRect/>
          </a:stretch>
        </p:blipFill>
        <p:spPr>
          <a:xfrm flipH="1">
            <a:off x="3390614" y="3644625"/>
            <a:ext cx="1617280" cy="2520000"/>
          </a:xfrm>
          <a:prstGeom prst="rect">
            <a:avLst/>
          </a:prstGeom>
        </p:spPr>
      </p:pic>
      <p:pic>
        <p:nvPicPr>
          <p:cNvPr id="6" name="Picture 5">
            <a:extLst>
              <a:ext uri="{FF2B5EF4-FFF2-40B4-BE49-F238E27FC236}">
                <a16:creationId xmlns:a16="http://schemas.microsoft.com/office/drawing/2014/main" id="{390BCC5C-B02C-FD1A-0B44-CA36EAD0C776}"/>
              </a:ext>
            </a:extLst>
          </p:cNvPr>
          <p:cNvPicPr>
            <a:picLocks noChangeAspect="1"/>
          </p:cNvPicPr>
          <p:nvPr/>
        </p:nvPicPr>
        <p:blipFill>
          <a:blip r:embed="rId7"/>
          <a:stretch>
            <a:fillRect/>
          </a:stretch>
        </p:blipFill>
        <p:spPr>
          <a:xfrm flipH="1">
            <a:off x="4817001" y="3905678"/>
            <a:ext cx="1997603" cy="2661779"/>
          </a:xfrm>
          <a:prstGeom prst="rect">
            <a:avLst/>
          </a:prstGeom>
        </p:spPr>
      </p:pic>
      <p:grpSp>
        <p:nvGrpSpPr>
          <p:cNvPr id="20" name="Group 19">
            <a:extLst>
              <a:ext uri="{FF2B5EF4-FFF2-40B4-BE49-F238E27FC236}">
                <a16:creationId xmlns:a16="http://schemas.microsoft.com/office/drawing/2014/main" id="{FCCA735C-FDC0-7CF7-4B1D-E8D0347A1160}"/>
              </a:ext>
            </a:extLst>
          </p:cNvPr>
          <p:cNvGrpSpPr/>
          <p:nvPr/>
        </p:nvGrpSpPr>
        <p:grpSpPr>
          <a:xfrm>
            <a:off x="1356536" y="165627"/>
            <a:ext cx="8668011" cy="3108915"/>
            <a:chOff x="3430196" y="-472059"/>
            <a:chExt cx="5702905" cy="1550664"/>
          </a:xfrm>
        </p:grpSpPr>
        <p:pic>
          <p:nvPicPr>
            <p:cNvPr id="21" name="Picture 20">
              <a:extLst>
                <a:ext uri="{FF2B5EF4-FFF2-40B4-BE49-F238E27FC236}">
                  <a16:creationId xmlns:a16="http://schemas.microsoft.com/office/drawing/2014/main" id="{5EFFD6D4-F0B7-6C16-F793-CCE3C574D7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a:extLst>
                <a:ext uri="{FF2B5EF4-FFF2-40B4-BE49-F238E27FC236}">
                  <a16:creationId xmlns:a16="http://schemas.microsoft.com/office/drawing/2014/main" id="{DBFC69CA-F894-3776-3C30-DCA7DC83C185}"/>
                </a:ext>
              </a:extLst>
            </p:cNvPr>
            <p:cNvSpPr txBox="1"/>
            <p:nvPr/>
          </p:nvSpPr>
          <p:spPr>
            <a:xfrm>
              <a:off x="4612404" y="370719"/>
              <a:ext cx="3191118" cy="707886"/>
            </a:xfrm>
            <a:prstGeom prst="rect">
              <a:avLst/>
            </a:prstGeom>
            <a:noFill/>
          </p:spPr>
          <p:txBody>
            <a:bodyPr wrap="square" rtlCol="0">
              <a:prstTxWarp prst="textArchUp">
                <a:avLst/>
              </a:prstTxWarp>
              <a:spAutoFit/>
            </a:bodyPr>
            <a:lstStyle/>
            <a:p>
              <a:pPr algn="ctr"/>
              <a:r>
                <a:rPr lang="en-US" sz="7500" b="1" dirty="0">
                  <a:solidFill>
                    <a:srgbClr val="C00000"/>
                  </a:solidFill>
                </a:rPr>
                <a:t>THI ĐUA </a:t>
              </a:r>
            </a:p>
            <a:p>
              <a:pPr algn="ctr"/>
              <a:r>
                <a:rPr lang="en-US" sz="7500" b="1" dirty="0">
                  <a:solidFill>
                    <a:srgbClr val="C00000"/>
                  </a:solidFill>
                </a:rPr>
                <a:t>ĐỌC TRƯỚC LỚP</a:t>
              </a:r>
            </a:p>
          </p:txBody>
        </p:sp>
      </p:grpSp>
      <p:pic>
        <p:nvPicPr>
          <p:cNvPr id="7" name="Picture 6">
            <a:extLst>
              <a:ext uri="{FF2B5EF4-FFF2-40B4-BE49-F238E27FC236}">
                <a16:creationId xmlns:a16="http://schemas.microsoft.com/office/drawing/2014/main" id="{0C7F9E8A-0D71-3C87-9B86-6DE437EE6841}"/>
              </a:ext>
            </a:extLst>
          </p:cNvPr>
          <p:cNvPicPr>
            <a:picLocks noChangeAspect="1"/>
          </p:cNvPicPr>
          <p:nvPr/>
        </p:nvPicPr>
        <p:blipFill>
          <a:blip r:embed="rId10"/>
          <a:stretch>
            <a:fillRect/>
          </a:stretch>
        </p:blipFill>
        <p:spPr>
          <a:xfrm>
            <a:off x="6915663" y="2467627"/>
            <a:ext cx="5209309" cy="4099830"/>
          </a:xfrm>
          <a:prstGeom prst="rect">
            <a:avLst/>
          </a:prstGeom>
          <a:ln>
            <a:noFill/>
          </a:ln>
          <a:effectLst>
            <a:softEdge rad="112500"/>
          </a:effectLst>
        </p:spPr>
      </p:pic>
    </p:spTree>
    <p:extLst>
      <p:ext uri="{BB962C8B-B14F-4D97-AF65-F5344CB8AC3E}">
        <p14:creationId xmlns:p14="http://schemas.microsoft.com/office/powerpoint/2010/main" val="388582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000">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14:bounceEnd="7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14:bounceEnd="70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000">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14:bounceEnd="70000">
                                          <p:cBhvr additive="base">
                                            <p:cTn id="19" dur="1000" fill="hold"/>
                                            <p:tgtEl>
                                              <p:spTgt spid="6"/>
                                            </p:tgtEl>
                                            <p:attrNameLst>
                                              <p:attrName>ppt_x</p:attrName>
                                            </p:attrNameLst>
                                          </p:cBhvr>
                                          <p:tavLst>
                                            <p:tav tm="0">
                                              <p:val>
                                                <p:strVal val="#ppt_x"/>
                                              </p:val>
                                            </p:tav>
                                            <p:tav tm="100000">
                                              <p:val>
                                                <p:strVal val="#ppt_x"/>
                                              </p:val>
                                            </p:tav>
                                          </p:tavLst>
                                        </p:anim>
                                        <p:anim calcmode="lin" valueType="num" p14:bounceEnd="70000">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32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32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7DC092B-D278-835D-35DE-1E89C08EFEA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1EBDEA48-93A2-A775-1934-51213943C236}"/>
              </a:ext>
            </a:extLst>
          </p:cNvPr>
          <p:cNvGrpSpPr/>
          <p:nvPr/>
        </p:nvGrpSpPr>
        <p:grpSpPr>
          <a:xfrm>
            <a:off x="-920510" y="2016690"/>
            <a:ext cx="12419403" cy="4841310"/>
            <a:chOff x="-1529021" y="1487424"/>
            <a:chExt cx="13721021" cy="5370576"/>
          </a:xfrm>
        </p:grpSpPr>
        <p:pic>
          <p:nvPicPr>
            <p:cNvPr id="12" name="Picture 11">
              <a:extLst>
                <a:ext uri="{FF2B5EF4-FFF2-40B4-BE49-F238E27FC236}">
                  <a16:creationId xmlns:a16="http://schemas.microsoft.com/office/drawing/2014/main" id="{F5087690-9CB2-DBC4-2BD1-8CC610C6F4E7}"/>
                </a:ext>
              </a:extLst>
            </p:cNvPr>
            <p:cNvPicPr>
              <a:picLocks noChangeAspect="1"/>
            </p:cNvPicPr>
            <p:nvPr/>
          </p:nvPicPr>
          <p:blipFill>
            <a:blip r:embed="rId5"/>
            <a:stretch>
              <a:fillRect/>
            </a:stretch>
          </p:blipFill>
          <p:spPr>
            <a:xfrm>
              <a:off x="0" y="1487424"/>
              <a:ext cx="12192000" cy="5370576"/>
            </a:xfrm>
            <a:prstGeom prst="rect">
              <a:avLst/>
            </a:prstGeom>
          </p:spPr>
        </p:pic>
        <p:sp>
          <p:nvSpPr>
            <p:cNvPr id="13" name="TextBox 12">
              <a:extLst>
                <a:ext uri="{FF2B5EF4-FFF2-40B4-BE49-F238E27FC236}">
                  <a16:creationId xmlns:a16="http://schemas.microsoft.com/office/drawing/2014/main" id="{7F15CC45-D82C-630D-43E2-E2D30BE13567}"/>
                </a:ext>
              </a:extLst>
            </p:cNvPr>
            <p:cNvSpPr txBox="1"/>
            <p:nvPr/>
          </p:nvSpPr>
          <p:spPr>
            <a:xfrm>
              <a:off x="-1529021" y="5088063"/>
              <a:ext cx="10243595" cy="921844"/>
            </a:xfrm>
            <a:prstGeom prst="rect">
              <a:avLst/>
            </a:prstGeom>
            <a:noFill/>
          </p:spPr>
          <p:txBody>
            <a:bodyPr wrap="square" rtlCol="0">
              <a:spAutoFit/>
            </a:bodyPr>
            <a:lstStyle/>
            <a:p>
              <a:pPr algn="ctr"/>
              <a:r>
                <a:rPr lang="en-US" sz="4800" b="1" dirty="0">
                  <a:solidFill>
                    <a:srgbClr val="FF0066"/>
                  </a:solidFill>
                </a:rPr>
                <a:t>NHÓM:</a:t>
              </a:r>
            </a:p>
          </p:txBody>
        </p:sp>
      </p:grpSp>
      <p:grpSp>
        <p:nvGrpSpPr>
          <p:cNvPr id="3" name="Group 2">
            <a:extLst>
              <a:ext uri="{FF2B5EF4-FFF2-40B4-BE49-F238E27FC236}">
                <a16:creationId xmlns:a16="http://schemas.microsoft.com/office/drawing/2014/main" id="{AA1BC750-618B-498B-774E-9E3238820098}"/>
              </a:ext>
            </a:extLst>
          </p:cNvPr>
          <p:cNvGrpSpPr/>
          <p:nvPr/>
        </p:nvGrpSpPr>
        <p:grpSpPr>
          <a:xfrm>
            <a:off x="640915" y="292927"/>
            <a:ext cx="10910170" cy="2317258"/>
            <a:chOff x="3084659" y="-472059"/>
            <a:chExt cx="6993045" cy="1607912"/>
          </a:xfrm>
        </p:grpSpPr>
        <p:pic>
          <p:nvPicPr>
            <p:cNvPr id="4" name="Picture 3">
              <a:extLst>
                <a:ext uri="{FF2B5EF4-FFF2-40B4-BE49-F238E27FC236}">
                  <a16:creationId xmlns:a16="http://schemas.microsoft.com/office/drawing/2014/main" id="{5A8F536A-3FCA-CDF7-BA5B-8155AA4DCA5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3084659" y="-472059"/>
              <a:ext cx="6993045" cy="1515649"/>
            </a:xfrm>
            <a:prstGeom prst="rect">
              <a:avLst/>
            </a:prstGeom>
          </p:spPr>
        </p:pic>
        <p:sp>
          <p:nvSpPr>
            <p:cNvPr id="5" name="TextBox 4">
              <a:extLst>
                <a:ext uri="{FF2B5EF4-FFF2-40B4-BE49-F238E27FC236}">
                  <a16:creationId xmlns:a16="http://schemas.microsoft.com/office/drawing/2014/main" id="{1E3B944B-9226-124A-59CA-22F2DD618A6A}"/>
                </a:ext>
              </a:extLst>
            </p:cNvPr>
            <p:cNvSpPr txBox="1"/>
            <p:nvPr/>
          </p:nvSpPr>
          <p:spPr>
            <a:xfrm>
              <a:off x="4537092" y="285766"/>
              <a:ext cx="3921478" cy="850087"/>
            </a:xfrm>
            <a:prstGeom prst="rect">
              <a:avLst/>
            </a:prstGeom>
            <a:noFill/>
          </p:spPr>
          <p:txBody>
            <a:bodyPr wrap="square" rtlCol="0">
              <a:prstTxWarp prst="textArchUp">
                <a:avLst/>
              </a:prstTxWarp>
              <a:spAutoFit/>
            </a:bodyPr>
            <a:lstStyle/>
            <a:p>
              <a:pPr algn="ctr"/>
              <a:r>
                <a:rPr lang="en-US" sz="8500" b="1" dirty="0">
                  <a:solidFill>
                    <a:srgbClr val="C00000"/>
                  </a:solidFill>
                </a:rPr>
                <a:t>BÌNH CHỌN</a:t>
              </a:r>
            </a:p>
            <a:p>
              <a:pPr algn="ctr"/>
              <a:r>
                <a:rPr lang="en-US" sz="8500" b="1" dirty="0">
                  <a:solidFill>
                    <a:srgbClr val="C00000"/>
                  </a:solidFill>
                </a:rPr>
                <a:t> CHO NHÓM ĐỌC TỐT NHẤT</a:t>
              </a:r>
            </a:p>
          </p:txBody>
        </p:sp>
      </p:grpSp>
    </p:spTree>
    <p:extLst>
      <p:ext uri="{BB962C8B-B14F-4D97-AF65-F5344CB8AC3E}">
        <p14:creationId xmlns:p14="http://schemas.microsoft.com/office/powerpoint/2010/main" val="326050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nodeType="withEffect" p14:presetBounceEnd="66667">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667">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7059AE-44AA-AE31-C89E-1A9165F3E4B2}"/>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35C153F5-964E-8649-1D28-B56502AC32E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0933" b="1054"/>
          <a:stretch/>
        </p:blipFill>
        <p:spPr>
          <a:xfrm>
            <a:off x="107396" y="0"/>
            <a:ext cx="11977208" cy="6888480"/>
          </a:xfrm>
          <a:prstGeom prst="rect">
            <a:avLst/>
          </a:prstGeom>
        </p:spPr>
      </p:pic>
      <p:sp>
        <p:nvSpPr>
          <p:cNvPr id="2" name="TextBox 9">
            <a:extLst>
              <a:ext uri="{FF2B5EF4-FFF2-40B4-BE49-F238E27FC236}">
                <a16:creationId xmlns:a16="http://schemas.microsoft.com/office/drawing/2014/main" id="{773C445F-5724-2D6A-A90D-40E57AAB05CE}"/>
              </a:ext>
            </a:extLst>
          </p:cNvPr>
          <p:cNvSpPr txBox="1"/>
          <p:nvPr/>
        </p:nvSpPr>
        <p:spPr>
          <a:xfrm>
            <a:off x="239156" y="901055"/>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Dặn</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dò</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grpSp>
        <p:nvGrpSpPr>
          <p:cNvPr id="3" name="Nhóm 39">
            <a:extLst>
              <a:ext uri="{FF2B5EF4-FFF2-40B4-BE49-F238E27FC236}">
                <a16:creationId xmlns:a16="http://schemas.microsoft.com/office/drawing/2014/main" id="{464615AC-62BA-FE9A-309A-F33355476A20}"/>
              </a:ext>
            </a:extLst>
          </p:cNvPr>
          <p:cNvGrpSpPr/>
          <p:nvPr/>
        </p:nvGrpSpPr>
        <p:grpSpPr>
          <a:xfrm>
            <a:off x="3547818" y="1916718"/>
            <a:ext cx="5532548" cy="876300"/>
            <a:chOff x="1805726" y="1854902"/>
            <a:chExt cx="5532548" cy="876300"/>
          </a:xfrm>
        </p:grpSpPr>
        <p:pic>
          <p:nvPicPr>
            <p:cNvPr id="4" name="Hình ảnh 37" descr="Ảnh có chứa Dụng cụ viết, văn phòng phẩm, Tác phẩm nghệ thuật của trẻ con, bút chì&#10;&#10;Mô tả được tạo tự động">
              <a:extLst>
                <a:ext uri="{FF2B5EF4-FFF2-40B4-BE49-F238E27FC236}">
                  <a16:creationId xmlns:a16="http://schemas.microsoft.com/office/drawing/2014/main" id="{F29272C4-5277-7921-CF7A-86716558D034}"/>
                </a:ext>
              </a:extLst>
            </p:cNvPr>
            <p:cNvPicPr>
              <a:picLocks noChangeAspect="1"/>
            </p:cNvPicPr>
            <p:nvPr/>
          </p:nvPicPr>
          <p:blipFill rotWithShape="1">
            <a:blip r:embed="rId5"/>
            <a:srcRect l="10755" t="20004" r="63704" b="33823"/>
            <a:stretch/>
          </p:blipFill>
          <p:spPr>
            <a:xfrm>
              <a:off x="1805726" y="1854902"/>
              <a:ext cx="861751" cy="876300"/>
            </a:xfrm>
            <a:prstGeom prst="rect">
              <a:avLst/>
            </a:prstGeom>
          </p:spPr>
        </p:pic>
        <p:sp>
          <p:nvSpPr>
            <p:cNvPr id="5" name="Hộp Văn bản 38">
              <a:extLst>
                <a:ext uri="{FF2B5EF4-FFF2-40B4-BE49-F238E27FC236}">
                  <a16:creationId xmlns:a16="http://schemas.microsoft.com/office/drawing/2014/main" id="{1F77C08B-5096-1D9A-9B17-E5E16CE8D8FF}"/>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6" name="Nhóm 40">
            <a:extLst>
              <a:ext uri="{FF2B5EF4-FFF2-40B4-BE49-F238E27FC236}">
                <a16:creationId xmlns:a16="http://schemas.microsoft.com/office/drawing/2014/main" id="{76F8083B-1F10-5348-D9ED-DADB098EE606}"/>
              </a:ext>
            </a:extLst>
          </p:cNvPr>
          <p:cNvGrpSpPr/>
          <p:nvPr/>
        </p:nvGrpSpPr>
        <p:grpSpPr>
          <a:xfrm>
            <a:off x="3547818" y="2671868"/>
            <a:ext cx="5532548" cy="876300"/>
            <a:chOff x="1805726" y="1854902"/>
            <a:chExt cx="5532548" cy="876300"/>
          </a:xfrm>
        </p:grpSpPr>
        <p:pic>
          <p:nvPicPr>
            <p:cNvPr id="7" name="Hình ảnh 41" descr="Ảnh có chứa Dụng cụ viết, văn phòng phẩm, Tác phẩm nghệ thuật của trẻ con, bút chì&#10;&#10;Mô tả được tạo tự động">
              <a:extLst>
                <a:ext uri="{FF2B5EF4-FFF2-40B4-BE49-F238E27FC236}">
                  <a16:creationId xmlns:a16="http://schemas.microsoft.com/office/drawing/2014/main" id="{8557C460-6C85-50B9-5C9A-6B8F2754F9AE}"/>
                </a:ext>
              </a:extLst>
            </p:cNvPr>
            <p:cNvPicPr>
              <a:picLocks noChangeAspect="1"/>
            </p:cNvPicPr>
            <p:nvPr/>
          </p:nvPicPr>
          <p:blipFill rotWithShape="1">
            <a:blip r:embed="rId5"/>
            <a:srcRect l="10755" t="20004" r="63704" b="33823"/>
            <a:stretch/>
          </p:blipFill>
          <p:spPr>
            <a:xfrm>
              <a:off x="1805726" y="1854902"/>
              <a:ext cx="861751" cy="876300"/>
            </a:xfrm>
            <a:prstGeom prst="rect">
              <a:avLst/>
            </a:prstGeom>
          </p:spPr>
        </p:pic>
        <p:sp>
          <p:nvSpPr>
            <p:cNvPr id="8" name="Hộp Văn bản 42">
              <a:extLst>
                <a:ext uri="{FF2B5EF4-FFF2-40B4-BE49-F238E27FC236}">
                  <a16:creationId xmlns:a16="http://schemas.microsoft.com/office/drawing/2014/main" id="{2959A039-0618-55E5-F898-64FACCB75734}"/>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19" name="Nhóm 43">
            <a:extLst>
              <a:ext uri="{FF2B5EF4-FFF2-40B4-BE49-F238E27FC236}">
                <a16:creationId xmlns:a16="http://schemas.microsoft.com/office/drawing/2014/main" id="{367B8F6F-8D77-70F3-0F11-00F63068DAC5}"/>
              </a:ext>
            </a:extLst>
          </p:cNvPr>
          <p:cNvGrpSpPr/>
          <p:nvPr/>
        </p:nvGrpSpPr>
        <p:grpSpPr>
          <a:xfrm>
            <a:off x="3464991" y="3548168"/>
            <a:ext cx="5532548" cy="876300"/>
            <a:chOff x="1805726" y="1854902"/>
            <a:chExt cx="5532548" cy="876300"/>
          </a:xfrm>
        </p:grpSpPr>
        <p:pic>
          <p:nvPicPr>
            <p:cNvPr id="20" name="Hình ảnh 44" descr="Ảnh có chứa Dụng cụ viết, văn phòng phẩm, Tác phẩm nghệ thuật của trẻ con, bút chì&#10;&#10;Mô tả được tạo tự động">
              <a:extLst>
                <a:ext uri="{FF2B5EF4-FFF2-40B4-BE49-F238E27FC236}">
                  <a16:creationId xmlns:a16="http://schemas.microsoft.com/office/drawing/2014/main" id="{BF0CFF91-A44E-D35C-7837-685CD8DCA0B8}"/>
                </a:ext>
              </a:extLst>
            </p:cNvPr>
            <p:cNvPicPr>
              <a:picLocks noChangeAspect="1"/>
            </p:cNvPicPr>
            <p:nvPr/>
          </p:nvPicPr>
          <p:blipFill rotWithShape="1">
            <a:blip r:embed="rId5"/>
            <a:srcRect l="10755" t="20004" r="63704" b="33823"/>
            <a:stretch/>
          </p:blipFill>
          <p:spPr>
            <a:xfrm>
              <a:off x="1805726" y="1854902"/>
              <a:ext cx="861751" cy="876300"/>
            </a:xfrm>
            <a:prstGeom prst="rect">
              <a:avLst/>
            </a:prstGeom>
          </p:spPr>
        </p:pic>
        <p:sp>
          <p:nvSpPr>
            <p:cNvPr id="21" name="Hộp Văn bản 45">
              <a:extLst>
                <a:ext uri="{FF2B5EF4-FFF2-40B4-BE49-F238E27FC236}">
                  <a16:creationId xmlns:a16="http://schemas.microsoft.com/office/drawing/2014/main" id="{CB7559C4-5AC7-58D9-C354-8E32AA0520D2}"/>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22" name="Nhóm 1">
            <a:extLst>
              <a:ext uri="{FF2B5EF4-FFF2-40B4-BE49-F238E27FC236}">
                <a16:creationId xmlns:a16="http://schemas.microsoft.com/office/drawing/2014/main" id="{F536E043-B3EE-FC1A-17AD-C68DD1ADD7D6}"/>
              </a:ext>
            </a:extLst>
          </p:cNvPr>
          <p:cNvGrpSpPr/>
          <p:nvPr/>
        </p:nvGrpSpPr>
        <p:grpSpPr>
          <a:xfrm>
            <a:off x="3496703" y="4416027"/>
            <a:ext cx="5532548" cy="876300"/>
            <a:chOff x="1805726" y="1854902"/>
            <a:chExt cx="5532548" cy="876300"/>
          </a:xfrm>
        </p:grpSpPr>
        <p:pic>
          <p:nvPicPr>
            <p:cNvPr id="23" name="Hình ảnh 2" descr="Ảnh có chứa Dụng cụ viết, văn phòng phẩm, Tác phẩm nghệ thuật của trẻ con, bút chì&#10;&#10;Mô tả được tạo tự động">
              <a:extLst>
                <a:ext uri="{FF2B5EF4-FFF2-40B4-BE49-F238E27FC236}">
                  <a16:creationId xmlns:a16="http://schemas.microsoft.com/office/drawing/2014/main" id="{DAB59291-638A-83FD-BAF6-F86169D18507}"/>
                </a:ext>
              </a:extLst>
            </p:cNvPr>
            <p:cNvPicPr>
              <a:picLocks noChangeAspect="1"/>
            </p:cNvPicPr>
            <p:nvPr/>
          </p:nvPicPr>
          <p:blipFill rotWithShape="1">
            <a:blip r:embed="rId5"/>
            <a:srcRect l="10755" t="20004" r="63704" b="33823"/>
            <a:stretch/>
          </p:blipFill>
          <p:spPr>
            <a:xfrm>
              <a:off x="1805726" y="1854902"/>
              <a:ext cx="861751" cy="876300"/>
            </a:xfrm>
            <a:prstGeom prst="rect">
              <a:avLst/>
            </a:prstGeom>
          </p:spPr>
        </p:pic>
        <p:sp>
          <p:nvSpPr>
            <p:cNvPr id="24" name="Hộp Văn bản 3">
              <a:extLst>
                <a:ext uri="{FF2B5EF4-FFF2-40B4-BE49-F238E27FC236}">
                  <a16:creationId xmlns:a16="http://schemas.microsoft.com/office/drawing/2014/main" id="{DA8F72F1-CC57-DE2A-026D-CA45B8FAC02C}"/>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spTree>
    <p:extLst>
      <p:ext uri="{BB962C8B-B14F-4D97-AF65-F5344CB8AC3E}">
        <p14:creationId xmlns:p14="http://schemas.microsoft.com/office/powerpoint/2010/main" val="1628943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7DC092B-D278-835D-35DE-1E89C08EFEA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5087690-9CB2-DBC4-2BD1-8CC610C6F4E7}"/>
              </a:ext>
            </a:extLst>
          </p:cNvPr>
          <p:cNvPicPr>
            <a:picLocks noChangeAspect="1"/>
          </p:cNvPicPr>
          <p:nvPr/>
        </p:nvPicPr>
        <p:blipFill>
          <a:blip r:embed="rId4"/>
          <a:stretch>
            <a:fillRect/>
          </a:stretch>
        </p:blipFill>
        <p:spPr>
          <a:xfrm>
            <a:off x="-277792" y="1342663"/>
            <a:ext cx="12571828" cy="5515337"/>
          </a:xfrm>
          <a:prstGeom prst="rect">
            <a:avLst/>
          </a:prstGeom>
        </p:spPr>
      </p:pic>
      <p:sp>
        <p:nvSpPr>
          <p:cNvPr id="7" name="TextBox 6">
            <a:extLst>
              <a:ext uri="{FF2B5EF4-FFF2-40B4-BE49-F238E27FC236}">
                <a16:creationId xmlns:a16="http://schemas.microsoft.com/office/drawing/2014/main" id="{954819FA-F75B-5F0F-3F55-0F1F41AD041E}"/>
              </a:ext>
            </a:extLst>
          </p:cNvPr>
          <p:cNvSpPr txBox="1"/>
          <p:nvPr/>
        </p:nvSpPr>
        <p:spPr>
          <a:xfrm>
            <a:off x="1613976" y="4929478"/>
            <a:ext cx="9520870" cy="1419236"/>
          </a:xfrm>
          <a:prstGeom prst="rect">
            <a:avLst/>
          </a:prstGeom>
          <a:noFill/>
        </p:spPr>
        <p:txBody>
          <a:bodyPr wrap="square" rtlCol="0">
            <a:prstTxWarp prst="textPlain">
              <a:avLst/>
            </a:prstTxWarp>
            <a:spAutoFit/>
          </a:bodyPr>
          <a:lstStyle/>
          <a:p>
            <a:pPr algn="ctr"/>
            <a:r>
              <a:rPr lang="en-US" sz="7500" b="1" dirty="0" err="1">
                <a:solidFill>
                  <a:srgbClr val="C00000"/>
                </a:solidFill>
              </a:rPr>
              <a:t>Chúc</a:t>
            </a:r>
            <a:r>
              <a:rPr lang="en-US" sz="7500" b="1" dirty="0">
                <a:solidFill>
                  <a:srgbClr val="C00000"/>
                </a:solidFill>
              </a:rPr>
              <a:t> </a:t>
            </a:r>
            <a:r>
              <a:rPr lang="en-US" sz="7500" b="1" dirty="0" err="1">
                <a:solidFill>
                  <a:srgbClr val="C00000"/>
                </a:solidFill>
              </a:rPr>
              <a:t>các</a:t>
            </a:r>
            <a:r>
              <a:rPr lang="en-US" sz="7500" b="1" dirty="0">
                <a:solidFill>
                  <a:srgbClr val="C00000"/>
                </a:solidFill>
              </a:rPr>
              <a:t> </a:t>
            </a:r>
            <a:r>
              <a:rPr lang="en-US" sz="7500" b="1" dirty="0" err="1">
                <a:solidFill>
                  <a:srgbClr val="C00000"/>
                </a:solidFill>
              </a:rPr>
              <a:t>em</a:t>
            </a:r>
            <a:r>
              <a:rPr lang="en-US" sz="7500" b="1" dirty="0">
                <a:solidFill>
                  <a:srgbClr val="C00000"/>
                </a:solidFill>
              </a:rPr>
              <a:t> </a:t>
            </a:r>
            <a:r>
              <a:rPr lang="en-US" sz="7500" b="1" dirty="0" err="1">
                <a:solidFill>
                  <a:srgbClr val="C00000"/>
                </a:solidFill>
              </a:rPr>
              <a:t>học</a:t>
            </a:r>
            <a:r>
              <a:rPr lang="en-US" sz="7500" b="1" dirty="0">
                <a:solidFill>
                  <a:srgbClr val="C00000"/>
                </a:solidFill>
              </a:rPr>
              <a:t> </a:t>
            </a:r>
            <a:r>
              <a:rPr lang="en-US" sz="7500" b="1" dirty="0" err="1">
                <a:solidFill>
                  <a:srgbClr val="C00000"/>
                </a:solidFill>
              </a:rPr>
              <a:t>tốt</a:t>
            </a:r>
            <a:r>
              <a:rPr lang="en-US" sz="7500" b="1" dirty="0">
                <a:solidFill>
                  <a:srgbClr val="C00000"/>
                </a:solidFill>
              </a:rPr>
              <a:t>!</a:t>
            </a:r>
          </a:p>
        </p:txBody>
      </p:sp>
    </p:spTree>
    <p:extLst>
      <p:ext uri="{BB962C8B-B14F-4D97-AF65-F5344CB8AC3E}">
        <p14:creationId xmlns:p14="http://schemas.microsoft.com/office/powerpoint/2010/main" val="1584092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 – 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QUÝ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THẦY/ CÔ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KHÔNG GỬI BÀI </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VÀO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HỘI NHÓM ZALO HAY FB, CÁC WEB</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EM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CHỈ GIAO DỊCH BẰNG </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DUY NHẤT 1 NICK FB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LAN H</a:t>
            </a:r>
            <a:r>
              <a:rPr kumimoji="0" lang="vi-VN"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Lik Fb của em: </a:t>
            </a:r>
            <a:r>
              <a:rPr kumimoji="0" lang="en-US" sz="2799"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https://www.facebook.com/GADTLANHUONG0354473852)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VÀ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ZALO LAN H</a:t>
            </a:r>
            <a:r>
              <a:rPr kumimoji="0" lang="vi-VN"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SĐT </a:t>
            </a:r>
            <a:r>
              <a:rPr kumimoji="0" lang="en-US" sz="3735"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0354473852</a:t>
            </a:r>
            <a:r>
              <a:rPr kumimoji="0" lang="en-US" sz="3735"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MỌI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GIAO DỊCH BẰNG NICK KHÁC ĐỀU LÀ MẠO DANH EM VÀ LỪA ĐẢO Ạ!</a:t>
            </a:r>
          </a:p>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pic>
        <p:nvPicPr>
          <p:cNvPr id="2" name="Picture 1">
            <a:extLst>
              <a:ext uri="{FF2B5EF4-FFF2-40B4-BE49-F238E27FC236}">
                <a16:creationId xmlns:a16="http://schemas.microsoft.com/office/drawing/2014/main"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6858000" y="1031134"/>
            <a:ext cx="3708400" cy="5184559"/>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0" y="1579665"/>
            <a:ext cx="5637467" cy="4278094"/>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LAN H</a:t>
            </a:r>
            <a:r>
              <a:rPr kumimoji="0" lang="vi-VN"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ƠNG : </a:t>
            </a:r>
            <a:r>
              <a:rPr kumimoji="0" lang="en-US" sz="6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NHẬN SOẠN BÀI LẺ PPT LÊN TIẾT, THI  CỦA TẤT CẢ CÁC BỘ SÁCH LỚP 1-2-3-4-5 </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0C4"/>
        </a:solidFill>
        <a:effectLst/>
      </p:bgPr>
    </p:bg>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86D1E797-04F0-7724-A5E2-AD8E20DB779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sp>
        <p:nvSpPr>
          <p:cNvPr id="3" name="Freeform 3"/>
          <p:cNvSpPr/>
          <p:nvPr/>
        </p:nvSpPr>
        <p:spPr>
          <a:xfrm flipH="1">
            <a:off x="9314328" y="438036"/>
            <a:ext cx="2372496" cy="1716825"/>
          </a:xfrm>
          <a:custGeom>
            <a:avLst/>
            <a:gdLst/>
            <a:ahLst/>
            <a:cxnLst/>
            <a:rect l="l" t="t" r="r" b="b"/>
            <a:pathLst>
              <a:path w="3558744" h="2575237">
                <a:moveTo>
                  <a:pt x="3558744" y="0"/>
                </a:moveTo>
                <a:lnTo>
                  <a:pt x="0" y="0"/>
                </a:lnTo>
                <a:lnTo>
                  <a:pt x="0" y="2575236"/>
                </a:lnTo>
                <a:lnTo>
                  <a:pt x="3558744" y="2575236"/>
                </a:lnTo>
                <a:lnTo>
                  <a:pt x="355874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7952197" y="5822641"/>
            <a:ext cx="3074406" cy="699119"/>
            <a:chOff x="0" y="0"/>
            <a:chExt cx="812800" cy="184831"/>
          </a:xfrm>
        </p:grpSpPr>
        <p:sp>
          <p:nvSpPr>
            <p:cNvPr id="6" name="Freeform 6"/>
            <p:cNvSpPr/>
            <p:nvPr/>
          </p:nvSpPr>
          <p:spPr>
            <a:xfrm>
              <a:off x="0" y="0"/>
              <a:ext cx="812800" cy="184831"/>
            </a:xfrm>
            <a:custGeom>
              <a:avLst/>
              <a:gdLst/>
              <a:ahLst/>
              <a:cxnLst/>
              <a:rect l="l" t="t" r="r" b="b"/>
              <a:pathLst>
                <a:path w="812800" h="184831">
                  <a:moveTo>
                    <a:pt x="406400" y="0"/>
                  </a:moveTo>
                  <a:cubicBezTo>
                    <a:pt x="181951" y="0"/>
                    <a:pt x="0" y="41376"/>
                    <a:pt x="0" y="92415"/>
                  </a:cubicBezTo>
                  <a:cubicBezTo>
                    <a:pt x="0" y="143455"/>
                    <a:pt x="181951" y="184831"/>
                    <a:pt x="406400" y="184831"/>
                  </a:cubicBezTo>
                  <a:cubicBezTo>
                    <a:pt x="630849" y="184831"/>
                    <a:pt x="812800" y="143455"/>
                    <a:pt x="812800" y="92415"/>
                  </a:cubicBezTo>
                  <a:cubicBezTo>
                    <a:pt x="812800" y="41376"/>
                    <a:pt x="630849" y="0"/>
                    <a:pt x="406400" y="0"/>
                  </a:cubicBezTo>
                  <a:close/>
                </a:path>
              </a:pathLst>
            </a:custGeom>
            <a:solidFill>
              <a:srgbClr val="F4CEA6"/>
            </a:solidFill>
          </p:spPr>
          <p:txBody>
            <a:bodyPr/>
            <a:lstStyle/>
            <a:p>
              <a:pPr defTabSz="609630"/>
              <a:endParaRPr lang="en-US" sz="1200">
                <a:solidFill>
                  <a:prstClr val="black"/>
                </a:solidFill>
                <a:latin typeface="Calibri"/>
              </a:endParaRPr>
            </a:p>
          </p:txBody>
        </p:sp>
        <p:sp>
          <p:nvSpPr>
            <p:cNvPr id="7" name="TextBox 7"/>
            <p:cNvSpPr txBox="1"/>
            <p:nvPr/>
          </p:nvSpPr>
          <p:spPr>
            <a:xfrm>
              <a:off x="76200" y="-11247"/>
              <a:ext cx="660400" cy="1787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11099815" y="5853614"/>
            <a:ext cx="762081" cy="351833"/>
            <a:chOff x="0" y="0"/>
            <a:chExt cx="508002" cy="234531"/>
          </a:xfrm>
        </p:grpSpPr>
        <p:sp>
          <p:nvSpPr>
            <p:cNvPr id="9" name="Freeform 9"/>
            <p:cNvSpPr/>
            <p:nvPr/>
          </p:nvSpPr>
          <p:spPr>
            <a:xfrm>
              <a:off x="0" y="0"/>
              <a:ext cx="508002" cy="234531"/>
            </a:xfrm>
            <a:custGeom>
              <a:avLst/>
              <a:gdLst/>
              <a:ahLst/>
              <a:cxnLst/>
              <a:rect l="l" t="t" r="r" b="b"/>
              <a:pathLst>
                <a:path w="508002" h="234531">
                  <a:moveTo>
                    <a:pt x="254001" y="0"/>
                  </a:moveTo>
                  <a:cubicBezTo>
                    <a:pt x="113720" y="0"/>
                    <a:pt x="0" y="52502"/>
                    <a:pt x="0" y="117265"/>
                  </a:cubicBezTo>
                  <a:cubicBezTo>
                    <a:pt x="0" y="182029"/>
                    <a:pt x="113720" y="234531"/>
                    <a:pt x="254001" y="234531"/>
                  </a:cubicBezTo>
                  <a:cubicBezTo>
                    <a:pt x="394282" y="234531"/>
                    <a:pt x="508002" y="182029"/>
                    <a:pt x="508002" y="117265"/>
                  </a:cubicBezTo>
                  <a:cubicBezTo>
                    <a:pt x="508002" y="52502"/>
                    <a:pt x="394282" y="0"/>
                    <a:pt x="254001" y="0"/>
                  </a:cubicBezTo>
                  <a:close/>
                </a:path>
              </a:pathLst>
            </a:custGeom>
            <a:solidFill>
              <a:srgbClr val="EF6565"/>
            </a:solidFill>
          </p:spPr>
          <p:txBody>
            <a:bodyPr/>
            <a:lstStyle/>
            <a:p>
              <a:pPr defTabSz="609630"/>
              <a:endParaRPr lang="en-US" sz="1200">
                <a:solidFill>
                  <a:prstClr val="black"/>
                </a:solidFill>
                <a:latin typeface="Calibri"/>
              </a:endParaRPr>
            </a:p>
          </p:txBody>
        </p:sp>
        <p:sp>
          <p:nvSpPr>
            <p:cNvPr id="10" name="TextBox 10"/>
            <p:cNvSpPr txBox="1"/>
            <p:nvPr/>
          </p:nvSpPr>
          <p:spPr>
            <a:xfrm>
              <a:off x="47625" y="-6588"/>
              <a:ext cx="412752" cy="21913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Freeform 11"/>
          <p:cNvSpPr/>
          <p:nvPr/>
        </p:nvSpPr>
        <p:spPr>
          <a:xfrm>
            <a:off x="7291976" y="1024501"/>
            <a:ext cx="4394848" cy="5147699"/>
          </a:xfrm>
          <a:custGeom>
            <a:avLst/>
            <a:gdLst/>
            <a:ahLst/>
            <a:cxnLst/>
            <a:rect l="l" t="t" r="r" b="b"/>
            <a:pathLst>
              <a:path w="6592272" h="7721549">
                <a:moveTo>
                  <a:pt x="0" y="0"/>
                </a:moveTo>
                <a:lnTo>
                  <a:pt x="6592272" y="0"/>
                </a:lnTo>
                <a:lnTo>
                  <a:pt x="6592272" y="7721549"/>
                </a:lnTo>
                <a:lnTo>
                  <a:pt x="0" y="772154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7053324" flipH="1">
            <a:off x="6515473" y="1093537"/>
            <a:ext cx="825521" cy="709948"/>
          </a:xfrm>
          <a:custGeom>
            <a:avLst/>
            <a:gdLst/>
            <a:ahLst/>
            <a:cxnLst/>
            <a:rect l="l" t="t" r="r" b="b"/>
            <a:pathLst>
              <a:path w="1238282" h="1064922">
                <a:moveTo>
                  <a:pt x="1238281" y="0"/>
                </a:moveTo>
                <a:lnTo>
                  <a:pt x="0" y="0"/>
                </a:lnTo>
                <a:lnTo>
                  <a:pt x="0" y="1064922"/>
                </a:lnTo>
                <a:lnTo>
                  <a:pt x="1238281" y="1064922"/>
                </a:lnTo>
                <a:lnTo>
                  <a:pt x="123828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grpSp>
        <p:nvGrpSpPr>
          <p:cNvPr id="14" name="Group 14"/>
          <p:cNvGrpSpPr/>
          <p:nvPr/>
        </p:nvGrpSpPr>
        <p:grpSpPr>
          <a:xfrm>
            <a:off x="541597" y="6029530"/>
            <a:ext cx="1387803" cy="525476"/>
            <a:chOff x="0" y="0"/>
            <a:chExt cx="366902" cy="138923"/>
          </a:xfrm>
        </p:grpSpPr>
        <p:sp>
          <p:nvSpPr>
            <p:cNvPr id="15" name="Freeform 15"/>
            <p:cNvSpPr/>
            <p:nvPr/>
          </p:nvSpPr>
          <p:spPr>
            <a:xfrm>
              <a:off x="0" y="0"/>
              <a:ext cx="366902" cy="138923"/>
            </a:xfrm>
            <a:custGeom>
              <a:avLst/>
              <a:gdLst/>
              <a:ahLst/>
              <a:cxnLst/>
              <a:rect l="l" t="t" r="r" b="b"/>
              <a:pathLst>
                <a:path w="366902" h="138923">
                  <a:moveTo>
                    <a:pt x="183451" y="0"/>
                  </a:moveTo>
                  <a:cubicBezTo>
                    <a:pt x="82134" y="0"/>
                    <a:pt x="0" y="31099"/>
                    <a:pt x="0" y="69462"/>
                  </a:cubicBezTo>
                  <a:cubicBezTo>
                    <a:pt x="0" y="107824"/>
                    <a:pt x="82134" y="138923"/>
                    <a:pt x="183451" y="138923"/>
                  </a:cubicBezTo>
                  <a:cubicBezTo>
                    <a:pt x="284768" y="138923"/>
                    <a:pt x="366902" y="107824"/>
                    <a:pt x="366902" y="69462"/>
                  </a:cubicBezTo>
                  <a:cubicBezTo>
                    <a:pt x="366902" y="31099"/>
                    <a:pt x="284768" y="0"/>
                    <a:pt x="183451" y="0"/>
                  </a:cubicBezTo>
                  <a:close/>
                </a:path>
              </a:pathLst>
            </a:custGeom>
            <a:solidFill>
              <a:srgbClr val="F4CEA6"/>
            </a:solidFill>
          </p:spPr>
          <p:txBody>
            <a:bodyPr/>
            <a:lstStyle/>
            <a:p>
              <a:pPr defTabSz="609630"/>
              <a:endParaRPr lang="en-US" sz="1200">
                <a:solidFill>
                  <a:prstClr val="black"/>
                </a:solidFill>
                <a:latin typeface="Calibri"/>
              </a:endParaRPr>
            </a:p>
          </p:txBody>
        </p:sp>
        <p:sp>
          <p:nvSpPr>
            <p:cNvPr id="16" name="TextBox 16"/>
            <p:cNvSpPr txBox="1"/>
            <p:nvPr/>
          </p:nvSpPr>
          <p:spPr>
            <a:xfrm>
              <a:off x="34397" y="-15551"/>
              <a:ext cx="298108" cy="1414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7" name="Freeform 17"/>
          <p:cNvSpPr/>
          <p:nvPr/>
        </p:nvSpPr>
        <p:spPr>
          <a:xfrm>
            <a:off x="559218" y="4555526"/>
            <a:ext cx="1370181" cy="1883374"/>
          </a:xfrm>
          <a:custGeom>
            <a:avLst/>
            <a:gdLst/>
            <a:ahLst/>
            <a:cxnLst/>
            <a:rect l="l" t="t" r="r" b="b"/>
            <a:pathLst>
              <a:path w="2055272" h="2825061">
                <a:moveTo>
                  <a:pt x="0" y="0"/>
                </a:moveTo>
                <a:lnTo>
                  <a:pt x="2055272" y="0"/>
                </a:lnTo>
                <a:lnTo>
                  <a:pt x="2055272" y="2825061"/>
                </a:lnTo>
                <a:lnTo>
                  <a:pt x="0" y="28250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541597" y="603822"/>
            <a:ext cx="1535529" cy="1551039"/>
          </a:xfrm>
          <a:custGeom>
            <a:avLst/>
            <a:gdLst/>
            <a:ahLst/>
            <a:cxnLst/>
            <a:rect l="l" t="t" r="r" b="b"/>
            <a:pathLst>
              <a:path w="2303293" h="2326559">
                <a:moveTo>
                  <a:pt x="0" y="0"/>
                </a:moveTo>
                <a:lnTo>
                  <a:pt x="2303293" y="0"/>
                </a:lnTo>
                <a:lnTo>
                  <a:pt x="2303293" y="2326558"/>
                </a:lnTo>
                <a:lnTo>
                  <a:pt x="0" y="2326558"/>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20" name="Rectangle: Rounded Corners 19">
            <a:extLst>
              <a:ext uri="{FF2B5EF4-FFF2-40B4-BE49-F238E27FC236}">
                <a16:creationId xmlns:a16="http://schemas.microsoft.com/office/drawing/2014/main" id="{296A4CB6-A58D-1EB7-7F3F-2777B8AEB8A6}"/>
              </a:ext>
            </a:extLst>
          </p:cNvPr>
          <p:cNvSpPr/>
          <p:nvPr/>
        </p:nvSpPr>
        <p:spPr>
          <a:xfrm>
            <a:off x="559218" y="438036"/>
            <a:ext cx="11073564" cy="6018181"/>
          </a:xfrm>
          <a:prstGeom prst="roundRect">
            <a:avLst/>
          </a:prstGeom>
          <a:solidFill>
            <a:schemeClr val="bg1">
              <a:alpha val="93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C81949A5-ED5C-9551-2DB7-D55070490F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1601" y="763191"/>
            <a:ext cx="3319225" cy="2059579"/>
          </a:xfrm>
          <a:prstGeom prst="rect">
            <a:avLst/>
          </a:prstGeom>
        </p:spPr>
      </p:pic>
      <p:pic>
        <p:nvPicPr>
          <p:cNvPr id="25" name="Picture 24">
            <a:extLst>
              <a:ext uri="{FF2B5EF4-FFF2-40B4-BE49-F238E27FC236}">
                <a16:creationId xmlns:a16="http://schemas.microsoft.com/office/drawing/2014/main" id="{F94ACCCC-D346-833F-DEEA-879A1DEDD8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40044" y="622718"/>
            <a:ext cx="2923947" cy="2026296"/>
          </a:xfrm>
          <a:prstGeom prst="rect">
            <a:avLst/>
          </a:prstGeom>
        </p:spPr>
      </p:pic>
      <p:pic>
        <p:nvPicPr>
          <p:cNvPr id="27" name="Picture 26">
            <a:extLst>
              <a:ext uri="{FF2B5EF4-FFF2-40B4-BE49-F238E27FC236}">
                <a16:creationId xmlns:a16="http://schemas.microsoft.com/office/drawing/2014/main" id="{F2E79CB4-A5D6-702A-D090-7A46677BE23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41798" y="2833696"/>
            <a:ext cx="2894245" cy="1969534"/>
          </a:xfrm>
          <a:prstGeom prst="rect">
            <a:avLst/>
          </a:prstGeom>
        </p:spPr>
      </p:pic>
      <p:pic>
        <p:nvPicPr>
          <p:cNvPr id="29" name="Picture 28">
            <a:extLst>
              <a:ext uri="{FF2B5EF4-FFF2-40B4-BE49-F238E27FC236}">
                <a16:creationId xmlns:a16="http://schemas.microsoft.com/office/drawing/2014/main" id="{0F1FF3AF-97BE-1395-CC51-8C2BEBE8E92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93105" y="1919825"/>
            <a:ext cx="3376835" cy="2194942"/>
          </a:xfrm>
          <a:prstGeom prst="rect">
            <a:avLst/>
          </a:prstGeom>
        </p:spPr>
      </p:pic>
      <p:sp>
        <p:nvSpPr>
          <p:cNvPr id="30" name="Hộp Văn bản 25">
            <a:extLst>
              <a:ext uri="{FF2B5EF4-FFF2-40B4-BE49-F238E27FC236}">
                <a16:creationId xmlns:a16="http://schemas.microsoft.com/office/drawing/2014/main" id="{12A9F432-3DC5-60D2-24CB-597F6F083F5A}"/>
              </a:ext>
            </a:extLst>
          </p:cNvPr>
          <p:cNvSpPr txBox="1"/>
          <p:nvPr/>
        </p:nvSpPr>
        <p:spPr>
          <a:xfrm>
            <a:off x="1734619" y="4673540"/>
            <a:ext cx="8821052" cy="1754326"/>
          </a:xfrm>
          <a:prstGeom prst="rect">
            <a:avLst/>
          </a:prstGeom>
          <a:noFill/>
        </p:spPr>
        <p:txBody>
          <a:bodyPr wrap="square">
            <a:spAutoFit/>
          </a:bodyPr>
          <a:lstStyle/>
          <a:p>
            <a:pPr lvl="0" algn="ctr">
              <a:defRPr/>
            </a:pPr>
            <a:r>
              <a:rPr lang="vi-VN" sz="5400">
                <a:solidFill>
                  <a:srgbClr val="FF0000"/>
                </a:solidFill>
                <a:latin typeface="Calibri" panose="020F0502020204030204" pitchFamily="34" charset="0"/>
                <a:cs typeface="Calibri" panose="020F0502020204030204" pitchFamily="34" charset="0"/>
              </a:rPr>
              <a:t>Các bức tranh vẽ lợn, gà trống, chuột, mèo, con người</a:t>
            </a:r>
            <a:endPar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0C4"/>
        </a:solidFill>
        <a:effectLst/>
      </p:bgPr>
    </p:bg>
    <p:spTree>
      <p:nvGrpSpPr>
        <p:cNvPr id="1" name="">
          <a:extLst>
            <a:ext uri="{FF2B5EF4-FFF2-40B4-BE49-F238E27FC236}">
              <a16:creationId xmlns:a16="http://schemas.microsoft.com/office/drawing/2014/main" id="{CBAC4AE8-761E-A6E1-43DA-327D55F4E598}"/>
            </a:ext>
          </a:extLst>
        </p:cNvPr>
        <p:cNvGrpSpPr/>
        <p:nvPr/>
      </p:nvGrpSpPr>
      <p:grpSpPr>
        <a:xfrm>
          <a:off x="0" y="0"/>
          <a:ext cx="0" cy="0"/>
          <a:chOff x="0" y="0"/>
          <a:chExt cx="0" cy="0"/>
        </a:xfrm>
      </p:grpSpPr>
      <p:pic>
        <p:nvPicPr>
          <p:cNvPr id="21" name="Graphic 20">
            <a:extLst>
              <a:ext uri="{FF2B5EF4-FFF2-40B4-BE49-F238E27FC236}">
                <a16:creationId xmlns:a16="http://schemas.microsoft.com/office/drawing/2014/main" id="{56A7767E-5168-F7D6-6B0B-64F17048FE5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sp>
        <p:nvSpPr>
          <p:cNvPr id="3" name="Freeform 3">
            <a:extLst>
              <a:ext uri="{FF2B5EF4-FFF2-40B4-BE49-F238E27FC236}">
                <a16:creationId xmlns:a16="http://schemas.microsoft.com/office/drawing/2014/main" id="{7F0106A9-1A15-BDC3-0D94-EEF0D794F09D}"/>
              </a:ext>
            </a:extLst>
          </p:cNvPr>
          <p:cNvSpPr/>
          <p:nvPr/>
        </p:nvSpPr>
        <p:spPr>
          <a:xfrm flipH="1">
            <a:off x="9314328" y="438036"/>
            <a:ext cx="2372496" cy="1716825"/>
          </a:xfrm>
          <a:custGeom>
            <a:avLst/>
            <a:gdLst/>
            <a:ahLst/>
            <a:cxnLst/>
            <a:rect l="l" t="t" r="r" b="b"/>
            <a:pathLst>
              <a:path w="3558744" h="2575237">
                <a:moveTo>
                  <a:pt x="3558744" y="0"/>
                </a:moveTo>
                <a:lnTo>
                  <a:pt x="0" y="0"/>
                </a:lnTo>
                <a:lnTo>
                  <a:pt x="0" y="2575236"/>
                </a:lnTo>
                <a:lnTo>
                  <a:pt x="3558744" y="2575236"/>
                </a:lnTo>
                <a:lnTo>
                  <a:pt x="355874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a:extLst>
              <a:ext uri="{FF2B5EF4-FFF2-40B4-BE49-F238E27FC236}">
                <a16:creationId xmlns:a16="http://schemas.microsoft.com/office/drawing/2014/main" id="{B70680B0-349F-1B20-B090-D089AD710919}"/>
              </a:ext>
            </a:extLst>
          </p:cNvPr>
          <p:cNvGrpSpPr/>
          <p:nvPr/>
        </p:nvGrpSpPr>
        <p:grpSpPr>
          <a:xfrm>
            <a:off x="7952197" y="5822641"/>
            <a:ext cx="3074406" cy="699119"/>
            <a:chOff x="0" y="0"/>
            <a:chExt cx="812800" cy="184831"/>
          </a:xfrm>
        </p:grpSpPr>
        <p:sp>
          <p:nvSpPr>
            <p:cNvPr id="6" name="Freeform 6">
              <a:extLst>
                <a:ext uri="{FF2B5EF4-FFF2-40B4-BE49-F238E27FC236}">
                  <a16:creationId xmlns:a16="http://schemas.microsoft.com/office/drawing/2014/main" id="{B8365217-09BD-4A04-20BD-BB1F2B5B4FBF}"/>
                </a:ext>
              </a:extLst>
            </p:cNvPr>
            <p:cNvSpPr/>
            <p:nvPr/>
          </p:nvSpPr>
          <p:spPr>
            <a:xfrm>
              <a:off x="0" y="0"/>
              <a:ext cx="812800" cy="184831"/>
            </a:xfrm>
            <a:custGeom>
              <a:avLst/>
              <a:gdLst/>
              <a:ahLst/>
              <a:cxnLst/>
              <a:rect l="l" t="t" r="r" b="b"/>
              <a:pathLst>
                <a:path w="812800" h="184831">
                  <a:moveTo>
                    <a:pt x="406400" y="0"/>
                  </a:moveTo>
                  <a:cubicBezTo>
                    <a:pt x="181951" y="0"/>
                    <a:pt x="0" y="41376"/>
                    <a:pt x="0" y="92415"/>
                  </a:cubicBezTo>
                  <a:cubicBezTo>
                    <a:pt x="0" y="143455"/>
                    <a:pt x="181951" y="184831"/>
                    <a:pt x="406400" y="184831"/>
                  </a:cubicBezTo>
                  <a:cubicBezTo>
                    <a:pt x="630849" y="184831"/>
                    <a:pt x="812800" y="143455"/>
                    <a:pt x="812800" y="92415"/>
                  </a:cubicBezTo>
                  <a:cubicBezTo>
                    <a:pt x="812800" y="41376"/>
                    <a:pt x="630849" y="0"/>
                    <a:pt x="406400" y="0"/>
                  </a:cubicBezTo>
                  <a:close/>
                </a:path>
              </a:pathLst>
            </a:custGeom>
            <a:solidFill>
              <a:srgbClr val="F4CEA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00FACF9C-98BA-7C9C-5FFE-39E49F657B26}"/>
                </a:ext>
              </a:extLst>
            </p:cNvPr>
            <p:cNvSpPr txBox="1"/>
            <p:nvPr/>
          </p:nvSpPr>
          <p:spPr>
            <a:xfrm>
              <a:off x="76200" y="-11247"/>
              <a:ext cx="660400" cy="1787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a:extLst>
              <a:ext uri="{FF2B5EF4-FFF2-40B4-BE49-F238E27FC236}">
                <a16:creationId xmlns:a16="http://schemas.microsoft.com/office/drawing/2014/main" id="{24E5C1CB-DC15-388A-52DE-FB1A8C9312F5}"/>
              </a:ext>
            </a:extLst>
          </p:cNvPr>
          <p:cNvGrpSpPr/>
          <p:nvPr/>
        </p:nvGrpSpPr>
        <p:grpSpPr>
          <a:xfrm>
            <a:off x="11099815" y="5853614"/>
            <a:ext cx="762081" cy="351833"/>
            <a:chOff x="0" y="0"/>
            <a:chExt cx="508002" cy="234531"/>
          </a:xfrm>
        </p:grpSpPr>
        <p:sp>
          <p:nvSpPr>
            <p:cNvPr id="9" name="Freeform 9">
              <a:extLst>
                <a:ext uri="{FF2B5EF4-FFF2-40B4-BE49-F238E27FC236}">
                  <a16:creationId xmlns:a16="http://schemas.microsoft.com/office/drawing/2014/main" id="{07F6934E-49C4-5696-B44D-E11C8F628C32}"/>
                </a:ext>
              </a:extLst>
            </p:cNvPr>
            <p:cNvSpPr/>
            <p:nvPr/>
          </p:nvSpPr>
          <p:spPr>
            <a:xfrm>
              <a:off x="0" y="0"/>
              <a:ext cx="508002" cy="234531"/>
            </a:xfrm>
            <a:custGeom>
              <a:avLst/>
              <a:gdLst/>
              <a:ahLst/>
              <a:cxnLst/>
              <a:rect l="l" t="t" r="r" b="b"/>
              <a:pathLst>
                <a:path w="508002" h="234531">
                  <a:moveTo>
                    <a:pt x="254001" y="0"/>
                  </a:moveTo>
                  <a:cubicBezTo>
                    <a:pt x="113720" y="0"/>
                    <a:pt x="0" y="52502"/>
                    <a:pt x="0" y="117265"/>
                  </a:cubicBezTo>
                  <a:cubicBezTo>
                    <a:pt x="0" y="182029"/>
                    <a:pt x="113720" y="234531"/>
                    <a:pt x="254001" y="234531"/>
                  </a:cubicBezTo>
                  <a:cubicBezTo>
                    <a:pt x="394282" y="234531"/>
                    <a:pt x="508002" y="182029"/>
                    <a:pt x="508002" y="117265"/>
                  </a:cubicBezTo>
                  <a:cubicBezTo>
                    <a:pt x="508002" y="52502"/>
                    <a:pt x="394282" y="0"/>
                    <a:pt x="254001" y="0"/>
                  </a:cubicBezTo>
                  <a:close/>
                </a:path>
              </a:pathLst>
            </a:custGeom>
            <a:solidFill>
              <a:srgbClr val="EF656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AA002B04-7DFA-8E4D-A2FA-D37DB8436170}"/>
                </a:ext>
              </a:extLst>
            </p:cNvPr>
            <p:cNvSpPr txBox="1"/>
            <p:nvPr/>
          </p:nvSpPr>
          <p:spPr>
            <a:xfrm>
              <a:off x="47625" y="-6588"/>
              <a:ext cx="412752" cy="21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a:extLst>
              <a:ext uri="{FF2B5EF4-FFF2-40B4-BE49-F238E27FC236}">
                <a16:creationId xmlns:a16="http://schemas.microsoft.com/office/drawing/2014/main" id="{3FFB7EAC-D978-85B5-A69A-027123F8CA56}"/>
              </a:ext>
            </a:extLst>
          </p:cNvPr>
          <p:cNvSpPr/>
          <p:nvPr/>
        </p:nvSpPr>
        <p:spPr>
          <a:xfrm>
            <a:off x="7291976" y="1024501"/>
            <a:ext cx="4394848" cy="5147699"/>
          </a:xfrm>
          <a:custGeom>
            <a:avLst/>
            <a:gdLst/>
            <a:ahLst/>
            <a:cxnLst/>
            <a:rect l="l" t="t" r="r" b="b"/>
            <a:pathLst>
              <a:path w="6592272" h="7721549">
                <a:moveTo>
                  <a:pt x="0" y="0"/>
                </a:moveTo>
                <a:lnTo>
                  <a:pt x="6592272" y="0"/>
                </a:lnTo>
                <a:lnTo>
                  <a:pt x="6592272" y="7721549"/>
                </a:lnTo>
                <a:lnTo>
                  <a:pt x="0" y="7721549"/>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B852012D-311C-6801-A812-CA4220AEC687}"/>
              </a:ext>
            </a:extLst>
          </p:cNvPr>
          <p:cNvSpPr/>
          <p:nvPr/>
        </p:nvSpPr>
        <p:spPr>
          <a:xfrm rot="-7053324" flipH="1">
            <a:off x="6515473" y="1093537"/>
            <a:ext cx="825521" cy="709948"/>
          </a:xfrm>
          <a:custGeom>
            <a:avLst/>
            <a:gdLst/>
            <a:ahLst/>
            <a:cxnLst/>
            <a:rect l="l" t="t" r="r" b="b"/>
            <a:pathLst>
              <a:path w="1238282" h="1064922">
                <a:moveTo>
                  <a:pt x="1238281" y="0"/>
                </a:moveTo>
                <a:lnTo>
                  <a:pt x="0" y="0"/>
                </a:lnTo>
                <a:lnTo>
                  <a:pt x="0" y="1064922"/>
                </a:lnTo>
                <a:lnTo>
                  <a:pt x="1238281" y="1064922"/>
                </a:lnTo>
                <a:lnTo>
                  <a:pt x="123828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9E29EC77-494C-78A8-3132-71D7B1955A63}"/>
              </a:ext>
            </a:extLst>
          </p:cNvPr>
          <p:cNvGrpSpPr/>
          <p:nvPr/>
        </p:nvGrpSpPr>
        <p:grpSpPr>
          <a:xfrm>
            <a:off x="541597" y="6029530"/>
            <a:ext cx="1387803" cy="525476"/>
            <a:chOff x="0" y="0"/>
            <a:chExt cx="366902" cy="138923"/>
          </a:xfrm>
        </p:grpSpPr>
        <p:sp>
          <p:nvSpPr>
            <p:cNvPr id="15" name="Freeform 15">
              <a:extLst>
                <a:ext uri="{FF2B5EF4-FFF2-40B4-BE49-F238E27FC236}">
                  <a16:creationId xmlns:a16="http://schemas.microsoft.com/office/drawing/2014/main" id="{1AE22682-5B48-3972-589A-59034EE73EDF}"/>
                </a:ext>
              </a:extLst>
            </p:cNvPr>
            <p:cNvSpPr/>
            <p:nvPr/>
          </p:nvSpPr>
          <p:spPr>
            <a:xfrm>
              <a:off x="0" y="0"/>
              <a:ext cx="366902" cy="138923"/>
            </a:xfrm>
            <a:custGeom>
              <a:avLst/>
              <a:gdLst/>
              <a:ahLst/>
              <a:cxnLst/>
              <a:rect l="l" t="t" r="r" b="b"/>
              <a:pathLst>
                <a:path w="366902" h="138923">
                  <a:moveTo>
                    <a:pt x="183451" y="0"/>
                  </a:moveTo>
                  <a:cubicBezTo>
                    <a:pt x="82134" y="0"/>
                    <a:pt x="0" y="31099"/>
                    <a:pt x="0" y="69462"/>
                  </a:cubicBezTo>
                  <a:cubicBezTo>
                    <a:pt x="0" y="107824"/>
                    <a:pt x="82134" y="138923"/>
                    <a:pt x="183451" y="138923"/>
                  </a:cubicBezTo>
                  <a:cubicBezTo>
                    <a:pt x="284768" y="138923"/>
                    <a:pt x="366902" y="107824"/>
                    <a:pt x="366902" y="69462"/>
                  </a:cubicBezTo>
                  <a:cubicBezTo>
                    <a:pt x="366902" y="31099"/>
                    <a:pt x="284768" y="0"/>
                    <a:pt x="183451" y="0"/>
                  </a:cubicBezTo>
                  <a:close/>
                </a:path>
              </a:pathLst>
            </a:custGeom>
            <a:solidFill>
              <a:srgbClr val="F4CEA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7AD44FED-BB21-E38E-1A3E-21A2C823B0FA}"/>
                </a:ext>
              </a:extLst>
            </p:cNvPr>
            <p:cNvSpPr txBox="1"/>
            <p:nvPr/>
          </p:nvSpPr>
          <p:spPr>
            <a:xfrm>
              <a:off x="34397" y="-15551"/>
              <a:ext cx="298108" cy="1414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a:extLst>
              <a:ext uri="{FF2B5EF4-FFF2-40B4-BE49-F238E27FC236}">
                <a16:creationId xmlns:a16="http://schemas.microsoft.com/office/drawing/2014/main" id="{860E8CB9-D282-0733-E8A8-284DFC3CCE8D}"/>
              </a:ext>
            </a:extLst>
          </p:cNvPr>
          <p:cNvSpPr/>
          <p:nvPr/>
        </p:nvSpPr>
        <p:spPr>
          <a:xfrm>
            <a:off x="559218" y="4555526"/>
            <a:ext cx="1370181" cy="1883374"/>
          </a:xfrm>
          <a:custGeom>
            <a:avLst/>
            <a:gdLst/>
            <a:ahLst/>
            <a:cxnLst/>
            <a:rect l="l" t="t" r="r" b="b"/>
            <a:pathLst>
              <a:path w="2055272" h="2825061">
                <a:moveTo>
                  <a:pt x="0" y="0"/>
                </a:moveTo>
                <a:lnTo>
                  <a:pt x="2055272" y="0"/>
                </a:lnTo>
                <a:lnTo>
                  <a:pt x="2055272" y="2825061"/>
                </a:lnTo>
                <a:lnTo>
                  <a:pt x="0" y="28250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a:extLst>
              <a:ext uri="{FF2B5EF4-FFF2-40B4-BE49-F238E27FC236}">
                <a16:creationId xmlns:a16="http://schemas.microsoft.com/office/drawing/2014/main" id="{D206DC7C-381E-94A5-1062-8D17194ACF70}"/>
              </a:ext>
            </a:extLst>
          </p:cNvPr>
          <p:cNvSpPr/>
          <p:nvPr/>
        </p:nvSpPr>
        <p:spPr>
          <a:xfrm>
            <a:off x="541597" y="603822"/>
            <a:ext cx="1535529" cy="1551039"/>
          </a:xfrm>
          <a:custGeom>
            <a:avLst/>
            <a:gdLst/>
            <a:ahLst/>
            <a:cxnLst/>
            <a:rect l="l" t="t" r="r" b="b"/>
            <a:pathLst>
              <a:path w="2303293" h="2326559">
                <a:moveTo>
                  <a:pt x="0" y="0"/>
                </a:moveTo>
                <a:lnTo>
                  <a:pt x="2303293" y="0"/>
                </a:lnTo>
                <a:lnTo>
                  <a:pt x="2303293" y="2326558"/>
                </a:lnTo>
                <a:lnTo>
                  <a:pt x="0" y="2326558"/>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7C9A8ECA-FA94-E74E-8DBC-0C3A3D46FF45}"/>
              </a:ext>
            </a:extLst>
          </p:cNvPr>
          <p:cNvSpPr/>
          <p:nvPr/>
        </p:nvSpPr>
        <p:spPr>
          <a:xfrm>
            <a:off x="559218" y="438036"/>
            <a:ext cx="11073564" cy="6018181"/>
          </a:xfrm>
          <a:prstGeom prst="roundRect">
            <a:avLst/>
          </a:prstGeom>
          <a:solidFill>
            <a:schemeClr val="bg1">
              <a:alpha val="93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A9E0A639-3FC5-5BD8-5989-8F856F58BA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1601" y="763191"/>
            <a:ext cx="3319225" cy="2059579"/>
          </a:xfrm>
          <a:prstGeom prst="rect">
            <a:avLst/>
          </a:prstGeom>
        </p:spPr>
      </p:pic>
      <p:pic>
        <p:nvPicPr>
          <p:cNvPr id="25" name="Picture 24">
            <a:extLst>
              <a:ext uri="{FF2B5EF4-FFF2-40B4-BE49-F238E27FC236}">
                <a16:creationId xmlns:a16="http://schemas.microsoft.com/office/drawing/2014/main" id="{009899AE-FBC3-1CE1-B069-463773B53A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40044" y="622718"/>
            <a:ext cx="2923947" cy="2026296"/>
          </a:xfrm>
          <a:prstGeom prst="rect">
            <a:avLst/>
          </a:prstGeom>
        </p:spPr>
      </p:pic>
      <p:pic>
        <p:nvPicPr>
          <p:cNvPr id="27" name="Picture 26">
            <a:extLst>
              <a:ext uri="{FF2B5EF4-FFF2-40B4-BE49-F238E27FC236}">
                <a16:creationId xmlns:a16="http://schemas.microsoft.com/office/drawing/2014/main" id="{6CD9CD0F-4F7E-1422-6CFF-B74BB261B9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41798" y="2833696"/>
            <a:ext cx="2894245" cy="1969534"/>
          </a:xfrm>
          <a:prstGeom prst="rect">
            <a:avLst/>
          </a:prstGeom>
        </p:spPr>
      </p:pic>
      <p:pic>
        <p:nvPicPr>
          <p:cNvPr id="29" name="Picture 28">
            <a:extLst>
              <a:ext uri="{FF2B5EF4-FFF2-40B4-BE49-F238E27FC236}">
                <a16:creationId xmlns:a16="http://schemas.microsoft.com/office/drawing/2014/main" id="{77D37603-F639-7514-3CE6-930B7FF46C0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93105" y="1919825"/>
            <a:ext cx="3376835" cy="2194942"/>
          </a:xfrm>
          <a:prstGeom prst="rect">
            <a:avLst/>
          </a:prstGeom>
        </p:spPr>
      </p:pic>
      <p:sp>
        <p:nvSpPr>
          <p:cNvPr id="30" name="Hộp Văn bản 25">
            <a:extLst>
              <a:ext uri="{FF2B5EF4-FFF2-40B4-BE49-F238E27FC236}">
                <a16:creationId xmlns:a16="http://schemas.microsoft.com/office/drawing/2014/main" id="{09EC4776-843F-28CD-2C05-82E462E15E53}"/>
              </a:ext>
            </a:extLst>
          </p:cNvPr>
          <p:cNvSpPr txBox="1"/>
          <p:nvPr/>
        </p:nvSpPr>
        <p:spPr>
          <a:xfrm>
            <a:off x="990326" y="4780516"/>
            <a:ext cx="10696498" cy="1446550"/>
          </a:xfrm>
          <a:prstGeom prst="rect">
            <a:avLst/>
          </a:prstGeom>
          <a:noFill/>
        </p:spPr>
        <p:txBody>
          <a:bodyPr wrap="square">
            <a:spAutoFit/>
          </a:bodyPr>
          <a:lstStyle/>
          <a:p>
            <a:pPr lvl="0" algn="ctr">
              <a:defRPr/>
            </a:pPr>
            <a:r>
              <a:rPr lang="vi-VN" sz="4400">
                <a:solidFill>
                  <a:srgbClr val="FF0000"/>
                </a:solidFill>
                <a:latin typeface="Calibri" panose="020F0502020204030204" pitchFamily="34" charset="0"/>
                <a:cs typeface="Calibri" panose="020F0502020204030204" pitchFamily="34" charset="0"/>
              </a:rPr>
              <a:t>Người chơi nhạc cụ; chuột tổ chức đám cưới; gà mẹ dẫn gà con đi kiếm ăn; lợn ăn cây ráy;…</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3307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0C4"/>
        </a:solidFill>
        <a:effectLst/>
      </p:bgPr>
    </p:bg>
    <p:spTree>
      <p:nvGrpSpPr>
        <p:cNvPr id="1" name="">
          <a:extLst>
            <a:ext uri="{FF2B5EF4-FFF2-40B4-BE49-F238E27FC236}">
              <a16:creationId xmlns:a16="http://schemas.microsoft.com/office/drawing/2014/main" id="{31A251AC-B595-BE36-6554-A2BFC1CCE5F6}"/>
            </a:ext>
          </a:extLst>
        </p:cNvPr>
        <p:cNvGrpSpPr/>
        <p:nvPr/>
      </p:nvGrpSpPr>
      <p:grpSpPr>
        <a:xfrm>
          <a:off x="0" y="0"/>
          <a:ext cx="0" cy="0"/>
          <a:chOff x="0" y="0"/>
          <a:chExt cx="0" cy="0"/>
        </a:xfrm>
      </p:grpSpPr>
      <p:pic>
        <p:nvPicPr>
          <p:cNvPr id="21" name="Graphic 20">
            <a:extLst>
              <a:ext uri="{FF2B5EF4-FFF2-40B4-BE49-F238E27FC236}">
                <a16:creationId xmlns:a16="http://schemas.microsoft.com/office/drawing/2014/main" id="{B1FE5FF5-42B5-C1EC-6A43-986FDA98A83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sp>
        <p:nvSpPr>
          <p:cNvPr id="3" name="Freeform 3">
            <a:extLst>
              <a:ext uri="{FF2B5EF4-FFF2-40B4-BE49-F238E27FC236}">
                <a16:creationId xmlns:a16="http://schemas.microsoft.com/office/drawing/2014/main" id="{2880ED44-2885-3EED-6912-C2C17F22D815}"/>
              </a:ext>
            </a:extLst>
          </p:cNvPr>
          <p:cNvSpPr/>
          <p:nvPr/>
        </p:nvSpPr>
        <p:spPr>
          <a:xfrm flipH="1">
            <a:off x="9314328" y="438036"/>
            <a:ext cx="2372496" cy="1716825"/>
          </a:xfrm>
          <a:custGeom>
            <a:avLst/>
            <a:gdLst/>
            <a:ahLst/>
            <a:cxnLst/>
            <a:rect l="l" t="t" r="r" b="b"/>
            <a:pathLst>
              <a:path w="3558744" h="2575237">
                <a:moveTo>
                  <a:pt x="3558744" y="0"/>
                </a:moveTo>
                <a:lnTo>
                  <a:pt x="0" y="0"/>
                </a:lnTo>
                <a:lnTo>
                  <a:pt x="0" y="2575236"/>
                </a:lnTo>
                <a:lnTo>
                  <a:pt x="3558744" y="2575236"/>
                </a:lnTo>
                <a:lnTo>
                  <a:pt x="355874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a:extLst>
              <a:ext uri="{FF2B5EF4-FFF2-40B4-BE49-F238E27FC236}">
                <a16:creationId xmlns:a16="http://schemas.microsoft.com/office/drawing/2014/main" id="{E2E1F634-B87C-A12B-1918-4B1F659A9FB2}"/>
              </a:ext>
            </a:extLst>
          </p:cNvPr>
          <p:cNvGrpSpPr/>
          <p:nvPr/>
        </p:nvGrpSpPr>
        <p:grpSpPr>
          <a:xfrm>
            <a:off x="7952197" y="5822641"/>
            <a:ext cx="3074406" cy="699119"/>
            <a:chOff x="0" y="0"/>
            <a:chExt cx="812800" cy="184831"/>
          </a:xfrm>
        </p:grpSpPr>
        <p:sp>
          <p:nvSpPr>
            <p:cNvPr id="6" name="Freeform 6">
              <a:extLst>
                <a:ext uri="{FF2B5EF4-FFF2-40B4-BE49-F238E27FC236}">
                  <a16:creationId xmlns:a16="http://schemas.microsoft.com/office/drawing/2014/main" id="{F543081B-9D95-12CB-7EBB-E905D5FE5DB1}"/>
                </a:ext>
              </a:extLst>
            </p:cNvPr>
            <p:cNvSpPr/>
            <p:nvPr/>
          </p:nvSpPr>
          <p:spPr>
            <a:xfrm>
              <a:off x="0" y="0"/>
              <a:ext cx="812800" cy="184831"/>
            </a:xfrm>
            <a:custGeom>
              <a:avLst/>
              <a:gdLst/>
              <a:ahLst/>
              <a:cxnLst/>
              <a:rect l="l" t="t" r="r" b="b"/>
              <a:pathLst>
                <a:path w="812800" h="184831">
                  <a:moveTo>
                    <a:pt x="406400" y="0"/>
                  </a:moveTo>
                  <a:cubicBezTo>
                    <a:pt x="181951" y="0"/>
                    <a:pt x="0" y="41376"/>
                    <a:pt x="0" y="92415"/>
                  </a:cubicBezTo>
                  <a:cubicBezTo>
                    <a:pt x="0" y="143455"/>
                    <a:pt x="181951" y="184831"/>
                    <a:pt x="406400" y="184831"/>
                  </a:cubicBezTo>
                  <a:cubicBezTo>
                    <a:pt x="630849" y="184831"/>
                    <a:pt x="812800" y="143455"/>
                    <a:pt x="812800" y="92415"/>
                  </a:cubicBezTo>
                  <a:cubicBezTo>
                    <a:pt x="812800" y="41376"/>
                    <a:pt x="630849" y="0"/>
                    <a:pt x="406400" y="0"/>
                  </a:cubicBezTo>
                  <a:close/>
                </a:path>
              </a:pathLst>
            </a:custGeom>
            <a:solidFill>
              <a:srgbClr val="F4CEA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BAD36DC1-5BAF-1463-0379-EF86E1C95807}"/>
                </a:ext>
              </a:extLst>
            </p:cNvPr>
            <p:cNvSpPr txBox="1"/>
            <p:nvPr/>
          </p:nvSpPr>
          <p:spPr>
            <a:xfrm>
              <a:off x="76200" y="-11247"/>
              <a:ext cx="660400" cy="1787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a:extLst>
              <a:ext uri="{FF2B5EF4-FFF2-40B4-BE49-F238E27FC236}">
                <a16:creationId xmlns:a16="http://schemas.microsoft.com/office/drawing/2014/main" id="{586AB880-3193-F987-78CC-E33D84B8A45C}"/>
              </a:ext>
            </a:extLst>
          </p:cNvPr>
          <p:cNvGrpSpPr/>
          <p:nvPr/>
        </p:nvGrpSpPr>
        <p:grpSpPr>
          <a:xfrm>
            <a:off x="11099815" y="5853614"/>
            <a:ext cx="762081" cy="351833"/>
            <a:chOff x="0" y="0"/>
            <a:chExt cx="508002" cy="234531"/>
          </a:xfrm>
        </p:grpSpPr>
        <p:sp>
          <p:nvSpPr>
            <p:cNvPr id="9" name="Freeform 9">
              <a:extLst>
                <a:ext uri="{FF2B5EF4-FFF2-40B4-BE49-F238E27FC236}">
                  <a16:creationId xmlns:a16="http://schemas.microsoft.com/office/drawing/2014/main" id="{5EA0A7E7-C4DD-5A64-388B-AF821DB347F7}"/>
                </a:ext>
              </a:extLst>
            </p:cNvPr>
            <p:cNvSpPr/>
            <p:nvPr/>
          </p:nvSpPr>
          <p:spPr>
            <a:xfrm>
              <a:off x="0" y="0"/>
              <a:ext cx="508002" cy="234531"/>
            </a:xfrm>
            <a:custGeom>
              <a:avLst/>
              <a:gdLst/>
              <a:ahLst/>
              <a:cxnLst/>
              <a:rect l="l" t="t" r="r" b="b"/>
              <a:pathLst>
                <a:path w="508002" h="234531">
                  <a:moveTo>
                    <a:pt x="254001" y="0"/>
                  </a:moveTo>
                  <a:cubicBezTo>
                    <a:pt x="113720" y="0"/>
                    <a:pt x="0" y="52502"/>
                    <a:pt x="0" y="117265"/>
                  </a:cubicBezTo>
                  <a:cubicBezTo>
                    <a:pt x="0" y="182029"/>
                    <a:pt x="113720" y="234531"/>
                    <a:pt x="254001" y="234531"/>
                  </a:cubicBezTo>
                  <a:cubicBezTo>
                    <a:pt x="394282" y="234531"/>
                    <a:pt x="508002" y="182029"/>
                    <a:pt x="508002" y="117265"/>
                  </a:cubicBezTo>
                  <a:cubicBezTo>
                    <a:pt x="508002" y="52502"/>
                    <a:pt x="394282" y="0"/>
                    <a:pt x="254001" y="0"/>
                  </a:cubicBezTo>
                  <a:close/>
                </a:path>
              </a:pathLst>
            </a:custGeom>
            <a:solidFill>
              <a:srgbClr val="EF656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E86D012B-B1CC-744F-1540-4F7623D45DD9}"/>
                </a:ext>
              </a:extLst>
            </p:cNvPr>
            <p:cNvSpPr txBox="1"/>
            <p:nvPr/>
          </p:nvSpPr>
          <p:spPr>
            <a:xfrm>
              <a:off x="47625" y="-6588"/>
              <a:ext cx="412752" cy="21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a:extLst>
              <a:ext uri="{FF2B5EF4-FFF2-40B4-BE49-F238E27FC236}">
                <a16:creationId xmlns:a16="http://schemas.microsoft.com/office/drawing/2014/main" id="{DB816201-08D9-ED91-E816-4A469E6636A1}"/>
              </a:ext>
            </a:extLst>
          </p:cNvPr>
          <p:cNvSpPr/>
          <p:nvPr/>
        </p:nvSpPr>
        <p:spPr>
          <a:xfrm>
            <a:off x="7291976" y="1024501"/>
            <a:ext cx="4394848" cy="5147699"/>
          </a:xfrm>
          <a:custGeom>
            <a:avLst/>
            <a:gdLst/>
            <a:ahLst/>
            <a:cxnLst/>
            <a:rect l="l" t="t" r="r" b="b"/>
            <a:pathLst>
              <a:path w="6592272" h="7721549">
                <a:moveTo>
                  <a:pt x="0" y="0"/>
                </a:moveTo>
                <a:lnTo>
                  <a:pt x="6592272" y="0"/>
                </a:lnTo>
                <a:lnTo>
                  <a:pt x="6592272" y="7721549"/>
                </a:lnTo>
                <a:lnTo>
                  <a:pt x="0" y="7721549"/>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921435FD-923C-F98D-152B-49AFB1F4BCFA}"/>
              </a:ext>
            </a:extLst>
          </p:cNvPr>
          <p:cNvSpPr/>
          <p:nvPr/>
        </p:nvSpPr>
        <p:spPr>
          <a:xfrm rot="-7053324" flipH="1">
            <a:off x="6515473" y="1093537"/>
            <a:ext cx="825521" cy="709948"/>
          </a:xfrm>
          <a:custGeom>
            <a:avLst/>
            <a:gdLst/>
            <a:ahLst/>
            <a:cxnLst/>
            <a:rect l="l" t="t" r="r" b="b"/>
            <a:pathLst>
              <a:path w="1238282" h="1064922">
                <a:moveTo>
                  <a:pt x="1238281" y="0"/>
                </a:moveTo>
                <a:lnTo>
                  <a:pt x="0" y="0"/>
                </a:lnTo>
                <a:lnTo>
                  <a:pt x="0" y="1064922"/>
                </a:lnTo>
                <a:lnTo>
                  <a:pt x="1238281" y="1064922"/>
                </a:lnTo>
                <a:lnTo>
                  <a:pt x="123828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FD68BAD9-8992-5DA7-6097-1648D8161AC7}"/>
              </a:ext>
            </a:extLst>
          </p:cNvPr>
          <p:cNvGrpSpPr/>
          <p:nvPr/>
        </p:nvGrpSpPr>
        <p:grpSpPr>
          <a:xfrm>
            <a:off x="541597" y="6029530"/>
            <a:ext cx="1387803" cy="525476"/>
            <a:chOff x="0" y="0"/>
            <a:chExt cx="366902" cy="138923"/>
          </a:xfrm>
        </p:grpSpPr>
        <p:sp>
          <p:nvSpPr>
            <p:cNvPr id="15" name="Freeform 15">
              <a:extLst>
                <a:ext uri="{FF2B5EF4-FFF2-40B4-BE49-F238E27FC236}">
                  <a16:creationId xmlns:a16="http://schemas.microsoft.com/office/drawing/2014/main" id="{4144A2F4-E50D-0A79-0F97-5172FC121B72}"/>
                </a:ext>
              </a:extLst>
            </p:cNvPr>
            <p:cNvSpPr/>
            <p:nvPr/>
          </p:nvSpPr>
          <p:spPr>
            <a:xfrm>
              <a:off x="0" y="0"/>
              <a:ext cx="366902" cy="138923"/>
            </a:xfrm>
            <a:custGeom>
              <a:avLst/>
              <a:gdLst/>
              <a:ahLst/>
              <a:cxnLst/>
              <a:rect l="l" t="t" r="r" b="b"/>
              <a:pathLst>
                <a:path w="366902" h="138923">
                  <a:moveTo>
                    <a:pt x="183451" y="0"/>
                  </a:moveTo>
                  <a:cubicBezTo>
                    <a:pt x="82134" y="0"/>
                    <a:pt x="0" y="31099"/>
                    <a:pt x="0" y="69462"/>
                  </a:cubicBezTo>
                  <a:cubicBezTo>
                    <a:pt x="0" y="107824"/>
                    <a:pt x="82134" y="138923"/>
                    <a:pt x="183451" y="138923"/>
                  </a:cubicBezTo>
                  <a:cubicBezTo>
                    <a:pt x="284768" y="138923"/>
                    <a:pt x="366902" y="107824"/>
                    <a:pt x="366902" y="69462"/>
                  </a:cubicBezTo>
                  <a:cubicBezTo>
                    <a:pt x="366902" y="31099"/>
                    <a:pt x="284768" y="0"/>
                    <a:pt x="183451" y="0"/>
                  </a:cubicBezTo>
                  <a:close/>
                </a:path>
              </a:pathLst>
            </a:custGeom>
            <a:solidFill>
              <a:srgbClr val="F4CEA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E10CCE81-6478-87CD-BBA4-DC94F44381A4}"/>
                </a:ext>
              </a:extLst>
            </p:cNvPr>
            <p:cNvSpPr txBox="1"/>
            <p:nvPr/>
          </p:nvSpPr>
          <p:spPr>
            <a:xfrm>
              <a:off x="34397" y="-15551"/>
              <a:ext cx="298108" cy="1414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a:extLst>
              <a:ext uri="{FF2B5EF4-FFF2-40B4-BE49-F238E27FC236}">
                <a16:creationId xmlns:a16="http://schemas.microsoft.com/office/drawing/2014/main" id="{76971690-FDC0-E50A-F0B9-E2231110410C}"/>
              </a:ext>
            </a:extLst>
          </p:cNvPr>
          <p:cNvSpPr/>
          <p:nvPr/>
        </p:nvSpPr>
        <p:spPr>
          <a:xfrm>
            <a:off x="559218" y="4555526"/>
            <a:ext cx="1370181" cy="1883374"/>
          </a:xfrm>
          <a:custGeom>
            <a:avLst/>
            <a:gdLst/>
            <a:ahLst/>
            <a:cxnLst/>
            <a:rect l="l" t="t" r="r" b="b"/>
            <a:pathLst>
              <a:path w="2055272" h="2825061">
                <a:moveTo>
                  <a:pt x="0" y="0"/>
                </a:moveTo>
                <a:lnTo>
                  <a:pt x="2055272" y="0"/>
                </a:lnTo>
                <a:lnTo>
                  <a:pt x="2055272" y="2825061"/>
                </a:lnTo>
                <a:lnTo>
                  <a:pt x="0" y="28250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a:extLst>
              <a:ext uri="{FF2B5EF4-FFF2-40B4-BE49-F238E27FC236}">
                <a16:creationId xmlns:a16="http://schemas.microsoft.com/office/drawing/2014/main" id="{1E22EBB2-D79F-FB6D-8F24-D026D3ADE718}"/>
              </a:ext>
            </a:extLst>
          </p:cNvPr>
          <p:cNvSpPr/>
          <p:nvPr/>
        </p:nvSpPr>
        <p:spPr>
          <a:xfrm>
            <a:off x="541597" y="603822"/>
            <a:ext cx="1535529" cy="1551039"/>
          </a:xfrm>
          <a:custGeom>
            <a:avLst/>
            <a:gdLst/>
            <a:ahLst/>
            <a:cxnLst/>
            <a:rect l="l" t="t" r="r" b="b"/>
            <a:pathLst>
              <a:path w="2303293" h="2326559">
                <a:moveTo>
                  <a:pt x="0" y="0"/>
                </a:moveTo>
                <a:lnTo>
                  <a:pt x="2303293" y="0"/>
                </a:lnTo>
                <a:lnTo>
                  <a:pt x="2303293" y="2326558"/>
                </a:lnTo>
                <a:lnTo>
                  <a:pt x="0" y="2326558"/>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85B83E52-5949-16E0-7044-98BDA0158DCE}"/>
              </a:ext>
            </a:extLst>
          </p:cNvPr>
          <p:cNvSpPr/>
          <p:nvPr/>
        </p:nvSpPr>
        <p:spPr>
          <a:xfrm>
            <a:off x="559218" y="438036"/>
            <a:ext cx="11073564" cy="6018181"/>
          </a:xfrm>
          <a:prstGeom prst="roundRect">
            <a:avLst/>
          </a:prstGeom>
          <a:solidFill>
            <a:schemeClr val="bg1">
              <a:alpha val="93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F3CFE50D-51B7-5C9B-7E9E-428C79EF30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1601" y="763191"/>
            <a:ext cx="3319225" cy="2059579"/>
          </a:xfrm>
          <a:prstGeom prst="rect">
            <a:avLst/>
          </a:prstGeom>
        </p:spPr>
      </p:pic>
      <p:pic>
        <p:nvPicPr>
          <p:cNvPr id="25" name="Picture 24">
            <a:extLst>
              <a:ext uri="{FF2B5EF4-FFF2-40B4-BE49-F238E27FC236}">
                <a16:creationId xmlns:a16="http://schemas.microsoft.com/office/drawing/2014/main" id="{5B6234C1-BEE2-B82D-7BB5-4B7FDF86925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85205" y="556520"/>
            <a:ext cx="2923947" cy="2026296"/>
          </a:xfrm>
          <a:prstGeom prst="rect">
            <a:avLst/>
          </a:prstGeom>
        </p:spPr>
      </p:pic>
      <p:pic>
        <p:nvPicPr>
          <p:cNvPr id="27" name="Picture 26">
            <a:extLst>
              <a:ext uri="{FF2B5EF4-FFF2-40B4-BE49-F238E27FC236}">
                <a16:creationId xmlns:a16="http://schemas.microsoft.com/office/drawing/2014/main" id="{740A3A2F-CF99-053E-0CF7-A69849CB75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37119" y="2077484"/>
            <a:ext cx="2894245" cy="1969534"/>
          </a:xfrm>
          <a:prstGeom prst="rect">
            <a:avLst/>
          </a:prstGeom>
        </p:spPr>
      </p:pic>
      <p:pic>
        <p:nvPicPr>
          <p:cNvPr id="29" name="Picture 28">
            <a:extLst>
              <a:ext uri="{FF2B5EF4-FFF2-40B4-BE49-F238E27FC236}">
                <a16:creationId xmlns:a16="http://schemas.microsoft.com/office/drawing/2014/main" id="{8DB4CE90-917E-C54E-25A4-BAB270AD059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09969" y="1808849"/>
            <a:ext cx="3376835" cy="2194942"/>
          </a:xfrm>
          <a:prstGeom prst="rect">
            <a:avLst/>
          </a:prstGeom>
        </p:spPr>
      </p:pic>
      <p:sp>
        <p:nvSpPr>
          <p:cNvPr id="30" name="Hộp Văn bản 25">
            <a:extLst>
              <a:ext uri="{FF2B5EF4-FFF2-40B4-BE49-F238E27FC236}">
                <a16:creationId xmlns:a16="http://schemas.microsoft.com/office/drawing/2014/main" id="{853E0B96-39AF-2BAF-0C2E-C29F5CB25502}"/>
              </a:ext>
            </a:extLst>
          </p:cNvPr>
          <p:cNvSpPr txBox="1"/>
          <p:nvPr/>
        </p:nvSpPr>
        <p:spPr>
          <a:xfrm>
            <a:off x="952055" y="4323032"/>
            <a:ext cx="10696498" cy="1938992"/>
          </a:xfrm>
          <a:prstGeom prst="rect">
            <a:avLst/>
          </a:prstGeom>
          <a:noFill/>
        </p:spPr>
        <p:txBody>
          <a:bodyPr wrap="square">
            <a:spAutoFit/>
          </a:bodyPr>
          <a:lstStyle/>
          <a:p>
            <a:pPr lvl="0" algn="ctr">
              <a:defRPr/>
            </a:pPr>
            <a:r>
              <a:rPr lang="vi-VN" sz="4000">
                <a:solidFill>
                  <a:srgbClr val="FF0000"/>
                </a:solidFill>
                <a:latin typeface="Calibri" panose="020F0502020204030204" pitchFamily="34" charset="0"/>
                <a:cs typeface="Calibri" panose="020F0502020204030204" pitchFamily="34" charset="0"/>
              </a:rPr>
              <a:t>Các bức tranh chỉ gồm bốn màu cơ bản: xanh, đen, vàng, đỏ nhưng vẫn tạo nên những bức tranh hết sức sống động, hài hoà và vô cùng độc đáo.</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5754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0C4"/>
        </a:solidFill>
        <a:effectLst/>
      </p:bgPr>
    </p:bg>
    <p:spTree>
      <p:nvGrpSpPr>
        <p:cNvPr id="1" name="">
          <a:extLst>
            <a:ext uri="{FF2B5EF4-FFF2-40B4-BE49-F238E27FC236}">
              <a16:creationId xmlns:a16="http://schemas.microsoft.com/office/drawing/2014/main" id="{2DB2AC3A-F880-A52E-D431-CD6EDABBE1C6}"/>
            </a:ext>
          </a:extLst>
        </p:cNvPr>
        <p:cNvGrpSpPr/>
        <p:nvPr/>
      </p:nvGrpSpPr>
      <p:grpSpPr>
        <a:xfrm>
          <a:off x="0" y="0"/>
          <a:ext cx="0" cy="0"/>
          <a:chOff x="0" y="0"/>
          <a:chExt cx="0" cy="0"/>
        </a:xfrm>
      </p:grpSpPr>
      <p:pic>
        <p:nvPicPr>
          <p:cNvPr id="21" name="Graphic 20">
            <a:extLst>
              <a:ext uri="{FF2B5EF4-FFF2-40B4-BE49-F238E27FC236}">
                <a16:creationId xmlns:a16="http://schemas.microsoft.com/office/drawing/2014/main" id="{B6363F62-BA9F-C5DD-1779-2EDC81E304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sp>
        <p:nvSpPr>
          <p:cNvPr id="3" name="Freeform 3">
            <a:extLst>
              <a:ext uri="{FF2B5EF4-FFF2-40B4-BE49-F238E27FC236}">
                <a16:creationId xmlns:a16="http://schemas.microsoft.com/office/drawing/2014/main" id="{D75DBA14-2A27-FC82-55DA-90788E6E8B29}"/>
              </a:ext>
            </a:extLst>
          </p:cNvPr>
          <p:cNvSpPr/>
          <p:nvPr/>
        </p:nvSpPr>
        <p:spPr>
          <a:xfrm flipH="1">
            <a:off x="9314328" y="438036"/>
            <a:ext cx="2372496" cy="1716825"/>
          </a:xfrm>
          <a:custGeom>
            <a:avLst/>
            <a:gdLst/>
            <a:ahLst/>
            <a:cxnLst/>
            <a:rect l="l" t="t" r="r" b="b"/>
            <a:pathLst>
              <a:path w="3558744" h="2575237">
                <a:moveTo>
                  <a:pt x="3558744" y="0"/>
                </a:moveTo>
                <a:lnTo>
                  <a:pt x="0" y="0"/>
                </a:lnTo>
                <a:lnTo>
                  <a:pt x="0" y="2575236"/>
                </a:lnTo>
                <a:lnTo>
                  <a:pt x="3558744" y="2575236"/>
                </a:lnTo>
                <a:lnTo>
                  <a:pt x="355874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a:extLst>
              <a:ext uri="{FF2B5EF4-FFF2-40B4-BE49-F238E27FC236}">
                <a16:creationId xmlns:a16="http://schemas.microsoft.com/office/drawing/2014/main" id="{26D58C04-0042-3788-C6E4-57656F75A754}"/>
              </a:ext>
            </a:extLst>
          </p:cNvPr>
          <p:cNvGrpSpPr/>
          <p:nvPr/>
        </p:nvGrpSpPr>
        <p:grpSpPr>
          <a:xfrm>
            <a:off x="7952197" y="5822641"/>
            <a:ext cx="3074406" cy="699119"/>
            <a:chOff x="0" y="0"/>
            <a:chExt cx="812800" cy="184831"/>
          </a:xfrm>
        </p:grpSpPr>
        <p:sp>
          <p:nvSpPr>
            <p:cNvPr id="6" name="Freeform 6">
              <a:extLst>
                <a:ext uri="{FF2B5EF4-FFF2-40B4-BE49-F238E27FC236}">
                  <a16:creationId xmlns:a16="http://schemas.microsoft.com/office/drawing/2014/main" id="{195E87AD-A017-4854-2173-EE32126C7E8D}"/>
                </a:ext>
              </a:extLst>
            </p:cNvPr>
            <p:cNvSpPr/>
            <p:nvPr/>
          </p:nvSpPr>
          <p:spPr>
            <a:xfrm>
              <a:off x="0" y="0"/>
              <a:ext cx="812800" cy="184831"/>
            </a:xfrm>
            <a:custGeom>
              <a:avLst/>
              <a:gdLst/>
              <a:ahLst/>
              <a:cxnLst/>
              <a:rect l="l" t="t" r="r" b="b"/>
              <a:pathLst>
                <a:path w="812800" h="184831">
                  <a:moveTo>
                    <a:pt x="406400" y="0"/>
                  </a:moveTo>
                  <a:cubicBezTo>
                    <a:pt x="181951" y="0"/>
                    <a:pt x="0" y="41376"/>
                    <a:pt x="0" y="92415"/>
                  </a:cubicBezTo>
                  <a:cubicBezTo>
                    <a:pt x="0" y="143455"/>
                    <a:pt x="181951" y="184831"/>
                    <a:pt x="406400" y="184831"/>
                  </a:cubicBezTo>
                  <a:cubicBezTo>
                    <a:pt x="630849" y="184831"/>
                    <a:pt x="812800" y="143455"/>
                    <a:pt x="812800" y="92415"/>
                  </a:cubicBezTo>
                  <a:cubicBezTo>
                    <a:pt x="812800" y="41376"/>
                    <a:pt x="630849" y="0"/>
                    <a:pt x="406400" y="0"/>
                  </a:cubicBezTo>
                  <a:close/>
                </a:path>
              </a:pathLst>
            </a:custGeom>
            <a:solidFill>
              <a:srgbClr val="F4CEA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857052D4-80CF-6A8F-E052-D2AA8B5E31FC}"/>
                </a:ext>
              </a:extLst>
            </p:cNvPr>
            <p:cNvSpPr txBox="1"/>
            <p:nvPr/>
          </p:nvSpPr>
          <p:spPr>
            <a:xfrm>
              <a:off x="76200" y="-11247"/>
              <a:ext cx="660400" cy="1787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a:extLst>
              <a:ext uri="{FF2B5EF4-FFF2-40B4-BE49-F238E27FC236}">
                <a16:creationId xmlns:a16="http://schemas.microsoft.com/office/drawing/2014/main" id="{33CD0C09-801C-7953-224A-C60545BADAC2}"/>
              </a:ext>
            </a:extLst>
          </p:cNvPr>
          <p:cNvGrpSpPr/>
          <p:nvPr/>
        </p:nvGrpSpPr>
        <p:grpSpPr>
          <a:xfrm>
            <a:off x="11099815" y="5853614"/>
            <a:ext cx="762081" cy="351833"/>
            <a:chOff x="0" y="0"/>
            <a:chExt cx="508002" cy="234531"/>
          </a:xfrm>
        </p:grpSpPr>
        <p:sp>
          <p:nvSpPr>
            <p:cNvPr id="9" name="Freeform 9">
              <a:extLst>
                <a:ext uri="{FF2B5EF4-FFF2-40B4-BE49-F238E27FC236}">
                  <a16:creationId xmlns:a16="http://schemas.microsoft.com/office/drawing/2014/main" id="{A2E08306-8986-7028-9140-18C2CF5F987F}"/>
                </a:ext>
              </a:extLst>
            </p:cNvPr>
            <p:cNvSpPr/>
            <p:nvPr/>
          </p:nvSpPr>
          <p:spPr>
            <a:xfrm>
              <a:off x="0" y="0"/>
              <a:ext cx="508002" cy="234531"/>
            </a:xfrm>
            <a:custGeom>
              <a:avLst/>
              <a:gdLst/>
              <a:ahLst/>
              <a:cxnLst/>
              <a:rect l="l" t="t" r="r" b="b"/>
              <a:pathLst>
                <a:path w="508002" h="234531">
                  <a:moveTo>
                    <a:pt x="254001" y="0"/>
                  </a:moveTo>
                  <a:cubicBezTo>
                    <a:pt x="113720" y="0"/>
                    <a:pt x="0" y="52502"/>
                    <a:pt x="0" y="117265"/>
                  </a:cubicBezTo>
                  <a:cubicBezTo>
                    <a:pt x="0" y="182029"/>
                    <a:pt x="113720" y="234531"/>
                    <a:pt x="254001" y="234531"/>
                  </a:cubicBezTo>
                  <a:cubicBezTo>
                    <a:pt x="394282" y="234531"/>
                    <a:pt x="508002" y="182029"/>
                    <a:pt x="508002" y="117265"/>
                  </a:cubicBezTo>
                  <a:cubicBezTo>
                    <a:pt x="508002" y="52502"/>
                    <a:pt x="394282" y="0"/>
                    <a:pt x="254001" y="0"/>
                  </a:cubicBezTo>
                  <a:close/>
                </a:path>
              </a:pathLst>
            </a:custGeom>
            <a:solidFill>
              <a:srgbClr val="EF656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3E29EE12-159D-3646-8E93-95E4B59FE01F}"/>
                </a:ext>
              </a:extLst>
            </p:cNvPr>
            <p:cNvSpPr txBox="1"/>
            <p:nvPr/>
          </p:nvSpPr>
          <p:spPr>
            <a:xfrm>
              <a:off x="47625" y="-6588"/>
              <a:ext cx="412752" cy="21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a:extLst>
              <a:ext uri="{FF2B5EF4-FFF2-40B4-BE49-F238E27FC236}">
                <a16:creationId xmlns:a16="http://schemas.microsoft.com/office/drawing/2014/main" id="{51D834C8-346E-2D51-B7B5-CDAD8EBD9493}"/>
              </a:ext>
            </a:extLst>
          </p:cNvPr>
          <p:cNvSpPr/>
          <p:nvPr/>
        </p:nvSpPr>
        <p:spPr>
          <a:xfrm>
            <a:off x="7291976" y="1024501"/>
            <a:ext cx="4394848" cy="5147699"/>
          </a:xfrm>
          <a:custGeom>
            <a:avLst/>
            <a:gdLst/>
            <a:ahLst/>
            <a:cxnLst/>
            <a:rect l="l" t="t" r="r" b="b"/>
            <a:pathLst>
              <a:path w="6592272" h="7721549">
                <a:moveTo>
                  <a:pt x="0" y="0"/>
                </a:moveTo>
                <a:lnTo>
                  <a:pt x="6592272" y="0"/>
                </a:lnTo>
                <a:lnTo>
                  <a:pt x="6592272" y="7721549"/>
                </a:lnTo>
                <a:lnTo>
                  <a:pt x="0" y="7721549"/>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585C5B79-1524-AE3B-0F3F-93C664A42002}"/>
              </a:ext>
            </a:extLst>
          </p:cNvPr>
          <p:cNvSpPr/>
          <p:nvPr/>
        </p:nvSpPr>
        <p:spPr>
          <a:xfrm rot="-7053324" flipH="1">
            <a:off x="6515473" y="1093537"/>
            <a:ext cx="825521" cy="709948"/>
          </a:xfrm>
          <a:custGeom>
            <a:avLst/>
            <a:gdLst/>
            <a:ahLst/>
            <a:cxnLst/>
            <a:rect l="l" t="t" r="r" b="b"/>
            <a:pathLst>
              <a:path w="1238282" h="1064922">
                <a:moveTo>
                  <a:pt x="1238281" y="0"/>
                </a:moveTo>
                <a:lnTo>
                  <a:pt x="0" y="0"/>
                </a:lnTo>
                <a:lnTo>
                  <a:pt x="0" y="1064922"/>
                </a:lnTo>
                <a:lnTo>
                  <a:pt x="1238281" y="1064922"/>
                </a:lnTo>
                <a:lnTo>
                  <a:pt x="123828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14257A57-99E6-26D4-615E-16CF7FEEFC78}"/>
              </a:ext>
            </a:extLst>
          </p:cNvPr>
          <p:cNvGrpSpPr/>
          <p:nvPr/>
        </p:nvGrpSpPr>
        <p:grpSpPr>
          <a:xfrm>
            <a:off x="541597" y="6029530"/>
            <a:ext cx="1387803" cy="525476"/>
            <a:chOff x="0" y="0"/>
            <a:chExt cx="366902" cy="138923"/>
          </a:xfrm>
        </p:grpSpPr>
        <p:sp>
          <p:nvSpPr>
            <p:cNvPr id="15" name="Freeform 15">
              <a:extLst>
                <a:ext uri="{FF2B5EF4-FFF2-40B4-BE49-F238E27FC236}">
                  <a16:creationId xmlns:a16="http://schemas.microsoft.com/office/drawing/2014/main" id="{FBE0C45B-14BF-E716-23AA-43230D184206}"/>
                </a:ext>
              </a:extLst>
            </p:cNvPr>
            <p:cNvSpPr/>
            <p:nvPr/>
          </p:nvSpPr>
          <p:spPr>
            <a:xfrm>
              <a:off x="0" y="0"/>
              <a:ext cx="366902" cy="138923"/>
            </a:xfrm>
            <a:custGeom>
              <a:avLst/>
              <a:gdLst/>
              <a:ahLst/>
              <a:cxnLst/>
              <a:rect l="l" t="t" r="r" b="b"/>
              <a:pathLst>
                <a:path w="366902" h="138923">
                  <a:moveTo>
                    <a:pt x="183451" y="0"/>
                  </a:moveTo>
                  <a:cubicBezTo>
                    <a:pt x="82134" y="0"/>
                    <a:pt x="0" y="31099"/>
                    <a:pt x="0" y="69462"/>
                  </a:cubicBezTo>
                  <a:cubicBezTo>
                    <a:pt x="0" y="107824"/>
                    <a:pt x="82134" y="138923"/>
                    <a:pt x="183451" y="138923"/>
                  </a:cubicBezTo>
                  <a:cubicBezTo>
                    <a:pt x="284768" y="138923"/>
                    <a:pt x="366902" y="107824"/>
                    <a:pt x="366902" y="69462"/>
                  </a:cubicBezTo>
                  <a:cubicBezTo>
                    <a:pt x="366902" y="31099"/>
                    <a:pt x="284768" y="0"/>
                    <a:pt x="183451" y="0"/>
                  </a:cubicBezTo>
                  <a:close/>
                </a:path>
              </a:pathLst>
            </a:custGeom>
            <a:solidFill>
              <a:srgbClr val="F4CEA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1B2EBF93-403D-D4B2-4314-AF2B873C4A14}"/>
                </a:ext>
              </a:extLst>
            </p:cNvPr>
            <p:cNvSpPr txBox="1"/>
            <p:nvPr/>
          </p:nvSpPr>
          <p:spPr>
            <a:xfrm>
              <a:off x="34397" y="-15551"/>
              <a:ext cx="298108" cy="1414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a:extLst>
              <a:ext uri="{FF2B5EF4-FFF2-40B4-BE49-F238E27FC236}">
                <a16:creationId xmlns:a16="http://schemas.microsoft.com/office/drawing/2014/main" id="{00EEDA8D-D144-30F2-E578-708EEF133C1C}"/>
              </a:ext>
            </a:extLst>
          </p:cNvPr>
          <p:cNvSpPr/>
          <p:nvPr/>
        </p:nvSpPr>
        <p:spPr>
          <a:xfrm>
            <a:off x="559218" y="4555526"/>
            <a:ext cx="1370181" cy="1883374"/>
          </a:xfrm>
          <a:custGeom>
            <a:avLst/>
            <a:gdLst/>
            <a:ahLst/>
            <a:cxnLst/>
            <a:rect l="l" t="t" r="r" b="b"/>
            <a:pathLst>
              <a:path w="2055272" h="2825061">
                <a:moveTo>
                  <a:pt x="0" y="0"/>
                </a:moveTo>
                <a:lnTo>
                  <a:pt x="2055272" y="0"/>
                </a:lnTo>
                <a:lnTo>
                  <a:pt x="2055272" y="2825061"/>
                </a:lnTo>
                <a:lnTo>
                  <a:pt x="0" y="28250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a:extLst>
              <a:ext uri="{FF2B5EF4-FFF2-40B4-BE49-F238E27FC236}">
                <a16:creationId xmlns:a16="http://schemas.microsoft.com/office/drawing/2014/main" id="{EB1D0063-1052-2D84-6279-78A9FB168126}"/>
              </a:ext>
            </a:extLst>
          </p:cNvPr>
          <p:cNvSpPr/>
          <p:nvPr/>
        </p:nvSpPr>
        <p:spPr>
          <a:xfrm>
            <a:off x="541597" y="603822"/>
            <a:ext cx="1535529" cy="1551039"/>
          </a:xfrm>
          <a:custGeom>
            <a:avLst/>
            <a:gdLst/>
            <a:ahLst/>
            <a:cxnLst/>
            <a:rect l="l" t="t" r="r" b="b"/>
            <a:pathLst>
              <a:path w="2303293" h="2326559">
                <a:moveTo>
                  <a:pt x="0" y="0"/>
                </a:moveTo>
                <a:lnTo>
                  <a:pt x="2303293" y="0"/>
                </a:lnTo>
                <a:lnTo>
                  <a:pt x="2303293" y="2326558"/>
                </a:lnTo>
                <a:lnTo>
                  <a:pt x="0" y="2326558"/>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523B756E-8BA3-0390-5FF2-2E1B85A124CC}"/>
              </a:ext>
            </a:extLst>
          </p:cNvPr>
          <p:cNvSpPr/>
          <p:nvPr/>
        </p:nvSpPr>
        <p:spPr>
          <a:xfrm>
            <a:off x="559218" y="438036"/>
            <a:ext cx="11073564" cy="6018181"/>
          </a:xfrm>
          <a:prstGeom prst="roundRect">
            <a:avLst/>
          </a:prstGeom>
          <a:solidFill>
            <a:schemeClr val="bg1">
              <a:alpha val="93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766052E4-9335-DED7-842E-AA5C076735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1601" y="763191"/>
            <a:ext cx="3319225" cy="2059579"/>
          </a:xfrm>
          <a:prstGeom prst="rect">
            <a:avLst/>
          </a:prstGeom>
        </p:spPr>
      </p:pic>
      <p:pic>
        <p:nvPicPr>
          <p:cNvPr id="25" name="Picture 24">
            <a:extLst>
              <a:ext uri="{FF2B5EF4-FFF2-40B4-BE49-F238E27FC236}">
                <a16:creationId xmlns:a16="http://schemas.microsoft.com/office/drawing/2014/main" id="{FD4DB6C8-7D08-8F2A-8EE3-8464A784A89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85205" y="556520"/>
            <a:ext cx="2923947" cy="2026296"/>
          </a:xfrm>
          <a:prstGeom prst="rect">
            <a:avLst/>
          </a:prstGeom>
        </p:spPr>
      </p:pic>
      <p:pic>
        <p:nvPicPr>
          <p:cNvPr id="27" name="Picture 26">
            <a:extLst>
              <a:ext uri="{FF2B5EF4-FFF2-40B4-BE49-F238E27FC236}">
                <a16:creationId xmlns:a16="http://schemas.microsoft.com/office/drawing/2014/main" id="{CB2F6E79-B7DF-7C45-4A04-B555EA97F9C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37119" y="2077484"/>
            <a:ext cx="2894245" cy="1969534"/>
          </a:xfrm>
          <a:prstGeom prst="rect">
            <a:avLst/>
          </a:prstGeom>
        </p:spPr>
      </p:pic>
      <p:pic>
        <p:nvPicPr>
          <p:cNvPr id="29" name="Picture 28">
            <a:extLst>
              <a:ext uri="{FF2B5EF4-FFF2-40B4-BE49-F238E27FC236}">
                <a16:creationId xmlns:a16="http://schemas.microsoft.com/office/drawing/2014/main" id="{A844F2AE-0EC8-D809-1226-338CCFA1EC7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09969" y="1808849"/>
            <a:ext cx="3376835" cy="2194942"/>
          </a:xfrm>
          <a:prstGeom prst="rect">
            <a:avLst/>
          </a:prstGeom>
        </p:spPr>
      </p:pic>
      <p:sp>
        <p:nvSpPr>
          <p:cNvPr id="30" name="Hộp Văn bản 25">
            <a:extLst>
              <a:ext uri="{FF2B5EF4-FFF2-40B4-BE49-F238E27FC236}">
                <a16:creationId xmlns:a16="http://schemas.microsoft.com/office/drawing/2014/main" id="{EA3ECD9A-686A-0A13-5551-68846CA2F00D}"/>
              </a:ext>
            </a:extLst>
          </p:cNvPr>
          <p:cNvSpPr txBox="1"/>
          <p:nvPr/>
        </p:nvSpPr>
        <p:spPr>
          <a:xfrm>
            <a:off x="952055" y="4323032"/>
            <a:ext cx="10696498" cy="1938992"/>
          </a:xfrm>
          <a:prstGeom prst="rect">
            <a:avLst/>
          </a:prstGeom>
          <a:noFill/>
        </p:spPr>
        <p:txBody>
          <a:bodyPr wrap="square">
            <a:spAutoFit/>
          </a:bodyPr>
          <a:lstStyle/>
          <a:p>
            <a:pPr lvl="0" algn="ctr">
              <a:defRPr/>
            </a:pPr>
            <a:r>
              <a:rPr lang="vi-VN" sz="4000">
                <a:solidFill>
                  <a:srgbClr val="FF0000"/>
                </a:solidFill>
                <a:latin typeface="Calibri" panose="020F0502020204030204" pitchFamily="34" charset="0"/>
                <a:cs typeface="Calibri" panose="020F0502020204030204" pitchFamily="34" charset="0"/>
              </a:rPr>
              <a:t>Chủ đề của các bức tranh phản ánh sâu sắc đời sống tinh thần, vật chất của con người, xã hội theo quan điểm dân gian của người dân làng Đông Hồ.</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19901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0C4"/>
        </a:solidFill>
        <a:effectLst/>
      </p:bgPr>
    </p:bg>
    <p:spTree>
      <p:nvGrpSpPr>
        <p:cNvPr id="1" name="">
          <a:extLst>
            <a:ext uri="{FF2B5EF4-FFF2-40B4-BE49-F238E27FC236}">
              <a16:creationId xmlns:a16="http://schemas.microsoft.com/office/drawing/2014/main" id="{1E23447D-B912-47DC-E271-1EB09956CFA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25EBB30-0F9B-F4F6-74F0-78AE686F7A92}"/>
              </a:ext>
            </a:extLst>
          </p:cNvPr>
          <p:cNvSpPr/>
          <p:nvPr/>
        </p:nvSpPr>
        <p:spPr>
          <a:xfrm>
            <a:off x="4178660" y="1961718"/>
            <a:ext cx="7512037" cy="3079935"/>
          </a:xfrm>
          <a:custGeom>
            <a:avLst/>
            <a:gdLst/>
            <a:ahLst/>
            <a:cxnLst/>
            <a:rect l="l" t="t" r="r" b="b"/>
            <a:pathLst>
              <a:path w="11268055" h="4619903">
                <a:moveTo>
                  <a:pt x="0" y="0"/>
                </a:moveTo>
                <a:lnTo>
                  <a:pt x="11268055" y="0"/>
                </a:lnTo>
                <a:lnTo>
                  <a:pt x="11268055" y="4619902"/>
                </a:lnTo>
                <a:lnTo>
                  <a:pt x="0" y="4619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889759B-A24F-CE94-A02A-068230FBBFB5}"/>
              </a:ext>
            </a:extLst>
          </p:cNvPr>
          <p:cNvSpPr/>
          <p:nvPr/>
        </p:nvSpPr>
        <p:spPr>
          <a:xfrm>
            <a:off x="5458295" y="4647821"/>
            <a:ext cx="5291158" cy="1078073"/>
          </a:xfrm>
          <a:custGeom>
            <a:avLst/>
            <a:gdLst/>
            <a:ahLst/>
            <a:cxnLst/>
            <a:rect l="l" t="t" r="r" b="b"/>
            <a:pathLst>
              <a:path w="7936737" h="1617110">
                <a:moveTo>
                  <a:pt x="0" y="0"/>
                </a:moveTo>
                <a:lnTo>
                  <a:pt x="7936737" y="0"/>
                </a:lnTo>
                <a:lnTo>
                  <a:pt x="7936737" y="1617110"/>
                </a:lnTo>
                <a:lnTo>
                  <a:pt x="0" y="16171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637727A2-5C10-26AE-09DD-D1EFB57C9C2B}"/>
              </a:ext>
            </a:extLst>
          </p:cNvPr>
          <p:cNvSpPr/>
          <p:nvPr/>
        </p:nvSpPr>
        <p:spPr>
          <a:xfrm>
            <a:off x="0" y="305962"/>
            <a:ext cx="2683789" cy="2825041"/>
          </a:xfrm>
          <a:custGeom>
            <a:avLst/>
            <a:gdLst/>
            <a:ahLst/>
            <a:cxnLst/>
            <a:rect l="l" t="t" r="r" b="b"/>
            <a:pathLst>
              <a:path w="4025683" h="4237561">
                <a:moveTo>
                  <a:pt x="0" y="0"/>
                </a:moveTo>
                <a:lnTo>
                  <a:pt x="4025683" y="0"/>
                </a:lnTo>
                <a:lnTo>
                  <a:pt x="4025683" y="4237561"/>
                </a:lnTo>
                <a:lnTo>
                  <a:pt x="0" y="4237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a:extLst>
              <a:ext uri="{FF2B5EF4-FFF2-40B4-BE49-F238E27FC236}">
                <a16:creationId xmlns:a16="http://schemas.microsoft.com/office/drawing/2014/main" id="{D80EF561-652A-E4E3-8EC1-31FFA43F385F}"/>
              </a:ext>
            </a:extLst>
          </p:cNvPr>
          <p:cNvGrpSpPr/>
          <p:nvPr/>
        </p:nvGrpSpPr>
        <p:grpSpPr>
          <a:xfrm>
            <a:off x="1021184" y="5819032"/>
            <a:ext cx="2418339" cy="549930"/>
            <a:chOff x="0" y="0"/>
            <a:chExt cx="812800" cy="184831"/>
          </a:xfrm>
        </p:grpSpPr>
        <p:sp>
          <p:nvSpPr>
            <p:cNvPr id="6" name="Freeform 6">
              <a:extLst>
                <a:ext uri="{FF2B5EF4-FFF2-40B4-BE49-F238E27FC236}">
                  <a16:creationId xmlns:a16="http://schemas.microsoft.com/office/drawing/2014/main" id="{2076A185-98A1-5970-4B35-0CCC591DC19F}"/>
                </a:ext>
              </a:extLst>
            </p:cNvPr>
            <p:cNvSpPr/>
            <p:nvPr/>
          </p:nvSpPr>
          <p:spPr>
            <a:xfrm>
              <a:off x="0" y="0"/>
              <a:ext cx="812800" cy="184831"/>
            </a:xfrm>
            <a:custGeom>
              <a:avLst/>
              <a:gdLst/>
              <a:ahLst/>
              <a:cxnLst/>
              <a:rect l="l" t="t" r="r" b="b"/>
              <a:pathLst>
                <a:path w="812800" h="184831">
                  <a:moveTo>
                    <a:pt x="406400" y="0"/>
                  </a:moveTo>
                  <a:cubicBezTo>
                    <a:pt x="181951" y="0"/>
                    <a:pt x="0" y="41376"/>
                    <a:pt x="0" y="92415"/>
                  </a:cubicBezTo>
                  <a:cubicBezTo>
                    <a:pt x="0" y="143455"/>
                    <a:pt x="181951" y="184831"/>
                    <a:pt x="406400" y="184831"/>
                  </a:cubicBezTo>
                  <a:cubicBezTo>
                    <a:pt x="630849" y="184831"/>
                    <a:pt x="812800" y="143455"/>
                    <a:pt x="812800" y="92415"/>
                  </a:cubicBezTo>
                  <a:cubicBezTo>
                    <a:pt x="812800" y="41376"/>
                    <a:pt x="630849" y="0"/>
                    <a:pt x="406400" y="0"/>
                  </a:cubicBezTo>
                  <a:close/>
                </a:path>
              </a:pathLst>
            </a:custGeom>
            <a:solidFill>
              <a:srgbClr val="F4CEA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52936A16-2DAA-3D97-F9C0-F347771ABBF7}"/>
                </a:ext>
              </a:extLst>
            </p:cNvPr>
            <p:cNvSpPr txBox="1"/>
            <p:nvPr/>
          </p:nvSpPr>
          <p:spPr>
            <a:xfrm>
              <a:off x="76200" y="-11247"/>
              <a:ext cx="660400" cy="1787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62911BFF-A120-D371-21A8-C39A1705195F}"/>
              </a:ext>
            </a:extLst>
          </p:cNvPr>
          <p:cNvSpPr/>
          <p:nvPr/>
        </p:nvSpPr>
        <p:spPr>
          <a:xfrm>
            <a:off x="516606" y="1131374"/>
            <a:ext cx="5084101" cy="4988774"/>
          </a:xfrm>
          <a:custGeom>
            <a:avLst/>
            <a:gdLst/>
            <a:ahLst/>
            <a:cxnLst/>
            <a:rect l="l" t="t" r="r" b="b"/>
            <a:pathLst>
              <a:path w="7626151" h="7483161">
                <a:moveTo>
                  <a:pt x="0" y="0"/>
                </a:moveTo>
                <a:lnTo>
                  <a:pt x="7626151" y="0"/>
                </a:lnTo>
                <a:lnTo>
                  <a:pt x="7626151" y="7483161"/>
                </a:lnTo>
                <a:lnTo>
                  <a:pt x="0" y="7483161"/>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C1FAEF6F-3786-366B-FDB3-EC29D9C18ADD}"/>
              </a:ext>
            </a:extLst>
          </p:cNvPr>
          <p:cNvSpPr/>
          <p:nvPr/>
        </p:nvSpPr>
        <p:spPr>
          <a:xfrm>
            <a:off x="9975744" y="842131"/>
            <a:ext cx="1714953" cy="1579900"/>
          </a:xfrm>
          <a:custGeom>
            <a:avLst/>
            <a:gdLst/>
            <a:ahLst/>
            <a:cxnLst/>
            <a:rect l="l" t="t" r="r" b="b"/>
            <a:pathLst>
              <a:path w="2572429" h="2369850">
                <a:moveTo>
                  <a:pt x="0" y="0"/>
                </a:moveTo>
                <a:lnTo>
                  <a:pt x="2572429" y="0"/>
                </a:lnTo>
                <a:lnTo>
                  <a:pt x="2572429" y="2369851"/>
                </a:lnTo>
                <a:lnTo>
                  <a:pt x="0" y="23698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5BBC59A1-4F7D-C5DC-B1B8-132841DE5CAE}"/>
              </a:ext>
            </a:extLst>
          </p:cNvPr>
          <p:cNvSpPr/>
          <p:nvPr/>
        </p:nvSpPr>
        <p:spPr>
          <a:xfrm rot="1499560">
            <a:off x="4374374" y="4897909"/>
            <a:ext cx="1495017" cy="1404042"/>
          </a:xfrm>
          <a:custGeom>
            <a:avLst/>
            <a:gdLst/>
            <a:ahLst/>
            <a:cxnLst/>
            <a:rect l="l" t="t" r="r" b="b"/>
            <a:pathLst>
              <a:path w="2242525" h="2106063">
                <a:moveTo>
                  <a:pt x="0" y="0"/>
                </a:moveTo>
                <a:lnTo>
                  <a:pt x="2242525" y="0"/>
                </a:lnTo>
                <a:lnTo>
                  <a:pt x="2242525" y="2106063"/>
                </a:lnTo>
                <a:lnTo>
                  <a:pt x="0" y="21060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43A2E316-D5E4-58EB-DC98-5E2ADE394746}"/>
              </a:ext>
            </a:extLst>
          </p:cNvPr>
          <p:cNvSpPr/>
          <p:nvPr/>
        </p:nvSpPr>
        <p:spPr>
          <a:xfrm rot="-7053324" flipH="1">
            <a:off x="10484338" y="4076334"/>
            <a:ext cx="825521" cy="709948"/>
          </a:xfrm>
          <a:custGeom>
            <a:avLst/>
            <a:gdLst/>
            <a:ahLst/>
            <a:cxnLst/>
            <a:rect l="l" t="t" r="r" b="b"/>
            <a:pathLst>
              <a:path w="1238282" h="1064922">
                <a:moveTo>
                  <a:pt x="1238282" y="0"/>
                </a:moveTo>
                <a:lnTo>
                  <a:pt x="0" y="0"/>
                </a:lnTo>
                <a:lnTo>
                  <a:pt x="0" y="1064922"/>
                </a:lnTo>
                <a:lnTo>
                  <a:pt x="1238282" y="1064922"/>
                </a:lnTo>
                <a:lnTo>
                  <a:pt x="1238282"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7E5E0BEA-AF92-998D-85EF-95BA61221725}"/>
              </a:ext>
            </a:extLst>
          </p:cNvPr>
          <p:cNvSpPr txBox="1"/>
          <p:nvPr/>
        </p:nvSpPr>
        <p:spPr>
          <a:xfrm>
            <a:off x="10256161" y="1387647"/>
            <a:ext cx="1154119" cy="526298"/>
          </a:xfrm>
          <a:prstGeom prst="rect">
            <a:avLst/>
          </a:prstGeom>
        </p:spPr>
        <p:txBody>
          <a:bodyPr lIns="0" tIns="0" rIns="0" bIns="0" rtlCol="0" anchor="t">
            <a:spAutoFit/>
          </a:bodyPr>
          <a:lstStyle/>
          <a:p>
            <a:pPr marL="0" marR="0" lvl="0" indent="0" algn="ctr" defTabSz="609630" rtl="0" eaLnBrk="1" fontAlgn="auto" latinLnBrk="0" hangingPunct="1">
              <a:lnSpc>
                <a:spcPts val="4480"/>
              </a:lnSpc>
              <a:spcBef>
                <a:spcPts val="0"/>
              </a:spcBef>
              <a:spcAft>
                <a:spcPts val="0"/>
              </a:spcAft>
              <a:buClrTx/>
              <a:buSzTx/>
              <a:buFontTx/>
              <a:buNone/>
              <a:tabLst/>
              <a:defRPr/>
            </a:pPr>
            <a:r>
              <a:rPr kumimoji="0" lang="en-US" sz="3200" b="1" i="0" u="none" strike="noStrike" kern="1200" cap="none" spc="0" normalizeH="0" baseline="0" noProof="0">
                <a:ln>
                  <a:noFill/>
                </a:ln>
                <a:solidFill>
                  <a:srgbClr val="1C75BC"/>
                </a:solidFill>
                <a:effectLst/>
                <a:uLnTx/>
                <a:uFillTx/>
                <a:latin typeface="Cakerolli Semi-Bold"/>
                <a:ea typeface="Cakerolli Semi-Bold"/>
                <a:cs typeface="Cakerolli Semi-Bold"/>
                <a:sym typeface="Cakerolli Semi-Bold"/>
              </a:rPr>
              <a:t>06</a:t>
            </a:r>
          </a:p>
        </p:txBody>
      </p:sp>
      <p:grpSp>
        <p:nvGrpSpPr>
          <p:cNvPr id="17" name="Group 17">
            <a:extLst>
              <a:ext uri="{FF2B5EF4-FFF2-40B4-BE49-F238E27FC236}">
                <a16:creationId xmlns:a16="http://schemas.microsoft.com/office/drawing/2014/main" id="{AADB7207-947D-AB98-C340-FA52C62E5D22}"/>
              </a:ext>
            </a:extLst>
          </p:cNvPr>
          <p:cNvGrpSpPr/>
          <p:nvPr/>
        </p:nvGrpSpPr>
        <p:grpSpPr>
          <a:xfrm>
            <a:off x="3493915" y="5843396"/>
            <a:ext cx="599456" cy="276753"/>
            <a:chOff x="0" y="0"/>
            <a:chExt cx="508002" cy="234531"/>
          </a:xfrm>
        </p:grpSpPr>
        <p:sp>
          <p:nvSpPr>
            <p:cNvPr id="18" name="Freeform 18">
              <a:extLst>
                <a:ext uri="{FF2B5EF4-FFF2-40B4-BE49-F238E27FC236}">
                  <a16:creationId xmlns:a16="http://schemas.microsoft.com/office/drawing/2014/main" id="{984FA1E6-CA46-119C-67F6-2C0090AEF619}"/>
                </a:ext>
              </a:extLst>
            </p:cNvPr>
            <p:cNvSpPr/>
            <p:nvPr/>
          </p:nvSpPr>
          <p:spPr>
            <a:xfrm>
              <a:off x="0" y="0"/>
              <a:ext cx="508002" cy="234531"/>
            </a:xfrm>
            <a:custGeom>
              <a:avLst/>
              <a:gdLst/>
              <a:ahLst/>
              <a:cxnLst/>
              <a:rect l="l" t="t" r="r" b="b"/>
              <a:pathLst>
                <a:path w="508002" h="234531">
                  <a:moveTo>
                    <a:pt x="254001" y="0"/>
                  </a:moveTo>
                  <a:cubicBezTo>
                    <a:pt x="113720" y="0"/>
                    <a:pt x="0" y="52502"/>
                    <a:pt x="0" y="117265"/>
                  </a:cubicBezTo>
                  <a:cubicBezTo>
                    <a:pt x="0" y="182029"/>
                    <a:pt x="113720" y="234531"/>
                    <a:pt x="254001" y="234531"/>
                  </a:cubicBezTo>
                  <a:cubicBezTo>
                    <a:pt x="394282" y="234531"/>
                    <a:pt x="508002" y="182029"/>
                    <a:pt x="508002" y="117265"/>
                  </a:cubicBezTo>
                  <a:cubicBezTo>
                    <a:pt x="508002" y="52502"/>
                    <a:pt x="394282" y="0"/>
                    <a:pt x="254001" y="0"/>
                  </a:cubicBezTo>
                  <a:close/>
                </a:path>
              </a:pathLst>
            </a:custGeom>
            <a:solidFill>
              <a:srgbClr val="EF656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7C5AA9F2-F0A8-C477-6B4A-F4A4B1599BDD}"/>
                </a:ext>
              </a:extLst>
            </p:cNvPr>
            <p:cNvSpPr txBox="1"/>
            <p:nvPr/>
          </p:nvSpPr>
          <p:spPr>
            <a:xfrm>
              <a:off x="47625" y="-6588"/>
              <a:ext cx="412752" cy="21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950CA282-DCD8-B695-A67A-95B251600221}"/>
              </a:ext>
            </a:extLst>
          </p:cNvPr>
          <p:cNvGrpSpPr/>
          <p:nvPr/>
        </p:nvGrpSpPr>
        <p:grpSpPr>
          <a:xfrm>
            <a:off x="516605" y="6230585"/>
            <a:ext cx="504579" cy="232951"/>
            <a:chOff x="0" y="0"/>
            <a:chExt cx="508002" cy="234531"/>
          </a:xfrm>
        </p:grpSpPr>
        <p:sp>
          <p:nvSpPr>
            <p:cNvPr id="21" name="Freeform 21">
              <a:extLst>
                <a:ext uri="{FF2B5EF4-FFF2-40B4-BE49-F238E27FC236}">
                  <a16:creationId xmlns:a16="http://schemas.microsoft.com/office/drawing/2014/main" id="{C7579607-4A76-DF14-510D-196A811B9C34}"/>
                </a:ext>
              </a:extLst>
            </p:cNvPr>
            <p:cNvSpPr/>
            <p:nvPr/>
          </p:nvSpPr>
          <p:spPr>
            <a:xfrm>
              <a:off x="0" y="0"/>
              <a:ext cx="508002" cy="234531"/>
            </a:xfrm>
            <a:custGeom>
              <a:avLst/>
              <a:gdLst/>
              <a:ahLst/>
              <a:cxnLst/>
              <a:rect l="l" t="t" r="r" b="b"/>
              <a:pathLst>
                <a:path w="508002" h="234531">
                  <a:moveTo>
                    <a:pt x="254001" y="0"/>
                  </a:moveTo>
                  <a:cubicBezTo>
                    <a:pt x="113720" y="0"/>
                    <a:pt x="0" y="52502"/>
                    <a:pt x="0" y="117265"/>
                  </a:cubicBezTo>
                  <a:cubicBezTo>
                    <a:pt x="0" y="182029"/>
                    <a:pt x="113720" y="234531"/>
                    <a:pt x="254001" y="234531"/>
                  </a:cubicBezTo>
                  <a:cubicBezTo>
                    <a:pt x="394282" y="234531"/>
                    <a:pt x="508002" y="182029"/>
                    <a:pt x="508002" y="117265"/>
                  </a:cubicBezTo>
                  <a:cubicBezTo>
                    <a:pt x="508002" y="52502"/>
                    <a:pt x="394282" y="0"/>
                    <a:pt x="254001" y="0"/>
                  </a:cubicBezTo>
                  <a:close/>
                </a:path>
              </a:pathLst>
            </a:custGeom>
            <a:solidFill>
              <a:srgbClr val="FEDB4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AD1EBB8E-0ACB-CA50-A246-CBEB0789F41F}"/>
                </a:ext>
              </a:extLst>
            </p:cNvPr>
            <p:cNvSpPr txBox="1"/>
            <p:nvPr/>
          </p:nvSpPr>
          <p:spPr>
            <a:xfrm>
              <a:off x="47625" y="-6588"/>
              <a:ext cx="412752" cy="21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31118987-9EB4-C4E1-3858-4647027B17D5}"/>
              </a:ext>
            </a:extLst>
          </p:cNvPr>
          <p:cNvSpPr txBox="1"/>
          <p:nvPr/>
        </p:nvSpPr>
        <p:spPr>
          <a:xfrm>
            <a:off x="4734531" y="2242940"/>
            <a:ext cx="6341800" cy="212365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glow rad="63500">
                    <a:srgbClr val="A5A5A5">
                      <a:satMod val="175000"/>
                      <a:alpha val="40000"/>
                    </a:srgbClr>
                  </a:glow>
                </a:effectLst>
                <a:uLnTx/>
                <a:uFillTx/>
                <a:latin typeface="SVN-Hole Hearted" panose="020B0A06020104020203" pitchFamily="34" charset="0"/>
                <a:ea typeface="+mn-ea"/>
                <a:cs typeface="+mn-cs"/>
              </a:rPr>
              <a:t>Bài 8 - Tiết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glow rad="63500">
                    <a:srgbClr val="A5A5A5">
                      <a:satMod val="175000"/>
                      <a:alpha val="40000"/>
                    </a:srgbClr>
                  </a:glow>
                </a:effectLst>
                <a:uLnTx/>
                <a:uFillTx/>
                <a:latin typeface="SVN-Hole Hearted" panose="020B0A06020104020203" pitchFamily="34" charset="0"/>
                <a:ea typeface="+mn-ea"/>
                <a:cs typeface="+mn-cs"/>
              </a:rPr>
              <a:t>TRANH LÀNG HỒ</a:t>
            </a:r>
            <a:endParaRPr kumimoji="0" lang="en-US" sz="6600" b="1" i="0" u="none" strike="noStrike" kern="1200" cap="none" spc="0" normalizeH="0" baseline="0" noProof="0" dirty="0">
              <a:ln>
                <a:noFill/>
              </a:ln>
              <a:solidFill>
                <a:srgbClr val="FF0000"/>
              </a:solidFill>
              <a:effectLst>
                <a:glow rad="63500">
                  <a:srgbClr val="A5A5A5">
                    <a:satMod val="175000"/>
                    <a:alpha val="40000"/>
                  </a:srgbClr>
                </a:glow>
              </a:effectLst>
              <a:uLnTx/>
              <a:uFillTx/>
              <a:latin typeface="SVN-Hole Hearted" panose="020B0A06020104020203" pitchFamily="34" charset="0"/>
              <a:ea typeface="+mn-ea"/>
              <a:cs typeface="+mn-cs"/>
            </a:endParaRPr>
          </a:p>
        </p:txBody>
      </p:sp>
    </p:spTree>
    <p:extLst>
      <p:ext uri="{BB962C8B-B14F-4D97-AF65-F5344CB8AC3E}">
        <p14:creationId xmlns:p14="http://schemas.microsoft.com/office/powerpoint/2010/main" val="2394365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23"/>
                                        </p:tgtEl>
                                      </p:cBhvr>
                                      <p:to x="80000" y="100000"/>
                                    </p:animScale>
                                    <p:anim by="(#ppt_w*0.10)" calcmode="lin" valueType="num">
                                      <p:cBhvr>
                                        <p:cTn id="7" dur="250" autoRev="1" fill="hold">
                                          <p:stCondLst>
                                            <p:cond delay="0"/>
                                          </p:stCondLst>
                                        </p:cTn>
                                        <p:tgtEl>
                                          <p:spTgt spid="23"/>
                                        </p:tgtEl>
                                        <p:attrNameLst>
                                          <p:attrName>ppt_x</p:attrName>
                                        </p:attrNameLst>
                                      </p:cBhvr>
                                    </p:anim>
                                    <p:anim by="(-#ppt_w*0.10)" calcmode="lin" valueType="num">
                                      <p:cBhvr>
                                        <p:cTn id="8" dur="250" autoRev="1" fill="hold">
                                          <p:stCondLst>
                                            <p:cond delay="0"/>
                                          </p:stCondLst>
                                        </p:cTn>
                                        <p:tgtEl>
                                          <p:spTgt spid="23"/>
                                        </p:tgtEl>
                                        <p:attrNameLst>
                                          <p:attrName>ppt_y</p:attrName>
                                        </p:attrNameLst>
                                      </p:cBhvr>
                                    </p:anim>
                                    <p:animRot by="-480000">
                                      <p:cBhvr>
                                        <p:cTn id="9" dur="250" autoRev="1" fill="hold">
                                          <p:stCondLst>
                                            <p:cond delay="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2461</TotalTime>
  <Words>2066</Words>
  <Application>Microsoft Office PowerPoint</Application>
  <PresentationFormat>Widescreen</PresentationFormat>
  <Paragraphs>125</Paragraphs>
  <Slides>48</Slides>
  <Notes>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48</vt:i4>
      </vt:variant>
    </vt:vector>
  </HeadingPairs>
  <TitlesOfParts>
    <vt:vector size="63" baseType="lpstr">
      <vt:lpstr>#9Slide05 Phobia</vt:lpstr>
      <vt:lpstr>Aptos</vt:lpstr>
      <vt:lpstr>Aptos Display</vt:lpstr>
      <vt:lpstr>Arial</vt:lpstr>
      <vt:lpstr>Cakerolli Semi-Bold</vt:lpstr>
      <vt:lpstr>Calibri</vt:lpstr>
      <vt:lpstr>SVN-Apple</vt:lpstr>
      <vt:lpstr>SVN-Hole Hearted</vt:lpstr>
      <vt:lpstr>Times New Roman</vt:lpstr>
      <vt:lpstr>UVN Bach Dang Nang</vt:lpstr>
      <vt:lpstr>Wingdings</vt:lpstr>
      <vt:lpstr>Office Theme</vt:lpstr>
      <vt:lpstr>1_Office Theme</vt:lpstr>
      <vt:lpstr>2_Office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92</cp:revision>
  <dcterms:created xsi:type="dcterms:W3CDTF">2023-07-16T06:04:17Z</dcterms:created>
  <dcterms:modified xsi:type="dcterms:W3CDTF">2025-02-02T07:45:38Z</dcterms:modified>
  <cp:category>9Slide.vn</cp:category>
</cp:coreProperties>
</file>