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30.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theme/themeOverride11.xml" ContentType="application/vnd.openxmlformats-officedocument.themeOverr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1" r:id="rId3"/>
    <p:sldMasterId id="2147483733" r:id="rId4"/>
    <p:sldMasterId id="2147483745" r:id="rId5"/>
    <p:sldMasterId id="2147483830" r:id="rId6"/>
    <p:sldMasterId id="2147483842" r:id="rId7"/>
    <p:sldMasterId id="2147483848" r:id="rId8"/>
    <p:sldMasterId id="2147483854" r:id="rId9"/>
    <p:sldMasterId id="2147483878" r:id="rId10"/>
    <p:sldMasterId id="2147483890" r:id="rId11"/>
    <p:sldMasterId id="2147483904" r:id="rId12"/>
    <p:sldMasterId id="2147483910" r:id="rId13"/>
  </p:sldMasterIdLst>
  <p:notesMasterIdLst>
    <p:notesMasterId r:id="rId57"/>
  </p:notesMasterIdLst>
  <p:sldIdLst>
    <p:sldId id="256" r:id="rId14"/>
    <p:sldId id="3188" r:id="rId15"/>
    <p:sldId id="263" r:id="rId16"/>
    <p:sldId id="257" r:id="rId17"/>
    <p:sldId id="2007577288" r:id="rId18"/>
    <p:sldId id="2007577289" r:id="rId19"/>
    <p:sldId id="3222" r:id="rId20"/>
    <p:sldId id="2007577266" r:id="rId21"/>
    <p:sldId id="2007577267" r:id="rId22"/>
    <p:sldId id="2007577268" r:id="rId23"/>
    <p:sldId id="441" r:id="rId24"/>
    <p:sldId id="436" r:id="rId25"/>
    <p:sldId id="437" r:id="rId26"/>
    <p:sldId id="2007577269" r:id="rId27"/>
    <p:sldId id="2007577270" r:id="rId28"/>
    <p:sldId id="2007577271" r:id="rId29"/>
    <p:sldId id="2007577272" r:id="rId30"/>
    <p:sldId id="3220" r:id="rId31"/>
    <p:sldId id="2007577273" r:id="rId32"/>
    <p:sldId id="383" r:id="rId33"/>
    <p:sldId id="2007577261" r:id="rId34"/>
    <p:sldId id="2007577274" r:id="rId35"/>
    <p:sldId id="416" r:id="rId36"/>
    <p:sldId id="2007577275" r:id="rId37"/>
    <p:sldId id="280" r:id="rId38"/>
    <p:sldId id="2007577260" r:id="rId39"/>
    <p:sldId id="312" r:id="rId40"/>
    <p:sldId id="2007577278" r:id="rId41"/>
    <p:sldId id="2007577282" r:id="rId42"/>
    <p:sldId id="2007577279" r:id="rId43"/>
    <p:sldId id="2007577263" r:id="rId44"/>
    <p:sldId id="2007577281" r:id="rId45"/>
    <p:sldId id="2007577280" r:id="rId46"/>
    <p:sldId id="2007577283" r:id="rId47"/>
    <p:sldId id="278" r:id="rId48"/>
    <p:sldId id="2007577264" r:id="rId49"/>
    <p:sldId id="2007577284" r:id="rId50"/>
    <p:sldId id="2007577258" r:id="rId51"/>
    <p:sldId id="2007577285" r:id="rId52"/>
    <p:sldId id="2007577286" r:id="rId53"/>
    <p:sldId id="2007577287" r:id="rId54"/>
    <p:sldId id="295" r:id="rId55"/>
    <p:sldId id="322" r:id="rId5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9A"/>
    <a:srgbClr val="CBE2A6"/>
    <a:srgbClr val="E14FAD"/>
    <a:srgbClr val="4B5F79"/>
    <a:srgbClr val="4E607B"/>
    <a:srgbClr val="4D607A"/>
    <a:srgbClr val="16A085"/>
    <a:srgbClr val="F9D423"/>
    <a:srgbClr val="FFFF8B"/>
    <a:srgbClr val="FFA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939" autoAdjust="0"/>
  </p:normalViewPr>
  <p:slideViewPr>
    <p:cSldViewPr>
      <p:cViewPr>
        <p:scale>
          <a:sx n="25" d="100"/>
          <a:sy n="25" d="100"/>
        </p:scale>
        <p:origin x="1938"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2CEAE-D86D-4A24-85B7-8085BD9DC954}" type="datetimeFigureOut">
              <a:rPr lang="en-US" smtClean="0"/>
              <a:t>03/01/2025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019E-F5D1-4ABF-8983-FFEE8A37E5A0}" type="slidenum">
              <a:rPr lang="en-US" smtClean="0"/>
              <a:t>‹#›</a:t>
            </a:fld>
            <a:endParaRPr lang="en-US"/>
          </a:p>
        </p:txBody>
      </p:sp>
    </p:spTree>
    <p:extLst>
      <p:ext uri="{BB962C8B-B14F-4D97-AF65-F5344CB8AC3E}">
        <p14:creationId xmlns:p14="http://schemas.microsoft.com/office/powerpoint/2010/main" val="28897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960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145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037985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11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820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49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036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045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55074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172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502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480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323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17630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000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919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2.xml"/><Relationship Id="rId4"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2.xml"/><Relationship Id="rId4"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2.xml"/><Relationship Id="rId4"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574202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881012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71485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87301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15" name="组合 28"/>
          <p:cNvGrpSpPr/>
          <p:nvPr userDrawn="1"/>
        </p:nvGrpSpPr>
        <p:grpSpPr>
          <a:xfrm>
            <a:off x="-179979" y="115853"/>
            <a:ext cx="18297384" cy="9944502"/>
            <a:chOff x="-1449" y="-956"/>
            <a:chExt cx="21582" cy="13976"/>
          </a:xfrm>
        </p:grpSpPr>
        <p:grpSp>
          <p:nvGrpSpPr>
            <p:cNvPr id="16" name="组合 26"/>
            <p:cNvGrpSpPr/>
            <p:nvPr/>
          </p:nvGrpSpPr>
          <p:grpSpPr>
            <a:xfrm>
              <a:off x="-1449" y="-956"/>
              <a:ext cx="21582" cy="12262"/>
              <a:chOff x="-1449" y="-956"/>
              <a:chExt cx="21582" cy="12262"/>
            </a:xfrm>
          </p:grpSpPr>
          <p:pic>
            <p:nvPicPr>
              <p:cNvPr id="20"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1" name="图片 24" descr="千库网_白云卡通png素材_元素编号11885882"/>
              <p:cNvPicPr>
                <a:picLocks noChangeAspect="1"/>
              </p:cNvPicPr>
              <p:nvPr/>
            </p:nvPicPr>
            <p:blipFill>
              <a:blip r:embed="rId3"/>
              <a:stretch>
                <a:fillRect/>
              </a:stretch>
            </p:blipFill>
            <p:spPr>
              <a:xfrm flipH="1">
                <a:off x="-1449" y="4650"/>
                <a:ext cx="6657" cy="6657"/>
              </a:xfrm>
              <a:prstGeom prst="rect">
                <a:avLst/>
              </a:prstGeom>
            </p:spPr>
          </p:pic>
          <p:pic>
            <p:nvPicPr>
              <p:cNvPr id="22"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3" name="图片 10" descr="千库网_白云卡通png素材_元素编号11885882"/>
              <p:cNvPicPr>
                <a:picLocks noChangeAspect="1"/>
              </p:cNvPicPr>
              <p:nvPr/>
            </p:nvPicPr>
            <p:blipFill>
              <a:blip r:embed="rId3"/>
              <a:stretch>
                <a:fillRect/>
              </a:stretch>
            </p:blipFill>
            <p:spPr>
              <a:xfrm>
                <a:off x="-482" y="-956"/>
                <a:ext cx="6097" cy="6097"/>
              </a:xfrm>
              <a:prstGeom prst="rect">
                <a:avLst/>
              </a:prstGeom>
            </p:spPr>
          </p:pic>
          <p:pic>
            <p:nvPicPr>
              <p:cNvPr id="24" name="图片 1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17" name="组合 27"/>
            <p:cNvGrpSpPr/>
            <p:nvPr/>
          </p:nvGrpSpPr>
          <p:grpSpPr>
            <a:xfrm>
              <a:off x="-778" y="-956"/>
              <a:ext cx="20718" cy="13976"/>
              <a:chOff x="-778" y="-956"/>
              <a:chExt cx="20718" cy="13976"/>
            </a:xfrm>
          </p:grpSpPr>
          <p:sp>
            <p:nvSpPr>
              <p:cNvPr id="18" name="矩形: 圆角 4"/>
              <p:cNvSpPr/>
              <p:nvPr/>
            </p:nvSpPr>
            <p:spPr>
              <a:xfrm>
                <a:off x="-778" y="-956"/>
                <a:ext cx="20718" cy="1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9" name="矩形: 圆角 4"/>
              <p:cNvSpPr>
                <a:spLocks noChangeAspect="1"/>
              </p:cNvSpPr>
              <p:nvPr/>
            </p:nvSpPr>
            <p:spPr>
              <a:xfrm>
                <a:off x="842" y="-194"/>
                <a:ext cx="17280"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grpSp>
      </p:grpSp>
    </p:spTree>
    <p:extLst>
      <p:ext uri="{BB962C8B-B14F-4D97-AF65-F5344CB8AC3E}">
        <p14:creationId xmlns:p14="http://schemas.microsoft.com/office/powerpoint/2010/main" val="17847548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8" name="组合 28"/>
          <p:cNvGrpSpPr/>
          <p:nvPr userDrawn="1"/>
        </p:nvGrpSpPr>
        <p:grpSpPr>
          <a:xfrm>
            <a:off x="-2169996" y="0"/>
            <a:ext cx="21863714" cy="10287000"/>
            <a:chOff x="-1449" y="-956"/>
            <a:chExt cx="21582" cy="13237"/>
          </a:xfrm>
        </p:grpSpPr>
        <p:grpSp>
          <p:nvGrpSpPr>
            <p:cNvPr id="9" name="组合 26"/>
            <p:cNvGrpSpPr/>
            <p:nvPr/>
          </p:nvGrpSpPr>
          <p:grpSpPr>
            <a:xfrm>
              <a:off x="-1449" y="-956"/>
              <a:ext cx="21582" cy="12262"/>
              <a:chOff x="-1449" y="-956"/>
              <a:chExt cx="21582" cy="12262"/>
            </a:xfrm>
          </p:grpSpPr>
          <p:pic>
            <p:nvPicPr>
              <p:cNvPr id="13"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14" name="图片 24" descr="千库网_白云卡通png素材_元素编号11885882"/>
              <p:cNvPicPr>
                <a:picLocks noChangeAspect="1"/>
              </p:cNvPicPr>
              <p:nvPr/>
            </p:nvPicPr>
            <p:blipFill>
              <a:blip r:embed="rId3"/>
              <a:stretch>
                <a:fillRect/>
              </a:stretch>
            </p:blipFill>
            <p:spPr>
              <a:xfrm flipH="1">
                <a:off x="-1449" y="4650"/>
                <a:ext cx="6657" cy="6657"/>
              </a:xfrm>
              <a:prstGeom prst="rect">
                <a:avLst/>
              </a:prstGeom>
            </p:spPr>
          </p:pic>
          <p:pic>
            <p:nvPicPr>
              <p:cNvPr id="15"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16" name="图片 1" descr="千库网_白云卡通png素材_元素编号11885882"/>
              <p:cNvPicPr>
                <a:picLocks noChangeAspect="1"/>
              </p:cNvPicPr>
              <p:nvPr/>
            </p:nvPicPr>
            <p:blipFill>
              <a:blip r:embed="rId3"/>
              <a:stretch>
                <a:fillRect/>
              </a:stretch>
            </p:blipFill>
            <p:spPr>
              <a:xfrm>
                <a:off x="-482" y="-956"/>
                <a:ext cx="6097" cy="6097"/>
              </a:xfrm>
              <a:prstGeom prst="rect">
                <a:avLst/>
              </a:prstGeom>
            </p:spPr>
          </p:pic>
          <p:pic>
            <p:nvPicPr>
              <p:cNvPr id="17" name="图片 16"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10" name="组合 27"/>
            <p:cNvGrpSpPr/>
            <p:nvPr/>
          </p:nvGrpSpPr>
          <p:grpSpPr>
            <a:xfrm>
              <a:off x="1953" y="-459"/>
              <a:ext cx="15349" cy="12740"/>
              <a:chOff x="1953" y="-459"/>
              <a:chExt cx="15349" cy="12740"/>
            </a:xfrm>
          </p:grpSpPr>
          <p:sp>
            <p:nvSpPr>
              <p:cNvPr id="11" name="矩形: 圆角 4"/>
              <p:cNvSpPr/>
              <p:nvPr/>
            </p:nvSpPr>
            <p:spPr>
              <a:xfrm>
                <a:off x="1953" y="-459"/>
                <a:ext cx="15349" cy="1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矩形: 圆角 4"/>
              <p:cNvSpPr>
                <a:spLocks noChangeAspect="1"/>
              </p:cNvSpPr>
              <p:nvPr/>
            </p:nvSpPr>
            <p:spPr>
              <a:xfrm>
                <a:off x="2233" y="-194"/>
                <a:ext cx="14743"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grpSp>
      </p:grpSp>
    </p:spTree>
    <p:extLst>
      <p:ext uri="{BB962C8B-B14F-4D97-AF65-F5344CB8AC3E}">
        <p14:creationId xmlns:p14="http://schemas.microsoft.com/office/powerpoint/2010/main" val="11285094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8" name="组合 28"/>
          <p:cNvGrpSpPr/>
          <p:nvPr userDrawn="1"/>
        </p:nvGrpSpPr>
        <p:grpSpPr>
          <a:xfrm>
            <a:off x="-1461135" y="-118506"/>
            <a:ext cx="20556855" cy="10405506"/>
            <a:chOff x="-1449" y="-956"/>
            <a:chExt cx="21582" cy="13237"/>
          </a:xfrm>
        </p:grpSpPr>
        <p:grpSp>
          <p:nvGrpSpPr>
            <p:cNvPr id="9" name="组合 26"/>
            <p:cNvGrpSpPr/>
            <p:nvPr/>
          </p:nvGrpSpPr>
          <p:grpSpPr>
            <a:xfrm>
              <a:off x="-1449" y="-956"/>
              <a:ext cx="21582" cy="12262"/>
              <a:chOff x="-1449" y="-956"/>
              <a:chExt cx="21582" cy="12262"/>
            </a:xfrm>
          </p:grpSpPr>
          <p:pic>
            <p:nvPicPr>
              <p:cNvPr id="13"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14" name="图片 24" descr="千库网_白云卡通png素材_元素编号11885882"/>
              <p:cNvPicPr>
                <a:picLocks noChangeAspect="1"/>
              </p:cNvPicPr>
              <p:nvPr/>
            </p:nvPicPr>
            <p:blipFill>
              <a:blip r:embed="rId3"/>
              <a:stretch>
                <a:fillRect/>
              </a:stretch>
            </p:blipFill>
            <p:spPr>
              <a:xfrm flipH="1">
                <a:off x="-1449" y="4650"/>
                <a:ext cx="6657" cy="6657"/>
              </a:xfrm>
              <a:prstGeom prst="rect">
                <a:avLst/>
              </a:prstGeom>
            </p:spPr>
          </p:pic>
          <p:pic>
            <p:nvPicPr>
              <p:cNvPr id="15"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16" name="图片 1" descr="千库网_白云卡通png素材_元素编号11885882"/>
              <p:cNvPicPr>
                <a:picLocks noChangeAspect="1"/>
              </p:cNvPicPr>
              <p:nvPr/>
            </p:nvPicPr>
            <p:blipFill>
              <a:blip r:embed="rId3"/>
              <a:stretch>
                <a:fillRect/>
              </a:stretch>
            </p:blipFill>
            <p:spPr>
              <a:xfrm>
                <a:off x="-482" y="-956"/>
                <a:ext cx="6097" cy="6097"/>
              </a:xfrm>
              <a:prstGeom prst="rect">
                <a:avLst/>
              </a:prstGeom>
            </p:spPr>
          </p:pic>
          <p:pic>
            <p:nvPicPr>
              <p:cNvPr id="17" name="图片 16"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10" name="组合 27"/>
            <p:cNvGrpSpPr/>
            <p:nvPr/>
          </p:nvGrpSpPr>
          <p:grpSpPr>
            <a:xfrm>
              <a:off x="771" y="-545"/>
              <a:ext cx="17667" cy="12826"/>
              <a:chOff x="771" y="-545"/>
              <a:chExt cx="17667" cy="12826"/>
            </a:xfrm>
          </p:grpSpPr>
          <p:sp>
            <p:nvSpPr>
              <p:cNvPr id="11" name="矩形: 圆角 4"/>
              <p:cNvSpPr/>
              <p:nvPr/>
            </p:nvSpPr>
            <p:spPr>
              <a:xfrm>
                <a:off x="771" y="-545"/>
                <a:ext cx="17667" cy="1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矩形: 圆角 4"/>
              <p:cNvSpPr>
                <a:spLocks noChangeAspect="1"/>
              </p:cNvSpPr>
              <p:nvPr/>
            </p:nvSpPr>
            <p:spPr>
              <a:xfrm>
                <a:off x="2233" y="-194"/>
                <a:ext cx="14743"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grpSp>
      </p:grpSp>
    </p:spTree>
    <p:extLst>
      <p:ext uri="{BB962C8B-B14F-4D97-AF65-F5344CB8AC3E}">
        <p14:creationId xmlns:p14="http://schemas.microsoft.com/office/powerpoint/2010/main" val="85516432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7" name="组合 28"/>
          <p:cNvGrpSpPr/>
          <p:nvPr userDrawn="1"/>
        </p:nvGrpSpPr>
        <p:grpSpPr>
          <a:xfrm>
            <a:off x="-1461135" y="1"/>
            <a:ext cx="20556855" cy="10082213"/>
            <a:chOff x="-1449" y="-956"/>
            <a:chExt cx="21582" cy="13237"/>
          </a:xfrm>
        </p:grpSpPr>
        <p:grpSp>
          <p:nvGrpSpPr>
            <p:cNvPr id="8" name="组合 26"/>
            <p:cNvGrpSpPr/>
            <p:nvPr/>
          </p:nvGrpSpPr>
          <p:grpSpPr>
            <a:xfrm>
              <a:off x="-1449" y="-956"/>
              <a:ext cx="21582" cy="12262"/>
              <a:chOff x="-1449" y="-956"/>
              <a:chExt cx="21582" cy="12262"/>
            </a:xfrm>
          </p:grpSpPr>
          <p:pic>
            <p:nvPicPr>
              <p:cNvPr id="12"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13" name="图片 24" descr="千库网_白云卡通png素材_元素编号11885882"/>
              <p:cNvPicPr>
                <a:picLocks noChangeAspect="1"/>
              </p:cNvPicPr>
              <p:nvPr/>
            </p:nvPicPr>
            <p:blipFill>
              <a:blip r:embed="rId3"/>
              <a:stretch>
                <a:fillRect/>
              </a:stretch>
            </p:blipFill>
            <p:spPr>
              <a:xfrm flipH="1">
                <a:off x="-1449" y="4650"/>
                <a:ext cx="6657" cy="6657"/>
              </a:xfrm>
              <a:prstGeom prst="rect">
                <a:avLst/>
              </a:prstGeom>
            </p:spPr>
          </p:pic>
          <p:pic>
            <p:nvPicPr>
              <p:cNvPr id="1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15" name="图片 1" descr="千库网_白云卡通png素材_元素编号11885882"/>
              <p:cNvPicPr>
                <a:picLocks noChangeAspect="1"/>
              </p:cNvPicPr>
              <p:nvPr/>
            </p:nvPicPr>
            <p:blipFill>
              <a:blip r:embed="rId3"/>
              <a:stretch>
                <a:fillRect/>
              </a:stretch>
            </p:blipFill>
            <p:spPr>
              <a:xfrm>
                <a:off x="-482" y="-956"/>
                <a:ext cx="6097" cy="6097"/>
              </a:xfrm>
              <a:prstGeom prst="rect">
                <a:avLst/>
              </a:prstGeom>
            </p:spPr>
          </p:pic>
          <p:pic>
            <p:nvPicPr>
              <p:cNvPr id="16" name="图片 16"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9" name="组合 27"/>
            <p:cNvGrpSpPr/>
            <p:nvPr/>
          </p:nvGrpSpPr>
          <p:grpSpPr>
            <a:xfrm>
              <a:off x="1953" y="-459"/>
              <a:ext cx="15349" cy="12740"/>
              <a:chOff x="1953" y="-459"/>
              <a:chExt cx="15349" cy="12740"/>
            </a:xfrm>
          </p:grpSpPr>
          <p:sp>
            <p:nvSpPr>
              <p:cNvPr id="10" name="矩形: 圆角 4"/>
              <p:cNvSpPr/>
              <p:nvPr/>
            </p:nvSpPr>
            <p:spPr>
              <a:xfrm>
                <a:off x="1953" y="-459"/>
                <a:ext cx="15349" cy="1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矩形: 圆角 4"/>
              <p:cNvSpPr>
                <a:spLocks noChangeAspect="1"/>
              </p:cNvSpPr>
              <p:nvPr/>
            </p:nvSpPr>
            <p:spPr>
              <a:xfrm>
                <a:off x="2233" y="-194"/>
                <a:ext cx="14743"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grpSp>
      </p:grpSp>
    </p:spTree>
    <p:extLst>
      <p:ext uri="{BB962C8B-B14F-4D97-AF65-F5344CB8AC3E}">
        <p14:creationId xmlns:p14="http://schemas.microsoft.com/office/powerpoint/2010/main" val="55230377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7" name="组合 28"/>
          <p:cNvGrpSpPr/>
          <p:nvPr userDrawn="1"/>
        </p:nvGrpSpPr>
        <p:grpSpPr>
          <a:xfrm>
            <a:off x="-1461135" y="1"/>
            <a:ext cx="20556855" cy="10081835"/>
            <a:chOff x="-1449" y="-956"/>
            <a:chExt cx="21582" cy="12973"/>
          </a:xfrm>
        </p:grpSpPr>
        <p:grpSp>
          <p:nvGrpSpPr>
            <p:cNvPr id="8" name="组合 26"/>
            <p:cNvGrpSpPr/>
            <p:nvPr/>
          </p:nvGrpSpPr>
          <p:grpSpPr>
            <a:xfrm>
              <a:off x="-1449" y="-956"/>
              <a:ext cx="21582" cy="12262"/>
              <a:chOff x="-1449" y="-956"/>
              <a:chExt cx="21582" cy="12262"/>
            </a:xfrm>
          </p:grpSpPr>
          <p:pic>
            <p:nvPicPr>
              <p:cNvPr id="12"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13" name="图片 24" descr="千库网_白云卡通png素材_元素编号11885882"/>
              <p:cNvPicPr>
                <a:picLocks noChangeAspect="1"/>
              </p:cNvPicPr>
              <p:nvPr/>
            </p:nvPicPr>
            <p:blipFill>
              <a:blip r:embed="rId3"/>
              <a:stretch>
                <a:fillRect/>
              </a:stretch>
            </p:blipFill>
            <p:spPr>
              <a:xfrm flipH="1">
                <a:off x="-1449" y="4650"/>
                <a:ext cx="6657" cy="6657"/>
              </a:xfrm>
              <a:prstGeom prst="rect">
                <a:avLst/>
              </a:prstGeom>
            </p:spPr>
          </p:pic>
          <p:pic>
            <p:nvPicPr>
              <p:cNvPr id="1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15" name="图片 1" descr="千库网_白云卡通png素材_元素编号11885882"/>
              <p:cNvPicPr>
                <a:picLocks noChangeAspect="1"/>
              </p:cNvPicPr>
              <p:nvPr/>
            </p:nvPicPr>
            <p:blipFill>
              <a:blip r:embed="rId3"/>
              <a:stretch>
                <a:fillRect/>
              </a:stretch>
            </p:blipFill>
            <p:spPr>
              <a:xfrm>
                <a:off x="-482" y="-956"/>
                <a:ext cx="6097" cy="6097"/>
              </a:xfrm>
              <a:prstGeom prst="rect">
                <a:avLst/>
              </a:prstGeom>
            </p:spPr>
          </p:pic>
          <p:pic>
            <p:nvPicPr>
              <p:cNvPr id="16" name="图片 16"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9" name="组合 27"/>
            <p:cNvGrpSpPr/>
            <p:nvPr/>
          </p:nvGrpSpPr>
          <p:grpSpPr>
            <a:xfrm>
              <a:off x="1100" y="-723"/>
              <a:ext cx="17452" cy="12740"/>
              <a:chOff x="1100" y="-723"/>
              <a:chExt cx="17452" cy="12740"/>
            </a:xfrm>
          </p:grpSpPr>
          <p:sp>
            <p:nvSpPr>
              <p:cNvPr id="10" name="矩形: 圆角 4"/>
              <p:cNvSpPr/>
              <p:nvPr/>
            </p:nvSpPr>
            <p:spPr>
              <a:xfrm>
                <a:off x="1100" y="-723"/>
                <a:ext cx="17452" cy="1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矩形: 圆角 4"/>
              <p:cNvSpPr>
                <a:spLocks noChangeAspect="1"/>
              </p:cNvSpPr>
              <p:nvPr/>
            </p:nvSpPr>
            <p:spPr>
              <a:xfrm>
                <a:off x="2233" y="-194"/>
                <a:ext cx="14743" cy="12127"/>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grpSp>
      </p:grpSp>
    </p:spTree>
    <p:extLst>
      <p:ext uri="{BB962C8B-B14F-4D97-AF65-F5344CB8AC3E}">
        <p14:creationId xmlns:p14="http://schemas.microsoft.com/office/powerpoint/2010/main" val="151938689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073316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37895446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1107288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23528938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5703203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863539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395647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073631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756935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057147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1257300" y="9534526"/>
            <a:ext cx="4114800" cy="547688"/>
          </a:xfrm>
          <a:prstGeom prst="rect">
            <a:avLst/>
          </a:prstGeom>
        </p:spPr>
        <p:txBody>
          <a:bodyPr/>
          <a:lstStyle/>
          <a:p>
            <a:fld id="{56A9CDE7-3843-4135-9C47-F0CC86B3EB8C}" type="datetimeFigureOut">
              <a:rPr lang="zh-CN" altLang="en-US" smtClean="0"/>
              <a:t>2025/1/3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12915900" y="9534526"/>
            <a:ext cx="4114800" cy="547688"/>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219279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3" y="1683545"/>
            <a:ext cx="13716000" cy="3581400"/>
          </a:xfrm>
          <a:prstGeom prst="rect">
            <a:avLst/>
          </a:prstGeom>
        </p:spPr>
        <p:txBody>
          <a:bodyPr anchor="b"/>
          <a:lstStyle>
            <a:lvl1pPr algn="ctr">
              <a:defRPr sz="8994"/>
            </a:lvl1pPr>
          </a:lstStyle>
          <a:p>
            <a:r>
              <a:rPr lang="en-US"/>
              <a:t>Click to edit Master title style</a:t>
            </a:r>
          </a:p>
        </p:txBody>
      </p:sp>
      <p:sp>
        <p:nvSpPr>
          <p:cNvPr id="3" name="Subtitle 2"/>
          <p:cNvSpPr>
            <a:spLocks noGrp="1"/>
          </p:cNvSpPr>
          <p:nvPr>
            <p:ph type="subTitle" idx="1"/>
          </p:nvPr>
        </p:nvSpPr>
        <p:spPr>
          <a:xfrm>
            <a:off x="2286003" y="5403057"/>
            <a:ext cx="13716000" cy="2483643"/>
          </a:xfrm>
          <a:prstGeom prst="rect">
            <a:avLst/>
          </a:prstGeom>
        </p:spPr>
        <p:txBody>
          <a:bodyPr/>
          <a:lstStyle>
            <a:lvl1pPr marL="0" indent="0" algn="ctr">
              <a:buNone/>
              <a:defRPr sz="3597"/>
            </a:lvl1pPr>
            <a:lvl2pPr marL="685389" indent="0" algn="ctr">
              <a:buNone/>
              <a:defRPr sz="2997"/>
            </a:lvl2pPr>
            <a:lvl3pPr marL="1370778" indent="0" algn="ctr">
              <a:buNone/>
              <a:defRPr sz="2697"/>
            </a:lvl3pPr>
            <a:lvl4pPr marL="2056167" indent="0" algn="ctr">
              <a:buNone/>
              <a:defRPr sz="2400"/>
            </a:lvl4pPr>
            <a:lvl5pPr marL="2741555" indent="0" algn="ctr">
              <a:buNone/>
              <a:defRPr sz="2400"/>
            </a:lvl5pPr>
            <a:lvl6pPr marL="3426942" indent="0" algn="ctr">
              <a:buNone/>
              <a:defRPr sz="2400"/>
            </a:lvl6pPr>
            <a:lvl7pPr marL="4112331" indent="0" algn="ctr">
              <a:buNone/>
              <a:defRPr sz="2400"/>
            </a:lvl7pPr>
            <a:lvl8pPr marL="4797720" indent="0" algn="ctr">
              <a:buNone/>
              <a:defRPr sz="2400"/>
            </a:lvl8pPr>
            <a:lvl9pPr marL="5483109"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420403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68834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1257300" y="9534526"/>
            <a:ext cx="4114800" cy="547688"/>
          </a:xfrm>
          <a:prstGeom prst="rect">
            <a:avLst/>
          </a:prstGeom>
        </p:spPr>
        <p:txBody>
          <a:bodyPr/>
          <a:lstStyle/>
          <a:p>
            <a:fld id="{496B880E-3BE9-4A10-966A-C1D42C70BCF6}" type="datetimeFigureOut">
              <a:rPr lang="zh-CN" altLang="en-US" smtClean="0"/>
              <a:t>2025/1/3</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12915900" y="9534526"/>
            <a:ext cx="4114800" cy="547688"/>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7418386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250" y="1505501"/>
            <a:ext cx="8410200" cy="5229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2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515372" y="7035350"/>
            <a:ext cx="8232000" cy="7872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15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txBox="1">
            <a:spLocks noGrp="1"/>
          </p:cNvSpPr>
          <p:nvPr>
            <p:ph type="subTitle" idx="2"/>
          </p:nvPr>
        </p:nvSpPr>
        <p:spPr>
          <a:xfrm>
            <a:off x="14292350" y="1079000"/>
            <a:ext cx="2569200" cy="7872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3200"/>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1665771" y="6188248"/>
            <a:ext cx="20722247" cy="5040044"/>
            <a:chOff x="-832886" y="3094123"/>
            <a:chExt cx="10361123" cy="2520022"/>
          </a:xfrm>
        </p:grpSpPr>
        <p:sp>
          <p:nvSpPr>
            <p:cNvPr id="13" name="Google Shape;13;p2"/>
            <p:cNvSpPr/>
            <p:nvPr/>
          </p:nvSpPr>
          <p:spPr>
            <a:xfrm>
              <a:off x="-568024" y="3461647"/>
              <a:ext cx="1719893" cy="2020276"/>
            </a:xfrm>
            <a:custGeom>
              <a:avLst/>
              <a:gdLst/>
              <a:ahLst/>
              <a:cxnLst/>
              <a:rect l="l" t="t" r="r" b="b"/>
              <a:pathLst>
                <a:path w="2800" h="3289" extrusionOk="0">
                  <a:moveTo>
                    <a:pt x="0" y="140"/>
                  </a:moveTo>
                  <a:lnTo>
                    <a:pt x="0" y="140"/>
                  </a:lnTo>
                  <a:cubicBezTo>
                    <a:pt x="124" y="81"/>
                    <a:pt x="249" y="23"/>
                    <a:pt x="386" y="5"/>
                  </a:cubicBezTo>
                  <a:cubicBezTo>
                    <a:pt x="521" y="-12"/>
                    <a:pt x="668" y="16"/>
                    <a:pt x="766" y="110"/>
                  </a:cubicBezTo>
                  <a:cubicBezTo>
                    <a:pt x="869" y="209"/>
                    <a:pt x="900" y="360"/>
                    <a:pt x="917" y="500"/>
                  </a:cubicBezTo>
                  <a:cubicBezTo>
                    <a:pt x="944" y="733"/>
                    <a:pt x="945" y="969"/>
                    <a:pt x="921" y="1202"/>
                  </a:cubicBezTo>
                  <a:cubicBezTo>
                    <a:pt x="965" y="1050"/>
                    <a:pt x="1161" y="978"/>
                    <a:pt x="1308" y="1037"/>
                  </a:cubicBezTo>
                  <a:cubicBezTo>
                    <a:pt x="1454" y="1096"/>
                    <a:pt x="1544" y="1255"/>
                    <a:pt x="1555" y="1411"/>
                  </a:cubicBezTo>
                  <a:cubicBezTo>
                    <a:pt x="1568" y="1569"/>
                    <a:pt x="1514" y="1723"/>
                    <a:pt x="1441" y="1863"/>
                  </a:cubicBezTo>
                  <a:cubicBezTo>
                    <a:pt x="1582" y="1767"/>
                    <a:pt x="1759" y="1677"/>
                    <a:pt x="1913" y="1748"/>
                  </a:cubicBezTo>
                  <a:cubicBezTo>
                    <a:pt x="2028" y="1802"/>
                    <a:pt x="2089" y="1936"/>
                    <a:pt x="2093" y="2062"/>
                  </a:cubicBezTo>
                  <a:cubicBezTo>
                    <a:pt x="2099" y="2188"/>
                    <a:pt x="2056" y="2312"/>
                    <a:pt x="2015" y="2433"/>
                  </a:cubicBezTo>
                  <a:cubicBezTo>
                    <a:pt x="2099" y="2359"/>
                    <a:pt x="2197" y="2302"/>
                    <a:pt x="2304" y="2268"/>
                  </a:cubicBezTo>
                  <a:cubicBezTo>
                    <a:pt x="2345" y="2254"/>
                    <a:pt x="2393" y="2245"/>
                    <a:pt x="2429" y="2268"/>
                  </a:cubicBezTo>
                  <a:cubicBezTo>
                    <a:pt x="2467" y="2292"/>
                    <a:pt x="2478" y="2343"/>
                    <a:pt x="2483" y="2389"/>
                  </a:cubicBezTo>
                  <a:cubicBezTo>
                    <a:pt x="2495" y="2511"/>
                    <a:pt x="2490" y="2636"/>
                    <a:pt x="2467" y="2758"/>
                  </a:cubicBezTo>
                  <a:cubicBezTo>
                    <a:pt x="2592" y="2749"/>
                    <a:pt x="2718" y="2825"/>
                    <a:pt x="2771" y="2938"/>
                  </a:cubicBezTo>
                  <a:cubicBezTo>
                    <a:pt x="2825" y="3052"/>
                    <a:pt x="2801" y="3198"/>
                    <a:pt x="2714" y="3289"/>
                  </a:cubicBezTo>
                  <a:cubicBezTo>
                    <a:pt x="201" y="3289"/>
                    <a:pt x="201" y="3289"/>
                    <a:pt x="201" y="3289"/>
                  </a:cubicBezTo>
                  <a:lnTo>
                    <a:pt x="0" y="14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14" name="Google Shape;14;p2"/>
            <p:cNvSpPr/>
            <p:nvPr/>
          </p:nvSpPr>
          <p:spPr>
            <a:xfrm>
              <a:off x="7809572" y="3593868"/>
              <a:ext cx="1718665" cy="2020276"/>
            </a:xfrm>
            <a:custGeom>
              <a:avLst/>
              <a:gdLst/>
              <a:ahLst/>
              <a:cxnLst/>
              <a:rect l="l" t="t" r="r" b="b"/>
              <a:pathLst>
                <a:path w="2798" h="3289" extrusionOk="0">
                  <a:moveTo>
                    <a:pt x="2798" y="140"/>
                  </a:moveTo>
                  <a:lnTo>
                    <a:pt x="2798" y="140"/>
                  </a:lnTo>
                  <a:cubicBezTo>
                    <a:pt x="2676" y="81"/>
                    <a:pt x="2550" y="23"/>
                    <a:pt x="2415" y="5"/>
                  </a:cubicBezTo>
                  <a:cubicBezTo>
                    <a:pt x="2280" y="-12"/>
                    <a:pt x="2132" y="16"/>
                    <a:pt x="2034" y="110"/>
                  </a:cubicBezTo>
                  <a:cubicBezTo>
                    <a:pt x="1932" y="209"/>
                    <a:pt x="1900" y="360"/>
                    <a:pt x="1883" y="500"/>
                  </a:cubicBezTo>
                  <a:cubicBezTo>
                    <a:pt x="1856" y="733"/>
                    <a:pt x="1853" y="969"/>
                    <a:pt x="1878" y="1202"/>
                  </a:cubicBezTo>
                  <a:cubicBezTo>
                    <a:pt x="1835" y="1050"/>
                    <a:pt x="1639" y="978"/>
                    <a:pt x="1493" y="1037"/>
                  </a:cubicBezTo>
                  <a:cubicBezTo>
                    <a:pt x="1346" y="1096"/>
                    <a:pt x="1257" y="1255"/>
                    <a:pt x="1245" y="1411"/>
                  </a:cubicBezTo>
                  <a:cubicBezTo>
                    <a:pt x="1233" y="1569"/>
                    <a:pt x="1287" y="1723"/>
                    <a:pt x="1358" y="1863"/>
                  </a:cubicBezTo>
                  <a:cubicBezTo>
                    <a:pt x="1218" y="1767"/>
                    <a:pt x="1041" y="1677"/>
                    <a:pt x="886" y="1748"/>
                  </a:cubicBezTo>
                  <a:cubicBezTo>
                    <a:pt x="771" y="1802"/>
                    <a:pt x="710" y="1936"/>
                    <a:pt x="705" y="2062"/>
                  </a:cubicBezTo>
                  <a:cubicBezTo>
                    <a:pt x="701" y="2188"/>
                    <a:pt x="742" y="2312"/>
                    <a:pt x="784" y="2433"/>
                  </a:cubicBezTo>
                  <a:cubicBezTo>
                    <a:pt x="701" y="2359"/>
                    <a:pt x="602" y="2302"/>
                    <a:pt x="497" y="2268"/>
                  </a:cubicBezTo>
                  <a:cubicBezTo>
                    <a:pt x="455" y="2254"/>
                    <a:pt x="407" y="2245"/>
                    <a:pt x="370" y="2268"/>
                  </a:cubicBezTo>
                  <a:cubicBezTo>
                    <a:pt x="332" y="2292"/>
                    <a:pt x="322" y="2343"/>
                    <a:pt x="317" y="2389"/>
                  </a:cubicBezTo>
                  <a:cubicBezTo>
                    <a:pt x="305" y="2511"/>
                    <a:pt x="310" y="2636"/>
                    <a:pt x="333" y="2758"/>
                  </a:cubicBezTo>
                  <a:cubicBezTo>
                    <a:pt x="207" y="2749"/>
                    <a:pt x="80" y="2825"/>
                    <a:pt x="28" y="2938"/>
                  </a:cubicBezTo>
                  <a:cubicBezTo>
                    <a:pt x="-25" y="3052"/>
                    <a:pt x="-1" y="3198"/>
                    <a:pt x="86" y="3289"/>
                  </a:cubicBezTo>
                  <a:cubicBezTo>
                    <a:pt x="2599" y="3289"/>
                    <a:pt x="2599" y="3289"/>
                    <a:pt x="2599" y="3289"/>
                  </a:cubicBezTo>
                  <a:lnTo>
                    <a:pt x="2798" y="14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15" name="Google Shape;15;p2"/>
            <p:cNvSpPr/>
            <p:nvPr/>
          </p:nvSpPr>
          <p:spPr>
            <a:xfrm>
              <a:off x="-832886" y="3094123"/>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65729002"/>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1440000" y="890051"/>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4"/>
          <p:cNvSpPr txBox="1">
            <a:spLocks noGrp="1"/>
          </p:cNvSpPr>
          <p:nvPr>
            <p:ph type="body" idx="1"/>
          </p:nvPr>
        </p:nvSpPr>
        <p:spPr>
          <a:xfrm>
            <a:off x="1440000" y="2035451"/>
            <a:ext cx="15408000" cy="747600"/>
          </a:xfrm>
          <a:prstGeom prst="rect">
            <a:avLst/>
          </a:prstGeom>
        </p:spPr>
        <p:txBody>
          <a:bodyPr spcFirstLastPara="1" wrap="square" lIns="91425" tIns="91425" rIns="91425" bIns="91425" anchor="t" anchorCtr="0">
            <a:noAutofit/>
          </a:bodyPr>
          <a:lstStyle>
            <a:lvl1pPr marL="914378" lvl="0" indent="-634985" algn="ctr" rtl="0">
              <a:spcBef>
                <a:spcPts val="0"/>
              </a:spcBef>
              <a:spcAft>
                <a:spcPts val="0"/>
              </a:spcAft>
              <a:buSzPts val="1400"/>
              <a:buFont typeface="Darker Grotesque SemiBold"/>
              <a:buChar char="●"/>
              <a:defRPr/>
            </a:lvl1pPr>
            <a:lvl2pPr marL="1828755" lvl="1" indent="-634985" rtl="0">
              <a:lnSpc>
                <a:spcPct val="115000"/>
              </a:lnSpc>
              <a:spcBef>
                <a:spcPts val="0"/>
              </a:spcBef>
              <a:spcAft>
                <a:spcPts val="0"/>
              </a:spcAft>
              <a:buSzPts val="1400"/>
              <a:buChar char="○"/>
              <a:defRPr>
                <a:solidFill>
                  <a:srgbClr val="434343"/>
                </a:solidFill>
              </a:defRPr>
            </a:lvl2pPr>
            <a:lvl3pPr marL="2743131" lvl="2" indent="-634985" rtl="0">
              <a:lnSpc>
                <a:spcPct val="115000"/>
              </a:lnSpc>
              <a:spcBef>
                <a:spcPts val="0"/>
              </a:spcBef>
              <a:spcAft>
                <a:spcPts val="0"/>
              </a:spcAft>
              <a:buSzPts val="1400"/>
              <a:buChar char="■"/>
              <a:defRPr>
                <a:solidFill>
                  <a:srgbClr val="434343"/>
                </a:solidFill>
              </a:defRPr>
            </a:lvl3pPr>
            <a:lvl4pPr marL="3657509" lvl="3" indent="-634985" rtl="0">
              <a:lnSpc>
                <a:spcPct val="115000"/>
              </a:lnSpc>
              <a:spcBef>
                <a:spcPts val="0"/>
              </a:spcBef>
              <a:spcAft>
                <a:spcPts val="0"/>
              </a:spcAft>
              <a:buSzPts val="1400"/>
              <a:buChar char="●"/>
              <a:defRPr>
                <a:solidFill>
                  <a:srgbClr val="434343"/>
                </a:solidFill>
              </a:defRPr>
            </a:lvl4pPr>
            <a:lvl5pPr marL="4571886" lvl="4" indent="-634985" rtl="0">
              <a:lnSpc>
                <a:spcPct val="115000"/>
              </a:lnSpc>
              <a:spcBef>
                <a:spcPts val="0"/>
              </a:spcBef>
              <a:spcAft>
                <a:spcPts val="0"/>
              </a:spcAft>
              <a:buSzPts val="1400"/>
              <a:buChar char="○"/>
              <a:defRPr>
                <a:solidFill>
                  <a:srgbClr val="434343"/>
                </a:solidFill>
              </a:defRPr>
            </a:lvl5pPr>
            <a:lvl6pPr marL="5486264" lvl="5" indent="-634985" rtl="0">
              <a:lnSpc>
                <a:spcPct val="115000"/>
              </a:lnSpc>
              <a:spcBef>
                <a:spcPts val="0"/>
              </a:spcBef>
              <a:spcAft>
                <a:spcPts val="0"/>
              </a:spcAft>
              <a:buSzPts val="1400"/>
              <a:buChar char="■"/>
              <a:defRPr>
                <a:solidFill>
                  <a:srgbClr val="434343"/>
                </a:solidFill>
              </a:defRPr>
            </a:lvl6pPr>
            <a:lvl7pPr marL="6400640" lvl="6" indent="-634985" rtl="0">
              <a:lnSpc>
                <a:spcPct val="115000"/>
              </a:lnSpc>
              <a:spcBef>
                <a:spcPts val="0"/>
              </a:spcBef>
              <a:spcAft>
                <a:spcPts val="0"/>
              </a:spcAft>
              <a:buSzPts val="1400"/>
              <a:buChar char="●"/>
              <a:defRPr>
                <a:solidFill>
                  <a:srgbClr val="434343"/>
                </a:solidFill>
              </a:defRPr>
            </a:lvl7pPr>
            <a:lvl8pPr marL="7315017" lvl="7" indent="-634985" rtl="0">
              <a:lnSpc>
                <a:spcPct val="115000"/>
              </a:lnSpc>
              <a:spcBef>
                <a:spcPts val="0"/>
              </a:spcBef>
              <a:spcAft>
                <a:spcPts val="0"/>
              </a:spcAft>
              <a:buSzPts val="1400"/>
              <a:buChar char="○"/>
              <a:defRPr>
                <a:solidFill>
                  <a:srgbClr val="434343"/>
                </a:solidFill>
              </a:defRPr>
            </a:lvl8pPr>
            <a:lvl9pPr marL="8229395" lvl="8" indent="-634985" rtl="0">
              <a:lnSpc>
                <a:spcPct val="115000"/>
              </a:lnSpc>
              <a:spcBef>
                <a:spcPts val="0"/>
              </a:spcBef>
              <a:spcAft>
                <a:spcPts val="0"/>
              </a:spcAft>
              <a:buSzPts val="1400"/>
              <a:buChar char="■"/>
              <a:defRPr>
                <a:solidFill>
                  <a:srgbClr val="434343"/>
                </a:solidFill>
              </a:defRPr>
            </a:lvl9pPr>
          </a:lstStyle>
          <a:p>
            <a:endParaRPr/>
          </a:p>
        </p:txBody>
      </p:sp>
      <p:grpSp>
        <p:nvGrpSpPr>
          <p:cNvPr id="37" name="Google Shape;37;p4"/>
          <p:cNvGrpSpPr/>
          <p:nvPr/>
        </p:nvGrpSpPr>
        <p:grpSpPr>
          <a:xfrm>
            <a:off x="-11" y="6844877"/>
            <a:ext cx="1426440" cy="2093051"/>
            <a:chOff x="-5" y="3422438"/>
            <a:chExt cx="713220" cy="1046525"/>
          </a:xfrm>
        </p:grpSpPr>
        <p:sp>
          <p:nvSpPr>
            <p:cNvPr id="38" name="Google Shape;38;p4"/>
            <p:cNvSpPr/>
            <p:nvPr/>
          </p:nvSpPr>
          <p:spPr>
            <a:xfrm>
              <a:off x="421255" y="3894403"/>
              <a:ext cx="291960" cy="574560"/>
            </a:xfrm>
            <a:custGeom>
              <a:avLst/>
              <a:gdLst/>
              <a:ahLst/>
              <a:cxnLst/>
              <a:rect l="l" t="t" r="r" b="b"/>
              <a:pathLst>
                <a:path w="811" h="1596" extrusionOk="0">
                  <a:moveTo>
                    <a:pt x="781" y="264"/>
                  </a:moveTo>
                  <a:lnTo>
                    <a:pt x="781" y="264"/>
                  </a:lnTo>
                  <a:cubicBezTo>
                    <a:pt x="758" y="247"/>
                    <a:pt x="732" y="241"/>
                    <a:pt x="706" y="238"/>
                  </a:cubicBezTo>
                  <a:cubicBezTo>
                    <a:pt x="672" y="235"/>
                    <a:pt x="635" y="241"/>
                    <a:pt x="603" y="255"/>
                  </a:cubicBezTo>
                  <a:cubicBezTo>
                    <a:pt x="606" y="181"/>
                    <a:pt x="589" y="106"/>
                    <a:pt x="549" y="49"/>
                  </a:cubicBezTo>
                  <a:cubicBezTo>
                    <a:pt x="535" y="29"/>
                    <a:pt x="517" y="9"/>
                    <a:pt x="494" y="3"/>
                  </a:cubicBezTo>
                  <a:cubicBezTo>
                    <a:pt x="468" y="-5"/>
                    <a:pt x="446" y="6"/>
                    <a:pt x="426" y="23"/>
                  </a:cubicBezTo>
                  <a:cubicBezTo>
                    <a:pt x="394" y="52"/>
                    <a:pt x="377" y="95"/>
                    <a:pt x="365" y="135"/>
                  </a:cubicBezTo>
                  <a:cubicBezTo>
                    <a:pt x="357" y="172"/>
                    <a:pt x="354" y="209"/>
                    <a:pt x="354" y="247"/>
                  </a:cubicBezTo>
                  <a:cubicBezTo>
                    <a:pt x="325" y="221"/>
                    <a:pt x="296" y="198"/>
                    <a:pt x="265" y="181"/>
                  </a:cubicBezTo>
                  <a:cubicBezTo>
                    <a:pt x="222" y="155"/>
                    <a:pt x="167" y="129"/>
                    <a:pt x="116" y="129"/>
                  </a:cubicBezTo>
                  <a:cubicBezTo>
                    <a:pt x="64" y="129"/>
                    <a:pt x="10" y="166"/>
                    <a:pt x="13" y="224"/>
                  </a:cubicBezTo>
                  <a:cubicBezTo>
                    <a:pt x="16" y="275"/>
                    <a:pt x="64" y="316"/>
                    <a:pt x="102" y="347"/>
                  </a:cubicBezTo>
                  <a:cubicBezTo>
                    <a:pt x="122" y="364"/>
                    <a:pt x="145" y="381"/>
                    <a:pt x="170" y="396"/>
                  </a:cubicBezTo>
                  <a:cubicBezTo>
                    <a:pt x="90" y="422"/>
                    <a:pt x="19" y="482"/>
                    <a:pt x="4" y="565"/>
                  </a:cubicBezTo>
                  <a:cubicBezTo>
                    <a:pt x="-7" y="617"/>
                    <a:pt x="4" y="671"/>
                    <a:pt x="50" y="702"/>
                  </a:cubicBezTo>
                  <a:cubicBezTo>
                    <a:pt x="102" y="740"/>
                    <a:pt x="170" y="717"/>
                    <a:pt x="219" y="682"/>
                  </a:cubicBezTo>
                  <a:cubicBezTo>
                    <a:pt x="242" y="668"/>
                    <a:pt x="262" y="654"/>
                    <a:pt x="282" y="637"/>
                  </a:cubicBezTo>
                  <a:cubicBezTo>
                    <a:pt x="262" y="872"/>
                    <a:pt x="248" y="1109"/>
                    <a:pt x="239" y="1347"/>
                  </a:cubicBezTo>
                  <a:cubicBezTo>
                    <a:pt x="239" y="1408"/>
                    <a:pt x="236" y="1471"/>
                    <a:pt x="236" y="1531"/>
                  </a:cubicBezTo>
                  <a:cubicBezTo>
                    <a:pt x="233" y="1534"/>
                    <a:pt x="233" y="1536"/>
                    <a:pt x="233" y="1542"/>
                  </a:cubicBezTo>
                  <a:cubicBezTo>
                    <a:pt x="233" y="1551"/>
                    <a:pt x="233" y="1560"/>
                    <a:pt x="233" y="1568"/>
                  </a:cubicBezTo>
                  <a:cubicBezTo>
                    <a:pt x="236" y="1605"/>
                    <a:pt x="291" y="1605"/>
                    <a:pt x="291" y="1568"/>
                  </a:cubicBezTo>
                  <a:cubicBezTo>
                    <a:pt x="296" y="1310"/>
                    <a:pt x="308" y="1052"/>
                    <a:pt x="328" y="794"/>
                  </a:cubicBezTo>
                  <a:cubicBezTo>
                    <a:pt x="331" y="754"/>
                    <a:pt x="334" y="714"/>
                    <a:pt x="337" y="674"/>
                  </a:cubicBezTo>
                  <a:cubicBezTo>
                    <a:pt x="337" y="677"/>
                    <a:pt x="337" y="677"/>
                    <a:pt x="339" y="680"/>
                  </a:cubicBezTo>
                  <a:cubicBezTo>
                    <a:pt x="357" y="731"/>
                    <a:pt x="391" y="771"/>
                    <a:pt x="440" y="791"/>
                  </a:cubicBezTo>
                  <a:cubicBezTo>
                    <a:pt x="486" y="809"/>
                    <a:pt x="537" y="803"/>
                    <a:pt x="574" y="769"/>
                  </a:cubicBezTo>
                  <a:cubicBezTo>
                    <a:pt x="609" y="737"/>
                    <a:pt x="620" y="682"/>
                    <a:pt x="615" y="637"/>
                  </a:cubicBezTo>
                  <a:cubicBezTo>
                    <a:pt x="612" y="602"/>
                    <a:pt x="600" y="571"/>
                    <a:pt x="586" y="539"/>
                  </a:cubicBezTo>
                  <a:cubicBezTo>
                    <a:pt x="598" y="542"/>
                    <a:pt x="609" y="542"/>
                    <a:pt x="620" y="542"/>
                  </a:cubicBezTo>
                  <a:cubicBezTo>
                    <a:pt x="669" y="539"/>
                    <a:pt x="715" y="513"/>
                    <a:pt x="746" y="476"/>
                  </a:cubicBezTo>
                  <a:cubicBezTo>
                    <a:pt x="778" y="439"/>
                    <a:pt x="804" y="387"/>
                    <a:pt x="810" y="336"/>
                  </a:cubicBezTo>
                  <a:cubicBezTo>
                    <a:pt x="815" y="307"/>
                    <a:pt x="804" y="281"/>
                    <a:pt x="781" y="264"/>
                  </a:cubicBezTo>
                  <a:moveTo>
                    <a:pt x="755" y="330"/>
                  </a:moveTo>
                  <a:lnTo>
                    <a:pt x="755" y="330"/>
                  </a:lnTo>
                  <a:cubicBezTo>
                    <a:pt x="744" y="396"/>
                    <a:pt x="698" y="473"/>
                    <a:pt x="629" y="482"/>
                  </a:cubicBezTo>
                  <a:cubicBezTo>
                    <a:pt x="594" y="488"/>
                    <a:pt x="560" y="476"/>
                    <a:pt x="540" y="450"/>
                  </a:cubicBezTo>
                  <a:cubicBezTo>
                    <a:pt x="531" y="439"/>
                    <a:pt x="511" y="439"/>
                    <a:pt x="503" y="447"/>
                  </a:cubicBezTo>
                  <a:cubicBezTo>
                    <a:pt x="491" y="459"/>
                    <a:pt x="489" y="470"/>
                    <a:pt x="494" y="485"/>
                  </a:cubicBezTo>
                  <a:cubicBezTo>
                    <a:pt x="526" y="551"/>
                    <a:pt x="592" y="642"/>
                    <a:pt x="546" y="717"/>
                  </a:cubicBezTo>
                  <a:cubicBezTo>
                    <a:pt x="526" y="745"/>
                    <a:pt x="494" y="748"/>
                    <a:pt x="466" y="740"/>
                  </a:cubicBezTo>
                  <a:cubicBezTo>
                    <a:pt x="431" y="728"/>
                    <a:pt x="405" y="700"/>
                    <a:pt x="394" y="668"/>
                  </a:cubicBezTo>
                  <a:cubicBezTo>
                    <a:pt x="377" y="617"/>
                    <a:pt x="380" y="565"/>
                    <a:pt x="382" y="513"/>
                  </a:cubicBezTo>
                  <a:cubicBezTo>
                    <a:pt x="385" y="499"/>
                    <a:pt x="374" y="488"/>
                    <a:pt x="363" y="485"/>
                  </a:cubicBezTo>
                  <a:cubicBezTo>
                    <a:pt x="351" y="482"/>
                    <a:pt x="337" y="488"/>
                    <a:pt x="331" y="499"/>
                  </a:cubicBezTo>
                  <a:cubicBezTo>
                    <a:pt x="299" y="542"/>
                    <a:pt x="259" y="579"/>
                    <a:pt x="219" y="614"/>
                  </a:cubicBezTo>
                  <a:cubicBezTo>
                    <a:pt x="187" y="639"/>
                    <a:pt x="136" y="677"/>
                    <a:pt x="93" y="662"/>
                  </a:cubicBezTo>
                  <a:cubicBezTo>
                    <a:pt x="61" y="651"/>
                    <a:pt x="53" y="617"/>
                    <a:pt x="58" y="588"/>
                  </a:cubicBezTo>
                  <a:cubicBezTo>
                    <a:pt x="61" y="548"/>
                    <a:pt x="87" y="513"/>
                    <a:pt x="119" y="488"/>
                  </a:cubicBezTo>
                  <a:cubicBezTo>
                    <a:pt x="159" y="453"/>
                    <a:pt x="210" y="436"/>
                    <a:pt x="262" y="439"/>
                  </a:cubicBezTo>
                  <a:cubicBezTo>
                    <a:pt x="276" y="439"/>
                    <a:pt x="288" y="427"/>
                    <a:pt x="291" y="413"/>
                  </a:cubicBezTo>
                  <a:cubicBezTo>
                    <a:pt x="291" y="399"/>
                    <a:pt x="282" y="387"/>
                    <a:pt x="268" y="381"/>
                  </a:cubicBezTo>
                  <a:cubicBezTo>
                    <a:pt x="230" y="367"/>
                    <a:pt x="196" y="347"/>
                    <a:pt x="162" y="324"/>
                  </a:cubicBezTo>
                  <a:cubicBezTo>
                    <a:pt x="133" y="301"/>
                    <a:pt x="96" y="273"/>
                    <a:pt x="79" y="241"/>
                  </a:cubicBezTo>
                  <a:cubicBezTo>
                    <a:pt x="70" y="227"/>
                    <a:pt x="67" y="215"/>
                    <a:pt x="76" y="204"/>
                  </a:cubicBezTo>
                  <a:cubicBezTo>
                    <a:pt x="87" y="189"/>
                    <a:pt x="104" y="187"/>
                    <a:pt x="119" y="187"/>
                  </a:cubicBezTo>
                  <a:cubicBezTo>
                    <a:pt x="159" y="189"/>
                    <a:pt x="202" y="209"/>
                    <a:pt x="236" y="229"/>
                  </a:cubicBezTo>
                  <a:cubicBezTo>
                    <a:pt x="276" y="253"/>
                    <a:pt x="311" y="281"/>
                    <a:pt x="339" y="316"/>
                  </a:cubicBezTo>
                  <a:cubicBezTo>
                    <a:pt x="351" y="327"/>
                    <a:pt x="371" y="327"/>
                    <a:pt x="380" y="316"/>
                  </a:cubicBezTo>
                  <a:cubicBezTo>
                    <a:pt x="382" y="316"/>
                    <a:pt x="382" y="313"/>
                    <a:pt x="382" y="313"/>
                  </a:cubicBezTo>
                  <a:cubicBezTo>
                    <a:pt x="397" y="313"/>
                    <a:pt x="408" y="301"/>
                    <a:pt x="408" y="284"/>
                  </a:cubicBezTo>
                  <a:cubicBezTo>
                    <a:pt x="411" y="241"/>
                    <a:pt x="411" y="195"/>
                    <a:pt x="420" y="149"/>
                  </a:cubicBezTo>
                  <a:cubicBezTo>
                    <a:pt x="426" y="129"/>
                    <a:pt x="434" y="112"/>
                    <a:pt x="443" y="92"/>
                  </a:cubicBezTo>
                  <a:cubicBezTo>
                    <a:pt x="448" y="83"/>
                    <a:pt x="466" y="58"/>
                    <a:pt x="480" y="58"/>
                  </a:cubicBezTo>
                  <a:cubicBezTo>
                    <a:pt x="494" y="61"/>
                    <a:pt x="506" y="86"/>
                    <a:pt x="514" y="98"/>
                  </a:cubicBezTo>
                  <a:cubicBezTo>
                    <a:pt x="523" y="118"/>
                    <a:pt x="531" y="141"/>
                    <a:pt x="537" y="161"/>
                  </a:cubicBezTo>
                  <a:cubicBezTo>
                    <a:pt x="549" y="207"/>
                    <a:pt x="549" y="255"/>
                    <a:pt x="537" y="301"/>
                  </a:cubicBezTo>
                  <a:cubicBezTo>
                    <a:pt x="535" y="313"/>
                    <a:pt x="537" y="327"/>
                    <a:pt x="549" y="333"/>
                  </a:cubicBezTo>
                  <a:cubicBezTo>
                    <a:pt x="560" y="338"/>
                    <a:pt x="574" y="336"/>
                    <a:pt x="583" y="330"/>
                  </a:cubicBezTo>
                  <a:cubicBezTo>
                    <a:pt x="612" y="307"/>
                    <a:pt x="649" y="296"/>
                    <a:pt x="683" y="296"/>
                  </a:cubicBezTo>
                  <a:cubicBezTo>
                    <a:pt x="701" y="296"/>
                    <a:pt x="721" y="298"/>
                    <a:pt x="735" y="304"/>
                  </a:cubicBezTo>
                  <a:cubicBezTo>
                    <a:pt x="749" y="310"/>
                    <a:pt x="758" y="316"/>
                    <a:pt x="755" y="3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39" name="Google Shape;39;p4"/>
            <p:cNvSpPr/>
            <p:nvPr/>
          </p:nvSpPr>
          <p:spPr>
            <a:xfrm flipH="1">
              <a:off x="-5" y="3422438"/>
              <a:ext cx="465840" cy="987480"/>
            </a:xfrm>
            <a:custGeom>
              <a:avLst/>
              <a:gdLst/>
              <a:ahLst/>
              <a:cxnLst/>
              <a:rect l="l" t="t" r="r" b="b"/>
              <a:pathLst>
                <a:path w="1294" h="2743" extrusionOk="0">
                  <a:moveTo>
                    <a:pt x="566" y="1938"/>
                  </a:moveTo>
                  <a:lnTo>
                    <a:pt x="566" y="1938"/>
                  </a:lnTo>
                  <a:cubicBezTo>
                    <a:pt x="551" y="1955"/>
                    <a:pt x="540" y="1975"/>
                    <a:pt x="529" y="1993"/>
                  </a:cubicBezTo>
                  <a:cubicBezTo>
                    <a:pt x="531" y="1818"/>
                    <a:pt x="537" y="1643"/>
                    <a:pt x="557" y="1471"/>
                  </a:cubicBezTo>
                  <a:cubicBezTo>
                    <a:pt x="566" y="1370"/>
                    <a:pt x="583" y="1270"/>
                    <a:pt x="603" y="1173"/>
                  </a:cubicBezTo>
                  <a:cubicBezTo>
                    <a:pt x="606" y="1181"/>
                    <a:pt x="612" y="1187"/>
                    <a:pt x="614" y="1196"/>
                  </a:cubicBezTo>
                  <a:cubicBezTo>
                    <a:pt x="649" y="1253"/>
                    <a:pt x="698" y="1316"/>
                    <a:pt x="764" y="1333"/>
                  </a:cubicBezTo>
                  <a:cubicBezTo>
                    <a:pt x="824" y="1348"/>
                    <a:pt x="887" y="1322"/>
                    <a:pt x="924" y="1273"/>
                  </a:cubicBezTo>
                  <a:cubicBezTo>
                    <a:pt x="967" y="1222"/>
                    <a:pt x="982" y="1156"/>
                    <a:pt x="970" y="1090"/>
                  </a:cubicBezTo>
                  <a:cubicBezTo>
                    <a:pt x="961" y="1041"/>
                    <a:pt x="941" y="992"/>
                    <a:pt x="916" y="949"/>
                  </a:cubicBezTo>
                  <a:cubicBezTo>
                    <a:pt x="941" y="952"/>
                    <a:pt x="967" y="952"/>
                    <a:pt x="993" y="943"/>
                  </a:cubicBezTo>
                  <a:cubicBezTo>
                    <a:pt x="1056" y="929"/>
                    <a:pt x="1108" y="886"/>
                    <a:pt x="1142" y="834"/>
                  </a:cubicBezTo>
                  <a:cubicBezTo>
                    <a:pt x="1159" y="806"/>
                    <a:pt x="1171" y="777"/>
                    <a:pt x="1179" y="746"/>
                  </a:cubicBezTo>
                  <a:cubicBezTo>
                    <a:pt x="1191" y="714"/>
                    <a:pt x="1199" y="677"/>
                    <a:pt x="1193" y="642"/>
                  </a:cubicBezTo>
                  <a:cubicBezTo>
                    <a:pt x="1182" y="577"/>
                    <a:pt x="1116" y="559"/>
                    <a:pt x="1059" y="562"/>
                  </a:cubicBezTo>
                  <a:cubicBezTo>
                    <a:pt x="1019" y="565"/>
                    <a:pt x="982" y="574"/>
                    <a:pt x="941" y="579"/>
                  </a:cubicBezTo>
                  <a:cubicBezTo>
                    <a:pt x="913" y="582"/>
                    <a:pt x="887" y="588"/>
                    <a:pt x="858" y="591"/>
                  </a:cubicBezTo>
                  <a:cubicBezTo>
                    <a:pt x="901" y="433"/>
                    <a:pt x="873" y="256"/>
                    <a:pt x="781" y="118"/>
                  </a:cubicBezTo>
                  <a:cubicBezTo>
                    <a:pt x="755" y="81"/>
                    <a:pt x="726" y="41"/>
                    <a:pt x="686" y="18"/>
                  </a:cubicBezTo>
                  <a:cubicBezTo>
                    <a:pt x="640" y="-11"/>
                    <a:pt x="586" y="-5"/>
                    <a:pt x="551" y="38"/>
                  </a:cubicBezTo>
                  <a:cubicBezTo>
                    <a:pt x="491" y="112"/>
                    <a:pt x="468" y="213"/>
                    <a:pt x="463" y="307"/>
                  </a:cubicBezTo>
                  <a:cubicBezTo>
                    <a:pt x="460" y="385"/>
                    <a:pt x="468" y="462"/>
                    <a:pt x="483" y="539"/>
                  </a:cubicBezTo>
                  <a:cubicBezTo>
                    <a:pt x="382" y="468"/>
                    <a:pt x="248" y="445"/>
                    <a:pt x="133" y="494"/>
                  </a:cubicBezTo>
                  <a:cubicBezTo>
                    <a:pt x="58" y="525"/>
                    <a:pt x="-7" y="594"/>
                    <a:pt x="1" y="680"/>
                  </a:cubicBezTo>
                  <a:cubicBezTo>
                    <a:pt x="7" y="763"/>
                    <a:pt x="70" y="829"/>
                    <a:pt x="144" y="860"/>
                  </a:cubicBezTo>
                  <a:cubicBezTo>
                    <a:pt x="210" y="886"/>
                    <a:pt x="285" y="883"/>
                    <a:pt x="357" y="869"/>
                  </a:cubicBezTo>
                  <a:cubicBezTo>
                    <a:pt x="319" y="906"/>
                    <a:pt x="285" y="949"/>
                    <a:pt x="253" y="995"/>
                  </a:cubicBezTo>
                  <a:cubicBezTo>
                    <a:pt x="210" y="1064"/>
                    <a:pt x="167" y="1141"/>
                    <a:pt x="159" y="1224"/>
                  </a:cubicBezTo>
                  <a:cubicBezTo>
                    <a:pt x="153" y="1296"/>
                    <a:pt x="182" y="1379"/>
                    <a:pt x="262" y="1399"/>
                  </a:cubicBezTo>
                  <a:cubicBezTo>
                    <a:pt x="354" y="1419"/>
                    <a:pt x="434" y="1345"/>
                    <a:pt x="488" y="1279"/>
                  </a:cubicBezTo>
                  <a:cubicBezTo>
                    <a:pt x="509" y="1253"/>
                    <a:pt x="526" y="1224"/>
                    <a:pt x="540" y="1196"/>
                  </a:cubicBezTo>
                  <a:cubicBezTo>
                    <a:pt x="506" y="1376"/>
                    <a:pt x="485" y="1563"/>
                    <a:pt x="477" y="1749"/>
                  </a:cubicBezTo>
                  <a:cubicBezTo>
                    <a:pt x="468" y="1964"/>
                    <a:pt x="468" y="2176"/>
                    <a:pt x="466" y="2391"/>
                  </a:cubicBezTo>
                  <a:cubicBezTo>
                    <a:pt x="463" y="2500"/>
                    <a:pt x="463" y="2609"/>
                    <a:pt x="460" y="2715"/>
                  </a:cubicBezTo>
                  <a:cubicBezTo>
                    <a:pt x="460" y="2752"/>
                    <a:pt x="517" y="2752"/>
                    <a:pt x="517" y="2715"/>
                  </a:cubicBezTo>
                  <a:cubicBezTo>
                    <a:pt x="520" y="2520"/>
                    <a:pt x="523" y="2322"/>
                    <a:pt x="526" y="2124"/>
                  </a:cubicBezTo>
                  <a:cubicBezTo>
                    <a:pt x="526" y="2110"/>
                    <a:pt x="526" y="2096"/>
                    <a:pt x="526" y="2081"/>
                  </a:cubicBezTo>
                  <a:cubicBezTo>
                    <a:pt x="566" y="2099"/>
                    <a:pt x="603" y="2113"/>
                    <a:pt x="643" y="2096"/>
                  </a:cubicBezTo>
                  <a:cubicBezTo>
                    <a:pt x="918" y="1973"/>
                    <a:pt x="1136" y="1809"/>
                    <a:pt x="1294" y="1551"/>
                  </a:cubicBezTo>
                  <a:cubicBezTo>
                    <a:pt x="1013" y="1568"/>
                    <a:pt x="741" y="1714"/>
                    <a:pt x="566" y="1938"/>
                  </a:cubicBezTo>
                  <a:moveTo>
                    <a:pt x="466" y="1213"/>
                  </a:moveTo>
                  <a:lnTo>
                    <a:pt x="466" y="1213"/>
                  </a:lnTo>
                  <a:cubicBezTo>
                    <a:pt x="443" y="1244"/>
                    <a:pt x="417" y="1276"/>
                    <a:pt x="388" y="1302"/>
                  </a:cubicBezTo>
                  <a:cubicBezTo>
                    <a:pt x="362" y="1325"/>
                    <a:pt x="328" y="1345"/>
                    <a:pt x="294" y="1345"/>
                  </a:cubicBezTo>
                  <a:cubicBezTo>
                    <a:pt x="279" y="1345"/>
                    <a:pt x="265" y="1342"/>
                    <a:pt x="250" y="1333"/>
                  </a:cubicBezTo>
                  <a:cubicBezTo>
                    <a:pt x="242" y="1325"/>
                    <a:pt x="233" y="1316"/>
                    <a:pt x="228" y="1307"/>
                  </a:cubicBezTo>
                  <a:cubicBezTo>
                    <a:pt x="222" y="1296"/>
                    <a:pt x="219" y="1285"/>
                    <a:pt x="216" y="1270"/>
                  </a:cubicBezTo>
                  <a:cubicBezTo>
                    <a:pt x="216" y="1259"/>
                    <a:pt x="216" y="1241"/>
                    <a:pt x="216" y="1227"/>
                  </a:cubicBezTo>
                  <a:cubicBezTo>
                    <a:pt x="222" y="1158"/>
                    <a:pt x="259" y="1093"/>
                    <a:pt x="296" y="1035"/>
                  </a:cubicBezTo>
                  <a:cubicBezTo>
                    <a:pt x="345" y="958"/>
                    <a:pt x="408" y="889"/>
                    <a:pt x="483" y="832"/>
                  </a:cubicBezTo>
                  <a:cubicBezTo>
                    <a:pt x="506" y="812"/>
                    <a:pt x="480" y="775"/>
                    <a:pt x="454" y="783"/>
                  </a:cubicBezTo>
                  <a:cubicBezTo>
                    <a:pt x="374" y="806"/>
                    <a:pt x="285" y="834"/>
                    <a:pt x="202" y="817"/>
                  </a:cubicBezTo>
                  <a:cubicBezTo>
                    <a:pt x="139" y="803"/>
                    <a:pt x="81" y="760"/>
                    <a:pt x="61" y="700"/>
                  </a:cubicBezTo>
                  <a:cubicBezTo>
                    <a:pt x="41" y="634"/>
                    <a:pt x="87" y="582"/>
                    <a:pt x="141" y="554"/>
                  </a:cubicBezTo>
                  <a:cubicBezTo>
                    <a:pt x="199" y="525"/>
                    <a:pt x="265" y="519"/>
                    <a:pt x="325" y="531"/>
                  </a:cubicBezTo>
                  <a:cubicBezTo>
                    <a:pt x="394" y="545"/>
                    <a:pt x="460" y="582"/>
                    <a:pt x="503" y="637"/>
                  </a:cubicBezTo>
                  <a:cubicBezTo>
                    <a:pt x="523" y="663"/>
                    <a:pt x="560" y="648"/>
                    <a:pt x="554" y="617"/>
                  </a:cubicBezTo>
                  <a:cubicBezTo>
                    <a:pt x="523" y="456"/>
                    <a:pt x="488" y="267"/>
                    <a:pt x="569" y="118"/>
                  </a:cubicBezTo>
                  <a:cubicBezTo>
                    <a:pt x="586" y="87"/>
                    <a:pt x="606" y="46"/>
                    <a:pt x="646" y="61"/>
                  </a:cubicBezTo>
                  <a:cubicBezTo>
                    <a:pt x="681" y="75"/>
                    <a:pt x="706" y="109"/>
                    <a:pt x="726" y="141"/>
                  </a:cubicBezTo>
                  <a:cubicBezTo>
                    <a:pt x="772" y="207"/>
                    <a:pt x="804" y="284"/>
                    <a:pt x="815" y="365"/>
                  </a:cubicBezTo>
                  <a:cubicBezTo>
                    <a:pt x="827" y="445"/>
                    <a:pt x="818" y="528"/>
                    <a:pt x="795" y="605"/>
                  </a:cubicBezTo>
                  <a:cubicBezTo>
                    <a:pt x="786" y="611"/>
                    <a:pt x="784" y="622"/>
                    <a:pt x="784" y="631"/>
                  </a:cubicBezTo>
                  <a:lnTo>
                    <a:pt x="784" y="631"/>
                  </a:lnTo>
                  <a:cubicBezTo>
                    <a:pt x="778" y="645"/>
                    <a:pt x="790" y="663"/>
                    <a:pt x="804" y="668"/>
                  </a:cubicBezTo>
                  <a:cubicBezTo>
                    <a:pt x="818" y="671"/>
                    <a:pt x="832" y="663"/>
                    <a:pt x="838" y="651"/>
                  </a:cubicBezTo>
                  <a:cubicBezTo>
                    <a:pt x="901" y="642"/>
                    <a:pt x="961" y="634"/>
                    <a:pt x="1025" y="622"/>
                  </a:cubicBezTo>
                  <a:cubicBezTo>
                    <a:pt x="1047" y="620"/>
                    <a:pt x="1067" y="617"/>
                    <a:pt x="1090" y="620"/>
                  </a:cubicBezTo>
                  <a:cubicBezTo>
                    <a:pt x="1108" y="622"/>
                    <a:pt x="1125" y="628"/>
                    <a:pt x="1130" y="640"/>
                  </a:cubicBezTo>
                  <a:cubicBezTo>
                    <a:pt x="1145" y="657"/>
                    <a:pt x="1136" y="688"/>
                    <a:pt x="1130" y="708"/>
                  </a:cubicBezTo>
                  <a:cubicBezTo>
                    <a:pt x="1125" y="734"/>
                    <a:pt x="1116" y="757"/>
                    <a:pt x="1105" y="780"/>
                  </a:cubicBezTo>
                  <a:cubicBezTo>
                    <a:pt x="1085" y="823"/>
                    <a:pt x="1050" y="863"/>
                    <a:pt x="1004" y="880"/>
                  </a:cubicBezTo>
                  <a:cubicBezTo>
                    <a:pt x="958" y="901"/>
                    <a:pt x="901" y="901"/>
                    <a:pt x="861" y="869"/>
                  </a:cubicBezTo>
                  <a:cubicBezTo>
                    <a:pt x="849" y="858"/>
                    <a:pt x="835" y="855"/>
                    <a:pt x="824" y="866"/>
                  </a:cubicBezTo>
                  <a:cubicBezTo>
                    <a:pt x="812" y="875"/>
                    <a:pt x="807" y="889"/>
                    <a:pt x="815" y="903"/>
                  </a:cubicBezTo>
                  <a:cubicBezTo>
                    <a:pt x="875" y="989"/>
                    <a:pt x="958" y="1107"/>
                    <a:pt x="895" y="1216"/>
                  </a:cubicBezTo>
                  <a:cubicBezTo>
                    <a:pt x="875" y="1253"/>
                    <a:pt x="835" y="1285"/>
                    <a:pt x="790" y="1279"/>
                  </a:cubicBezTo>
                  <a:cubicBezTo>
                    <a:pt x="738" y="1273"/>
                    <a:pt x="701" y="1222"/>
                    <a:pt x="672" y="1178"/>
                  </a:cubicBezTo>
                  <a:cubicBezTo>
                    <a:pt x="638" y="1121"/>
                    <a:pt x="612" y="1058"/>
                    <a:pt x="606" y="989"/>
                  </a:cubicBezTo>
                  <a:cubicBezTo>
                    <a:pt x="600" y="952"/>
                    <a:pt x="551" y="952"/>
                    <a:pt x="549" y="989"/>
                  </a:cubicBezTo>
                  <a:cubicBezTo>
                    <a:pt x="537" y="1069"/>
                    <a:pt x="509" y="1147"/>
                    <a:pt x="466" y="121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
        <p:nvSpPr>
          <p:cNvPr id="40" name="Google Shape;40;p4"/>
          <p:cNvSpPr/>
          <p:nvPr/>
        </p:nvSpPr>
        <p:spPr>
          <a:xfrm rot="5400000">
            <a:off x="15477713" y="7476701"/>
            <a:ext cx="1914671" cy="3705932"/>
          </a:xfrm>
          <a:custGeom>
            <a:avLst/>
            <a:gdLst/>
            <a:ahLst/>
            <a:cxnLst/>
            <a:rect l="l" t="t" r="r" b="b"/>
            <a:pathLst>
              <a:path w="1288" h="2493" extrusionOk="0">
                <a:moveTo>
                  <a:pt x="0" y="0"/>
                </a:moveTo>
                <a:lnTo>
                  <a:pt x="0" y="0"/>
                </a:lnTo>
                <a:cubicBezTo>
                  <a:pt x="1288" y="0"/>
                  <a:pt x="1288" y="0"/>
                  <a:pt x="1288" y="0"/>
                </a:cubicBezTo>
                <a:cubicBezTo>
                  <a:pt x="1288" y="2493"/>
                  <a:pt x="1288" y="2493"/>
                  <a:pt x="1288" y="2493"/>
                </a:cubicBezTo>
                <a:cubicBezTo>
                  <a:pt x="1137" y="2322"/>
                  <a:pt x="934" y="2175"/>
                  <a:pt x="880" y="1957"/>
                </a:cubicBezTo>
                <a:cubicBezTo>
                  <a:pt x="854" y="1852"/>
                  <a:pt x="865" y="1743"/>
                  <a:pt x="887" y="1638"/>
                </a:cubicBezTo>
                <a:cubicBezTo>
                  <a:pt x="902" y="1566"/>
                  <a:pt x="923" y="1492"/>
                  <a:pt x="913" y="1417"/>
                </a:cubicBezTo>
                <a:cubicBezTo>
                  <a:pt x="907" y="1380"/>
                  <a:pt x="895" y="1347"/>
                  <a:pt x="877" y="1314"/>
                </a:cubicBezTo>
                <a:cubicBezTo>
                  <a:pt x="840" y="1247"/>
                  <a:pt x="778" y="1190"/>
                  <a:pt x="713" y="1139"/>
                </a:cubicBezTo>
                <a:cubicBezTo>
                  <a:pt x="709" y="1136"/>
                  <a:pt x="707" y="1134"/>
                  <a:pt x="704" y="1132"/>
                </a:cubicBezTo>
                <a:cubicBezTo>
                  <a:pt x="680" y="1113"/>
                  <a:pt x="655" y="1096"/>
                  <a:pt x="632" y="1078"/>
                </a:cubicBezTo>
                <a:cubicBezTo>
                  <a:pt x="620" y="1069"/>
                  <a:pt x="607" y="1061"/>
                  <a:pt x="596" y="1052"/>
                </a:cubicBezTo>
                <a:cubicBezTo>
                  <a:pt x="485" y="966"/>
                  <a:pt x="381" y="855"/>
                  <a:pt x="388" y="718"/>
                </a:cubicBezTo>
                <a:cubicBezTo>
                  <a:pt x="391" y="643"/>
                  <a:pt x="430" y="561"/>
                  <a:pt x="394" y="494"/>
                </a:cubicBezTo>
                <a:cubicBezTo>
                  <a:pt x="387" y="480"/>
                  <a:pt x="377" y="468"/>
                  <a:pt x="366" y="458"/>
                </a:cubicBezTo>
                <a:cubicBezTo>
                  <a:pt x="353" y="446"/>
                  <a:pt x="340" y="435"/>
                  <a:pt x="326" y="424"/>
                </a:cubicBezTo>
                <a:cubicBezTo>
                  <a:pt x="285" y="392"/>
                  <a:pt x="246" y="358"/>
                  <a:pt x="209" y="322"/>
                </a:cubicBezTo>
                <a:cubicBezTo>
                  <a:pt x="162" y="278"/>
                  <a:pt x="119" y="229"/>
                  <a:pt x="83" y="176"/>
                </a:cubicBezTo>
                <a:cubicBezTo>
                  <a:pt x="47" y="121"/>
                  <a:pt x="20" y="62"/>
                  <a:pt x="0" y="0"/>
                </a:cubicBezTo>
                <a:close/>
              </a:path>
            </a:pathLst>
          </a:custGeom>
          <a:solidFill>
            <a:schemeClr val="accent6"/>
          </a:solidFill>
          <a:ln>
            <a:noFill/>
          </a:ln>
        </p:spPr>
        <p:txBody>
          <a:bodyPr spcFirstLastPara="1" wrap="square" lIns="180000" tIns="90000" rIns="180000" bIns="90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41" name="Google Shape;41;p4"/>
          <p:cNvSpPr/>
          <p:nvPr/>
        </p:nvSpPr>
        <p:spPr>
          <a:xfrm>
            <a:off x="-1185798" y="256448"/>
            <a:ext cx="2238540" cy="1171802"/>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2"/>
          </a:solidFill>
          <a:ln>
            <a:noFill/>
          </a:ln>
        </p:spPr>
        <p:txBody>
          <a:bodyPr spcFirstLastPara="1" wrap="square" lIns="180000" tIns="90000" rIns="180000" bIns="90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nvGrpSpPr>
          <p:cNvPr id="42" name="Google Shape;42;p4"/>
          <p:cNvGrpSpPr/>
          <p:nvPr/>
        </p:nvGrpSpPr>
        <p:grpSpPr>
          <a:xfrm>
            <a:off x="-288303" y="8305804"/>
            <a:ext cx="18864606" cy="2292344"/>
            <a:chOff x="-144152" y="4152901"/>
            <a:chExt cx="9432303" cy="1146172"/>
          </a:xfrm>
        </p:grpSpPr>
        <p:sp>
          <p:nvSpPr>
            <p:cNvPr id="43" name="Google Shape;43;p4"/>
            <p:cNvSpPr/>
            <p:nvPr/>
          </p:nvSpPr>
          <p:spPr>
            <a:xfrm>
              <a:off x="-144152" y="4241313"/>
              <a:ext cx="857378" cy="902189"/>
            </a:xfrm>
            <a:custGeom>
              <a:avLst/>
              <a:gdLst/>
              <a:ahLst/>
              <a:cxnLst/>
              <a:rect l="l" t="t" r="r" b="b"/>
              <a:pathLst>
                <a:path w="2947" h="3101" extrusionOk="0">
                  <a:moveTo>
                    <a:pt x="2535" y="2955"/>
                  </a:moveTo>
                  <a:lnTo>
                    <a:pt x="2535" y="2955"/>
                  </a:lnTo>
                  <a:cubicBezTo>
                    <a:pt x="2748" y="2534"/>
                    <a:pt x="2882" y="2071"/>
                    <a:pt x="2937" y="1602"/>
                  </a:cubicBezTo>
                  <a:cubicBezTo>
                    <a:pt x="2953" y="1451"/>
                    <a:pt x="2960" y="1284"/>
                    <a:pt x="2870" y="1158"/>
                  </a:cubicBezTo>
                  <a:cubicBezTo>
                    <a:pt x="2847" y="1129"/>
                    <a:pt x="2815" y="1100"/>
                    <a:pt x="2780" y="1104"/>
                  </a:cubicBezTo>
                  <a:cubicBezTo>
                    <a:pt x="2738" y="1110"/>
                    <a:pt x="2716" y="1152"/>
                    <a:pt x="2699" y="1190"/>
                  </a:cubicBezTo>
                  <a:cubicBezTo>
                    <a:pt x="2632" y="1354"/>
                    <a:pt x="2580" y="1528"/>
                    <a:pt x="2555" y="1704"/>
                  </a:cubicBezTo>
                  <a:cubicBezTo>
                    <a:pt x="2584" y="1242"/>
                    <a:pt x="2548" y="773"/>
                    <a:pt x="2446" y="319"/>
                  </a:cubicBezTo>
                  <a:cubicBezTo>
                    <a:pt x="2433" y="265"/>
                    <a:pt x="2413" y="200"/>
                    <a:pt x="2359" y="178"/>
                  </a:cubicBezTo>
                  <a:cubicBezTo>
                    <a:pt x="2320" y="162"/>
                    <a:pt x="2272" y="175"/>
                    <a:pt x="2233" y="197"/>
                  </a:cubicBezTo>
                  <a:cubicBezTo>
                    <a:pt x="2037" y="306"/>
                    <a:pt x="1979" y="567"/>
                    <a:pt x="2002" y="795"/>
                  </a:cubicBezTo>
                  <a:cubicBezTo>
                    <a:pt x="2021" y="1020"/>
                    <a:pt x="2102" y="1238"/>
                    <a:pt x="2085" y="1467"/>
                  </a:cubicBezTo>
                  <a:cubicBezTo>
                    <a:pt x="1986" y="998"/>
                    <a:pt x="1793" y="547"/>
                    <a:pt x="1523" y="156"/>
                  </a:cubicBezTo>
                  <a:cubicBezTo>
                    <a:pt x="1462" y="65"/>
                    <a:pt x="1362" y="-28"/>
                    <a:pt x="1263" y="7"/>
                  </a:cubicBezTo>
                  <a:cubicBezTo>
                    <a:pt x="1214" y="27"/>
                    <a:pt x="1179" y="78"/>
                    <a:pt x="1160" y="127"/>
                  </a:cubicBezTo>
                  <a:cubicBezTo>
                    <a:pt x="1070" y="332"/>
                    <a:pt x="1115" y="570"/>
                    <a:pt x="1182" y="785"/>
                  </a:cubicBezTo>
                  <a:cubicBezTo>
                    <a:pt x="1340" y="1306"/>
                    <a:pt x="1597" y="1798"/>
                    <a:pt x="1938" y="2222"/>
                  </a:cubicBezTo>
                  <a:cubicBezTo>
                    <a:pt x="1774" y="1991"/>
                    <a:pt x="1597" y="1765"/>
                    <a:pt x="1404" y="1557"/>
                  </a:cubicBezTo>
                  <a:cubicBezTo>
                    <a:pt x="1269" y="1409"/>
                    <a:pt x="1124" y="1264"/>
                    <a:pt x="945" y="1168"/>
                  </a:cubicBezTo>
                  <a:cubicBezTo>
                    <a:pt x="916" y="1148"/>
                    <a:pt x="880" y="1136"/>
                    <a:pt x="845" y="1139"/>
                  </a:cubicBezTo>
                  <a:cubicBezTo>
                    <a:pt x="797" y="1148"/>
                    <a:pt x="765" y="1197"/>
                    <a:pt x="758" y="1245"/>
                  </a:cubicBezTo>
                  <a:cubicBezTo>
                    <a:pt x="752" y="1293"/>
                    <a:pt x="765" y="1341"/>
                    <a:pt x="781" y="1390"/>
                  </a:cubicBezTo>
                  <a:cubicBezTo>
                    <a:pt x="951" y="1888"/>
                    <a:pt x="1256" y="2338"/>
                    <a:pt x="1652" y="2685"/>
                  </a:cubicBezTo>
                  <a:cubicBezTo>
                    <a:pt x="1687" y="2713"/>
                    <a:pt x="1732" y="2746"/>
                    <a:pt x="1774" y="2726"/>
                  </a:cubicBezTo>
                  <a:cubicBezTo>
                    <a:pt x="1308" y="2392"/>
                    <a:pt x="803" y="2042"/>
                    <a:pt x="228" y="2013"/>
                  </a:cubicBezTo>
                  <a:cubicBezTo>
                    <a:pt x="132" y="2010"/>
                    <a:pt x="6" y="2042"/>
                    <a:pt x="0" y="2138"/>
                  </a:cubicBezTo>
                  <a:cubicBezTo>
                    <a:pt x="-4" y="2177"/>
                    <a:pt x="16" y="2212"/>
                    <a:pt x="35" y="2244"/>
                  </a:cubicBezTo>
                  <a:cubicBezTo>
                    <a:pt x="106" y="2347"/>
                    <a:pt x="205" y="2424"/>
                    <a:pt x="305" y="2492"/>
                  </a:cubicBezTo>
                  <a:cubicBezTo>
                    <a:pt x="813" y="2845"/>
                    <a:pt x="1423" y="3051"/>
                    <a:pt x="2040" y="3083"/>
                  </a:cubicBezTo>
                  <a:cubicBezTo>
                    <a:pt x="2265" y="3093"/>
                    <a:pt x="2436" y="3160"/>
                    <a:pt x="2535" y="2955"/>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44" name="Google Shape;44;p4"/>
            <p:cNvSpPr/>
            <p:nvPr/>
          </p:nvSpPr>
          <p:spPr>
            <a:xfrm>
              <a:off x="8430773" y="4152901"/>
              <a:ext cx="857378" cy="902189"/>
            </a:xfrm>
            <a:custGeom>
              <a:avLst/>
              <a:gdLst/>
              <a:ahLst/>
              <a:cxnLst/>
              <a:rect l="l" t="t" r="r" b="b"/>
              <a:pathLst>
                <a:path w="2947" h="3101" extrusionOk="0">
                  <a:moveTo>
                    <a:pt x="2535" y="2955"/>
                  </a:moveTo>
                  <a:lnTo>
                    <a:pt x="2535" y="2955"/>
                  </a:lnTo>
                  <a:cubicBezTo>
                    <a:pt x="2748" y="2534"/>
                    <a:pt x="2882" y="2071"/>
                    <a:pt x="2937" y="1602"/>
                  </a:cubicBezTo>
                  <a:cubicBezTo>
                    <a:pt x="2953" y="1451"/>
                    <a:pt x="2960" y="1284"/>
                    <a:pt x="2870" y="1158"/>
                  </a:cubicBezTo>
                  <a:cubicBezTo>
                    <a:pt x="2847" y="1129"/>
                    <a:pt x="2815" y="1100"/>
                    <a:pt x="2780" y="1104"/>
                  </a:cubicBezTo>
                  <a:cubicBezTo>
                    <a:pt x="2738" y="1110"/>
                    <a:pt x="2716" y="1152"/>
                    <a:pt x="2699" y="1190"/>
                  </a:cubicBezTo>
                  <a:cubicBezTo>
                    <a:pt x="2632" y="1354"/>
                    <a:pt x="2580" y="1528"/>
                    <a:pt x="2555" y="1704"/>
                  </a:cubicBezTo>
                  <a:cubicBezTo>
                    <a:pt x="2584" y="1242"/>
                    <a:pt x="2548" y="773"/>
                    <a:pt x="2446" y="319"/>
                  </a:cubicBezTo>
                  <a:cubicBezTo>
                    <a:pt x="2433" y="265"/>
                    <a:pt x="2413" y="200"/>
                    <a:pt x="2359" y="178"/>
                  </a:cubicBezTo>
                  <a:cubicBezTo>
                    <a:pt x="2320" y="162"/>
                    <a:pt x="2272" y="175"/>
                    <a:pt x="2233" y="197"/>
                  </a:cubicBezTo>
                  <a:cubicBezTo>
                    <a:pt x="2037" y="306"/>
                    <a:pt x="1979" y="567"/>
                    <a:pt x="2002" y="795"/>
                  </a:cubicBezTo>
                  <a:cubicBezTo>
                    <a:pt x="2021" y="1020"/>
                    <a:pt x="2102" y="1238"/>
                    <a:pt x="2085" y="1467"/>
                  </a:cubicBezTo>
                  <a:cubicBezTo>
                    <a:pt x="1986" y="998"/>
                    <a:pt x="1793" y="547"/>
                    <a:pt x="1523" y="156"/>
                  </a:cubicBezTo>
                  <a:cubicBezTo>
                    <a:pt x="1462" y="65"/>
                    <a:pt x="1362" y="-28"/>
                    <a:pt x="1263" y="7"/>
                  </a:cubicBezTo>
                  <a:cubicBezTo>
                    <a:pt x="1214" y="27"/>
                    <a:pt x="1179" y="78"/>
                    <a:pt x="1160" y="127"/>
                  </a:cubicBezTo>
                  <a:cubicBezTo>
                    <a:pt x="1070" y="332"/>
                    <a:pt x="1115" y="570"/>
                    <a:pt x="1182" y="785"/>
                  </a:cubicBezTo>
                  <a:cubicBezTo>
                    <a:pt x="1340" y="1306"/>
                    <a:pt x="1597" y="1798"/>
                    <a:pt x="1938" y="2222"/>
                  </a:cubicBezTo>
                  <a:cubicBezTo>
                    <a:pt x="1774" y="1991"/>
                    <a:pt x="1597" y="1765"/>
                    <a:pt x="1404" y="1557"/>
                  </a:cubicBezTo>
                  <a:cubicBezTo>
                    <a:pt x="1269" y="1409"/>
                    <a:pt x="1124" y="1264"/>
                    <a:pt x="945" y="1168"/>
                  </a:cubicBezTo>
                  <a:cubicBezTo>
                    <a:pt x="916" y="1148"/>
                    <a:pt x="880" y="1136"/>
                    <a:pt x="845" y="1139"/>
                  </a:cubicBezTo>
                  <a:cubicBezTo>
                    <a:pt x="797" y="1148"/>
                    <a:pt x="765" y="1197"/>
                    <a:pt x="758" y="1245"/>
                  </a:cubicBezTo>
                  <a:cubicBezTo>
                    <a:pt x="752" y="1293"/>
                    <a:pt x="765" y="1341"/>
                    <a:pt x="781" y="1390"/>
                  </a:cubicBezTo>
                  <a:cubicBezTo>
                    <a:pt x="951" y="1888"/>
                    <a:pt x="1256" y="2338"/>
                    <a:pt x="1652" y="2685"/>
                  </a:cubicBezTo>
                  <a:cubicBezTo>
                    <a:pt x="1687" y="2713"/>
                    <a:pt x="1732" y="2746"/>
                    <a:pt x="1774" y="2726"/>
                  </a:cubicBezTo>
                  <a:cubicBezTo>
                    <a:pt x="1308" y="2392"/>
                    <a:pt x="803" y="2042"/>
                    <a:pt x="228" y="2013"/>
                  </a:cubicBezTo>
                  <a:cubicBezTo>
                    <a:pt x="132" y="2010"/>
                    <a:pt x="6" y="2042"/>
                    <a:pt x="0" y="2138"/>
                  </a:cubicBezTo>
                  <a:cubicBezTo>
                    <a:pt x="-4" y="2177"/>
                    <a:pt x="16" y="2212"/>
                    <a:pt x="35" y="2244"/>
                  </a:cubicBezTo>
                  <a:cubicBezTo>
                    <a:pt x="106" y="2347"/>
                    <a:pt x="205" y="2424"/>
                    <a:pt x="305" y="2492"/>
                  </a:cubicBezTo>
                  <a:cubicBezTo>
                    <a:pt x="813" y="2845"/>
                    <a:pt x="1423" y="3051"/>
                    <a:pt x="2040" y="3083"/>
                  </a:cubicBezTo>
                  <a:cubicBezTo>
                    <a:pt x="2265" y="3093"/>
                    <a:pt x="2436" y="3160"/>
                    <a:pt x="2535" y="2955"/>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45" name="Google Shape;45;p4"/>
            <p:cNvSpPr/>
            <p:nvPr/>
          </p:nvSpPr>
          <p:spPr>
            <a:xfrm>
              <a:off x="243175" y="4241316"/>
              <a:ext cx="940102" cy="902176"/>
            </a:xfrm>
            <a:custGeom>
              <a:avLst/>
              <a:gdLst/>
              <a:ahLst/>
              <a:cxnLst/>
              <a:rect l="l" t="t" r="r" b="b"/>
              <a:pathLst>
                <a:path w="1439" h="1381" extrusionOk="0">
                  <a:moveTo>
                    <a:pt x="1439" y="1381"/>
                  </a:moveTo>
                  <a:lnTo>
                    <a:pt x="1439" y="1381"/>
                  </a:lnTo>
                  <a:cubicBezTo>
                    <a:pt x="473" y="1381"/>
                    <a:pt x="473" y="1381"/>
                    <a:pt x="473" y="1381"/>
                  </a:cubicBezTo>
                  <a:cubicBezTo>
                    <a:pt x="320" y="1242"/>
                    <a:pt x="182" y="1084"/>
                    <a:pt x="67" y="913"/>
                  </a:cubicBezTo>
                  <a:cubicBezTo>
                    <a:pt x="28" y="859"/>
                    <a:pt x="-7" y="796"/>
                    <a:pt x="0" y="729"/>
                  </a:cubicBezTo>
                  <a:cubicBezTo>
                    <a:pt x="294" y="796"/>
                    <a:pt x="571" y="930"/>
                    <a:pt x="807" y="1116"/>
                  </a:cubicBezTo>
                  <a:cubicBezTo>
                    <a:pt x="840" y="1143"/>
                    <a:pt x="874" y="1173"/>
                    <a:pt x="888" y="1211"/>
                  </a:cubicBezTo>
                  <a:cubicBezTo>
                    <a:pt x="836" y="1013"/>
                    <a:pt x="782" y="815"/>
                    <a:pt x="753" y="616"/>
                  </a:cubicBezTo>
                  <a:cubicBezTo>
                    <a:pt x="789" y="614"/>
                    <a:pt x="827" y="614"/>
                    <a:pt x="860" y="610"/>
                  </a:cubicBezTo>
                  <a:cubicBezTo>
                    <a:pt x="889" y="606"/>
                    <a:pt x="945" y="575"/>
                    <a:pt x="969" y="577"/>
                  </a:cubicBezTo>
                  <a:cubicBezTo>
                    <a:pt x="891" y="573"/>
                    <a:pt x="816" y="557"/>
                    <a:pt x="743" y="534"/>
                  </a:cubicBezTo>
                  <a:cubicBezTo>
                    <a:pt x="723" y="357"/>
                    <a:pt x="728" y="178"/>
                    <a:pt x="773" y="0"/>
                  </a:cubicBezTo>
                  <a:cubicBezTo>
                    <a:pt x="1140" y="360"/>
                    <a:pt x="1394" y="869"/>
                    <a:pt x="1439" y="138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46" name="Google Shape;46;p4"/>
            <p:cNvSpPr/>
            <p:nvPr/>
          </p:nvSpPr>
          <p:spPr>
            <a:xfrm flipH="1">
              <a:off x="7917389" y="4603998"/>
              <a:ext cx="724274" cy="695075"/>
            </a:xfrm>
            <a:custGeom>
              <a:avLst/>
              <a:gdLst/>
              <a:ahLst/>
              <a:cxnLst/>
              <a:rect l="l" t="t" r="r" b="b"/>
              <a:pathLst>
                <a:path w="1439" h="1381" extrusionOk="0">
                  <a:moveTo>
                    <a:pt x="1439" y="1381"/>
                  </a:moveTo>
                  <a:lnTo>
                    <a:pt x="1439" y="1381"/>
                  </a:lnTo>
                  <a:cubicBezTo>
                    <a:pt x="473" y="1381"/>
                    <a:pt x="473" y="1381"/>
                    <a:pt x="473" y="1381"/>
                  </a:cubicBezTo>
                  <a:cubicBezTo>
                    <a:pt x="320" y="1242"/>
                    <a:pt x="182" y="1084"/>
                    <a:pt x="67" y="913"/>
                  </a:cubicBezTo>
                  <a:cubicBezTo>
                    <a:pt x="28" y="859"/>
                    <a:pt x="-7" y="796"/>
                    <a:pt x="0" y="729"/>
                  </a:cubicBezTo>
                  <a:cubicBezTo>
                    <a:pt x="294" y="796"/>
                    <a:pt x="571" y="930"/>
                    <a:pt x="807" y="1116"/>
                  </a:cubicBezTo>
                  <a:cubicBezTo>
                    <a:pt x="840" y="1143"/>
                    <a:pt x="874" y="1173"/>
                    <a:pt x="888" y="1211"/>
                  </a:cubicBezTo>
                  <a:cubicBezTo>
                    <a:pt x="836" y="1013"/>
                    <a:pt x="782" y="815"/>
                    <a:pt x="753" y="616"/>
                  </a:cubicBezTo>
                  <a:cubicBezTo>
                    <a:pt x="789" y="614"/>
                    <a:pt x="827" y="614"/>
                    <a:pt x="860" y="610"/>
                  </a:cubicBezTo>
                  <a:cubicBezTo>
                    <a:pt x="889" y="606"/>
                    <a:pt x="945" y="575"/>
                    <a:pt x="969" y="577"/>
                  </a:cubicBezTo>
                  <a:cubicBezTo>
                    <a:pt x="891" y="573"/>
                    <a:pt x="816" y="557"/>
                    <a:pt x="743" y="534"/>
                  </a:cubicBezTo>
                  <a:cubicBezTo>
                    <a:pt x="723" y="357"/>
                    <a:pt x="728" y="178"/>
                    <a:pt x="773" y="0"/>
                  </a:cubicBezTo>
                  <a:cubicBezTo>
                    <a:pt x="1140" y="360"/>
                    <a:pt x="1394" y="869"/>
                    <a:pt x="1439" y="138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20269559"/>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6"/>
        <p:cNvGrpSpPr/>
        <p:nvPr/>
      </p:nvGrpSpPr>
      <p:grpSpPr>
        <a:xfrm>
          <a:off x="0" y="0"/>
          <a:ext cx="0" cy="0"/>
          <a:chOff x="0" y="0"/>
          <a:chExt cx="0" cy="0"/>
        </a:xfrm>
      </p:grpSpPr>
      <p:grpSp>
        <p:nvGrpSpPr>
          <p:cNvPr id="267" name="Google Shape;267;p21"/>
          <p:cNvGrpSpPr/>
          <p:nvPr/>
        </p:nvGrpSpPr>
        <p:grpSpPr>
          <a:xfrm flipH="1">
            <a:off x="2" y="6817153"/>
            <a:ext cx="18288006" cy="3592697"/>
            <a:chOff x="0" y="3408576"/>
            <a:chExt cx="9144003" cy="1796348"/>
          </a:xfrm>
        </p:grpSpPr>
        <p:grpSp>
          <p:nvGrpSpPr>
            <p:cNvPr id="268" name="Google Shape;268;p21"/>
            <p:cNvGrpSpPr/>
            <p:nvPr/>
          </p:nvGrpSpPr>
          <p:grpSpPr>
            <a:xfrm>
              <a:off x="0" y="3408576"/>
              <a:ext cx="9144003" cy="1796348"/>
              <a:chOff x="0" y="3408576"/>
              <a:chExt cx="9144003" cy="1796348"/>
            </a:xfrm>
          </p:grpSpPr>
          <p:sp>
            <p:nvSpPr>
              <p:cNvPr id="269" name="Google Shape;269;p21"/>
              <p:cNvSpPr/>
              <p:nvPr/>
            </p:nvSpPr>
            <p:spPr>
              <a:xfrm>
                <a:off x="0" y="3408576"/>
                <a:ext cx="1622944" cy="1750574"/>
              </a:xfrm>
              <a:custGeom>
                <a:avLst/>
                <a:gdLst/>
                <a:ahLst/>
                <a:cxnLst/>
                <a:rect l="l" t="t" r="r" b="b"/>
                <a:pathLst>
                  <a:path w="3955" h="4266" extrusionOk="0">
                    <a:moveTo>
                      <a:pt x="3952" y="4266"/>
                    </a:moveTo>
                    <a:lnTo>
                      <a:pt x="3952" y="4266"/>
                    </a:lnTo>
                    <a:cubicBezTo>
                      <a:pt x="0" y="4266"/>
                      <a:pt x="0" y="4266"/>
                      <a:pt x="0" y="4266"/>
                    </a:cubicBezTo>
                    <a:cubicBezTo>
                      <a:pt x="0" y="32"/>
                      <a:pt x="0" y="32"/>
                      <a:pt x="0" y="32"/>
                    </a:cubicBezTo>
                    <a:cubicBezTo>
                      <a:pt x="326" y="-60"/>
                      <a:pt x="722" y="49"/>
                      <a:pt x="943" y="319"/>
                    </a:cubicBezTo>
                    <a:cubicBezTo>
                      <a:pt x="1243" y="689"/>
                      <a:pt x="1215" y="1268"/>
                      <a:pt x="919" y="1643"/>
                    </a:cubicBezTo>
                    <a:cubicBezTo>
                      <a:pt x="1028" y="1517"/>
                      <a:pt x="1243" y="1526"/>
                      <a:pt x="1370" y="1634"/>
                    </a:cubicBezTo>
                    <a:cubicBezTo>
                      <a:pt x="1496" y="1743"/>
                      <a:pt x="1544" y="1921"/>
                      <a:pt x="1530" y="2087"/>
                    </a:cubicBezTo>
                    <a:cubicBezTo>
                      <a:pt x="1519" y="2253"/>
                      <a:pt x="1456" y="2411"/>
                      <a:pt x="1393" y="2566"/>
                    </a:cubicBezTo>
                    <a:cubicBezTo>
                      <a:pt x="1527" y="2491"/>
                      <a:pt x="1676" y="2417"/>
                      <a:pt x="1825" y="2451"/>
                    </a:cubicBezTo>
                    <a:cubicBezTo>
                      <a:pt x="1997" y="2491"/>
                      <a:pt x="2103" y="2669"/>
                      <a:pt x="2123" y="2841"/>
                    </a:cubicBezTo>
                    <a:cubicBezTo>
                      <a:pt x="2141" y="3016"/>
                      <a:pt x="2086" y="3188"/>
                      <a:pt x="2035" y="3354"/>
                    </a:cubicBezTo>
                    <a:cubicBezTo>
                      <a:pt x="2152" y="3177"/>
                      <a:pt x="2407" y="3108"/>
                      <a:pt x="2596" y="3202"/>
                    </a:cubicBezTo>
                    <a:cubicBezTo>
                      <a:pt x="2789" y="3299"/>
                      <a:pt x="2883" y="3546"/>
                      <a:pt x="2809" y="3747"/>
                    </a:cubicBezTo>
                    <a:cubicBezTo>
                      <a:pt x="2897" y="3624"/>
                      <a:pt x="3049" y="3535"/>
                      <a:pt x="3198" y="3560"/>
                    </a:cubicBezTo>
                    <a:cubicBezTo>
                      <a:pt x="3253" y="3569"/>
                      <a:pt x="3304" y="3598"/>
                      <a:pt x="3345" y="3638"/>
                    </a:cubicBezTo>
                    <a:cubicBezTo>
                      <a:pt x="3410" y="3704"/>
                      <a:pt x="3448" y="3804"/>
                      <a:pt x="3413" y="3893"/>
                    </a:cubicBezTo>
                    <a:cubicBezTo>
                      <a:pt x="3568" y="3853"/>
                      <a:pt x="3746" y="3876"/>
                      <a:pt x="3861" y="3988"/>
                    </a:cubicBezTo>
                    <a:cubicBezTo>
                      <a:pt x="3932" y="4059"/>
                      <a:pt x="3967" y="4168"/>
                      <a:pt x="3952" y="426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70" name="Google Shape;270;p21"/>
              <p:cNvSpPr/>
              <p:nvPr/>
            </p:nvSpPr>
            <p:spPr>
              <a:xfrm>
                <a:off x="7297006" y="3656245"/>
                <a:ext cx="1846997" cy="1548680"/>
              </a:xfrm>
              <a:custGeom>
                <a:avLst/>
                <a:gdLst/>
                <a:ahLst/>
                <a:cxnLst/>
                <a:rect l="l" t="t" r="r" b="b"/>
                <a:pathLst>
                  <a:path w="4501" h="3774" extrusionOk="0">
                    <a:moveTo>
                      <a:pt x="4501" y="68"/>
                    </a:moveTo>
                    <a:lnTo>
                      <a:pt x="4501" y="68"/>
                    </a:lnTo>
                    <a:cubicBezTo>
                      <a:pt x="4501" y="3774"/>
                      <a:pt x="4501" y="3774"/>
                      <a:pt x="4501" y="3774"/>
                    </a:cubicBezTo>
                    <a:cubicBezTo>
                      <a:pt x="0" y="3774"/>
                      <a:pt x="0" y="3774"/>
                      <a:pt x="0" y="3774"/>
                    </a:cubicBezTo>
                    <a:cubicBezTo>
                      <a:pt x="49" y="3616"/>
                      <a:pt x="126" y="3470"/>
                      <a:pt x="241" y="3349"/>
                    </a:cubicBezTo>
                    <a:cubicBezTo>
                      <a:pt x="476" y="3097"/>
                      <a:pt x="886" y="2997"/>
                      <a:pt x="1181" y="3175"/>
                    </a:cubicBezTo>
                    <a:cubicBezTo>
                      <a:pt x="1110" y="2985"/>
                      <a:pt x="1155" y="2753"/>
                      <a:pt x="1299" y="2610"/>
                    </a:cubicBezTo>
                    <a:cubicBezTo>
                      <a:pt x="1439" y="2464"/>
                      <a:pt x="1669" y="2412"/>
                      <a:pt x="1861" y="2481"/>
                    </a:cubicBezTo>
                    <a:cubicBezTo>
                      <a:pt x="1832" y="2269"/>
                      <a:pt x="1881" y="2040"/>
                      <a:pt x="2030" y="1890"/>
                    </a:cubicBezTo>
                    <a:cubicBezTo>
                      <a:pt x="2181" y="1739"/>
                      <a:pt x="2448" y="1701"/>
                      <a:pt x="2609" y="1839"/>
                    </a:cubicBezTo>
                    <a:cubicBezTo>
                      <a:pt x="2445" y="1352"/>
                      <a:pt x="2761" y="755"/>
                      <a:pt x="3257" y="615"/>
                    </a:cubicBezTo>
                    <a:cubicBezTo>
                      <a:pt x="3182" y="446"/>
                      <a:pt x="3222" y="214"/>
                      <a:pt x="3385" y="125"/>
                    </a:cubicBezTo>
                    <a:cubicBezTo>
                      <a:pt x="3546" y="36"/>
                      <a:pt x="3795" y="197"/>
                      <a:pt x="3744" y="371"/>
                    </a:cubicBezTo>
                    <a:cubicBezTo>
                      <a:pt x="3821" y="96"/>
                      <a:pt x="4159" y="-73"/>
                      <a:pt x="4426" y="30"/>
                    </a:cubicBezTo>
                    <a:cubicBezTo>
                      <a:pt x="4452" y="42"/>
                      <a:pt x="4475" y="53"/>
                      <a:pt x="4501" y="6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
          <p:nvSpPr>
            <p:cNvPr id="271" name="Google Shape;271;p21"/>
            <p:cNvSpPr/>
            <p:nvPr/>
          </p:nvSpPr>
          <p:spPr>
            <a:xfrm>
              <a:off x="988949" y="4780393"/>
              <a:ext cx="994284" cy="378758"/>
            </a:xfrm>
            <a:custGeom>
              <a:avLst/>
              <a:gdLst/>
              <a:ahLst/>
              <a:cxnLst/>
              <a:rect l="l" t="t" r="r" b="b"/>
              <a:pathLst>
                <a:path w="2423" h="923" extrusionOk="0">
                  <a:moveTo>
                    <a:pt x="2420" y="923"/>
                  </a:moveTo>
                  <a:lnTo>
                    <a:pt x="2420" y="923"/>
                  </a:lnTo>
                  <a:cubicBezTo>
                    <a:pt x="0" y="923"/>
                    <a:pt x="0" y="923"/>
                    <a:pt x="0" y="923"/>
                  </a:cubicBezTo>
                  <a:cubicBezTo>
                    <a:pt x="9" y="831"/>
                    <a:pt x="46" y="742"/>
                    <a:pt x="103" y="670"/>
                  </a:cubicBezTo>
                  <a:cubicBezTo>
                    <a:pt x="178" y="579"/>
                    <a:pt x="284" y="513"/>
                    <a:pt x="401" y="507"/>
                  </a:cubicBezTo>
                  <a:cubicBezTo>
                    <a:pt x="516" y="498"/>
                    <a:pt x="639" y="559"/>
                    <a:pt x="694" y="662"/>
                  </a:cubicBezTo>
                  <a:cubicBezTo>
                    <a:pt x="656" y="538"/>
                    <a:pt x="717" y="392"/>
                    <a:pt x="834" y="344"/>
                  </a:cubicBezTo>
                  <a:cubicBezTo>
                    <a:pt x="952" y="295"/>
                    <a:pt x="1107" y="375"/>
                    <a:pt x="1124" y="501"/>
                  </a:cubicBezTo>
                  <a:cubicBezTo>
                    <a:pt x="1121" y="433"/>
                    <a:pt x="1121" y="361"/>
                    <a:pt x="1133" y="295"/>
                  </a:cubicBezTo>
                  <a:cubicBezTo>
                    <a:pt x="1141" y="235"/>
                    <a:pt x="1158" y="177"/>
                    <a:pt x="1193" y="126"/>
                  </a:cubicBezTo>
                  <a:cubicBezTo>
                    <a:pt x="1261" y="17"/>
                    <a:pt x="1422" y="-44"/>
                    <a:pt x="1522" y="37"/>
                  </a:cubicBezTo>
                  <a:cubicBezTo>
                    <a:pt x="1574" y="77"/>
                    <a:pt x="1597" y="146"/>
                    <a:pt x="1608" y="209"/>
                  </a:cubicBezTo>
                  <a:cubicBezTo>
                    <a:pt x="1623" y="278"/>
                    <a:pt x="1625" y="346"/>
                    <a:pt x="1617" y="415"/>
                  </a:cubicBezTo>
                  <a:cubicBezTo>
                    <a:pt x="1625" y="395"/>
                    <a:pt x="1640" y="378"/>
                    <a:pt x="1657" y="361"/>
                  </a:cubicBezTo>
                  <a:cubicBezTo>
                    <a:pt x="1708" y="312"/>
                    <a:pt x="1792" y="292"/>
                    <a:pt x="1855" y="326"/>
                  </a:cubicBezTo>
                  <a:cubicBezTo>
                    <a:pt x="1955" y="387"/>
                    <a:pt x="1943" y="530"/>
                    <a:pt x="1921" y="642"/>
                  </a:cubicBezTo>
                  <a:cubicBezTo>
                    <a:pt x="1978" y="587"/>
                    <a:pt x="2038" y="533"/>
                    <a:pt x="2113" y="504"/>
                  </a:cubicBezTo>
                  <a:cubicBezTo>
                    <a:pt x="2184" y="475"/>
                    <a:pt x="2279" y="481"/>
                    <a:pt x="2333" y="536"/>
                  </a:cubicBezTo>
                  <a:cubicBezTo>
                    <a:pt x="2365" y="567"/>
                    <a:pt x="2382" y="610"/>
                    <a:pt x="2394" y="653"/>
                  </a:cubicBezTo>
                  <a:cubicBezTo>
                    <a:pt x="2420" y="742"/>
                    <a:pt x="2428" y="831"/>
                    <a:pt x="2420" y="9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grpSp>
        <p:nvGrpSpPr>
          <p:cNvPr id="272" name="Google Shape;272;p21"/>
          <p:cNvGrpSpPr/>
          <p:nvPr/>
        </p:nvGrpSpPr>
        <p:grpSpPr>
          <a:xfrm flipH="1">
            <a:off x="1777649" y="8338749"/>
            <a:ext cx="14305124" cy="2091618"/>
            <a:chOff x="1102617" y="4169374"/>
            <a:chExt cx="7152562" cy="1045809"/>
          </a:xfrm>
        </p:grpSpPr>
        <p:sp>
          <p:nvSpPr>
            <p:cNvPr id="273" name="Google Shape;273;p21"/>
            <p:cNvSpPr/>
            <p:nvPr/>
          </p:nvSpPr>
          <p:spPr>
            <a:xfrm>
              <a:off x="7828823" y="4607037"/>
              <a:ext cx="426356" cy="608146"/>
            </a:xfrm>
            <a:custGeom>
              <a:avLst/>
              <a:gdLst/>
              <a:ahLst/>
              <a:cxnLst/>
              <a:rect l="l" t="t" r="r" b="b"/>
              <a:pathLst>
                <a:path w="1039" h="1482" extrusionOk="0">
                  <a:moveTo>
                    <a:pt x="989" y="984"/>
                  </a:moveTo>
                  <a:lnTo>
                    <a:pt x="989" y="984"/>
                  </a:lnTo>
                  <a:cubicBezTo>
                    <a:pt x="952" y="972"/>
                    <a:pt x="911" y="992"/>
                    <a:pt x="880" y="1012"/>
                  </a:cubicBezTo>
                  <a:cubicBezTo>
                    <a:pt x="817" y="1050"/>
                    <a:pt x="765" y="1101"/>
                    <a:pt x="725" y="1164"/>
                  </a:cubicBezTo>
                  <a:cubicBezTo>
                    <a:pt x="717" y="1176"/>
                    <a:pt x="711" y="1190"/>
                    <a:pt x="702" y="1204"/>
                  </a:cubicBezTo>
                  <a:cubicBezTo>
                    <a:pt x="699" y="1184"/>
                    <a:pt x="696" y="1161"/>
                    <a:pt x="694" y="1141"/>
                  </a:cubicBezTo>
                  <a:cubicBezTo>
                    <a:pt x="682" y="1058"/>
                    <a:pt x="665" y="975"/>
                    <a:pt x="648" y="892"/>
                  </a:cubicBezTo>
                  <a:cubicBezTo>
                    <a:pt x="636" y="843"/>
                    <a:pt x="628" y="797"/>
                    <a:pt x="619" y="749"/>
                  </a:cubicBezTo>
                  <a:cubicBezTo>
                    <a:pt x="645" y="777"/>
                    <a:pt x="674" y="800"/>
                    <a:pt x="711" y="815"/>
                  </a:cubicBezTo>
                  <a:cubicBezTo>
                    <a:pt x="734" y="823"/>
                    <a:pt x="759" y="832"/>
                    <a:pt x="782" y="829"/>
                  </a:cubicBezTo>
                  <a:cubicBezTo>
                    <a:pt x="814" y="823"/>
                    <a:pt x="834" y="803"/>
                    <a:pt x="846" y="774"/>
                  </a:cubicBezTo>
                  <a:cubicBezTo>
                    <a:pt x="863" y="723"/>
                    <a:pt x="848" y="665"/>
                    <a:pt x="828" y="617"/>
                  </a:cubicBezTo>
                  <a:cubicBezTo>
                    <a:pt x="814" y="585"/>
                    <a:pt x="800" y="559"/>
                    <a:pt x="780" y="534"/>
                  </a:cubicBezTo>
                  <a:cubicBezTo>
                    <a:pt x="826" y="536"/>
                    <a:pt x="874" y="528"/>
                    <a:pt x="917" y="505"/>
                  </a:cubicBezTo>
                  <a:cubicBezTo>
                    <a:pt x="952" y="488"/>
                    <a:pt x="983" y="459"/>
                    <a:pt x="1003" y="427"/>
                  </a:cubicBezTo>
                  <a:cubicBezTo>
                    <a:pt x="1018" y="405"/>
                    <a:pt x="1020" y="376"/>
                    <a:pt x="1003" y="353"/>
                  </a:cubicBezTo>
                  <a:cubicBezTo>
                    <a:pt x="989" y="339"/>
                    <a:pt x="969" y="330"/>
                    <a:pt x="949" y="327"/>
                  </a:cubicBezTo>
                  <a:cubicBezTo>
                    <a:pt x="903" y="322"/>
                    <a:pt x="854" y="316"/>
                    <a:pt x="805" y="316"/>
                  </a:cubicBezTo>
                  <a:cubicBezTo>
                    <a:pt x="837" y="230"/>
                    <a:pt x="857" y="135"/>
                    <a:pt x="820" y="49"/>
                  </a:cubicBezTo>
                  <a:cubicBezTo>
                    <a:pt x="808" y="24"/>
                    <a:pt x="788" y="0"/>
                    <a:pt x="759" y="0"/>
                  </a:cubicBezTo>
                  <a:cubicBezTo>
                    <a:pt x="734" y="0"/>
                    <a:pt x="711" y="15"/>
                    <a:pt x="691" y="26"/>
                  </a:cubicBezTo>
                  <a:cubicBezTo>
                    <a:pt x="654" y="52"/>
                    <a:pt x="625" y="87"/>
                    <a:pt x="605" y="127"/>
                  </a:cubicBezTo>
                  <a:cubicBezTo>
                    <a:pt x="585" y="170"/>
                    <a:pt x="576" y="213"/>
                    <a:pt x="579" y="259"/>
                  </a:cubicBezTo>
                  <a:cubicBezTo>
                    <a:pt x="527" y="187"/>
                    <a:pt x="450" y="130"/>
                    <a:pt x="364" y="101"/>
                  </a:cubicBezTo>
                  <a:cubicBezTo>
                    <a:pt x="332" y="92"/>
                    <a:pt x="298" y="81"/>
                    <a:pt x="269" y="95"/>
                  </a:cubicBezTo>
                  <a:cubicBezTo>
                    <a:pt x="238" y="107"/>
                    <a:pt x="226" y="141"/>
                    <a:pt x="226" y="170"/>
                  </a:cubicBezTo>
                  <a:cubicBezTo>
                    <a:pt x="223" y="227"/>
                    <a:pt x="249" y="279"/>
                    <a:pt x="284" y="322"/>
                  </a:cubicBezTo>
                  <a:cubicBezTo>
                    <a:pt x="298" y="339"/>
                    <a:pt x="315" y="356"/>
                    <a:pt x="335" y="370"/>
                  </a:cubicBezTo>
                  <a:cubicBezTo>
                    <a:pt x="241" y="364"/>
                    <a:pt x="149" y="376"/>
                    <a:pt x="72" y="436"/>
                  </a:cubicBezTo>
                  <a:cubicBezTo>
                    <a:pt x="34" y="465"/>
                    <a:pt x="-37" y="548"/>
                    <a:pt x="23" y="591"/>
                  </a:cubicBezTo>
                  <a:cubicBezTo>
                    <a:pt x="49" y="608"/>
                    <a:pt x="86" y="611"/>
                    <a:pt x="114" y="614"/>
                  </a:cubicBezTo>
                  <a:cubicBezTo>
                    <a:pt x="149" y="620"/>
                    <a:pt x="183" y="620"/>
                    <a:pt x="215" y="620"/>
                  </a:cubicBezTo>
                  <a:cubicBezTo>
                    <a:pt x="266" y="617"/>
                    <a:pt x="315" y="608"/>
                    <a:pt x="364" y="594"/>
                  </a:cubicBezTo>
                  <a:cubicBezTo>
                    <a:pt x="321" y="677"/>
                    <a:pt x="286" y="769"/>
                    <a:pt x="310" y="863"/>
                  </a:cubicBezTo>
                  <a:cubicBezTo>
                    <a:pt x="315" y="889"/>
                    <a:pt x="327" y="918"/>
                    <a:pt x="355" y="926"/>
                  </a:cubicBezTo>
                  <a:cubicBezTo>
                    <a:pt x="384" y="938"/>
                    <a:pt x="413" y="921"/>
                    <a:pt x="436" y="900"/>
                  </a:cubicBezTo>
                  <a:cubicBezTo>
                    <a:pt x="473" y="863"/>
                    <a:pt x="504" y="817"/>
                    <a:pt x="530" y="771"/>
                  </a:cubicBezTo>
                  <a:cubicBezTo>
                    <a:pt x="539" y="754"/>
                    <a:pt x="547" y="737"/>
                    <a:pt x="556" y="720"/>
                  </a:cubicBezTo>
                  <a:cubicBezTo>
                    <a:pt x="587" y="900"/>
                    <a:pt x="633" y="1081"/>
                    <a:pt x="650" y="1262"/>
                  </a:cubicBezTo>
                  <a:cubicBezTo>
                    <a:pt x="654" y="1287"/>
                    <a:pt x="656" y="1310"/>
                    <a:pt x="656" y="1333"/>
                  </a:cubicBezTo>
                  <a:cubicBezTo>
                    <a:pt x="654" y="1356"/>
                    <a:pt x="650" y="1376"/>
                    <a:pt x="648" y="1396"/>
                  </a:cubicBezTo>
                  <a:cubicBezTo>
                    <a:pt x="648" y="1405"/>
                    <a:pt x="654" y="1414"/>
                    <a:pt x="662" y="1419"/>
                  </a:cubicBezTo>
                  <a:cubicBezTo>
                    <a:pt x="662" y="1431"/>
                    <a:pt x="662" y="1442"/>
                    <a:pt x="662" y="1454"/>
                  </a:cubicBezTo>
                  <a:cubicBezTo>
                    <a:pt x="665" y="1491"/>
                    <a:pt x="722" y="1491"/>
                    <a:pt x="719" y="1454"/>
                  </a:cubicBezTo>
                  <a:cubicBezTo>
                    <a:pt x="719" y="1439"/>
                    <a:pt x="719" y="1425"/>
                    <a:pt x="717" y="1408"/>
                  </a:cubicBezTo>
                  <a:cubicBezTo>
                    <a:pt x="722" y="1408"/>
                    <a:pt x="725" y="1408"/>
                    <a:pt x="731" y="1405"/>
                  </a:cubicBezTo>
                  <a:cubicBezTo>
                    <a:pt x="800" y="1368"/>
                    <a:pt x="863" y="1322"/>
                    <a:pt x="917" y="1264"/>
                  </a:cubicBezTo>
                  <a:cubicBezTo>
                    <a:pt x="943" y="1236"/>
                    <a:pt x="969" y="1204"/>
                    <a:pt x="992" y="1173"/>
                  </a:cubicBezTo>
                  <a:cubicBezTo>
                    <a:pt x="1012" y="1144"/>
                    <a:pt x="1032" y="1113"/>
                    <a:pt x="1038" y="1078"/>
                  </a:cubicBezTo>
                  <a:cubicBezTo>
                    <a:pt x="1043" y="1038"/>
                    <a:pt x="1029" y="998"/>
                    <a:pt x="989" y="984"/>
                  </a:cubicBezTo>
                  <a:moveTo>
                    <a:pt x="427" y="823"/>
                  </a:moveTo>
                  <a:lnTo>
                    <a:pt x="427" y="823"/>
                  </a:lnTo>
                  <a:cubicBezTo>
                    <a:pt x="413" y="837"/>
                    <a:pt x="398" y="858"/>
                    <a:pt x="381" y="869"/>
                  </a:cubicBezTo>
                  <a:cubicBezTo>
                    <a:pt x="378" y="869"/>
                    <a:pt x="375" y="872"/>
                    <a:pt x="373" y="872"/>
                  </a:cubicBezTo>
                  <a:cubicBezTo>
                    <a:pt x="367" y="872"/>
                    <a:pt x="364" y="849"/>
                    <a:pt x="364" y="846"/>
                  </a:cubicBezTo>
                  <a:cubicBezTo>
                    <a:pt x="355" y="800"/>
                    <a:pt x="361" y="754"/>
                    <a:pt x="375" y="711"/>
                  </a:cubicBezTo>
                  <a:cubicBezTo>
                    <a:pt x="393" y="657"/>
                    <a:pt x="421" y="605"/>
                    <a:pt x="450" y="557"/>
                  </a:cubicBezTo>
                  <a:cubicBezTo>
                    <a:pt x="456" y="548"/>
                    <a:pt x="453" y="531"/>
                    <a:pt x="444" y="522"/>
                  </a:cubicBezTo>
                  <a:cubicBezTo>
                    <a:pt x="436" y="514"/>
                    <a:pt x="421" y="514"/>
                    <a:pt x="410" y="519"/>
                  </a:cubicBezTo>
                  <a:cubicBezTo>
                    <a:pt x="310" y="562"/>
                    <a:pt x="192" y="574"/>
                    <a:pt x="86" y="554"/>
                  </a:cubicBezTo>
                  <a:cubicBezTo>
                    <a:pt x="75" y="551"/>
                    <a:pt x="66" y="548"/>
                    <a:pt x="57" y="545"/>
                  </a:cubicBezTo>
                  <a:lnTo>
                    <a:pt x="57" y="542"/>
                  </a:lnTo>
                  <a:cubicBezTo>
                    <a:pt x="63" y="536"/>
                    <a:pt x="63" y="531"/>
                    <a:pt x="66" y="525"/>
                  </a:cubicBezTo>
                  <a:cubicBezTo>
                    <a:pt x="77" y="508"/>
                    <a:pt x="92" y="490"/>
                    <a:pt x="109" y="479"/>
                  </a:cubicBezTo>
                  <a:cubicBezTo>
                    <a:pt x="146" y="451"/>
                    <a:pt x="189" y="433"/>
                    <a:pt x="235" y="427"/>
                  </a:cubicBezTo>
                  <a:cubicBezTo>
                    <a:pt x="304" y="419"/>
                    <a:pt x="373" y="431"/>
                    <a:pt x="438" y="442"/>
                  </a:cubicBezTo>
                  <a:cubicBezTo>
                    <a:pt x="453" y="445"/>
                    <a:pt x="467" y="439"/>
                    <a:pt x="473" y="425"/>
                  </a:cubicBezTo>
                  <a:cubicBezTo>
                    <a:pt x="479" y="413"/>
                    <a:pt x="473" y="396"/>
                    <a:pt x="461" y="390"/>
                  </a:cubicBezTo>
                  <a:cubicBezTo>
                    <a:pt x="390" y="347"/>
                    <a:pt x="298" y="287"/>
                    <a:pt x="284" y="198"/>
                  </a:cubicBezTo>
                  <a:cubicBezTo>
                    <a:pt x="281" y="187"/>
                    <a:pt x="278" y="158"/>
                    <a:pt x="292" y="147"/>
                  </a:cubicBezTo>
                  <a:cubicBezTo>
                    <a:pt x="298" y="144"/>
                    <a:pt x="307" y="147"/>
                    <a:pt x="315" y="147"/>
                  </a:cubicBezTo>
                  <a:cubicBezTo>
                    <a:pt x="327" y="150"/>
                    <a:pt x="341" y="152"/>
                    <a:pt x="352" y="158"/>
                  </a:cubicBezTo>
                  <a:cubicBezTo>
                    <a:pt x="395" y="172"/>
                    <a:pt x="436" y="196"/>
                    <a:pt x="470" y="227"/>
                  </a:cubicBezTo>
                  <a:cubicBezTo>
                    <a:pt x="513" y="261"/>
                    <a:pt x="545" y="304"/>
                    <a:pt x="567" y="353"/>
                  </a:cubicBezTo>
                  <a:cubicBezTo>
                    <a:pt x="573" y="368"/>
                    <a:pt x="593" y="370"/>
                    <a:pt x="608" y="364"/>
                  </a:cubicBezTo>
                  <a:cubicBezTo>
                    <a:pt x="622" y="356"/>
                    <a:pt x="625" y="339"/>
                    <a:pt x="616" y="324"/>
                  </a:cubicBezTo>
                  <a:cubicBezTo>
                    <a:pt x="613" y="316"/>
                    <a:pt x="608" y="307"/>
                    <a:pt x="602" y="299"/>
                  </a:cubicBezTo>
                  <a:cubicBezTo>
                    <a:pt x="608" y="299"/>
                    <a:pt x="613" y="299"/>
                    <a:pt x="616" y="299"/>
                  </a:cubicBezTo>
                  <a:cubicBezTo>
                    <a:pt x="633" y="293"/>
                    <a:pt x="639" y="279"/>
                    <a:pt x="636" y="261"/>
                  </a:cubicBezTo>
                  <a:cubicBezTo>
                    <a:pt x="628" y="198"/>
                    <a:pt x="656" y="130"/>
                    <a:pt x="705" y="87"/>
                  </a:cubicBezTo>
                  <a:cubicBezTo>
                    <a:pt x="719" y="78"/>
                    <a:pt x="731" y="66"/>
                    <a:pt x="745" y="61"/>
                  </a:cubicBezTo>
                  <a:cubicBezTo>
                    <a:pt x="751" y="61"/>
                    <a:pt x="754" y="58"/>
                    <a:pt x="757" y="58"/>
                  </a:cubicBezTo>
                  <a:cubicBezTo>
                    <a:pt x="759" y="58"/>
                    <a:pt x="757" y="55"/>
                    <a:pt x="759" y="58"/>
                  </a:cubicBezTo>
                  <a:cubicBezTo>
                    <a:pt x="765" y="66"/>
                    <a:pt x="768" y="75"/>
                    <a:pt x="771" y="81"/>
                  </a:cubicBezTo>
                  <a:cubicBezTo>
                    <a:pt x="785" y="118"/>
                    <a:pt x="785" y="158"/>
                    <a:pt x="780" y="198"/>
                  </a:cubicBezTo>
                  <a:cubicBezTo>
                    <a:pt x="771" y="247"/>
                    <a:pt x="754" y="293"/>
                    <a:pt x="739" y="339"/>
                  </a:cubicBezTo>
                  <a:cubicBezTo>
                    <a:pt x="731" y="356"/>
                    <a:pt x="748" y="376"/>
                    <a:pt x="765" y="376"/>
                  </a:cubicBezTo>
                  <a:cubicBezTo>
                    <a:pt x="822" y="373"/>
                    <a:pt x="880" y="373"/>
                    <a:pt x="934" y="385"/>
                  </a:cubicBezTo>
                  <a:cubicBezTo>
                    <a:pt x="940" y="385"/>
                    <a:pt x="949" y="385"/>
                    <a:pt x="954" y="387"/>
                  </a:cubicBezTo>
                  <a:cubicBezTo>
                    <a:pt x="957" y="387"/>
                    <a:pt x="957" y="390"/>
                    <a:pt x="957" y="390"/>
                  </a:cubicBezTo>
                  <a:lnTo>
                    <a:pt x="957" y="390"/>
                  </a:lnTo>
                  <a:cubicBezTo>
                    <a:pt x="957" y="393"/>
                    <a:pt x="957" y="396"/>
                    <a:pt x="954" y="396"/>
                  </a:cubicBezTo>
                  <a:cubicBezTo>
                    <a:pt x="946" y="413"/>
                    <a:pt x="931" y="425"/>
                    <a:pt x="917" y="436"/>
                  </a:cubicBezTo>
                  <a:cubicBezTo>
                    <a:pt x="863" y="479"/>
                    <a:pt x="782" y="490"/>
                    <a:pt x="719" y="456"/>
                  </a:cubicBezTo>
                  <a:cubicBezTo>
                    <a:pt x="691" y="442"/>
                    <a:pt x="665" y="476"/>
                    <a:pt x="685" y="502"/>
                  </a:cubicBezTo>
                  <a:cubicBezTo>
                    <a:pt x="737" y="565"/>
                    <a:pt x="797" y="643"/>
                    <a:pt x="794" y="729"/>
                  </a:cubicBezTo>
                  <a:cubicBezTo>
                    <a:pt x="794" y="743"/>
                    <a:pt x="794" y="766"/>
                    <a:pt x="780" y="771"/>
                  </a:cubicBezTo>
                  <a:cubicBezTo>
                    <a:pt x="765" y="777"/>
                    <a:pt x="742" y="766"/>
                    <a:pt x="728" y="760"/>
                  </a:cubicBezTo>
                  <a:cubicBezTo>
                    <a:pt x="699" y="749"/>
                    <a:pt x="674" y="726"/>
                    <a:pt x="654" y="700"/>
                  </a:cubicBezTo>
                  <a:cubicBezTo>
                    <a:pt x="628" y="665"/>
                    <a:pt x="608" y="625"/>
                    <a:pt x="593" y="585"/>
                  </a:cubicBezTo>
                  <a:cubicBezTo>
                    <a:pt x="587" y="574"/>
                    <a:pt x="579" y="565"/>
                    <a:pt x="565" y="565"/>
                  </a:cubicBezTo>
                  <a:cubicBezTo>
                    <a:pt x="553" y="565"/>
                    <a:pt x="539" y="574"/>
                    <a:pt x="536" y="585"/>
                  </a:cubicBezTo>
                  <a:cubicBezTo>
                    <a:pt x="521" y="671"/>
                    <a:pt x="484" y="754"/>
                    <a:pt x="427" y="823"/>
                  </a:cubicBezTo>
                  <a:moveTo>
                    <a:pt x="573" y="677"/>
                  </a:moveTo>
                  <a:lnTo>
                    <a:pt x="573" y="677"/>
                  </a:lnTo>
                  <a:cubicBezTo>
                    <a:pt x="573" y="680"/>
                    <a:pt x="573" y="680"/>
                    <a:pt x="573" y="680"/>
                  </a:cubicBezTo>
                  <a:lnTo>
                    <a:pt x="570" y="683"/>
                  </a:lnTo>
                  <a:cubicBezTo>
                    <a:pt x="570" y="680"/>
                    <a:pt x="570" y="680"/>
                    <a:pt x="573" y="677"/>
                  </a:cubicBezTo>
                  <a:moveTo>
                    <a:pt x="980" y="1067"/>
                  </a:moveTo>
                  <a:lnTo>
                    <a:pt x="980" y="1067"/>
                  </a:lnTo>
                  <a:cubicBezTo>
                    <a:pt x="974" y="1095"/>
                    <a:pt x="957" y="1121"/>
                    <a:pt x="940" y="1144"/>
                  </a:cubicBezTo>
                  <a:cubicBezTo>
                    <a:pt x="923" y="1170"/>
                    <a:pt x="900" y="1196"/>
                    <a:pt x="880" y="1219"/>
                  </a:cubicBezTo>
                  <a:cubicBezTo>
                    <a:pt x="831" y="1270"/>
                    <a:pt x="777" y="1313"/>
                    <a:pt x="714" y="1348"/>
                  </a:cubicBezTo>
                  <a:cubicBezTo>
                    <a:pt x="714" y="1345"/>
                    <a:pt x="714" y="1342"/>
                    <a:pt x="714" y="1339"/>
                  </a:cubicBezTo>
                  <a:cubicBezTo>
                    <a:pt x="737" y="1239"/>
                    <a:pt x="794" y="1147"/>
                    <a:pt x="877" y="1084"/>
                  </a:cubicBezTo>
                  <a:cubicBezTo>
                    <a:pt x="897" y="1067"/>
                    <a:pt x="923" y="1047"/>
                    <a:pt x="949" y="1041"/>
                  </a:cubicBezTo>
                  <a:cubicBezTo>
                    <a:pt x="957" y="1038"/>
                    <a:pt x="972" y="1035"/>
                    <a:pt x="977" y="1044"/>
                  </a:cubicBezTo>
                  <a:cubicBezTo>
                    <a:pt x="983" y="1050"/>
                    <a:pt x="983" y="1058"/>
                    <a:pt x="980" y="106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74" name="Google Shape;274;p21"/>
            <p:cNvSpPr/>
            <p:nvPr/>
          </p:nvSpPr>
          <p:spPr>
            <a:xfrm>
              <a:off x="1920039" y="4561263"/>
              <a:ext cx="426356" cy="608146"/>
            </a:xfrm>
            <a:custGeom>
              <a:avLst/>
              <a:gdLst/>
              <a:ahLst/>
              <a:cxnLst/>
              <a:rect l="l" t="t" r="r" b="b"/>
              <a:pathLst>
                <a:path w="1039" h="1482" extrusionOk="0">
                  <a:moveTo>
                    <a:pt x="990" y="984"/>
                  </a:moveTo>
                  <a:lnTo>
                    <a:pt x="990" y="984"/>
                  </a:lnTo>
                  <a:cubicBezTo>
                    <a:pt x="953" y="972"/>
                    <a:pt x="913" y="992"/>
                    <a:pt x="881" y="1012"/>
                  </a:cubicBezTo>
                  <a:cubicBezTo>
                    <a:pt x="818" y="1050"/>
                    <a:pt x="767" y="1101"/>
                    <a:pt x="726" y="1164"/>
                  </a:cubicBezTo>
                  <a:cubicBezTo>
                    <a:pt x="718" y="1176"/>
                    <a:pt x="709" y="1190"/>
                    <a:pt x="704" y="1204"/>
                  </a:cubicBezTo>
                  <a:cubicBezTo>
                    <a:pt x="701" y="1184"/>
                    <a:pt x="698" y="1161"/>
                    <a:pt x="695" y="1141"/>
                  </a:cubicBezTo>
                  <a:cubicBezTo>
                    <a:pt x="681" y="1058"/>
                    <a:pt x="663" y="975"/>
                    <a:pt x="646" y="892"/>
                  </a:cubicBezTo>
                  <a:cubicBezTo>
                    <a:pt x="638" y="843"/>
                    <a:pt x="629" y="797"/>
                    <a:pt x="621" y="749"/>
                  </a:cubicBezTo>
                  <a:cubicBezTo>
                    <a:pt x="643" y="777"/>
                    <a:pt x="675" y="800"/>
                    <a:pt x="709" y="815"/>
                  </a:cubicBezTo>
                  <a:cubicBezTo>
                    <a:pt x="732" y="823"/>
                    <a:pt x="758" y="832"/>
                    <a:pt x="784" y="829"/>
                  </a:cubicBezTo>
                  <a:cubicBezTo>
                    <a:pt x="815" y="823"/>
                    <a:pt x="835" y="803"/>
                    <a:pt x="844" y="774"/>
                  </a:cubicBezTo>
                  <a:cubicBezTo>
                    <a:pt x="861" y="723"/>
                    <a:pt x="850" y="665"/>
                    <a:pt x="827" y="617"/>
                  </a:cubicBezTo>
                  <a:cubicBezTo>
                    <a:pt x="815" y="585"/>
                    <a:pt x="798" y="559"/>
                    <a:pt x="781" y="534"/>
                  </a:cubicBezTo>
                  <a:cubicBezTo>
                    <a:pt x="827" y="536"/>
                    <a:pt x="873" y="528"/>
                    <a:pt x="916" y="505"/>
                  </a:cubicBezTo>
                  <a:cubicBezTo>
                    <a:pt x="950" y="488"/>
                    <a:pt x="985" y="459"/>
                    <a:pt x="1005" y="427"/>
                  </a:cubicBezTo>
                  <a:cubicBezTo>
                    <a:pt x="1019" y="405"/>
                    <a:pt x="1022" y="376"/>
                    <a:pt x="1002" y="353"/>
                  </a:cubicBezTo>
                  <a:cubicBezTo>
                    <a:pt x="990" y="339"/>
                    <a:pt x="970" y="330"/>
                    <a:pt x="950" y="327"/>
                  </a:cubicBezTo>
                  <a:cubicBezTo>
                    <a:pt x="904" y="322"/>
                    <a:pt x="856" y="316"/>
                    <a:pt x="807" y="316"/>
                  </a:cubicBezTo>
                  <a:cubicBezTo>
                    <a:pt x="835" y="230"/>
                    <a:pt x="859" y="135"/>
                    <a:pt x="818" y="49"/>
                  </a:cubicBezTo>
                  <a:cubicBezTo>
                    <a:pt x="807" y="24"/>
                    <a:pt x="790" y="0"/>
                    <a:pt x="761" y="0"/>
                  </a:cubicBezTo>
                  <a:cubicBezTo>
                    <a:pt x="735" y="0"/>
                    <a:pt x="712" y="15"/>
                    <a:pt x="692" y="26"/>
                  </a:cubicBezTo>
                  <a:cubicBezTo>
                    <a:pt x="655" y="52"/>
                    <a:pt x="623" y="87"/>
                    <a:pt x="603" y="127"/>
                  </a:cubicBezTo>
                  <a:cubicBezTo>
                    <a:pt x="583" y="170"/>
                    <a:pt x="575" y="213"/>
                    <a:pt x="578" y="259"/>
                  </a:cubicBezTo>
                  <a:cubicBezTo>
                    <a:pt x="526" y="187"/>
                    <a:pt x="449" y="130"/>
                    <a:pt x="362" y="101"/>
                  </a:cubicBezTo>
                  <a:cubicBezTo>
                    <a:pt x="334" y="92"/>
                    <a:pt x="299" y="81"/>
                    <a:pt x="268" y="95"/>
                  </a:cubicBezTo>
                  <a:cubicBezTo>
                    <a:pt x="239" y="107"/>
                    <a:pt x="228" y="141"/>
                    <a:pt x="225" y="170"/>
                  </a:cubicBezTo>
                  <a:cubicBezTo>
                    <a:pt x="222" y="227"/>
                    <a:pt x="248" y="279"/>
                    <a:pt x="285" y="322"/>
                  </a:cubicBezTo>
                  <a:cubicBezTo>
                    <a:pt x="299" y="339"/>
                    <a:pt x="317" y="356"/>
                    <a:pt x="334" y="370"/>
                  </a:cubicBezTo>
                  <a:cubicBezTo>
                    <a:pt x="242" y="364"/>
                    <a:pt x="151" y="376"/>
                    <a:pt x="73" y="436"/>
                  </a:cubicBezTo>
                  <a:cubicBezTo>
                    <a:pt x="33" y="465"/>
                    <a:pt x="-36" y="548"/>
                    <a:pt x="24" y="591"/>
                  </a:cubicBezTo>
                  <a:cubicBezTo>
                    <a:pt x="47" y="608"/>
                    <a:pt x="84" y="611"/>
                    <a:pt x="116" y="614"/>
                  </a:cubicBezTo>
                  <a:cubicBezTo>
                    <a:pt x="148" y="620"/>
                    <a:pt x="182" y="620"/>
                    <a:pt x="216" y="620"/>
                  </a:cubicBezTo>
                  <a:cubicBezTo>
                    <a:pt x="265" y="617"/>
                    <a:pt x="317" y="608"/>
                    <a:pt x="362" y="594"/>
                  </a:cubicBezTo>
                  <a:cubicBezTo>
                    <a:pt x="320" y="677"/>
                    <a:pt x="288" y="769"/>
                    <a:pt x="311" y="863"/>
                  </a:cubicBezTo>
                  <a:cubicBezTo>
                    <a:pt x="317" y="889"/>
                    <a:pt x="328" y="918"/>
                    <a:pt x="354" y="926"/>
                  </a:cubicBezTo>
                  <a:cubicBezTo>
                    <a:pt x="386" y="938"/>
                    <a:pt x="414" y="921"/>
                    <a:pt x="434" y="900"/>
                  </a:cubicBezTo>
                  <a:cubicBezTo>
                    <a:pt x="471" y="863"/>
                    <a:pt x="506" y="817"/>
                    <a:pt x="532" y="771"/>
                  </a:cubicBezTo>
                  <a:cubicBezTo>
                    <a:pt x="540" y="754"/>
                    <a:pt x="549" y="737"/>
                    <a:pt x="558" y="720"/>
                  </a:cubicBezTo>
                  <a:cubicBezTo>
                    <a:pt x="589" y="900"/>
                    <a:pt x="635" y="1081"/>
                    <a:pt x="652" y="1262"/>
                  </a:cubicBezTo>
                  <a:cubicBezTo>
                    <a:pt x="652" y="1287"/>
                    <a:pt x="655" y="1310"/>
                    <a:pt x="658" y="1333"/>
                  </a:cubicBezTo>
                  <a:cubicBezTo>
                    <a:pt x="652" y="1356"/>
                    <a:pt x="649" y="1376"/>
                    <a:pt x="649" y="1396"/>
                  </a:cubicBezTo>
                  <a:cubicBezTo>
                    <a:pt x="646" y="1405"/>
                    <a:pt x="652" y="1414"/>
                    <a:pt x="661" y="1419"/>
                  </a:cubicBezTo>
                  <a:cubicBezTo>
                    <a:pt x="661" y="1431"/>
                    <a:pt x="663" y="1442"/>
                    <a:pt x="663" y="1454"/>
                  </a:cubicBezTo>
                  <a:cubicBezTo>
                    <a:pt x="663" y="1491"/>
                    <a:pt x="721" y="1491"/>
                    <a:pt x="721" y="1454"/>
                  </a:cubicBezTo>
                  <a:cubicBezTo>
                    <a:pt x="721" y="1439"/>
                    <a:pt x="718" y="1425"/>
                    <a:pt x="718" y="1408"/>
                  </a:cubicBezTo>
                  <a:cubicBezTo>
                    <a:pt x="724" y="1408"/>
                    <a:pt x="726" y="1408"/>
                    <a:pt x="732" y="1405"/>
                  </a:cubicBezTo>
                  <a:cubicBezTo>
                    <a:pt x="801" y="1368"/>
                    <a:pt x="864" y="1322"/>
                    <a:pt x="916" y="1264"/>
                  </a:cubicBezTo>
                  <a:cubicBezTo>
                    <a:pt x="944" y="1236"/>
                    <a:pt x="970" y="1204"/>
                    <a:pt x="990" y="1173"/>
                  </a:cubicBezTo>
                  <a:cubicBezTo>
                    <a:pt x="1010" y="1144"/>
                    <a:pt x="1031" y="1113"/>
                    <a:pt x="1036" y="1078"/>
                  </a:cubicBezTo>
                  <a:cubicBezTo>
                    <a:pt x="1045" y="1038"/>
                    <a:pt x="1031" y="998"/>
                    <a:pt x="990" y="984"/>
                  </a:cubicBezTo>
                  <a:moveTo>
                    <a:pt x="428" y="823"/>
                  </a:moveTo>
                  <a:lnTo>
                    <a:pt x="428" y="823"/>
                  </a:lnTo>
                  <a:cubicBezTo>
                    <a:pt x="414" y="837"/>
                    <a:pt x="400" y="858"/>
                    <a:pt x="383" y="869"/>
                  </a:cubicBezTo>
                  <a:cubicBezTo>
                    <a:pt x="380" y="869"/>
                    <a:pt x="377" y="872"/>
                    <a:pt x="374" y="872"/>
                  </a:cubicBezTo>
                  <a:cubicBezTo>
                    <a:pt x="368" y="872"/>
                    <a:pt x="365" y="849"/>
                    <a:pt x="365" y="846"/>
                  </a:cubicBezTo>
                  <a:cubicBezTo>
                    <a:pt x="354" y="800"/>
                    <a:pt x="362" y="754"/>
                    <a:pt x="377" y="711"/>
                  </a:cubicBezTo>
                  <a:cubicBezTo>
                    <a:pt x="394" y="657"/>
                    <a:pt x="423" y="605"/>
                    <a:pt x="449" y="557"/>
                  </a:cubicBezTo>
                  <a:cubicBezTo>
                    <a:pt x="457" y="548"/>
                    <a:pt x="454" y="531"/>
                    <a:pt x="446" y="522"/>
                  </a:cubicBezTo>
                  <a:cubicBezTo>
                    <a:pt x="434" y="514"/>
                    <a:pt x="423" y="514"/>
                    <a:pt x="411" y="519"/>
                  </a:cubicBezTo>
                  <a:cubicBezTo>
                    <a:pt x="308" y="562"/>
                    <a:pt x="193" y="574"/>
                    <a:pt x="84" y="554"/>
                  </a:cubicBezTo>
                  <a:cubicBezTo>
                    <a:pt x="76" y="551"/>
                    <a:pt x="67" y="548"/>
                    <a:pt x="59" y="545"/>
                  </a:cubicBezTo>
                  <a:lnTo>
                    <a:pt x="59" y="542"/>
                  </a:lnTo>
                  <a:cubicBezTo>
                    <a:pt x="62" y="536"/>
                    <a:pt x="64" y="531"/>
                    <a:pt x="67" y="525"/>
                  </a:cubicBezTo>
                  <a:cubicBezTo>
                    <a:pt x="79" y="508"/>
                    <a:pt x="93" y="490"/>
                    <a:pt x="110" y="479"/>
                  </a:cubicBezTo>
                  <a:cubicBezTo>
                    <a:pt x="145" y="451"/>
                    <a:pt x="190" y="433"/>
                    <a:pt x="236" y="427"/>
                  </a:cubicBezTo>
                  <a:cubicBezTo>
                    <a:pt x="302" y="419"/>
                    <a:pt x="371" y="431"/>
                    <a:pt x="440" y="442"/>
                  </a:cubicBezTo>
                  <a:cubicBezTo>
                    <a:pt x="454" y="445"/>
                    <a:pt x="469" y="439"/>
                    <a:pt x="474" y="425"/>
                  </a:cubicBezTo>
                  <a:cubicBezTo>
                    <a:pt x="480" y="413"/>
                    <a:pt x="474" y="396"/>
                    <a:pt x="463" y="390"/>
                  </a:cubicBezTo>
                  <a:cubicBezTo>
                    <a:pt x="391" y="347"/>
                    <a:pt x="297" y="287"/>
                    <a:pt x="285" y="198"/>
                  </a:cubicBezTo>
                  <a:cubicBezTo>
                    <a:pt x="282" y="187"/>
                    <a:pt x="279" y="158"/>
                    <a:pt x="291" y="147"/>
                  </a:cubicBezTo>
                  <a:cubicBezTo>
                    <a:pt x="297" y="144"/>
                    <a:pt x="308" y="147"/>
                    <a:pt x="314" y="147"/>
                  </a:cubicBezTo>
                  <a:cubicBezTo>
                    <a:pt x="328" y="150"/>
                    <a:pt x="340" y="152"/>
                    <a:pt x="351" y="158"/>
                  </a:cubicBezTo>
                  <a:cubicBezTo>
                    <a:pt x="397" y="172"/>
                    <a:pt x="437" y="196"/>
                    <a:pt x="471" y="227"/>
                  </a:cubicBezTo>
                  <a:cubicBezTo>
                    <a:pt x="512" y="261"/>
                    <a:pt x="546" y="304"/>
                    <a:pt x="569" y="353"/>
                  </a:cubicBezTo>
                  <a:cubicBezTo>
                    <a:pt x="575" y="368"/>
                    <a:pt x="595" y="370"/>
                    <a:pt x="606" y="364"/>
                  </a:cubicBezTo>
                  <a:cubicBezTo>
                    <a:pt x="621" y="356"/>
                    <a:pt x="623" y="339"/>
                    <a:pt x="618" y="324"/>
                  </a:cubicBezTo>
                  <a:cubicBezTo>
                    <a:pt x="612" y="316"/>
                    <a:pt x="609" y="307"/>
                    <a:pt x="603" y="299"/>
                  </a:cubicBezTo>
                  <a:cubicBezTo>
                    <a:pt x="609" y="299"/>
                    <a:pt x="612" y="299"/>
                    <a:pt x="615" y="299"/>
                  </a:cubicBezTo>
                  <a:cubicBezTo>
                    <a:pt x="632" y="293"/>
                    <a:pt x="638" y="279"/>
                    <a:pt x="635" y="261"/>
                  </a:cubicBezTo>
                  <a:cubicBezTo>
                    <a:pt x="626" y="198"/>
                    <a:pt x="658" y="130"/>
                    <a:pt x="706" y="87"/>
                  </a:cubicBezTo>
                  <a:cubicBezTo>
                    <a:pt x="718" y="78"/>
                    <a:pt x="732" y="66"/>
                    <a:pt x="747" y="61"/>
                  </a:cubicBezTo>
                  <a:cubicBezTo>
                    <a:pt x="750" y="61"/>
                    <a:pt x="755" y="58"/>
                    <a:pt x="758" y="58"/>
                  </a:cubicBezTo>
                  <a:cubicBezTo>
                    <a:pt x="758" y="58"/>
                    <a:pt x="758" y="55"/>
                    <a:pt x="761" y="58"/>
                  </a:cubicBezTo>
                  <a:cubicBezTo>
                    <a:pt x="767" y="66"/>
                    <a:pt x="770" y="75"/>
                    <a:pt x="772" y="81"/>
                  </a:cubicBezTo>
                  <a:cubicBezTo>
                    <a:pt x="784" y="118"/>
                    <a:pt x="784" y="158"/>
                    <a:pt x="778" y="198"/>
                  </a:cubicBezTo>
                  <a:cubicBezTo>
                    <a:pt x="770" y="247"/>
                    <a:pt x="755" y="293"/>
                    <a:pt x="738" y="339"/>
                  </a:cubicBezTo>
                  <a:cubicBezTo>
                    <a:pt x="732" y="356"/>
                    <a:pt x="750" y="376"/>
                    <a:pt x="767" y="376"/>
                  </a:cubicBezTo>
                  <a:cubicBezTo>
                    <a:pt x="821" y="373"/>
                    <a:pt x="878" y="373"/>
                    <a:pt x="936" y="385"/>
                  </a:cubicBezTo>
                  <a:cubicBezTo>
                    <a:pt x="942" y="385"/>
                    <a:pt x="950" y="385"/>
                    <a:pt x="956" y="387"/>
                  </a:cubicBezTo>
                  <a:lnTo>
                    <a:pt x="959" y="390"/>
                  </a:lnTo>
                  <a:lnTo>
                    <a:pt x="959" y="390"/>
                  </a:lnTo>
                  <a:cubicBezTo>
                    <a:pt x="959" y="393"/>
                    <a:pt x="956" y="396"/>
                    <a:pt x="956" y="396"/>
                  </a:cubicBezTo>
                  <a:cubicBezTo>
                    <a:pt x="944" y="413"/>
                    <a:pt x="933" y="425"/>
                    <a:pt x="919" y="436"/>
                  </a:cubicBezTo>
                  <a:cubicBezTo>
                    <a:pt x="864" y="479"/>
                    <a:pt x="784" y="490"/>
                    <a:pt x="721" y="456"/>
                  </a:cubicBezTo>
                  <a:cubicBezTo>
                    <a:pt x="689" y="442"/>
                    <a:pt x="667" y="476"/>
                    <a:pt x="687" y="502"/>
                  </a:cubicBezTo>
                  <a:cubicBezTo>
                    <a:pt x="738" y="565"/>
                    <a:pt x="798" y="643"/>
                    <a:pt x="795" y="729"/>
                  </a:cubicBezTo>
                  <a:cubicBezTo>
                    <a:pt x="793" y="743"/>
                    <a:pt x="793" y="766"/>
                    <a:pt x="781" y="771"/>
                  </a:cubicBezTo>
                  <a:cubicBezTo>
                    <a:pt x="767" y="777"/>
                    <a:pt x="741" y="766"/>
                    <a:pt x="730" y="760"/>
                  </a:cubicBezTo>
                  <a:cubicBezTo>
                    <a:pt x="698" y="749"/>
                    <a:pt x="672" y="726"/>
                    <a:pt x="652" y="700"/>
                  </a:cubicBezTo>
                  <a:cubicBezTo>
                    <a:pt x="626" y="665"/>
                    <a:pt x="609" y="625"/>
                    <a:pt x="592" y="585"/>
                  </a:cubicBezTo>
                  <a:cubicBezTo>
                    <a:pt x="589" y="574"/>
                    <a:pt x="578" y="565"/>
                    <a:pt x="566" y="565"/>
                  </a:cubicBezTo>
                  <a:cubicBezTo>
                    <a:pt x="552" y="565"/>
                    <a:pt x="540" y="574"/>
                    <a:pt x="537" y="585"/>
                  </a:cubicBezTo>
                  <a:cubicBezTo>
                    <a:pt x="520" y="671"/>
                    <a:pt x="483" y="754"/>
                    <a:pt x="428" y="823"/>
                  </a:cubicBezTo>
                  <a:moveTo>
                    <a:pt x="572" y="677"/>
                  </a:moveTo>
                  <a:lnTo>
                    <a:pt x="572" y="677"/>
                  </a:lnTo>
                  <a:cubicBezTo>
                    <a:pt x="572" y="680"/>
                    <a:pt x="572" y="680"/>
                    <a:pt x="575" y="680"/>
                  </a:cubicBezTo>
                  <a:cubicBezTo>
                    <a:pt x="572" y="680"/>
                    <a:pt x="572" y="683"/>
                    <a:pt x="572" y="683"/>
                  </a:cubicBezTo>
                  <a:cubicBezTo>
                    <a:pt x="572" y="680"/>
                    <a:pt x="572" y="680"/>
                    <a:pt x="572" y="677"/>
                  </a:cubicBezTo>
                  <a:moveTo>
                    <a:pt x="982" y="1067"/>
                  </a:moveTo>
                  <a:lnTo>
                    <a:pt x="982" y="1067"/>
                  </a:lnTo>
                  <a:cubicBezTo>
                    <a:pt x="976" y="1095"/>
                    <a:pt x="956" y="1121"/>
                    <a:pt x="942" y="1144"/>
                  </a:cubicBezTo>
                  <a:cubicBezTo>
                    <a:pt x="922" y="1170"/>
                    <a:pt x="902" y="1196"/>
                    <a:pt x="878" y="1219"/>
                  </a:cubicBezTo>
                  <a:cubicBezTo>
                    <a:pt x="833" y="1270"/>
                    <a:pt x="775" y="1313"/>
                    <a:pt x="715" y="1348"/>
                  </a:cubicBezTo>
                  <a:cubicBezTo>
                    <a:pt x="715" y="1345"/>
                    <a:pt x="715" y="1342"/>
                    <a:pt x="715" y="1339"/>
                  </a:cubicBezTo>
                  <a:cubicBezTo>
                    <a:pt x="738" y="1239"/>
                    <a:pt x="795" y="1147"/>
                    <a:pt x="876" y="1084"/>
                  </a:cubicBezTo>
                  <a:cubicBezTo>
                    <a:pt x="898" y="1067"/>
                    <a:pt x="922" y="1047"/>
                    <a:pt x="950" y="1041"/>
                  </a:cubicBezTo>
                  <a:cubicBezTo>
                    <a:pt x="959" y="1038"/>
                    <a:pt x="970" y="1035"/>
                    <a:pt x="979" y="1044"/>
                  </a:cubicBezTo>
                  <a:cubicBezTo>
                    <a:pt x="982" y="1050"/>
                    <a:pt x="982" y="1058"/>
                    <a:pt x="982" y="106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75" name="Google Shape;275;p21"/>
            <p:cNvSpPr/>
            <p:nvPr/>
          </p:nvSpPr>
          <p:spPr>
            <a:xfrm>
              <a:off x="1422891" y="4169374"/>
              <a:ext cx="481754" cy="1001677"/>
            </a:xfrm>
            <a:custGeom>
              <a:avLst/>
              <a:gdLst/>
              <a:ahLst/>
              <a:cxnLst/>
              <a:rect l="l" t="t" r="r" b="b"/>
              <a:pathLst>
                <a:path w="1174" h="2441" extrusionOk="0">
                  <a:moveTo>
                    <a:pt x="1135" y="419"/>
                  </a:moveTo>
                  <a:lnTo>
                    <a:pt x="1135" y="419"/>
                  </a:lnTo>
                  <a:cubicBezTo>
                    <a:pt x="1103" y="405"/>
                    <a:pt x="1066" y="399"/>
                    <a:pt x="1034" y="399"/>
                  </a:cubicBezTo>
                  <a:cubicBezTo>
                    <a:pt x="980" y="399"/>
                    <a:pt x="928" y="414"/>
                    <a:pt x="880" y="431"/>
                  </a:cubicBezTo>
                  <a:cubicBezTo>
                    <a:pt x="923" y="336"/>
                    <a:pt x="934" y="230"/>
                    <a:pt x="914" y="130"/>
                  </a:cubicBezTo>
                  <a:cubicBezTo>
                    <a:pt x="900" y="76"/>
                    <a:pt x="868" y="-10"/>
                    <a:pt x="797" y="1"/>
                  </a:cubicBezTo>
                  <a:cubicBezTo>
                    <a:pt x="759" y="10"/>
                    <a:pt x="739" y="44"/>
                    <a:pt x="719" y="73"/>
                  </a:cubicBezTo>
                  <a:cubicBezTo>
                    <a:pt x="699" y="99"/>
                    <a:pt x="685" y="130"/>
                    <a:pt x="670" y="159"/>
                  </a:cubicBezTo>
                  <a:cubicBezTo>
                    <a:pt x="647" y="210"/>
                    <a:pt x="633" y="268"/>
                    <a:pt x="627" y="322"/>
                  </a:cubicBezTo>
                  <a:cubicBezTo>
                    <a:pt x="581" y="236"/>
                    <a:pt x="513" y="159"/>
                    <a:pt x="429" y="104"/>
                  </a:cubicBezTo>
                  <a:cubicBezTo>
                    <a:pt x="398" y="84"/>
                    <a:pt x="361" y="58"/>
                    <a:pt x="323" y="53"/>
                  </a:cubicBezTo>
                  <a:cubicBezTo>
                    <a:pt x="275" y="44"/>
                    <a:pt x="240" y="73"/>
                    <a:pt x="223" y="116"/>
                  </a:cubicBezTo>
                  <a:cubicBezTo>
                    <a:pt x="192" y="190"/>
                    <a:pt x="212" y="279"/>
                    <a:pt x="255" y="345"/>
                  </a:cubicBezTo>
                  <a:cubicBezTo>
                    <a:pt x="278" y="382"/>
                    <a:pt x="306" y="417"/>
                    <a:pt x="341" y="445"/>
                  </a:cubicBezTo>
                  <a:cubicBezTo>
                    <a:pt x="309" y="440"/>
                    <a:pt x="275" y="440"/>
                    <a:pt x="240" y="443"/>
                  </a:cubicBezTo>
                  <a:cubicBezTo>
                    <a:pt x="172" y="445"/>
                    <a:pt x="94" y="460"/>
                    <a:pt x="40" y="508"/>
                  </a:cubicBezTo>
                  <a:cubicBezTo>
                    <a:pt x="17" y="528"/>
                    <a:pt x="0" y="557"/>
                    <a:pt x="0" y="589"/>
                  </a:cubicBezTo>
                  <a:cubicBezTo>
                    <a:pt x="0" y="617"/>
                    <a:pt x="11" y="646"/>
                    <a:pt x="34" y="666"/>
                  </a:cubicBezTo>
                  <a:cubicBezTo>
                    <a:pt x="80" y="703"/>
                    <a:pt x="146" y="703"/>
                    <a:pt x="200" y="698"/>
                  </a:cubicBezTo>
                  <a:cubicBezTo>
                    <a:pt x="263" y="689"/>
                    <a:pt x="329" y="680"/>
                    <a:pt x="395" y="669"/>
                  </a:cubicBezTo>
                  <a:cubicBezTo>
                    <a:pt x="364" y="700"/>
                    <a:pt x="332" y="735"/>
                    <a:pt x="306" y="769"/>
                  </a:cubicBezTo>
                  <a:cubicBezTo>
                    <a:pt x="283" y="798"/>
                    <a:pt x="260" y="829"/>
                    <a:pt x="243" y="861"/>
                  </a:cubicBezTo>
                  <a:cubicBezTo>
                    <a:pt x="223" y="892"/>
                    <a:pt x="203" y="924"/>
                    <a:pt x="192" y="955"/>
                  </a:cubicBezTo>
                  <a:cubicBezTo>
                    <a:pt x="183" y="987"/>
                    <a:pt x="180" y="1024"/>
                    <a:pt x="203" y="1047"/>
                  </a:cubicBezTo>
                  <a:cubicBezTo>
                    <a:pt x="232" y="1073"/>
                    <a:pt x="275" y="1070"/>
                    <a:pt x="309" y="1062"/>
                  </a:cubicBezTo>
                  <a:cubicBezTo>
                    <a:pt x="378" y="1047"/>
                    <a:pt x="435" y="1001"/>
                    <a:pt x="475" y="947"/>
                  </a:cubicBezTo>
                  <a:cubicBezTo>
                    <a:pt x="498" y="915"/>
                    <a:pt x="516" y="881"/>
                    <a:pt x="530" y="847"/>
                  </a:cubicBezTo>
                  <a:cubicBezTo>
                    <a:pt x="536" y="867"/>
                    <a:pt x="547" y="884"/>
                    <a:pt x="556" y="901"/>
                  </a:cubicBezTo>
                  <a:cubicBezTo>
                    <a:pt x="530" y="1085"/>
                    <a:pt x="510" y="1268"/>
                    <a:pt x="504" y="1451"/>
                  </a:cubicBezTo>
                  <a:cubicBezTo>
                    <a:pt x="495" y="1652"/>
                    <a:pt x="501" y="1853"/>
                    <a:pt x="521" y="2050"/>
                  </a:cubicBezTo>
                  <a:cubicBezTo>
                    <a:pt x="533" y="2174"/>
                    <a:pt x="550" y="2297"/>
                    <a:pt x="567" y="2420"/>
                  </a:cubicBezTo>
                  <a:cubicBezTo>
                    <a:pt x="570" y="2434"/>
                    <a:pt x="590" y="2443"/>
                    <a:pt x="604" y="2440"/>
                  </a:cubicBezTo>
                  <a:cubicBezTo>
                    <a:pt x="619" y="2434"/>
                    <a:pt x="627" y="2420"/>
                    <a:pt x="625" y="2403"/>
                  </a:cubicBezTo>
                  <a:cubicBezTo>
                    <a:pt x="593" y="2199"/>
                    <a:pt x="567" y="1990"/>
                    <a:pt x="558" y="1784"/>
                  </a:cubicBezTo>
                  <a:cubicBezTo>
                    <a:pt x="553" y="1586"/>
                    <a:pt x="558" y="1388"/>
                    <a:pt x="579" y="1193"/>
                  </a:cubicBezTo>
                  <a:cubicBezTo>
                    <a:pt x="584" y="1116"/>
                    <a:pt x="596" y="1039"/>
                    <a:pt x="604" y="964"/>
                  </a:cubicBezTo>
                  <a:cubicBezTo>
                    <a:pt x="625" y="981"/>
                    <a:pt x="645" y="996"/>
                    <a:pt x="667" y="1007"/>
                  </a:cubicBezTo>
                  <a:cubicBezTo>
                    <a:pt x="719" y="1036"/>
                    <a:pt x="785" y="1050"/>
                    <a:pt x="842" y="1024"/>
                  </a:cubicBezTo>
                  <a:cubicBezTo>
                    <a:pt x="871" y="1013"/>
                    <a:pt x="894" y="987"/>
                    <a:pt x="902" y="958"/>
                  </a:cubicBezTo>
                  <a:cubicBezTo>
                    <a:pt x="914" y="924"/>
                    <a:pt x="905" y="890"/>
                    <a:pt x="894" y="858"/>
                  </a:cubicBezTo>
                  <a:cubicBezTo>
                    <a:pt x="877" y="818"/>
                    <a:pt x="851" y="787"/>
                    <a:pt x="825" y="755"/>
                  </a:cubicBezTo>
                  <a:cubicBezTo>
                    <a:pt x="814" y="738"/>
                    <a:pt x="802" y="720"/>
                    <a:pt x="788" y="703"/>
                  </a:cubicBezTo>
                  <a:cubicBezTo>
                    <a:pt x="894" y="726"/>
                    <a:pt x="1003" y="715"/>
                    <a:pt x="1086" y="646"/>
                  </a:cubicBezTo>
                  <a:cubicBezTo>
                    <a:pt x="1129" y="612"/>
                    <a:pt x="1163" y="563"/>
                    <a:pt x="1172" y="506"/>
                  </a:cubicBezTo>
                  <a:cubicBezTo>
                    <a:pt x="1178" y="471"/>
                    <a:pt x="1169" y="437"/>
                    <a:pt x="1135" y="419"/>
                  </a:cubicBezTo>
                  <a:moveTo>
                    <a:pt x="1117" y="491"/>
                  </a:moveTo>
                  <a:lnTo>
                    <a:pt x="1117" y="491"/>
                  </a:lnTo>
                  <a:cubicBezTo>
                    <a:pt x="1115" y="537"/>
                    <a:pt x="1083" y="577"/>
                    <a:pt x="1049" y="603"/>
                  </a:cubicBezTo>
                  <a:cubicBezTo>
                    <a:pt x="1014" y="635"/>
                    <a:pt x="965" y="652"/>
                    <a:pt x="920" y="657"/>
                  </a:cubicBezTo>
                  <a:cubicBezTo>
                    <a:pt x="854" y="663"/>
                    <a:pt x="788" y="649"/>
                    <a:pt x="725" y="626"/>
                  </a:cubicBezTo>
                  <a:cubicBezTo>
                    <a:pt x="702" y="620"/>
                    <a:pt x="679" y="649"/>
                    <a:pt x="693" y="669"/>
                  </a:cubicBezTo>
                  <a:cubicBezTo>
                    <a:pt x="733" y="726"/>
                    <a:pt x="776" y="781"/>
                    <a:pt x="817" y="838"/>
                  </a:cubicBezTo>
                  <a:cubicBezTo>
                    <a:pt x="839" y="872"/>
                    <a:pt x="874" y="935"/>
                    <a:pt x="828" y="967"/>
                  </a:cubicBezTo>
                  <a:cubicBezTo>
                    <a:pt x="793" y="990"/>
                    <a:pt x="742" y="981"/>
                    <a:pt x="705" y="964"/>
                  </a:cubicBezTo>
                  <a:cubicBezTo>
                    <a:pt x="670" y="947"/>
                    <a:pt x="639" y="921"/>
                    <a:pt x="616" y="890"/>
                  </a:cubicBezTo>
                  <a:cubicBezTo>
                    <a:pt x="619" y="870"/>
                    <a:pt x="621" y="850"/>
                    <a:pt x="625" y="832"/>
                  </a:cubicBezTo>
                  <a:cubicBezTo>
                    <a:pt x="627" y="815"/>
                    <a:pt x="621" y="801"/>
                    <a:pt x="604" y="795"/>
                  </a:cubicBezTo>
                  <a:cubicBezTo>
                    <a:pt x="596" y="792"/>
                    <a:pt x="584" y="798"/>
                    <a:pt x="576" y="804"/>
                  </a:cubicBezTo>
                  <a:cubicBezTo>
                    <a:pt x="567" y="775"/>
                    <a:pt x="564" y="743"/>
                    <a:pt x="570" y="712"/>
                  </a:cubicBezTo>
                  <a:cubicBezTo>
                    <a:pt x="573" y="698"/>
                    <a:pt x="567" y="680"/>
                    <a:pt x="550" y="678"/>
                  </a:cubicBezTo>
                  <a:cubicBezTo>
                    <a:pt x="536" y="672"/>
                    <a:pt x="518" y="680"/>
                    <a:pt x="516" y="698"/>
                  </a:cubicBezTo>
                  <a:cubicBezTo>
                    <a:pt x="487" y="812"/>
                    <a:pt x="447" y="947"/>
                    <a:pt x="326" y="996"/>
                  </a:cubicBezTo>
                  <a:cubicBezTo>
                    <a:pt x="306" y="1004"/>
                    <a:pt x="275" y="1016"/>
                    <a:pt x="252" y="1010"/>
                  </a:cubicBezTo>
                  <a:cubicBezTo>
                    <a:pt x="243" y="1007"/>
                    <a:pt x="243" y="1004"/>
                    <a:pt x="243" y="999"/>
                  </a:cubicBezTo>
                  <a:cubicBezTo>
                    <a:pt x="240" y="987"/>
                    <a:pt x="246" y="976"/>
                    <a:pt x="249" y="964"/>
                  </a:cubicBezTo>
                  <a:cubicBezTo>
                    <a:pt x="260" y="938"/>
                    <a:pt x="278" y="910"/>
                    <a:pt x="295" y="887"/>
                  </a:cubicBezTo>
                  <a:cubicBezTo>
                    <a:pt x="312" y="858"/>
                    <a:pt x="329" y="832"/>
                    <a:pt x="349" y="804"/>
                  </a:cubicBezTo>
                  <a:cubicBezTo>
                    <a:pt x="395" y="746"/>
                    <a:pt x="447" y="695"/>
                    <a:pt x="501" y="646"/>
                  </a:cubicBezTo>
                  <a:cubicBezTo>
                    <a:pt x="510" y="637"/>
                    <a:pt x="513" y="623"/>
                    <a:pt x="504" y="612"/>
                  </a:cubicBezTo>
                  <a:cubicBezTo>
                    <a:pt x="498" y="600"/>
                    <a:pt x="487" y="597"/>
                    <a:pt x="473" y="600"/>
                  </a:cubicBezTo>
                  <a:cubicBezTo>
                    <a:pt x="395" y="612"/>
                    <a:pt x="321" y="623"/>
                    <a:pt x="243" y="635"/>
                  </a:cubicBezTo>
                  <a:cubicBezTo>
                    <a:pt x="194" y="640"/>
                    <a:pt x="140" y="652"/>
                    <a:pt x="91" y="635"/>
                  </a:cubicBezTo>
                  <a:cubicBezTo>
                    <a:pt x="88" y="632"/>
                    <a:pt x="85" y="632"/>
                    <a:pt x="83" y="629"/>
                  </a:cubicBezTo>
                  <a:cubicBezTo>
                    <a:pt x="77" y="626"/>
                    <a:pt x="74" y="626"/>
                    <a:pt x="71" y="623"/>
                  </a:cubicBezTo>
                  <a:cubicBezTo>
                    <a:pt x="66" y="617"/>
                    <a:pt x="63" y="612"/>
                    <a:pt x="60" y="603"/>
                  </a:cubicBezTo>
                  <a:cubicBezTo>
                    <a:pt x="54" y="583"/>
                    <a:pt x="60" y="569"/>
                    <a:pt x="74" y="554"/>
                  </a:cubicBezTo>
                  <a:cubicBezTo>
                    <a:pt x="117" y="511"/>
                    <a:pt x="183" y="503"/>
                    <a:pt x="238" y="500"/>
                  </a:cubicBezTo>
                  <a:cubicBezTo>
                    <a:pt x="315" y="494"/>
                    <a:pt x="395" y="506"/>
                    <a:pt x="467" y="531"/>
                  </a:cubicBezTo>
                  <a:cubicBezTo>
                    <a:pt x="498" y="543"/>
                    <a:pt x="516" y="497"/>
                    <a:pt x="490" y="480"/>
                  </a:cubicBezTo>
                  <a:cubicBezTo>
                    <a:pt x="429" y="443"/>
                    <a:pt x="369" y="399"/>
                    <a:pt x="323" y="345"/>
                  </a:cubicBezTo>
                  <a:cubicBezTo>
                    <a:pt x="283" y="296"/>
                    <a:pt x="257" y="227"/>
                    <a:pt x="269" y="167"/>
                  </a:cubicBezTo>
                  <a:cubicBezTo>
                    <a:pt x="272" y="142"/>
                    <a:pt x="281" y="104"/>
                    <a:pt x="315" y="110"/>
                  </a:cubicBezTo>
                  <a:cubicBezTo>
                    <a:pt x="344" y="116"/>
                    <a:pt x="375" y="136"/>
                    <a:pt x="398" y="153"/>
                  </a:cubicBezTo>
                  <a:cubicBezTo>
                    <a:pt x="453" y="188"/>
                    <a:pt x="498" y="233"/>
                    <a:pt x="536" y="285"/>
                  </a:cubicBezTo>
                  <a:cubicBezTo>
                    <a:pt x="579" y="342"/>
                    <a:pt x="610" y="405"/>
                    <a:pt x="630" y="474"/>
                  </a:cubicBezTo>
                  <a:cubicBezTo>
                    <a:pt x="639" y="511"/>
                    <a:pt x="693" y="494"/>
                    <a:pt x="685" y="460"/>
                  </a:cubicBezTo>
                  <a:cubicBezTo>
                    <a:pt x="679" y="443"/>
                    <a:pt x="676" y="428"/>
                    <a:pt x="670" y="411"/>
                  </a:cubicBezTo>
                  <a:cubicBezTo>
                    <a:pt x="679" y="408"/>
                    <a:pt x="685" y="399"/>
                    <a:pt x="685" y="385"/>
                  </a:cubicBezTo>
                  <a:cubicBezTo>
                    <a:pt x="682" y="328"/>
                    <a:pt x="690" y="271"/>
                    <a:pt x="710" y="216"/>
                  </a:cubicBezTo>
                  <a:cubicBezTo>
                    <a:pt x="728" y="164"/>
                    <a:pt x="756" y="110"/>
                    <a:pt x="793" y="70"/>
                  </a:cubicBezTo>
                  <a:cubicBezTo>
                    <a:pt x="808" y="53"/>
                    <a:pt x="819" y="58"/>
                    <a:pt x="831" y="76"/>
                  </a:cubicBezTo>
                  <a:cubicBezTo>
                    <a:pt x="845" y="96"/>
                    <a:pt x="851" y="121"/>
                    <a:pt x="857" y="144"/>
                  </a:cubicBezTo>
                  <a:cubicBezTo>
                    <a:pt x="868" y="199"/>
                    <a:pt x="868" y="253"/>
                    <a:pt x="860" y="305"/>
                  </a:cubicBezTo>
                  <a:cubicBezTo>
                    <a:pt x="848" y="365"/>
                    <a:pt x="822" y="422"/>
                    <a:pt x="785" y="471"/>
                  </a:cubicBezTo>
                  <a:cubicBezTo>
                    <a:pt x="771" y="491"/>
                    <a:pt x="797" y="523"/>
                    <a:pt x="819" y="514"/>
                  </a:cubicBezTo>
                  <a:cubicBezTo>
                    <a:pt x="874" y="491"/>
                    <a:pt x="931" y="468"/>
                    <a:pt x="991" y="460"/>
                  </a:cubicBezTo>
                  <a:cubicBezTo>
                    <a:pt x="1017" y="457"/>
                    <a:pt x="1046" y="457"/>
                    <a:pt x="1074" y="463"/>
                  </a:cubicBezTo>
                  <a:cubicBezTo>
                    <a:pt x="1086" y="463"/>
                    <a:pt x="1100" y="465"/>
                    <a:pt x="1109" y="471"/>
                  </a:cubicBezTo>
                  <a:cubicBezTo>
                    <a:pt x="1117" y="477"/>
                    <a:pt x="1117" y="483"/>
                    <a:pt x="1117" y="49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76" name="Google Shape;276;p21"/>
            <p:cNvSpPr/>
            <p:nvPr/>
          </p:nvSpPr>
          <p:spPr>
            <a:xfrm>
              <a:off x="1102617" y="4633075"/>
              <a:ext cx="304892" cy="531410"/>
            </a:xfrm>
            <a:custGeom>
              <a:avLst/>
              <a:gdLst/>
              <a:ahLst/>
              <a:cxnLst/>
              <a:rect l="l" t="t" r="r" b="b"/>
              <a:pathLst>
                <a:path w="743" h="1295" extrusionOk="0">
                  <a:moveTo>
                    <a:pt x="729" y="737"/>
                  </a:moveTo>
                  <a:lnTo>
                    <a:pt x="729" y="737"/>
                  </a:lnTo>
                  <a:cubicBezTo>
                    <a:pt x="706" y="714"/>
                    <a:pt x="675" y="717"/>
                    <a:pt x="646" y="725"/>
                  </a:cubicBezTo>
                  <a:cubicBezTo>
                    <a:pt x="600" y="740"/>
                    <a:pt x="557" y="768"/>
                    <a:pt x="529" y="806"/>
                  </a:cubicBezTo>
                  <a:cubicBezTo>
                    <a:pt x="503" y="834"/>
                    <a:pt x="483" y="866"/>
                    <a:pt x="466" y="900"/>
                  </a:cubicBezTo>
                  <a:cubicBezTo>
                    <a:pt x="457" y="817"/>
                    <a:pt x="448" y="731"/>
                    <a:pt x="437" y="648"/>
                  </a:cubicBezTo>
                  <a:cubicBezTo>
                    <a:pt x="431" y="605"/>
                    <a:pt x="425" y="562"/>
                    <a:pt x="420" y="519"/>
                  </a:cubicBezTo>
                  <a:cubicBezTo>
                    <a:pt x="423" y="513"/>
                    <a:pt x="425" y="508"/>
                    <a:pt x="425" y="502"/>
                  </a:cubicBezTo>
                  <a:cubicBezTo>
                    <a:pt x="431" y="485"/>
                    <a:pt x="437" y="470"/>
                    <a:pt x="440" y="453"/>
                  </a:cubicBezTo>
                  <a:cubicBezTo>
                    <a:pt x="483" y="493"/>
                    <a:pt x="549" y="508"/>
                    <a:pt x="600" y="465"/>
                  </a:cubicBezTo>
                  <a:cubicBezTo>
                    <a:pt x="632" y="442"/>
                    <a:pt x="649" y="399"/>
                    <a:pt x="646" y="359"/>
                  </a:cubicBezTo>
                  <a:cubicBezTo>
                    <a:pt x="643" y="313"/>
                    <a:pt x="615" y="276"/>
                    <a:pt x="575" y="256"/>
                  </a:cubicBezTo>
                  <a:cubicBezTo>
                    <a:pt x="546" y="244"/>
                    <a:pt x="514" y="241"/>
                    <a:pt x="483" y="244"/>
                  </a:cubicBezTo>
                  <a:cubicBezTo>
                    <a:pt x="509" y="189"/>
                    <a:pt x="517" y="124"/>
                    <a:pt x="497" y="69"/>
                  </a:cubicBezTo>
                  <a:cubicBezTo>
                    <a:pt x="483" y="29"/>
                    <a:pt x="451" y="3"/>
                    <a:pt x="408" y="0"/>
                  </a:cubicBezTo>
                  <a:cubicBezTo>
                    <a:pt x="371" y="0"/>
                    <a:pt x="331" y="18"/>
                    <a:pt x="308" y="46"/>
                  </a:cubicBezTo>
                  <a:cubicBezTo>
                    <a:pt x="276" y="84"/>
                    <a:pt x="265" y="129"/>
                    <a:pt x="256" y="178"/>
                  </a:cubicBezTo>
                  <a:cubicBezTo>
                    <a:pt x="253" y="184"/>
                    <a:pt x="253" y="187"/>
                    <a:pt x="256" y="193"/>
                  </a:cubicBezTo>
                  <a:cubicBezTo>
                    <a:pt x="231" y="178"/>
                    <a:pt x="207" y="164"/>
                    <a:pt x="182" y="147"/>
                  </a:cubicBezTo>
                  <a:cubicBezTo>
                    <a:pt x="144" y="124"/>
                    <a:pt x="90" y="98"/>
                    <a:pt x="53" y="135"/>
                  </a:cubicBezTo>
                  <a:cubicBezTo>
                    <a:pt x="21" y="167"/>
                    <a:pt x="30" y="215"/>
                    <a:pt x="50" y="250"/>
                  </a:cubicBezTo>
                  <a:cubicBezTo>
                    <a:pt x="70" y="287"/>
                    <a:pt x="104" y="319"/>
                    <a:pt x="139" y="341"/>
                  </a:cubicBezTo>
                  <a:cubicBezTo>
                    <a:pt x="142" y="344"/>
                    <a:pt x="147" y="347"/>
                    <a:pt x="150" y="350"/>
                  </a:cubicBezTo>
                  <a:cubicBezTo>
                    <a:pt x="113" y="359"/>
                    <a:pt x="79" y="376"/>
                    <a:pt x="47" y="399"/>
                  </a:cubicBezTo>
                  <a:cubicBezTo>
                    <a:pt x="30" y="413"/>
                    <a:pt x="10" y="427"/>
                    <a:pt x="4" y="448"/>
                  </a:cubicBezTo>
                  <a:cubicBezTo>
                    <a:pt x="-4" y="470"/>
                    <a:pt x="1" y="493"/>
                    <a:pt x="13" y="511"/>
                  </a:cubicBezTo>
                  <a:cubicBezTo>
                    <a:pt x="47" y="554"/>
                    <a:pt x="99" y="548"/>
                    <a:pt x="144" y="533"/>
                  </a:cubicBezTo>
                  <a:cubicBezTo>
                    <a:pt x="179" y="525"/>
                    <a:pt x="210" y="516"/>
                    <a:pt x="239" y="505"/>
                  </a:cubicBezTo>
                  <a:cubicBezTo>
                    <a:pt x="239" y="508"/>
                    <a:pt x="236" y="513"/>
                    <a:pt x="236" y="516"/>
                  </a:cubicBezTo>
                  <a:cubicBezTo>
                    <a:pt x="228" y="539"/>
                    <a:pt x="219" y="562"/>
                    <a:pt x="213" y="585"/>
                  </a:cubicBezTo>
                  <a:cubicBezTo>
                    <a:pt x="207" y="605"/>
                    <a:pt x="207" y="628"/>
                    <a:pt x="219" y="645"/>
                  </a:cubicBezTo>
                  <a:cubicBezTo>
                    <a:pt x="236" y="665"/>
                    <a:pt x="262" y="671"/>
                    <a:pt x="285" y="662"/>
                  </a:cubicBezTo>
                  <a:cubicBezTo>
                    <a:pt x="322" y="651"/>
                    <a:pt x="351" y="628"/>
                    <a:pt x="374" y="599"/>
                  </a:cubicBezTo>
                  <a:cubicBezTo>
                    <a:pt x="397" y="763"/>
                    <a:pt x="414" y="923"/>
                    <a:pt x="423" y="1087"/>
                  </a:cubicBezTo>
                  <a:cubicBezTo>
                    <a:pt x="425" y="1147"/>
                    <a:pt x="428" y="1207"/>
                    <a:pt x="428" y="1267"/>
                  </a:cubicBezTo>
                  <a:cubicBezTo>
                    <a:pt x="431" y="1304"/>
                    <a:pt x="488" y="1304"/>
                    <a:pt x="486" y="1267"/>
                  </a:cubicBezTo>
                  <a:cubicBezTo>
                    <a:pt x="486" y="1176"/>
                    <a:pt x="480" y="1084"/>
                    <a:pt x="474" y="995"/>
                  </a:cubicBezTo>
                  <a:cubicBezTo>
                    <a:pt x="480" y="992"/>
                    <a:pt x="486" y="989"/>
                    <a:pt x="488" y="981"/>
                  </a:cubicBezTo>
                  <a:cubicBezTo>
                    <a:pt x="523" y="912"/>
                    <a:pt x="560" y="832"/>
                    <a:pt x="632" y="792"/>
                  </a:cubicBezTo>
                  <a:cubicBezTo>
                    <a:pt x="646" y="786"/>
                    <a:pt x="666" y="777"/>
                    <a:pt x="684" y="777"/>
                  </a:cubicBezTo>
                  <a:lnTo>
                    <a:pt x="686" y="777"/>
                  </a:lnTo>
                  <a:cubicBezTo>
                    <a:pt x="684" y="788"/>
                    <a:pt x="681" y="797"/>
                    <a:pt x="678" y="809"/>
                  </a:cubicBezTo>
                  <a:cubicBezTo>
                    <a:pt x="663" y="849"/>
                    <a:pt x="643" y="886"/>
                    <a:pt x="615" y="915"/>
                  </a:cubicBezTo>
                  <a:cubicBezTo>
                    <a:pt x="583" y="952"/>
                    <a:pt x="543" y="981"/>
                    <a:pt x="497" y="1001"/>
                  </a:cubicBezTo>
                  <a:cubicBezTo>
                    <a:pt x="486" y="1006"/>
                    <a:pt x="480" y="1026"/>
                    <a:pt x="488" y="1041"/>
                  </a:cubicBezTo>
                  <a:cubicBezTo>
                    <a:pt x="497" y="1055"/>
                    <a:pt x="514" y="1055"/>
                    <a:pt x="529" y="1049"/>
                  </a:cubicBezTo>
                  <a:cubicBezTo>
                    <a:pt x="623" y="1006"/>
                    <a:pt x="701" y="923"/>
                    <a:pt x="732" y="823"/>
                  </a:cubicBezTo>
                  <a:cubicBezTo>
                    <a:pt x="741" y="794"/>
                    <a:pt x="752" y="760"/>
                    <a:pt x="729" y="737"/>
                  </a:cubicBezTo>
                  <a:moveTo>
                    <a:pt x="265" y="611"/>
                  </a:moveTo>
                  <a:cubicBezTo>
                    <a:pt x="265" y="611"/>
                    <a:pt x="262" y="611"/>
                    <a:pt x="265" y="611"/>
                  </a:cubicBezTo>
                  <a:moveTo>
                    <a:pt x="268" y="614"/>
                  </a:moveTo>
                  <a:lnTo>
                    <a:pt x="268" y="614"/>
                  </a:lnTo>
                  <a:moveTo>
                    <a:pt x="325" y="571"/>
                  </a:moveTo>
                  <a:lnTo>
                    <a:pt x="325" y="571"/>
                  </a:lnTo>
                  <a:cubicBezTo>
                    <a:pt x="314" y="582"/>
                    <a:pt x="302" y="591"/>
                    <a:pt x="288" y="599"/>
                  </a:cubicBezTo>
                  <a:cubicBezTo>
                    <a:pt x="288" y="599"/>
                    <a:pt x="274" y="605"/>
                    <a:pt x="268" y="608"/>
                  </a:cubicBezTo>
                  <a:cubicBezTo>
                    <a:pt x="268" y="605"/>
                    <a:pt x="268" y="602"/>
                    <a:pt x="268" y="602"/>
                  </a:cubicBezTo>
                  <a:cubicBezTo>
                    <a:pt x="271" y="582"/>
                    <a:pt x="282" y="562"/>
                    <a:pt x="288" y="542"/>
                  </a:cubicBezTo>
                  <a:cubicBezTo>
                    <a:pt x="296" y="513"/>
                    <a:pt x="305" y="488"/>
                    <a:pt x="316" y="462"/>
                  </a:cubicBezTo>
                  <a:cubicBezTo>
                    <a:pt x="319" y="450"/>
                    <a:pt x="314" y="439"/>
                    <a:pt x="305" y="430"/>
                  </a:cubicBezTo>
                  <a:cubicBezTo>
                    <a:pt x="296" y="424"/>
                    <a:pt x="285" y="424"/>
                    <a:pt x="274" y="430"/>
                  </a:cubicBezTo>
                  <a:cubicBezTo>
                    <a:pt x="231" y="448"/>
                    <a:pt x="185" y="465"/>
                    <a:pt x="139" y="476"/>
                  </a:cubicBezTo>
                  <a:cubicBezTo>
                    <a:pt x="119" y="482"/>
                    <a:pt x="93" y="493"/>
                    <a:pt x="73" y="485"/>
                  </a:cubicBezTo>
                  <a:cubicBezTo>
                    <a:pt x="64" y="482"/>
                    <a:pt x="53" y="476"/>
                    <a:pt x="59" y="465"/>
                  </a:cubicBezTo>
                  <a:cubicBezTo>
                    <a:pt x="67" y="450"/>
                    <a:pt x="90" y="439"/>
                    <a:pt x="104" y="430"/>
                  </a:cubicBezTo>
                  <a:cubicBezTo>
                    <a:pt x="122" y="419"/>
                    <a:pt x="139" y="413"/>
                    <a:pt x="159" y="404"/>
                  </a:cubicBezTo>
                  <a:cubicBezTo>
                    <a:pt x="196" y="396"/>
                    <a:pt x="236" y="390"/>
                    <a:pt x="274" y="399"/>
                  </a:cubicBezTo>
                  <a:cubicBezTo>
                    <a:pt x="288" y="402"/>
                    <a:pt x="305" y="393"/>
                    <a:pt x="308" y="379"/>
                  </a:cubicBezTo>
                  <a:cubicBezTo>
                    <a:pt x="314" y="364"/>
                    <a:pt x="305" y="344"/>
                    <a:pt x="288" y="344"/>
                  </a:cubicBezTo>
                  <a:cubicBezTo>
                    <a:pt x="245" y="336"/>
                    <a:pt x="205" y="319"/>
                    <a:pt x="170" y="293"/>
                  </a:cubicBezTo>
                  <a:cubicBezTo>
                    <a:pt x="139" y="273"/>
                    <a:pt x="102" y="241"/>
                    <a:pt x="93" y="204"/>
                  </a:cubicBezTo>
                  <a:cubicBezTo>
                    <a:pt x="90" y="195"/>
                    <a:pt x="87" y="189"/>
                    <a:pt x="90" y="181"/>
                  </a:cubicBezTo>
                  <a:cubicBezTo>
                    <a:pt x="90" y="181"/>
                    <a:pt x="90" y="178"/>
                    <a:pt x="93" y="175"/>
                  </a:cubicBezTo>
                  <a:cubicBezTo>
                    <a:pt x="107" y="167"/>
                    <a:pt x="133" y="184"/>
                    <a:pt x="144" y="193"/>
                  </a:cubicBezTo>
                  <a:cubicBezTo>
                    <a:pt x="193" y="221"/>
                    <a:pt x="242" y="252"/>
                    <a:pt x="291" y="281"/>
                  </a:cubicBezTo>
                  <a:cubicBezTo>
                    <a:pt x="322" y="301"/>
                    <a:pt x="354" y="250"/>
                    <a:pt x="322" y="232"/>
                  </a:cubicBezTo>
                  <a:cubicBezTo>
                    <a:pt x="311" y="224"/>
                    <a:pt x="299" y="218"/>
                    <a:pt x="291" y="212"/>
                  </a:cubicBezTo>
                  <a:cubicBezTo>
                    <a:pt x="299" y="210"/>
                    <a:pt x="308" y="204"/>
                    <a:pt x="311" y="193"/>
                  </a:cubicBezTo>
                  <a:cubicBezTo>
                    <a:pt x="319" y="155"/>
                    <a:pt x="325" y="115"/>
                    <a:pt x="351" y="84"/>
                  </a:cubicBezTo>
                  <a:cubicBezTo>
                    <a:pt x="368" y="63"/>
                    <a:pt x="403" y="49"/>
                    <a:pt x="425" y="63"/>
                  </a:cubicBezTo>
                  <a:cubicBezTo>
                    <a:pt x="454" y="81"/>
                    <a:pt x="451" y="132"/>
                    <a:pt x="448" y="161"/>
                  </a:cubicBezTo>
                  <a:cubicBezTo>
                    <a:pt x="443" y="198"/>
                    <a:pt x="428" y="235"/>
                    <a:pt x="403" y="264"/>
                  </a:cubicBezTo>
                  <a:cubicBezTo>
                    <a:pt x="385" y="284"/>
                    <a:pt x="403" y="319"/>
                    <a:pt x="431" y="310"/>
                  </a:cubicBezTo>
                  <a:cubicBezTo>
                    <a:pt x="460" y="301"/>
                    <a:pt x="494" y="296"/>
                    <a:pt x="526" y="301"/>
                  </a:cubicBezTo>
                  <a:cubicBezTo>
                    <a:pt x="551" y="304"/>
                    <a:pt x="577" y="321"/>
                    <a:pt x="586" y="344"/>
                  </a:cubicBezTo>
                  <a:cubicBezTo>
                    <a:pt x="600" y="390"/>
                    <a:pt x="563" y="445"/>
                    <a:pt x="511" y="430"/>
                  </a:cubicBezTo>
                  <a:cubicBezTo>
                    <a:pt x="486" y="424"/>
                    <a:pt x="460" y="402"/>
                    <a:pt x="457" y="373"/>
                  </a:cubicBezTo>
                  <a:cubicBezTo>
                    <a:pt x="454" y="359"/>
                    <a:pt x="445" y="347"/>
                    <a:pt x="431" y="344"/>
                  </a:cubicBezTo>
                  <a:cubicBezTo>
                    <a:pt x="420" y="344"/>
                    <a:pt x="403" y="350"/>
                    <a:pt x="400" y="364"/>
                  </a:cubicBezTo>
                  <a:cubicBezTo>
                    <a:pt x="397" y="393"/>
                    <a:pt x="391" y="419"/>
                    <a:pt x="382" y="448"/>
                  </a:cubicBezTo>
                  <a:cubicBezTo>
                    <a:pt x="382" y="448"/>
                    <a:pt x="379" y="448"/>
                    <a:pt x="377" y="448"/>
                  </a:cubicBezTo>
                  <a:cubicBezTo>
                    <a:pt x="359" y="453"/>
                    <a:pt x="354" y="468"/>
                    <a:pt x="357" y="482"/>
                  </a:cubicBezTo>
                  <a:cubicBezTo>
                    <a:pt x="357" y="493"/>
                    <a:pt x="359" y="505"/>
                    <a:pt x="359" y="513"/>
                  </a:cubicBezTo>
                  <a:cubicBezTo>
                    <a:pt x="351" y="533"/>
                    <a:pt x="340" y="554"/>
                    <a:pt x="325" y="57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77" name="Google Shape;277;p21"/>
            <p:cNvSpPr/>
            <p:nvPr/>
          </p:nvSpPr>
          <p:spPr>
            <a:xfrm>
              <a:off x="6886661" y="4389139"/>
              <a:ext cx="410352" cy="826045"/>
            </a:xfrm>
            <a:custGeom>
              <a:avLst/>
              <a:gdLst/>
              <a:ahLst/>
              <a:cxnLst/>
              <a:rect l="l" t="t" r="r" b="b"/>
              <a:pathLst>
                <a:path w="1000" h="2013" extrusionOk="0">
                  <a:moveTo>
                    <a:pt x="917" y="612"/>
                  </a:moveTo>
                  <a:lnTo>
                    <a:pt x="917" y="612"/>
                  </a:lnTo>
                  <a:cubicBezTo>
                    <a:pt x="876" y="592"/>
                    <a:pt x="836" y="580"/>
                    <a:pt x="791" y="575"/>
                  </a:cubicBezTo>
                  <a:cubicBezTo>
                    <a:pt x="859" y="526"/>
                    <a:pt x="917" y="460"/>
                    <a:pt x="957" y="385"/>
                  </a:cubicBezTo>
                  <a:cubicBezTo>
                    <a:pt x="971" y="359"/>
                    <a:pt x="983" y="334"/>
                    <a:pt x="994" y="305"/>
                  </a:cubicBezTo>
                  <a:cubicBezTo>
                    <a:pt x="1003" y="276"/>
                    <a:pt x="1003" y="245"/>
                    <a:pt x="980" y="222"/>
                  </a:cubicBezTo>
                  <a:cubicBezTo>
                    <a:pt x="937" y="185"/>
                    <a:pt x="874" y="205"/>
                    <a:pt x="828" y="225"/>
                  </a:cubicBezTo>
                  <a:cubicBezTo>
                    <a:pt x="796" y="242"/>
                    <a:pt x="768" y="259"/>
                    <a:pt x="739" y="279"/>
                  </a:cubicBezTo>
                  <a:cubicBezTo>
                    <a:pt x="742" y="259"/>
                    <a:pt x="745" y="236"/>
                    <a:pt x="747" y="216"/>
                  </a:cubicBezTo>
                  <a:cubicBezTo>
                    <a:pt x="750" y="162"/>
                    <a:pt x="750" y="102"/>
                    <a:pt x="728" y="53"/>
                  </a:cubicBezTo>
                  <a:cubicBezTo>
                    <a:pt x="704" y="4"/>
                    <a:pt x="650" y="-16"/>
                    <a:pt x="604" y="13"/>
                  </a:cubicBezTo>
                  <a:cubicBezTo>
                    <a:pt x="558" y="41"/>
                    <a:pt x="536" y="96"/>
                    <a:pt x="521" y="145"/>
                  </a:cubicBezTo>
                  <a:cubicBezTo>
                    <a:pt x="507" y="191"/>
                    <a:pt x="498" y="236"/>
                    <a:pt x="498" y="285"/>
                  </a:cubicBezTo>
                  <a:cubicBezTo>
                    <a:pt x="467" y="256"/>
                    <a:pt x="435" y="233"/>
                    <a:pt x="401" y="211"/>
                  </a:cubicBezTo>
                  <a:cubicBezTo>
                    <a:pt x="369" y="188"/>
                    <a:pt x="335" y="167"/>
                    <a:pt x="298" y="150"/>
                  </a:cubicBezTo>
                  <a:cubicBezTo>
                    <a:pt x="266" y="136"/>
                    <a:pt x="231" y="125"/>
                    <a:pt x="194" y="122"/>
                  </a:cubicBezTo>
                  <a:cubicBezTo>
                    <a:pt x="163" y="119"/>
                    <a:pt x="128" y="128"/>
                    <a:pt x="108" y="153"/>
                  </a:cubicBezTo>
                  <a:cubicBezTo>
                    <a:pt x="80" y="188"/>
                    <a:pt x="83" y="233"/>
                    <a:pt x="97" y="274"/>
                  </a:cubicBezTo>
                  <a:cubicBezTo>
                    <a:pt x="117" y="342"/>
                    <a:pt x="160" y="403"/>
                    <a:pt x="214" y="448"/>
                  </a:cubicBezTo>
                  <a:cubicBezTo>
                    <a:pt x="237" y="468"/>
                    <a:pt x="263" y="486"/>
                    <a:pt x="289" y="500"/>
                  </a:cubicBezTo>
                  <a:cubicBezTo>
                    <a:pt x="206" y="523"/>
                    <a:pt x="128" y="569"/>
                    <a:pt x="68" y="629"/>
                  </a:cubicBezTo>
                  <a:cubicBezTo>
                    <a:pt x="45" y="652"/>
                    <a:pt x="20" y="678"/>
                    <a:pt x="5" y="709"/>
                  </a:cubicBezTo>
                  <a:cubicBezTo>
                    <a:pt x="-9" y="744"/>
                    <a:pt x="5" y="778"/>
                    <a:pt x="40" y="792"/>
                  </a:cubicBezTo>
                  <a:cubicBezTo>
                    <a:pt x="68" y="804"/>
                    <a:pt x="97" y="798"/>
                    <a:pt x="126" y="792"/>
                  </a:cubicBezTo>
                  <a:cubicBezTo>
                    <a:pt x="163" y="781"/>
                    <a:pt x="200" y="769"/>
                    <a:pt x="237" y="755"/>
                  </a:cubicBezTo>
                  <a:cubicBezTo>
                    <a:pt x="283" y="738"/>
                    <a:pt x="326" y="718"/>
                    <a:pt x="369" y="695"/>
                  </a:cubicBezTo>
                  <a:cubicBezTo>
                    <a:pt x="355" y="721"/>
                    <a:pt x="343" y="747"/>
                    <a:pt x="335" y="775"/>
                  </a:cubicBezTo>
                  <a:cubicBezTo>
                    <a:pt x="323" y="807"/>
                    <a:pt x="315" y="838"/>
                    <a:pt x="306" y="870"/>
                  </a:cubicBezTo>
                  <a:cubicBezTo>
                    <a:pt x="300" y="901"/>
                    <a:pt x="289" y="938"/>
                    <a:pt x="298" y="973"/>
                  </a:cubicBezTo>
                  <a:cubicBezTo>
                    <a:pt x="300" y="1002"/>
                    <a:pt x="323" y="1025"/>
                    <a:pt x="352" y="1030"/>
                  </a:cubicBezTo>
                  <a:cubicBezTo>
                    <a:pt x="381" y="1036"/>
                    <a:pt x="409" y="1025"/>
                    <a:pt x="432" y="1013"/>
                  </a:cubicBezTo>
                  <a:cubicBezTo>
                    <a:pt x="458" y="996"/>
                    <a:pt x="481" y="973"/>
                    <a:pt x="498" y="950"/>
                  </a:cubicBezTo>
                  <a:cubicBezTo>
                    <a:pt x="518" y="924"/>
                    <a:pt x="538" y="899"/>
                    <a:pt x="553" y="870"/>
                  </a:cubicBezTo>
                  <a:cubicBezTo>
                    <a:pt x="573" y="832"/>
                    <a:pt x="590" y="795"/>
                    <a:pt x="601" y="755"/>
                  </a:cubicBezTo>
                  <a:cubicBezTo>
                    <a:pt x="636" y="910"/>
                    <a:pt x="664" y="1067"/>
                    <a:pt x="682" y="1225"/>
                  </a:cubicBezTo>
                  <a:cubicBezTo>
                    <a:pt x="687" y="1302"/>
                    <a:pt x="693" y="1383"/>
                    <a:pt x="693" y="1463"/>
                  </a:cubicBezTo>
                  <a:cubicBezTo>
                    <a:pt x="687" y="1452"/>
                    <a:pt x="682" y="1443"/>
                    <a:pt x="676" y="1431"/>
                  </a:cubicBezTo>
                  <a:cubicBezTo>
                    <a:pt x="627" y="1360"/>
                    <a:pt x="570" y="1297"/>
                    <a:pt x="510" y="1237"/>
                  </a:cubicBezTo>
                  <a:cubicBezTo>
                    <a:pt x="478" y="1208"/>
                    <a:pt x="432" y="1179"/>
                    <a:pt x="386" y="1202"/>
                  </a:cubicBezTo>
                  <a:cubicBezTo>
                    <a:pt x="346" y="1222"/>
                    <a:pt x="335" y="1274"/>
                    <a:pt x="346" y="1314"/>
                  </a:cubicBezTo>
                  <a:cubicBezTo>
                    <a:pt x="358" y="1354"/>
                    <a:pt x="386" y="1391"/>
                    <a:pt x="412" y="1423"/>
                  </a:cubicBezTo>
                  <a:cubicBezTo>
                    <a:pt x="438" y="1454"/>
                    <a:pt x="467" y="1483"/>
                    <a:pt x="498" y="1506"/>
                  </a:cubicBezTo>
                  <a:cubicBezTo>
                    <a:pt x="558" y="1557"/>
                    <a:pt x="624" y="1598"/>
                    <a:pt x="693" y="1638"/>
                  </a:cubicBezTo>
                  <a:cubicBezTo>
                    <a:pt x="693" y="1658"/>
                    <a:pt x="690" y="1678"/>
                    <a:pt x="690" y="1701"/>
                  </a:cubicBezTo>
                  <a:cubicBezTo>
                    <a:pt x="684" y="1795"/>
                    <a:pt x="676" y="1890"/>
                    <a:pt x="662" y="1985"/>
                  </a:cubicBezTo>
                  <a:cubicBezTo>
                    <a:pt x="659" y="2002"/>
                    <a:pt x="676" y="2013"/>
                    <a:pt x="690" y="2013"/>
                  </a:cubicBezTo>
                  <a:cubicBezTo>
                    <a:pt x="708" y="2013"/>
                    <a:pt x="716" y="2002"/>
                    <a:pt x="719" y="1985"/>
                  </a:cubicBezTo>
                  <a:cubicBezTo>
                    <a:pt x="733" y="1887"/>
                    <a:pt x="742" y="1790"/>
                    <a:pt x="747" y="1690"/>
                  </a:cubicBezTo>
                  <a:cubicBezTo>
                    <a:pt x="756" y="1687"/>
                    <a:pt x="765" y="1675"/>
                    <a:pt x="762" y="1666"/>
                  </a:cubicBezTo>
                  <a:cubicBezTo>
                    <a:pt x="762" y="1664"/>
                    <a:pt x="762" y="1661"/>
                    <a:pt x="762" y="1661"/>
                  </a:cubicBezTo>
                  <a:cubicBezTo>
                    <a:pt x="779" y="1649"/>
                    <a:pt x="785" y="1624"/>
                    <a:pt x="762" y="1612"/>
                  </a:cubicBezTo>
                  <a:cubicBezTo>
                    <a:pt x="759" y="1609"/>
                    <a:pt x="756" y="1609"/>
                    <a:pt x="753" y="1606"/>
                  </a:cubicBezTo>
                  <a:cubicBezTo>
                    <a:pt x="753" y="1603"/>
                    <a:pt x="750" y="1601"/>
                    <a:pt x="750" y="1598"/>
                  </a:cubicBezTo>
                  <a:cubicBezTo>
                    <a:pt x="753" y="1561"/>
                    <a:pt x="753" y="1526"/>
                    <a:pt x="753" y="1489"/>
                  </a:cubicBezTo>
                  <a:cubicBezTo>
                    <a:pt x="750" y="1328"/>
                    <a:pt x="736" y="1165"/>
                    <a:pt x="710" y="1007"/>
                  </a:cubicBezTo>
                  <a:cubicBezTo>
                    <a:pt x="696" y="927"/>
                    <a:pt x="682" y="850"/>
                    <a:pt x="664" y="772"/>
                  </a:cubicBezTo>
                  <a:cubicBezTo>
                    <a:pt x="719" y="815"/>
                    <a:pt x="785" y="841"/>
                    <a:pt x="856" y="835"/>
                  </a:cubicBezTo>
                  <a:cubicBezTo>
                    <a:pt x="914" y="830"/>
                    <a:pt x="977" y="804"/>
                    <a:pt x="994" y="744"/>
                  </a:cubicBezTo>
                  <a:cubicBezTo>
                    <a:pt x="1017" y="686"/>
                    <a:pt x="968" y="635"/>
                    <a:pt x="917" y="612"/>
                  </a:cubicBezTo>
                  <a:moveTo>
                    <a:pt x="429" y="1348"/>
                  </a:moveTo>
                  <a:lnTo>
                    <a:pt x="429" y="1348"/>
                  </a:lnTo>
                  <a:cubicBezTo>
                    <a:pt x="412" y="1326"/>
                    <a:pt x="389" y="1291"/>
                    <a:pt x="403" y="1265"/>
                  </a:cubicBezTo>
                  <a:cubicBezTo>
                    <a:pt x="418" y="1231"/>
                    <a:pt x="458" y="1268"/>
                    <a:pt x="472" y="1282"/>
                  </a:cubicBezTo>
                  <a:cubicBezTo>
                    <a:pt x="524" y="1331"/>
                    <a:pt x="573" y="1386"/>
                    <a:pt x="616" y="1446"/>
                  </a:cubicBezTo>
                  <a:cubicBezTo>
                    <a:pt x="641" y="1483"/>
                    <a:pt x="664" y="1523"/>
                    <a:pt x="682" y="1563"/>
                  </a:cubicBezTo>
                  <a:cubicBezTo>
                    <a:pt x="584" y="1506"/>
                    <a:pt x="490" y="1443"/>
                    <a:pt x="429" y="1348"/>
                  </a:cubicBezTo>
                  <a:moveTo>
                    <a:pt x="940" y="265"/>
                  </a:moveTo>
                  <a:cubicBezTo>
                    <a:pt x="940" y="265"/>
                    <a:pt x="937" y="262"/>
                    <a:pt x="940" y="265"/>
                  </a:cubicBezTo>
                  <a:moveTo>
                    <a:pt x="57" y="738"/>
                  </a:moveTo>
                  <a:cubicBezTo>
                    <a:pt x="57" y="738"/>
                    <a:pt x="54" y="738"/>
                    <a:pt x="57" y="738"/>
                  </a:cubicBezTo>
                  <a:moveTo>
                    <a:pt x="57" y="738"/>
                  </a:moveTo>
                  <a:lnTo>
                    <a:pt x="57" y="738"/>
                  </a:lnTo>
                  <a:moveTo>
                    <a:pt x="57" y="738"/>
                  </a:moveTo>
                  <a:lnTo>
                    <a:pt x="57" y="738"/>
                  </a:lnTo>
                  <a:moveTo>
                    <a:pt x="57" y="738"/>
                  </a:moveTo>
                  <a:lnTo>
                    <a:pt x="57" y="738"/>
                  </a:lnTo>
                  <a:moveTo>
                    <a:pt x="943" y="724"/>
                  </a:moveTo>
                  <a:lnTo>
                    <a:pt x="943" y="724"/>
                  </a:lnTo>
                  <a:cubicBezTo>
                    <a:pt x="937" y="758"/>
                    <a:pt x="885" y="775"/>
                    <a:pt x="854" y="778"/>
                  </a:cubicBezTo>
                  <a:cubicBezTo>
                    <a:pt x="811" y="781"/>
                    <a:pt x="768" y="769"/>
                    <a:pt x="730" y="747"/>
                  </a:cubicBezTo>
                  <a:cubicBezTo>
                    <a:pt x="684" y="724"/>
                    <a:pt x="647" y="686"/>
                    <a:pt x="619" y="643"/>
                  </a:cubicBezTo>
                  <a:cubicBezTo>
                    <a:pt x="601" y="620"/>
                    <a:pt x="567" y="629"/>
                    <a:pt x="564" y="658"/>
                  </a:cubicBezTo>
                  <a:cubicBezTo>
                    <a:pt x="553" y="764"/>
                    <a:pt x="501" y="870"/>
                    <a:pt x="427" y="944"/>
                  </a:cubicBezTo>
                  <a:cubicBezTo>
                    <a:pt x="412" y="958"/>
                    <a:pt x="395" y="970"/>
                    <a:pt x="375" y="973"/>
                  </a:cubicBezTo>
                  <a:cubicBezTo>
                    <a:pt x="372" y="973"/>
                    <a:pt x="369" y="976"/>
                    <a:pt x="366" y="973"/>
                  </a:cubicBezTo>
                  <a:cubicBezTo>
                    <a:pt x="366" y="973"/>
                    <a:pt x="358" y="973"/>
                    <a:pt x="361" y="973"/>
                  </a:cubicBezTo>
                  <a:cubicBezTo>
                    <a:pt x="358" y="973"/>
                    <a:pt x="358" y="973"/>
                    <a:pt x="355" y="970"/>
                  </a:cubicBezTo>
                  <a:cubicBezTo>
                    <a:pt x="352" y="967"/>
                    <a:pt x="352" y="962"/>
                    <a:pt x="352" y="956"/>
                  </a:cubicBezTo>
                  <a:cubicBezTo>
                    <a:pt x="349" y="930"/>
                    <a:pt x="358" y="901"/>
                    <a:pt x="364" y="875"/>
                  </a:cubicBezTo>
                  <a:cubicBezTo>
                    <a:pt x="369" y="850"/>
                    <a:pt x="378" y="821"/>
                    <a:pt x="386" y="795"/>
                  </a:cubicBezTo>
                  <a:cubicBezTo>
                    <a:pt x="409" y="735"/>
                    <a:pt x="441" y="678"/>
                    <a:pt x="481" y="626"/>
                  </a:cubicBezTo>
                  <a:cubicBezTo>
                    <a:pt x="498" y="603"/>
                    <a:pt x="464" y="572"/>
                    <a:pt x="441" y="586"/>
                  </a:cubicBezTo>
                  <a:cubicBezTo>
                    <a:pt x="384" y="623"/>
                    <a:pt x="323" y="658"/>
                    <a:pt x="263" y="683"/>
                  </a:cubicBezTo>
                  <a:cubicBezTo>
                    <a:pt x="231" y="698"/>
                    <a:pt x="200" y="709"/>
                    <a:pt x="168" y="718"/>
                  </a:cubicBezTo>
                  <a:cubicBezTo>
                    <a:pt x="143" y="727"/>
                    <a:pt x="111" y="741"/>
                    <a:pt x="85" y="741"/>
                  </a:cubicBezTo>
                  <a:cubicBezTo>
                    <a:pt x="74" y="744"/>
                    <a:pt x="68" y="744"/>
                    <a:pt x="59" y="741"/>
                  </a:cubicBezTo>
                  <a:cubicBezTo>
                    <a:pt x="59" y="738"/>
                    <a:pt x="57" y="738"/>
                    <a:pt x="57" y="738"/>
                  </a:cubicBezTo>
                  <a:lnTo>
                    <a:pt x="57" y="738"/>
                  </a:lnTo>
                  <a:cubicBezTo>
                    <a:pt x="57" y="735"/>
                    <a:pt x="57" y="735"/>
                    <a:pt x="57" y="732"/>
                  </a:cubicBezTo>
                  <a:cubicBezTo>
                    <a:pt x="62" y="724"/>
                    <a:pt x="71" y="712"/>
                    <a:pt x="80" y="703"/>
                  </a:cubicBezTo>
                  <a:cubicBezTo>
                    <a:pt x="88" y="692"/>
                    <a:pt x="97" y="681"/>
                    <a:pt x="108" y="669"/>
                  </a:cubicBezTo>
                  <a:cubicBezTo>
                    <a:pt x="148" y="629"/>
                    <a:pt x="197" y="597"/>
                    <a:pt x="249" y="575"/>
                  </a:cubicBezTo>
                  <a:cubicBezTo>
                    <a:pt x="309" y="549"/>
                    <a:pt x="372" y="537"/>
                    <a:pt x="435" y="540"/>
                  </a:cubicBezTo>
                  <a:cubicBezTo>
                    <a:pt x="472" y="540"/>
                    <a:pt x="472" y="483"/>
                    <a:pt x="435" y="483"/>
                  </a:cubicBezTo>
                  <a:cubicBezTo>
                    <a:pt x="318" y="474"/>
                    <a:pt x="209" y="394"/>
                    <a:pt x="160" y="285"/>
                  </a:cubicBezTo>
                  <a:cubicBezTo>
                    <a:pt x="151" y="262"/>
                    <a:pt x="134" y="225"/>
                    <a:pt x="146" y="199"/>
                  </a:cubicBezTo>
                  <a:cubicBezTo>
                    <a:pt x="154" y="182"/>
                    <a:pt x="174" y="179"/>
                    <a:pt x="194" y="179"/>
                  </a:cubicBezTo>
                  <a:cubicBezTo>
                    <a:pt x="223" y="179"/>
                    <a:pt x="246" y="191"/>
                    <a:pt x="272" y="202"/>
                  </a:cubicBezTo>
                  <a:cubicBezTo>
                    <a:pt x="303" y="216"/>
                    <a:pt x="335" y="236"/>
                    <a:pt x="366" y="256"/>
                  </a:cubicBezTo>
                  <a:cubicBezTo>
                    <a:pt x="432" y="300"/>
                    <a:pt x="492" y="354"/>
                    <a:pt x="544" y="414"/>
                  </a:cubicBezTo>
                  <a:cubicBezTo>
                    <a:pt x="553" y="426"/>
                    <a:pt x="575" y="423"/>
                    <a:pt x="584" y="414"/>
                  </a:cubicBezTo>
                  <a:cubicBezTo>
                    <a:pt x="596" y="403"/>
                    <a:pt x="596" y="385"/>
                    <a:pt x="584" y="374"/>
                  </a:cubicBezTo>
                  <a:cubicBezTo>
                    <a:pt x="575" y="363"/>
                    <a:pt x="564" y="351"/>
                    <a:pt x="556" y="339"/>
                  </a:cubicBezTo>
                  <a:cubicBezTo>
                    <a:pt x="553" y="294"/>
                    <a:pt x="556" y="245"/>
                    <a:pt x="564" y="199"/>
                  </a:cubicBezTo>
                  <a:cubicBezTo>
                    <a:pt x="575" y="159"/>
                    <a:pt x="587" y="110"/>
                    <a:pt x="613" y="79"/>
                  </a:cubicBezTo>
                  <a:cubicBezTo>
                    <a:pt x="621" y="67"/>
                    <a:pt x="636" y="56"/>
                    <a:pt x="650" y="56"/>
                  </a:cubicBezTo>
                  <a:cubicBezTo>
                    <a:pt x="662" y="56"/>
                    <a:pt x="670" y="67"/>
                    <a:pt x="676" y="79"/>
                  </a:cubicBezTo>
                  <a:cubicBezTo>
                    <a:pt x="693" y="113"/>
                    <a:pt x="693" y="162"/>
                    <a:pt x="690" y="202"/>
                  </a:cubicBezTo>
                  <a:cubicBezTo>
                    <a:pt x="687" y="256"/>
                    <a:pt x="676" y="308"/>
                    <a:pt x="656" y="359"/>
                  </a:cubicBezTo>
                  <a:cubicBezTo>
                    <a:pt x="650" y="371"/>
                    <a:pt x="650" y="385"/>
                    <a:pt x="662" y="397"/>
                  </a:cubicBezTo>
                  <a:cubicBezTo>
                    <a:pt x="673" y="403"/>
                    <a:pt x="690" y="405"/>
                    <a:pt x="699" y="394"/>
                  </a:cubicBezTo>
                  <a:cubicBezTo>
                    <a:pt x="736" y="354"/>
                    <a:pt x="776" y="319"/>
                    <a:pt x="825" y="294"/>
                  </a:cubicBezTo>
                  <a:cubicBezTo>
                    <a:pt x="845" y="282"/>
                    <a:pt x="865" y="268"/>
                    <a:pt x="888" y="262"/>
                  </a:cubicBezTo>
                  <a:cubicBezTo>
                    <a:pt x="900" y="259"/>
                    <a:pt x="905" y="259"/>
                    <a:pt x="914" y="259"/>
                  </a:cubicBezTo>
                  <a:cubicBezTo>
                    <a:pt x="917" y="259"/>
                    <a:pt x="925" y="259"/>
                    <a:pt x="922" y="259"/>
                  </a:cubicBezTo>
                  <a:cubicBezTo>
                    <a:pt x="925" y="259"/>
                    <a:pt x="928" y="259"/>
                    <a:pt x="928" y="259"/>
                  </a:cubicBezTo>
                  <a:cubicBezTo>
                    <a:pt x="931" y="259"/>
                    <a:pt x="934" y="262"/>
                    <a:pt x="934" y="262"/>
                  </a:cubicBezTo>
                  <a:cubicBezTo>
                    <a:pt x="937" y="262"/>
                    <a:pt x="937" y="262"/>
                    <a:pt x="940" y="265"/>
                  </a:cubicBezTo>
                  <a:lnTo>
                    <a:pt x="940" y="265"/>
                  </a:lnTo>
                  <a:cubicBezTo>
                    <a:pt x="937" y="262"/>
                    <a:pt x="943" y="271"/>
                    <a:pt x="943" y="268"/>
                  </a:cubicBezTo>
                  <a:cubicBezTo>
                    <a:pt x="945" y="279"/>
                    <a:pt x="937" y="291"/>
                    <a:pt x="934" y="300"/>
                  </a:cubicBezTo>
                  <a:cubicBezTo>
                    <a:pt x="925" y="322"/>
                    <a:pt x="917" y="342"/>
                    <a:pt x="905" y="365"/>
                  </a:cubicBezTo>
                  <a:cubicBezTo>
                    <a:pt x="880" y="405"/>
                    <a:pt x="851" y="446"/>
                    <a:pt x="816" y="477"/>
                  </a:cubicBezTo>
                  <a:cubicBezTo>
                    <a:pt x="776" y="517"/>
                    <a:pt x="730" y="549"/>
                    <a:pt x="682" y="572"/>
                  </a:cubicBezTo>
                  <a:cubicBezTo>
                    <a:pt x="656" y="583"/>
                    <a:pt x="667" y="626"/>
                    <a:pt x="696" y="626"/>
                  </a:cubicBezTo>
                  <a:cubicBezTo>
                    <a:pt x="750" y="623"/>
                    <a:pt x="805" y="629"/>
                    <a:pt x="859" y="649"/>
                  </a:cubicBezTo>
                  <a:cubicBezTo>
                    <a:pt x="888" y="658"/>
                    <a:pt x="948" y="681"/>
                    <a:pt x="943" y="72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grpSp>
        <p:nvGrpSpPr>
          <p:cNvPr id="278" name="Google Shape;278;p21"/>
          <p:cNvGrpSpPr/>
          <p:nvPr/>
        </p:nvGrpSpPr>
        <p:grpSpPr>
          <a:xfrm flipH="1">
            <a:off x="-1005112" y="-2549569"/>
            <a:ext cx="21922655" cy="6654314"/>
            <a:chOff x="-1279582" y="-1274785"/>
            <a:chExt cx="10961327" cy="3327157"/>
          </a:xfrm>
        </p:grpSpPr>
        <p:sp>
          <p:nvSpPr>
            <p:cNvPr id="279" name="Google Shape;279;p21"/>
            <p:cNvSpPr/>
            <p:nvPr/>
          </p:nvSpPr>
          <p:spPr>
            <a:xfrm>
              <a:off x="6831026" y="-1274785"/>
              <a:ext cx="2850719" cy="2971928"/>
            </a:xfrm>
            <a:custGeom>
              <a:avLst/>
              <a:gdLst/>
              <a:ahLst/>
              <a:cxnLst/>
              <a:rect l="l" t="t" r="r" b="b"/>
              <a:pathLst>
                <a:path w="2564" h="2673" extrusionOk="0">
                  <a:moveTo>
                    <a:pt x="2564" y="0"/>
                  </a:moveTo>
                  <a:lnTo>
                    <a:pt x="2564" y="0"/>
                  </a:lnTo>
                  <a:cubicBezTo>
                    <a:pt x="2564" y="2673"/>
                    <a:pt x="2564" y="2673"/>
                    <a:pt x="2564" y="2673"/>
                  </a:cubicBezTo>
                  <a:cubicBezTo>
                    <a:pt x="2492" y="2579"/>
                    <a:pt x="2406" y="2501"/>
                    <a:pt x="2299" y="2452"/>
                  </a:cubicBezTo>
                  <a:cubicBezTo>
                    <a:pt x="2208" y="2412"/>
                    <a:pt x="2108" y="2395"/>
                    <a:pt x="2017" y="2358"/>
                  </a:cubicBezTo>
                  <a:cubicBezTo>
                    <a:pt x="1869" y="2299"/>
                    <a:pt x="1744" y="2184"/>
                    <a:pt x="1673" y="2041"/>
                  </a:cubicBezTo>
                  <a:cubicBezTo>
                    <a:pt x="1592" y="1878"/>
                    <a:pt x="1579" y="1684"/>
                    <a:pt x="1471" y="1538"/>
                  </a:cubicBezTo>
                  <a:cubicBezTo>
                    <a:pt x="1316" y="1328"/>
                    <a:pt x="1026" y="1286"/>
                    <a:pt x="787" y="1180"/>
                  </a:cubicBezTo>
                  <a:cubicBezTo>
                    <a:pt x="487" y="1050"/>
                    <a:pt x="247" y="797"/>
                    <a:pt x="116" y="498"/>
                  </a:cubicBezTo>
                  <a:cubicBezTo>
                    <a:pt x="48" y="340"/>
                    <a:pt x="10" y="172"/>
                    <a:pt x="0" y="0"/>
                  </a:cubicBezTo>
                  <a:lnTo>
                    <a:pt x="256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80" name="Google Shape;280;p21"/>
            <p:cNvSpPr/>
            <p:nvPr/>
          </p:nvSpPr>
          <p:spPr>
            <a:xfrm rot="5400000">
              <a:off x="-1113157" y="-842652"/>
              <a:ext cx="2728599" cy="3061450"/>
            </a:xfrm>
            <a:custGeom>
              <a:avLst/>
              <a:gdLst/>
              <a:ahLst/>
              <a:cxnLst/>
              <a:rect l="l" t="t" r="r" b="b"/>
              <a:pathLst>
                <a:path w="2484" h="2787" extrusionOk="0">
                  <a:moveTo>
                    <a:pt x="2479" y="2787"/>
                  </a:moveTo>
                  <a:lnTo>
                    <a:pt x="2479" y="2787"/>
                  </a:lnTo>
                  <a:cubicBezTo>
                    <a:pt x="0" y="2787"/>
                    <a:pt x="0" y="2787"/>
                    <a:pt x="0" y="2787"/>
                  </a:cubicBezTo>
                  <a:cubicBezTo>
                    <a:pt x="0" y="0"/>
                    <a:pt x="0" y="0"/>
                    <a:pt x="0" y="0"/>
                  </a:cubicBezTo>
                  <a:cubicBezTo>
                    <a:pt x="53" y="52"/>
                    <a:pt x="114" y="97"/>
                    <a:pt x="184" y="128"/>
                  </a:cubicBezTo>
                  <a:cubicBezTo>
                    <a:pt x="274" y="169"/>
                    <a:pt x="374" y="185"/>
                    <a:pt x="466" y="221"/>
                  </a:cubicBezTo>
                  <a:cubicBezTo>
                    <a:pt x="613" y="281"/>
                    <a:pt x="738" y="396"/>
                    <a:pt x="810" y="539"/>
                  </a:cubicBezTo>
                  <a:cubicBezTo>
                    <a:pt x="890" y="700"/>
                    <a:pt x="904" y="896"/>
                    <a:pt x="1012" y="1042"/>
                  </a:cubicBezTo>
                  <a:cubicBezTo>
                    <a:pt x="1166" y="1252"/>
                    <a:pt x="1457" y="1294"/>
                    <a:pt x="1696" y="1399"/>
                  </a:cubicBezTo>
                  <a:cubicBezTo>
                    <a:pt x="1994" y="1530"/>
                    <a:pt x="2236" y="1782"/>
                    <a:pt x="2366" y="2082"/>
                  </a:cubicBezTo>
                  <a:cubicBezTo>
                    <a:pt x="2461" y="2302"/>
                    <a:pt x="2498" y="2546"/>
                    <a:pt x="2479" y="2787"/>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234128629"/>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1"/>
        <p:cNvGrpSpPr/>
        <p:nvPr/>
      </p:nvGrpSpPr>
      <p:grpSpPr>
        <a:xfrm>
          <a:off x="0" y="0"/>
          <a:ext cx="0" cy="0"/>
          <a:chOff x="0" y="0"/>
          <a:chExt cx="0" cy="0"/>
        </a:xfrm>
      </p:grpSpPr>
      <p:grpSp>
        <p:nvGrpSpPr>
          <p:cNvPr id="282" name="Google Shape;282;p22"/>
          <p:cNvGrpSpPr/>
          <p:nvPr/>
        </p:nvGrpSpPr>
        <p:grpSpPr>
          <a:xfrm flipH="1">
            <a:off x="48994" y="7231224"/>
            <a:ext cx="18288011" cy="3071520"/>
            <a:chOff x="-5" y="3615612"/>
            <a:chExt cx="9144005" cy="1535760"/>
          </a:xfrm>
        </p:grpSpPr>
        <p:sp>
          <p:nvSpPr>
            <p:cNvPr id="283" name="Google Shape;283;p22"/>
            <p:cNvSpPr/>
            <p:nvPr/>
          </p:nvSpPr>
          <p:spPr>
            <a:xfrm>
              <a:off x="-5" y="3615612"/>
              <a:ext cx="1423800" cy="1535760"/>
            </a:xfrm>
            <a:custGeom>
              <a:avLst/>
              <a:gdLst/>
              <a:ahLst/>
              <a:cxnLst/>
              <a:rect l="l" t="t" r="r" b="b"/>
              <a:pathLst>
                <a:path w="3955" h="4266" extrusionOk="0">
                  <a:moveTo>
                    <a:pt x="3952" y="4266"/>
                  </a:moveTo>
                  <a:lnTo>
                    <a:pt x="3952" y="4266"/>
                  </a:lnTo>
                  <a:cubicBezTo>
                    <a:pt x="0" y="4266"/>
                    <a:pt x="0" y="4266"/>
                    <a:pt x="0" y="4266"/>
                  </a:cubicBezTo>
                  <a:cubicBezTo>
                    <a:pt x="0" y="32"/>
                    <a:pt x="0" y="32"/>
                    <a:pt x="0" y="32"/>
                  </a:cubicBezTo>
                  <a:cubicBezTo>
                    <a:pt x="326" y="-60"/>
                    <a:pt x="722" y="49"/>
                    <a:pt x="943" y="319"/>
                  </a:cubicBezTo>
                  <a:cubicBezTo>
                    <a:pt x="1243" y="689"/>
                    <a:pt x="1215" y="1268"/>
                    <a:pt x="919" y="1643"/>
                  </a:cubicBezTo>
                  <a:cubicBezTo>
                    <a:pt x="1028" y="1517"/>
                    <a:pt x="1243" y="1526"/>
                    <a:pt x="1370" y="1634"/>
                  </a:cubicBezTo>
                  <a:cubicBezTo>
                    <a:pt x="1496" y="1743"/>
                    <a:pt x="1544" y="1921"/>
                    <a:pt x="1530" y="2087"/>
                  </a:cubicBezTo>
                  <a:cubicBezTo>
                    <a:pt x="1519" y="2253"/>
                    <a:pt x="1456" y="2411"/>
                    <a:pt x="1393" y="2566"/>
                  </a:cubicBezTo>
                  <a:cubicBezTo>
                    <a:pt x="1527" y="2491"/>
                    <a:pt x="1676" y="2417"/>
                    <a:pt x="1825" y="2451"/>
                  </a:cubicBezTo>
                  <a:cubicBezTo>
                    <a:pt x="1997" y="2491"/>
                    <a:pt x="2103" y="2669"/>
                    <a:pt x="2123" y="2841"/>
                  </a:cubicBezTo>
                  <a:cubicBezTo>
                    <a:pt x="2141" y="3016"/>
                    <a:pt x="2086" y="3188"/>
                    <a:pt x="2035" y="3354"/>
                  </a:cubicBezTo>
                  <a:cubicBezTo>
                    <a:pt x="2152" y="3177"/>
                    <a:pt x="2407" y="3108"/>
                    <a:pt x="2596" y="3202"/>
                  </a:cubicBezTo>
                  <a:cubicBezTo>
                    <a:pt x="2789" y="3299"/>
                    <a:pt x="2883" y="3546"/>
                    <a:pt x="2809" y="3747"/>
                  </a:cubicBezTo>
                  <a:cubicBezTo>
                    <a:pt x="2897" y="3624"/>
                    <a:pt x="3049" y="3535"/>
                    <a:pt x="3198" y="3560"/>
                  </a:cubicBezTo>
                  <a:cubicBezTo>
                    <a:pt x="3253" y="3569"/>
                    <a:pt x="3304" y="3598"/>
                    <a:pt x="3345" y="3638"/>
                  </a:cubicBezTo>
                  <a:cubicBezTo>
                    <a:pt x="3410" y="3704"/>
                    <a:pt x="3448" y="3804"/>
                    <a:pt x="3413" y="3893"/>
                  </a:cubicBezTo>
                  <a:cubicBezTo>
                    <a:pt x="3568" y="3853"/>
                    <a:pt x="3746" y="3876"/>
                    <a:pt x="3861" y="3988"/>
                  </a:cubicBezTo>
                  <a:cubicBezTo>
                    <a:pt x="3932" y="4059"/>
                    <a:pt x="3967" y="4168"/>
                    <a:pt x="3952" y="426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84" name="Google Shape;284;p22"/>
            <p:cNvSpPr/>
            <p:nvPr/>
          </p:nvSpPr>
          <p:spPr>
            <a:xfrm>
              <a:off x="7523640" y="3792732"/>
              <a:ext cx="1620360" cy="1358640"/>
            </a:xfrm>
            <a:custGeom>
              <a:avLst/>
              <a:gdLst/>
              <a:ahLst/>
              <a:cxnLst/>
              <a:rect l="l" t="t" r="r" b="b"/>
              <a:pathLst>
                <a:path w="4501" h="3774" extrusionOk="0">
                  <a:moveTo>
                    <a:pt x="4501" y="68"/>
                  </a:moveTo>
                  <a:lnTo>
                    <a:pt x="4501" y="68"/>
                  </a:lnTo>
                  <a:cubicBezTo>
                    <a:pt x="4501" y="3774"/>
                    <a:pt x="4501" y="3774"/>
                    <a:pt x="4501" y="3774"/>
                  </a:cubicBezTo>
                  <a:cubicBezTo>
                    <a:pt x="0" y="3774"/>
                    <a:pt x="0" y="3774"/>
                    <a:pt x="0" y="3774"/>
                  </a:cubicBezTo>
                  <a:cubicBezTo>
                    <a:pt x="49" y="3616"/>
                    <a:pt x="126" y="3470"/>
                    <a:pt x="241" y="3349"/>
                  </a:cubicBezTo>
                  <a:cubicBezTo>
                    <a:pt x="476" y="3097"/>
                    <a:pt x="886" y="2997"/>
                    <a:pt x="1181" y="3175"/>
                  </a:cubicBezTo>
                  <a:cubicBezTo>
                    <a:pt x="1110" y="2985"/>
                    <a:pt x="1155" y="2753"/>
                    <a:pt x="1299" y="2610"/>
                  </a:cubicBezTo>
                  <a:cubicBezTo>
                    <a:pt x="1439" y="2464"/>
                    <a:pt x="1669" y="2412"/>
                    <a:pt x="1861" y="2481"/>
                  </a:cubicBezTo>
                  <a:cubicBezTo>
                    <a:pt x="1832" y="2269"/>
                    <a:pt x="1881" y="2040"/>
                    <a:pt x="2030" y="1890"/>
                  </a:cubicBezTo>
                  <a:cubicBezTo>
                    <a:pt x="2181" y="1739"/>
                    <a:pt x="2448" y="1701"/>
                    <a:pt x="2609" y="1839"/>
                  </a:cubicBezTo>
                  <a:cubicBezTo>
                    <a:pt x="2445" y="1352"/>
                    <a:pt x="2761" y="755"/>
                    <a:pt x="3257" y="615"/>
                  </a:cubicBezTo>
                  <a:cubicBezTo>
                    <a:pt x="3182" y="446"/>
                    <a:pt x="3222" y="214"/>
                    <a:pt x="3385" y="125"/>
                  </a:cubicBezTo>
                  <a:cubicBezTo>
                    <a:pt x="3546" y="36"/>
                    <a:pt x="3795" y="197"/>
                    <a:pt x="3744" y="371"/>
                  </a:cubicBezTo>
                  <a:cubicBezTo>
                    <a:pt x="3821" y="96"/>
                    <a:pt x="4159" y="-73"/>
                    <a:pt x="4426" y="30"/>
                  </a:cubicBezTo>
                  <a:cubicBezTo>
                    <a:pt x="4452" y="42"/>
                    <a:pt x="4475" y="53"/>
                    <a:pt x="4501" y="6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85" name="Google Shape;285;p22"/>
            <p:cNvSpPr/>
            <p:nvPr/>
          </p:nvSpPr>
          <p:spPr>
            <a:xfrm>
              <a:off x="867595" y="4819092"/>
              <a:ext cx="872280" cy="332280"/>
            </a:xfrm>
            <a:custGeom>
              <a:avLst/>
              <a:gdLst/>
              <a:ahLst/>
              <a:cxnLst/>
              <a:rect l="l" t="t" r="r" b="b"/>
              <a:pathLst>
                <a:path w="2423" h="923" extrusionOk="0">
                  <a:moveTo>
                    <a:pt x="2420" y="923"/>
                  </a:moveTo>
                  <a:lnTo>
                    <a:pt x="2420" y="923"/>
                  </a:lnTo>
                  <a:cubicBezTo>
                    <a:pt x="0" y="923"/>
                    <a:pt x="0" y="923"/>
                    <a:pt x="0" y="923"/>
                  </a:cubicBezTo>
                  <a:cubicBezTo>
                    <a:pt x="9" y="831"/>
                    <a:pt x="46" y="742"/>
                    <a:pt x="103" y="670"/>
                  </a:cubicBezTo>
                  <a:cubicBezTo>
                    <a:pt x="178" y="579"/>
                    <a:pt x="284" y="513"/>
                    <a:pt x="401" y="507"/>
                  </a:cubicBezTo>
                  <a:cubicBezTo>
                    <a:pt x="516" y="498"/>
                    <a:pt x="639" y="559"/>
                    <a:pt x="694" y="662"/>
                  </a:cubicBezTo>
                  <a:cubicBezTo>
                    <a:pt x="656" y="538"/>
                    <a:pt x="717" y="392"/>
                    <a:pt x="834" y="344"/>
                  </a:cubicBezTo>
                  <a:cubicBezTo>
                    <a:pt x="952" y="295"/>
                    <a:pt x="1107" y="375"/>
                    <a:pt x="1124" y="501"/>
                  </a:cubicBezTo>
                  <a:cubicBezTo>
                    <a:pt x="1121" y="433"/>
                    <a:pt x="1121" y="361"/>
                    <a:pt x="1133" y="295"/>
                  </a:cubicBezTo>
                  <a:cubicBezTo>
                    <a:pt x="1141" y="235"/>
                    <a:pt x="1158" y="177"/>
                    <a:pt x="1193" y="126"/>
                  </a:cubicBezTo>
                  <a:cubicBezTo>
                    <a:pt x="1261" y="17"/>
                    <a:pt x="1422" y="-44"/>
                    <a:pt x="1522" y="37"/>
                  </a:cubicBezTo>
                  <a:cubicBezTo>
                    <a:pt x="1574" y="77"/>
                    <a:pt x="1597" y="146"/>
                    <a:pt x="1608" y="209"/>
                  </a:cubicBezTo>
                  <a:cubicBezTo>
                    <a:pt x="1623" y="278"/>
                    <a:pt x="1625" y="346"/>
                    <a:pt x="1617" y="415"/>
                  </a:cubicBezTo>
                  <a:cubicBezTo>
                    <a:pt x="1625" y="395"/>
                    <a:pt x="1640" y="378"/>
                    <a:pt x="1657" y="361"/>
                  </a:cubicBezTo>
                  <a:cubicBezTo>
                    <a:pt x="1708" y="312"/>
                    <a:pt x="1792" y="292"/>
                    <a:pt x="1855" y="326"/>
                  </a:cubicBezTo>
                  <a:cubicBezTo>
                    <a:pt x="1955" y="387"/>
                    <a:pt x="1943" y="530"/>
                    <a:pt x="1921" y="642"/>
                  </a:cubicBezTo>
                  <a:cubicBezTo>
                    <a:pt x="1978" y="587"/>
                    <a:pt x="2038" y="533"/>
                    <a:pt x="2113" y="504"/>
                  </a:cubicBezTo>
                  <a:cubicBezTo>
                    <a:pt x="2184" y="475"/>
                    <a:pt x="2279" y="481"/>
                    <a:pt x="2333" y="536"/>
                  </a:cubicBezTo>
                  <a:cubicBezTo>
                    <a:pt x="2365" y="567"/>
                    <a:pt x="2382" y="610"/>
                    <a:pt x="2394" y="653"/>
                  </a:cubicBezTo>
                  <a:cubicBezTo>
                    <a:pt x="2420" y="742"/>
                    <a:pt x="2428" y="831"/>
                    <a:pt x="2420" y="9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grpSp>
        <p:nvGrpSpPr>
          <p:cNvPr id="286" name="Google Shape;286;p22"/>
          <p:cNvGrpSpPr/>
          <p:nvPr/>
        </p:nvGrpSpPr>
        <p:grpSpPr>
          <a:xfrm flipH="1">
            <a:off x="48994" y="8657544"/>
            <a:ext cx="18288011" cy="1645200"/>
            <a:chOff x="-5" y="4328772"/>
            <a:chExt cx="9144005" cy="822600"/>
          </a:xfrm>
        </p:grpSpPr>
        <p:sp>
          <p:nvSpPr>
            <p:cNvPr id="287" name="Google Shape;287;p22"/>
            <p:cNvSpPr/>
            <p:nvPr/>
          </p:nvSpPr>
          <p:spPr>
            <a:xfrm>
              <a:off x="-5" y="4328772"/>
              <a:ext cx="641160" cy="822600"/>
            </a:xfrm>
            <a:custGeom>
              <a:avLst/>
              <a:gdLst/>
              <a:ahLst/>
              <a:cxnLst/>
              <a:rect l="l" t="t" r="r" b="b"/>
              <a:pathLst>
                <a:path w="1781" h="2285" extrusionOk="0">
                  <a:moveTo>
                    <a:pt x="1670" y="2222"/>
                  </a:moveTo>
                  <a:lnTo>
                    <a:pt x="1670" y="2222"/>
                  </a:lnTo>
                  <a:cubicBezTo>
                    <a:pt x="1605" y="2244"/>
                    <a:pt x="1539" y="2264"/>
                    <a:pt x="1473" y="2285"/>
                  </a:cubicBezTo>
                  <a:cubicBezTo>
                    <a:pt x="0" y="2285"/>
                    <a:pt x="0" y="2285"/>
                    <a:pt x="0" y="2285"/>
                  </a:cubicBezTo>
                  <a:cubicBezTo>
                    <a:pt x="0" y="668"/>
                    <a:pt x="0" y="668"/>
                    <a:pt x="0" y="668"/>
                  </a:cubicBezTo>
                  <a:cubicBezTo>
                    <a:pt x="17" y="771"/>
                    <a:pt x="28" y="877"/>
                    <a:pt x="39" y="980"/>
                  </a:cubicBezTo>
                  <a:cubicBezTo>
                    <a:pt x="51" y="680"/>
                    <a:pt x="68" y="361"/>
                    <a:pt x="229" y="106"/>
                  </a:cubicBezTo>
                  <a:cubicBezTo>
                    <a:pt x="252" y="69"/>
                    <a:pt x="277" y="35"/>
                    <a:pt x="315" y="15"/>
                  </a:cubicBezTo>
                  <a:cubicBezTo>
                    <a:pt x="349" y="-6"/>
                    <a:pt x="401" y="-6"/>
                    <a:pt x="429" y="23"/>
                  </a:cubicBezTo>
                  <a:cubicBezTo>
                    <a:pt x="461" y="52"/>
                    <a:pt x="464" y="98"/>
                    <a:pt x="464" y="138"/>
                  </a:cubicBezTo>
                  <a:cubicBezTo>
                    <a:pt x="461" y="436"/>
                    <a:pt x="409" y="734"/>
                    <a:pt x="315" y="1018"/>
                  </a:cubicBezTo>
                  <a:cubicBezTo>
                    <a:pt x="412" y="794"/>
                    <a:pt x="584" y="602"/>
                    <a:pt x="799" y="485"/>
                  </a:cubicBezTo>
                  <a:cubicBezTo>
                    <a:pt x="842" y="462"/>
                    <a:pt x="888" y="442"/>
                    <a:pt x="934" y="450"/>
                  </a:cubicBezTo>
                  <a:cubicBezTo>
                    <a:pt x="997" y="462"/>
                    <a:pt x="1037" y="525"/>
                    <a:pt x="1046" y="588"/>
                  </a:cubicBezTo>
                  <a:cubicBezTo>
                    <a:pt x="1051" y="648"/>
                    <a:pt x="1031" y="711"/>
                    <a:pt x="1008" y="768"/>
                  </a:cubicBezTo>
                  <a:cubicBezTo>
                    <a:pt x="917" y="995"/>
                    <a:pt x="779" y="1204"/>
                    <a:pt x="607" y="1376"/>
                  </a:cubicBezTo>
                  <a:cubicBezTo>
                    <a:pt x="851" y="1152"/>
                    <a:pt x="1192" y="1035"/>
                    <a:pt x="1524" y="1063"/>
                  </a:cubicBezTo>
                  <a:cubicBezTo>
                    <a:pt x="1539" y="1063"/>
                    <a:pt x="1553" y="1066"/>
                    <a:pt x="1565" y="1078"/>
                  </a:cubicBezTo>
                  <a:cubicBezTo>
                    <a:pt x="1596" y="1101"/>
                    <a:pt x="1573" y="1150"/>
                    <a:pt x="1547" y="1178"/>
                  </a:cubicBezTo>
                  <a:cubicBezTo>
                    <a:pt x="1341" y="1413"/>
                    <a:pt x="1043" y="1539"/>
                    <a:pt x="753" y="1654"/>
                  </a:cubicBezTo>
                  <a:cubicBezTo>
                    <a:pt x="983" y="1565"/>
                    <a:pt x="1243" y="1554"/>
                    <a:pt x="1479" y="1625"/>
                  </a:cubicBezTo>
                  <a:cubicBezTo>
                    <a:pt x="1513" y="1637"/>
                    <a:pt x="1556" y="1660"/>
                    <a:pt x="1553" y="1697"/>
                  </a:cubicBezTo>
                  <a:cubicBezTo>
                    <a:pt x="1553" y="1723"/>
                    <a:pt x="1530" y="1740"/>
                    <a:pt x="1507" y="1754"/>
                  </a:cubicBezTo>
                  <a:cubicBezTo>
                    <a:pt x="1401" y="1829"/>
                    <a:pt x="1281" y="1883"/>
                    <a:pt x="1154" y="1918"/>
                  </a:cubicBezTo>
                  <a:cubicBezTo>
                    <a:pt x="1361" y="1900"/>
                    <a:pt x="1567" y="1921"/>
                    <a:pt x="1731" y="2041"/>
                  </a:cubicBezTo>
                  <a:cubicBezTo>
                    <a:pt x="1751" y="2055"/>
                    <a:pt x="1774" y="2075"/>
                    <a:pt x="1779" y="2101"/>
                  </a:cubicBezTo>
                  <a:cubicBezTo>
                    <a:pt x="1794" y="2159"/>
                    <a:pt x="1728" y="2201"/>
                    <a:pt x="1670" y="222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88" name="Google Shape;288;p22"/>
            <p:cNvSpPr/>
            <p:nvPr/>
          </p:nvSpPr>
          <p:spPr>
            <a:xfrm>
              <a:off x="8381160" y="4423812"/>
              <a:ext cx="762840" cy="727560"/>
            </a:xfrm>
            <a:custGeom>
              <a:avLst/>
              <a:gdLst/>
              <a:ahLst/>
              <a:cxnLst/>
              <a:rect l="l" t="t" r="r" b="b"/>
              <a:pathLst>
                <a:path w="2119" h="2021" extrusionOk="0">
                  <a:moveTo>
                    <a:pt x="2119" y="817"/>
                  </a:moveTo>
                  <a:lnTo>
                    <a:pt x="2119" y="817"/>
                  </a:lnTo>
                  <a:cubicBezTo>
                    <a:pt x="2119" y="2021"/>
                    <a:pt x="2119" y="2021"/>
                    <a:pt x="2119" y="2021"/>
                  </a:cubicBezTo>
                  <a:cubicBezTo>
                    <a:pt x="792" y="2021"/>
                    <a:pt x="792" y="2021"/>
                    <a:pt x="792" y="2021"/>
                  </a:cubicBezTo>
                  <a:cubicBezTo>
                    <a:pt x="677" y="1952"/>
                    <a:pt x="571" y="1874"/>
                    <a:pt x="470" y="1788"/>
                  </a:cubicBezTo>
                  <a:cubicBezTo>
                    <a:pt x="531" y="1734"/>
                    <a:pt x="591" y="1679"/>
                    <a:pt x="651" y="1625"/>
                  </a:cubicBezTo>
                  <a:cubicBezTo>
                    <a:pt x="553" y="1636"/>
                    <a:pt x="459" y="1659"/>
                    <a:pt x="364" y="1688"/>
                  </a:cubicBezTo>
                  <a:cubicBezTo>
                    <a:pt x="221" y="1545"/>
                    <a:pt x="98" y="1379"/>
                    <a:pt x="0" y="1198"/>
                  </a:cubicBezTo>
                  <a:cubicBezTo>
                    <a:pt x="439" y="1241"/>
                    <a:pt x="866" y="1424"/>
                    <a:pt x="1199" y="1717"/>
                  </a:cubicBezTo>
                  <a:cubicBezTo>
                    <a:pt x="1009" y="1510"/>
                    <a:pt x="909" y="1270"/>
                    <a:pt x="840" y="1015"/>
                  </a:cubicBezTo>
                  <a:cubicBezTo>
                    <a:pt x="932" y="1035"/>
                    <a:pt x="1029" y="1037"/>
                    <a:pt x="1124" y="1040"/>
                  </a:cubicBezTo>
                  <a:cubicBezTo>
                    <a:pt x="1055" y="995"/>
                    <a:pt x="989" y="949"/>
                    <a:pt x="923" y="903"/>
                  </a:cubicBezTo>
                  <a:cubicBezTo>
                    <a:pt x="880" y="874"/>
                    <a:pt x="834" y="843"/>
                    <a:pt x="792" y="811"/>
                  </a:cubicBezTo>
                  <a:cubicBezTo>
                    <a:pt x="763" y="676"/>
                    <a:pt x="737" y="536"/>
                    <a:pt x="708" y="396"/>
                  </a:cubicBezTo>
                  <a:cubicBezTo>
                    <a:pt x="731" y="378"/>
                    <a:pt x="760" y="390"/>
                    <a:pt x="786" y="404"/>
                  </a:cubicBezTo>
                  <a:cubicBezTo>
                    <a:pt x="1161" y="619"/>
                    <a:pt x="1485" y="932"/>
                    <a:pt x="1711" y="1304"/>
                  </a:cubicBezTo>
                  <a:cubicBezTo>
                    <a:pt x="1502" y="906"/>
                    <a:pt x="1391" y="450"/>
                    <a:pt x="1379" y="0"/>
                  </a:cubicBezTo>
                  <a:cubicBezTo>
                    <a:pt x="1666" y="229"/>
                    <a:pt x="1918" y="507"/>
                    <a:pt x="2119" y="81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grpSp>
        <p:nvGrpSpPr>
          <p:cNvPr id="289" name="Google Shape;289;p22"/>
          <p:cNvGrpSpPr/>
          <p:nvPr/>
        </p:nvGrpSpPr>
        <p:grpSpPr>
          <a:xfrm flipH="1">
            <a:off x="1608514" y="8871384"/>
            <a:ext cx="14793851" cy="1449360"/>
            <a:chOff x="967315" y="4435692"/>
            <a:chExt cx="7396925" cy="724680"/>
          </a:xfrm>
        </p:grpSpPr>
        <p:sp>
          <p:nvSpPr>
            <p:cNvPr id="290" name="Google Shape;290;p22"/>
            <p:cNvSpPr/>
            <p:nvPr/>
          </p:nvSpPr>
          <p:spPr>
            <a:xfrm>
              <a:off x="7990200" y="4626852"/>
              <a:ext cx="374040" cy="533520"/>
            </a:xfrm>
            <a:custGeom>
              <a:avLst/>
              <a:gdLst/>
              <a:ahLst/>
              <a:cxnLst/>
              <a:rect l="l" t="t" r="r" b="b"/>
              <a:pathLst>
                <a:path w="1039" h="1482" extrusionOk="0">
                  <a:moveTo>
                    <a:pt x="989" y="984"/>
                  </a:moveTo>
                  <a:lnTo>
                    <a:pt x="989" y="984"/>
                  </a:lnTo>
                  <a:cubicBezTo>
                    <a:pt x="952" y="972"/>
                    <a:pt x="911" y="992"/>
                    <a:pt x="880" y="1012"/>
                  </a:cubicBezTo>
                  <a:cubicBezTo>
                    <a:pt x="817" y="1050"/>
                    <a:pt x="765" y="1101"/>
                    <a:pt x="725" y="1164"/>
                  </a:cubicBezTo>
                  <a:cubicBezTo>
                    <a:pt x="717" y="1176"/>
                    <a:pt x="711" y="1190"/>
                    <a:pt x="702" y="1204"/>
                  </a:cubicBezTo>
                  <a:cubicBezTo>
                    <a:pt x="699" y="1184"/>
                    <a:pt x="696" y="1161"/>
                    <a:pt x="694" y="1141"/>
                  </a:cubicBezTo>
                  <a:cubicBezTo>
                    <a:pt x="682" y="1058"/>
                    <a:pt x="665" y="975"/>
                    <a:pt x="648" y="892"/>
                  </a:cubicBezTo>
                  <a:cubicBezTo>
                    <a:pt x="636" y="843"/>
                    <a:pt x="628" y="797"/>
                    <a:pt x="619" y="749"/>
                  </a:cubicBezTo>
                  <a:cubicBezTo>
                    <a:pt x="645" y="777"/>
                    <a:pt x="674" y="800"/>
                    <a:pt x="711" y="815"/>
                  </a:cubicBezTo>
                  <a:cubicBezTo>
                    <a:pt x="734" y="823"/>
                    <a:pt x="759" y="832"/>
                    <a:pt x="782" y="829"/>
                  </a:cubicBezTo>
                  <a:cubicBezTo>
                    <a:pt x="814" y="823"/>
                    <a:pt x="834" y="803"/>
                    <a:pt x="846" y="774"/>
                  </a:cubicBezTo>
                  <a:cubicBezTo>
                    <a:pt x="863" y="723"/>
                    <a:pt x="848" y="665"/>
                    <a:pt x="828" y="617"/>
                  </a:cubicBezTo>
                  <a:cubicBezTo>
                    <a:pt x="814" y="585"/>
                    <a:pt x="800" y="559"/>
                    <a:pt x="780" y="534"/>
                  </a:cubicBezTo>
                  <a:cubicBezTo>
                    <a:pt x="826" y="536"/>
                    <a:pt x="874" y="528"/>
                    <a:pt x="917" y="505"/>
                  </a:cubicBezTo>
                  <a:cubicBezTo>
                    <a:pt x="952" y="488"/>
                    <a:pt x="983" y="459"/>
                    <a:pt x="1003" y="427"/>
                  </a:cubicBezTo>
                  <a:cubicBezTo>
                    <a:pt x="1018" y="405"/>
                    <a:pt x="1020" y="376"/>
                    <a:pt x="1003" y="353"/>
                  </a:cubicBezTo>
                  <a:cubicBezTo>
                    <a:pt x="989" y="339"/>
                    <a:pt x="969" y="330"/>
                    <a:pt x="949" y="327"/>
                  </a:cubicBezTo>
                  <a:cubicBezTo>
                    <a:pt x="903" y="322"/>
                    <a:pt x="854" y="316"/>
                    <a:pt x="805" y="316"/>
                  </a:cubicBezTo>
                  <a:cubicBezTo>
                    <a:pt x="837" y="230"/>
                    <a:pt x="857" y="135"/>
                    <a:pt x="820" y="49"/>
                  </a:cubicBezTo>
                  <a:cubicBezTo>
                    <a:pt x="808" y="24"/>
                    <a:pt x="788" y="0"/>
                    <a:pt x="759" y="0"/>
                  </a:cubicBezTo>
                  <a:cubicBezTo>
                    <a:pt x="734" y="0"/>
                    <a:pt x="711" y="15"/>
                    <a:pt x="691" y="26"/>
                  </a:cubicBezTo>
                  <a:cubicBezTo>
                    <a:pt x="654" y="52"/>
                    <a:pt x="625" y="87"/>
                    <a:pt x="605" y="127"/>
                  </a:cubicBezTo>
                  <a:cubicBezTo>
                    <a:pt x="585" y="170"/>
                    <a:pt x="576" y="213"/>
                    <a:pt x="579" y="259"/>
                  </a:cubicBezTo>
                  <a:cubicBezTo>
                    <a:pt x="527" y="187"/>
                    <a:pt x="450" y="130"/>
                    <a:pt x="364" y="101"/>
                  </a:cubicBezTo>
                  <a:cubicBezTo>
                    <a:pt x="332" y="92"/>
                    <a:pt x="298" y="81"/>
                    <a:pt x="269" y="95"/>
                  </a:cubicBezTo>
                  <a:cubicBezTo>
                    <a:pt x="238" y="107"/>
                    <a:pt x="226" y="141"/>
                    <a:pt x="226" y="170"/>
                  </a:cubicBezTo>
                  <a:cubicBezTo>
                    <a:pt x="223" y="227"/>
                    <a:pt x="249" y="279"/>
                    <a:pt x="284" y="322"/>
                  </a:cubicBezTo>
                  <a:cubicBezTo>
                    <a:pt x="298" y="339"/>
                    <a:pt x="315" y="356"/>
                    <a:pt x="335" y="370"/>
                  </a:cubicBezTo>
                  <a:cubicBezTo>
                    <a:pt x="241" y="364"/>
                    <a:pt x="149" y="376"/>
                    <a:pt x="72" y="436"/>
                  </a:cubicBezTo>
                  <a:cubicBezTo>
                    <a:pt x="34" y="465"/>
                    <a:pt x="-37" y="548"/>
                    <a:pt x="23" y="591"/>
                  </a:cubicBezTo>
                  <a:cubicBezTo>
                    <a:pt x="49" y="608"/>
                    <a:pt x="86" y="611"/>
                    <a:pt x="114" y="614"/>
                  </a:cubicBezTo>
                  <a:cubicBezTo>
                    <a:pt x="149" y="620"/>
                    <a:pt x="183" y="620"/>
                    <a:pt x="215" y="620"/>
                  </a:cubicBezTo>
                  <a:cubicBezTo>
                    <a:pt x="266" y="617"/>
                    <a:pt x="315" y="608"/>
                    <a:pt x="364" y="594"/>
                  </a:cubicBezTo>
                  <a:cubicBezTo>
                    <a:pt x="321" y="677"/>
                    <a:pt x="286" y="769"/>
                    <a:pt x="310" y="863"/>
                  </a:cubicBezTo>
                  <a:cubicBezTo>
                    <a:pt x="315" y="889"/>
                    <a:pt x="327" y="918"/>
                    <a:pt x="355" y="926"/>
                  </a:cubicBezTo>
                  <a:cubicBezTo>
                    <a:pt x="384" y="938"/>
                    <a:pt x="413" y="921"/>
                    <a:pt x="436" y="900"/>
                  </a:cubicBezTo>
                  <a:cubicBezTo>
                    <a:pt x="473" y="863"/>
                    <a:pt x="504" y="817"/>
                    <a:pt x="530" y="771"/>
                  </a:cubicBezTo>
                  <a:cubicBezTo>
                    <a:pt x="539" y="754"/>
                    <a:pt x="547" y="737"/>
                    <a:pt x="556" y="720"/>
                  </a:cubicBezTo>
                  <a:cubicBezTo>
                    <a:pt x="587" y="900"/>
                    <a:pt x="633" y="1081"/>
                    <a:pt x="650" y="1262"/>
                  </a:cubicBezTo>
                  <a:cubicBezTo>
                    <a:pt x="654" y="1287"/>
                    <a:pt x="656" y="1310"/>
                    <a:pt x="656" y="1333"/>
                  </a:cubicBezTo>
                  <a:cubicBezTo>
                    <a:pt x="654" y="1356"/>
                    <a:pt x="650" y="1376"/>
                    <a:pt x="648" y="1396"/>
                  </a:cubicBezTo>
                  <a:cubicBezTo>
                    <a:pt x="648" y="1405"/>
                    <a:pt x="654" y="1414"/>
                    <a:pt x="662" y="1419"/>
                  </a:cubicBezTo>
                  <a:cubicBezTo>
                    <a:pt x="662" y="1431"/>
                    <a:pt x="662" y="1442"/>
                    <a:pt x="662" y="1454"/>
                  </a:cubicBezTo>
                  <a:cubicBezTo>
                    <a:pt x="665" y="1491"/>
                    <a:pt x="722" y="1491"/>
                    <a:pt x="719" y="1454"/>
                  </a:cubicBezTo>
                  <a:cubicBezTo>
                    <a:pt x="719" y="1439"/>
                    <a:pt x="719" y="1425"/>
                    <a:pt x="717" y="1408"/>
                  </a:cubicBezTo>
                  <a:cubicBezTo>
                    <a:pt x="722" y="1408"/>
                    <a:pt x="725" y="1408"/>
                    <a:pt x="731" y="1405"/>
                  </a:cubicBezTo>
                  <a:cubicBezTo>
                    <a:pt x="800" y="1368"/>
                    <a:pt x="863" y="1322"/>
                    <a:pt x="917" y="1264"/>
                  </a:cubicBezTo>
                  <a:cubicBezTo>
                    <a:pt x="943" y="1236"/>
                    <a:pt x="969" y="1204"/>
                    <a:pt x="992" y="1173"/>
                  </a:cubicBezTo>
                  <a:cubicBezTo>
                    <a:pt x="1012" y="1144"/>
                    <a:pt x="1032" y="1113"/>
                    <a:pt x="1038" y="1078"/>
                  </a:cubicBezTo>
                  <a:cubicBezTo>
                    <a:pt x="1043" y="1038"/>
                    <a:pt x="1029" y="998"/>
                    <a:pt x="989" y="984"/>
                  </a:cubicBezTo>
                  <a:moveTo>
                    <a:pt x="427" y="823"/>
                  </a:moveTo>
                  <a:lnTo>
                    <a:pt x="427" y="823"/>
                  </a:lnTo>
                  <a:cubicBezTo>
                    <a:pt x="413" y="837"/>
                    <a:pt x="398" y="858"/>
                    <a:pt x="381" y="869"/>
                  </a:cubicBezTo>
                  <a:cubicBezTo>
                    <a:pt x="378" y="869"/>
                    <a:pt x="375" y="872"/>
                    <a:pt x="373" y="872"/>
                  </a:cubicBezTo>
                  <a:cubicBezTo>
                    <a:pt x="367" y="872"/>
                    <a:pt x="364" y="849"/>
                    <a:pt x="364" y="846"/>
                  </a:cubicBezTo>
                  <a:cubicBezTo>
                    <a:pt x="355" y="800"/>
                    <a:pt x="361" y="754"/>
                    <a:pt x="375" y="711"/>
                  </a:cubicBezTo>
                  <a:cubicBezTo>
                    <a:pt x="393" y="657"/>
                    <a:pt x="421" y="605"/>
                    <a:pt x="450" y="557"/>
                  </a:cubicBezTo>
                  <a:cubicBezTo>
                    <a:pt x="456" y="548"/>
                    <a:pt x="453" y="531"/>
                    <a:pt x="444" y="522"/>
                  </a:cubicBezTo>
                  <a:cubicBezTo>
                    <a:pt x="436" y="514"/>
                    <a:pt x="421" y="514"/>
                    <a:pt x="410" y="519"/>
                  </a:cubicBezTo>
                  <a:cubicBezTo>
                    <a:pt x="310" y="562"/>
                    <a:pt x="192" y="574"/>
                    <a:pt x="86" y="554"/>
                  </a:cubicBezTo>
                  <a:cubicBezTo>
                    <a:pt x="75" y="551"/>
                    <a:pt x="66" y="548"/>
                    <a:pt x="57" y="545"/>
                  </a:cubicBezTo>
                  <a:lnTo>
                    <a:pt x="57" y="542"/>
                  </a:lnTo>
                  <a:cubicBezTo>
                    <a:pt x="63" y="536"/>
                    <a:pt x="63" y="531"/>
                    <a:pt x="66" y="525"/>
                  </a:cubicBezTo>
                  <a:cubicBezTo>
                    <a:pt x="77" y="508"/>
                    <a:pt x="92" y="490"/>
                    <a:pt x="109" y="479"/>
                  </a:cubicBezTo>
                  <a:cubicBezTo>
                    <a:pt x="146" y="451"/>
                    <a:pt x="189" y="433"/>
                    <a:pt x="235" y="427"/>
                  </a:cubicBezTo>
                  <a:cubicBezTo>
                    <a:pt x="304" y="419"/>
                    <a:pt x="373" y="431"/>
                    <a:pt x="438" y="442"/>
                  </a:cubicBezTo>
                  <a:cubicBezTo>
                    <a:pt x="453" y="445"/>
                    <a:pt x="467" y="439"/>
                    <a:pt x="473" y="425"/>
                  </a:cubicBezTo>
                  <a:cubicBezTo>
                    <a:pt x="479" y="413"/>
                    <a:pt x="473" y="396"/>
                    <a:pt x="461" y="390"/>
                  </a:cubicBezTo>
                  <a:cubicBezTo>
                    <a:pt x="390" y="347"/>
                    <a:pt x="298" y="287"/>
                    <a:pt x="284" y="198"/>
                  </a:cubicBezTo>
                  <a:cubicBezTo>
                    <a:pt x="281" y="187"/>
                    <a:pt x="278" y="158"/>
                    <a:pt x="292" y="147"/>
                  </a:cubicBezTo>
                  <a:cubicBezTo>
                    <a:pt x="298" y="144"/>
                    <a:pt x="307" y="147"/>
                    <a:pt x="315" y="147"/>
                  </a:cubicBezTo>
                  <a:cubicBezTo>
                    <a:pt x="327" y="150"/>
                    <a:pt x="341" y="152"/>
                    <a:pt x="352" y="158"/>
                  </a:cubicBezTo>
                  <a:cubicBezTo>
                    <a:pt x="395" y="172"/>
                    <a:pt x="436" y="196"/>
                    <a:pt x="470" y="227"/>
                  </a:cubicBezTo>
                  <a:cubicBezTo>
                    <a:pt x="513" y="261"/>
                    <a:pt x="545" y="304"/>
                    <a:pt x="567" y="353"/>
                  </a:cubicBezTo>
                  <a:cubicBezTo>
                    <a:pt x="573" y="368"/>
                    <a:pt x="593" y="370"/>
                    <a:pt x="608" y="364"/>
                  </a:cubicBezTo>
                  <a:cubicBezTo>
                    <a:pt x="622" y="356"/>
                    <a:pt x="625" y="339"/>
                    <a:pt x="616" y="324"/>
                  </a:cubicBezTo>
                  <a:cubicBezTo>
                    <a:pt x="613" y="316"/>
                    <a:pt x="608" y="307"/>
                    <a:pt x="602" y="299"/>
                  </a:cubicBezTo>
                  <a:cubicBezTo>
                    <a:pt x="608" y="299"/>
                    <a:pt x="613" y="299"/>
                    <a:pt x="616" y="299"/>
                  </a:cubicBezTo>
                  <a:cubicBezTo>
                    <a:pt x="633" y="293"/>
                    <a:pt x="639" y="279"/>
                    <a:pt x="636" y="261"/>
                  </a:cubicBezTo>
                  <a:cubicBezTo>
                    <a:pt x="628" y="198"/>
                    <a:pt x="656" y="130"/>
                    <a:pt x="705" y="87"/>
                  </a:cubicBezTo>
                  <a:cubicBezTo>
                    <a:pt x="719" y="78"/>
                    <a:pt x="731" y="66"/>
                    <a:pt x="745" y="61"/>
                  </a:cubicBezTo>
                  <a:cubicBezTo>
                    <a:pt x="751" y="61"/>
                    <a:pt x="754" y="58"/>
                    <a:pt x="757" y="58"/>
                  </a:cubicBezTo>
                  <a:cubicBezTo>
                    <a:pt x="759" y="58"/>
                    <a:pt x="757" y="55"/>
                    <a:pt x="759" y="58"/>
                  </a:cubicBezTo>
                  <a:cubicBezTo>
                    <a:pt x="765" y="66"/>
                    <a:pt x="768" y="75"/>
                    <a:pt x="771" y="81"/>
                  </a:cubicBezTo>
                  <a:cubicBezTo>
                    <a:pt x="785" y="118"/>
                    <a:pt x="785" y="158"/>
                    <a:pt x="780" y="198"/>
                  </a:cubicBezTo>
                  <a:cubicBezTo>
                    <a:pt x="771" y="247"/>
                    <a:pt x="754" y="293"/>
                    <a:pt x="739" y="339"/>
                  </a:cubicBezTo>
                  <a:cubicBezTo>
                    <a:pt x="731" y="356"/>
                    <a:pt x="748" y="376"/>
                    <a:pt x="765" y="376"/>
                  </a:cubicBezTo>
                  <a:cubicBezTo>
                    <a:pt x="822" y="373"/>
                    <a:pt x="880" y="373"/>
                    <a:pt x="934" y="385"/>
                  </a:cubicBezTo>
                  <a:cubicBezTo>
                    <a:pt x="940" y="385"/>
                    <a:pt x="949" y="385"/>
                    <a:pt x="954" y="387"/>
                  </a:cubicBezTo>
                  <a:cubicBezTo>
                    <a:pt x="957" y="387"/>
                    <a:pt x="957" y="390"/>
                    <a:pt x="957" y="390"/>
                  </a:cubicBezTo>
                  <a:lnTo>
                    <a:pt x="957" y="390"/>
                  </a:lnTo>
                  <a:cubicBezTo>
                    <a:pt x="957" y="393"/>
                    <a:pt x="957" y="396"/>
                    <a:pt x="954" y="396"/>
                  </a:cubicBezTo>
                  <a:cubicBezTo>
                    <a:pt x="946" y="413"/>
                    <a:pt x="931" y="425"/>
                    <a:pt x="917" y="436"/>
                  </a:cubicBezTo>
                  <a:cubicBezTo>
                    <a:pt x="863" y="479"/>
                    <a:pt x="782" y="490"/>
                    <a:pt x="719" y="456"/>
                  </a:cubicBezTo>
                  <a:cubicBezTo>
                    <a:pt x="691" y="442"/>
                    <a:pt x="665" y="476"/>
                    <a:pt x="685" y="502"/>
                  </a:cubicBezTo>
                  <a:cubicBezTo>
                    <a:pt x="737" y="565"/>
                    <a:pt x="797" y="643"/>
                    <a:pt x="794" y="729"/>
                  </a:cubicBezTo>
                  <a:cubicBezTo>
                    <a:pt x="794" y="743"/>
                    <a:pt x="794" y="766"/>
                    <a:pt x="780" y="771"/>
                  </a:cubicBezTo>
                  <a:cubicBezTo>
                    <a:pt x="765" y="777"/>
                    <a:pt x="742" y="766"/>
                    <a:pt x="728" y="760"/>
                  </a:cubicBezTo>
                  <a:cubicBezTo>
                    <a:pt x="699" y="749"/>
                    <a:pt x="674" y="726"/>
                    <a:pt x="654" y="700"/>
                  </a:cubicBezTo>
                  <a:cubicBezTo>
                    <a:pt x="628" y="665"/>
                    <a:pt x="608" y="625"/>
                    <a:pt x="593" y="585"/>
                  </a:cubicBezTo>
                  <a:cubicBezTo>
                    <a:pt x="587" y="574"/>
                    <a:pt x="579" y="565"/>
                    <a:pt x="565" y="565"/>
                  </a:cubicBezTo>
                  <a:cubicBezTo>
                    <a:pt x="553" y="565"/>
                    <a:pt x="539" y="574"/>
                    <a:pt x="536" y="585"/>
                  </a:cubicBezTo>
                  <a:cubicBezTo>
                    <a:pt x="521" y="671"/>
                    <a:pt x="484" y="754"/>
                    <a:pt x="427" y="823"/>
                  </a:cubicBezTo>
                  <a:moveTo>
                    <a:pt x="573" y="677"/>
                  </a:moveTo>
                  <a:lnTo>
                    <a:pt x="573" y="677"/>
                  </a:lnTo>
                  <a:cubicBezTo>
                    <a:pt x="573" y="680"/>
                    <a:pt x="573" y="680"/>
                    <a:pt x="573" y="680"/>
                  </a:cubicBezTo>
                  <a:lnTo>
                    <a:pt x="570" y="683"/>
                  </a:lnTo>
                  <a:cubicBezTo>
                    <a:pt x="570" y="680"/>
                    <a:pt x="570" y="680"/>
                    <a:pt x="573" y="677"/>
                  </a:cubicBezTo>
                  <a:moveTo>
                    <a:pt x="980" y="1067"/>
                  </a:moveTo>
                  <a:lnTo>
                    <a:pt x="980" y="1067"/>
                  </a:lnTo>
                  <a:cubicBezTo>
                    <a:pt x="974" y="1095"/>
                    <a:pt x="957" y="1121"/>
                    <a:pt x="940" y="1144"/>
                  </a:cubicBezTo>
                  <a:cubicBezTo>
                    <a:pt x="923" y="1170"/>
                    <a:pt x="900" y="1196"/>
                    <a:pt x="880" y="1219"/>
                  </a:cubicBezTo>
                  <a:cubicBezTo>
                    <a:pt x="831" y="1270"/>
                    <a:pt x="777" y="1313"/>
                    <a:pt x="714" y="1348"/>
                  </a:cubicBezTo>
                  <a:cubicBezTo>
                    <a:pt x="714" y="1345"/>
                    <a:pt x="714" y="1342"/>
                    <a:pt x="714" y="1339"/>
                  </a:cubicBezTo>
                  <a:cubicBezTo>
                    <a:pt x="737" y="1239"/>
                    <a:pt x="794" y="1147"/>
                    <a:pt x="877" y="1084"/>
                  </a:cubicBezTo>
                  <a:cubicBezTo>
                    <a:pt x="897" y="1067"/>
                    <a:pt x="923" y="1047"/>
                    <a:pt x="949" y="1041"/>
                  </a:cubicBezTo>
                  <a:cubicBezTo>
                    <a:pt x="957" y="1038"/>
                    <a:pt x="972" y="1035"/>
                    <a:pt x="977" y="1044"/>
                  </a:cubicBezTo>
                  <a:cubicBezTo>
                    <a:pt x="983" y="1050"/>
                    <a:pt x="983" y="1058"/>
                    <a:pt x="980" y="1067"/>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3600"/>
            </a:p>
          </p:txBody>
        </p:sp>
        <p:sp>
          <p:nvSpPr>
            <p:cNvPr id="291" name="Google Shape;291;p22"/>
            <p:cNvSpPr/>
            <p:nvPr/>
          </p:nvSpPr>
          <p:spPr>
            <a:xfrm>
              <a:off x="1684435" y="4626852"/>
              <a:ext cx="374040" cy="533520"/>
            </a:xfrm>
            <a:custGeom>
              <a:avLst/>
              <a:gdLst/>
              <a:ahLst/>
              <a:cxnLst/>
              <a:rect l="l" t="t" r="r" b="b"/>
              <a:pathLst>
                <a:path w="1039" h="1482" extrusionOk="0">
                  <a:moveTo>
                    <a:pt x="990" y="984"/>
                  </a:moveTo>
                  <a:lnTo>
                    <a:pt x="990" y="984"/>
                  </a:lnTo>
                  <a:cubicBezTo>
                    <a:pt x="953" y="972"/>
                    <a:pt x="913" y="992"/>
                    <a:pt x="881" y="1012"/>
                  </a:cubicBezTo>
                  <a:cubicBezTo>
                    <a:pt x="818" y="1050"/>
                    <a:pt x="767" y="1101"/>
                    <a:pt x="726" y="1164"/>
                  </a:cubicBezTo>
                  <a:cubicBezTo>
                    <a:pt x="718" y="1176"/>
                    <a:pt x="709" y="1190"/>
                    <a:pt x="704" y="1204"/>
                  </a:cubicBezTo>
                  <a:cubicBezTo>
                    <a:pt x="701" y="1184"/>
                    <a:pt x="698" y="1161"/>
                    <a:pt x="695" y="1141"/>
                  </a:cubicBezTo>
                  <a:cubicBezTo>
                    <a:pt x="681" y="1058"/>
                    <a:pt x="663" y="975"/>
                    <a:pt x="646" y="892"/>
                  </a:cubicBezTo>
                  <a:cubicBezTo>
                    <a:pt x="638" y="843"/>
                    <a:pt x="629" y="797"/>
                    <a:pt x="621" y="749"/>
                  </a:cubicBezTo>
                  <a:cubicBezTo>
                    <a:pt x="643" y="777"/>
                    <a:pt x="675" y="800"/>
                    <a:pt x="709" y="815"/>
                  </a:cubicBezTo>
                  <a:cubicBezTo>
                    <a:pt x="732" y="823"/>
                    <a:pt x="758" y="832"/>
                    <a:pt x="784" y="829"/>
                  </a:cubicBezTo>
                  <a:cubicBezTo>
                    <a:pt x="815" y="823"/>
                    <a:pt x="835" y="803"/>
                    <a:pt x="844" y="774"/>
                  </a:cubicBezTo>
                  <a:cubicBezTo>
                    <a:pt x="861" y="723"/>
                    <a:pt x="850" y="665"/>
                    <a:pt x="827" y="617"/>
                  </a:cubicBezTo>
                  <a:cubicBezTo>
                    <a:pt x="815" y="585"/>
                    <a:pt x="798" y="559"/>
                    <a:pt x="781" y="534"/>
                  </a:cubicBezTo>
                  <a:cubicBezTo>
                    <a:pt x="827" y="536"/>
                    <a:pt x="873" y="528"/>
                    <a:pt x="916" y="505"/>
                  </a:cubicBezTo>
                  <a:cubicBezTo>
                    <a:pt x="950" y="488"/>
                    <a:pt x="985" y="459"/>
                    <a:pt x="1005" y="427"/>
                  </a:cubicBezTo>
                  <a:cubicBezTo>
                    <a:pt x="1019" y="405"/>
                    <a:pt x="1022" y="376"/>
                    <a:pt x="1002" y="353"/>
                  </a:cubicBezTo>
                  <a:cubicBezTo>
                    <a:pt x="990" y="339"/>
                    <a:pt x="970" y="330"/>
                    <a:pt x="950" y="327"/>
                  </a:cubicBezTo>
                  <a:cubicBezTo>
                    <a:pt x="904" y="322"/>
                    <a:pt x="856" y="316"/>
                    <a:pt x="807" y="316"/>
                  </a:cubicBezTo>
                  <a:cubicBezTo>
                    <a:pt x="835" y="230"/>
                    <a:pt x="859" y="135"/>
                    <a:pt x="818" y="49"/>
                  </a:cubicBezTo>
                  <a:cubicBezTo>
                    <a:pt x="807" y="24"/>
                    <a:pt x="790" y="0"/>
                    <a:pt x="761" y="0"/>
                  </a:cubicBezTo>
                  <a:cubicBezTo>
                    <a:pt x="735" y="0"/>
                    <a:pt x="712" y="15"/>
                    <a:pt x="692" y="26"/>
                  </a:cubicBezTo>
                  <a:cubicBezTo>
                    <a:pt x="655" y="52"/>
                    <a:pt x="623" y="87"/>
                    <a:pt x="603" y="127"/>
                  </a:cubicBezTo>
                  <a:cubicBezTo>
                    <a:pt x="583" y="170"/>
                    <a:pt x="575" y="213"/>
                    <a:pt x="578" y="259"/>
                  </a:cubicBezTo>
                  <a:cubicBezTo>
                    <a:pt x="526" y="187"/>
                    <a:pt x="449" y="130"/>
                    <a:pt x="362" y="101"/>
                  </a:cubicBezTo>
                  <a:cubicBezTo>
                    <a:pt x="334" y="92"/>
                    <a:pt x="299" y="81"/>
                    <a:pt x="268" y="95"/>
                  </a:cubicBezTo>
                  <a:cubicBezTo>
                    <a:pt x="239" y="107"/>
                    <a:pt x="228" y="141"/>
                    <a:pt x="225" y="170"/>
                  </a:cubicBezTo>
                  <a:cubicBezTo>
                    <a:pt x="222" y="227"/>
                    <a:pt x="248" y="279"/>
                    <a:pt x="285" y="322"/>
                  </a:cubicBezTo>
                  <a:cubicBezTo>
                    <a:pt x="299" y="339"/>
                    <a:pt x="317" y="356"/>
                    <a:pt x="334" y="370"/>
                  </a:cubicBezTo>
                  <a:cubicBezTo>
                    <a:pt x="242" y="364"/>
                    <a:pt x="151" y="376"/>
                    <a:pt x="73" y="436"/>
                  </a:cubicBezTo>
                  <a:cubicBezTo>
                    <a:pt x="33" y="465"/>
                    <a:pt x="-36" y="548"/>
                    <a:pt x="24" y="591"/>
                  </a:cubicBezTo>
                  <a:cubicBezTo>
                    <a:pt x="47" y="608"/>
                    <a:pt x="84" y="611"/>
                    <a:pt x="116" y="614"/>
                  </a:cubicBezTo>
                  <a:cubicBezTo>
                    <a:pt x="148" y="620"/>
                    <a:pt x="182" y="620"/>
                    <a:pt x="216" y="620"/>
                  </a:cubicBezTo>
                  <a:cubicBezTo>
                    <a:pt x="265" y="617"/>
                    <a:pt x="317" y="608"/>
                    <a:pt x="362" y="594"/>
                  </a:cubicBezTo>
                  <a:cubicBezTo>
                    <a:pt x="320" y="677"/>
                    <a:pt x="288" y="769"/>
                    <a:pt x="311" y="863"/>
                  </a:cubicBezTo>
                  <a:cubicBezTo>
                    <a:pt x="317" y="889"/>
                    <a:pt x="328" y="918"/>
                    <a:pt x="354" y="926"/>
                  </a:cubicBezTo>
                  <a:cubicBezTo>
                    <a:pt x="386" y="938"/>
                    <a:pt x="414" y="921"/>
                    <a:pt x="434" y="900"/>
                  </a:cubicBezTo>
                  <a:cubicBezTo>
                    <a:pt x="471" y="863"/>
                    <a:pt x="506" y="817"/>
                    <a:pt x="532" y="771"/>
                  </a:cubicBezTo>
                  <a:cubicBezTo>
                    <a:pt x="540" y="754"/>
                    <a:pt x="549" y="737"/>
                    <a:pt x="558" y="720"/>
                  </a:cubicBezTo>
                  <a:cubicBezTo>
                    <a:pt x="589" y="900"/>
                    <a:pt x="635" y="1081"/>
                    <a:pt x="652" y="1262"/>
                  </a:cubicBezTo>
                  <a:cubicBezTo>
                    <a:pt x="652" y="1287"/>
                    <a:pt x="655" y="1310"/>
                    <a:pt x="658" y="1333"/>
                  </a:cubicBezTo>
                  <a:cubicBezTo>
                    <a:pt x="652" y="1356"/>
                    <a:pt x="649" y="1376"/>
                    <a:pt x="649" y="1396"/>
                  </a:cubicBezTo>
                  <a:cubicBezTo>
                    <a:pt x="646" y="1405"/>
                    <a:pt x="652" y="1414"/>
                    <a:pt x="661" y="1419"/>
                  </a:cubicBezTo>
                  <a:cubicBezTo>
                    <a:pt x="661" y="1431"/>
                    <a:pt x="663" y="1442"/>
                    <a:pt x="663" y="1454"/>
                  </a:cubicBezTo>
                  <a:cubicBezTo>
                    <a:pt x="663" y="1491"/>
                    <a:pt x="721" y="1491"/>
                    <a:pt x="721" y="1454"/>
                  </a:cubicBezTo>
                  <a:cubicBezTo>
                    <a:pt x="721" y="1439"/>
                    <a:pt x="718" y="1425"/>
                    <a:pt x="718" y="1408"/>
                  </a:cubicBezTo>
                  <a:cubicBezTo>
                    <a:pt x="724" y="1408"/>
                    <a:pt x="726" y="1408"/>
                    <a:pt x="732" y="1405"/>
                  </a:cubicBezTo>
                  <a:cubicBezTo>
                    <a:pt x="801" y="1368"/>
                    <a:pt x="864" y="1322"/>
                    <a:pt x="916" y="1264"/>
                  </a:cubicBezTo>
                  <a:cubicBezTo>
                    <a:pt x="944" y="1236"/>
                    <a:pt x="970" y="1204"/>
                    <a:pt x="990" y="1173"/>
                  </a:cubicBezTo>
                  <a:cubicBezTo>
                    <a:pt x="1010" y="1144"/>
                    <a:pt x="1031" y="1113"/>
                    <a:pt x="1036" y="1078"/>
                  </a:cubicBezTo>
                  <a:cubicBezTo>
                    <a:pt x="1045" y="1038"/>
                    <a:pt x="1031" y="998"/>
                    <a:pt x="990" y="984"/>
                  </a:cubicBezTo>
                  <a:moveTo>
                    <a:pt x="428" y="823"/>
                  </a:moveTo>
                  <a:lnTo>
                    <a:pt x="428" y="823"/>
                  </a:lnTo>
                  <a:cubicBezTo>
                    <a:pt x="414" y="837"/>
                    <a:pt x="400" y="858"/>
                    <a:pt x="383" y="869"/>
                  </a:cubicBezTo>
                  <a:cubicBezTo>
                    <a:pt x="380" y="869"/>
                    <a:pt x="377" y="872"/>
                    <a:pt x="374" y="872"/>
                  </a:cubicBezTo>
                  <a:cubicBezTo>
                    <a:pt x="368" y="872"/>
                    <a:pt x="365" y="849"/>
                    <a:pt x="365" y="846"/>
                  </a:cubicBezTo>
                  <a:cubicBezTo>
                    <a:pt x="354" y="800"/>
                    <a:pt x="362" y="754"/>
                    <a:pt x="377" y="711"/>
                  </a:cubicBezTo>
                  <a:cubicBezTo>
                    <a:pt x="394" y="657"/>
                    <a:pt x="423" y="605"/>
                    <a:pt x="449" y="557"/>
                  </a:cubicBezTo>
                  <a:cubicBezTo>
                    <a:pt x="457" y="548"/>
                    <a:pt x="454" y="531"/>
                    <a:pt x="446" y="522"/>
                  </a:cubicBezTo>
                  <a:cubicBezTo>
                    <a:pt x="434" y="514"/>
                    <a:pt x="423" y="514"/>
                    <a:pt x="411" y="519"/>
                  </a:cubicBezTo>
                  <a:cubicBezTo>
                    <a:pt x="308" y="562"/>
                    <a:pt x="193" y="574"/>
                    <a:pt x="84" y="554"/>
                  </a:cubicBezTo>
                  <a:cubicBezTo>
                    <a:pt x="76" y="551"/>
                    <a:pt x="67" y="548"/>
                    <a:pt x="59" y="545"/>
                  </a:cubicBezTo>
                  <a:lnTo>
                    <a:pt x="59" y="542"/>
                  </a:lnTo>
                  <a:cubicBezTo>
                    <a:pt x="62" y="536"/>
                    <a:pt x="64" y="531"/>
                    <a:pt x="67" y="525"/>
                  </a:cubicBezTo>
                  <a:cubicBezTo>
                    <a:pt x="79" y="508"/>
                    <a:pt x="93" y="490"/>
                    <a:pt x="110" y="479"/>
                  </a:cubicBezTo>
                  <a:cubicBezTo>
                    <a:pt x="145" y="451"/>
                    <a:pt x="190" y="433"/>
                    <a:pt x="236" y="427"/>
                  </a:cubicBezTo>
                  <a:cubicBezTo>
                    <a:pt x="302" y="419"/>
                    <a:pt x="371" y="431"/>
                    <a:pt x="440" y="442"/>
                  </a:cubicBezTo>
                  <a:cubicBezTo>
                    <a:pt x="454" y="445"/>
                    <a:pt x="469" y="439"/>
                    <a:pt x="474" y="425"/>
                  </a:cubicBezTo>
                  <a:cubicBezTo>
                    <a:pt x="480" y="413"/>
                    <a:pt x="474" y="396"/>
                    <a:pt x="463" y="390"/>
                  </a:cubicBezTo>
                  <a:cubicBezTo>
                    <a:pt x="391" y="347"/>
                    <a:pt x="297" y="287"/>
                    <a:pt x="285" y="198"/>
                  </a:cubicBezTo>
                  <a:cubicBezTo>
                    <a:pt x="282" y="187"/>
                    <a:pt x="279" y="158"/>
                    <a:pt x="291" y="147"/>
                  </a:cubicBezTo>
                  <a:cubicBezTo>
                    <a:pt x="297" y="144"/>
                    <a:pt x="308" y="147"/>
                    <a:pt x="314" y="147"/>
                  </a:cubicBezTo>
                  <a:cubicBezTo>
                    <a:pt x="328" y="150"/>
                    <a:pt x="340" y="152"/>
                    <a:pt x="351" y="158"/>
                  </a:cubicBezTo>
                  <a:cubicBezTo>
                    <a:pt x="397" y="172"/>
                    <a:pt x="437" y="196"/>
                    <a:pt x="471" y="227"/>
                  </a:cubicBezTo>
                  <a:cubicBezTo>
                    <a:pt x="512" y="261"/>
                    <a:pt x="546" y="304"/>
                    <a:pt x="569" y="353"/>
                  </a:cubicBezTo>
                  <a:cubicBezTo>
                    <a:pt x="575" y="368"/>
                    <a:pt x="595" y="370"/>
                    <a:pt x="606" y="364"/>
                  </a:cubicBezTo>
                  <a:cubicBezTo>
                    <a:pt x="621" y="356"/>
                    <a:pt x="623" y="339"/>
                    <a:pt x="618" y="324"/>
                  </a:cubicBezTo>
                  <a:cubicBezTo>
                    <a:pt x="612" y="316"/>
                    <a:pt x="609" y="307"/>
                    <a:pt x="603" y="299"/>
                  </a:cubicBezTo>
                  <a:cubicBezTo>
                    <a:pt x="609" y="299"/>
                    <a:pt x="612" y="299"/>
                    <a:pt x="615" y="299"/>
                  </a:cubicBezTo>
                  <a:cubicBezTo>
                    <a:pt x="632" y="293"/>
                    <a:pt x="638" y="279"/>
                    <a:pt x="635" y="261"/>
                  </a:cubicBezTo>
                  <a:cubicBezTo>
                    <a:pt x="626" y="198"/>
                    <a:pt x="658" y="130"/>
                    <a:pt x="706" y="87"/>
                  </a:cubicBezTo>
                  <a:cubicBezTo>
                    <a:pt x="718" y="78"/>
                    <a:pt x="732" y="66"/>
                    <a:pt x="747" y="61"/>
                  </a:cubicBezTo>
                  <a:cubicBezTo>
                    <a:pt x="750" y="61"/>
                    <a:pt x="755" y="58"/>
                    <a:pt x="758" y="58"/>
                  </a:cubicBezTo>
                  <a:cubicBezTo>
                    <a:pt x="758" y="58"/>
                    <a:pt x="758" y="55"/>
                    <a:pt x="761" y="58"/>
                  </a:cubicBezTo>
                  <a:cubicBezTo>
                    <a:pt x="767" y="66"/>
                    <a:pt x="770" y="75"/>
                    <a:pt x="772" y="81"/>
                  </a:cubicBezTo>
                  <a:cubicBezTo>
                    <a:pt x="784" y="118"/>
                    <a:pt x="784" y="158"/>
                    <a:pt x="778" y="198"/>
                  </a:cubicBezTo>
                  <a:cubicBezTo>
                    <a:pt x="770" y="247"/>
                    <a:pt x="755" y="293"/>
                    <a:pt x="738" y="339"/>
                  </a:cubicBezTo>
                  <a:cubicBezTo>
                    <a:pt x="732" y="356"/>
                    <a:pt x="750" y="376"/>
                    <a:pt x="767" y="376"/>
                  </a:cubicBezTo>
                  <a:cubicBezTo>
                    <a:pt x="821" y="373"/>
                    <a:pt x="878" y="373"/>
                    <a:pt x="936" y="385"/>
                  </a:cubicBezTo>
                  <a:cubicBezTo>
                    <a:pt x="942" y="385"/>
                    <a:pt x="950" y="385"/>
                    <a:pt x="956" y="387"/>
                  </a:cubicBezTo>
                  <a:lnTo>
                    <a:pt x="959" y="390"/>
                  </a:lnTo>
                  <a:lnTo>
                    <a:pt x="959" y="390"/>
                  </a:lnTo>
                  <a:cubicBezTo>
                    <a:pt x="959" y="393"/>
                    <a:pt x="956" y="396"/>
                    <a:pt x="956" y="396"/>
                  </a:cubicBezTo>
                  <a:cubicBezTo>
                    <a:pt x="944" y="413"/>
                    <a:pt x="933" y="425"/>
                    <a:pt x="919" y="436"/>
                  </a:cubicBezTo>
                  <a:cubicBezTo>
                    <a:pt x="864" y="479"/>
                    <a:pt x="784" y="490"/>
                    <a:pt x="721" y="456"/>
                  </a:cubicBezTo>
                  <a:cubicBezTo>
                    <a:pt x="689" y="442"/>
                    <a:pt x="667" y="476"/>
                    <a:pt x="687" y="502"/>
                  </a:cubicBezTo>
                  <a:cubicBezTo>
                    <a:pt x="738" y="565"/>
                    <a:pt x="798" y="643"/>
                    <a:pt x="795" y="729"/>
                  </a:cubicBezTo>
                  <a:cubicBezTo>
                    <a:pt x="793" y="743"/>
                    <a:pt x="793" y="766"/>
                    <a:pt x="781" y="771"/>
                  </a:cubicBezTo>
                  <a:cubicBezTo>
                    <a:pt x="767" y="777"/>
                    <a:pt x="741" y="766"/>
                    <a:pt x="730" y="760"/>
                  </a:cubicBezTo>
                  <a:cubicBezTo>
                    <a:pt x="698" y="749"/>
                    <a:pt x="672" y="726"/>
                    <a:pt x="652" y="700"/>
                  </a:cubicBezTo>
                  <a:cubicBezTo>
                    <a:pt x="626" y="665"/>
                    <a:pt x="609" y="625"/>
                    <a:pt x="592" y="585"/>
                  </a:cubicBezTo>
                  <a:cubicBezTo>
                    <a:pt x="589" y="574"/>
                    <a:pt x="578" y="565"/>
                    <a:pt x="566" y="565"/>
                  </a:cubicBezTo>
                  <a:cubicBezTo>
                    <a:pt x="552" y="565"/>
                    <a:pt x="540" y="574"/>
                    <a:pt x="537" y="585"/>
                  </a:cubicBezTo>
                  <a:cubicBezTo>
                    <a:pt x="520" y="671"/>
                    <a:pt x="483" y="754"/>
                    <a:pt x="428" y="823"/>
                  </a:cubicBezTo>
                  <a:moveTo>
                    <a:pt x="572" y="677"/>
                  </a:moveTo>
                  <a:lnTo>
                    <a:pt x="572" y="677"/>
                  </a:lnTo>
                  <a:cubicBezTo>
                    <a:pt x="572" y="680"/>
                    <a:pt x="572" y="680"/>
                    <a:pt x="575" y="680"/>
                  </a:cubicBezTo>
                  <a:cubicBezTo>
                    <a:pt x="572" y="680"/>
                    <a:pt x="572" y="683"/>
                    <a:pt x="572" y="683"/>
                  </a:cubicBezTo>
                  <a:cubicBezTo>
                    <a:pt x="572" y="680"/>
                    <a:pt x="572" y="680"/>
                    <a:pt x="572" y="677"/>
                  </a:cubicBezTo>
                  <a:moveTo>
                    <a:pt x="982" y="1067"/>
                  </a:moveTo>
                  <a:lnTo>
                    <a:pt x="982" y="1067"/>
                  </a:lnTo>
                  <a:cubicBezTo>
                    <a:pt x="976" y="1095"/>
                    <a:pt x="956" y="1121"/>
                    <a:pt x="942" y="1144"/>
                  </a:cubicBezTo>
                  <a:cubicBezTo>
                    <a:pt x="922" y="1170"/>
                    <a:pt x="902" y="1196"/>
                    <a:pt x="878" y="1219"/>
                  </a:cubicBezTo>
                  <a:cubicBezTo>
                    <a:pt x="833" y="1270"/>
                    <a:pt x="775" y="1313"/>
                    <a:pt x="715" y="1348"/>
                  </a:cubicBezTo>
                  <a:cubicBezTo>
                    <a:pt x="715" y="1345"/>
                    <a:pt x="715" y="1342"/>
                    <a:pt x="715" y="1339"/>
                  </a:cubicBezTo>
                  <a:cubicBezTo>
                    <a:pt x="738" y="1239"/>
                    <a:pt x="795" y="1147"/>
                    <a:pt x="876" y="1084"/>
                  </a:cubicBezTo>
                  <a:cubicBezTo>
                    <a:pt x="898" y="1067"/>
                    <a:pt x="922" y="1047"/>
                    <a:pt x="950" y="1041"/>
                  </a:cubicBezTo>
                  <a:cubicBezTo>
                    <a:pt x="959" y="1038"/>
                    <a:pt x="970" y="1035"/>
                    <a:pt x="979" y="1044"/>
                  </a:cubicBezTo>
                  <a:cubicBezTo>
                    <a:pt x="982" y="1050"/>
                    <a:pt x="982" y="1058"/>
                    <a:pt x="982" y="1067"/>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3600"/>
            </a:p>
          </p:txBody>
        </p:sp>
        <p:sp>
          <p:nvSpPr>
            <p:cNvPr id="292" name="Google Shape;292;p22"/>
            <p:cNvSpPr/>
            <p:nvPr/>
          </p:nvSpPr>
          <p:spPr>
            <a:xfrm>
              <a:off x="967315" y="4689852"/>
              <a:ext cx="267480" cy="466200"/>
            </a:xfrm>
            <a:custGeom>
              <a:avLst/>
              <a:gdLst/>
              <a:ahLst/>
              <a:cxnLst/>
              <a:rect l="l" t="t" r="r" b="b"/>
              <a:pathLst>
                <a:path w="743" h="1295" extrusionOk="0">
                  <a:moveTo>
                    <a:pt x="729" y="737"/>
                  </a:moveTo>
                  <a:lnTo>
                    <a:pt x="729" y="737"/>
                  </a:lnTo>
                  <a:cubicBezTo>
                    <a:pt x="706" y="714"/>
                    <a:pt x="675" y="717"/>
                    <a:pt x="646" y="725"/>
                  </a:cubicBezTo>
                  <a:cubicBezTo>
                    <a:pt x="600" y="740"/>
                    <a:pt x="557" y="768"/>
                    <a:pt x="529" y="806"/>
                  </a:cubicBezTo>
                  <a:cubicBezTo>
                    <a:pt x="503" y="834"/>
                    <a:pt x="483" y="866"/>
                    <a:pt x="466" y="900"/>
                  </a:cubicBezTo>
                  <a:cubicBezTo>
                    <a:pt x="457" y="817"/>
                    <a:pt x="448" y="731"/>
                    <a:pt x="437" y="648"/>
                  </a:cubicBezTo>
                  <a:cubicBezTo>
                    <a:pt x="431" y="605"/>
                    <a:pt x="425" y="562"/>
                    <a:pt x="420" y="519"/>
                  </a:cubicBezTo>
                  <a:cubicBezTo>
                    <a:pt x="423" y="513"/>
                    <a:pt x="425" y="508"/>
                    <a:pt x="425" y="502"/>
                  </a:cubicBezTo>
                  <a:cubicBezTo>
                    <a:pt x="431" y="485"/>
                    <a:pt x="437" y="470"/>
                    <a:pt x="440" y="453"/>
                  </a:cubicBezTo>
                  <a:cubicBezTo>
                    <a:pt x="483" y="493"/>
                    <a:pt x="549" y="508"/>
                    <a:pt x="600" y="465"/>
                  </a:cubicBezTo>
                  <a:cubicBezTo>
                    <a:pt x="632" y="442"/>
                    <a:pt x="649" y="399"/>
                    <a:pt x="646" y="359"/>
                  </a:cubicBezTo>
                  <a:cubicBezTo>
                    <a:pt x="643" y="313"/>
                    <a:pt x="615" y="276"/>
                    <a:pt x="575" y="256"/>
                  </a:cubicBezTo>
                  <a:cubicBezTo>
                    <a:pt x="546" y="244"/>
                    <a:pt x="514" y="241"/>
                    <a:pt x="483" y="244"/>
                  </a:cubicBezTo>
                  <a:cubicBezTo>
                    <a:pt x="509" y="189"/>
                    <a:pt x="517" y="124"/>
                    <a:pt x="497" y="69"/>
                  </a:cubicBezTo>
                  <a:cubicBezTo>
                    <a:pt x="483" y="29"/>
                    <a:pt x="451" y="3"/>
                    <a:pt x="408" y="0"/>
                  </a:cubicBezTo>
                  <a:cubicBezTo>
                    <a:pt x="371" y="0"/>
                    <a:pt x="331" y="18"/>
                    <a:pt x="308" y="46"/>
                  </a:cubicBezTo>
                  <a:cubicBezTo>
                    <a:pt x="276" y="84"/>
                    <a:pt x="265" y="129"/>
                    <a:pt x="256" y="178"/>
                  </a:cubicBezTo>
                  <a:cubicBezTo>
                    <a:pt x="253" y="184"/>
                    <a:pt x="253" y="187"/>
                    <a:pt x="256" y="193"/>
                  </a:cubicBezTo>
                  <a:cubicBezTo>
                    <a:pt x="231" y="178"/>
                    <a:pt x="207" y="164"/>
                    <a:pt x="182" y="147"/>
                  </a:cubicBezTo>
                  <a:cubicBezTo>
                    <a:pt x="144" y="124"/>
                    <a:pt x="90" y="98"/>
                    <a:pt x="53" y="135"/>
                  </a:cubicBezTo>
                  <a:cubicBezTo>
                    <a:pt x="21" y="167"/>
                    <a:pt x="30" y="215"/>
                    <a:pt x="50" y="250"/>
                  </a:cubicBezTo>
                  <a:cubicBezTo>
                    <a:pt x="70" y="287"/>
                    <a:pt x="104" y="319"/>
                    <a:pt x="139" y="341"/>
                  </a:cubicBezTo>
                  <a:cubicBezTo>
                    <a:pt x="142" y="344"/>
                    <a:pt x="147" y="347"/>
                    <a:pt x="150" y="350"/>
                  </a:cubicBezTo>
                  <a:cubicBezTo>
                    <a:pt x="113" y="359"/>
                    <a:pt x="79" y="376"/>
                    <a:pt x="47" y="399"/>
                  </a:cubicBezTo>
                  <a:cubicBezTo>
                    <a:pt x="30" y="413"/>
                    <a:pt x="10" y="427"/>
                    <a:pt x="4" y="448"/>
                  </a:cubicBezTo>
                  <a:cubicBezTo>
                    <a:pt x="-4" y="470"/>
                    <a:pt x="1" y="493"/>
                    <a:pt x="13" y="511"/>
                  </a:cubicBezTo>
                  <a:cubicBezTo>
                    <a:pt x="47" y="554"/>
                    <a:pt x="99" y="548"/>
                    <a:pt x="144" y="533"/>
                  </a:cubicBezTo>
                  <a:cubicBezTo>
                    <a:pt x="179" y="525"/>
                    <a:pt x="210" y="516"/>
                    <a:pt x="239" y="505"/>
                  </a:cubicBezTo>
                  <a:cubicBezTo>
                    <a:pt x="239" y="508"/>
                    <a:pt x="236" y="513"/>
                    <a:pt x="236" y="516"/>
                  </a:cubicBezTo>
                  <a:cubicBezTo>
                    <a:pt x="228" y="539"/>
                    <a:pt x="219" y="562"/>
                    <a:pt x="213" y="585"/>
                  </a:cubicBezTo>
                  <a:cubicBezTo>
                    <a:pt x="207" y="605"/>
                    <a:pt x="207" y="628"/>
                    <a:pt x="219" y="645"/>
                  </a:cubicBezTo>
                  <a:cubicBezTo>
                    <a:pt x="236" y="665"/>
                    <a:pt x="262" y="671"/>
                    <a:pt x="285" y="662"/>
                  </a:cubicBezTo>
                  <a:cubicBezTo>
                    <a:pt x="322" y="651"/>
                    <a:pt x="351" y="628"/>
                    <a:pt x="374" y="599"/>
                  </a:cubicBezTo>
                  <a:cubicBezTo>
                    <a:pt x="397" y="763"/>
                    <a:pt x="414" y="923"/>
                    <a:pt x="423" y="1087"/>
                  </a:cubicBezTo>
                  <a:cubicBezTo>
                    <a:pt x="425" y="1147"/>
                    <a:pt x="428" y="1207"/>
                    <a:pt x="428" y="1267"/>
                  </a:cubicBezTo>
                  <a:cubicBezTo>
                    <a:pt x="431" y="1304"/>
                    <a:pt x="488" y="1304"/>
                    <a:pt x="486" y="1267"/>
                  </a:cubicBezTo>
                  <a:cubicBezTo>
                    <a:pt x="486" y="1176"/>
                    <a:pt x="480" y="1084"/>
                    <a:pt x="474" y="995"/>
                  </a:cubicBezTo>
                  <a:cubicBezTo>
                    <a:pt x="480" y="992"/>
                    <a:pt x="486" y="989"/>
                    <a:pt x="488" y="981"/>
                  </a:cubicBezTo>
                  <a:cubicBezTo>
                    <a:pt x="523" y="912"/>
                    <a:pt x="560" y="832"/>
                    <a:pt x="632" y="792"/>
                  </a:cubicBezTo>
                  <a:cubicBezTo>
                    <a:pt x="646" y="786"/>
                    <a:pt x="666" y="777"/>
                    <a:pt x="684" y="777"/>
                  </a:cubicBezTo>
                  <a:lnTo>
                    <a:pt x="686" y="777"/>
                  </a:lnTo>
                  <a:cubicBezTo>
                    <a:pt x="684" y="788"/>
                    <a:pt x="681" y="797"/>
                    <a:pt x="678" y="809"/>
                  </a:cubicBezTo>
                  <a:cubicBezTo>
                    <a:pt x="663" y="849"/>
                    <a:pt x="643" y="886"/>
                    <a:pt x="615" y="915"/>
                  </a:cubicBezTo>
                  <a:cubicBezTo>
                    <a:pt x="583" y="952"/>
                    <a:pt x="543" y="981"/>
                    <a:pt x="497" y="1001"/>
                  </a:cubicBezTo>
                  <a:cubicBezTo>
                    <a:pt x="486" y="1006"/>
                    <a:pt x="480" y="1026"/>
                    <a:pt x="488" y="1041"/>
                  </a:cubicBezTo>
                  <a:cubicBezTo>
                    <a:pt x="497" y="1055"/>
                    <a:pt x="514" y="1055"/>
                    <a:pt x="529" y="1049"/>
                  </a:cubicBezTo>
                  <a:cubicBezTo>
                    <a:pt x="623" y="1006"/>
                    <a:pt x="701" y="923"/>
                    <a:pt x="732" y="823"/>
                  </a:cubicBezTo>
                  <a:cubicBezTo>
                    <a:pt x="741" y="794"/>
                    <a:pt x="752" y="760"/>
                    <a:pt x="729" y="737"/>
                  </a:cubicBezTo>
                  <a:moveTo>
                    <a:pt x="265" y="611"/>
                  </a:moveTo>
                  <a:cubicBezTo>
                    <a:pt x="265" y="611"/>
                    <a:pt x="262" y="611"/>
                    <a:pt x="265" y="611"/>
                  </a:cubicBezTo>
                  <a:moveTo>
                    <a:pt x="268" y="614"/>
                  </a:moveTo>
                  <a:lnTo>
                    <a:pt x="268" y="614"/>
                  </a:lnTo>
                  <a:moveTo>
                    <a:pt x="325" y="571"/>
                  </a:moveTo>
                  <a:lnTo>
                    <a:pt x="325" y="571"/>
                  </a:lnTo>
                  <a:cubicBezTo>
                    <a:pt x="314" y="582"/>
                    <a:pt x="302" y="591"/>
                    <a:pt x="288" y="599"/>
                  </a:cubicBezTo>
                  <a:cubicBezTo>
                    <a:pt x="288" y="599"/>
                    <a:pt x="274" y="605"/>
                    <a:pt x="268" y="608"/>
                  </a:cubicBezTo>
                  <a:cubicBezTo>
                    <a:pt x="268" y="605"/>
                    <a:pt x="268" y="602"/>
                    <a:pt x="268" y="602"/>
                  </a:cubicBezTo>
                  <a:cubicBezTo>
                    <a:pt x="271" y="582"/>
                    <a:pt x="282" y="562"/>
                    <a:pt x="288" y="542"/>
                  </a:cubicBezTo>
                  <a:cubicBezTo>
                    <a:pt x="296" y="513"/>
                    <a:pt x="305" y="488"/>
                    <a:pt x="316" y="462"/>
                  </a:cubicBezTo>
                  <a:cubicBezTo>
                    <a:pt x="319" y="450"/>
                    <a:pt x="314" y="439"/>
                    <a:pt x="305" y="430"/>
                  </a:cubicBezTo>
                  <a:cubicBezTo>
                    <a:pt x="296" y="424"/>
                    <a:pt x="285" y="424"/>
                    <a:pt x="274" y="430"/>
                  </a:cubicBezTo>
                  <a:cubicBezTo>
                    <a:pt x="231" y="448"/>
                    <a:pt x="185" y="465"/>
                    <a:pt x="139" y="476"/>
                  </a:cubicBezTo>
                  <a:cubicBezTo>
                    <a:pt x="119" y="482"/>
                    <a:pt x="93" y="493"/>
                    <a:pt x="73" y="485"/>
                  </a:cubicBezTo>
                  <a:cubicBezTo>
                    <a:pt x="64" y="482"/>
                    <a:pt x="53" y="476"/>
                    <a:pt x="59" y="465"/>
                  </a:cubicBezTo>
                  <a:cubicBezTo>
                    <a:pt x="67" y="450"/>
                    <a:pt x="90" y="439"/>
                    <a:pt x="104" y="430"/>
                  </a:cubicBezTo>
                  <a:cubicBezTo>
                    <a:pt x="122" y="419"/>
                    <a:pt x="139" y="413"/>
                    <a:pt x="159" y="404"/>
                  </a:cubicBezTo>
                  <a:cubicBezTo>
                    <a:pt x="196" y="396"/>
                    <a:pt x="236" y="390"/>
                    <a:pt x="274" y="399"/>
                  </a:cubicBezTo>
                  <a:cubicBezTo>
                    <a:pt x="288" y="402"/>
                    <a:pt x="305" y="393"/>
                    <a:pt x="308" y="379"/>
                  </a:cubicBezTo>
                  <a:cubicBezTo>
                    <a:pt x="314" y="364"/>
                    <a:pt x="305" y="344"/>
                    <a:pt x="288" y="344"/>
                  </a:cubicBezTo>
                  <a:cubicBezTo>
                    <a:pt x="245" y="336"/>
                    <a:pt x="205" y="319"/>
                    <a:pt x="170" y="293"/>
                  </a:cubicBezTo>
                  <a:cubicBezTo>
                    <a:pt x="139" y="273"/>
                    <a:pt x="102" y="241"/>
                    <a:pt x="93" y="204"/>
                  </a:cubicBezTo>
                  <a:cubicBezTo>
                    <a:pt x="90" y="195"/>
                    <a:pt x="87" y="189"/>
                    <a:pt x="90" y="181"/>
                  </a:cubicBezTo>
                  <a:cubicBezTo>
                    <a:pt x="90" y="181"/>
                    <a:pt x="90" y="178"/>
                    <a:pt x="93" y="175"/>
                  </a:cubicBezTo>
                  <a:cubicBezTo>
                    <a:pt x="107" y="167"/>
                    <a:pt x="133" y="184"/>
                    <a:pt x="144" y="193"/>
                  </a:cubicBezTo>
                  <a:cubicBezTo>
                    <a:pt x="193" y="221"/>
                    <a:pt x="242" y="252"/>
                    <a:pt x="291" y="281"/>
                  </a:cubicBezTo>
                  <a:cubicBezTo>
                    <a:pt x="322" y="301"/>
                    <a:pt x="354" y="250"/>
                    <a:pt x="322" y="232"/>
                  </a:cubicBezTo>
                  <a:cubicBezTo>
                    <a:pt x="311" y="224"/>
                    <a:pt x="299" y="218"/>
                    <a:pt x="291" y="212"/>
                  </a:cubicBezTo>
                  <a:cubicBezTo>
                    <a:pt x="299" y="210"/>
                    <a:pt x="308" y="204"/>
                    <a:pt x="311" y="193"/>
                  </a:cubicBezTo>
                  <a:cubicBezTo>
                    <a:pt x="319" y="155"/>
                    <a:pt x="325" y="115"/>
                    <a:pt x="351" y="84"/>
                  </a:cubicBezTo>
                  <a:cubicBezTo>
                    <a:pt x="368" y="63"/>
                    <a:pt x="403" y="49"/>
                    <a:pt x="425" y="63"/>
                  </a:cubicBezTo>
                  <a:cubicBezTo>
                    <a:pt x="454" y="81"/>
                    <a:pt x="451" y="132"/>
                    <a:pt x="448" y="161"/>
                  </a:cubicBezTo>
                  <a:cubicBezTo>
                    <a:pt x="443" y="198"/>
                    <a:pt x="428" y="235"/>
                    <a:pt x="403" y="264"/>
                  </a:cubicBezTo>
                  <a:cubicBezTo>
                    <a:pt x="385" y="284"/>
                    <a:pt x="403" y="319"/>
                    <a:pt x="431" y="310"/>
                  </a:cubicBezTo>
                  <a:cubicBezTo>
                    <a:pt x="460" y="301"/>
                    <a:pt x="494" y="296"/>
                    <a:pt x="526" y="301"/>
                  </a:cubicBezTo>
                  <a:cubicBezTo>
                    <a:pt x="551" y="304"/>
                    <a:pt x="577" y="321"/>
                    <a:pt x="586" y="344"/>
                  </a:cubicBezTo>
                  <a:cubicBezTo>
                    <a:pt x="600" y="390"/>
                    <a:pt x="563" y="445"/>
                    <a:pt x="511" y="430"/>
                  </a:cubicBezTo>
                  <a:cubicBezTo>
                    <a:pt x="486" y="424"/>
                    <a:pt x="460" y="402"/>
                    <a:pt x="457" y="373"/>
                  </a:cubicBezTo>
                  <a:cubicBezTo>
                    <a:pt x="454" y="359"/>
                    <a:pt x="445" y="347"/>
                    <a:pt x="431" y="344"/>
                  </a:cubicBezTo>
                  <a:cubicBezTo>
                    <a:pt x="420" y="344"/>
                    <a:pt x="403" y="350"/>
                    <a:pt x="400" y="364"/>
                  </a:cubicBezTo>
                  <a:cubicBezTo>
                    <a:pt x="397" y="393"/>
                    <a:pt x="391" y="419"/>
                    <a:pt x="382" y="448"/>
                  </a:cubicBezTo>
                  <a:cubicBezTo>
                    <a:pt x="382" y="448"/>
                    <a:pt x="379" y="448"/>
                    <a:pt x="377" y="448"/>
                  </a:cubicBezTo>
                  <a:cubicBezTo>
                    <a:pt x="359" y="453"/>
                    <a:pt x="354" y="468"/>
                    <a:pt x="357" y="482"/>
                  </a:cubicBezTo>
                  <a:cubicBezTo>
                    <a:pt x="357" y="493"/>
                    <a:pt x="359" y="505"/>
                    <a:pt x="359" y="513"/>
                  </a:cubicBezTo>
                  <a:cubicBezTo>
                    <a:pt x="351" y="533"/>
                    <a:pt x="340" y="554"/>
                    <a:pt x="325" y="571"/>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3600"/>
            </a:p>
          </p:txBody>
        </p:sp>
        <p:sp>
          <p:nvSpPr>
            <p:cNvPr id="293" name="Google Shape;293;p22"/>
            <p:cNvSpPr/>
            <p:nvPr/>
          </p:nvSpPr>
          <p:spPr>
            <a:xfrm>
              <a:off x="7631300" y="4435692"/>
              <a:ext cx="360000" cy="724680"/>
            </a:xfrm>
            <a:custGeom>
              <a:avLst/>
              <a:gdLst/>
              <a:ahLst/>
              <a:cxnLst/>
              <a:rect l="l" t="t" r="r" b="b"/>
              <a:pathLst>
                <a:path w="1000" h="2013" extrusionOk="0">
                  <a:moveTo>
                    <a:pt x="917" y="612"/>
                  </a:moveTo>
                  <a:lnTo>
                    <a:pt x="917" y="612"/>
                  </a:lnTo>
                  <a:cubicBezTo>
                    <a:pt x="876" y="592"/>
                    <a:pt x="836" y="580"/>
                    <a:pt x="791" y="575"/>
                  </a:cubicBezTo>
                  <a:cubicBezTo>
                    <a:pt x="859" y="526"/>
                    <a:pt x="917" y="460"/>
                    <a:pt x="957" y="385"/>
                  </a:cubicBezTo>
                  <a:cubicBezTo>
                    <a:pt x="971" y="359"/>
                    <a:pt x="983" y="334"/>
                    <a:pt x="994" y="305"/>
                  </a:cubicBezTo>
                  <a:cubicBezTo>
                    <a:pt x="1003" y="276"/>
                    <a:pt x="1003" y="245"/>
                    <a:pt x="980" y="222"/>
                  </a:cubicBezTo>
                  <a:cubicBezTo>
                    <a:pt x="937" y="185"/>
                    <a:pt x="874" y="205"/>
                    <a:pt x="828" y="225"/>
                  </a:cubicBezTo>
                  <a:cubicBezTo>
                    <a:pt x="796" y="242"/>
                    <a:pt x="768" y="259"/>
                    <a:pt x="739" y="279"/>
                  </a:cubicBezTo>
                  <a:cubicBezTo>
                    <a:pt x="742" y="259"/>
                    <a:pt x="745" y="236"/>
                    <a:pt x="747" y="216"/>
                  </a:cubicBezTo>
                  <a:cubicBezTo>
                    <a:pt x="750" y="162"/>
                    <a:pt x="750" y="102"/>
                    <a:pt x="728" y="53"/>
                  </a:cubicBezTo>
                  <a:cubicBezTo>
                    <a:pt x="704" y="4"/>
                    <a:pt x="650" y="-16"/>
                    <a:pt x="604" y="13"/>
                  </a:cubicBezTo>
                  <a:cubicBezTo>
                    <a:pt x="558" y="41"/>
                    <a:pt x="536" y="96"/>
                    <a:pt x="521" y="145"/>
                  </a:cubicBezTo>
                  <a:cubicBezTo>
                    <a:pt x="507" y="191"/>
                    <a:pt x="498" y="236"/>
                    <a:pt x="498" y="285"/>
                  </a:cubicBezTo>
                  <a:cubicBezTo>
                    <a:pt x="467" y="256"/>
                    <a:pt x="435" y="233"/>
                    <a:pt x="401" y="211"/>
                  </a:cubicBezTo>
                  <a:cubicBezTo>
                    <a:pt x="369" y="188"/>
                    <a:pt x="335" y="167"/>
                    <a:pt x="298" y="150"/>
                  </a:cubicBezTo>
                  <a:cubicBezTo>
                    <a:pt x="266" y="136"/>
                    <a:pt x="231" y="125"/>
                    <a:pt x="194" y="122"/>
                  </a:cubicBezTo>
                  <a:cubicBezTo>
                    <a:pt x="163" y="119"/>
                    <a:pt x="128" y="128"/>
                    <a:pt x="108" y="153"/>
                  </a:cubicBezTo>
                  <a:cubicBezTo>
                    <a:pt x="80" y="188"/>
                    <a:pt x="83" y="233"/>
                    <a:pt x="97" y="274"/>
                  </a:cubicBezTo>
                  <a:cubicBezTo>
                    <a:pt x="117" y="342"/>
                    <a:pt x="160" y="403"/>
                    <a:pt x="214" y="448"/>
                  </a:cubicBezTo>
                  <a:cubicBezTo>
                    <a:pt x="237" y="468"/>
                    <a:pt x="263" y="486"/>
                    <a:pt x="289" y="500"/>
                  </a:cubicBezTo>
                  <a:cubicBezTo>
                    <a:pt x="206" y="523"/>
                    <a:pt x="128" y="569"/>
                    <a:pt x="68" y="629"/>
                  </a:cubicBezTo>
                  <a:cubicBezTo>
                    <a:pt x="45" y="652"/>
                    <a:pt x="20" y="678"/>
                    <a:pt x="5" y="709"/>
                  </a:cubicBezTo>
                  <a:cubicBezTo>
                    <a:pt x="-9" y="744"/>
                    <a:pt x="5" y="778"/>
                    <a:pt x="40" y="792"/>
                  </a:cubicBezTo>
                  <a:cubicBezTo>
                    <a:pt x="68" y="804"/>
                    <a:pt x="97" y="798"/>
                    <a:pt x="126" y="792"/>
                  </a:cubicBezTo>
                  <a:cubicBezTo>
                    <a:pt x="163" y="781"/>
                    <a:pt x="200" y="769"/>
                    <a:pt x="237" y="755"/>
                  </a:cubicBezTo>
                  <a:cubicBezTo>
                    <a:pt x="283" y="738"/>
                    <a:pt x="326" y="718"/>
                    <a:pt x="369" y="695"/>
                  </a:cubicBezTo>
                  <a:cubicBezTo>
                    <a:pt x="355" y="721"/>
                    <a:pt x="343" y="747"/>
                    <a:pt x="335" y="775"/>
                  </a:cubicBezTo>
                  <a:cubicBezTo>
                    <a:pt x="323" y="807"/>
                    <a:pt x="315" y="838"/>
                    <a:pt x="306" y="870"/>
                  </a:cubicBezTo>
                  <a:cubicBezTo>
                    <a:pt x="300" y="901"/>
                    <a:pt x="289" y="938"/>
                    <a:pt x="298" y="973"/>
                  </a:cubicBezTo>
                  <a:cubicBezTo>
                    <a:pt x="300" y="1002"/>
                    <a:pt x="323" y="1025"/>
                    <a:pt x="352" y="1030"/>
                  </a:cubicBezTo>
                  <a:cubicBezTo>
                    <a:pt x="381" y="1036"/>
                    <a:pt x="409" y="1025"/>
                    <a:pt x="432" y="1013"/>
                  </a:cubicBezTo>
                  <a:cubicBezTo>
                    <a:pt x="458" y="996"/>
                    <a:pt x="481" y="973"/>
                    <a:pt x="498" y="950"/>
                  </a:cubicBezTo>
                  <a:cubicBezTo>
                    <a:pt x="518" y="924"/>
                    <a:pt x="538" y="899"/>
                    <a:pt x="553" y="870"/>
                  </a:cubicBezTo>
                  <a:cubicBezTo>
                    <a:pt x="573" y="832"/>
                    <a:pt x="590" y="795"/>
                    <a:pt x="601" y="755"/>
                  </a:cubicBezTo>
                  <a:cubicBezTo>
                    <a:pt x="636" y="910"/>
                    <a:pt x="664" y="1067"/>
                    <a:pt x="682" y="1225"/>
                  </a:cubicBezTo>
                  <a:cubicBezTo>
                    <a:pt x="687" y="1302"/>
                    <a:pt x="693" y="1383"/>
                    <a:pt x="693" y="1463"/>
                  </a:cubicBezTo>
                  <a:cubicBezTo>
                    <a:pt x="687" y="1452"/>
                    <a:pt x="682" y="1443"/>
                    <a:pt x="676" y="1431"/>
                  </a:cubicBezTo>
                  <a:cubicBezTo>
                    <a:pt x="627" y="1360"/>
                    <a:pt x="570" y="1297"/>
                    <a:pt x="510" y="1237"/>
                  </a:cubicBezTo>
                  <a:cubicBezTo>
                    <a:pt x="478" y="1208"/>
                    <a:pt x="432" y="1179"/>
                    <a:pt x="386" y="1202"/>
                  </a:cubicBezTo>
                  <a:cubicBezTo>
                    <a:pt x="346" y="1222"/>
                    <a:pt x="335" y="1274"/>
                    <a:pt x="346" y="1314"/>
                  </a:cubicBezTo>
                  <a:cubicBezTo>
                    <a:pt x="358" y="1354"/>
                    <a:pt x="386" y="1391"/>
                    <a:pt x="412" y="1423"/>
                  </a:cubicBezTo>
                  <a:cubicBezTo>
                    <a:pt x="438" y="1454"/>
                    <a:pt x="467" y="1483"/>
                    <a:pt x="498" y="1506"/>
                  </a:cubicBezTo>
                  <a:cubicBezTo>
                    <a:pt x="558" y="1557"/>
                    <a:pt x="624" y="1598"/>
                    <a:pt x="693" y="1638"/>
                  </a:cubicBezTo>
                  <a:cubicBezTo>
                    <a:pt x="693" y="1658"/>
                    <a:pt x="690" y="1678"/>
                    <a:pt x="690" y="1701"/>
                  </a:cubicBezTo>
                  <a:cubicBezTo>
                    <a:pt x="684" y="1795"/>
                    <a:pt x="676" y="1890"/>
                    <a:pt x="662" y="1985"/>
                  </a:cubicBezTo>
                  <a:cubicBezTo>
                    <a:pt x="659" y="2002"/>
                    <a:pt x="676" y="2013"/>
                    <a:pt x="690" y="2013"/>
                  </a:cubicBezTo>
                  <a:cubicBezTo>
                    <a:pt x="708" y="2013"/>
                    <a:pt x="716" y="2002"/>
                    <a:pt x="719" y="1985"/>
                  </a:cubicBezTo>
                  <a:cubicBezTo>
                    <a:pt x="733" y="1887"/>
                    <a:pt x="742" y="1790"/>
                    <a:pt x="747" y="1690"/>
                  </a:cubicBezTo>
                  <a:cubicBezTo>
                    <a:pt x="756" y="1687"/>
                    <a:pt x="765" y="1675"/>
                    <a:pt x="762" y="1666"/>
                  </a:cubicBezTo>
                  <a:cubicBezTo>
                    <a:pt x="762" y="1664"/>
                    <a:pt x="762" y="1661"/>
                    <a:pt x="762" y="1661"/>
                  </a:cubicBezTo>
                  <a:cubicBezTo>
                    <a:pt x="779" y="1649"/>
                    <a:pt x="785" y="1624"/>
                    <a:pt x="762" y="1612"/>
                  </a:cubicBezTo>
                  <a:cubicBezTo>
                    <a:pt x="759" y="1609"/>
                    <a:pt x="756" y="1609"/>
                    <a:pt x="753" y="1606"/>
                  </a:cubicBezTo>
                  <a:cubicBezTo>
                    <a:pt x="753" y="1603"/>
                    <a:pt x="750" y="1601"/>
                    <a:pt x="750" y="1598"/>
                  </a:cubicBezTo>
                  <a:cubicBezTo>
                    <a:pt x="753" y="1561"/>
                    <a:pt x="753" y="1526"/>
                    <a:pt x="753" y="1489"/>
                  </a:cubicBezTo>
                  <a:cubicBezTo>
                    <a:pt x="750" y="1328"/>
                    <a:pt x="736" y="1165"/>
                    <a:pt x="710" y="1007"/>
                  </a:cubicBezTo>
                  <a:cubicBezTo>
                    <a:pt x="696" y="927"/>
                    <a:pt x="682" y="850"/>
                    <a:pt x="664" y="772"/>
                  </a:cubicBezTo>
                  <a:cubicBezTo>
                    <a:pt x="719" y="815"/>
                    <a:pt x="785" y="841"/>
                    <a:pt x="856" y="835"/>
                  </a:cubicBezTo>
                  <a:cubicBezTo>
                    <a:pt x="914" y="830"/>
                    <a:pt x="977" y="804"/>
                    <a:pt x="994" y="744"/>
                  </a:cubicBezTo>
                  <a:cubicBezTo>
                    <a:pt x="1017" y="686"/>
                    <a:pt x="968" y="635"/>
                    <a:pt x="917" y="612"/>
                  </a:cubicBezTo>
                  <a:moveTo>
                    <a:pt x="429" y="1348"/>
                  </a:moveTo>
                  <a:lnTo>
                    <a:pt x="429" y="1348"/>
                  </a:lnTo>
                  <a:cubicBezTo>
                    <a:pt x="412" y="1326"/>
                    <a:pt x="389" y="1291"/>
                    <a:pt x="403" y="1265"/>
                  </a:cubicBezTo>
                  <a:cubicBezTo>
                    <a:pt x="418" y="1231"/>
                    <a:pt x="458" y="1268"/>
                    <a:pt x="472" y="1282"/>
                  </a:cubicBezTo>
                  <a:cubicBezTo>
                    <a:pt x="524" y="1331"/>
                    <a:pt x="573" y="1386"/>
                    <a:pt x="616" y="1446"/>
                  </a:cubicBezTo>
                  <a:cubicBezTo>
                    <a:pt x="641" y="1483"/>
                    <a:pt x="664" y="1523"/>
                    <a:pt x="682" y="1563"/>
                  </a:cubicBezTo>
                  <a:cubicBezTo>
                    <a:pt x="584" y="1506"/>
                    <a:pt x="490" y="1443"/>
                    <a:pt x="429" y="1348"/>
                  </a:cubicBezTo>
                  <a:moveTo>
                    <a:pt x="940" y="265"/>
                  </a:moveTo>
                  <a:cubicBezTo>
                    <a:pt x="940" y="265"/>
                    <a:pt x="937" y="262"/>
                    <a:pt x="940" y="265"/>
                  </a:cubicBezTo>
                  <a:moveTo>
                    <a:pt x="57" y="738"/>
                  </a:moveTo>
                  <a:cubicBezTo>
                    <a:pt x="57" y="738"/>
                    <a:pt x="54" y="738"/>
                    <a:pt x="57" y="738"/>
                  </a:cubicBezTo>
                  <a:moveTo>
                    <a:pt x="57" y="738"/>
                  </a:moveTo>
                  <a:lnTo>
                    <a:pt x="57" y="738"/>
                  </a:lnTo>
                  <a:moveTo>
                    <a:pt x="57" y="738"/>
                  </a:moveTo>
                  <a:lnTo>
                    <a:pt x="57" y="738"/>
                  </a:lnTo>
                  <a:moveTo>
                    <a:pt x="57" y="738"/>
                  </a:moveTo>
                  <a:lnTo>
                    <a:pt x="57" y="738"/>
                  </a:lnTo>
                  <a:moveTo>
                    <a:pt x="943" y="724"/>
                  </a:moveTo>
                  <a:lnTo>
                    <a:pt x="943" y="724"/>
                  </a:lnTo>
                  <a:cubicBezTo>
                    <a:pt x="937" y="758"/>
                    <a:pt x="885" y="775"/>
                    <a:pt x="854" y="778"/>
                  </a:cubicBezTo>
                  <a:cubicBezTo>
                    <a:pt x="811" y="781"/>
                    <a:pt x="768" y="769"/>
                    <a:pt x="730" y="747"/>
                  </a:cubicBezTo>
                  <a:cubicBezTo>
                    <a:pt x="684" y="724"/>
                    <a:pt x="647" y="686"/>
                    <a:pt x="619" y="643"/>
                  </a:cubicBezTo>
                  <a:cubicBezTo>
                    <a:pt x="601" y="620"/>
                    <a:pt x="567" y="629"/>
                    <a:pt x="564" y="658"/>
                  </a:cubicBezTo>
                  <a:cubicBezTo>
                    <a:pt x="553" y="764"/>
                    <a:pt x="501" y="870"/>
                    <a:pt x="427" y="944"/>
                  </a:cubicBezTo>
                  <a:cubicBezTo>
                    <a:pt x="412" y="958"/>
                    <a:pt x="395" y="970"/>
                    <a:pt x="375" y="973"/>
                  </a:cubicBezTo>
                  <a:cubicBezTo>
                    <a:pt x="372" y="973"/>
                    <a:pt x="369" y="976"/>
                    <a:pt x="366" y="973"/>
                  </a:cubicBezTo>
                  <a:cubicBezTo>
                    <a:pt x="366" y="973"/>
                    <a:pt x="358" y="973"/>
                    <a:pt x="361" y="973"/>
                  </a:cubicBezTo>
                  <a:cubicBezTo>
                    <a:pt x="358" y="973"/>
                    <a:pt x="358" y="973"/>
                    <a:pt x="355" y="970"/>
                  </a:cubicBezTo>
                  <a:cubicBezTo>
                    <a:pt x="352" y="967"/>
                    <a:pt x="352" y="962"/>
                    <a:pt x="352" y="956"/>
                  </a:cubicBezTo>
                  <a:cubicBezTo>
                    <a:pt x="349" y="930"/>
                    <a:pt x="358" y="901"/>
                    <a:pt x="364" y="875"/>
                  </a:cubicBezTo>
                  <a:cubicBezTo>
                    <a:pt x="369" y="850"/>
                    <a:pt x="378" y="821"/>
                    <a:pt x="386" y="795"/>
                  </a:cubicBezTo>
                  <a:cubicBezTo>
                    <a:pt x="409" y="735"/>
                    <a:pt x="441" y="678"/>
                    <a:pt x="481" y="626"/>
                  </a:cubicBezTo>
                  <a:cubicBezTo>
                    <a:pt x="498" y="603"/>
                    <a:pt x="464" y="572"/>
                    <a:pt x="441" y="586"/>
                  </a:cubicBezTo>
                  <a:cubicBezTo>
                    <a:pt x="384" y="623"/>
                    <a:pt x="323" y="658"/>
                    <a:pt x="263" y="683"/>
                  </a:cubicBezTo>
                  <a:cubicBezTo>
                    <a:pt x="231" y="698"/>
                    <a:pt x="200" y="709"/>
                    <a:pt x="168" y="718"/>
                  </a:cubicBezTo>
                  <a:cubicBezTo>
                    <a:pt x="143" y="727"/>
                    <a:pt x="111" y="741"/>
                    <a:pt x="85" y="741"/>
                  </a:cubicBezTo>
                  <a:cubicBezTo>
                    <a:pt x="74" y="744"/>
                    <a:pt x="68" y="744"/>
                    <a:pt x="59" y="741"/>
                  </a:cubicBezTo>
                  <a:cubicBezTo>
                    <a:pt x="59" y="738"/>
                    <a:pt x="57" y="738"/>
                    <a:pt x="57" y="738"/>
                  </a:cubicBezTo>
                  <a:lnTo>
                    <a:pt x="57" y="738"/>
                  </a:lnTo>
                  <a:cubicBezTo>
                    <a:pt x="57" y="735"/>
                    <a:pt x="57" y="735"/>
                    <a:pt x="57" y="732"/>
                  </a:cubicBezTo>
                  <a:cubicBezTo>
                    <a:pt x="62" y="724"/>
                    <a:pt x="71" y="712"/>
                    <a:pt x="80" y="703"/>
                  </a:cubicBezTo>
                  <a:cubicBezTo>
                    <a:pt x="88" y="692"/>
                    <a:pt x="97" y="681"/>
                    <a:pt x="108" y="669"/>
                  </a:cubicBezTo>
                  <a:cubicBezTo>
                    <a:pt x="148" y="629"/>
                    <a:pt x="197" y="597"/>
                    <a:pt x="249" y="575"/>
                  </a:cubicBezTo>
                  <a:cubicBezTo>
                    <a:pt x="309" y="549"/>
                    <a:pt x="372" y="537"/>
                    <a:pt x="435" y="540"/>
                  </a:cubicBezTo>
                  <a:cubicBezTo>
                    <a:pt x="472" y="540"/>
                    <a:pt x="472" y="483"/>
                    <a:pt x="435" y="483"/>
                  </a:cubicBezTo>
                  <a:cubicBezTo>
                    <a:pt x="318" y="474"/>
                    <a:pt x="209" y="394"/>
                    <a:pt x="160" y="285"/>
                  </a:cubicBezTo>
                  <a:cubicBezTo>
                    <a:pt x="151" y="262"/>
                    <a:pt x="134" y="225"/>
                    <a:pt x="146" y="199"/>
                  </a:cubicBezTo>
                  <a:cubicBezTo>
                    <a:pt x="154" y="182"/>
                    <a:pt x="174" y="179"/>
                    <a:pt x="194" y="179"/>
                  </a:cubicBezTo>
                  <a:cubicBezTo>
                    <a:pt x="223" y="179"/>
                    <a:pt x="246" y="191"/>
                    <a:pt x="272" y="202"/>
                  </a:cubicBezTo>
                  <a:cubicBezTo>
                    <a:pt x="303" y="216"/>
                    <a:pt x="335" y="236"/>
                    <a:pt x="366" y="256"/>
                  </a:cubicBezTo>
                  <a:cubicBezTo>
                    <a:pt x="432" y="300"/>
                    <a:pt x="492" y="354"/>
                    <a:pt x="544" y="414"/>
                  </a:cubicBezTo>
                  <a:cubicBezTo>
                    <a:pt x="553" y="426"/>
                    <a:pt x="575" y="423"/>
                    <a:pt x="584" y="414"/>
                  </a:cubicBezTo>
                  <a:cubicBezTo>
                    <a:pt x="596" y="403"/>
                    <a:pt x="596" y="385"/>
                    <a:pt x="584" y="374"/>
                  </a:cubicBezTo>
                  <a:cubicBezTo>
                    <a:pt x="575" y="363"/>
                    <a:pt x="564" y="351"/>
                    <a:pt x="556" y="339"/>
                  </a:cubicBezTo>
                  <a:cubicBezTo>
                    <a:pt x="553" y="294"/>
                    <a:pt x="556" y="245"/>
                    <a:pt x="564" y="199"/>
                  </a:cubicBezTo>
                  <a:cubicBezTo>
                    <a:pt x="575" y="159"/>
                    <a:pt x="587" y="110"/>
                    <a:pt x="613" y="79"/>
                  </a:cubicBezTo>
                  <a:cubicBezTo>
                    <a:pt x="621" y="67"/>
                    <a:pt x="636" y="56"/>
                    <a:pt x="650" y="56"/>
                  </a:cubicBezTo>
                  <a:cubicBezTo>
                    <a:pt x="662" y="56"/>
                    <a:pt x="670" y="67"/>
                    <a:pt x="676" y="79"/>
                  </a:cubicBezTo>
                  <a:cubicBezTo>
                    <a:pt x="693" y="113"/>
                    <a:pt x="693" y="162"/>
                    <a:pt x="690" y="202"/>
                  </a:cubicBezTo>
                  <a:cubicBezTo>
                    <a:pt x="687" y="256"/>
                    <a:pt x="676" y="308"/>
                    <a:pt x="656" y="359"/>
                  </a:cubicBezTo>
                  <a:cubicBezTo>
                    <a:pt x="650" y="371"/>
                    <a:pt x="650" y="385"/>
                    <a:pt x="662" y="397"/>
                  </a:cubicBezTo>
                  <a:cubicBezTo>
                    <a:pt x="673" y="403"/>
                    <a:pt x="690" y="405"/>
                    <a:pt x="699" y="394"/>
                  </a:cubicBezTo>
                  <a:cubicBezTo>
                    <a:pt x="736" y="354"/>
                    <a:pt x="776" y="319"/>
                    <a:pt x="825" y="294"/>
                  </a:cubicBezTo>
                  <a:cubicBezTo>
                    <a:pt x="845" y="282"/>
                    <a:pt x="865" y="268"/>
                    <a:pt x="888" y="262"/>
                  </a:cubicBezTo>
                  <a:cubicBezTo>
                    <a:pt x="900" y="259"/>
                    <a:pt x="905" y="259"/>
                    <a:pt x="914" y="259"/>
                  </a:cubicBezTo>
                  <a:cubicBezTo>
                    <a:pt x="917" y="259"/>
                    <a:pt x="925" y="259"/>
                    <a:pt x="922" y="259"/>
                  </a:cubicBezTo>
                  <a:cubicBezTo>
                    <a:pt x="925" y="259"/>
                    <a:pt x="928" y="259"/>
                    <a:pt x="928" y="259"/>
                  </a:cubicBezTo>
                  <a:cubicBezTo>
                    <a:pt x="931" y="259"/>
                    <a:pt x="934" y="262"/>
                    <a:pt x="934" y="262"/>
                  </a:cubicBezTo>
                  <a:cubicBezTo>
                    <a:pt x="937" y="262"/>
                    <a:pt x="937" y="262"/>
                    <a:pt x="940" y="265"/>
                  </a:cubicBezTo>
                  <a:lnTo>
                    <a:pt x="940" y="265"/>
                  </a:lnTo>
                  <a:cubicBezTo>
                    <a:pt x="937" y="262"/>
                    <a:pt x="943" y="271"/>
                    <a:pt x="943" y="268"/>
                  </a:cubicBezTo>
                  <a:cubicBezTo>
                    <a:pt x="945" y="279"/>
                    <a:pt x="937" y="291"/>
                    <a:pt x="934" y="300"/>
                  </a:cubicBezTo>
                  <a:cubicBezTo>
                    <a:pt x="925" y="322"/>
                    <a:pt x="917" y="342"/>
                    <a:pt x="905" y="365"/>
                  </a:cubicBezTo>
                  <a:cubicBezTo>
                    <a:pt x="880" y="405"/>
                    <a:pt x="851" y="446"/>
                    <a:pt x="816" y="477"/>
                  </a:cubicBezTo>
                  <a:cubicBezTo>
                    <a:pt x="776" y="517"/>
                    <a:pt x="730" y="549"/>
                    <a:pt x="682" y="572"/>
                  </a:cubicBezTo>
                  <a:cubicBezTo>
                    <a:pt x="656" y="583"/>
                    <a:pt x="667" y="626"/>
                    <a:pt x="696" y="626"/>
                  </a:cubicBezTo>
                  <a:cubicBezTo>
                    <a:pt x="750" y="623"/>
                    <a:pt x="805" y="629"/>
                    <a:pt x="859" y="649"/>
                  </a:cubicBezTo>
                  <a:cubicBezTo>
                    <a:pt x="888" y="658"/>
                    <a:pt x="948" y="681"/>
                    <a:pt x="943" y="724"/>
                  </a:cubicBezTo>
                  <a:close/>
                </a:path>
              </a:pathLst>
            </a:custGeom>
            <a:solidFill>
              <a:schemeClr val="accent2"/>
            </a:solidFill>
            <a:ln>
              <a:noFill/>
            </a:ln>
          </p:spPr>
          <p:txBody>
            <a:bodyPr spcFirstLastPara="1" wrap="square" lIns="90000" tIns="45000" rIns="90000" bIns="45000" anchor="ctr" anchorCtr="1">
              <a:noAutofit/>
            </a:bodyPr>
            <a:lstStyle/>
            <a:p>
              <a:pPr marL="0" lvl="0" indent="0" algn="l" rtl="0">
                <a:spcBef>
                  <a:spcPts val="0"/>
                </a:spcBef>
                <a:spcAft>
                  <a:spcPts val="0"/>
                </a:spcAft>
                <a:buNone/>
              </a:pPr>
              <a:endParaRPr sz="3600"/>
            </a:p>
          </p:txBody>
        </p:sp>
      </p:grpSp>
      <p:grpSp>
        <p:nvGrpSpPr>
          <p:cNvPr id="294" name="Google Shape;294;p22"/>
          <p:cNvGrpSpPr/>
          <p:nvPr/>
        </p:nvGrpSpPr>
        <p:grpSpPr>
          <a:xfrm flipH="1">
            <a:off x="2016076" y="-496304"/>
            <a:ext cx="16510640" cy="1274952"/>
            <a:chOff x="-94861" y="-248152"/>
            <a:chExt cx="8255320" cy="637476"/>
          </a:xfrm>
        </p:grpSpPr>
        <p:sp>
          <p:nvSpPr>
            <p:cNvPr id="295" name="Google Shape;295;p22"/>
            <p:cNvSpPr/>
            <p:nvPr/>
          </p:nvSpPr>
          <p:spPr>
            <a:xfrm>
              <a:off x="-94861" y="-248152"/>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sp>
          <p:nvSpPr>
            <p:cNvPr id="296" name="Google Shape;296;p22"/>
            <p:cNvSpPr/>
            <p:nvPr/>
          </p:nvSpPr>
          <p:spPr>
            <a:xfrm>
              <a:off x="7041189" y="-196577"/>
              <a:ext cx="1119270" cy="585901"/>
            </a:xfrm>
            <a:custGeom>
              <a:avLst/>
              <a:gdLst/>
              <a:ahLst/>
              <a:cxnLst/>
              <a:rect l="l" t="t" r="r" b="b"/>
              <a:pathLst>
                <a:path w="3922" h="2053" extrusionOk="0">
                  <a:moveTo>
                    <a:pt x="3256" y="2016"/>
                  </a:moveTo>
                  <a:lnTo>
                    <a:pt x="3256" y="2016"/>
                  </a:lnTo>
                  <a:cubicBezTo>
                    <a:pt x="3384" y="2052"/>
                    <a:pt x="3539" y="2056"/>
                    <a:pt x="3663" y="2036"/>
                  </a:cubicBezTo>
                  <a:cubicBezTo>
                    <a:pt x="4139" y="1955"/>
                    <a:pt x="3895" y="1250"/>
                    <a:pt x="3461" y="1371"/>
                  </a:cubicBezTo>
                  <a:cubicBezTo>
                    <a:pt x="3582" y="1261"/>
                    <a:pt x="3613" y="1061"/>
                    <a:pt x="3505" y="931"/>
                  </a:cubicBezTo>
                  <a:cubicBezTo>
                    <a:pt x="3398" y="802"/>
                    <a:pt x="3180" y="786"/>
                    <a:pt x="3058" y="898"/>
                  </a:cubicBezTo>
                  <a:cubicBezTo>
                    <a:pt x="3105" y="753"/>
                    <a:pt x="2982" y="592"/>
                    <a:pt x="2833" y="558"/>
                  </a:cubicBezTo>
                  <a:cubicBezTo>
                    <a:pt x="2685" y="524"/>
                    <a:pt x="2528" y="588"/>
                    <a:pt x="2408" y="683"/>
                  </a:cubicBezTo>
                  <a:cubicBezTo>
                    <a:pt x="2470" y="461"/>
                    <a:pt x="2512" y="218"/>
                    <a:pt x="2315" y="101"/>
                  </a:cubicBezTo>
                  <a:cubicBezTo>
                    <a:pt x="2105" y="-21"/>
                    <a:pt x="1829" y="-41"/>
                    <a:pt x="1624" y="88"/>
                  </a:cubicBezTo>
                  <a:cubicBezTo>
                    <a:pt x="1419" y="216"/>
                    <a:pt x="1319" y="505"/>
                    <a:pt x="1433" y="719"/>
                  </a:cubicBezTo>
                  <a:cubicBezTo>
                    <a:pt x="1345" y="629"/>
                    <a:pt x="1180" y="632"/>
                    <a:pt x="1094" y="725"/>
                  </a:cubicBezTo>
                  <a:cubicBezTo>
                    <a:pt x="1007" y="819"/>
                    <a:pt x="1017" y="982"/>
                    <a:pt x="1114" y="1065"/>
                  </a:cubicBezTo>
                  <a:cubicBezTo>
                    <a:pt x="973" y="965"/>
                    <a:pt x="768" y="967"/>
                    <a:pt x="629" y="1069"/>
                  </a:cubicBezTo>
                  <a:cubicBezTo>
                    <a:pt x="533" y="1140"/>
                    <a:pt x="485" y="1313"/>
                    <a:pt x="590" y="1367"/>
                  </a:cubicBezTo>
                  <a:cubicBezTo>
                    <a:pt x="456" y="1330"/>
                    <a:pt x="310" y="1293"/>
                    <a:pt x="179" y="1340"/>
                  </a:cubicBezTo>
                  <a:cubicBezTo>
                    <a:pt x="46" y="1387"/>
                    <a:pt x="-50" y="1556"/>
                    <a:pt x="29" y="1671"/>
                  </a:cubicBezTo>
                  <a:cubicBezTo>
                    <a:pt x="62" y="1718"/>
                    <a:pt x="116" y="1747"/>
                    <a:pt x="172" y="1760"/>
                  </a:cubicBezTo>
                  <a:cubicBezTo>
                    <a:pt x="296" y="1790"/>
                    <a:pt x="435" y="1747"/>
                    <a:pt x="522" y="1652"/>
                  </a:cubicBezTo>
                  <a:cubicBezTo>
                    <a:pt x="499" y="1809"/>
                    <a:pt x="641" y="1948"/>
                    <a:pt x="790" y="2006"/>
                  </a:cubicBezTo>
                  <a:cubicBezTo>
                    <a:pt x="1094" y="2125"/>
                    <a:pt x="1473" y="2013"/>
                    <a:pt x="1661" y="1747"/>
                  </a:cubicBezTo>
                  <a:cubicBezTo>
                    <a:pt x="1746" y="1861"/>
                    <a:pt x="1892" y="1926"/>
                    <a:pt x="2033" y="1916"/>
                  </a:cubicBezTo>
                  <a:cubicBezTo>
                    <a:pt x="2174" y="1906"/>
                    <a:pt x="2307" y="1821"/>
                    <a:pt x="2376" y="1696"/>
                  </a:cubicBezTo>
                  <a:cubicBezTo>
                    <a:pt x="2349" y="1745"/>
                    <a:pt x="2646" y="1839"/>
                    <a:pt x="2678" y="1842"/>
                  </a:cubicBezTo>
                  <a:cubicBezTo>
                    <a:pt x="2807" y="1859"/>
                    <a:pt x="2927" y="1822"/>
                    <a:pt x="3036" y="1758"/>
                  </a:cubicBezTo>
                  <a:cubicBezTo>
                    <a:pt x="2908" y="1834"/>
                    <a:pt x="3155" y="1980"/>
                    <a:pt x="3197" y="1996"/>
                  </a:cubicBezTo>
                  <a:cubicBezTo>
                    <a:pt x="3216" y="2003"/>
                    <a:pt x="3236" y="2010"/>
                    <a:pt x="3256" y="20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36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792268508"/>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531148"/>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66586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18792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091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2" y="547694"/>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2"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grpSp>
        <p:nvGrpSpPr>
          <p:cNvPr id="7" name="组合 19"/>
          <p:cNvGrpSpPr/>
          <p:nvPr userDrawn="1"/>
        </p:nvGrpSpPr>
        <p:grpSpPr>
          <a:xfrm>
            <a:off x="108585" y="9478328"/>
            <a:ext cx="18181320" cy="80772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222863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052045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566555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364274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134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59489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7531092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823595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65327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405579" y="674399"/>
            <a:ext cx="19112231" cy="10130303"/>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40" name="Google Shape;3040;p18"/>
          <p:cNvSpPr txBox="1">
            <a:spLocks noGrp="1"/>
          </p:cNvSpPr>
          <p:nvPr>
            <p:ph type="title"/>
          </p:nvPr>
        </p:nvSpPr>
        <p:spPr>
          <a:xfrm>
            <a:off x="1946051" y="3699050"/>
            <a:ext cx="6577200" cy="121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946100" y="4911900"/>
            <a:ext cx="6577200" cy="16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356206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627949" y="544774"/>
            <a:ext cx="19262066" cy="10729574"/>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3144" name="Google Shape;3144;p19"/>
          <p:cNvSpPr txBox="1">
            <a:spLocks noGrp="1"/>
          </p:cNvSpPr>
          <p:nvPr>
            <p:ph type="title"/>
          </p:nvPr>
        </p:nvSpPr>
        <p:spPr>
          <a:xfrm>
            <a:off x="9920951" y="3300017"/>
            <a:ext cx="6573600" cy="1521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9920951" y="4886215"/>
            <a:ext cx="5854200" cy="2131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1829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2" y="547694"/>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2"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5872879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130899" y="518551"/>
            <a:ext cx="18472322" cy="1066550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2694" name="Google Shape;2694;p16"/>
          <p:cNvSpPr txBox="1">
            <a:spLocks noGrp="1"/>
          </p:cNvSpPr>
          <p:nvPr>
            <p:ph type="subTitle" idx="1"/>
          </p:nvPr>
        </p:nvSpPr>
        <p:spPr>
          <a:xfrm>
            <a:off x="1440000" y="5795801"/>
            <a:ext cx="6743400" cy="16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1440000" y="2767136"/>
            <a:ext cx="7704000" cy="3028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9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90415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442521" y="291346"/>
            <a:ext cx="18889469" cy="10965188"/>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32" name="Google Shape;1932;p11"/>
          <p:cNvSpPr txBox="1">
            <a:spLocks noGrp="1"/>
          </p:cNvSpPr>
          <p:nvPr>
            <p:ph type="title" hasCustomPrompt="1"/>
          </p:nvPr>
        </p:nvSpPr>
        <p:spPr>
          <a:xfrm>
            <a:off x="2568000" y="3033200"/>
            <a:ext cx="13152000" cy="310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9200"/>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1933" name="Google Shape;1933;p11"/>
          <p:cNvSpPr txBox="1">
            <a:spLocks noGrp="1"/>
          </p:cNvSpPr>
          <p:nvPr>
            <p:ph type="subTitle" idx="1"/>
          </p:nvPr>
        </p:nvSpPr>
        <p:spPr>
          <a:xfrm>
            <a:off x="2568000" y="5997272"/>
            <a:ext cx="131520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extLst>
      <p:ext uri="{BB962C8B-B14F-4D97-AF65-F5344CB8AC3E}">
        <p14:creationId xmlns:p14="http://schemas.microsoft.com/office/powerpoint/2010/main" val="275753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945650" y="1345100"/>
            <a:ext cx="14397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1441503" y="5762564"/>
            <a:ext cx="3932550" cy="4511978"/>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1048795" y="7536422"/>
            <a:ext cx="5262812" cy="33611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6622588" y="4627468"/>
            <a:ext cx="3363338" cy="3855662"/>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6082854" y="6415751"/>
            <a:ext cx="2633942" cy="438044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13388981" y="8363300"/>
            <a:ext cx="2080799" cy="2893301"/>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2B9315AB-934B-7947-ECA1-F071CA97D5E9}"/>
              </a:ext>
            </a:extLst>
          </p:cNvPr>
          <p:cNvPicPr>
            <a:picLocks noChangeAspect="1"/>
          </p:cNvPicPr>
          <p:nvPr userDrawn="1"/>
        </p:nvPicPr>
        <p:blipFill>
          <a:blip r:embed="rId7"/>
          <a:stretch>
            <a:fillRect/>
          </a:stretch>
        </p:blipFill>
        <p:spPr>
          <a:xfrm>
            <a:off x="-3747540" y="44030"/>
            <a:ext cx="3747540" cy="3747540"/>
          </a:xfrm>
          <a:prstGeom prst="rect">
            <a:avLst/>
          </a:prstGeom>
        </p:spPr>
      </p:pic>
    </p:spTree>
    <p:extLst>
      <p:ext uri="{BB962C8B-B14F-4D97-AF65-F5344CB8AC3E}">
        <p14:creationId xmlns:p14="http://schemas.microsoft.com/office/powerpoint/2010/main" val="25446927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5204280" y="5085001"/>
            <a:ext cx="2080799" cy="2893301"/>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14145979" y="7639721"/>
            <a:ext cx="4197428" cy="1354811"/>
          </a:xfrm>
          <a:prstGeom prst="rect">
            <a:avLst/>
          </a:prstGeom>
          <a:noFill/>
          <a:ln>
            <a:noFill/>
          </a:ln>
        </p:spPr>
      </p:pic>
      <p:sp>
        <p:nvSpPr>
          <p:cNvPr id="18" name="Google Shape;18;p3"/>
          <p:cNvSpPr/>
          <p:nvPr/>
        </p:nvSpPr>
        <p:spPr>
          <a:xfrm>
            <a:off x="4013351" y="1733900"/>
            <a:ext cx="10261200" cy="6318600"/>
          </a:xfrm>
          <a:prstGeom prst="roundRect">
            <a:avLst>
              <a:gd name="adj" fmla="val 16667"/>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9" name="Google Shape;19;p3"/>
          <p:cNvPicPr preferRelativeResize="0"/>
          <p:nvPr/>
        </p:nvPicPr>
        <p:blipFill>
          <a:blip r:embed="rId4">
            <a:alphaModFix/>
          </a:blip>
          <a:stretch>
            <a:fillRect/>
          </a:stretch>
        </p:blipFill>
        <p:spPr>
          <a:xfrm flipH="1">
            <a:off x="-381694" y="8591227"/>
            <a:ext cx="19277969" cy="2823950"/>
          </a:xfrm>
          <a:prstGeom prst="rect">
            <a:avLst/>
          </a:prstGeom>
          <a:noFill/>
          <a:ln>
            <a:noFill/>
          </a:ln>
        </p:spPr>
      </p:pic>
      <p:sp>
        <p:nvSpPr>
          <p:cNvPr id="20" name="Google Shape;20;p3"/>
          <p:cNvSpPr txBox="1">
            <a:spLocks noGrp="1"/>
          </p:cNvSpPr>
          <p:nvPr>
            <p:ph type="title"/>
          </p:nvPr>
        </p:nvSpPr>
        <p:spPr>
          <a:xfrm>
            <a:off x="5670050" y="4605401"/>
            <a:ext cx="6948000" cy="13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4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1" name="Google Shape;21;p3"/>
          <p:cNvSpPr txBox="1">
            <a:spLocks noGrp="1"/>
          </p:cNvSpPr>
          <p:nvPr>
            <p:ph type="title" idx="2" hasCustomPrompt="1"/>
          </p:nvPr>
        </p:nvSpPr>
        <p:spPr>
          <a:xfrm>
            <a:off x="5993100" y="2777250"/>
            <a:ext cx="63018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400">
                <a:solidFill>
                  <a:schemeClr val="accen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2" name="Google Shape;22;p3"/>
          <p:cNvSpPr txBox="1">
            <a:spLocks noGrp="1"/>
          </p:cNvSpPr>
          <p:nvPr>
            <p:ph type="subTitle" idx="1"/>
          </p:nvPr>
        </p:nvSpPr>
        <p:spPr>
          <a:xfrm>
            <a:off x="6460200" y="6054350"/>
            <a:ext cx="5368200" cy="95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2141100" y="7008971"/>
            <a:ext cx="5038848" cy="2771892"/>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389194" y="5904055"/>
            <a:ext cx="2853296" cy="3273692"/>
          </a:xfrm>
          <a:prstGeom prst="rect">
            <a:avLst/>
          </a:prstGeom>
          <a:noFill/>
          <a:ln>
            <a:noFill/>
          </a:ln>
        </p:spPr>
      </p:pic>
      <p:pic>
        <p:nvPicPr>
          <p:cNvPr id="25" name="Google Shape;25;p3"/>
          <p:cNvPicPr preferRelativeResize="0"/>
          <p:nvPr/>
        </p:nvPicPr>
        <p:blipFill>
          <a:blip r:embed="rId7">
            <a:alphaModFix/>
          </a:blip>
          <a:stretch>
            <a:fillRect/>
          </a:stretch>
        </p:blipFill>
        <p:spPr>
          <a:xfrm>
            <a:off x="235850" y="7858599"/>
            <a:ext cx="5038848" cy="2428386"/>
          </a:xfrm>
          <a:prstGeom prst="rect">
            <a:avLst/>
          </a:prstGeom>
          <a:noFill/>
          <a:ln>
            <a:noFill/>
          </a:ln>
        </p:spPr>
      </p:pic>
      <p:pic>
        <p:nvPicPr>
          <p:cNvPr id="26" name="Google Shape;26;p3"/>
          <p:cNvPicPr preferRelativeResize="0"/>
          <p:nvPr/>
        </p:nvPicPr>
        <p:blipFill>
          <a:blip r:embed="rId8">
            <a:alphaModFix/>
          </a:blip>
          <a:stretch>
            <a:fillRect/>
          </a:stretch>
        </p:blipFill>
        <p:spPr>
          <a:xfrm>
            <a:off x="13110265" y="8209405"/>
            <a:ext cx="4795904" cy="3063002"/>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934E1FBF-3B4E-8F05-7953-DFAA7F4AA51C}"/>
              </a:ext>
            </a:extLst>
          </p:cNvPr>
          <p:cNvPicPr>
            <a:picLocks noChangeAspect="1"/>
          </p:cNvPicPr>
          <p:nvPr userDrawn="1"/>
        </p:nvPicPr>
        <p:blipFill>
          <a:blip r:embed="rId9"/>
          <a:stretch>
            <a:fillRect/>
          </a:stretch>
        </p:blipFill>
        <p:spPr>
          <a:xfrm>
            <a:off x="-3732549" y="2"/>
            <a:ext cx="3732551" cy="3732551"/>
          </a:xfrm>
          <a:prstGeom prst="rect">
            <a:avLst/>
          </a:prstGeom>
        </p:spPr>
      </p:pic>
    </p:spTree>
    <p:extLst>
      <p:ext uri="{BB962C8B-B14F-4D97-AF65-F5344CB8AC3E}">
        <p14:creationId xmlns:p14="http://schemas.microsoft.com/office/powerpoint/2010/main" val="7784457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591244" y="8457877"/>
            <a:ext cx="19277969" cy="2823950"/>
          </a:xfrm>
          <a:prstGeom prst="rect">
            <a:avLst/>
          </a:prstGeom>
          <a:noFill/>
          <a:ln>
            <a:noFill/>
          </a:ln>
        </p:spPr>
      </p:pic>
      <p:sp>
        <p:nvSpPr>
          <p:cNvPr id="205" name="Google Shape;205;p23"/>
          <p:cNvSpPr/>
          <p:nvPr/>
        </p:nvSpPr>
        <p:spPr>
          <a:xfrm>
            <a:off x="725700" y="558650"/>
            <a:ext cx="16836600" cy="9169800"/>
          </a:xfrm>
          <a:prstGeom prst="roundRect">
            <a:avLst>
              <a:gd name="adj" fmla="val 16667"/>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2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927163" y="4259795"/>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6964182" y="4259795"/>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12016859" y="4259795"/>
            <a:ext cx="4344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927163" y="7569024"/>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6964182" y="7569024"/>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12016859" y="7569024"/>
            <a:ext cx="4344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918032" y="3392250"/>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6964182" y="3392250"/>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12025968" y="3392250"/>
            <a:ext cx="4344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918032" y="6692396"/>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6964182" y="6692396"/>
            <a:ext cx="4353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12025968" y="6692396"/>
            <a:ext cx="4344000" cy="96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48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6436246" y="7971326"/>
            <a:ext cx="2671890" cy="3063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1072593" y="8085671"/>
            <a:ext cx="4019999" cy="2567454"/>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13905287" y="9235622"/>
            <a:ext cx="4009980" cy="1294310"/>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33CDB106-FB88-EDEB-CD2C-476F0B0DD910}"/>
              </a:ext>
            </a:extLst>
          </p:cNvPr>
          <p:cNvPicPr>
            <a:picLocks noChangeAspect="1"/>
          </p:cNvPicPr>
          <p:nvPr userDrawn="1"/>
        </p:nvPicPr>
        <p:blipFill>
          <a:blip r:embed="rId6"/>
          <a:stretch>
            <a:fillRect/>
          </a:stretch>
        </p:blipFill>
        <p:spPr>
          <a:xfrm>
            <a:off x="-3732549" y="2"/>
            <a:ext cx="3732551" cy="3732551"/>
          </a:xfrm>
          <a:prstGeom prst="rect">
            <a:avLst/>
          </a:prstGeom>
        </p:spPr>
      </p:pic>
    </p:spTree>
    <p:extLst>
      <p:ext uri="{BB962C8B-B14F-4D97-AF65-F5344CB8AC3E}">
        <p14:creationId xmlns:p14="http://schemas.microsoft.com/office/powerpoint/2010/main" val="2520595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4"/>
            <a:ext cx="15773400" cy="4279106"/>
          </a:xfrm>
          <a:prstGeom prst="rect">
            <a:avLst/>
          </a:prstGeom>
        </p:spPr>
        <p:txBody>
          <a:bodyPr anchor="b"/>
          <a:lstStyle>
            <a:lvl1pPr>
              <a:defRPr sz="8994"/>
            </a:lvl1pPr>
          </a:lstStyle>
          <a:p>
            <a:r>
              <a:rPr lang="en-US"/>
              <a:t>Click to edit Master title style</a:t>
            </a:r>
          </a:p>
        </p:txBody>
      </p:sp>
      <p:sp>
        <p:nvSpPr>
          <p:cNvPr id="3" name="Text Placeholder 2"/>
          <p:cNvSpPr>
            <a:spLocks noGrp="1"/>
          </p:cNvSpPr>
          <p:nvPr>
            <p:ph type="body" idx="1"/>
          </p:nvPr>
        </p:nvSpPr>
        <p:spPr>
          <a:xfrm>
            <a:off x="1247775" y="6884201"/>
            <a:ext cx="15773400" cy="2250281"/>
          </a:xfrm>
          <a:prstGeom prst="rect">
            <a:avLst/>
          </a:prstGeom>
        </p:spPr>
        <p:txBody>
          <a:bodyPr/>
          <a:lstStyle>
            <a:lvl1pPr marL="0" indent="0">
              <a:buNone/>
              <a:defRPr sz="3597">
                <a:solidFill>
                  <a:schemeClr val="tx1">
                    <a:tint val="75000"/>
                  </a:schemeClr>
                </a:solidFill>
              </a:defRPr>
            </a:lvl1pPr>
            <a:lvl2pPr marL="685389" indent="0">
              <a:buNone/>
              <a:defRPr sz="2997">
                <a:solidFill>
                  <a:schemeClr val="tx1">
                    <a:tint val="75000"/>
                  </a:schemeClr>
                </a:solidFill>
              </a:defRPr>
            </a:lvl2pPr>
            <a:lvl3pPr marL="1370778" indent="0">
              <a:buNone/>
              <a:defRPr sz="2697">
                <a:solidFill>
                  <a:schemeClr val="tx1">
                    <a:tint val="75000"/>
                  </a:schemeClr>
                </a:solidFill>
              </a:defRPr>
            </a:lvl3pPr>
            <a:lvl4pPr marL="2056167" indent="0">
              <a:buNone/>
              <a:defRPr sz="2400">
                <a:solidFill>
                  <a:schemeClr val="tx1">
                    <a:tint val="75000"/>
                  </a:schemeClr>
                </a:solidFill>
              </a:defRPr>
            </a:lvl4pPr>
            <a:lvl5pPr marL="2741555" indent="0">
              <a:buNone/>
              <a:defRPr sz="2400">
                <a:solidFill>
                  <a:schemeClr val="tx1">
                    <a:tint val="75000"/>
                  </a:schemeClr>
                </a:solidFill>
              </a:defRPr>
            </a:lvl5pPr>
            <a:lvl6pPr marL="3426942" indent="0">
              <a:buNone/>
              <a:defRPr sz="2400">
                <a:solidFill>
                  <a:schemeClr val="tx1">
                    <a:tint val="75000"/>
                  </a:schemeClr>
                </a:solidFill>
              </a:defRPr>
            </a:lvl6pPr>
            <a:lvl7pPr marL="4112331" indent="0">
              <a:buNone/>
              <a:defRPr sz="2400">
                <a:solidFill>
                  <a:schemeClr val="tx1">
                    <a:tint val="75000"/>
                  </a:schemeClr>
                </a:solidFill>
              </a:defRPr>
            </a:lvl7pPr>
            <a:lvl8pPr marL="4797720" indent="0">
              <a:buNone/>
              <a:defRPr sz="2400">
                <a:solidFill>
                  <a:schemeClr val="tx1">
                    <a:tint val="75000"/>
                  </a:schemeClr>
                </a:solidFill>
              </a:defRPr>
            </a:lvl8pPr>
            <a:lvl9pPr marL="5483109"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297520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2" y="547694"/>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3"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6" name="Footer Placeholder 5"/>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240956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6" y="2521745"/>
            <a:ext cx="7736681" cy="1235868"/>
          </a:xfrm>
          <a:prstGeom prst="rect">
            <a:avLst/>
          </a:prstGeom>
        </p:spPr>
        <p:txBody>
          <a:bodyPr anchor="b"/>
          <a:lstStyle>
            <a:lvl1pPr marL="0" indent="0">
              <a:buNone/>
              <a:defRPr sz="3597" b="1"/>
            </a:lvl1pPr>
            <a:lvl2pPr marL="685389" indent="0">
              <a:buNone/>
              <a:defRPr sz="2997" b="1"/>
            </a:lvl2pPr>
            <a:lvl3pPr marL="1370778" indent="0">
              <a:buNone/>
              <a:defRPr sz="2697" b="1"/>
            </a:lvl3pPr>
            <a:lvl4pPr marL="2056167" indent="0">
              <a:buNone/>
              <a:defRPr sz="2400" b="1"/>
            </a:lvl4pPr>
            <a:lvl5pPr marL="2741555" indent="0">
              <a:buNone/>
              <a:defRPr sz="2400" b="1"/>
            </a:lvl5pPr>
            <a:lvl6pPr marL="3426942" indent="0">
              <a:buNone/>
              <a:defRPr sz="2400" b="1"/>
            </a:lvl6pPr>
            <a:lvl7pPr marL="4112331" indent="0">
              <a:buNone/>
              <a:defRPr sz="2400" b="1"/>
            </a:lvl7pPr>
            <a:lvl8pPr marL="4797720" indent="0">
              <a:buNone/>
              <a:defRPr sz="2400" b="1"/>
            </a:lvl8pPr>
            <a:lvl9pPr marL="5483109" indent="0">
              <a:buNone/>
              <a:defRPr sz="2400" b="1"/>
            </a:lvl9pPr>
          </a:lstStyle>
          <a:p>
            <a:pPr lvl="0"/>
            <a:r>
              <a:rPr lang="en-US"/>
              <a:t>Edit Master text styles</a:t>
            </a:r>
          </a:p>
        </p:txBody>
      </p:sp>
      <p:sp>
        <p:nvSpPr>
          <p:cNvPr id="4" name="Content Placeholder 3"/>
          <p:cNvSpPr>
            <a:spLocks noGrp="1"/>
          </p:cNvSpPr>
          <p:nvPr>
            <p:ph sz="half" idx="2"/>
          </p:nvPr>
        </p:nvSpPr>
        <p:spPr>
          <a:xfrm>
            <a:off x="1259686"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597" b="1"/>
            </a:lvl1pPr>
            <a:lvl2pPr marL="685389" indent="0">
              <a:buNone/>
              <a:defRPr sz="2997" b="1"/>
            </a:lvl2pPr>
            <a:lvl3pPr marL="1370778" indent="0">
              <a:buNone/>
              <a:defRPr sz="2697" b="1"/>
            </a:lvl3pPr>
            <a:lvl4pPr marL="2056167" indent="0">
              <a:buNone/>
              <a:defRPr sz="2400" b="1"/>
            </a:lvl4pPr>
            <a:lvl5pPr marL="2741555" indent="0">
              <a:buNone/>
              <a:defRPr sz="2400" b="1"/>
            </a:lvl5pPr>
            <a:lvl6pPr marL="3426942" indent="0">
              <a:buNone/>
              <a:defRPr sz="2400" b="1"/>
            </a:lvl6pPr>
            <a:lvl7pPr marL="4112331" indent="0">
              <a:buNone/>
              <a:defRPr sz="2400" b="1"/>
            </a:lvl7pPr>
            <a:lvl8pPr marL="4797720" indent="0">
              <a:buNone/>
              <a:defRPr sz="2400" b="1"/>
            </a:lvl8pPr>
            <a:lvl9pPr marL="5483109"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8" name="Footer Placeholder 7"/>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480178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2" y="547694"/>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4" name="Footer Placeholder 3"/>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636253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3" name="Footer Placeholder 2"/>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39746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a:prstGeom prst="rect">
            <a:avLst/>
          </a:prstGeom>
        </p:spPr>
        <p:txBody>
          <a:bodyPr anchor="b"/>
          <a:lstStyle>
            <a:lvl1pPr>
              <a:defRPr sz="4797"/>
            </a:lvl1pPr>
          </a:lstStyle>
          <a:p>
            <a:r>
              <a:rPr lang="en-US"/>
              <a:t>Click to edit Master title style</a:t>
            </a:r>
          </a:p>
        </p:txBody>
      </p:sp>
      <p:sp>
        <p:nvSpPr>
          <p:cNvPr id="3" name="Content Placeholder 2"/>
          <p:cNvSpPr>
            <a:spLocks noGrp="1"/>
          </p:cNvSpPr>
          <p:nvPr>
            <p:ph idx="1"/>
          </p:nvPr>
        </p:nvSpPr>
        <p:spPr>
          <a:xfrm>
            <a:off x="7774782" y="1481144"/>
            <a:ext cx="9258300" cy="7310438"/>
          </a:xfrm>
          <a:prstGeom prst="rect">
            <a:avLst/>
          </a:prstGeom>
        </p:spPr>
        <p:txBody>
          <a:bodyPr/>
          <a:lstStyle>
            <a:lvl1pPr>
              <a:defRPr sz="4797"/>
            </a:lvl1pPr>
            <a:lvl2pPr>
              <a:defRPr sz="4197"/>
            </a:lvl2pPr>
            <a:lvl3pPr>
              <a:defRPr sz="3597"/>
            </a:lvl3pPr>
            <a:lvl4pPr>
              <a:defRPr sz="2997"/>
            </a:lvl4pPr>
            <a:lvl5pPr>
              <a:defRPr sz="2997"/>
            </a:lvl5pPr>
            <a:lvl6pPr>
              <a:defRPr sz="2997"/>
            </a:lvl6pPr>
            <a:lvl7pPr>
              <a:defRPr sz="2997"/>
            </a:lvl7pPr>
            <a:lvl8pPr>
              <a:defRPr sz="2997"/>
            </a:lvl8pPr>
            <a:lvl9pPr>
              <a:defRPr sz="29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6" y="3086100"/>
            <a:ext cx="5898356" cy="5717382"/>
          </a:xfrm>
          <a:prstGeom prst="rect">
            <a:avLst/>
          </a:prstGeom>
        </p:spPr>
        <p:txBody>
          <a:bodyPr/>
          <a:lstStyle>
            <a:lvl1pPr marL="0" indent="0">
              <a:buNone/>
              <a:defRPr sz="2400"/>
            </a:lvl1pPr>
            <a:lvl2pPr marL="685389" indent="0">
              <a:buNone/>
              <a:defRPr sz="2100"/>
            </a:lvl2pPr>
            <a:lvl3pPr marL="1370778" indent="0">
              <a:buNone/>
              <a:defRPr sz="1800"/>
            </a:lvl3pPr>
            <a:lvl4pPr marL="2056167" indent="0">
              <a:buNone/>
              <a:defRPr sz="1500"/>
            </a:lvl4pPr>
            <a:lvl5pPr marL="2741555" indent="0">
              <a:buNone/>
              <a:defRPr sz="1500"/>
            </a:lvl5pPr>
            <a:lvl6pPr marL="3426942" indent="0">
              <a:buNone/>
              <a:defRPr sz="1500"/>
            </a:lvl6pPr>
            <a:lvl7pPr marL="4112331" indent="0">
              <a:buNone/>
              <a:defRPr sz="1500"/>
            </a:lvl7pPr>
            <a:lvl8pPr marL="4797720" indent="0">
              <a:buNone/>
              <a:defRPr sz="1500"/>
            </a:lvl8pPr>
            <a:lvl9pPr marL="5483109"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6" name="Footer Placeholder 5"/>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871569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a:prstGeom prst="rect">
            <a:avLst/>
          </a:prstGeom>
        </p:spPr>
        <p:txBody>
          <a:bodyPr anchor="b"/>
          <a:lstStyle>
            <a:lvl1pPr>
              <a:defRPr sz="4797"/>
            </a:lvl1pPr>
          </a:lstStyle>
          <a:p>
            <a:r>
              <a:rPr lang="en-US"/>
              <a:t>Click to edit Master title style</a:t>
            </a:r>
          </a:p>
        </p:txBody>
      </p:sp>
      <p:sp>
        <p:nvSpPr>
          <p:cNvPr id="3" name="Picture Placeholder 2"/>
          <p:cNvSpPr>
            <a:spLocks noGrp="1"/>
          </p:cNvSpPr>
          <p:nvPr>
            <p:ph type="pic" idx="1"/>
          </p:nvPr>
        </p:nvSpPr>
        <p:spPr>
          <a:xfrm>
            <a:off x="7774782" y="1481144"/>
            <a:ext cx="9258300" cy="7310438"/>
          </a:xfrm>
          <a:prstGeom prst="rect">
            <a:avLst/>
          </a:prstGeom>
        </p:spPr>
        <p:txBody>
          <a:bodyPr/>
          <a:lstStyle>
            <a:lvl1pPr marL="0" indent="0">
              <a:buNone/>
              <a:defRPr sz="4797"/>
            </a:lvl1pPr>
            <a:lvl2pPr marL="685389" indent="0">
              <a:buNone/>
              <a:defRPr sz="4197"/>
            </a:lvl2pPr>
            <a:lvl3pPr marL="1370778" indent="0">
              <a:buNone/>
              <a:defRPr sz="3597"/>
            </a:lvl3pPr>
            <a:lvl4pPr marL="2056167" indent="0">
              <a:buNone/>
              <a:defRPr sz="2997"/>
            </a:lvl4pPr>
            <a:lvl5pPr marL="2741555" indent="0">
              <a:buNone/>
              <a:defRPr sz="2997"/>
            </a:lvl5pPr>
            <a:lvl6pPr marL="3426942" indent="0">
              <a:buNone/>
              <a:defRPr sz="2997"/>
            </a:lvl6pPr>
            <a:lvl7pPr marL="4112331" indent="0">
              <a:buNone/>
              <a:defRPr sz="2997"/>
            </a:lvl7pPr>
            <a:lvl8pPr marL="4797720" indent="0">
              <a:buNone/>
              <a:defRPr sz="2997"/>
            </a:lvl8pPr>
            <a:lvl9pPr marL="5483109" indent="0">
              <a:buNone/>
              <a:defRPr sz="2997"/>
            </a:lvl9pPr>
          </a:lstStyle>
          <a:p>
            <a:endParaRPr lang="en-US"/>
          </a:p>
        </p:txBody>
      </p:sp>
      <p:sp>
        <p:nvSpPr>
          <p:cNvPr id="4" name="Text Placeholder 3"/>
          <p:cNvSpPr>
            <a:spLocks noGrp="1"/>
          </p:cNvSpPr>
          <p:nvPr>
            <p:ph type="body" sz="half" idx="2"/>
          </p:nvPr>
        </p:nvSpPr>
        <p:spPr>
          <a:xfrm>
            <a:off x="1259686" y="3086100"/>
            <a:ext cx="5898356" cy="5717382"/>
          </a:xfrm>
          <a:prstGeom prst="rect">
            <a:avLst/>
          </a:prstGeom>
        </p:spPr>
        <p:txBody>
          <a:bodyPr/>
          <a:lstStyle>
            <a:lvl1pPr marL="0" indent="0">
              <a:buNone/>
              <a:defRPr sz="2400"/>
            </a:lvl1pPr>
            <a:lvl2pPr marL="685389" indent="0">
              <a:buNone/>
              <a:defRPr sz="2100"/>
            </a:lvl2pPr>
            <a:lvl3pPr marL="1370778" indent="0">
              <a:buNone/>
              <a:defRPr sz="1800"/>
            </a:lvl3pPr>
            <a:lvl4pPr marL="2056167" indent="0">
              <a:buNone/>
              <a:defRPr sz="1500"/>
            </a:lvl4pPr>
            <a:lvl5pPr marL="2741555" indent="0">
              <a:buNone/>
              <a:defRPr sz="1500"/>
            </a:lvl5pPr>
            <a:lvl6pPr marL="3426942" indent="0">
              <a:buNone/>
              <a:defRPr sz="1500"/>
            </a:lvl6pPr>
            <a:lvl7pPr marL="4112331" indent="0">
              <a:buNone/>
              <a:defRPr sz="1500"/>
            </a:lvl7pPr>
            <a:lvl8pPr marL="4797720" indent="0">
              <a:buNone/>
              <a:defRPr sz="1500"/>
            </a:lvl8pPr>
            <a:lvl9pPr marL="5483109"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6" name="Footer Placeholder 5"/>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1945796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2" y="547694"/>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2"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813225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32"/>
            <a:ext cx="4114800" cy="547688"/>
          </a:xfrm>
          <a:prstGeom prst="rect">
            <a:avLst/>
          </a:prstGeom>
        </p:spPr>
        <p:txBody>
          <a:bodyPr/>
          <a:lstStyle/>
          <a:p>
            <a:pPr defTabSz="1370778">
              <a:defRPr/>
            </a:pPr>
            <a:fld id="{06ABD190-56AD-4C55-BBCA-1554B872117B}" type="datetimeFigureOut">
              <a:rPr lang="en-US" smtClean="0">
                <a:solidFill>
                  <a:prstClr val="black">
                    <a:tint val="75000"/>
                  </a:prstClr>
                </a:solidFill>
              </a:rPr>
              <a:pPr defTabSz="1370778">
                <a:defRPr/>
              </a:pPr>
              <a:t>03/01/2025</a:t>
            </a:fld>
            <a:endParaRPr lang="en-US">
              <a:solidFill>
                <a:prstClr val="black">
                  <a:tint val="75000"/>
                </a:prstClr>
              </a:solidFill>
            </a:endParaRPr>
          </a:p>
        </p:txBody>
      </p:sp>
      <p:sp>
        <p:nvSpPr>
          <p:cNvPr id="5" name="Footer Placeholder 4"/>
          <p:cNvSpPr>
            <a:spLocks noGrp="1"/>
          </p:cNvSpPr>
          <p:nvPr>
            <p:ph type="ftr" sz="quarter" idx="11"/>
          </p:nvPr>
        </p:nvSpPr>
        <p:spPr>
          <a:xfrm>
            <a:off x="6057902" y="9534532"/>
            <a:ext cx="6172200" cy="547688"/>
          </a:xfrm>
          <a:prstGeom prst="rect">
            <a:avLst/>
          </a:prstGeom>
        </p:spPr>
        <p:txBody>
          <a:bodyPr/>
          <a:lstStyle/>
          <a:p>
            <a:pPr algn="ctr" defTabSz="1370778">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2915900" y="9534532"/>
            <a:ext cx="4114800" cy="547688"/>
          </a:xfrm>
          <a:prstGeom prst="rect">
            <a:avLst/>
          </a:prstGeom>
        </p:spPr>
        <p:txBody>
          <a:bodyPr/>
          <a:lstStyle/>
          <a:p>
            <a:pPr algn="r" defTabSz="1370778">
              <a:defRPr/>
            </a:pPr>
            <a:fld id="{B8F674BA-2DE0-4D90-8561-25BA31F62F13}" type="slidenum">
              <a:rPr lang="en-US" smtClean="0">
                <a:solidFill>
                  <a:prstClr val="black">
                    <a:tint val="75000"/>
                  </a:prstClr>
                </a:solidFill>
              </a:rPr>
              <a:pPr algn="r" defTabSz="1370778">
                <a:defRPr/>
              </a:pPr>
              <a:t>‹#›</a:t>
            </a:fld>
            <a:endParaRPr lang="en-US">
              <a:solidFill>
                <a:prstClr val="black">
                  <a:tint val="75000"/>
                </a:prstClr>
              </a:solidFill>
            </a:endParaRPr>
          </a:p>
        </p:txBody>
      </p:sp>
    </p:spTree>
    <p:extLst>
      <p:ext uri="{BB962C8B-B14F-4D97-AF65-F5344CB8AC3E}">
        <p14:creationId xmlns:p14="http://schemas.microsoft.com/office/powerpoint/2010/main" val="2755186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73772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918003" y="9471600"/>
            <a:ext cx="4050000" cy="475200"/>
          </a:xfrm>
          <a:prstGeom prst="rect">
            <a:avLst/>
          </a:prstGeom>
        </p:spPr>
        <p:txBody>
          <a:bodyPr/>
          <a:lstStyle/>
          <a:p>
            <a:pPr defTabSz="1370778">
              <a:defRPr/>
            </a:pPr>
            <a:fld id="{9EFD9D74-47D9-4702-A33C-335B63B48DBF}" type="datetimeFigureOut">
              <a:rPr lang="zh-CN" altLang="en-US" sz="2697" smtClean="0">
                <a:solidFill>
                  <a:prstClr val="black"/>
                </a:solidFill>
                <a:latin typeface="Arial"/>
                <a:ea typeface="微软雅黑"/>
              </a:rPr>
              <a:pPr defTabSz="1370778">
                <a:defRPr/>
              </a:pPr>
              <a:t>2025/1/3</a:t>
            </a:fld>
            <a:endParaRPr lang="zh-CN" altLang="en-US" sz="2697" dirty="0">
              <a:solidFill>
                <a:prstClr val="black"/>
              </a:solidFill>
              <a:latin typeface="Arial"/>
              <a:ea typeface="微软雅黑"/>
            </a:endParaRPr>
          </a:p>
        </p:txBody>
      </p:sp>
      <p:sp>
        <p:nvSpPr>
          <p:cNvPr id="6" name="页脚占位符 5"/>
          <p:cNvSpPr>
            <a:spLocks noGrp="1"/>
          </p:cNvSpPr>
          <p:nvPr>
            <p:ph type="ftr" sz="quarter" idx="11"/>
            <p:custDataLst>
              <p:tags r:id="rId4"/>
            </p:custDataLst>
          </p:nvPr>
        </p:nvSpPr>
        <p:spPr>
          <a:xfrm>
            <a:off x="6174003" y="9471600"/>
            <a:ext cx="5940000" cy="475200"/>
          </a:xfrm>
          <a:prstGeom prst="rect">
            <a:avLst/>
          </a:prstGeom>
        </p:spPr>
        <p:txBody>
          <a:bodyPr/>
          <a:lstStyle/>
          <a:p>
            <a:pPr defTabSz="1370778">
              <a:defRPr/>
            </a:pPr>
            <a:endParaRPr lang="zh-CN" altLang="en-US" sz="2697" dirty="0">
              <a:solidFill>
                <a:prstClr val="black"/>
              </a:solidFill>
              <a:latin typeface="Arial"/>
              <a:ea typeface="微软雅黑"/>
            </a:endParaRPr>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pPr defTabSz="1370778">
              <a:defRPr/>
            </a:pPr>
            <a:fld id="{FABC47A4-756D-490B-A52F-7D9E2C9FC05F}" type="slidenum">
              <a:rPr lang="zh-CN" altLang="en-US" sz="2697" smtClean="0">
                <a:solidFill>
                  <a:prstClr val="black"/>
                </a:solidFill>
                <a:latin typeface="Arial"/>
                <a:ea typeface="微软雅黑"/>
              </a:rPr>
              <a:pPr defTabSz="1370778">
                <a:defRPr/>
              </a:pPr>
              <a:t>‹#›</a:t>
            </a:fld>
            <a:endParaRPr lang="zh-CN" altLang="en-US" sz="2697">
              <a:solidFill>
                <a:prstClr val="black"/>
              </a:solidFill>
              <a:latin typeface="Arial"/>
              <a:ea typeface="微软雅黑"/>
            </a:endParaRPr>
          </a:p>
        </p:txBody>
      </p:sp>
      <p:sp>
        <p:nvSpPr>
          <p:cNvPr id="9" name="标题 8"/>
          <p:cNvSpPr>
            <a:spLocks noGrp="1"/>
          </p:cNvSpPr>
          <p:nvPr>
            <p:ph type="title"/>
            <p:custDataLst>
              <p:tags r:id="rId6"/>
            </p:custDataLst>
          </p:nvPr>
        </p:nvSpPr>
        <p:spPr>
          <a:xfrm>
            <a:off x="912603"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8243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3" y="9471600"/>
            <a:ext cx="4050000" cy="475200"/>
          </a:xfrm>
          <a:prstGeom prst="rect">
            <a:avLst/>
          </a:prstGeom>
        </p:spPr>
        <p:txBody>
          <a:bodyPr/>
          <a:lstStyle/>
          <a:p>
            <a:pPr defTabSz="1370778">
              <a:defRPr/>
            </a:pPr>
            <a:fld id="{760FBDFE-C587-4B4C-A407-44438C67B59E}" type="datetimeFigureOut">
              <a:rPr lang="zh-CN" altLang="en-US" sz="2697" smtClean="0">
                <a:solidFill>
                  <a:prstClr val="black"/>
                </a:solidFill>
                <a:latin typeface="Arial"/>
                <a:ea typeface="微软雅黑"/>
              </a:rPr>
              <a:pPr defTabSz="1370778">
                <a:defRPr/>
              </a:pPr>
              <a:t>2025/1/3</a:t>
            </a:fld>
            <a:endParaRPr lang="zh-CN" altLang="en-US" sz="2697">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6174003" y="9471600"/>
            <a:ext cx="5940000" cy="475200"/>
          </a:xfrm>
          <a:prstGeom prst="rect">
            <a:avLst/>
          </a:prstGeom>
        </p:spPr>
        <p:txBody>
          <a:bodyPr/>
          <a:lstStyle/>
          <a:p>
            <a:pPr defTabSz="1370778">
              <a:defRPr/>
            </a:pPr>
            <a:endParaRPr lang="zh-CN" altLang="en-US" sz="2697">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pPr defTabSz="1370778">
              <a:defRPr/>
            </a:pPr>
            <a:fld id="{49AE70B2-8BF9-45C0-BB95-33D1B9D3A854}" type="slidenum">
              <a:rPr lang="zh-CN" altLang="en-US" sz="2697" smtClean="0">
                <a:solidFill>
                  <a:prstClr val="black"/>
                </a:solidFill>
                <a:latin typeface="Arial"/>
                <a:ea typeface="微软雅黑"/>
              </a:rPr>
              <a:pPr defTabSz="1370778">
                <a:defRPr/>
              </a:pPr>
              <a:t>‹#›</a:t>
            </a:fld>
            <a:endParaRPr lang="zh-CN" altLang="en-US" sz="2697">
              <a:solidFill>
                <a:prstClr val="black"/>
              </a:solidFill>
              <a:latin typeface="Arial"/>
              <a:ea typeface="微软雅黑"/>
            </a:endParaRPr>
          </a:p>
        </p:txBody>
      </p:sp>
      <p:sp>
        <p:nvSpPr>
          <p:cNvPr id="7" name="内容占位符 6"/>
          <p:cNvSpPr>
            <a:spLocks noGrp="1"/>
          </p:cNvSpPr>
          <p:nvPr>
            <p:ph sz="quarter" idx="13"/>
            <p:custDataLst>
              <p:tags r:id="rId4"/>
            </p:custDataLst>
          </p:nvPr>
        </p:nvSpPr>
        <p:spPr>
          <a:xfrm>
            <a:off x="912602" y="1161000"/>
            <a:ext cx="16459202"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8585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3" y="9471600"/>
            <a:ext cx="4050000" cy="475200"/>
          </a:xfrm>
          <a:prstGeom prst="rect">
            <a:avLst/>
          </a:prstGeom>
        </p:spPr>
        <p:txBody>
          <a:bodyPr/>
          <a:lstStyle/>
          <a:p>
            <a:pPr defTabSz="1370778">
              <a:defRPr/>
            </a:pPr>
            <a:fld id="{760FBDFE-C587-4B4C-A407-44438C67B59E}" type="datetimeFigureOut">
              <a:rPr lang="zh-CN" altLang="en-US" sz="2697" smtClean="0">
                <a:solidFill>
                  <a:prstClr val="black"/>
                </a:solidFill>
                <a:latin typeface="Arial"/>
                <a:ea typeface="微软雅黑"/>
              </a:rPr>
              <a:pPr defTabSz="1370778">
                <a:defRPr/>
              </a:pPr>
              <a:t>2025/1/3</a:t>
            </a:fld>
            <a:endParaRPr lang="zh-CN" altLang="en-US" sz="2697">
              <a:solidFill>
                <a:prstClr val="black"/>
              </a:solidFill>
              <a:latin typeface="Arial"/>
              <a:ea typeface="微软雅黑"/>
            </a:endParaRPr>
          </a:p>
        </p:txBody>
      </p:sp>
      <p:sp>
        <p:nvSpPr>
          <p:cNvPr id="4" name="页脚占位符 3"/>
          <p:cNvSpPr>
            <a:spLocks noGrp="1"/>
          </p:cNvSpPr>
          <p:nvPr>
            <p:ph type="ftr" sz="quarter" idx="11"/>
            <p:custDataLst>
              <p:tags r:id="rId2"/>
            </p:custDataLst>
          </p:nvPr>
        </p:nvSpPr>
        <p:spPr>
          <a:xfrm>
            <a:off x="6174003" y="9471600"/>
            <a:ext cx="5940000" cy="475200"/>
          </a:xfrm>
          <a:prstGeom prst="rect">
            <a:avLst/>
          </a:prstGeom>
        </p:spPr>
        <p:txBody>
          <a:bodyPr/>
          <a:lstStyle/>
          <a:p>
            <a:pPr defTabSz="1370778">
              <a:defRPr/>
            </a:pPr>
            <a:endParaRPr lang="zh-CN" altLang="en-US" sz="2697">
              <a:solidFill>
                <a:prstClr val="black"/>
              </a:solidFill>
              <a:latin typeface="Arial"/>
              <a:ea typeface="微软雅黑"/>
            </a:endParaRPr>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pPr defTabSz="1370778">
              <a:defRPr/>
            </a:pPr>
            <a:fld id="{49AE70B2-8BF9-45C0-BB95-33D1B9D3A854}" type="slidenum">
              <a:rPr lang="zh-CN" altLang="en-US" sz="2697" smtClean="0">
                <a:solidFill>
                  <a:prstClr val="black"/>
                </a:solidFill>
                <a:latin typeface="Arial"/>
                <a:ea typeface="微软雅黑"/>
              </a:rPr>
              <a:pPr defTabSz="1370778">
                <a:defRPr/>
              </a:pPr>
              <a:t>‹#›</a:t>
            </a:fld>
            <a:endParaRPr lang="zh-CN" altLang="en-US" sz="2697">
              <a:solidFill>
                <a:prstClr val="black"/>
              </a:solidFill>
              <a:latin typeface="Arial"/>
              <a:ea typeface="微软雅黑"/>
            </a:endParaRPr>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8994"/>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597" spc="300"/>
            </a:lvl1pPr>
          </a:lstStyle>
          <a:p>
            <a:pPr lvl="0"/>
            <a:r>
              <a:rPr lang="zh-CN" altLang="en-US" dirty="0"/>
              <a:t>单击此处编辑母版文本样式</a:t>
            </a:r>
          </a:p>
        </p:txBody>
      </p:sp>
    </p:spTree>
    <p:extLst>
      <p:ext uri="{BB962C8B-B14F-4D97-AF65-F5344CB8AC3E}">
        <p14:creationId xmlns:p14="http://schemas.microsoft.com/office/powerpoint/2010/main" val="3742058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1004895" y="1944000"/>
            <a:ext cx="7924863" cy="7560000"/>
          </a:xfrm>
          <a:prstGeom prst="rect">
            <a:avLst/>
          </a:prstGeom>
        </p:spPr>
        <p:txBody>
          <a:bodyPr vert="horz" lIns="101600" tIns="0" rIns="82550" bIns="0" rtlCol="0">
            <a:noAutofit/>
          </a:bodyPr>
          <a:lstStyle>
            <a:lvl1pPr marL="0" marR="0" lvl="0" indent="0" algn="l" defTabSz="1370778" rtl="0" eaLnBrk="1" fontAlgn="auto" latinLnBrk="0" hangingPunct="1">
              <a:lnSpc>
                <a:spcPct val="130000"/>
              </a:lnSpc>
              <a:spcBef>
                <a:spcPts val="0"/>
              </a:spcBef>
              <a:spcAft>
                <a:spcPts val="1500"/>
              </a:spcAft>
              <a:buFont typeface="Arial" panose="020B0604020202020204" pitchFamily="34" charset="0"/>
              <a:buNone/>
              <a:defRPr kumimoji="0" lang="zh-CN" altLang="en-US" sz="2400" b="0" i="0" u="none" strike="noStrike" kern="1200" cap="none" spc="225" normalizeH="0" baseline="0" noProof="1" dirty="0">
                <a:solidFill>
                  <a:schemeClr val="tx1">
                    <a:lumMod val="75000"/>
                    <a:lumOff val="25000"/>
                  </a:schemeClr>
                </a:solidFill>
                <a:uFillTx/>
                <a:latin typeface="+mn-lt"/>
                <a:ea typeface="+mn-ea"/>
                <a:cs typeface="+mn-cs"/>
                <a:sym typeface="+mn-ea"/>
              </a:defRPr>
            </a:lvl1pPr>
            <a:lvl2pPr marL="1028082" marR="0" lvl="1" indent="-342693" algn="l" defTabSz="1370778" rtl="0" eaLnBrk="1" fontAlgn="auto" latinLnBrk="0" hangingPunct="1">
              <a:lnSpc>
                <a:spcPct val="130000"/>
              </a:lnSpc>
              <a:spcBef>
                <a:spcPts val="0"/>
              </a:spcBef>
              <a:spcAft>
                <a:spcPts val="1500"/>
              </a:spcAft>
              <a:buFont typeface="Arial" panose="020B0604020202020204" pitchFamily="34" charset="0"/>
              <a:buChar char="•"/>
              <a:tabLst>
                <a:tab pos="2413139" algn="l"/>
              </a:tabLst>
              <a:defRPr kumimoji="0" lang="zh-CN" altLang="en-US" sz="2400" b="0" i="0" u="none" strike="noStrike" kern="1200" cap="none" spc="225" normalizeH="0" baseline="0" noProof="1" dirty="0">
                <a:solidFill>
                  <a:schemeClr val="tx1"/>
                </a:solidFill>
                <a:uFillTx/>
                <a:latin typeface="+mn-lt"/>
                <a:ea typeface="+mn-ea"/>
                <a:cs typeface="+mn-cs"/>
                <a:sym typeface="+mn-ea"/>
              </a:defRPr>
            </a:lvl2pPr>
            <a:lvl3pPr marL="1713471" marR="0" lvl="2" indent="-342693" algn="l" defTabSz="1370778" rtl="0" eaLnBrk="1" fontAlgn="auto" latinLnBrk="0" hangingPunct="1">
              <a:lnSpc>
                <a:spcPct val="130000"/>
              </a:lnSpc>
              <a:spcBef>
                <a:spcPts val="0"/>
              </a:spcBef>
              <a:spcAft>
                <a:spcPts val="1500"/>
              </a:spcAft>
              <a:buFont typeface="Arial" panose="020B0604020202020204" pitchFamily="34" charset="0"/>
              <a:buChar char="•"/>
              <a:defRPr kumimoji="0" lang="zh-CN" altLang="en-US" sz="2400" b="0" i="0" u="none" strike="noStrike" kern="1200" cap="none" spc="225" normalizeH="0" baseline="0" noProof="1" dirty="0">
                <a:solidFill>
                  <a:schemeClr val="tx1"/>
                </a:solidFill>
                <a:uFillTx/>
                <a:latin typeface="+mn-lt"/>
                <a:ea typeface="+mn-ea"/>
                <a:cs typeface="+mn-cs"/>
                <a:sym typeface="+mn-ea"/>
              </a:defRPr>
            </a:lvl3pPr>
            <a:lvl4pPr marL="2398860" marR="0" lvl="3" indent="-342693" algn="l" defTabSz="1370778" rtl="0" eaLnBrk="1" fontAlgn="auto" latinLnBrk="0" hangingPunct="1">
              <a:lnSpc>
                <a:spcPct val="130000"/>
              </a:lnSpc>
              <a:spcBef>
                <a:spcPts val="0"/>
              </a:spcBef>
              <a:spcAft>
                <a:spcPts val="1500"/>
              </a:spcAft>
              <a:buFont typeface="Arial" panose="020B0604020202020204" pitchFamily="34" charset="0"/>
              <a:buChar char="•"/>
              <a:defRPr kumimoji="0" lang="zh-CN" altLang="en-US" sz="2400" b="0" i="0" u="none" strike="noStrike" kern="1200" cap="none" spc="225" normalizeH="0" baseline="0" noProof="1" dirty="0">
                <a:solidFill>
                  <a:schemeClr val="tx1"/>
                </a:solidFill>
                <a:uFillTx/>
                <a:latin typeface="+mn-lt"/>
                <a:ea typeface="+mn-ea"/>
                <a:cs typeface="+mn-cs"/>
                <a:sym typeface="+mn-ea"/>
              </a:defRPr>
            </a:lvl4pPr>
            <a:lvl5pPr marL="3084249" marR="0" lvl="4" indent="-342693" algn="l" defTabSz="1370778" rtl="0" eaLnBrk="1" fontAlgn="auto" latinLnBrk="0" hangingPunct="1">
              <a:lnSpc>
                <a:spcPct val="130000"/>
              </a:lnSpc>
              <a:spcBef>
                <a:spcPts val="0"/>
              </a:spcBef>
              <a:spcAft>
                <a:spcPts val="1500"/>
              </a:spcAft>
              <a:buFont typeface="Arial" panose="020B0604020202020204" pitchFamily="34" charset="0"/>
              <a:buChar char="•"/>
              <a:defRPr kumimoji="0" lang="zh-CN" altLang="en-US" sz="2400" b="0" i="0" u="none" strike="noStrike" kern="1200" cap="none" spc="225"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9358388" y="1944000"/>
            <a:ext cx="7924863" cy="7560000"/>
          </a:xfrm>
          <a:prstGeom prst="rect">
            <a:avLst/>
          </a:prstGeom>
        </p:spPr>
        <p:txBody>
          <a:bodyPr vert="horz" lIns="101600" tIns="0" rIns="82550" bIns="0" rtlCol="0">
            <a:normAutofit/>
          </a:bodyPr>
          <a:lstStyle>
            <a:lvl1pPr marL="342693" marR="0" lvl="0" indent="-342693" algn="l" defTabSz="1370778" rtl="0" eaLnBrk="1" fontAlgn="auto" latinLnBrk="0" hangingPunct="1">
              <a:lnSpc>
                <a:spcPct val="130000"/>
              </a:lnSpc>
              <a:spcBef>
                <a:spcPts val="0"/>
              </a:spcBef>
              <a:spcAft>
                <a:spcPts val="1500"/>
              </a:spcAft>
              <a:buFont typeface="Arial" panose="020B0604020202020204" pitchFamily="34" charset="0"/>
              <a:buChar char="•"/>
              <a:defRPr kumimoji="0" lang="zh-CN" altLang="en-US" sz="2400" b="0" i="0" u="none" strike="noStrike" kern="1200" cap="none" spc="225"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1319616" y="9524750"/>
            <a:ext cx="4050000" cy="475200"/>
          </a:xfrm>
          <a:prstGeom prst="rect">
            <a:avLst/>
          </a:prstGeom>
        </p:spPr>
        <p:txBody>
          <a:bodyPr/>
          <a:lstStyle/>
          <a:p>
            <a:pPr defTabSz="1370778">
              <a:defRPr/>
            </a:pPr>
            <a:fld id="{9EFD9D74-47D9-4702-A33C-335B63B48DBF}" type="datetimeFigureOut">
              <a:rPr lang="zh-CN" altLang="en-US" smtClean="0">
                <a:solidFill>
                  <a:prstClr val="black">
                    <a:tint val="75000"/>
                  </a:prstClr>
                </a:solidFill>
                <a:latin typeface="Arial"/>
                <a:ea typeface="微软雅黑"/>
              </a:rPr>
              <a:pPr defTabSz="1370778">
                <a:defRPr/>
              </a:pPr>
              <a:t>2025/1/3</a:t>
            </a:fld>
            <a:endParaRPr lang="zh-CN" altLang="en-US" dirty="0">
              <a:solidFill>
                <a:prstClr val="black">
                  <a:tint val="75000"/>
                </a:prstClr>
              </a:solidFill>
              <a:latin typeface="Arial"/>
              <a:ea typeface="微软雅黑"/>
            </a:endParaRPr>
          </a:p>
        </p:txBody>
      </p:sp>
      <p:sp>
        <p:nvSpPr>
          <p:cNvPr id="6" name="页脚占位符 5"/>
          <p:cNvSpPr>
            <a:spLocks noGrp="1"/>
          </p:cNvSpPr>
          <p:nvPr>
            <p:ph type="ftr" sz="quarter" idx="11"/>
            <p:custDataLst>
              <p:tags r:id="rId4"/>
            </p:custDataLst>
          </p:nvPr>
        </p:nvSpPr>
        <p:spPr>
          <a:xfrm>
            <a:off x="6174003" y="9524750"/>
            <a:ext cx="5940000" cy="475200"/>
          </a:xfrm>
          <a:prstGeom prst="rect">
            <a:avLst/>
          </a:prstGeom>
        </p:spPr>
        <p:txBody>
          <a:bodyPr/>
          <a:lstStyle/>
          <a:p>
            <a:pPr algn="ctr" defTabSz="1370778">
              <a:defRPr/>
            </a:pPr>
            <a:endParaRPr lang="zh-CN" altLang="en-US" dirty="0">
              <a:solidFill>
                <a:prstClr val="black">
                  <a:tint val="75000"/>
                </a:prstClr>
              </a:solidFill>
              <a:latin typeface="Arial"/>
              <a:ea typeface="微软雅黑"/>
            </a:endParaRPr>
          </a:p>
        </p:txBody>
      </p:sp>
      <p:sp>
        <p:nvSpPr>
          <p:cNvPr id="7" name="灯片编号占位符 6"/>
          <p:cNvSpPr>
            <a:spLocks noGrp="1"/>
          </p:cNvSpPr>
          <p:nvPr>
            <p:ph type="sldNum" sz="quarter" idx="12"/>
            <p:custDataLst>
              <p:tags r:id="rId5"/>
            </p:custDataLst>
          </p:nvPr>
        </p:nvSpPr>
        <p:spPr>
          <a:xfrm>
            <a:off x="12915903" y="9524750"/>
            <a:ext cx="4050000" cy="475200"/>
          </a:xfrm>
          <a:prstGeom prst="rect">
            <a:avLst/>
          </a:prstGeom>
        </p:spPr>
        <p:txBody>
          <a:bodyPr/>
          <a:lstStyle/>
          <a:p>
            <a:pPr algn="r" defTabSz="1370778">
              <a:defRPr/>
            </a:pPr>
            <a:fld id="{FABC47A4-756D-490B-A52F-7D9E2C9FC05F}" type="slidenum">
              <a:rPr lang="zh-CN" altLang="en-US" smtClean="0">
                <a:solidFill>
                  <a:prstClr val="black">
                    <a:tint val="75000"/>
                  </a:prstClr>
                </a:solidFill>
                <a:latin typeface="Arial"/>
                <a:ea typeface="微软雅黑"/>
              </a:rPr>
              <a:pPr algn="r" defTabSz="1370778">
                <a:defRPr/>
              </a:pPr>
              <a:t>‹#›</a:t>
            </a:fld>
            <a:endParaRPr lang="zh-CN" altLang="en-US">
              <a:solidFill>
                <a:prstClr val="black">
                  <a:tint val="75000"/>
                </a:prstClr>
              </a:solidFill>
              <a:latin typeface="Arial"/>
              <a:ea typeface="微软雅黑"/>
            </a:endParaRPr>
          </a:p>
        </p:txBody>
      </p:sp>
      <p:sp>
        <p:nvSpPr>
          <p:cNvPr id="9" name="标题 8"/>
          <p:cNvSpPr>
            <a:spLocks noGrp="1"/>
          </p:cNvSpPr>
          <p:nvPr>
            <p:ph type="title"/>
            <p:custDataLst>
              <p:tags r:id="rId6"/>
            </p:custDataLst>
          </p:nvPr>
        </p:nvSpPr>
        <p:spPr>
          <a:xfrm>
            <a:off x="1004827" y="648000"/>
            <a:ext cx="16278356" cy="972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25992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1319616" y="9524750"/>
            <a:ext cx="4050000" cy="475200"/>
          </a:xfrm>
          <a:prstGeom prst="rect">
            <a:avLst/>
          </a:prstGeom>
        </p:spPr>
        <p:txBody>
          <a:bodyPr/>
          <a:lstStyle/>
          <a:p>
            <a:pPr defTabSz="1370778">
              <a:defRPr/>
            </a:pPr>
            <a:fld id="{760FBDFE-C587-4B4C-A407-44438C67B59E}" type="datetimeFigureOut">
              <a:rPr lang="zh-CN" altLang="en-US" smtClean="0">
                <a:solidFill>
                  <a:prstClr val="black">
                    <a:tint val="75000"/>
                  </a:prstClr>
                </a:solidFill>
                <a:latin typeface="Arial"/>
                <a:ea typeface="微软雅黑"/>
              </a:rPr>
              <a:pPr defTabSz="1370778">
                <a:defRPr/>
              </a:pPr>
              <a:t>2025/1/3</a:t>
            </a:fld>
            <a:endParaRPr lang="zh-CN" altLang="en-US">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6174003" y="9524750"/>
            <a:ext cx="5940000" cy="475200"/>
          </a:xfrm>
          <a:prstGeom prst="rect">
            <a:avLst/>
          </a:prstGeom>
        </p:spPr>
        <p:txBody>
          <a:bodyPr/>
          <a:lstStyle/>
          <a:p>
            <a:pPr algn="ctr" defTabSz="1370778">
              <a:defRPr/>
            </a:pPr>
            <a:endParaRPr lang="zh-CN" altLang="en-US">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12915903" y="9524750"/>
            <a:ext cx="4050000" cy="475200"/>
          </a:xfrm>
          <a:prstGeom prst="rect">
            <a:avLst/>
          </a:prstGeom>
        </p:spPr>
        <p:txBody>
          <a:bodyPr/>
          <a:lstStyle/>
          <a:p>
            <a:pPr algn="r" defTabSz="1370778">
              <a:defRPr/>
            </a:pPr>
            <a:fld id="{49AE70B2-8BF9-45C0-BB95-33D1B9D3A854}" type="slidenum">
              <a:rPr lang="zh-CN" altLang="en-US" smtClean="0">
                <a:solidFill>
                  <a:prstClr val="black">
                    <a:tint val="75000"/>
                  </a:prstClr>
                </a:solidFill>
                <a:latin typeface="Arial"/>
                <a:ea typeface="微软雅黑"/>
              </a:rPr>
              <a:pPr algn="r" defTabSz="1370778">
                <a:defRPr/>
              </a:pPr>
              <a:t>‹#›</a:t>
            </a:fld>
            <a:endParaRPr lang="zh-CN" altLang="en-US">
              <a:solidFill>
                <a:prstClr val="black">
                  <a:tint val="75000"/>
                </a:prstClr>
              </a:solidFill>
              <a:latin typeface="Arial"/>
              <a:ea typeface="微软雅黑"/>
            </a:endParaRPr>
          </a:p>
        </p:txBody>
      </p:sp>
      <p:sp>
        <p:nvSpPr>
          <p:cNvPr id="7" name="内容占位符 6"/>
          <p:cNvSpPr>
            <a:spLocks noGrp="1"/>
          </p:cNvSpPr>
          <p:nvPr>
            <p:ph sz="quarter" idx="13"/>
            <p:custDataLst>
              <p:tags r:id="rId4"/>
            </p:custDataLst>
          </p:nvPr>
        </p:nvSpPr>
        <p:spPr>
          <a:xfrm>
            <a:off x="1004899" y="1428762"/>
            <a:ext cx="16278356" cy="756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1021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1319616" y="9524750"/>
            <a:ext cx="4050000" cy="475200"/>
          </a:xfrm>
          <a:prstGeom prst="rect">
            <a:avLst/>
          </a:prstGeom>
        </p:spPr>
        <p:txBody>
          <a:bodyPr/>
          <a:lstStyle/>
          <a:p>
            <a:pPr defTabSz="1370778">
              <a:defRPr/>
            </a:pPr>
            <a:fld id="{760FBDFE-C587-4B4C-A407-44438C67B59E}" type="datetimeFigureOut">
              <a:rPr lang="zh-CN" altLang="en-US" smtClean="0">
                <a:solidFill>
                  <a:prstClr val="black">
                    <a:tint val="75000"/>
                  </a:prstClr>
                </a:solidFill>
                <a:latin typeface="Arial"/>
                <a:ea typeface="微软雅黑"/>
              </a:rPr>
              <a:pPr defTabSz="1370778">
                <a:defRPr/>
              </a:pPr>
              <a:t>2025/1/3</a:t>
            </a:fld>
            <a:endParaRPr lang="zh-CN" altLang="en-US">
              <a:solidFill>
                <a:prstClr val="black">
                  <a:tint val="75000"/>
                </a:prstClr>
              </a:solidFill>
              <a:latin typeface="Arial"/>
              <a:ea typeface="微软雅黑"/>
            </a:endParaRPr>
          </a:p>
        </p:txBody>
      </p:sp>
      <p:sp>
        <p:nvSpPr>
          <p:cNvPr id="4" name="页脚占位符 3"/>
          <p:cNvSpPr>
            <a:spLocks noGrp="1"/>
          </p:cNvSpPr>
          <p:nvPr>
            <p:ph type="ftr" sz="quarter" idx="11"/>
            <p:custDataLst>
              <p:tags r:id="rId2"/>
            </p:custDataLst>
          </p:nvPr>
        </p:nvSpPr>
        <p:spPr>
          <a:xfrm>
            <a:off x="6174003" y="9524750"/>
            <a:ext cx="5940000" cy="475200"/>
          </a:xfrm>
          <a:prstGeom prst="rect">
            <a:avLst/>
          </a:prstGeom>
        </p:spPr>
        <p:txBody>
          <a:bodyPr/>
          <a:lstStyle/>
          <a:p>
            <a:pPr algn="ctr" defTabSz="1370778">
              <a:defRPr/>
            </a:pPr>
            <a:endParaRPr lang="zh-CN" altLang="en-US">
              <a:solidFill>
                <a:prstClr val="black">
                  <a:tint val="75000"/>
                </a:prstClr>
              </a:solidFill>
              <a:latin typeface="Arial"/>
              <a:ea typeface="微软雅黑"/>
            </a:endParaRPr>
          </a:p>
        </p:txBody>
      </p:sp>
      <p:sp>
        <p:nvSpPr>
          <p:cNvPr id="5" name="灯片编号占位符 4"/>
          <p:cNvSpPr>
            <a:spLocks noGrp="1"/>
          </p:cNvSpPr>
          <p:nvPr>
            <p:ph type="sldNum" sz="quarter" idx="12"/>
            <p:custDataLst>
              <p:tags r:id="rId3"/>
            </p:custDataLst>
          </p:nvPr>
        </p:nvSpPr>
        <p:spPr>
          <a:xfrm>
            <a:off x="12915903" y="9524750"/>
            <a:ext cx="4050000" cy="475200"/>
          </a:xfrm>
          <a:prstGeom prst="rect">
            <a:avLst/>
          </a:prstGeom>
        </p:spPr>
        <p:txBody>
          <a:bodyPr/>
          <a:lstStyle/>
          <a:p>
            <a:pPr algn="r" defTabSz="1370778">
              <a:defRPr/>
            </a:pPr>
            <a:fld id="{49AE70B2-8BF9-45C0-BB95-33D1B9D3A854}" type="slidenum">
              <a:rPr lang="zh-CN" altLang="en-US" smtClean="0">
                <a:solidFill>
                  <a:prstClr val="black">
                    <a:tint val="75000"/>
                  </a:prstClr>
                </a:solidFill>
                <a:latin typeface="Arial"/>
                <a:ea typeface="微软雅黑"/>
              </a:rPr>
              <a:pPr algn="r" defTabSz="1370778">
                <a:defRPr/>
              </a:pPr>
              <a:t>‹#›</a:t>
            </a:fld>
            <a:endParaRPr lang="zh-CN" altLang="en-US">
              <a:solidFill>
                <a:prstClr val="black">
                  <a:tint val="75000"/>
                </a:prstClr>
              </a:solidFill>
              <a:latin typeface="Arial"/>
              <a:ea typeface="微软雅黑"/>
            </a:endParaRPr>
          </a:p>
        </p:txBody>
      </p:sp>
      <p:sp>
        <p:nvSpPr>
          <p:cNvPr id="2" name="标题 1"/>
          <p:cNvSpPr>
            <a:spLocks noGrp="1"/>
          </p:cNvSpPr>
          <p:nvPr>
            <p:ph type="title" hasCustomPrompt="1"/>
            <p:custDataLst>
              <p:tags r:id="rId4"/>
            </p:custDataLst>
          </p:nvPr>
        </p:nvSpPr>
        <p:spPr>
          <a:xfrm>
            <a:off x="1004827" y="3882428"/>
            <a:ext cx="16278356" cy="1348751"/>
          </a:xfrm>
          <a:prstGeom prst="rect">
            <a:avLst/>
          </a:prstGeom>
        </p:spPr>
        <p:txBody>
          <a:bodyPr vert="horz" lIns="101600" tIns="38100" rIns="25400" bIns="38100" rtlCol="0" anchor="t" anchorCtr="0">
            <a:noAutofit/>
          </a:bodyPr>
          <a:lstStyle>
            <a:lvl1pPr marL="0" marR="0" algn="ctr" defTabSz="1370778" rtl="0" eaLnBrk="1" fontAlgn="auto" latinLnBrk="0" hangingPunct="1">
              <a:lnSpc>
                <a:spcPct val="100000"/>
              </a:lnSpc>
              <a:buNone/>
              <a:defRPr kumimoji="0" lang="zh-CN" altLang="en-US" sz="8094" b="0" i="0" u="none" strike="noStrike" kern="1200" cap="none" spc="9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568995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pic>
        <p:nvPicPr>
          <p:cNvPr id="2" name="Picture 1">
            <a:extLst>
              <a:ext uri="{FF2B5EF4-FFF2-40B4-BE49-F238E27FC236}">
                <a16:creationId xmlns:a16="http://schemas.microsoft.com/office/drawing/2014/main" id="{C6D83748-9F60-8EB4-79F9-047FBF599E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283" b="21526"/>
          <a:stretch/>
        </p:blipFill>
        <p:spPr>
          <a:xfrm>
            <a:off x="4888026" y="5500726"/>
            <a:ext cx="8511951" cy="4431437"/>
          </a:xfrm>
          <a:prstGeom prst="rect">
            <a:avLst/>
          </a:prstGeom>
        </p:spPr>
      </p:pic>
      <p:sp>
        <p:nvSpPr>
          <p:cNvPr id="11" name="Google Shape;11;p2"/>
          <p:cNvSpPr/>
          <p:nvPr/>
        </p:nvSpPr>
        <p:spPr>
          <a:xfrm>
            <a:off x="10966289" y="-477295"/>
            <a:ext cx="2207417" cy="1095872"/>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sp>
        <p:nvSpPr>
          <p:cNvPr id="12" name="Google Shape;12;p2"/>
          <p:cNvSpPr/>
          <p:nvPr/>
        </p:nvSpPr>
        <p:spPr>
          <a:xfrm>
            <a:off x="5143103" y="-484050"/>
            <a:ext cx="1685156" cy="1095924"/>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sp>
        <p:nvSpPr>
          <p:cNvPr id="13" name="Google Shape;13;p2"/>
          <p:cNvSpPr/>
          <p:nvPr/>
        </p:nvSpPr>
        <p:spPr>
          <a:xfrm>
            <a:off x="17311736" y="442101"/>
            <a:ext cx="1685621" cy="1095894"/>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grpSp>
        <p:nvGrpSpPr>
          <p:cNvPr id="14" name="Google Shape;14;p2"/>
          <p:cNvGrpSpPr/>
          <p:nvPr/>
        </p:nvGrpSpPr>
        <p:grpSpPr>
          <a:xfrm>
            <a:off x="2774339" y="7451981"/>
            <a:ext cx="1253619" cy="2539016"/>
            <a:chOff x="3739625" y="3597525"/>
            <a:chExt cx="543350" cy="1100475"/>
          </a:xfrm>
        </p:grpSpPr>
        <p:sp>
          <p:nvSpPr>
            <p:cNvPr id="15" name="Google Shape;15;p2"/>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6" name="Google Shape;16;p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 name="Google Shape;17;p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8" name="Google Shape;18;p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9" name="Google Shape;19;p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0" name="Google Shape;20;p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1" name="Google Shape;21;p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2" name="Google Shape;22;p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3" name="Google Shape;23;p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4" name="Google Shape;24;p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5" name="Google Shape;25;p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6" name="Google Shape;26;p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7" name="Google Shape;27;p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8" name="Google Shape;28;p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29" name="Google Shape;29;p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0" name="Google Shape;30;p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 name="Google Shape;31;p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 name="Google Shape;32;p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3" name="Google Shape;33;p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 name="Google Shape;34;p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5" name="Google Shape;35;p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6" name="Google Shape;36;p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7" name="Google Shape;37;p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8" name="Google Shape;38;p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39" name="Google Shape;39;p2"/>
          <p:cNvGrpSpPr/>
          <p:nvPr/>
        </p:nvGrpSpPr>
        <p:grpSpPr>
          <a:xfrm>
            <a:off x="7608284" y="8337890"/>
            <a:ext cx="883805" cy="1845488"/>
            <a:chOff x="2707300" y="3957900"/>
            <a:chExt cx="329950" cy="688975"/>
          </a:xfrm>
        </p:grpSpPr>
        <p:sp>
          <p:nvSpPr>
            <p:cNvPr id="40" name="Google Shape;40;p2"/>
            <p:cNvSpPr/>
            <p:nvPr/>
          </p:nvSpPr>
          <p:spPr>
            <a:xfrm>
              <a:off x="2772750" y="4259325"/>
              <a:ext cx="91675" cy="387550"/>
            </a:xfrm>
            <a:custGeom>
              <a:avLst/>
              <a:gdLst/>
              <a:ahLst/>
              <a:cxnLst/>
              <a:rect l="l" t="t" r="r" b="b"/>
              <a:pathLst>
                <a:path w="3667" h="15502" extrusionOk="0">
                  <a:moveTo>
                    <a:pt x="3510" y="1"/>
                  </a:moveTo>
                  <a:cubicBezTo>
                    <a:pt x="2750" y="2148"/>
                    <a:pt x="2096" y="4373"/>
                    <a:pt x="1546" y="6573"/>
                  </a:cubicBezTo>
                  <a:cubicBezTo>
                    <a:pt x="917" y="9191"/>
                    <a:pt x="315" y="12805"/>
                    <a:pt x="1" y="15475"/>
                  </a:cubicBezTo>
                  <a:lnTo>
                    <a:pt x="158" y="15502"/>
                  </a:lnTo>
                  <a:cubicBezTo>
                    <a:pt x="446" y="12831"/>
                    <a:pt x="1048" y="9217"/>
                    <a:pt x="1703" y="6625"/>
                  </a:cubicBezTo>
                  <a:cubicBezTo>
                    <a:pt x="2227" y="4400"/>
                    <a:pt x="2881" y="2200"/>
                    <a:pt x="3667" y="53"/>
                  </a:cubicBezTo>
                  <a:lnTo>
                    <a:pt x="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1" name="Google Shape;41;p2"/>
            <p:cNvSpPr/>
            <p:nvPr/>
          </p:nvSpPr>
          <p:spPr>
            <a:xfrm>
              <a:off x="2707300" y="4304500"/>
              <a:ext cx="113275" cy="86925"/>
            </a:xfrm>
            <a:custGeom>
              <a:avLst/>
              <a:gdLst/>
              <a:ahLst/>
              <a:cxnLst/>
              <a:rect l="l" t="t" r="r" b="b"/>
              <a:pathLst>
                <a:path w="4531" h="3477" extrusionOk="0">
                  <a:moveTo>
                    <a:pt x="760" y="0"/>
                  </a:moveTo>
                  <a:cubicBezTo>
                    <a:pt x="524" y="0"/>
                    <a:pt x="262" y="26"/>
                    <a:pt x="0" y="26"/>
                  </a:cubicBezTo>
                  <a:cubicBezTo>
                    <a:pt x="184" y="184"/>
                    <a:pt x="341" y="367"/>
                    <a:pt x="472" y="550"/>
                  </a:cubicBezTo>
                  <a:cubicBezTo>
                    <a:pt x="786" y="995"/>
                    <a:pt x="1022" y="1467"/>
                    <a:pt x="1283" y="1938"/>
                  </a:cubicBezTo>
                  <a:cubicBezTo>
                    <a:pt x="1467" y="2278"/>
                    <a:pt x="1807" y="2566"/>
                    <a:pt x="2095" y="2802"/>
                  </a:cubicBezTo>
                  <a:cubicBezTo>
                    <a:pt x="2436" y="3038"/>
                    <a:pt x="2802" y="3221"/>
                    <a:pt x="3195" y="3326"/>
                  </a:cubicBezTo>
                  <a:cubicBezTo>
                    <a:pt x="3506" y="3423"/>
                    <a:pt x="3831" y="3477"/>
                    <a:pt x="4160" y="3477"/>
                  </a:cubicBezTo>
                  <a:cubicBezTo>
                    <a:pt x="4274" y="3477"/>
                    <a:pt x="4389" y="3470"/>
                    <a:pt x="4504" y="3457"/>
                  </a:cubicBezTo>
                  <a:cubicBezTo>
                    <a:pt x="4530" y="3457"/>
                    <a:pt x="4504" y="2959"/>
                    <a:pt x="4504" y="2907"/>
                  </a:cubicBezTo>
                  <a:cubicBezTo>
                    <a:pt x="4452" y="2514"/>
                    <a:pt x="4347" y="2121"/>
                    <a:pt x="4138" y="1781"/>
                  </a:cubicBezTo>
                  <a:cubicBezTo>
                    <a:pt x="3980" y="1467"/>
                    <a:pt x="3719" y="1205"/>
                    <a:pt x="3457" y="969"/>
                  </a:cubicBezTo>
                  <a:cubicBezTo>
                    <a:pt x="3195" y="760"/>
                    <a:pt x="2933" y="603"/>
                    <a:pt x="2619" y="472"/>
                  </a:cubicBezTo>
                  <a:cubicBezTo>
                    <a:pt x="2357" y="341"/>
                    <a:pt x="2069" y="236"/>
                    <a:pt x="1807" y="184"/>
                  </a:cubicBezTo>
                  <a:cubicBezTo>
                    <a:pt x="1493" y="79"/>
                    <a:pt x="1179" y="26"/>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2" name="Google Shape;42;p2"/>
            <p:cNvSpPr/>
            <p:nvPr/>
          </p:nvSpPr>
          <p:spPr>
            <a:xfrm>
              <a:off x="2730200" y="3957900"/>
              <a:ext cx="307050" cy="321100"/>
            </a:xfrm>
            <a:custGeom>
              <a:avLst/>
              <a:gdLst/>
              <a:ahLst/>
              <a:cxnLst/>
              <a:rect l="l" t="t" r="r" b="b"/>
              <a:pathLst>
                <a:path w="12282" h="12844" extrusionOk="0">
                  <a:moveTo>
                    <a:pt x="6836" y="1"/>
                  </a:moveTo>
                  <a:cubicBezTo>
                    <a:pt x="5855" y="1"/>
                    <a:pt x="4902" y="297"/>
                    <a:pt x="4033" y="720"/>
                  </a:cubicBezTo>
                  <a:lnTo>
                    <a:pt x="3929" y="772"/>
                  </a:lnTo>
                  <a:cubicBezTo>
                    <a:pt x="3929" y="772"/>
                    <a:pt x="3929" y="798"/>
                    <a:pt x="3902" y="798"/>
                  </a:cubicBezTo>
                  <a:cubicBezTo>
                    <a:pt x="3195" y="1165"/>
                    <a:pt x="2541" y="1662"/>
                    <a:pt x="2069" y="2160"/>
                  </a:cubicBezTo>
                  <a:cubicBezTo>
                    <a:pt x="1886" y="2317"/>
                    <a:pt x="1729" y="2500"/>
                    <a:pt x="1598" y="2684"/>
                  </a:cubicBezTo>
                  <a:cubicBezTo>
                    <a:pt x="1572" y="2710"/>
                    <a:pt x="1546" y="2736"/>
                    <a:pt x="1520" y="2788"/>
                  </a:cubicBezTo>
                  <a:cubicBezTo>
                    <a:pt x="813" y="3731"/>
                    <a:pt x="472" y="4700"/>
                    <a:pt x="289" y="5433"/>
                  </a:cubicBezTo>
                  <a:cubicBezTo>
                    <a:pt x="289" y="5433"/>
                    <a:pt x="289" y="5433"/>
                    <a:pt x="289" y="5459"/>
                  </a:cubicBezTo>
                  <a:cubicBezTo>
                    <a:pt x="289" y="5485"/>
                    <a:pt x="263" y="5512"/>
                    <a:pt x="263" y="5564"/>
                  </a:cubicBezTo>
                  <a:cubicBezTo>
                    <a:pt x="184" y="6009"/>
                    <a:pt x="132" y="6323"/>
                    <a:pt x="132" y="6533"/>
                  </a:cubicBezTo>
                  <a:cubicBezTo>
                    <a:pt x="79" y="7004"/>
                    <a:pt x="1" y="7737"/>
                    <a:pt x="158" y="8575"/>
                  </a:cubicBezTo>
                  <a:lnTo>
                    <a:pt x="184" y="8680"/>
                  </a:lnTo>
                  <a:lnTo>
                    <a:pt x="184" y="8706"/>
                  </a:lnTo>
                  <a:cubicBezTo>
                    <a:pt x="289" y="9256"/>
                    <a:pt x="498" y="9832"/>
                    <a:pt x="865" y="10408"/>
                  </a:cubicBezTo>
                  <a:cubicBezTo>
                    <a:pt x="1127" y="10827"/>
                    <a:pt x="1441" y="11167"/>
                    <a:pt x="1781" y="11455"/>
                  </a:cubicBezTo>
                  <a:cubicBezTo>
                    <a:pt x="1781" y="11455"/>
                    <a:pt x="1781" y="11482"/>
                    <a:pt x="1808" y="11482"/>
                  </a:cubicBezTo>
                  <a:cubicBezTo>
                    <a:pt x="1834" y="11508"/>
                    <a:pt x="1860" y="11534"/>
                    <a:pt x="1886" y="11534"/>
                  </a:cubicBezTo>
                  <a:lnTo>
                    <a:pt x="1886" y="11560"/>
                  </a:lnTo>
                  <a:cubicBezTo>
                    <a:pt x="2776" y="12293"/>
                    <a:pt x="3902" y="12686"/>
                    <a:pt x="4950" y="12791"/>
                  </a:cubicBezTo>
                  <a:lnTo>
                    <a:pt x="5107" y="12817"/>
                  </a:lnTo>
                  <a:cubicBezTo>
                    <a:pt x="5395" y="12843"/>
                    <a:pt x="5683" y="12843"/>
                    <a:pt x="5971" y="12843"/>
                  </a:cubicBezTo>
                  <a:cubicBezTo>
                    <a:pt x="6835" y="12791"/>
                    <a:pt x="7621" y="12555"/>
                    <a:pt x="8249" y="12215"/>
                  </a:cubicBezTo>
                  <a:lnTo>
                    <a:pt x="8275" y="12215"/>
                  </a:lnTo>
                  <a:cubicBezTo>
                    <a:pt x="8301" y="12215"/>
                    <a:pt x="8328" y="12189"/>
                    <a:pt x="8380" y="12162"/>
                  </a:cubicBezTo>
                  <a:cubicBezTo>
                    <a:pt x="9532" y="11534"/>
                    <a:pt x="10318" y="10644"/>
                    <a:pt x="10684" y="10172"/>
                  </a:cubicBezTo>
                  <a:cubicBezTo>
                    <a:pt x="10684" y="10146"/>
                    <a:pt x="10684" y="10146"/>
                    <a:pt x="10684" y="10146"/>
                  </a:cubicBezTo>
                  <a:cubicBezTo>
                    <a:pt x="10710" y="10120"/>
                    <a:pt x="10736" y="10094"/>
                    <a:pt x="10763" y="10068"/>
                  </a:cubicBezTo>
                  <a:cubicBezTo>
                    <a:pt x="10763" y="10068"/>
                    <a:pt x="10763" y="10068"/>
                    <a:pt x="10763" y="10041"/>
                  </a:cubicBezTo>
                  <a:cubicBezTo>
                    <a:pt x="10789" y="10015"/>
                    <a:pt x="10815" y="9989"/>
                    <a:pt x="10815" y="9963"/>
                  </a:cubicBezTo>
                  <a:cubicBezTo>
                    <a:pt x="11103" y="9596"/>
                    <a:pt x="11679" y="8811"/>
                    <a:pt x="11967" y="7632"/>
                  </a:cubicBezTo>
                  <a:cubicBezTo>
                    <a:pt x="11993" y="7554"/>
                    <a:pt x="11993" y="7502"/>
                    <a:pt x="12020" y="7423"/>
                  </a:cubicBezTo>
                  <a:cubicBezTo>
                    <a:pt x="12020" y="7423"/>
                    <a:pt x="12020" y="7423"/>
                    <a:pt x="12020" y="7397"/>
                  </a:cubicBezTo>
                  <a:cubicBezTo>
                    <a:pt x="12020" y="7371"/>
                    <a:pt x="12020" y="7344"/>
                    <a:pt x="12046" y="7292"/>
                  </a:cubicBezTo>
                  <a:lnTo>
                    <a:pt x="12046" y="7266"/>
                  </a:lnTo>
                  <a:cubicBezTo>
                    <a:pt x="12281" y="5983"/>
                    <a:pt x="12046" y="4909"/>
                    <a:pt x="11836" y="4307"/>
                  </a:cubicBezTo>
                  <a:cubicBezTo>
                    <a:pt x="11836" y="4255"/>
                    <a:pt x="11810" y="4229"/>
                    <a:pt x="11810" y="4202"/>
                  </a:cubicBezTo>
                  <a:lnTo>
                    <a:pt x="11810" y="4176"/>
                  </a:lnTo>
                  <a:cubicBezTo>
                    <a:pt x="11784" y="4098"/>
                    <a:pt x="11758" y="4019"/>
                    <a:pt x="11731" y="3967"/>
                  </a:cubicBezTo>
                  <a:cubicBezTo>
                    <a:pt x="11574" y="3574"/>
                    <a:pt x="11182" y="2474"/>
                    <a:pt x="10291" y="1532"/>
                  </a:cubicBezTo>
                  <a:cubicBezTo>
                    <a:pt x="10265" y="1505"/>
                    <a:pt x="10239" y="1479"/>
                    <a:pt x="10213" y="1453"/>
                  </a:cubicBezTo>
                  <a:lnTo>
                    <a:pt x="10187" y="1427"/>
                  </a:lnTo>
                  <a:cubicBezTo>
                    <a:pt x="9768" y="1008"/>
                    <a:pt x="9270" y="615"/>
                    <a:pt x="8616" y="353"/>
                  </a:cubicBezTo>
                  <a:cubicBezTo>
                    <a:pt x="8197" y="196"/>
                    <a:pt x="7751" y="91"/>
                    <a:pt x="7333" y="39"/>
                  </a:cubicBezTo>
                  <a:lnTo>
                    <a:pt x="7306" y="39"/>
                  </a:lnTo>
                  <a:cubicBezTo>
                    <a:pt x="7280" y="39"/>
                    <a:pt x="7228" y="13"/>
                    <a:pt x="7202" y="13"/>
                  </a:cubicBezTo>
                  <a:lnTo>
                    <a:pt x="7175" y="13"/>
                  </a:lnTo>
                  <a:cubicBezTo>
                    <a:pt x="7062" y="5"/>
                    <a:pt x="6949" y="1"/>
                    <a:pt x="68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3" name="Google Shape;43;p2"/>
            <p:cNvSpPr/>
            <p:nvPr/>
          </p:nvSpPr>
          <p:spPr>
            <a:xfrm>
              <a:off x="2842800" y="4075800"/>
              <a:ext cx="81200" cy="86025"/>
            </a:xfrm>
            <a:custGeom>
              <a:avLst/>
              <a:gdLst/>
              <a:ahLst/>
              <a:cxnLst/>
              <a:rect l="l" t="t" r="r" b="b"/>
              <a:pathLst>
                <a:path w="3248" h="3441" extrusionOk="0">
                  <a:moveTo>
                    <a:pt x="1806" y="1"/>
                  </a:moveTo>
                  <a:cubicBezTo>
                    <a:pt x="1608" y="1"/>
                    <a:pt x="1417" y="35"/>
                    <a:pt x="1257" y="115"/>
                  </a:cubicBezTo>
                  <a:cubicBezTo>
                    <a:pt x="1205" y="115"/>
                    <a:pt x="1179" y="141"/>
                    <a:pt x="1153" y="141"/>
                  </a:cubicBezTo>
                  <a:cubicBezTo>
                    <a:pt x="917" y="246"/>
                    <a:pt x="708" y="403"/>
                    <a:pt x="577" y="534"/>
                  </a:cubicBezTo>
                  <a:lnTo>
                    <a:pt x="550" y="560"/>
                  </a:lnTo>
                  <a:cubicBezTo>
                    <a:pt x="524" y="586"/>
                    <a:pt x="498" y="612"/>
                    <a:pt x="498" y="638"/>
                  </a:cubicBezTo>
                  <a:cubicBezTo>
                    <a:pt x="315" y="822"/>
                    <a:pt x="184" y="1031"/>
                    <a:pt x="132" y="1241"/>
                  </a:cubicBezTo>
                  <a:cubicBezTo>
                    <a:pt x="105" y="1267"/>
                    <a:pt x="105" y="1319"/>
                    <a:pt x="79" y="1345"/>
                  </a:cubicBezTo>
                  <a:cubicBezTo>
                    <a:pt x="53" y="1529"/>
                    <a:pt x="27" y="1660"/>
                    <a:pt x="27" y="1738"/>
                  </a:cubicBezTo>
                  <a:cubicBezTo>
                    <a:pt x="1" y="1843"/>
                    <a:pt x="1" y="1974"/>
                    <a:pt x="1" y="2105"/>
                  </a:cubicBezTo>
                  <a:cubicBezTo>
                    <a:pt x="1" y="2157"/>
                    <a:pt x="1" y="2183"/>
                    <a:pt x="27" y="2236"/>
                  </a:cubicBezTo>
                  <a:cubicBezTo>
                    <a:pt x="27" y="2393"/>
                    <a:pt x="105" y="2602"/>
                    <a:pt x="210" y="2786"/>
                  </a:cubicBezTo>
                  <a:cubicBezTo>
                    <a:pt x="262" y="2864"/>
                    <a:pt x="315" y="2916"/>
                    <a:pt x="367" y="2969"/>
                  </a:cubicBezTo>
                  <a:cubicBezTo>
                    <a:pt x="393" y="2995"/>
                    <a:pt x="420" y="3021"/>
                    <a:pt x="446" y="3047"/>
                  </a:cubicBezTo>
                  <a:cubicBezTo>
                    <a:pt x="655" y="3231"/>
                    <a:pt x="917" y="3335"/>
                    <a:pt x="1179" y="3388"/>
                  </a:cubicBezTo>
                  <a:cubicBezTo>
                    <a:pt x="1205" y="3414"/>
                    <a:pt x="1231" y="3414"/>
                    <a:pt x="1284" y="3414"/>
                  </a:cubicBezTo>
                  <a:cubicBezTo>
                    <a:pt x="1388" y="3440"/>
                    <a:pt x="1493" y="3440"/>
                    <a:pt x="1598" y="3440"/>
                  </a:cubicBezTo>
                  <a:cubicBezTo>
                    <a:pt x="1755" y="3414"/>
                    <a:pt x="1886" y="3388"/>
                    <a:pt x="2017" y="3335"/>
                  </a:cubicBezTo>
                  <a:cubicBezTo>
                    <a:pt x="2069" y="3335"/>
                    <a:pt x="2095" y="3309"/>
                    <a:pt x="2122" y="3309"/>
                  </a:cubicBezTo>
                  <a:cubicBezTo>
                    <a:pt x="2383" y="3204"/>
                    <a:pt x="2567" y="3021"/>
                    <a:pt x="2698" y="2890"/>
                  </a:cubicBezTo>
                  <a:cubicBezTo>
                    <a:pt x="2724" y="2864"/>
                    <a:pt x="2750" y="2838"/>
                    <a:pt x="2776" y="2812"/>
                  </a:cubicBezTo>
                  <a:cubicBezTo>
                    <a:pt x="2829" y="2733"/>
                    <a:pt x="2855" y="2707"/>
                    <a:pt x="2881" y="2655"/>
                  </a:cubicBezTo>
                  <a:cubicBezTo>
                    <a:pt x="2959" y="2576"/>
                    <a:pt x="3064" y="2419"/>
                    <a:pt x="3143" y="2183"/>
                  </a:cubicBezTo>
                  <a:cubicBezTo>
                    <a:pt x="3169" y="2157"/>
                    <a:pt x="3169" y="2131"/>
                    <a:pt x="3169" y="2079"/>
                  </a:cubicBezTo>
                  <a:cubicBezTo>
                    <a:pt x="3195" y="2079"/>
                    <a:pt x="3195" y="2052"/>
                    <a:pt x="3195" y="2026"/>
                  </a:cubicBezTo>
                  <a:cubicBezTo>
                    <a:pt x="3247" y="1764"/>
                    <a:pt x="3247" y="1529"/>
                    <a:pt x="3195" y="1345"/>
                  </a:cubicBezTo>
                  <a:cubicBezTo>
                    <a:pt x="3195" y="1319"/>
                    <a:pt x="3195" y="1267"/>
                    <a:pt x="3169" y="1241"/>
                  </a:cubicBezTo>
                  <a:cubicBezTo>
                    <a:pt x="3169" y="1162"/>
                    <a:pt x="3143" y="1110"/>
                    <a:pt x="3117" y="1057"/>
                  </a:cubicBezTo>
                  <a:cubicBezTo>
                    <a:pt x="3090" y="979"/>
                    <a:pt x="3012" y="743"/>
                    <a:pt x="2855" y="534"/>
                  </a:cubicBezTo>
                  <a:cubicBezTo>
                    <a:pt x="2829" y="508"/>
                    <a:pt x="2802" y="481"/>
                    <a:pt x="2776" y="455"/>
                  </a:cubicBezTo>
                  <a:cubicBezTo>
                    <a:pt x="2645" y="298"/>
                    <a:pt x="2488" y="167"/>
                    <a:pt x="2279" y="89"/>
                  </a:cubicBezTo>
                  <a:cubicBezTo>
                    <a:pt x="2226" y="62"/>
                    <a:pt x="2148" y="36"/>
                    <a:pt x="2095" y="36"/>
                  </a:cubicBezTo>
                  <a:cubicBezTo>
                    <a:pt x="2043" y="10"/>
                    <a:pt x="2017" y="10"/>
                    <a:pt x="1991" y="10"/>
                  </a:cubicBezTo>
                  <a:cubicBezTo>
                    <a:pt x="1929" y="4"/>
                    <a:pt x="1867" y="1"/>
                    <a:pt x="1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4" name="Google Shape;44;p2"/>
            <p:cNvSpPr/>
            <p:nvPr/>
          </p:nvSpPr>
          <p:spPr>
            <a:xfrm>
              <a:off x="2889925" y="3958875"/>
              <a:ext cx="23600" cy="118500"/>
            </a:xfrm>
            <a:custGeom>
              <a:avLst/>
              <a:gdLst/>
              <a:ahLst/>
              <a:cxnLst/>
              <a:rect l="l" t="t" r="r" b="b"/>
              <a:pathLst>
                <a:path w="944" h="4740" extrusionOk="0">
                  <a:moveTo>
                    <a:pt x="786" y="0"/>
                  </a:moveTo>
                  <a:cubicBezTo>
                    <a:pt x="525" y="655"/>
                    <a:pt x="341" y="1335"/>
                    <a:pt x="210" y="2016"/>
                  </a:cubicBezTo>
                  <a:cubicBezTo>
                    <a:pt x="53" y="2906"/>
                    <a:pt x="1" y="3797"/>
                    <a:pt x="79" y="4687"/>
                  </a:cubicBezTo>
                  <a:lnTo>
                    <a:pt x="79" y="4713"/>
                  </a:lnTo>
                  <a:lnTo>
                    <a:pt x="106" y="4713"/>
                  </a:lnTo>
                  <a:cubicBezTo>
                    <a:pt x="132" y="4713"/>
                    <a:pt x="184" y="4713"/>
                    <a:pt x="210" y="4739"/>
                  </a:cubicBezTo>
                  <a:lnTo>
                    <a:pt x="237" y="4739"/>
                  </a:lnTo>
                  <a:lnTo>
                    <a:pt x="237" y="4713"/>
                  </a:lnTo>
                  <a:cubicBezTo>
                    <a:pt x="158" y="3823"/>
                    <a:pt x="184" y="2906"/>
                    <a:pt x="341" y="2042"/>
                  </a:cubicBezTo>
                  <a:cubicBezTo>
                    <a:pt x="472" y="1362"/>
                    <a:pt x="682" y="681"/>
                    <a:pt x="944" y="26"/>
                  </a:cubicBezTo>
                  <a:lnTo>
                    <a:pt x="917" y="26"/>
                  </a:lnTo>
                  <a:cubicBezTo>
                    <a:pt x="891" y="0"/>
                    <a:pt x="839"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5" name="Google Shape;45;p2"/>
            <p:cNvSpPr/>
            <p:nvPr/>
          </p:nvSpPr>
          <p:spPr>
            <a:xfrm>
              <a:off x="2827750" y="3976550"/>
              <a:ext cx="47150" cy="103450"/>
            </a:xfrm>
            <a:custGeom>
              <a:avLst/>
              <a:gdLst/>
              <a:ahLst/>
              <a:cxnLst/>
              <a:rect l="l" t="t" r="r" b="b"/>
              <a:pathLst>
                <a:path w="1886" h="4138" extrusionOk="0">
                  <a:moveTo>
                    <a:pt x="1886" y="4085"/>
                  </a:moveTo>
                  <a:lnTo>
                    <a:pt x="1873" y="4098"/>
                  </a:lnTo>
                  <a:lnTo>
                    <a:pt x="1873" y="4098"/>
                  </a:lnTo>
                  <a:lnTo>
                    <a:pt x="1886" y="4111"/>
                  </a:lnTo>
                  <a:lnTo>
                    <a:pt x="1886" y="4085"/>
                  </a:lnTo>
                  <a:close/>
                  <a:moveTo>
                    <a:pt x="131" y="0"/>
                  </a:moveTo>
                  <a:lnTo>
                    <a:pt x="27" y="52"/>
                  </a:lnTo>
                  <a:lnTo>
                    <a:pt x="0" y="52"/>
                  </a:lnTo>
                  <a:cubicBezTo>
                    <a:pt x="105" y="602"/>
                    <a:pt x="236" y="1152"/>
                    <a:pt x="445" y="1676"/>
                  </a:cubicBezTo>
                  <a:cubicBezTo>
                    <a:pt x="760" y="2540"/>
                    <a:pt x="1205" y="3378"/>
                    <a:pt x="1729" y="4137"/>
                  </a:cubicBezTo>
                  <a:lnTo>
                    <a:pt x="1755" y="4137"/>
                  </a:lnTo>
                  <a:lnTo>
                    <a:pt x="1859" y="4111"/>
                  </a:lnTo>
                  <a:lnTo>
                    <a:pt x="1873" y="4098"/>
                  </a:lnTo>
                  <a:lnTo>
                    <a:pt x="1873" y="4098"/>
                  </a:lnTo>
                  <a:lnTo>
                    <a:pt x="1859" y="4085"/>
                  </a:lnTo>
                  <a:cubicBezTo>
                    <a:pt x="1336" y="3325"/>
                    <a:pt x="891" y="2488"/>
                    <a:pt x="576" y="1623"/>
                  </a:cubicBezTo>
                  <a:cubicBezTo>
                    <a:pt x="393" y="1100"/>
                    <a:pt x="236" y="55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6" name="Google Shape;46;p2"/>
            <p:cNvSpPr/>
            <p:nvPr/>
          </p:nvSpPr>
          <p:spPr>
            <a:xfrm>
              <a:off x="2767525" y="4024975"/>
              <a:ext cx="90350" cy="67450"/>
            </a:xfrm>
            <a:custGeom>
              <a:avLst/>
              <a:gdLst/>
              <a:ahLst/>
              <a:cxnLst/>
              <a:rect l="l" t="t" r="r" b="b"/>
              <a:pathLst>
                <a:path w="3614" h="2698" extrusionOk="0">
                  <a:moveTo>
                    <a:pt x="105" y="1"/>
                  </a:moveTo>
                  <a:cubicBezTo>
                    <a:pt x="79" y="1"/>
                    <a:pt x="79" y="27"/>
                    <a:pt x="79" y="27"/>
                  </a:cubicBezTo>
                  <a:cubicBezTo>
                    <a:pt x="53" y="53"/>
                    <a:pt x="53" y="79"/>
                    <a:pt x="27" y="105"/>
                  </a:cubicBezTo>
                  <a:cubicBezTo>
                    <a:pt x="27" y="105"/>
                    <a:pt x="27" y="105"/>
                    <a:pt x="0" y="132"/>
                  </a:cubicBezTo>
                  <a:cubicBezTo>
                    <a:pt x="341" y="498"/>
                    <a:pt x="707" y="839"/>
                    <a:pt x="1074" y="1179"/>
                  </a:cubicBezTo>
                  <a:cubicBezTo>
                    <a:pt x="1807" y="1781"/>
                    <a:pt x="2619" y="2305"/>
                    <a:pt x="3483" y="2671"/>
                  </a:cubicBezTo>
                  <a:lnTo>
                    <a:pt x="3509" y="2698"/>
                  </a:lnTo>
                  <a:lnTo>
                    <a:pt x="3509" y="2671"/>
                  </a:lnTo>
                  <a:lnTo>
                    <a:pt x="3561" y="2645"/>
                  </a:lnTo>
                  <a:lnTo>
                    <a:pt x="3561" y="2619"/>
                  </a:lnTo>
                  <a:cubicBezTo>
                    <a:pt x="3588" y="2619"/>
                    <a:pt x="3588" y="2593"/>
                    <a:pt x="3588" y="2593"/>
                  </a:cubicBezTo>
                  <a:lnTo>
                    <a:pt x="3614" y="2567"/>
                  </a:lnTo>
                  <a:lnTo>
                    <a:pt x="3588" y="2567"/>
                  </a:lnTo>
                  <a:cubicBezTo>
                    <a:pt x="2697" y="2174"/>
                    <a:pt x="1886" y="1676"/>
                    <a:pt x="1153" y="1048"/>
                  </a:cubicBezTo>
                  <a:cubicBezTo>
                    <a:pt x="786" y="734"/>
                    <a:pt x="419" y="393"/>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7" name="Google Shape;47;p2"/>
            <p:cNvSpPr/>
            <p:nvPr/>
          </p:nvSpPr>
          <p:spPr>
            <a:xfrm>
              <a:off x="2736750" y="4094375"/>
              <a:ext cx="110000" cy="17075"/>
            </a:xfrm>
            <a:custGeom>
              <a:avLst/>
              <a:gdLst/>
              <a:ahLst/>
              <a:cxnLst/>
              <a:rect l="l" t="t" r="r" b="b"/>
              <a:pathLst>
                <a:path w="4400" h="683" extrusionOk="0">
                  <a:moveTo>
                    <a:pt x="27" y="0"/>
                  </a:moveTo>
                  <a:cubicBezTo>
                    <a:pt x="1" y="53"/>
                    <a:pt x="1" y="79"/>
                    <a:pt x="1" y="105"/>
                  </a:cubicBezTo>
                  <a:cubicBezTo>
                    <a:pt x="1" y="105"/>
                    <a:pt x="1" y="131"/>
                    <a:pt x="1" y="131"/>
                  </a:cubicBezTo>
                  <a:cubicBezTo>
                    <a:pt x="472" y="288"/>
                    <a:pt x="996" y="419"/>
                    <a:pt x="1493" y="524"/>
                  </a:cubicBezTo>
                  <a:cubicBezTo>
                    <a:pt x="1624" y="550"/>
                    <a:pt x="1755" y="576"/>
                    <a:pt x="1886" y="576"/>
                  </a:cubicBezTo>
                  <a:cubicBezTo>
                    <a:pt x="2343" y="650"/>
                    <a:pt x="2809" y="682"/>
                    <a:pt x="3274" y="682"/>
                  </a:cubicBezTo>
                  <a:cubicBezTo>
                    <a:pt x="3634" y="682"/>
                    <a:pt x="3993" y="663"/>
                    <a:pt x="4347" y="629"/>
                  </a:cubicBezTo>
                  <a:lnTo>
                    <a:pt x="4347" y="602"/>
                  </a:lnTo>
                  <a:cubicBezTo>
                    <a:pt x="4374" y="576"/>
                    <a:pt x="4374" y="550"/>
                    <a:pt x="4400" y="498"/>
                  </a:cubicBezTo>
                  <a:lnTo>
                    <a:pt x="4400" y="471"/>
                  </a:lnTo>
                  <a:lnTo>
                    <a:pt x="4374" y="471"/>
                  </a:lnTo>
                  <a:cubicBezTo>
                    <a:pt x="4006" y="517"/>
                    <a:pt x="3644" y="538"/>
                    <a:pt x="3284" y="538"/>
                  </a:cubicBezTo>
                  <a:cubicBezTo>
                    <a:pt x="2824" y="538"/>
                    <a:pt x="2368" y="504"/>
                    <a:pt x="1912" y="445"/>
                  </a:cubicBezTo>
                  <a:cubicBezTo>
                    <a:pt x="1781" y="419"/>
                    <a:pt x="1650" y="393"/>
                    <a:pt x="1519" y="393"/>
                  </a:cubicBezTo>
                  <a:cubicBezTo>
                    <a:pt x="1022" y="288"/>
                    <a:pt x="498" y="15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8" name="Google Shape;48;p2"/>
            <p:cNvSpPr/>
            <p:nvPr/>
          </p:nvSpPr>
          <p:spPr>
            <a:xfrm>
              <a:off x="2734125" y="4127750"/>
              <a:ext cx="110000" cy="48475"/>
            </a:xfrm>
            <a:custGeom>
              <a:avLst/>
              <a:gdLst/>
              <a:ahLst/>
              <a:cxnLst/>
              <a:rect l="l" t="t" r="r" b="b"/>
              <a:pathLst>
                <a:path w="4400" h="1939" extrusionOk="0">
                  <a:moveTo>
                    <a:pt x="4374" y="1"/>
                  </a:moveTo>
                  <a:lnTo>
                    <a:pt x="4348" y="27"/>
                  </a:lnTo>
                  <a:cubicBezTo>
                    <a:pt x="3588" y="550"/>
                    <a:pt x="2777" y="996"/>
                    <a:pt x="1912" y="1310"/>
                  </a:cubicBezTo>
                  <a:cubicBezTo>
                    <a:pt x="1284" y="1519"/>
                    <a:pt x="656" y="1676"/>
                    <a:pt x="1" y="1781"/>
                  </a:cubicBezTo>
                  <a:cubicBezTo>
                    <a:pt x="1" y="1781"/>
                    <a:pt x="1" y="1807"/>
                    <a:pt x="1" y="1807"/>
                  </a:cubicBezTo>
                  <a:lnTo>
                    <a:pt x="1" y="1912"/>
                  </a:lnTo>
                  <a:lnTo>
                    <a:pt x="1" y="1938"/>
                  </a:lnTo>
                  <a:cubicBezTo>
                    <a:pt x="682" y="1833"/>
                    <a:pt x="1336" y="1676"/>
                    <a:pt x="1965" y="1441"/>
                  </a:cubicBezTo>
                  <a:cubicBezTo>
                    <a:pt x="2829" y="1126"/>
                    <a:pt x="3641" y="708"/>
                    <a:pt x="4374" y="184"/>
                  </a:cubicBezTo>
                  <a:lnTo>
                    <a:pt x="4400" y="158"/>
                  </a:lnTo>
                  <a:lnTo>
                    <a:pt x="4400" y="131"/>
                  </a:lnTo>
                  <a:cubicBezTo>
                    <a:pt x="4374" y="105"/>
                    <a:pt x="4374" y="53"/>
                    <a:pt x="4374" y="27"/>
                  </a:cubicBezTo>
                  <a:lnTo>
                    <a:pt x="4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49" name="Google Shape;49;p2"/>
            <p:cNvSpPr/>
            <p:nvPr/>
          </p:nvSpPr>
          <p:spPr>
            <a:xfrm>
              <a:off x="2774725" y="4149350"/>
              <a:ext cx="79875" cy="97575"/>
            </a:xfrm>
            <a:custGeom>
              <a:avLst/>
              <a:gdLst/>
              <a:ahLst/>
              <a:cxnLst/>
              <a:rect l="l" t="t" r="r" b="b"/>
              <a:pathLst>
                <a:path w="3195" h="3903" extrusionOk="0">
                  <a:moveTo>
                    <a:pt x="3090" y="1"/>
                  </a:moveTo>
                  <a:lnTo>
                    <a:pt x="3090" y="27"/>
                  </a:lnTo>
                  <a:cubicBezTo>
                    <a:pt x="2697" y="839"/>
                    <a:pt x="2226" y="1572"/>
                    <a:pt x="1676" y="2252"/>
                  </a:cubicBezTo>
                  <a:cubicBezTo>
                    <a:pt x="1257" y="2724"/>
                    <a:pt x="603" y="3352"/>
                    <a:pt x="0" y="3824"/>
                  </a:cubicBezTo>
                  <a:lnTo>
                    <a:pt x="27" y="3824"/>
                  </a:lnTo>
                  <a:cubicBezTo>
                    <a:pt x="53" y="3850"/>
                    <a:pt x="79" y="3876"/>
                    <a:pt x="105" y="3902"/>
                  </a:cubicBezTo>
                  <a:cubicBezTo>
                    <a:pt x="707" y="3431"/>
                    <a:pt x="1362" y="2829"/>
                    <a:pt x="1781" y="2357"/>
                  </a:cubicBezTo>
                  <a:cubicBezTo>
                    <a:pt x="2331" y="1676"/>
                    <a:pt x="2828" y="917"/>
                    <a:pt x="3195" y="132"/>
                  </a:cubicBezTo>
                  <a:lnTo>
                    <a:pt x="3195" y="105"/>
                  </a:lnTo>
                  <a:cubicBezTo>
                    <a:pt x="3169" y="79"/>
                    <a:pt x="3143" y="53"/>
                    <a:pt x="3116" y="27"/>
                  </a:cubicBezTo>
                  <a:lnTo>
                    <a:pt x="3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0" name="Google Shape;50;p2"/>
            <p:cNvSpPr/>
            <p:nvPr/>
          </p:nvSpPr>
          <p:spPr>
            <a:xfrm>
              <a:off x="2853925" y="4159825"/>
              <a:ext cx="22950" cy="118500"/>
            </a:xfrm>
            <a:custGeom>
              <a:avLst/>
              <a:gdLst/>
              <a:ahLst/>
              <a:cxnLst/>
              <a:rect l="l" t="t" r="r" b="b"/>
              <a:pathLst>
                <a:path w="918" h="4740" extrusionOk="0">
                  <a:moveTo>
                    <a:pt x="708" y="1"/>
                  </a:moveTo>
                  <a:lnTo>
                    <a:pt x="708" y="27"/>
                  </a:lnTo>
                  <a:cubicBezTo>
                    <a:pt x="786" y="943"/>
                    <a:pt x="760" y="1833"/>
                    <a:pt x="603" y="2698"/>
                  </a:cubicBezTo>
                  <a:cubicBezTo>
                    <a:pt x="472" y="3352"/>
                    <a:pt x="263" y="4085"/>
                    <a:pt x="1" y="4740"/>
                  </a:cubicBezTo>
                  <a:lnTo>
                    <a:pt x="158" y="4740"/>
                  </a:lnTo>
                  <a:cubicBezTo>
                    <a:pt x="420" y="4112"/>
                    <a:pt x="603" y="3431"/>
                    <a:pt x="734" y="2750"/>
                  </a:cubicBezTo>
                  <a:lnTo>
                    <a:pt x="734" y="2724"/>
                  </a:lnTo>
                  <a:cubicBezTo>
                    <a:pt x="891" y="1860"/>
                    <a:pt x="917" y="943"/>
                    <a:pt x="839" y="53"/>
                  </a:cubicBezTo>
                  <a:lnTo>
                    <a:pt x="839" y="27"/>
                  </a:lnTo>
                  <a:lnTo>
                    <a:pt x="734" y="27"/>
                  </a:lnTo>
                  <a:lnTo>
                    <a:pt x="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1" name="Google Shape;51;p2"/>
            <p:cNvSpPr/>
            <p:nvPr/>
          </p:nvSpPr>
          <p:spPr>
            <a:xfrm>
              <a:off x="2892550" y="4157875"/>
              <a:ext cx="47150" cy="105400"/>
            </a:xfrm>
            <a:custGeom>
              <a:avLst/>
              <a:gdLst/>
              <a:ahLst/>
              <a:cxnLst/>
              <a:rect l="l" t="t" r="r" b="b"/>
              <a:pathLst>
                <a:path w="1886" h="4216" extrusionOk="0">
                  <a:moveTo>
                    <a:pt x="132" y="0"/>
                  </a:moveTo>
                  <a:cubicBezTo>
                    <a:pt x="105" y="26"/>
                    <a:pt x="79" y="26"/>
                    <a:pt x="27" y="52"/>
                  </a:cubicBezTo>
                  <a:lnTo>
                    <a:pt x="1" y="52"/>
                  </a:lnTo>
                  <a:lnTo>
                    <a:pt x="27" y="79"/>
                  </a:lnTo>
                  <a:cubicBezTo>
                    <a:pt x="577" y="812"/>
                    <a:pt x="996" y="1623"/>
                    <a:pt x="1310" y="2514"/>
                  </a:cubicBezTo>
                  <a:cubicBezTo>
                    <a:pt x="1519" y="3064"/>
                    <a:pt x="1650" y="3640"/>
                    <a:pt x="1755" y="4216"/>
                  </a:cubicBezTo>
                  <a:lnTo>
                    <a:pt x="1781" y="4216"/>
                  </a:lnTo>
                  <a:cubicBezTo>
                    <a:pt x="1807" y="4216"/>
                    <a:pt x="1834" y="4190"/>
                    <a:pt x="1886" y="4163"/>
                  </a:cubicBezTo>
                  <a:cubicBezTo>
                    <a:pt x="1807" y="3587"/>
                    <a:pt x="1650" y="3011"/>
                    <a:pt x="1441" y="2461"/>
                  </a:cubicBezTo>
                  <a:cubicBezTo>
                    <a:pt x="1127" y="1571"/>
                    <a:pt x="708" y="759"/>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2" name="Google Shape;52;p2"/>
            <p:cNvSpPr/>
            <p:nvPr/>
          </p:nvSpPr>
          <p:spPr>
            <a:xfrm>
              <a:off x="2909575" y="4145425"/>
              <a:ext cx="89700" cy="66800"/>
            </a:xfrm>
            <a:custGeom>
              <a:avLst/>
              <a:gdLst/>
              <a:ahLst/>
              <a:cxnLst/>
              <a:rect l="l" t="t" r="r" b="b"/>
              <a:pathLst>
                <a:path w="3588" h="2672" extrusionOk="0">
                  <a:moveTo>
                    <a:pt x="105" y="1"/>
                  </a:moveTo>
                  <a:cubicBezTo>
                    <a:pt x="79" y="27"/>
                    <a:pt x="53" y="53"/>
                    <a:pt x="27" y="79"/>
                  </a:cubicBezTo>
                  <a:lnTo>
                    <a:pt x="0" y="105"/>
                  </a:lnTo>
                  <a:lnTo>
                    <a:pt x="27" y="105"/>
                  </a:lnTo>
                  <a:cubicBezTo>
                    <a:pt x="917" y="498"/>
                    <a:pt x="1729" y="1022"/>
                    <a:pt x="2436" y="1624"/>
                  </a:cubicBezTo>
                  <a:cubicBezTo>
                    <a:pt x="2828" y="1938"/>
                    <a:pt x="3169" y="2279"/>
                    <a:pt x="3509" y="2671"/>
                  </a:cubicBezTo>
                  <a:cubicBezTo>
                    <a:pt x="3509" y="2671"/>
                    <a:pt x="3509" y="2645"/>
                    <a:pt x="3509" y="2645"/>
                  </a:cubicBezTo>
                  <a:cubicBezTo>
                    <a:pt x="3535" y="2619"/>
                    <a:pt x="3561" y="2593"/>
                    <a:pt x="3588" y="2567"/>
                  </a:cubicBezTo>
                  <a:cubicBezTo>
                    <a:pt x="3588" y="2567"/>
                    <a:pt x="3588" y="2540"/>
                    <a:pt x="3588" y="2540"/>
                  </a:cubicBezTo>
                  <a:cubicBezTo>
                    <a:pt x="3273" y="2174"/>
                    <a:pt x="2907" y="1833"/>
                    <a:pt x="2540" y="1519"/>
                  </a:cubicBezTo>
                  <a:cubicBezTo>
                    <a:pt x="1807" y="891"/>
                    <a:pt x="995" y="393"/>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3" name="Google Shape;53;p2"/>
            <p:cNvSpPr/>
            <p:nvPr/>
          </p:nvSpPr>
          <p:spPr>
            <a:xfrm>
              <a:off x="2920700" y="4126075"/>
              <a:ext cx="110650" cy="17400"/>
            </a:xfrm>
            <a:custGeom>
              <a:avLst/>
              <a:gdLst/>
              <a:ahLst/>
              <a:cxnLst/>
              <a:rect l="l" t="t" r="r" b="b"/>
              <a:pathLst>
                <a:path w="4426" h="696" extrusionOk="0">
                  <a:moveTo>
                    <a:pt x="1129" y="1"/>
                  </a:moveTo>
                  <a:cubicBezTo>
                    <a:pt x="770" y="1"/>
                    <a:pt x="409" y="22"/>
                    <a:pt x="53" y="68"/>
                  </a:cubicBezTo>
                  <a:cubicBezTo>
                    <a:pt x="27" y="94"/>
                    <a:pt x="27" y="146"/>
                    <a:pt x="1" y="172"/>
                  </a:cubicBezTo>
                  <a:lnTo>
                    <a:pt x="1" y="198"/>
                  </a:lnTo>
                  <a:lnTo>
                    <a:pt x="27" y="198"/>
                  </a:lnTo>
                  <a:cubicBezTo>
                    <a:pt x="403" y="162"/>
                    <a:pt x="786" y="142"/>
                    <a:pt x="1169" y="142"/>
                  </a:cubicBezTo>
                  <a:cubicBezTo>
                    <a:pt x="1611" y="142"/>
                    <a:pt x="2053" y="169"/>
                    <a:pt x="2488" y="225"/>
                  </a:cubicBezTo>
                  <a:cubicBezTo>
                    <a:pt x="2619" y="251"/>
                    <a:pt x="2750" y="277"/>
                    <a:pt x="2881" y="303"/>
                  </a:cubicBezTo>
                  <a:cubicBezTo>
                    <a:pt x="3378" y="382"/>
                    <a:pt x="3902" y="513"/>
                    <a:pt x="4400" y="696"/>
                  </a:cubicBezTo>
                  <a:cubicBezTo>
                    <a:pt x="4400" y="696"/>
                    <a:pt x="4400" y="696"/>
                    <a:pt x="4400" y="670"/>
                  </a:cubicBezTo>
                  <a:cubicBezTo>
                    <a:pt x="4400" y="644"/>
                    <a:pt x="4400" y="617"/>
                    <a:pt x="4426" y="565"/>
                  </a:cubicBezTo>
                  <a:cubicBezTo>
                    <a:pt x="3928" y="382"/>
                    <a:pt x="3431" y="251"/>
                    <a:pt x="2907" y="146"/>
                  </a:cubicBezTo>
                  <a:cubicBezTo>
                    <a:pt x="2776" y="120"/>
                    <a:pt x="2619" y="120"/>
                    <a:pt x="2488" y="94"/>
                  </a:cubicBezTo>
                  <a:cubicBezTo>
                    <a:pt x="2047" y="35"/>
                    <a:pt x="1589"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4" name="Google Shape;54;p2"/>
            <p:cNvSpPr/>
            <p:nvPr/>
          </p:nvSpPr>
          <p:spPr>
            <a:xfrm>
              <a:off x="2922000" y="4062950"/>
              <a:ext cx="104125" cy="47800"/>
            </a:xfrm>
            <a:custGeom>
              <a:avLst/>
              <a:gdLst/>
              <a:ahLst/>
              <a:cxnLst/>
              <a:rect l="l" t="t" r="r" b="b"/>
              <a:pathLst>
                <a:path w="4165" h="1912" extrusionOk="0">
                  <a:moveTo>
                    <a:pt x="4112" y="0"/>
                  </a:moveTo>
                  <a:cubicBezTo>
                    <a:pt x="3562" y="105"/>
                    <a:pt x="3012" y="236"/>
                    <a:pt x="2488" y="419"/>
                  </a:cubicBezTo>
                  <a:cubicBezTo>
                    <a:pt x="1624" y="733"/>
                    <a:pt x="786" y="1179"/>
                    <a:pt x="1" y="1728"/>
                  </a:cubicBezTo>
                  <a:lnTo>
                    <a:pt x="1" y="1755"/>
                  </a:lnTo>
                  <a:cubicBezTo>
                    <a:pt x="1" y="1807"/>
                    <a:pt x="27" y="1833"/>
                    <a:pt x="27" y="1886"/>
                  </a:cubicBezTo>
                  <a:lnTo>
                    <a:pt x="27" y="1912"/>
                  </a:lnTo>
                  <a:lnTo>
                    <a:pt x="53" y="1886"/>
                  </a:lnTo>
                  <a:cubicBezTo>
                    <a:pt x="813" y="1336"/>
                    <a:pt x="1651" y="891"/>
                    <a:pt x="2541" y="550"/>
                  </a:cubicBezTo>
                  <a:cubicBezTo>
                    <a:pt x="3064" y="367"/>
                    <a:pt x="3614" y="236"/>
                    <a:pt x="4164" y="131"/>
                  </a:cubicBezTo>
                  <a:lnTo>
                    <a:pt x="4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55" name="Google Shape;55;p2"/>
            <p:cNvSpPr/>
            <p:nvPr/>
          </p:nvSpPr>
          <p:spPr>
            <a:xfrm>
              <a:off x="2911525" y="3994200"/>
              <a:ext cx="75975" cy="96275"/>
            </a:xfrm>
            <a:custGeom>
              <a:avLst/>
              <a:gdLst/>
              <a:ahLst/>
              <a:cxnLst/>
              <a:rect l="l" t="t" r="r" b="b"/>
              <a:pathLst>
                <a:path w="3039" h="3851" extrusionOk="0">
                  <a:moveTo>
                    <a:pt x="2934" y="1"/>
                  </a:moveTo>
                  <a:cubicBezTo>
                    <a:pt x="2410" y="420"/>
                    <a:pt x="1912" y="891"/>
                    <a:pt x="1467" y="1415"/>
                  </a:cubicBezTo>
                  <a:cubicBezTo>
                    <a:pt x="891" y="2096"/>
                    <a:pt x="394" y="2881"/>
                    <a:pt x="1" y="3693"/>
                  </a:cubicBezTo>
                  <a:lnTo>
                    <a:pt x="1" y="3719"/>
                  </a:lnTo>
                  <a:lnTo>
                    <a:pt x="27" y="3719"/>
                  </a:lnTo>
                  <a:cubicBezTo>
                    <a:pt x="53" y="3745"/>
                    <a:pt x="80" y="3798"/>
                    <a:pt x="80" y="3824"/>
                  </a:cubicBezTo>
                  <a:lnTo>
                    <a:pt x="106" y="3850"/>
                  </a:lnTo>
                  <a:lnTo>
                    <a:pt x="132" y="3798"/>
                  </a:lnTo>
                  <a:cubicBezTo>
                    <a:pt x="498" y="2960"/>
                    <a:pt x="996" y="2200"/>
                    <a:pt x="1572" y="1493"/>
                  </a:cubicBezTo>
                  <a:cubicBezTo>
                    <a:pt x="2017" y="996"/>
                    <a:pt x="2488" y="525"/>
                    <a:pt x="3038" y="106"/>
                  </a:cubicBezTo>
                  <a:lnTo>
                    <a:pt x="3012" y="80"/>
                  </a:lnTo>
                  <a:cubicBezTo>
                    <a:pt x="2986" y="53"/>
                    <a:pt x="2960" y="27"/>
                    <a:pt x="2934" y="27"/>
                  </a:cubicBezTo>
                  <a:lnTo>
                    <a:pt x="29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56" name="Google Shape;56;p2"/>
          <p:cNvGrpSpPr/>
          <p:nvPr/>
        </p:nvGrpSpPr>
        <p:grpSpPr>
          <a:xfrm>
            <a:off x="-865971" y="8607383"/>
            <a:ext cx="20019939" cy="1707824"/>
            <a:chOff x="-432985" y="4303689"/>
            <a:chExt cx="10009970" cy="853912"/>
          </a:xfrm>
        </p:grpSpPr>
        <p:sp>
          <p:nvSpPr>
            <p:cNvPr id="57" name="Google Shape;57;p2"/>
            <p:cNvSpPr/>
            <p:nvPr/>
          </p:nvSpPr>
          <p:spPr>
            <a:xfrm>
              <a:off x="6433387" y="4411892"/>
              <a:ext cx="3143599" cy="74570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nvGrpSpPr>
            <p:cNvPr id="58" name="Google Shape;58;p2"/>
            <p:cNvGrpSpPr/>
            <p:nvPr/>
          </p:nvGrpSpPr>
          <p:grpSpPr>
            <a:xfrm>
              <a:off x="4627515" y="4303725"/>
              <a:ext cx="2850686" cy="853877"/>
              <a:chOff x="3846325" y="4177475"/>
              <a:chExt cx="2032575" cy="608825"/>
            </a:xfrm>
          </p:grpSpPr>
          <p:sp>
            <p:nvSpPr>
              <p:cNvPr id="59" name="Google Shape;59;p2"/>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0" name="Google Shape;60;p2"/>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1" name="Google Shape;61;p2"/>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2" name="Google Shape;62;p2"/>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3" name="Google Shape;63;p2"/>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4" name="Google Shape;64;p2"/>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5" name="Google Shape;65;p2"/>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6" name="Google Shape;66;p2"/>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67" name="Google Shape;67;p2"/>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
          <p:nvSpPr>
            <p:cNvPr id="68" name="Google Shape;68;p2"/>
            <p:cNvSpPr/>
            <p:nvPr/>
          </p:nvSpPr>
          <p:spPr>
            <a:xfrm>
              <a:off x="3483573" y="4696565"/>
              <a:ext cx="1939973" cy="46103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nvGrpSpPr>
            <p:cNvPr id="69" name="Google Shape;69;p2"/>
            <p:cNvGrpSpPr/>
            <p:nvPr/>
          </p:nvGrpSpPr>
          <p:grpSpPr>
            <a:xfrm>
              <a:off x="-432985" y="4303689"/>
              <a:ext cx="2850686" cy="853912"/>
              <a:chOff x="238125" y="4189250"/>
              <a:chExt cx="2032575" cy="608850"/>
            </a:xfrm>
          </p:grpSpPr>
          <p:sp>
            <p:nvSpPr>
              <p:cNvPr id="70" name="Google Shape;70;p2"/>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1" name="Google Shape;71;p2"/>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2" name="Google Shape;72;p2"/>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3" name="Google Shape;73;p2"/>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4" name="Google Shape;74;p2"/>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5" name="Google Shape;75;p2"/>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6" name="Google Shape;76;p2"/>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7" name="Google Shape;77;p2"/>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78" name="Google Shape;78;p2"/>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
          <p:nvSpPr>
            <p:cNvPr id="79" name="Google Shape;79;p2"/>
            <p:cNvSpPr/>
            <p:nvPr/>
          </p:nvSpPr>
          <p:spPr>
            <a:xfrm>
              <a:off x="1409623" y="4484437"/>
              <a:ext cx="2836907" cy="67316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80" name="Google Shape;80;p2"/>
          <p:cNvGrpSpPr/>
          <p:nvPr/>
        </p:nvGrpSpPr>
        <p:grpSpPr>
          <a:xfrm>
            <a:off x="561302" y="442106"/>
            <a:ext cx="17165400" cy="7720751"/>
            <a:chOff x="-919350" y="221050"/>
            <a:chExt cx="8582700" cy="3860375"/>
          </a:xfrm>
        </p:grpSpPr>
        <p:sp>
          <p:nvSpPr>
            <p:cNvPr id="81" name="Google Shape;81;p2"/>
            <p:cNvSpPr/>
            <p:nvPr/>
          </p:nvSpPr>
          <p:spPr>
            <a:xfrm>
              <a:off x="6244875" y="468500"/>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2" name="Google Shape;82;p2"/>
            <p:cNvSpPr/>
            <p:nvPr/>
          </p:nvSpPr>
          <p:spPr>
            <a:xfrm>
              <a:off x="934100" y="626250"/>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3" name="Google Shape;83;p2"/>
            <p:cNvSpPr/>
            <p:nvPr/>
          </p:nvSpPr>
          <p:spPr>
            <a:xfrm>
              <a:off x="-730800" y="39694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4" name="Google Shape;84;p2"/>
            <p:cNvSpPr/>
            <p:nvPr/>
          </p:nvSpPr>
          <p:spPr>
            <a:xfrm>
              <a:off x="7422550" y="128962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5" name="Google Shape;85;p2"/>
            <p:cNvSpPr/>
            <p:nvPr/>
          </p:nvSpPr>
          <p:spPr>
            <a:xfrm>
              <a:off x="7577575" y="399565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6" name="Google Shape;86;p2"/>
            <p:cNvSpPr/>
            <p:nvPr/>
          </p:nvSpPr>
          <p:spPr>
            <a:xfrm>
              <a:off x="312050" y="2852600"/>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7" name="Google Shape;87;p2"/>
            <p:cNvSpPr/>
            <p:nvPr/>
          </p:nvSpPr>
          <p:spPr>
            <a:xfrm>
              <a:off x="525813" y="31442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8" name="Google Shape;88;p2"/>
            <p:cNvSpPr/>
            <p:nvPr/>
          </p:nvSpPr>
          <p:spPr>
            <a:xfrm>
              <a:off x="-919350" y="22105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89" name="Google Shape;89;p2"/>
            <p:cNvSpPr/>
            <p:nvPr/>
          </p:nvSpPr>
          <p:spPr>
            <a:xfrm>
              <a:off x="3293650" y="4527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90" name="Google Shape;90;p2"/>
          <p:cNvGrpSpPr/>
          <p:nvPr/>
        </p:nvGrpSpPr>
        <p:grpSpPr>
          <a:xfrm>
            <a:off x="572579" y="611900"/>
            <a:ext cx="17142849" cy="6387300"/>
            <a:chOff x="-869450" y="305950"/>
            <a:chExt cx="8571425" cy="3193650"/>
          </a:xfrm>
        </p:grpSpPr>
        <p:sp>
          <p:nvSpPr>
            <p:cNvPr id="91" name="Google Shape;91;p2"/>
            <p:cNvSpPr/>
            <p:nvPr/>
          </p:nvSpPr>
          <p:spPr>
            <a:xfrm>
              <a:off x="-869450" y="13721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2" name="Google Shape;92;p2"/>
            <p:cNvSpPr/>
            <p:nvPr/>
          </p:nvSpPr>
          <p:spPr>
            <a:xfrm>
              <a:off x="4591150" y="6633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3" name="Google Shape;93;p2"/>
            <p:cNvSpPr/>
            <p:nvPr/>
          </p:nvSpPr>
          <p:spPr>
            <a:xfrm>
              <a:off x="432050" y="23327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4" name="Google Shape;94;p2"/>
            <p:cNvSpPr/>
            <p:nvPr/>
          </p:nvSpPr>
          <p:spPr>
            <a:xfrm>
              <a:off x="6714563" y="1965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5" name="Google Shape;95;p2"/>
            <p:cNvSpPr/>
            <p:nvPr/>
          </p:nvSpPr>
          <p:spPr>
            <a:xfrm>
              <a:off x="487725" y="30595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6" name="Google Shape;96;p2"/>
            <p:cNvSpPr/>
            <p:nvPr/>
          </p:nvSpPr>
          <p:spPr>
            <a:xfrm>
              <a:off x="2354950" y="636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7" name="Google Shape;97;p2"/>
            <p:cNvSpPr/>
            <p:nvPr/>
          </p:nvSpPr>
          <p:spPr>
            <a:xfrm>
              <a:off x="184625" y="345050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98" name="Google Shape;98;p2"/>
            <p:cNvSpPr/>
            <p:nvPr/>
          </p:nvSpPr>
          <p:spPr>
            <a:xfrm>
              <a:off x="7608350" y="17663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Tree>
    <p:extLst>
      <p:ext uri="{BB962C8B-B14F-4D97-AF65-F5344CB8AC3E}">
        <p14:creationId xmlns:p14="http://schemas.microsoft.com/office/powerpoint/2010/main" val="905192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302"/>
        <p:cNvGrpSpPr/>
        <p:nvPr/>
      </p:nvGrpSpPr>
      <p:grpSpPr>
        <a:xfrm>
          <a:off x="0" y="0"/>
          <a:ext cx="0" cy="0"/>
          <a:chOff x="0" y="0"/>
          <a:chExt cx="0" cy="0"/>
        </a:xfrm>
      </p:grpSpPr>
      <p:grpSp>
        <p:nvGrpSpPr>
          <p:cNvPr id="304" name="Google Shape;304;p6"/>
          <p:cNvGrpSpPr/>
          <p:nvPr/>
        </p:nvGrpSpPr>
        <p:grpSpPr>
          <a:xfrm>
            <a:off x="15513629" y="7605755"/>
            <a:ext cx="4482849" cy="2793200"/>
            <a:chOff x="7756813" y="3802875"/>
            <a:chExt cx="2241425" cy="1396600"/>
          </a:xfrm>
        </p:grpSpPr>
        <p:grpSp>
          <p:nvGrpSpPr>
            <p:cNvPr id="305" name="Google Shape;305;p6"/>
            <p:cNvGrpSpPr/>
            <p:nvPr/>
          </p:nvGrpSpPr>
          <p:grpSpPr>
            <a:xfrm>
              <a:off x="8424000" y="3802875"/>
              <a:ext cx="543350" cy="1100475"/>
              <a:chOff x="3739625" y="3597525"/>
              <a:chExt cx="543350" cy="1100475"/>
            </a:xfrm>
          </p:grpSpPr>
          <p:sp>
            <p:nvSpPr>
              <p:cNvPr id="306" name="Google Shape;306;p6"/>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07" name="Google Shape;307;p6"/>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08" name="Google Shape;308;p6"/>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09" name="Google Shape;309;p6"/>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0" name="Google Shape;310;p6"/>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1" name="Google Shape;311;p6"/>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2" name="Google Shape;312;p6"/>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3" name="Google Shape;313;p6"/>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4" name="Google Shape;314;p6"/>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5" name="Google Shape;315;p6"/>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6" name="Google Shape;316;p6"/>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7" name="Google Shape;317;p6"/>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8" name="Google Shape;318;p6"/>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19" name="Google Shape;319;p6"/>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0" name="Google Shape;320;p6"/>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1" name="Google Shape;321;p6"/>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2" name="Google Shape;322;p6"/>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3" name="Google Shape;323;p6"/>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4" name="Google Shape;324;p6"/>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5" name="Google Shape;325;p6"/>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6" name="Google Shape;326;p6"/>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7" name="Google Shape;327;p6"/>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8" name="Google Shape;328;p6"/>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29" name="Google Shape;329;p6"/>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
          <p:nvSpPr>
            <p:cNvPr id="330" name="Google Shape;330;p6"/>
            <p:cNvSpPr/>
            <p:nvPr/>
          </p:nvSpPr>
          <p:spPr>
            <a:xfrm flipH="1">
              <a:off x="7756813" y="4667775"/>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
        <p:nvSpPr>
          <p:cNvPr id="331" name="Google Shape;331;p6"/>
          <p:cNvSpPr/>
          <p:nvPr/>
        </p:nvSpPr>
        <p:spPr>
          <a:xfrm>
            <a:off x="-520398" y="629105"/>
            <a:ext cx="1810749" cy="899801"/>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grpSp>
        <p:nvGrpSpPr>
          <p:cNvPr id="332" name="Google Shape;332;p6"/>
          <p:cNvGrpSpPr/>
          <p:nvPr/>
        </p:nvGrpSpPr>
        <p:grpSpPr>
          <a:xfrm>
            <a:off x="319377" y="2197757"/>
            <a:ext cx="859800" cy="4489550"/>
            <a:chOff x="159688" y="1098875"/>
            <a:chExt cx="429900" cy="2244775"/>
          </a:xfrm>
        </p:grpSpPr>
        <p:sp>
          <p:nvSpPr>
            <p:cNvPr id="333" name="Google Shape;333;p6"/>
            <p:cNvSpPr/>
            <p:nvPr/>
          </p:nvSpPr>
          <p:spPr>
            <a:xfrm>
              <a:off x="364894" y="2191150"/>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34" name="Google Shape;334;p6"/>
            <p:cNvSpPr/>
            <p:nvPr/>
          </p:nvSpPr>
          <p:spPr>
            <a:xfrm>
              <a:off x="268575" y="32317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35" name="Google Shape;335;p6"/>
            <p:cNvSpPr/>
            <p:nvPr/>
          </p:nvSpPr>
          <p:spPr>
            <a:xfrm>
              <a:off x="199081" y="27084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36" name="Google Shape;336;p6"/>
            <p:cNvSpPr/>
            <p:nvPr/>
          </p:nvSpPr>
          <p:spPr>
            <a:xfrm>
              <a:off x="159688" y="1698050"/>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37" name="Google Shape;337;p6"/>
            <p:cNvSpPr/>
            <p:nvPr/>
          </p:nvSpPr>
          <p:spPr>
            <a:xfrm>
              <a:off x="428513" y="10988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338" name="Google Shape;338;p6"/>
          <p:cNvGrpSpPr/>
          <p:nvPr/>
        </p:nvGrpSpPr>
        <p:grpSpPr>
          <a:xfrm>
            <a:off x="17186526" y="801305"/>
            <a:ext cx="782100" cy="6041501"/>
            <a:chOff x="8593263" y="400650"/>
            <a:chExt cx="391050" cy="3020750"/>
          </a:xfrm>
        </p:grpSpPr>
        <p:sp>
          <p:nvSpPr>
            <p:cNvPr id="339" name="Google Shape;339;p6"/>
            <p:cNvSpPr/>
            <p:nvPr/>
          </p:nvSpPr>
          <p:spPr>
            <a:xfrm>
              <a:off x="8593263" y="985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0" name="Google Shape;340;p6"/>
            <p:cNvSpPr/>
            <p:nvPr/>
          </p:nvSpPr>
          <p:spPr>
            <a:xfrm>
              <a:off x="8630153" y="21074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1" name="Google Shape;341;p6"/>
            <p:cNvSpPr/>
            <p:nvPr/>
          </p:nvSpPr>
          <p:spPr>
            <a:xfrm>
              <a:off x="8703898" y="15302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2" name="Google Shape;342;p6"/>
            <p:cNvSpPr/>
            <p:nvPr/>
          </p:nvSpPr>
          <p:spPr>
            <a:xfrm>
              <a:off x="8608758" y="33624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3" name="Google Shape;343;p6"/>
            <p:cNvSpPr/>
            <p:nvPr/>
          </p:nvSpPr>
          <p:spPr>
            <a:xfrm>
              <a:off x="8752118" y="2710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344" name="Google Shape;344;p6"/>
            <p:cNvSpPr/>
            <p:nvPr/>
          </p:nvSpPr>
          <p:spPr>
            <a:xfrm>
              <a:off x="8890688"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Tree>
    <p:extLst>
      <p:ext uri="{BB962C8B-B14F-4D97-AF65-F5344CB8AC3E}">
        <p14:creationId xmlns:p14="http://schemas.microsoft.com/office/powerpoint/2010/main" val="2519355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713"/>
        <p:cNvGrpSpPr/>
        <p:nvPr/>
      </p:nvGrpSpPr>
      <p:grpSpPr>
        <a:xfrm>
          <a:off x="0" y="0"/>
          <a:ext cx="0" cy="0"/>
          <a:chOff x="0" y="0"/>
          <a:chExt cx="0" cy="0"/>
        </a:xfrm>
      </p:grpSpPr>
      <p:sp>
        <p:nvSpPr>
          <p:cNvPr id="1715" name="Google Shape;1715;p29"/>
          <p:cNvSpPr/>
          <p:nvPr/>
        </p:nvSpPr>
        <p:spPr>
          <a:xfrm flipH="1">
            <a:off x="17279653" y="-439123"/>
            <a:ext cx="1809950" cy="898550"/>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sp>
        <p:nvSpPr>
          <p:cNvPr id="1716" name="Google Shape;1716;p29"/>
          <p:cNvSpPr/>
          <p:nvPr/>
        </p:nvSpPr>
        <p:spPr>
          <a:xfrm>
            <a:off x="-801599" y="1079005"/>
            <a:ext cx="1396500" cy="908201"/>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82349" tIns="182349" rIns="182349" bIns="182349" anchor="ctr" anchorCtr="0">
            <a:noAutofit/>
          </a:bodyPr>
          <a:lstStyle/>
          <a:p>
            <a:pPr marL="0" lvl="0" indent="0" algn="l" rtl="0">
              <a:spcBef>
                <a:spcPts val="0"/>
              </a:spcBef>
              <a:spcAft>
                <a:spcPts val="0"/>
              </a:spcAft>
              <a:buNone/>
            </a:pPr>
            <a:endParaRPr sz="3717"/>
          </a:p>
        </p:txBody>
      </p:sp>
      <p:grpSp>
        <p:nvGrpSpPr>
          <p:cNvPr id="1717" name="Google Shape;1717;p29"/>
          <p:cNvGrpSpPr/>
          <p:nvPr/>
        </p:nvGrpSpPr>
        <p:grpSpPr>
          <a:xfrm flipH="1">
            <a:off x="17052756" y="1698029"/>
            <a:ext cx="859800" cy="6165950"/>
            <a:chOff x="187723" y="995742"/>
            <a:chExt cx="429900" cy="3082975"/>
          </a:xfrm>
        </p:grpSpPr>
        <p:sp>
          <p:nvSpPr>
            <p:cNvPr id="1718" name="Google Shape;1718;p29"/>
            <p:cNvSpPr/>
            <p:nvPr/>
          </p:nvSpPr>
          <p:spPr>
            <a:xfrm>
              <a:off x="369764" y="2995634"/>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19" name="Google Shape;1719;p29"/>
            <p:cNvSpPr/>
            <p:nvPr/>
          </p:nvSpPr>
          <p:spPr>
            <a:xfrm>
              <a:off x="250281" y="3966767"/>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0" name="Google Shape;1720;p29"/>
            <p:cNvSpPr/>
            <p:nvPr/>
          </p:nvSpPr>
          <p:spPr>
            <a:xfrm>
              <a:off x="187723" y="2048726"/>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1" name="Google Shape;1721;p29"/>
            <p:cNvSpPr/>
            <p:nvPr/>
          </p:nvSpPr>
          <p:spPr>
            <a:xfrm>
              <a:off x="456548" y="995742"/>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1722" name="Google Shape;1722;p29"/>
          <p:cNvGrpSpPr/>
          <p:nvPr/>
        </p:nvGrpSpPr>
        <p:grpSpPr>
          <a:xfrm flipH="1">
            <a:off x="375446" y="648905"/>
            <a:ext cx="1102496" cy="7870301"/>
            <a:chOff x="8376994" y="324450"/>
            <a:chExt cx="551248" cy="3935150"/>
          </a:xfrm>
        </p:grpSpPr>
        <p:sp>
          <p:nvSpPr>
            <p:cNvPr id="1723" name="Google Shape;1723;p29"/>
            <p:cNvSpPr/>
            <p:nvPr/>
          </p:nvSpPr>
          <p:spPr>
            <a:xfrm>
              <a:off x="8593263" y="1366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4" name="Google Shape;1724;p29"/>
            <p:cNvSpPr/>
            <p:nvPr/>
          </p:nvSpPr>
          <p:spPr>
            <a:xfrm>
              <a:off x="8703898" y="22647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5" name="Google Shape;1725;p29"/>
            <p:cNvSpPr/>
            <p:nvPr/>
          </p:nvSpPr>
          <p:spPr>
            <a:xfrm>
              <a:off x="8608758" y="42006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6" name="Google Shape;1726;p29"/>
            <p:cNvSpPr/>
            <p:nvPr/>
          </p:nvSpPr>
          <p:spPr>
            <a:xfrm>
              <a:off x="8752118" y="3195517"/>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27" name="Google Shape;1727;p29"/>
            <p:cNvSpPr/>
            <p:nvPr/>
          </p:nvSpPr>
          <p:spPr>
            <a:xfrm>
              <a:off x="8376994" y="3244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grpSp>
        <p:nvGrpSpPr>
          <p:cNvPr id="1728" name="Google Shape;1728;p29"/>
          <p:cNvGrpSpPr/>
          <p:nvPr/>
        </p:nvGrpSpPr>
        <p:grpSpPr>
          <a:xfrm flipH="1">
            <a:off x="-1723068" y="9102577"/>
            <a:ext cx="21734135" cy="1184414"/>
            <a:chOff x="-1648218" y="4551285"/>
            <a:chExt cx="10867067" cy="592207"/>
          </a:xfrm>
        </p:grpSpPr>
        <p:sp>
          <p:nvSpPr>
            <p:cNvPr id="1729" name="Google Shape;1729;p29"/>
            <p:cNvSpPr/>
            <p:nvPr/>
          </p:nvSpPr>
          <p:spPr>
            <a:xfrm>
              <a:off x="6722350" y="4551285"/>
              <a:ext cx="2496499" cy="59220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sp>
          <p:nvSpPr>
            <p:cNvPr id="1730" name="Google Shape;1730;p29"/>
            <p:cNvSpPr/>
            <p:nvPr/>
          </p:nvSpPr>
          <p:spPr>
            <a:xfrm flipH="1">
              <a:off x="-1648218" y="4694236"/>
              <a:ext cx="1893294" cy="44925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717"/>
            </a:p>
          </p:txBody>
        </p:sp>
      </p:grpSp>
    </p:spTree>
    <p:extLst>
      <p:ext uri="{BB962C8B-B14F-4D97-AF65-F5344CB8AC3E}">
        <p14:creationId xmlns:p14="http://schemas.microsoft.com/office/powerpoint/2010/main" val="204057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775100" y="703941"/>
            <a:ext cx="16737807" cy="8879118"/>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110" rtl="0" eaLnBrk="1" fontAlgn="auto" latinLnBrk="0" hangingPunct="1">
              <a:lnSpc>
                <a:spcPct val="100000"/>
              </a:lnSpc>
              <a:spcBef>
                <a:spcPts val="0"/>
              </a:spcBef>
              <a:spcAft>
                <a:spcPts val="0"/>
              </a:spcAft>
              <a:buClrTx/>
              <a:buSzTx/>
              <a:buFontTx/>
              <a:buNone/>
              <a:tabLst/>
              <a:defRPr/>
            </a:pPr>
            <a:endParaRPr kumimoji="1" lang="zh-CN" altLang="en-US" sz="2697"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336217" y="-257145"/>
            <a:ext cx="1054874" cy="1054875"/>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110" rtl="0" eaLnBrk="1" fontAlgn="auto" latinLnBrk="0" hangingPunct="1">
              <a:lnSpc>
                <a:spcPct val="100000"/>
              </a:lnSpc>
              <a:spcBef>
                <a:spcPts val="0"/>
              </a:spcBef>
              <a:spcAft>
                <a:spcPts val="0"/>
              </a:spcAft>
              <a:buClrTx/>
              <a:buSzTx/>
              <a:buFontTx/>
              <a:buNone/>
              <a:tabLst/>
              <a:defRPr/>
            </a:pPr>
            <a:endParaRPr kumimoji="1" lang="zh-CN" altLang="en-US" sz="2697"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604867" y="8203099"/>
            <a:ext cx="2759930" cy="2759930"/>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110" rtl="0" eaLnBrk="1" fontAlgn="auto" latinLnBrk="0" hangingPunct="1">
              <a:lnSpc>
                <a:spcPct val="100000"/>
              </a:lnSpc>
              <a:spcBef>
                <a:spcPts val="0"/>
              </a:spcBef>
              <a:spcAft>
                <a:spcPts val="0"/>
              </a:spcAft>
              <a:buClrTx/>
              <a:buSzTx/>
              <a:buFontTx/>
              <a:buNone/>
              <a:tabLst/>
              <a:defRPr/>
            </a:pPr>
            <a:endParaRPr kumimoji="1" lang="zh-CN" altLang="en-US" sz="2697"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7646326" y="9663592"/>
            <a:ext cx="453264" cy="453266"/>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110" rtl="0" eaLnBrk="1" fontAlgn="auto" latinLnBrk="0" hangingPunct="1">
              <a:lnSpc>
                <a:spcPct val="100000"/>
              </a:lnSpc>
              <a:spcBef>
                <a:spcPts val="0"/>
              </a:spcBef>
              <a:spcAft>
                <a:spcPts val="0"/>
              </a:spcAft>
              <a:buClrTx/>
              <a:buSzTx/>
              <a:buFontTx/>
              <a:buNone/>
              <a:tabLst/>
              <a:defRPr/>
            </a:pPr>
            <a:endParaRPr kumimoji="1" lang="zh-CN" altLang="en-US" sz="2697"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6436530" y="7703761"/>
            <a:ext cx="904169" cy="265193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5717755" y="-183591"/>
            <a:ext cx="625763" cy="625763"/>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110" rtl="0" eaLnBrk="1" fontAlgn="auto" latinLnBrk="0" hangingPunct="1">
              <a:lnSpc>
                <a:spcPct val="100000"/>
              </a:lnSpc>
              <a:spcBef>
                <a:spcPts val="0"/>
              </a:spcBef>
              <a:spcAft>
                <a:spcPts val="0"/>
              </a:spcAft>
              <a:buClrTx/>
              <a:buSzTx/>
              <a:buFontTx/>
              <a:buNone/>
              <a:tabLst/>
              <a:defRPr/>
            </a:pPr>
            <a:endParaRPr kumimoji="1" lang="zh-CN" altLang="en-US" sz="2697"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930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551AF0-6FFA-45F3-B314-784A581F7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1830705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216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08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03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ECE4D-0B6F-4AE1-9A21-55935AFED67E}"/>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73C852B2-B6C0-4061-B42A-325721FF9121}" type="datetimeFigureOut">
              <a:rPr lang="en-US"/>
              <a:pPr>
                <a:defRPr/>
              </a:pPr>
              <a:t>03/01/2025</a:t>
            </a:fld>
            <a:endParaRPr lang="en-US"/>
          </a:p>
        </p:txBody>
      </p:sp>
      <p:sp>
        <p:nvSpPr>
          <p:cNvPr id="6" name="Footer Placeholder 5">
            <a:extLst>
              <a:ext uri="{FF2B5EF4-FFF2-40B4-BE49-F238E27FC236}">
                <a16:creationId xmlns:a16="http://schemas.microsoft.com/office/drawing/2014/main" id="{883D5FE6-F0CC-48F1-9D81-9E068A3C644A}"/>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68A53B-97A1-404E-B35B-6EEAF6BE190A}"/>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BEC57887-B7E8-441C-B6CA-0F6AD50173BD}" type="slidenum">
              <a:rPr lang="en-US"/>
              <a:pPr>
                <a:defRPr/>
              </a:pPr>
              <a:t>‹#›</a:t>
            </a:fld>
            <a:endParaRPr lang="en-US"/>
          </a:p>
        </p:txBody>
      </p:sp>
    </p:spTree>
    <p:extLst>
      <p:ext uri="{BB962C8B-B14F-4D97-AF65-F5344CB8AC3E}">
        <p14:creationId xmlns:p14="http://schemas.microsoft.com/office/powerpoint/2010/main" val="265718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B66E52-D9B6-4874-8B0E-1A620C82E43F}"/>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D34E36C4-AC83-41FA-9A2F-D5638165319C}" type="datetimeFigureOut">
              <a:rPr lang="en-US"/>
              <a:pPr>
                <a:defRPr/>
              </a:pPr>
              <a:t>03/01/2025</a:t>
            </a:fld>
            <a:endParaRPr lang="en-US"/>
          </a:p>
        </p:txBody>
      </p:sp>
      <p:sp>
        <p:nvSpPr>
          <p:cNvPr id="8" name="Footer Placeholder 7">
            <a:extLst>
              <a:ext uri="{FF2B5EF4-FFF2-40B4-BE49-F238E27FC236}">
                <a16:creationId xmlns:a16="http://schemas.microsoft.com/office/drawing/2014/main" id="{EC755DB0-D8EC-44C2-8F1E-08D9E024F87D}"/>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2F4A8679-EA7A-468D-A3F0-0B19C11EEC93}"/>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5D8C777B-E7E6-4855-B5DF-328C084ED155}" type="slidenum">
              <a:rPr lang="en-US"/>
              <a:pPr>
                <a:defRPr/>
              </a:pPr>
              <a:t>‹#›</a:t>
            </a:fld>
            <a:endParaRPr lang="en-US"/>
          </a:p>
        </p:txBody>
      </p:sp>
    </p:spTree>
    <p:extLst>
      <p:ext uri="{BB962C8B-B14F-4D97-AF65-F5344CB8AC3E}">
        <p14:creationId xmlns:p14="http://schemas.microsoft.com/office/powerpoint/2010/main" val="211569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7EF633-9DDB-498B-B437-28111EE12295}"/>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7937C4FA-D7D9-4782-96E8-A836C8409532}" type="datetimeFigureOut">
              <a:rPr lang="en-US"/>
              <a:pPr>
                <a:defRPr/>
              </a:pPr>
              <a:t>03/01/2025</a:t>
            </a:fld>
            <a:endParaRPr lang="en-US"/>
          </a:p>
        </p:txBody>
      </p:sp>
      <p:sp>
        <p:nvSpPr>
          <p:cNvPr id="4" name="Footer Placeholder 3">
            <a:extLst>
              <a:ext uri="{FF2B5EF4-FFF2-40B4-BE49-F238E27FC236}">
                <a16:creationId xmlns:a16="http://schemas.microsoft.com/office/drawing/2014/main" id="{701841BE-F7C7-48DB-9A4A-B86996B24750}"/>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B1A6CA8-431D-4C14-861A-A0E23EFC8F6F}"/>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71781321-12B9-480A-AD27-092F255C7D4A}" type="slidenum">
              <a:rPr lang="en-US"/>
              <a:pPr>
                <a:defRPr/>
              </a:pPr>
              <a:t>‹#›</a:t>
            </a:fld>
            <a:endParaRPr lang="en-US"/>
          </a:p>
        </p:txBody>
      </p:sp>
    </p:spTree>
    <p:extLst>
      <p:ext uri="{BB962C8B-B14F-4D97-AF65-F5344CB8AC3E}">
        <p14:creationId xmlns:p14="http://schemas.microsoft.com/office/powerpoint/2010/main" val="2932230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6829C-8F21-458C-8C4F-509D47030A4D}"/>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E179FFDF-B062-4E0C-9D49-09C489BBC7AC}" type="datetimeFigureOut">
              <a:rPr lang="en-US"/>
              <a:pPr>
                <a:defRPr/>
              </a:pPr>
              <a:t>03/01/2025</a:t>
            </a:fld>
            <a:endParaRPr lang="en-US"/>
          </a:p>
        </p:txBody>
      </p:sp>
      <p:sp>
        <p:nvSpPr>
          <p:cNvPr id="3" name="Footer Placeholder 2">
            <a:extLst>
              <a:ext uri="{FF2B5EF4-FFF2-40B4-BE49-F238E27FC236}">
                <a16:creationId xmlns:a16="http://schemas.microsoft.com/office/drawing/2014/main" id="{37D699CD-5274-43DD-9E35-8C47EE4B3606}"/>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EDA3B598-F140-4F7C-AB9D-6A3DE41BA8C0}"/>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7CC236F8-6BD4-4982-8495-783AA820439B}" type="slidenum">
              <a:rPr lang="en-US"/>
              <a:pPr>
                <a:defRPr/>
              </a:pPr>
              <a:t>‹#›</a:t>
            </a:fld>
            <a:endParaRPr lang="en-US"/>
          </a:p>
        </p:txBody>
      </p:sp>
    </p:spTree>
    <p:extLst>
      <p:ext uri="{BB962C8B-B14F-4D97-AF65-F5344CB8AC3E}">
        <p14:creationId xmlns:p14="http://schemas.microsoft.com/office/powerpoint/2010/main" val="3792246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C7337E30-E8C0-4B43-83C0-15EA08ACFCC7}"/>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642D7DD0-8543-4F60-801C-E4C20150BF6C}" type="datetimeFigureOut">
              <a:rPr lang="en-US"/>
              <a:pPr>
                <a:defRPr/>
              </a:pPr>
              <a:t>03/01/2025</a:t>
            </a:fld>
            <a:endParaRPr lang="en-US"/>
          </a:p>
        </p:txBody>
      </p:sp>
      <p:sp>
        <p:nvSpPr>
          <p:cNvPr id="6" name="Footer Placeholder 5">
            <a:extLst>
              <a:ext uri="{FF2B5EF4-FFF2-40B4-BE49-F238E27FC236}">
                <a16:creationId xmlns:a16="http://schemas.microsoft.com/office/drawing/2014/main" id="{F15A7416-0B28-4E9C-8298-97B441AB2EDF}"/>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AADFF24-D1B1-49DB-8977-073F3C729EFB}"/>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5F651580-87AF-428E-AEF9-4ECFEEF12FBE}" type="slidenum">
              <a:rPr lang="en-US"/>
              <a:pPr>
                <a:defRPr/>
              </a:pPr>
              <a:t>‹#›</a:t>
            </a:fld>
            <a:endParaRPr lang="en-US"/>
          </a:p>
        </p:txBody>
      </p:sp>
    </p:spTree>
    <p:extLst>
      <p:ext uri="{BB962C8B-B14F-4D97-AF65-F5344CB8AC3E}">
        <p14:creationId xmlns:p14="http://schemas.microsoft.com/office/powerpoint/2010/main" val="2769275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C9256676-5E7F-475C-A080-E7E7C99007A1}"/>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A699EB4E-3AD5-4713-BE5D-45B80333356A}" type="datetimeFigureOut">
              <a:rPr lang="en-US"/>
              <a:pPr>
                <a:defRPr/>
              </a:pPr>
              <a:t>03/01/2025</a:t>
            </a:fld>
            <a:endParaRPr lang="en-US"/>
          </a:p>
        </p:txBody>
      </p:sp>
      <p:sp>
        <p:nvSpPr>
          <p:cNvPr id="6" name="Footer Placeholder 5">
            <a:extLst>
              <a:ext uri="{FF2B5EF4-FFF2-40B4-BE49-F238E27FC236}">
                <a16:creationId xmlns:a16="http://schemas.microsoft.com/office/drawing/2014/main" id="{C11D680A-74C6-4E54-BFBA-E3217CA654AF}"/>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5488DC4-1DCE-4359-ABCB-96E26F2C6FD6}"/>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2EC46CFB-6E13-4FB5-8AD3-7C4F0AFE46DC}" type="slidenum">
              <a:rPr lang="en-US"/>
              <a:pPr>
                <a:defRPr/>
              </a:pPr>
              <a:t>‹#›</a:t>
            </a:fld>
            <a:endParaRPr lang="en-US"/>
          </a:p>
        </p:txBody>
      </p:sp>
    </p:spTree>
    <p:extLst>
      <p:ext uri="{BB962C8B-B14F-4D97-AF65-F5344CB8AC3E}">
        <p14:creationId xmlns:p14="http://schemas.microsoft.com/office/powerpoint/2010/main" val="3282536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6FF64-B00A-4830-BC02-8FB1356AD24B}"/>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98E25323-A66C-4421-85D2-6B87F4139518}" type="datetimeFigureOut">
              <a:rPr lang="en-US"/>
              <a:pPr>
                <a:defRPr/>
              </a:pPr>
              <a:t>03/01/2025</a:t>
            </a:fld>
            <a:endParaRPr lang="en-US"/>
          </a:p>
        </p:txBody>
      </p:sp>
      <p:sp>
        <p:nvSpPr>
          <p:cNvPr id="5" name="Footer Placeholder 4">
            <a:extLst>
              <a:ext uri="{FF2B5EF4-FFF2-40B4-BE49-F238E27FC236}">
                <a16:creationId xmlns:a16="http://schemas.microsoft.com/office/drawing/2014/main" id="{F9D9B273-A395-4B9F-8364-4608FCD2836B}"/>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186D35-947F-4704-9F59-62AFB111B4B5}"/>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8F0C9CE6-8F98-4865-914C-6D8B009DF38F}" type="slidenum">
              <a:rPr lang="en-US"/>
              <a:pPr>
                <a:defRPr/>
              </a:pPr>
              <a:t>‹#›</a:t>
            </a:fld>
            <a:endParaRPr lang="en-US"/>
          </a:p>
        </p:txBody>
      </p:sp>
    </p:spTree>
    <p:extLst>
      <p:ext uri="{BB962C8B-B14F-4D97-AF65-F5344CB8AC3E}">
        <p14:creationId xmlns:p14="http://schemas.microsoft.com/office/powerpoint/2010/main" val="2921876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579-0820-481E-A797-842E4F35AE7C}"/>
              </a:ext>
            </a:extLst>
          </p:cNvPr>
          <p:cNvSpPr>
            <a:spLocks noGrp="1"/>
          </p:cNvSpPr>
          <p:nvPr>
            <p:ph type="dt" sz="half" idx="10"/>
          </p:nvPr>
        </p:nvSpPr>
        <p:spPr>
          <a:xfrm>
            <a:off x="1257300" y="9534526"/>
            <a:ext cx="4114800" cy="547688"/>
          </a:xfrm>
          <a:prstGeom prst="rect">
            <a:avLst/>
          </a:prstGeom>
        </p:spPr>
        <p:txBody>
          <a:bodyPr/>
          <a:lstStyle>
            <a:lvl1pPr>
              <a:defRPr/>
            </a:lvl1pPr>
          </a:lstStyle>
          <a:p>
            <a:pPr>
              <a:defRPr/>
            </a:pPr>
            <a:fld id="{184E09D7-7ED2-431D-9CB1-B1DA51487136}" type="datetimeFigureOut">
              <a:rPr lang="en-US"/>
              <a:pPr>
                <a:defRPr/>
              </a:pPr>
              <a:t>03/01/2025</a:t>
            </a:fld>
            <a:endParaRPr lang="en-US"/>
          </a:p>
        </p:txBody>
      </p:sp>
      <p:sp>
        <p:nvSpPr>
          <p:cNvPr id="5" name="Footer Placeholder 4">
            <a:extLst>
              <a:ext uri="{FF2B5EF4-FFF2-40B4-BE49-F238E27FC236}">
                <a16:creationId xmlns:a16="http://schemas.microsoft.com/office/drawing/2014/main" id="{20D80749-74C1-4E71-8AC1-9EB3846477EA}"/>
              </a:ext>
            </a:extLst>
          </p:cNvPr>
          <p:cNvSpPr>
            <a:spLocks noGrp="1"/>
          </p:cNvSpPr>
          <p:nvPr>
            <p:ph type="ftr" sz="quarter" idx="11"/>
          </p:nvPr>
        </p:nvSpPr>
        <p:spPr>
          <a:xfrm>
            <a:off x="6057900" y="9534526"/>
            <a:ext cx="6172200" cy="547688"/>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7275EE-4C4D-44BD-AFCC-9D5371B5761F}"/>
              </a:ext>
            </a:extLst>
          </p:cNvPr>
          <p:cNvSpPr>
            <a:spLocks noGrp="1"/>
          </p:cNvSpPr>
          <p:nvPr>
            <p:ph type="sldNum" sz="quarter" idx="12"/>
          </p:nvPr>
        </p:nvSpPr>
        <p:spPr>
          <a:xfrm>
            <a:off x="12915900" y="9534526"/>
            <a:ext cx="4114800" cy="547688"/>
          </a:xfrm>
          <a:prstGeom prst="rect">
            <a:avLst/>
          </a:prstGeom>
        </p:spPr>
        <p:txBody>
          <a:bodyPr/>
          <a:lstStyle>
            <a:lvl1pPr>
              <a:defRPr/>
            </a:lvl1pPr>
          </a:lstStyle>
          <a:p>
            <a:pPr>
              <a:defRPr/>
            </a:pPr>
            <a:fld id="{FCCCF434-1A05-4170-8E9A-70308F8C776E}" type="slidenum">
              <a:rPr lang="en-US"/>
              <a:pPr>
                <a:defRPr/>
              </a:pPr>
              <a:t>‹#›</a:t>
            </a:fld>
            <a:endParaRPr lang="en-US"/>
          </a:p>
        </p:txBody>
      </p:sp>
    </p:spTree>
    <p:extLst>
      <p:ext uri="{BB962C8B-B14F-4D97-AF65-F5344CB8AC3E}">
        <p14:creationId xmlns:p14="http://schemas.microsoft.com/office/powerpoint/2010/main" val="1385542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420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9189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241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75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0693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176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320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123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536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077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814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9906-683B-9B21-130F-B1A16D9E952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FAA23C-E9AA-BEB8-8C12-5F4F5ABF03D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D150657-5595-E498-F458-8F3B48200704}"/>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0106F1DE-667C-5A9C-656F-708E57859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3563E-2932-7204-F99C-6DFE5769F777}"/>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3712938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D7A4-1DF3-3666-6379-5B9661983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9184D-C39E-0E18-A93D-D161E1F93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81CA9-F094-840D-5A3B-68F051C964FD}"/>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D4CE4C97-AC38-61A7-2F1E-1CDAA0FA1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21FD4-9072-F9DE-D0D2-1D66270BA5AC}"/>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1721638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356F-C8A2-D12C-EAA0-5D35339A131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7BEB63D-894A-2051-6127-E2C5B073711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1010B2-4A82-882E-7CD7-EB4D2F1D907B}"/>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56E22A90-9DCC-994D-0283-A830C3F7B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24F3B-772C-97E8-4B2F-A4E78EE6DB3B}"/>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39796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8C65-93B4-A039-FDEE-19771D653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0D59E-E7A4-6D89-C2BA-0C9DC067AAF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C471E-CE8C-7975-C739-4DF95430FDC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23476-76A7-A6D9-12E7-0E59C7A08DF8}"/>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6" name="Footer Placeholder 5">
            <a:extLst>
              <a:ext uri="{FF2B5EF4-FFF2-40B4-BE49-F238E27FC236}">
                <a16:creationId xmlns:a16="http://schemas.microsoft.com/office/drawing/2014/main" id="{A8355F2D-ED94-34B4-19EF-797CCC9C2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96606-C4C7-9645-3CA0-9AAF3A6011B4}"/>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1376899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C26D-1969-3C2A-63FA-9D456A4322B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B135A-89AF-9F23-1412-3EF35038F3D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C9B2B-F0F4-9B2A-2A35-5BE50D39C7D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37BB9-8B9C-94C4-5B1C-AB75D88CFCA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A26099B-6FE3-0878-2F6C-E6F27BAF110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21B818-4532-7C78-D643-6D8F21022305}"/>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8" name="Footer Placeholder 7">
            <a:extLst>
              <a:ext uri="{FF2B5EF4-FFF2-40B4-BE49-F238E27FC236}">
                <a16:creationId xmlns:a16="http://schemas.microsoft.com/office/drawing/2014/main" id="{30C86116-8CB9-C24A-93D9-3A0E25161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44FF3-1A36-0D2A-63CB-C5118E59C552}"/>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481648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7787-55B0-AAE2-B44E-439B94AB1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AD4C43-D9A1-9C42-BB96-185849A9F5A3}"/>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4" name="Footer Placeholder 3">
            <a:extLst>
              <a:ext uri="{FF2B5EF4-FFF2-40B4-BE49-F238E27FC236}">
                <a16:creationId xmlns:a16="http://schemas.microsoft.com/office/drawing/2014/main" id="{F5EDD9FD-665C-F44E-9FD4-E3FA4E8049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D258A-47BF-5100-CD3C-07703A329654}"/>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1116894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CAC88-BE08-DE72-48E3-B7F45CD637FC}"/>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3" name="Footer Placeholder 2">
            <a:extLst>
              <a:ext uri="{FF2B5EF4-FFF2-40B4-BE49-F238E27FC236}">
                <a16:creationId xmlns:a16="http://schemas.microsoft.com/office/drawing/2014/main" id="{6280F35D-657E-0B55-8CE3-81D196E55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55E46-920F-11A2-4781-CB79A000D092}"/>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4127906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56B8-5AA4-7221-9A6B-21D2F38BBBF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67180E8-EB64-DEF9-D86E-D8ABD1D8871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C17167-AA7C-76B5-A7D5-3AC5493C29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F96EB4-4900-41ED-A6BC-02D348893433}"/>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6" name="Footer Placeholder 5">
            <a:extLst>
              <a:ext uri="{FF2B5EF4-FFF2-40B4-BE49-F238E27FC236}">
                <a16:creationId xmlns:a16="http://schemas.microsoft.com/office/drawing/2014/main" id="{EC5BDCD5-89A3-2EC7-E40E-D40E2C656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30A4F-EEB2-1022-72D2-54D5659AF1A1}"/>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2756762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BD87-3447-C2EE-066D-2894A78F1CA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BA08EAB-F207-CC70-3BD2-EE59035D8CD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CEB91AC-C485-68B4-E64A-9AADE082DF9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BC2C9E-9434-C974-6373-8E24D2A69A8B}"/>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6" name="Footer Placeholder 5">
            <a:extLst>
              <a:ext uri="{FF2B5EF4-FFF2-40B4-BE49-F238E27FC236}">
                <a16:creationId xmlns:a16="http://schemas.microsoft.com/office/drawing/2014/main" id="{7092F2AF-77A4-7A6F-16A9-A78A87928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F1974-8521-ADD4-9709-36629E3CE91A}"/>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3448261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202C-2CBA-3ED4-6832-77D1B7BAEB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FE2BB-5833-9704-370D-6EF6C8002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72752-1DB0-4ECE-E4BD-48D4C5B8ED44}"/>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F949A2C4-E782-99EE-465D-6C44AA014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1116-A200-E9C8-57F4-4CACAE50D709}"/>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28143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400843-3847-2C73-5CB2-8539E185F34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FC8886-A3AD-D880-30F5-A8FE3BA5C98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EE63-1E11-6C0E-7604-7308389D8695}"/>
              </a:ext>
            </a:extLst>
          </p:cNvPr>
          <p:cNvSpPr>
            <a:spLocks noGrp="1"/>
          </p:cNvSpPr>
          <p:nvPr>
            <p:ph type="dt" sz="half" idx="10"/>
          </p:nvPr>
        </p:nvSpPr>
        <p:spPr/>
        <p:txBody>
          <a:body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B5972A2F-B0C6-BAA5-703F-CB9035934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28F35-4098-EDA2-F340-C82DE6554E08}"/>
              </a:ext>
            </a:extLst>
          </p:cNvPr>
          <p:cNvSpPr>
            <a:spLocks noGrp="1"/>
          </p:cNvSpPr>
          <p:nvPr>
            <p:ph type="sldNum" sz="quarter" idx="12"/>
          </p:nvPr>
        </p:nvSpPr>
        <p:spPr/>
        <p:txBody>
          <a:bodyPr/>
          <a:lstStyle/>
          <a:p>
            <a:fld id="{5C7A78A8-4054-4F09-8C40-3C7328BC9E50}" type="slidenum">
              <a:rPr lang="en-US" smtClean="0"/>
              <a:t>‹#›</a:t>
            </a:fld>
            <a:endParaRPr lang="en-US"/>
          </a:p>
        </p:txBody>
      </p:sp>
    </p:spTree>
    <p:extLst>
      <p:ext uri="{BB962C8B-B14F-4D97-AF65-F5344CB8AC3E}">
        <p14:creationId xmlns:p14="http://schemas.microsoft.com/office/powerpoint/2010/main" val="1618416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024241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74240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245888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3177900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60255E-1984-4D21-A049-BA9B58FC9441}" type="datetimeFigureOut">
              <a:rPr lang="en-US" smtClean="0"/>
              <a:t>03/01/2025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4142398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60255E-1984-4D21-A049-BA9B58FC9441}" type="datetimeFigureOut">
              <a:rPr lang="en-US" smtClean="0"/>
              <a:t>03/01/2025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4159409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0255E-1984-4D21-A049-BA9B58FC9441}" type="datetimeFigureOut">
              <a:rPr lang="en-US" smtClean="0"/>
              <a:t>03/01/2025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3881659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1415059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32648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42072314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424163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82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4800" y="-46711"/>
            <a:ext cx="1960736" cy="2377914"/>
          </a:xfrm>
          <a:prstGeom prst="rect">
            <a:avLst/>
          </a:prstGeom>
        </p:spPr>
      </p:pic>
    </p:spTree>
    <p:extLst>
      <p:ext uri="{BB962C8B-B14F-4D97-AF65-F5344CB8AC3E}">
        <p14:creationId xmlns:p14="http://schemas.microsoft.com/office/powerpoint/2010/main" val="235986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350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6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469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4800" y="-46711"/>
            <a:ext cx="1960736" cy="2377914"/>
          </a:xfrm>
          <a:prstGeom prst="rect">
            <a:avLst/>
          </a:prstGeom>
        </p:spPr>
      </p:pic>
    </p:spTree>
    <p:extLst>
      <p:ext uri="{BB962C8B-B14F-4D97-AF65-F5344CB8AC3E}">
        <p14:creationId xmlns:p14="http://schemas.microsoft.com/office/powerpoint/2010/main" val="3167175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56565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2705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11022820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40388507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410583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91006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60255E-1984-4D21-A049-BA9B58FC9441}" type="datetimeFigureOut">
              <a:rPr lang="en-US" smtClean="0"/>
              <a:t>03/01/2025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3964224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60255E-1984-4D21-A049-BA9B58FC9441}" type="datetimeFigureOut">
              <a:rPr lang="en-US" smtClean="0"/>
              <a:t>03/01/2025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987444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0255E-1984-4D21-A049-BA9B58FC9441}" type="datetimeFigureOut">
              <a:rPr lang="en-US" smtClean="0"/>
              <a:t>03/01/2025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3704867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14829386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FF60255E-1984-4D21-A049-BA9B58FC9441}" type="datetimeFigureOut">
              <a:rPr lang="en-US" smtClean="0"/>
              <a:t>03/01/2025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5432070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3610933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0255E-1984-4D21-A049-BA9B58FC9441}" type="datetimeFigureOut">
              <a:rPr lang="en-US" smtClean="0"/>
              <a:t>03/01/2025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426B-7B90-45DF-ABC9-1720E8C5404C}" type="slidenum">
              <a:rPr lang="en-US" smtClean="0"/>
              <a:t>‹#›</a:t>
            </a:fld>
            <a:endParaRPr lang="en-US"/>
          </a:p>
        </p:txBody>
      </p:sp>
    </p:spTree>
    <p:extLst>
      <p:ext uri="{BB962C8B-B14F-4D97-AF65-F5344CB8AC3E}">
        <p14:creationId xmlns:p14="http://schemas.microsoft.com/office/powerpoint/2010/main" val="2241792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194922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D997B5FA-0921-464F-AAE1-844C04324D75}" type="datetimeFigureOut">
              <a:rPr lang="zh-CN" altLang="en-US" smtClean="0">
                <a:solidFill>
                  <a:prstClr val="black">
                    <a:tint val="75000"/>
                  </a:prstClr>
                </a:solidFill>
              </a:rPr>
              <a:pPr/>
              <a:t>2025/1/3</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80207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theme" Target="../theme/theme12.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13.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microsoft.com/office/2007/relationships/hdphoto" Target="../media/hdphoto1.wdp"/><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8.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7.jpg"/><Relationship Id="rId5" Type="http://schemas.openxmlformats.org/officeDocument/2006/relationships/theme" Target="../theme/theme7.xml"/><Relationship Id="rId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8.pn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7.jpg"/><Relationship Id="rId5" Type="http://schemas.openxmlformats.org/officeDocument/2006/relationships/theme" Target="../theme/theme8.xml"/><Relationship Id="rId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6D1EA6-B709-1302-D016-353FBDBD679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l="-8000" r="-8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30C7BA4-C120-AB02-1A26-B42A7334A96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63916781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EBE51E-0780-B962-7CEC-69C635033E6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25363053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4C1042C-A316-E57E-9D28-D1B966696C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426451" y="890051"/>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aytone One"/>
              <a:buNone/>
              <a:defRPr sz="33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1"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12359503"/>
      </p:ext>
    </p:extLst>
  </p:cSld>
  <p:clrMap bg1="lt1" tx1="dk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DE107BF-66F4-F049-E417-950753F60F6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60E195E-081F-4D3E-A7E8-91A17843D2FD}" type="datetimeFigureOut">
              <a:rPr lang="en-US" smtClean="0"/>
              <a:t>03/01/2025</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187076241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600E8D2-3686-27E2-3B38-9BD726E7185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4" name="Picture 3">
            <a:extLst>
              <a:ext uri="{FF2B5EF4-FFF2-40B4-BE49-F238E27FC236}">
                <a16:creationId xmlns:a16="http://schemas.microsoft.com/office/drawing/2014/main" id="{CF93043F-F6FE-5B80-6578-CD3563EADF0B}"/>
              </a:ext>
            </a:extLst>
          </p:cNvPr>
          <p:cNvPicPr>
            <a:picLocks noChangeAspect="1"/>
          </p:cNvPicPr>
          <p:nvPr userDrawn="1"/>
        </p:nvPicPr>
        <p:blipFill>
          <a:blip r:embed="rId25">
            <a:extLst>
              <a:ext uri="{BEBA8EAE-BF5A-486C-A8C5-ECC9F3942E4B}">
                <a14:imgProps xmlns:a14="http://schemas.microsoft.com/office/drawing/2010/main">
                  <a14:imgLayer r:embed="rId26">
                    <a14:imgEffect>
                      <a14:brightnessContrast bright="20000" contrast="-20000"/>
                    </a14:imgEffect>
                  </a14:imgLayer>
                </a14:imgProps>
              </a:ext>
            </a:extLst>
          </a:blip>
          <a:stretch>
            <a:fillRect/>
          </a:stretch>
        </p:blipFill>
        <p:spPr>
          <a:xfrm>
            <a:off x="10500" y="-151022"/>
            <a:ext cx="18267000" cy="10436682"/>
          </a:xfrm>
          <a:prstGeom prst="rect">
            <a:avLst/>
          </a:prstGeom>
        </p:spPr>
      </p:pic>
    </p:spTree>
    <p:extLst>
      <p:ext uri="{BB962C8B-B14F-4D97-AF65-F5344CB8AC3E}">
        <p14:creationId xmlns:p14="http://schemas.microsoft.com/office/powerpoint/2010/main" val="1018026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1370778" rtl="0" eaLnBrk="1" latinLnBrk="0" hangingPunct="1">
        <a:lnSpc>
          <a:spcPct val="90000"/>
        </a:lnSpc>
        <a:spcBef>
          <a:spcPct val="0"/>
        </a:spcBef>
        <a:buNone/>
        <a:defRPr sz="6597" b="0" i="0" u="none" kern="1200">
          <a:solidFill>
            <a:schemeClr val="tx1"/>
          </a:solidFill>
          <a:latin typeface="+mj-lt"/>
          <a:ea typeface="+mj-ea"/>
          <a:cs typeface="+mj-cs"/>
        </a:defRPr>
      </a:lvl1pPr>
    </p:titleStyle>
    <p:bodyStyle>
      <a:lvl1pPr marL="342693" indent="-342693" algn="l" defTabSz="1370778" rtl="0" eaLnBrk="1" latinLnBrk="0" hangingPunct="1">
        <a:lnSpc>
          <a:spcPct val="90000"/>
        </a:lnSpc>
        <a:spcBef>
          <a:spcPts val="1500"/>
        </a:spcBef>
        <a:buFont typeface="Arial" panose="020B0604020202020204" pitchFamily="34" charset="0"/>
        <a:buChar char="•"/>
        <a:defRPr sz="4197" kern="1200">
          <a:solidFill>
            <a:schemeClr val="tx1"/>
          </a:solidFill>
          <a:latin typeface="+mn-lt"/>
          <a:ea typeface="+mn-ea"/>
          <a:cs typeface="+mn-cs"/>
        </a:defRPr>
      </a:lvl1pPr>
      <a:lvl2pPr marL="1028082" indent="-342693" algn="l" defTabSz="1370778" rtl="0" eaLnBrk="1" latinLnBrk="0" hangingPunct="1">
        <a:lnSpc>
          <a:spcPct val="90000"/>
        </a:lnSpc>
        <a:spcBef>
          <a:spcPts val="750"/>
        </a:spcBef>
        <a:buFont typeface="Arial" panose="020B0604020202020204" pitchFamily="34" charset="0"/>
        <a:buChar char="•"/>
        <a:defRPr sz="3597" b="0" i="0" u="none" kern="1200">
          <a:solidFill>
            <a:schemeClr val="tx1"/>
          </a:solidFill>
          <a:latin typeface="+mn-lt"/>
          <a:ea typeface="+mn-ea"/>
          <a:cs typeface="+mn-cs"/>
        </a:defRPr>
      </a:lvl2pPr>
      <a:lvl3pPr marL="1713471" indent="-342693" algn="l" defTabSz="1370778" rtl="0" eaLnBrk="1" latinLnBrk="0" hangingPunct="1">
        <a:lnSpc>
          <a:spcPct val="90000"/>
        </a:lnSpc>
        <a:spcBef>
          <a:spcPts val="750"/>
        </a:spcBef>
        <a:buFont typeface="Arial" panose="020B0604020202020204" pitchFamily="34" charset="0"/>
        <a:buChar char="•"/>
        <a:defRPr sz="2997" kern="1200">
          <a:solidFill>
            <a:schemeClr val="tx1"/>
          </a:solidFill>
          <a:latin typeface="+mn-lt"/>
          <a:ea typeface="+mn-ea"/>
          <a:cs typeface="+mn-cs"/>
        </a:defRPr>
      </a:lvl3pPr>
      <a:lvl4pPr marL="2398860"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4pPr>
      <a:lvl5pPr marL="3084249"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5pPr>
      <a:lvl6pPr marL="3769638"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6pPr>
      <a:lvl7pPr marL="4455026"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7pPr>
      <a:lvl8pPr marL="5140415"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8pPr>
      <a:lvl9pPr marL="5825802" indent="-342693" algn="l" defTabSz="1370778" rtl="0" eaLnBrk="1" latinLnBrk="0" hangingPunct="1">
        <a:lnSpc>
          <a:spcPct val="90000"/>
        </a:lnSpc>
        <a:spcBef>
          <a:spcPts val="750"/>
        </a:spcBef>
        <a:buFont typeface="Arial" panose="020B0604020202020204" pitchFamily="34" charset="0"/>
        <a:buChar char="•"/>
        <a:defRPr sz="2697" kern="1200">
          <a:solidFill>
            <a:schemeClr val="tx1"/>
          </a:solidFill>
          <a:latin typeface="+mn-lt"/>
          <a:ea typeface="+mn-ea"/>
          <a:cs typeface="+mn-cs"/>
        </a:defRPr>
      </a:lvl9pPr>
    </p:bodyStyle>
    <p:otherStyle>
      <a:defPPr>
        <a:defRPr lang="en-US"/>
      </a:defPPr>
      <a:lvl1pPr marL="0" algn="l" defTabSz="1370778" rtl="0" eaLnBrk="1" latinLnBrk="0" hangingPunct="1">
        <a:defRPr sz="2697" kern="1200">
          <a:solidFill>
            <a:schemeClr val="tx1"/>
          </a:solidFill>
          <a:latin typeface="+mn-lt"/>
          <a:ea typeface="+mn-ea"/>
          <a:cs typeface="+mn-cs"/>
        </a:defRPr>
      </a:lvl1pPr>
      <a:lvl2pPr marL="685389" algn="l" defTabSz="1370778" rtl="0" eaLnBrk="1" latinLnBrk="0" hangingPunct="1">
        <a:defRPr sz="2697" kern="1200">
          <a:solidFill>
            <a:schemeClr val="tx1"/>
          </a:solidFill>
          <a:latin typeface="+mn-lt"/>
          <a:ea typeface="+mn-ea"/>
          <a:cs typeface="+mn-cs"/>
        </a:defRPr>
      </a:lvl2pPr>
      <a:lvl3pPr marL="1370778" algn="l" defTabSz="1370778" rtl="0" eaLnBrk="1" latinLnBrk="0" hangingPunct="1">
        <a:defRPr sz="2697" kern="1200">
          <a:solidFill>
            <a:schemeClr val="tx1"/>
          </a:solidFill>
          <a:latin typeface="+mn-lt"/>
          <a:ea typeface="+mn-ea"/>
          <a:cs typeface="+mn-cs"/>
        </a:defRPr>
      </a:lvl3pPr>
      <a:lvl4pPr marL="2056167" algn="l" defTabSz="1370778" rtl="0" eaLnBrk="1" latinLnBrk="0" hangingPunct="1">
        <a:defRPr sz="2697" kern="1200">
          <a:solidFill>
            <a:schemeClr val="tx1"/>
          </a:solidFill>
          <a:latin typeface="+mn-lt"/>
          <a:ea typeface="+mn-ea"/>
          <a:cs typeface="+mn-cs"/>
        </a:defRPr>
      </a:lvl4pPr>
      <a:lvl5pPr marL="2741555" algn="l" defTabSz="1370778" rtl="0" eaLnBrk="1" latinLnBrk="0" hangingPunct="1">
        <a:defRPr sz="2697" kern="1200">
          <a:solidFill>
            <a:schemeClr val="tx1"/>
          </a:solidFill>
          <a:latin typeface="+mn-lt"/>
          <a:ea typeface="+mn-ea"/>
          <a:cs typeface="+mn-cs"/>
        </a:defRPr>
      </a:lvl5pPr>
      <a:lvl6pPr marL="3426942" algn="l" defTabSz="1370778" rtl="0" eaLnBrk="1" latinLnBrk="0" hangingPunct="1">
        <a:defRPr sz="2697" kern="1200">
          <a:solidFill>
            <a:schemeClr val="tx1"/>
          </a:solidFill>
          <a:latin typeface="+mn-lt"/>
          <a:ea typeface="+mn-ea"/>
          <a:cs typeface="+mn-cs"/>
        </a:defRPr>
      </a:lvl6pPr>
      <a:lvl7pPr marL="4112331" algn="l" defTabSz="1370778" rtl="0" eaLnBrk="1" latinLnBrk="0" hangingPunct="1">
        <a:defRPr sz="2697" kern="1200">
          <a:solidFill>
            <a:schemeClr val="tx1"/>
          </a:solidFill>
          <a:latin typeface="+mn-lt"/>
          <a:ea typeface="+mn-ea"/>
          <a:cs typeface="+mn-cs"/>
        </a:defRPr>
      </a:lvl7pPr>
      <a:lvl8pPr marL="4797720" algn="l" defTabSz="1370778" rtl="0" eaLnBrk="1" latinLnBrk="0" hangingPunct="1">
        <a:defRPr sz="2697" kern="1200">
          <a:solidFill>
            <a:schemeClr val="tx1"/>
          </a:solidFill>
          <a:latin typeface="+mn-lt"/>
          <a:ea typeface="+mn-ea"/>
          <a:cs typeface="+mn-cs"/>
        </a:defRPr>
      </a:lvl8pPr>
      <a:lvl9pPr marL="5483109" algn="l" defTabSz="1370778" rtl="0" eaLnBrk="1" latinLnBrk="0" hangingPunct="1">
        <a:defRPr sz="26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C1CBD73-6872-26CA-9751-0F904BD51DE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915908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685800" algn="l" rtl="0" fontAlgn="base">
        <a:lnSpc>
          <a:spcPct val="90000"/>
        </a:lnSpc>
        <a:spcBef>
          <a:spcPct val="0"/>
        </a:spcBef>
        <a:spcAft>
          <a:spcPct val="0"/>
        </a:spcAft>
        <a:defRPr sz="6600">
          <a:solidFill>
            <a:schemeClr val="tx1"/>
          </a:solidFill>
          <a:latin typeface="Calibri Light" panose="020F0302020204030204" pitchFamily="34" charset="0"/>
        </a:defRPr>
      </a:lvl6pPr>
      <a:lvl7pPr marL="1371600" algn="l" rtl="0" fontAlgn="base">
        <a:lnSpc>
          <a:spcPct val="90000"/>
        </a:lnSpc>
        <a:spcBef>
          <a:spcPct val="0"/>
        </a:spcBef>
        <a:spcAft>
          <a:spcPct val="0"/>
        </a:spcAft>
        <a:defRPr sz="6600">
          <a:solidFill>
            <a:schemeClr val="tx1"/>
          </a:solidFill>
          <a:latin typeface="Calibri Light" panose="020F0302020204030204" pitchFamily="34" charset="0"/>
        </a:defRPr>
      </a:lvl7pPr>
      <a:lvl8pPr marL="2057400" algn="l" rtl="0" fontAlgn="base">
        <a:lnSpc>
          <a:spcPct val="90000"/>
        </a:lnSpc>
        <a:spcBef>
          <a:spcPct val="0"/>
        </a:spcBef>
        <a:spcAft>
          <a:spcPct val="0"/>
        </a:spcAft>
        <a:defRPr sz="6600">
          <a:solidFill>
            <a:schemeClr val="tx1"/>
          </a:solidFill>
          <a:latin typeface="Calibri Light" panose="020F0302020204030204" pitchFamily="34" charset="0"/>
        </a:defRPr>
      </a:lvl8pPr>
      <a:lvl9pPr marL="2743200" algn="l"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40B8D11-8EE6-7FFD-8F07-2F083943C54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91089065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F0A532-C17B-7369-1A3B-E833514A3B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A724C025-DBF4-15D0-5C22-C1EF79B14BE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51362E-CAA7-7615-7A18-30B6AB61614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1E5DE-34A4-5C71-18E4-975E547FBEE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8A13EA4-6D75-4EE6-9093-8114100D49E3}" type="datetimeFigureOut">
              <a:rPr lang="en-US" smtClean="0"/>
              <a:t>03/01/2025</a:t>
            </a:fld>
            <a:endParaRPr lang="en-US"/>
          </a:p>
        </p:txBody>
      </p:sp>
      <p:sp>
        <p:nvSpPr>
          <p:cNvPr id="5" name="Footer Placeholder 4">
            <a:extLst>
              <a:ext uri="{FF2B5EF4-FFF2-40B4-BE49-F238E27FC236}">
                <a16:creationId xmlns:a16="http://schemas.microsoft.com/office/drawing/2014/main" id="{98C0E754-5E2D-A55A-C860-4DDAD714DFF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DA324F-2691-9464-1600-4B21C1068CC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5C7A78A8-4054-4F09-8C40-3C7328BC9E50}" type="slidenum">
              <a:rPr lang="en-US" smtClean="0"/>
              <a:t>‹#›</a:t>
            </a:fld>
            <a:endParaRPr lang="en-US"/>
          </a:p>
        </p:txBody>
      </p:sp>
      <p:pic>
        <p:nvPicPr>
          <p:cNvPr id="8" name="Picture 7">
            <a:extLst>
              <a:ext uri="{FF2B5EF4-FFF2-40B4-BE49-F238E27FC236}">
                <a16:creationId xmlns:a16="http://schemas.microsoft.com/office/drawing/2014/main" id="{C644522C-17E0-2CC6-0FE9-D54426E363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847048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7F3C51B-BA92-981A-186C-3D958B6B217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F60255E-1984-4D21-A049-BA9B58FC9441}" type="datetimeFigureOut">
              <a:rPr lang="en-US" smtClean="0"/>
              <a:t>03/01/2025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5A426B-7B90-45DF-ABC9-1720E8C5404C}" type="slidenum">
              <a:rPr lang="en-US" smtClean="0"/>
              <a:t>‹#›</a:t>
            </a:fld>
            <a:endParaRPr lang="en-US"/>
          </a:p>
        </p:txBody>
      </p:sp>
    </p:spTree>
    <p:extLst>
      <p:ext uri="{BB962C8B-B14F-4D97-AF65-F5344CB8AC3E}">
        <p14:creationId xmlns:p14="http://schemas.microsoft.com/office/powerpoint/2010/main" val="55988443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17418DE-BD26-DAB9-D2A7-B8F61640A467}"/>
              </a:ext>
            </a:extLst>
          </p:cNvPr>
          <p:cNvSpPr txBox="1"/>
          <p:nvPr userDrawn="1"/>
        </p:nvSpPr>
        <p:spPr>
          <a:xfrm>
            <a:off x="0" y="-1789331"/>
            <a:ext cx="18288000" cy="646331"/>
          </a:xfrm>
          <a:prstGeom prst="rect">
            <a:avLst/>
          </a:prstGeom>
          <a:noFill/>
        </p:spPr>
        <p:txBody>
          <a:bodyPr vert="horz" wrap="none" rtlCol="0">
            <a:spAutoFit/>
          </a:bodyPr>
          <a:lstStyle/>
          <a:p>
            <a:pPr algn="ctr"/>
            <a:r>
              <a:rPr lang="en-US" sz="3600">
                <a:solidFill>
                  <a:srgbClr val="CFCFCF"/>
                </a:solidFill>
                <a:latin typeface="微软雅黑" panose="020B0503020204020204" pitchFamily="34" charset="-122"/>
                <a:ea typeface="微软雅黑" panose="020B0503020204020204" pitchFamily="34" charset="-122"/>
              </a:rPr>
              <a:t>www.9slide.vn</a:t>
            </a:r>
            <a:endParaRPr lang="en-US" sz="36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530820CF-B880-4189-942D-D702A7CBA730}" type="datetimeFigureOut">
              <a:rPr lang="zh-CN" altLang="en-US" smtClean="0"/>
              <a:t>2025/1/3</a:t>
            </a:fld>
            <a:endParaRPr lang="zh-CN" altLang="en-US"/>
          </a:p>
        </p:txBody>
      </p:sp>
      <p:sp>
        <p:nvSpPr>
          <p:cNvPr id="5" name="页脚占位符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11046183" y="6814678"/>
            <a:ext cx="7241818" cy="34755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2904460816"/>
      </p:ext>
    </p:extLst>
  </p:cSld>
  <p:clrMap bg1="lt1" tx1="dk1" bg2="lt2" tx2="dk2" accent1="accent1" accent2="accent2" accent3="accent3" accent4="accent4" accent5="accent5" accent6="accent6" hlink="hlink" folHlink="folHlink"/>
  <p:sldLayoutIdLst>
    <p:sldLayoutId id="2147483843" r:id="rId1"/>
    <p:sldLayoutId id="2147483845" r:id="rId2"/>
    <p:sldLayoutId id="2147483846" r:id="rId3"/>
    <p:sldLayoutId id="2147483847"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1753298-6FA6-C1CC-6BFC-C89617CF6B46}"/>
              </a:ext>
            </a:extLst>
          </p:cNvPr>
          <p:cNvSpPr txBox="1"/>
          <p:nvPr userDrawn="1"/>
        </p:nvSpPr>
        <p:spPr>
          <a:xfrm>
            <a:off x="0" y="-1789331"/>
            <a:ext cx="18288000" cy="646331"/>
          </a:xfrm>
          <a:prstGeom prst="rect">
            <a:avLst/>
          </a:prstGeom>
          <a:noFill/>
        </p:spPr>
        <p:txBody>
          <a:bodyPr vert="horz" wrap="none" rtlCol="0">
            <a:spAutoFit/>
          </a:bodyPr>
          <a:lstStyle/>
          <a:p>
            <a:pPr algn="ctr"/>
            <a:r>
              <a:rPr lang="en-US" sz="3600">
                <a:solidFill>
                  <a:srgbClr val="CFCFCF"/>
                </a:solidFill>
                <a:latin typeface="微软雅黑" panose="020B0503020204020204" pitchFamily="34" charset="-122"/>
                <a:ea typeface="微软雅黑" panose="020B0503020204020204" pitchFamily="34" charset="-122"/>
              </a:rPr>
              <a:t>www.9slide.vn</a:t>
            </a:r>
            <a:endParaRPr lang="en-US" sz="36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530820CF-B880-4189-942D-D702A7CBA730}" type="datetimeFigureOut">
              <a:rPr lang="zh-CN" altLang="en-US" smtClean="0"/>
              <a:t>2025/1/3</a:t>
            </a:fld>
            <a:endParaRPr lang="zh-CN" altLang="en-US"/>
          </a:p>
        </p:txBody>
      </p:sp>
      <p:sp>
        <p:nvSpPr>
          <p:cNvPr id="5" name="页脚占位符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11046183" y="6814678"/>
            <a:ext cx="7241818" cy="34755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2451933209"/>
      </p:ext>
    </p:extLst>
  </p:cSld>
  <p:clrMap bg1="lt1" tx1="dk1" bg2="lt2" tx2="dk2" accent1="accent1" accent2="accent2" accent3="accent3" accent4="accent4" accent5="accent5" accent6="accent6" hlink="hlink" folHlink="folHlink"/>
  <p:sldLayoutIdLst>
    <p:sldLayoutId id="2147483849" r:id="rId1"/>
    <p:sldLayoutId id="2147483851" r:id="rId2"/>
    <p:sldLayoutId id="2147483852" r:id="rId3"/>
    <p:sldLayoutId id="2147483853"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38701B4-5F10-61BF-9F92-13B7B13E657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F60255E-1984-4D21-A049-BA9B58FC9441}" type="datetimeFigureOut">
              <a:rPr lang="en-US" smtClean="0"/>
              <a:t>03/01/2025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5A426B-7B90-45DF-ABC9-1720E8C5404C}" type="slidenum">
              <a:rPr lang="en-US" smtClean="0"/>
              <a:t>‹#›</a:t>
            </a:fld>
            <a:endParaRPr lang="en-US"/>
          </a:p>
        </p:txBody>
      </p:sp>
    </p:spTree>
    <p:extLst>
      <p:ext uri="{BB962C8B-B14F-4D97-AF65-F5344CB8AC3E}">
        <p14:creationId xmlns:p14="http://schemas.microsoft.com/office/powerpoint/2010/main" val="123198602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25.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sv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xml"/><Relationship Id="rId7" Type="http://schemas.openxmlformats.org/officeDocument/2006/relationships/image" Target="../media/image73.png"/><Relationship Id="rId2" Type="http://schemas.openxmlformats.org/officeDocument/2006/relationships/slideLayout" Target="../slideLayouts/slideLayout80.xml"/><Relationship Id="rId1" Type="http://schemas.openxmlformats.org/officeDocument/2006/relationships/themeOverride" Target="../theme/themeOverride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4.xml"/><Relationship Id="rId1" Type="http://schemas.openxmlformats.org/officeDocument/2006/relationships/themeOverride" Target="../theme/themeOverride2.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0.xml"/><Relationship Id="rId1" Type="http://schemas.openxmlformats.org/officeDocument/2006/relationships/themeOverride" Target="../theme/themeOverride3.xml"/><Relationship Id="rId5" Type="http://schemas.openxmlformats.org/officeDocument/2006/relationships/image" Target="../media/image76.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9.png"/><Relationship Id="rId2" Type="http://schemas.openxmlformats.org/officeDocument/2006/relationships/slideLayout" Target="../slideLayouts/slideLayout80.xml"/><Relationship Id="rId1" Type="http://schemas.openxmlformats.org/officeDocument/2006/relationships/themeOverride" Target="../theme/themeOverride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4.xml"/><Relationship Id="rId1" Type="http://schemas.openxmlformats.org/officeDocument/2006/relationships/tags" Target="../tags/tag31.xml"/><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8.xml"/><Relationship Id="rId7" Type="http://schemas.openxmlformats.org/officeDocument/2006/relationships/image" Target="../media/image73.png"/><Relationship Id="rId2" Type="http://schemas.openxmlformats.org/officeDocument/2006/relationships/slideLayout" Target="../slideLayouts/slideLayout80.xml"/><Relationship Id="rId1" Type="http://schemas.openxmlformats.org/officeDocument/2006/relationships/themeOverride" Target="../theme/themeOverride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20.xml"/><Relationship Id="rId6" Type="http://schemas.microsoft.com/office/2007/relationships/hdphoto" Target="../media/hdphoto4.wdp"/><Relationship Id="rId5" Type="http://schemas.openxmlformats.org/officeDocument/2006/relationships/image" Target="../media/image8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0.xml"/><Relationship Id="rId1" Type="http://schemas.openxmlformats.org/officeDocument/2006/relationships/themeOverride" Target="../theme/themeOverride6.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0.xml"/><Relationship Id="rId7" Type="http://schemas.openxmlformats.org/officeDocument/2006/relationships/image" Target="../media/image86.png"/><Relationship Id="rId2" Type="http://schemas.openxmlformats.org/officeDocument/2006/relationships/slideLayout" Target="../slideLayouts/slideLayout80.xml"/><Relationship Id="rId1" Type="http://schemas.openxmlformats.org/officeDocument/2006/relationships/themeOverride" Target="../theme/themeOverride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88.sv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1.xml"/><Relationship Id="rId7" Type="http://schemas.openxmlformats.org/officeDocument/2006/relationships/image" Target="../media/image73.png"/><Relationship Id="rId2" Type="http://schemas.openxmlformats.org/officeDocument/2006/relationships/slideLayout" Target="../slideLayouts/slideLayout80.xml"/><Relationship Id="rId1" Type="http://schemas.openxmlformats.org/officeDocument/2006/relationships/themeOverride" Target="../theme/themeOverride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66.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2.xml"/><Relationship Id="rId6" Type="http://schemas.openxmlformats.org/officeDocument/2006/relationships/image" Target="../media/image59.png"/><Relationship Id="rId5" Type="http://schemas.openxmlformats.org/officeDocument/2006/relationships/image" Target="../media/image90.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4.xml"/><Relationship Id="rId1" Type="http://schemas.openxmlformats.org/officeDocument/2006/relationships/tags" Target="../tags/tag32.xml"/><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3.xml"/><Relationship Id="rId7" Type="http://schemas.openxmlformats.org/officeDocument/2006/relationships/image" Target="../media/image86.png"/><Relationship Id="rId2" Type="http://schemas.openxmlformats.org/officeDocument/2006/relationships/slideLayout" Target="../slideLayouts/slideLayout80.xml"/><Relationship Id="rId1" Type="http://schemas.openxmlformats.org/officeDocument/2006/relationships/themeOverride" Target="../theme/themeOverride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88.sv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8.png"/><Relationship Id="rId7" Type="http://schemas.openxmlformats.org/officeDocument/2006/relationships/image" Target="../media/image94.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gif"/><Relationship Id="rId5" Type="http://schemas.openxmlformats.org/officeDocument/2006/relationships/image" Target="../media/image92.sv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0.xml"/><Relationship Id="rId1" Type="http://schemas.openxmlformats.org/officeDocument/2006/relationships/themeOverride" Target="../theme/themeOverride10.xml"/><Relationship Id="rId5" Type="http://schemas.openxmlformats.org/officeDocument/2006/relationships/image" Target="../media/image76.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5.xml"/><Relationship Id="rId7" Type="http://schemas.openxmlformats.org/officeDocument/2006/relationships/image" Target="../media/image73.png"/><Relationship Id="rId2" Type="http://schemas.openxmlformats.org/officeDocument/2006/relationships/slideLayout" Target="../slideLayouts/slideLayout80.xml"/><Relationship Id="rId1" Type="http://schemas.openxmlformats.org/officeDocument/2006/relationships/themeOverride" Target="../theme/themeOverride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hemeOverride" Target="../theme/themeOverride1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01.sv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0.xml"/><Relationship Id="rId1" Type="http://schemas.openxmlformats.org/officeDocument/2006/relationships/themeOverride" Target="../theme/themeOverride1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1.wav"/><Relationship Id="rId7" Type="http://schemas.openxmlformats.org/officeDocument/2006/relationships/image" Target="../media/image99.pn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slide" Target="slide36.xml"/><Relationship Id="rId9" Type="http://schemas.openxmlformats.org/officeDocument/2006/relationships/image" Target="../media/image101.sv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1.wav"/><Relationship Id="rId7" Type="http://schemas.openxmlformats.org/officeDocument/2006/relationships/image" Target="../media/image99.pn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slide" Target="slide36.xml"/><Relationship Id="rId9" Type="http://schemas.openxmlformats.org/officeDocument/2006/relationships/image" Target="../media/image101.sv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1.wav"/><Relationship Id="rId7" Type="http://schemas.openxmlformats.org/officeDocument/2006/relationships/image" Target="../media/image99.png"/><Relationship Id="rId2" Type="http://schemas.openxmlformats.org/officeDocument/2006/relationships/slideLayout" Target="../slideLayouts/slideLayout19.xml"/><Relationship Id="rId1" Type="http://schemas.openxmlformats.org/officeDocument/2006/relationships/tags" Target="../tags/tag35.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slide" Target="slide36.xml"/><Relationship Id="rId9" Type="http://schemas.openxmlformats.org/officeDocument/2006/relationships/image" Target="../media/image101.sv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1.wav"/><Relationship Id="rId7" Type="http://schemas.openxmlformats.org/officeDocument/2006/relationships/image" Target="../media/image99.png"/><Relationship Id="rId2" Type="http://schemas.openxmlformats.org/officeDocument/2006/relationships/slideLayout" Target="../slideLayouts/slideLayout19.xml"/><Relationship Id="rId1" Type="http://schemas.openxmlformats.org/officeDocument/2006/relationships/tags" Target="../tags/tag36.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slide" Target="slide36.xml"/><Relationship Id="rId9" Type="http://schemas.openxmlformats.org/officeDocument/2006/relationships/image" Target="../media/image101.sv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8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2.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4.xml"/><Relationship Id="rId1" Type="http://schemas.openxmlformats.org/officeDocument/2006/relationships/tags" Target="../tags/tag30.xml"/><Relationship Id="rId5" Type="http://schemas.openxmlformats.org/officeDocument/2006/relationships/image" Target="../media/image61.pn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6E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18096"/>
          </a:xfrm>
          <a:custGeom>
            <a:avLst/>
            <a:gdLst/>
            <a:ahLst/>
            <a:cxnLst/>
            <a:rect l="l" t="t" r="r" b="b"/>
            <a:pathLst>
              <a:path w="18288000" h="10618096">
                <a:moveTo>
                  <a:pt x="0" y="0"/>
                </a:moveTo>
                <a:lnTo>
                  <a:pt x="18288000" y="0"/>
                </a:lnTo>
                <a:lnTo>
                  <a:pt x="18288000" y="10618096"/>
                </a:lnTo>
                <a:lnTo>
                  <a:pt x="0" y="10618096"/>
                </a:lnTo>
                <a:lnTo>
                  <a:pt x="0" y="0"/>
                </a:lnTo>
                <a:close/>
              </a:path>
            </a:pathLst>
          </a:custGeom>
          <a:blipFill>
            <a:blip r:embed="rId2"/>
            <a:stretch>
              <a:fillRect t="-1670" b="-16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04143" y="-1503399"/>
            <a:ext cx="13489337" cy="9355477"/>
          </a:xfrm>
          <a:custGeom>
            <a:avLst/>
            <a:gdLst/>
            <a:ahLst/>
            <a:cxnLst/>
            <a:rect l="l" t="t" r="r" b="b"/>
            <a:pathLst>
              <a:path w="7913551" h="8229600">
                <a:moveTo>
                  <a:pt x="0" y="0"/>
                </a:moveTo>
                <a:lnTo>
                  <a:pt x="7913550" y="0"/>
                </a:lnTo>
                <a:lnTo>
                  <a:pt x="791355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355232" y="635751"/>
            <a:ext cx="1231200" cy="749913"/>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21477" y="6006511"/>
            <a:ext cx="3456511" cy="3933441"/>
          </a:xfrm>
          <a:custGeom>
            <a:avLst/>
            <a:gdLst/>
            <a:ahLst/>
            <a:cxnLst/>
            <a:rect l="l" t="t" r="r" b="b"/>
            <a:pathLst>
              <a:path w="3456511" h="3933441">
                <a:moveTo>
                  <a:pt x="0" y="0"/>
                </a:moveTo>
                <a:lnTo>
                  <a:pt x="3456511" y="0"/>
                </a:lnTo>
                <a:lnTo>
                  <a:pt x="3456511" y="3933440"/>
                </a:lnTo>
                <a:lnTo>
                  <a:pt x="0" y="39334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7888" y="6139702"/>
            <a:ext cx="3339469" cy="3800249"/>
          </a:xfrm>
          <a:custGeom>
            <a:avLst/>
            <a:gdLst/>
            <a:ahLst/>
            <a:cxnLst/>
            <a:rect l="l" t="t" r="r" b="b"/>
            <a:pathLst>
              <a:path w="3339469" h="3800249">
                <a:moveTo>
                  <a:pt x="0" y="0"/>
                </a:moveTo>
                <a:lnTo>
                  <a:pt x="3339469" y="0"/>
                </a:lnTo>
                <a:lnTo>
                  <a:pt x="3339469" y="3800249"/>
                </a:lnTo>
                <a:lnTo>
                  <a:pt x="0" y="380024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07466" y="7481826"/>
            <a:ext cx="5727086" cy="4595986"/>
          </a:xfrm>
          <a:custGeom>
            <a:avLst/>
            <a:gdLst/>
            <a:ahLst/>
            <a:cxnLst/>
            <a:rect l="l" t="t" r="r" b="b"/>
            <a:pathLst>
              <a:path w="5727086" h="4595986">
                <a:moveTo>
                  <a:pt x="0" y="0"/>
                </a:moveTo>
                <a:lnTo>
                  <a:pt x="5727086" y="0"/>
                </a:lnTo>
                <a:lnTo>
                  <a:pt x="5727086" y="4595986"/>
                </a:lnTo>
                <a:lnTo>
                  <a:pt x="0" y="4595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3098" y="4133022"/>
            <a:ext cx="3986231" cy="6352559"/>
          </a:xfrm>
          <a:custGeom>
            <a:avLst/>
            <a:gdLst/>
            <a:ahLst/>
            <a:cxnLst/>
            <a:rect l="l" t="t" r="r" b="b"/>
            <a:pathLst>
              <a:path w="3986231" h="6352559">
                <a:moveTo>
                  <a:pt x="3986231" y="0"/>
                </a:moveTo>
                <a:lnTo>
                  <a:pt x="0" y="0"/>
                </a:lnTo>
                <a:lnTo>
                  <a:pt x="0" y="6352559"/>
                </a:lnTo>
                <a:lnTo>
                  <a:pt x="3986231" y="6352559"/>
                </a:lnTo>
                <a:lnTo>
                  <a:pt x="398623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67687" y="8531352"/>
            <a:ext cx="7315200" cy="1755648"/>
          </a:xfrm>
          <a:custGeom>
            <a:avLst/>
            <a:gdLst/>
            <a:ahLst/>
            <a:cxnLst/>
            <a:rect l="l" t="t" r="r" b="b"/>
            <a:pathLst>
              <a:path w="7315200" h="1755648">
                <a:moveTo>
                  <a:pt x="0" y="0"/>
                </a:moveTo>
                <a:lnTo>
                  <a:pt x="7315200" y="0"/>
                </a:lnTo>
                <a:lnTo>
                  <a:pt x="7315200" y="1755648"/>
                </a:lnTo>
                <a:lnTo>
                  <a:pt x="0" y="1755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5565383" y="-88779"/>
            <a:ext cx="3995097" cy="4114800"/>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4F81BD">
                      <a:lumMod val="5000"/>
                      <a:lumOff val="95000"/>
                    </a:srgbClr>
                  </a:gs>
                  <a:gs pos="27000">
                    <a:srgbClr val="FFFF00"/>
                  </a:gs>
                  <a:gs pos="72000">
                    <a:srgbClr val="F79646">
                      <a:lumMod val="75000"/>
                    </a:srgbClr>
                  </a:gs>
                  <a:gs pos="41000">
                    <a:srgbClr val="00B050"/>
                  </a:gs>
                  <a:gs pos="83000">
                    <a:srgbClr val="00B0F0"/>
                  </a:gs>
                </a:gsLst>
                <a:lin ang="5400000" scaled="1"/>
              </a:gradFill>
              <a:effectLst/>
              <a:uLnTx/>
              <a:uFillTx/>
              <a:latin typeface="Calibri"/>
              <a:ea typeface="+mn-ea"/>
              <a:cs typeface="+mn-cs"/>
            </a:endParaRPr>
          </a:p>
        </p:txBody>
      </p:sp>
      <p:sp>
        <p:nvSpPr>
          <p:cNvPr id="12" name="Freeform 12"/>
          <p:cNvSpPr/>
          <p:nvPr/>
        </p:nvSpPr>
        <p:spPr>
          <a:xfrm>
            <a:off x="-2911140" y="-25654"/>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110612" y="345748"/>
            <a:ext cx="3051678" cy="2796910"/>
          </a:xfrm>
          <a:custGeom>
            <a:avLst/>
            <a:gdLst/>
            <a:ahLst/>
            <a:cxnLst/>
            <a:rect l="l" t="t" r="r" b="b"/>
            <a:pathLst>
              <a:path w="3051678" h="2796910">
                <a:moveTo>
                  <a:pt x="3051678" y="0"/>
                </a:moveTo>
                <a:lnTo>
                  <a:pt x="0" y="0"/>
                </a:lnTo>
                <a:lnTo>
                  <a:pt x="0" y="2796910"/>
                </a:lnTo>
                <a:lnTo>
                  <a:pt x="3051678" y="2796910"/>
                </a:lnTo>
                <a:lnTo>
                  <a:pt x="3051678"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6350029" y="1459097"/>
            <a:ext cx="1374041" cy="1635443"/>
          </a:xfrm>
          <a:custGeom>
            <a:avLst/>
            <a:gdLst/>
            <a:ahLst/>
            <a:cxnLst/>
            <a:rect l="l" t="t" r="r" b="b"/>
            <a:pathLst>
              <a:path w="1374041" h="1635443">
                <a:moveTo>
                  <a:pt x="0" y="0"/>
                </a:moveTo>
                <a:lnTo>
                  <a:pt x="1374041" y="0"/>
                </a:lnTo>
                <a:lnTo>
                  <a:pt x="1374041" y="1635443"/>
                </a:lnTo>
                <a:lnTo>
                  <a:pt x="0" y="16354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7888" y="1744203"/>
            <a:ext cx="1940054" cy="2057400"/>
          </a:xfrm>
          <a:custGeom>
            <a:avLst/>
            <a:gdLst/>
            <a:ahLst/>
            <a:cxnLst/>
            <a:rect l="l" t="t" r="r" b="b"/>
            <a:pathLst>
              <a:path w="1940054" h="2057400">
                <a:moveTo>
                  <a:pt x="0" y="0"/>
                </a:moveTo>
                <a:lnTo>
                  <a:pt x="1940054" y="0"/>
                </a:lnTo>
                <a:lnTo>
                  <a:pt x="1940054" y="2057400"/>
                </a:lnTo>
                <a:lnTo>
                  <a:pt x="0" y="20574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4761715" y="3718198"/>
            <a:ext cx="3423621" cy="6594456"/>
          </a:xfrm>
          <a:custGeom>
            <a:avLst/>
            <a:gdLst/>
            <a:ahLst/>
            <a:cxnLst/>
            <a:rect l="l" t="t" r="r" b="b"/>
            <a:pathLst>
              <a:path w="3423621" h="6594456">
                <a:moveTo>
                  <a:pt x="0" y="0"/>
                </a:moveTo>
                <a:lnTo>
                  <a:pt x="3423621" y="0"/>
                </a:lnTo>
                <a:lnTo>
                  <a:pt x="3423621" y="6594455"/>
                </a:lnTo>
                <a:lnTo>
                  <a:pt x="0" y="6594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38">
            <a:extLst>
              <a:ext uri="{FF2B5EF4-FFF2-40B4-BE49-F238E27FC236}">
                <a16:creationId xmlns:a16="http://schemas.microsoft.com/office/drawing/2014/main" id="{F1596FE5-4A28-49E4-998D-5763CDF06754}"/>
              </a:ext>
            </a:extLst>
          </p:cNvPr>
          <p:cNvGrpSpPr/>
          <p:nvPr/>
        </p:nvGrpSpPr>
        <p:grpSpPr>
          <a:xfrm>
            <a:off x="5044179" y="2835163"/>
            <a:ext cx="9290819" cy="1595314"/>
            <a:chOff x="4293142" y="-773439"/>
            <a:chExt cx="4929516" cy="1080651"/>
          </a:xfrm>
        </p:grpSpPr>
        <p:sp>
          <p:nvSpPr>
            <p:cNvPr id="20" name="TextBox 39">
              <a:extLst>
                <a:ext uri="{FF2B5EF4-FFF2-40B4-BE49-F238E27FC236}">
                  <a16:creationId xmlns:a16="http://schemas.microsoft.com/office/drawing/2014/main" id="{966C9A1F-000A-4E83-A3DC-BA4E339D3AC2}"/>
                </a:ext>
              </a:extLst>
            </p:cNvPr>
            <p:cNvSpPr txBox="1"/>
            <p:nvPr/>
          </p:nvSpPr>
          <p:spPr>
            <a:xfrm>
              <a:off x="4306424" y="-773439"/>
              <a:ext cx="4916234" cy="1063273"/>
            </a:xfrm>
            <a:prstGeom prst="rect">
              <a:avLst/>
            </a:prstGeom>
            <a:noFill/>
          </p:spPr>
          <p:txBody>
            <a:bodyPr wrap="square">
              <a:spAutoFit/>
            </a:bodyPr>
            <a:lstStyle/>
            <a:p>
              <a:pPr>
                <a:defRPr/>
              </a:pPr>
              <a:r>
                <a:rPr lang="en-US" sz="9600" b="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 24: (tiết 3 -4)</a:t>
              </a:r>
              <a:endParaRPr lang="en-US" sz="9600" b="1" err="1">
                <a:ln w="127000">
                  <a:solidFill>
                    <a:prstClr val="white"/>
                  </a:solidFill>
                </a:ln>
                <a:solidFill>
                  <a:prstClr val="white"/>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endParaRPr>
            </a:p>
          </p:txBody>
        </p:sp>
        <p:sp>
          <p:nvSpPr>
            <p:cNvPr id="21" name="TextBox 40">
              <a:extLst>
                <a:ext uri="{FF2B5EF4-FFF2-40B4-BE49-F238E27FC236}">
                  <a16:creationId xmlns:a16="http://schemas.microsoft.com/office/drawing/2014/main" id="{CF13F1D1-9997-4869-AD4C-D94430ABA437}"/>
                </a:ext>
              </a:extLst>
            </p:cNvPr>
            <p:cNvSpPr txBox="1"/>
            <p:nvPr/>
          </p:nvSpPr>
          <p:spPr>
            <a:xfrm>
              <a:off x="4293142" y="-756061"/>
              <a:ext cx="4628381" cy="1063273"/>
            </a:xfrm>
            <a:prstGeom prst="rect">
              <a:avLst/>
            </a:prstGeom>
            <a:noFill/>
          </p:spPr>
          <p:txBody>
            <a:bodyPr wrap="square">
              <a:spAutoFit/>
            </a:bodyPr>
            <a:lstStyle/>
            <a:p>
              <a:pPr>
                <a:defRPr/>
              </a:pPr>
              <a:r>
                <a:rPr lang="en-US" sz="9600" b="1">
                  <a:solidFill>
                    <a:srgbClr val="0070C0"/>
                  </a:solidFill>
                  <a:latin typeface="UTM Edwardian" panose="02040603050506020204" pitchFamily="18" charset="0"/>
                </a:rPr>
                <a:t>Bài 24: (tiết 3 -4)</a:t>
              </a:r>
            </a:p>
          </p:txBody>
        </p:sp>
      </p:grpSp>
      <p:pic>
        <p:nvPicPr>
          <p:cNvPr id="25" name="Picture 24">
            <a:extLst>
              <a:ext uri="{FF2B5EF4-FFF2-40B4-BE49-F238E27FC236}">
                <a16:creationId xmlns:a16="http://schemas.microsoft.com/office/drawing/2014/main" id="{DE3934C5-97F1-44C7-AA17-DF74FEA7688A}"/>
              </a:ext>
            </a:extLst>
          </p:cNvPr>
          <p:cNvPicPr>
            <a:picLocks noChangeAspect="1"/>
          </p:cNvPicPr>
          <p:nvPr/>
        </p:nvPicPr>
        <p:blipFill rotWithShape="1">
          <a:blip r:embed="rId25"/>
          <a:srcRect b="43771"/>
          <a:stretch/>
        </p:blipFill>
        <p:spPr>
          <a:xfrm rot="1098241">
            <a:off x="5992280" y="240366"/>
            <a:ext cx="6874825" cy="3007675"/>
          </a:xfrm>
          <a:prstGeom prst="rect">
            <a:avLst/>
          </a:prstGeom>
        </p:spPr>
      </p:pic>
      <p:pic>
        <p:nvPicPr>
          <p:cNvPr id="26" name="Picture 25">
            <a:extLst>
              <a:ext uri="{FF2B5EF4-FFF2-40B4-BE49-F238E27FC236}">
                <a16:creationId xmlns:a16="http://schemas.microsoft.com/office/drawing/2014/main" id="{54583A1B-4B54-408C-B6D0-25548FEE143C}"/>
              </a:ext>
            </a:extLst>
          </p:cNvPr>
          <p:cNvPicPr>
            <a:picLocks noChangeAspect="1"/>
          </p:cNvPicPr>
          <p:nvPr/>
        </p:nvPicPr>
        <p:blipFill>
          <a:blip r:embed="rId26"/>
          <a:stretch>
            <a:fillRect/>
          </a:stretch>
        </p:blipFill>
        <p:spPr>
          <a:xfrm>
            <a:off x="2786637" y="4204995"/>
            <a:ext cx="12778746" cy="3619768"/>
          </a:xfrm>
          <a:prstGeom prst="rect">
            <a:avLst/>
          </a:prstGeom>
        </p:spPr>
      </p:pic>
    </p:spTree>
    <p:extLst>
      <p:ext uri="{BB962C8B-B14F-4D97-AF65-F5344CB8AC3E}">
        <p14:creationId xmlns:p14="http://schemas.microsoft.com/office/powerpoint/2010/main" val="585206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6326032"/>
            <a:ext cx="18288000" cy="4016272"/>
            <a:chOff x="0" y="3163016"/>
            <a:chExt cx="9144000" cy="200813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Picture 2">
            <a:extLst>
              <a:ext uri="{FF2B5EF4-FFF2-40B4-BE49-F238E27FC236}">
                <a16:creationId xmlns:a16="http://schemas.microsoft.com/office/drawing/2014/main" id="{68F4FBDF-0AD9-4757-9AF0-750C2682B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17139"/>
            <a:ext cx="16503370" cy="3267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8D4489-1BDA-4EA0-A973-7F4DF8BB7BD8}"/>
              </a:ext>
            </a:extLst>
          </p:cNvPr>
          <p:cNvPicPr>
            <a:picLocks noChangeAspect="1"/>
          </p:cNvPicPr>
          <p:nvPr/>
        </p:nvPicPr>
        <p:blipFill rotWithShape="1">
          <a:blip r:embed="rId8"/>
          <a:srcRect b="20667"/>
          <a:stretch/>
        </p:blipFill>
        <p:spPr>
          <a:xfrm>
            <a:off x="4665391" y="4198128"/>
            <a:ext cx="9061678" cy="60585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9295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7">
            <a:extLst>
              <a:ext uri="{FF2B5EF4-FFF2-40B4-BE49-F238E27FC236}">
                <a16:creationId xmlns:a16="http://schemas.microsoft.com/office/drawing/2014/main" id="{EE878D21-C282-4E6A-96CC-DF87B5A5E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81300"/>
            <a:ext cx="6324600" cy="6989079"/>
          </a:xfrm>
          <a:prstGeom prst="rect">
            <a:avLst/>
          </a:prstGeom>
        </p:spPr>
      </p:pic>
      <p:sp>
        <p:nvSpPr>
          <p:cNvPr id="9" name="TextBox 8">
            <a:extLst>
              <a:ext uri="{FF2B5EF4-FFF2-40B4-BE49-F238E27FC236}">
                <a16:creationId xmlns:a16="http://schemas.microsoft.com/office/drawing/2014/main" id="{DB6C7F6A-F3C0-4CDA-93A9-6150BD7003E2}"/>
              </a:ext>
            </a:extLst>
          </p:cNvPr>
          <p:cNvSpPr txBox="1"/>
          <p:nvPr/>
        </p:nvSpPr>
        <p:spPr>
          <a:xfrm>
            <a:off x="467139" y="629051"/>
            <a:ext cx="51816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a:ln w="28575">
                  <a:solidFill>
                    <a:prstClr val="black"/>
                  </a:solidFill>
                </a:ln>
                <a:solidFill>
                  <a:srgbClr val="FF0000"/>
                </a:solidFill>
                <a:latin typeface="#9Slide07 IcielCadena" panose="02000503000000020004" pitchFamily="2" charset="0"/>
                <a:ea typeface="迷你简菱心" panose="02010609000101010101" pitchFamily="49" charset="-122"/>
                <a:sym typeface="+mn-lt"/>
              </a:rPr>
              <a:t>Kết luận</a:t>
            </a:r>
            <a:r>
              <a:rPr kumimoji="0" lang="en-US" sz="8800" b="0" i="0" u="none" strike="noStrike" kern="1200" cap="none" spc="0" normalizeH="0" noProof="0">
                <a:ln w="28575">
                  <a:solidFill>
                    <a:prstClr val="black"/>
                  </a:solidFill>
                </a:ln>
                <a:solidFill>
                  <a:srgbClr val="FF0000"/>
                </a:solidFill>
                <a:effectLst/>
                <a:uLnTx/>
                <a:uFillTx/>
                <a:latin typeface="#9Slide07 IcielCadena" panose="02000503000000020004" pitchFamily="2" charset="0"/>
                <a:ea typeface="迷你简菱心" panose="02010609000101010101" pitchFamily="49" charset="-122"/>
                <a:cs typeface="+mn-cs"/>
                <a:sym typeface="+mn-lt"/>
              </a:rPr>
              <a:t>:</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0DF96F19-72D8-4AA1-AD63-BF00229EC81D}"/>
              </a:ext>
            </a:extLst>
          </p:cNvPr>
          <p:cNvSpPr/>
          <p:nvPr/>
        </p:nvSpPr>
        <p:spPr>
          <a:xfrm>
            <a:off x="6553200" y="876300"/>
            <a:ext cx="11506200" cy="90678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TextBox 68"/>
          <p:cNvSpPr txBox="1">
            <a:spLocks/>
          </p:cNvSpPr>
          <p:nvPr/>
        </p:nvSpPr>
        <p:spPr>
          <a:xfrm>
            <a:off x="7010400" y="1333500"/>
            <a:ext cx="10515600" cy="4711522"/>
          </a:xfrm>
          <a:prstGeom prst="rect">
            <a:avLst/>
          </a:prstGeom>
        </p:spPr>
        <p:txBody>
          <a:bodyPr vert="horz" wrap="square" lIns="0" tIns="144000" rIns="0" bIns="0" anchor="t" anchorCtr="1">
            <a:noAutofit/>
          </a:bodyPr>
          <a:lstStyle/>
          <a:p>
            <a:pPr lvl="0" algn="just" defTabSz="1828800">
              <a:lnSpc>
                <a:spcPct val="120000"/>
              </a:lnSpc>
            </a:pPr>
            <a:r>
              <a:rPr lang="en-US" altLang="zh-CN" sz="4000" b="1">
                <a:solidFill>
                  <a:srgbClr val="000000"/>
                </a:solidFill>
                <a:latin typeface="Calibri"/>
                <a:ea typeface="宋体" panose="02010600030101010101" pitchFamily="2" charset="-122"/>
              </a:rPr>
              <a:t>+ </a:t>
            </a:r>
            <a:r>
              <a:rPr lang="vi-VN" altLang="zh-CN" sz="4000" b="1">
                <a:solidFill>
                  <a:srgbClr val="000000"/>
                </a:solidFill>
                <a:latin typeface="Calibri"/>
              </a:rPr>
              <a:t>Tuổi trưởng thành</a:t>
            </a:r>
            <a:r>
              <a:rPr lang="vi-VN" altLang="zh-CN" sz="4000">
                <a:solidFill>
                  <a:srgbClr val="000000"/>
                </a:solidFill>
                <a:latin typeface="Calibri"/>
              </a:rPr>
              <a:t> là lực lượng lao động chính tham gia hoạt động sản xuất, tạo ra của cải cho gia đình và xã hội. Trong những năm đầu của giai đoạn này, tầm vóc và thể lực của cơ thể đã đạt đến sự phát triển toàn diện; bắt đầu tự lập, có thể kết hôn và sinh con, chịu trách nhiệm với bản thân, gia đình và xã hội.</a:t>
            </a:r>
          </a:p>
          <a:p>
            <a:pPr lvl="0" algn="just" defTabSz="1828800">
              <a:lnSpc>
                <a:spcPct val="120000"/>
              </a:lnSpc>
            </a:pPr>
            <a:r>
              <a:rPr lang="vi-VN" altLang="zh-CN" sz="4000" b="1">
                <a:solidFill>
                  <a:srgbClr val="000000"/>
                </a:solidFill>
                <a:latin typeface="Calibri"/>
              </a:rPr>
              <a:t>+ Từ 45 đến 60 tuổi là</a:t>
            </a:r>
            <a:r>
              <a:rPr lang="vi-VN" altLang="zh-CN" sz="4000">
                <a:solidFill>
                  <a:srgbClr val="000000"/>
                </a:solidFill>
                <a:latin typeface="Calibri"/>
              </a:rPr>
              <a:t> giai đoạn chuyển tiếp sang tuổi già, sức khoẻ bắt đầu có những thay đổi như dễ mệt mỏi, ốm đau,... nhưng vẫn đóng góp nhiều giá trị cho gia đình và xã</a:t>
            </a:r>
          </a:p>
        </p:txBody>
      </p:sp>
    </p:spTree>
    <p:extLst>
      <p:ext uri="{BB962C8B-B14F-4D97-AF65-F5344CB8AC3E}">
        <p14:creationId xmlns:p14="http://schemas.microsoft.com/office/powerpoint/2010/main" val="1265956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ữ gi - Olm">
            <a:extLst>
              <a:ext uri="{FF2B5EF4-FFF2-40B4-BE49-F238E27FC236}">
                <a16:creationId xmlns:a16="http://schemas.microsoft.com/office/drawing/2014/main" id="{2CA785B8-8F71-4FB4-8FCE-4F1BC8A57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6" y="800100"/>
            <a:ext cx="4146117" cy="895357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8">
            <a:extLst>
              <a:ext uri="{FF2B5EF4-FFF2-40B4-BE49-F238E27FC236}">
                <a16:creationId xmlns:a16="http://schemas.microsoft.com/office/drawing/2014/main" id="{13504335-22F7-41CE-8EB0-F1E94EFB5A01}"/>
              </a:ext>
            </a:extLst>
          </p:cNvPr>
          <p:cNvPicPr>
            <a:picLocks noChangeAspect="1"/>
          </p:cNvPicPr>
          <p:nvPr/>
        </p:nvPicPr>
        <p:blipFill rotWithShape="1">
          <a:blip r:embed="rId5" cstate="print">
            <a:duotone>
              <a:srgbClr val="70AD47">
                <a:shade val="45000"/>
                <a:satMod val="135000"/>
              </a:srgbClr>
              <a:prstClr val="white"/>
            </a:duotone>
            <a:extLst>
              <a:ext uri="{28A0092B-C50C-407E-A947-70E740481C1C}">
                <a14:useLocalDpi xmlns:a14="http://schemas.microsoft.com/office/drawing/2010/main" val="0"/>
              </a:ext>
            </a:extLst>
          </a:blip>
          <a:srcRect l="12109" t="1324"/>
          <a:stretch/>
        </p:blipFill>
        <p:spPr>
          <a:xfrm>
            <a:off x="3657600" y="-797103"/>
            <a:ext cx="15658454" cy="11084103"/>
          </a:xfrm>
          <a:prstGeom prst="rect">
            <a:avLst/>
          </a:prstGeom>
        </p:spPr>
      </p:pic>
      <p:sp>
        <p:nvSpPr>
          <p:cNvPr id="11" name="TextBox 8">
            <a:extLst>
              <a:ext uri="{FF2B5EF4-FFF2-40B4-BE49-F238E27FC236}">
                <a16:creationId xmlns:a16="http://schemas.microsoft.com/office/drawing/2014/main" id="{0038D977-A288-422F-A737-461940620132}"/>
              </a:ext>
            </a:extLst>
          </p:cNvPr>
          <p:cNvSpPr txBox="1"/>
          <p:nvPr/>
        </p:nvSpPr>
        <p:spPr>
          <a:xfrm>
            <a:off x="4953000" y="2324100"/>
            <a:ext cx="10252467" cy="2052084"/>
          </a:xfrm>
          <a:prstGeom prst="rect">
            <a:avLst/>
          </a:prstGeom>
          <a:noFill/>
        </p:spPr>
        <p:txBody>
          <a:bodyPr wrap="square" lIns="0" tIns="0" rIns="0" bIns="0">
            <a:noAutofit/>
          </a:bodyPr>
          <a:lstStyle/>
          <a:p>
            <a:pPr lvl="0" algn="ctr">
              <a:lnSpc>
                <a:spcPct val="130000"/>
              </a:lnSpc>
              <a:spcBef>
                <a:spcPts val="30"/>
              </a:spcBef>
              <a:spcAft>
                <a:spcPts val="30"/>
              </a:spcAft>
              <a:defRPr/>
            </a:pPr>
            <a:r>
              <a:rPr lang="en-US" altLang="zh-CN" sz="54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	</a:t>
            </a:r>
            <a:r>
              <a:rPr lang="vi-VN" altLang="zh-CN" sz="54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Kể thêm một số đặc điểm và những đóng góp cho gia đình, xã hội của tuổi trưởng thành mà em quan sát được từ gia đình, dòng họ của mình.</a:t>
            </a:r>
            <a:endParaRPr lang="en-US" altLang="zh-CN" sz="54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53233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6326032"/>
            <a:ext cx="18288000" cy="4016272"/>
            <a:chOff x="0" y="3163016"/>
            <a:chExt cx="9144000" cy="200813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15" name="Hình ảnh 3" descr="Ảnh có chứa văn bản, đồ chơi, búp bê, đồ họa véc-tơ&#10;&#10;Mô tả được tạo tự động">
            <a:extLst>
              <a:ext uri="{FF2B5EF4-FFF2-40B4-BE49-F238E27FC236}">
                <a16:creationId xmlns:a16="http://schemas.microsoft.com/office/drawing/2014/main" id="{044DD6A7-5BB1-45E1-946D-8648097AC7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608570"/>
            <a:ext cx="13258800" cy="9733734"/>
          </a:xfrm>
          <a:prstGeom prst="rect">
            <a:avLst/>
          </a:prstGeom>
        </p:spPr>
      </p:pic>
      <p:sp>
        <p:nvSpPr>
          <p:cNvPr id="16" name="TextBox 15">
            <a:extLst>
              <a:ext uri="{FF2B5EF4-FFF2-40B4-BE49-F238E27FC236}">
                <a16:creationId xmlns:a16="http://schemas.microsoft.com/office/drawing/2014/main" id="{222F52B7-FC63-4AD5-9C97-0F106B8B50C9}"/>
              </a:ext>
            </a:extLst>
          </p:cNvPr>
          <p:cNvSpPr txBox="1"/>
          <p:nvPr/>
        </p:nvSpPr>
        <p:spPr>
          <a:xfrm>
            <a:off x="228600" y="549220"/>
            <a:ext cx="8792069" cy="3631763"/>
          </a:xfrm>
          <a:prstGeom prst="rect">
            <a:avLst/>
          </a:prstGeom>
          <a:noFill/>
        </p:spPr>
        <p:txBody>
          <a:bodyPr wrap="square" rtlCol="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900" normalizeH="0" baseline="0" noProof="0">
                <a:ln w="38100">
                  <a:solidFill>
                    <a:prstClr val="white"/>
                  </a:solidFill>
                </a:ln>
                <a:solidFill>
                  <a:srgbClr val="78BD11"/>
                </a:solidFill>
                <a:effectLst/>
                <a:uLnTx/>
                <a:uFillTx/>
                <a:latin typeface="iCiel Pony" panose="02000000000000000000" pitchFamily="2" charset="0"/>
                <a:ea typeface="+mn-ea"/>
                <a:cs typeface="Calibri" panose="020F0502020204030204" pitchFamily="34" charset="0"/>
              </a:rPr>
              <a:t>Chia sẻ trước lớp</a:t>
            </a:r>
            <a:endParaRPr kumimoji="0" lang="en-US" sz="11500" b="1" i="0" u="none" strike="noStrike" kern="1200" cap="none" spc="900" normalizeH="0" baseline="0" noProof="0" dirty="0">
              <a:ln w="38100">
                <a:solidFill>
                  <a:prstClr val="white"/>
                </a:solidFill>
              </a:ln>
              <a:solidFill>
                <a:srgbClr val="78BD11"/>
              </a:solidFill>
              <a:effectLst/>
              <a:uLnTx/>
              <a:uFillTx/>
              <a:latin typeface="iCiel Pony" panose="020000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2047821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9" r="5531"/>
          <a:stretch/>
        </p:blipFill>
        <p:spPr>
          <a:xfrm>
            <a:off x="27255" y="0"/>
            <a:ext cx="18288000" cy="10287000"/>
          </a:xfrm>
          <a:prstGeom prst="rect">
            <a:avLst/>
          </a:prstGeom>
        </p:spPr>
      </p:pic>
      <p:sp>
        <p:nvSpPr>
          <p:cNvPr id="15" name="任意多边形: 形状 14"/>
          <p:cNvSpPr/>
          <p:nvPr/>
        </p:nvSpPr>
        <p:spPr>
          <a:xfrm>
            <a:off x="3807176" y="7621331"/>
            <a:ext cx="9547898" cy="286539"/>
          </a:xfrm>
          <a:custGeom>
            <a:avLst/>
            <a:gdLst>
              <a:gd name="connsiteX0" fmla="*/ 0 w 7129670"/>
              <a:gd name="connsiteY0" fmla="*/ 119934 h 186217"/>
              <a:gd name="connsiteX1" fmla="*/ 1497496 w 7129670"/>
              <a:gd name="connsiteY1" fmla="*/ 13917 h 186217"/>
              <a:gd name="connsiteX2" fmla="*/ 2888974 w 7129670"/>
              <a:gd name="connsiteY2" fmla="*/ 186195 h 186217"/>
              <a:gd name="connsiteX3" fmla="*/ 4731026 w 7129670"/>
              <a:gd name="connsiteY3" fmla="*/ 664 h 186217"/>
              <a:gd name="connsiteX4" fmla="*/ 6042991 w 7129670"/>
              <a:gd name="connsiteY4" fmla="*/ 119934 h 186217"/>
              <a:gd name="connsiteX5" fmla="*/ 7129670 w 7129670"/>
              <a:gd name="connsiteY5" fmla="*/ 664 h 1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670" h="186217">
                <a:moveTo>
                  <a:pt x="0" y="119934"/>
                </a:moveTo>
                <a:cubicBezTo>
                  <a:pt x="508000" y="61404"/>
                  <a:pt x="1016000" y="2874"/>
                  <a:pt x="1497496" y="13917"/>
                </a:cubicBezTo>
                <a:cubicBezTo>
                  <a:pt x="1978992" y="24960"/>
                  <a:pt x="2350052" y="188404"/>
                  <a:pt x="2888974" y="186195"/>
                </a:cubicBezTo>
                <a:cubicBezTo>
                  <a:pt x="3427896" y="183986"/>
                  <a:pt x="4205357" y="11707"/>
                  <a:pt x="4731026" y="664"/>
                </a:cubicBezTo>
                <a:cubicBezTo>
                  <a:pt x="5256695" y="-10379"/>
                  <a:pt x="5643217" y="119934"/>
                  <a:pt x="6042991" y="119934"/>
                </a:cubicBezTo>
                <a:cubicBezTo>
                  <a:pt x="6442765" y="119934"/>
                  <a:pt x="6786217" y="60299"/>
                  <a:pt x="7129670" y="664"/>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8" name="任意多边形: 形状 17"/>
          <p:cNvSpPr/>
          <p:nvPr/>
        </p:nvSpPr>
        <p:spPr>
          <a:xfrm>
            <a:off x="4558969" y="7900656"/>
            <a:ext cx="9494657" cy="307842"/>
          </a:xfrm>
          <a:custGeom>
            <a:avLst/>
            <a:gdLst>
              <a:gd name="connsiteX0" fmla="*/ 0 w 7089913"/>
              <a:gd name="connsiteY0" fmla="*/ 172278 h 200061"/>
              <a:gd name="connsiteX1" fmla="*/ 1298713 w 7089913"/>
              <a:gd name="connsiteY1" fmla="*/ 79513 h 200061"/>
              <a:gd name="connsiteX2" fmla="*/ 2517913 w 7089913"/>
              <a:gd name="connsiteY2" fmla="*/ 198782 h 200061"/>
              <a:gd name="connsiteX3" fmla="*/ 3644348 w 7089913"/>
              <a:gd name="connsiteY3" fmla="*/ 145774 h 200061"/>
              <a:gd name="connsiteX4" fmla="*/ 4346713 w 7089913"/>
              <a:gd name="connsiteY4" fmla="*/ 106017 h 200061"/>
              <a:gd name="connsiteX5" fmla="*/ 4717774 w 7089913"/>
              <a:gd name="connsiteY5" fmla="*/ 53009 h 200061"/>
              <a:gd name="connsiteX6" fmla="*/ 5592417 w 7089913"/>
              <a:gd name="connsiteY6" fmla="*/ 145774 h 200061"/>
              <a:gd name="connsiteX7" fmla="*/ 7089913 w 7089913"/>
              <a:gd name="connsiteY7" fmla="*/ 0 h 20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9913" h="200061">
                <a:moveTo>
                  <a:pt x="0" y="172278"/>
                </a:moveTo>
                <a:cubicBezTo>
                  <a:pt x="439530" y="123687"/>
                  <a:pt x="879061" y="75096"/>
                  <a:pt x="1298713" y="79513"/>
                </a:cubicBezTo>
                <a:cubicBezTo>
                  <a:pt x="1718365" y="83930"/>
                  <a:pt x="2126974" y="187739"/>
                  <a:pt x="2517913" y="198782"/>
                </a:cubicBezTo>
                <a:cubicBezTo>
                  <a:pt x="2908852" y="209825"/>
                  <a:pt x="3644348" y="145774"/>
                  <a:pt x="3644348" y="145774"/>
                </a:cubicBezTo>
                <a:cubicBezTo>
                  <a:pt x="3949148" y="130313"/>
                  <a:pt x="4167809" y="121478"/>
                  <a:pt x="4346713" y="106017"/>
                </a:cubicBezTo>
                <a:cubicBezTo>
                  <a:pt x="4525617" y="90556"/>
                  <a:pt x="4510157" y="46383"/>
                  <a:pt x="4717774" y="53009"/>
                </a:cubicBezTo>
                <a:cubicBezTo>
                  <a:pt x="4925391" y="59635"/>
                  <a:pt x="5197061" y="154609"/>
                  <a:pt x="5592417" y="145774"/>
                </a:cubicBezTo>
                <a:cubicBezTo>
                  <a:pt x="5987773" y="136939"/>
                  <a:pt x="6538843" y="68469"/>
                  <a:pt x="7089913" y="0"/>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图片 16" descr="千库网_卡通白云飞行飞机_元素编号11547758"/>
          <p:cNvPicPr>
            <a:picLocks noChangeAspect="1"/>
          </p:cNvPicPr>
          <p:nvPr/>
        </p:nvPicPr>
        <p:blipFill>
          <a:blip r:embed="rId5"/>
          <a:stretch>
            <a:fillRect/>
          </a:stretch>
        </p:blipFill>
        <p:spPr>
          <a:xfrm flipH="1">
            <a:off x="1630308" y="5473089"/>
            <a:ext cx="4760040" cy="4149558"/>
          </a:xfrm>
          <a:prstGeom prst="rect">
            <a:avLst/>
          </a:prstGeom>
        </p:spPr>
      </p:pic>
      <p:sp>
        <p:nvSpPr>
          <p:cNvPr id="3" name="TextBox 2"/>
          <p:cNvSpPr txBox="1"/>
          <p:nvPr/>
        </p:nvSpPr>
        <p:spPr>
          <a:xfrm>
            <a:off x="3657514" y="2574582"/>
            <a:ext cx="10972973" cy="133882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a:ln>
                  <a:noFill/>
                </a:ln>
                <a:solidFill>
                  <a:srgbClr val="7030A0"/>
                </a:solidFill>
                <a:effectLst>
                  <a:outerShdw blurRad="50800" dist="38100" dir="18900000" algn="bl" rotWithShape="0">
                    <a:prstClr val="black">
                      <a:alpha val="40000"/>
                    </a:prstClr>
                  </a:outerShdw>
                </a:effectLst>
                <a:uLnTx/>
                <a:uFillTx/>
                <a:latin typeface="UTM Showcard" panose="02040603050506020204" pitchFamily="18" charset="0"/>
                <a:ea typeface="+mn-ea"/>
                <a:cs typeface="+mn-cs"/>
              </a:rPr>
              <a:t>hoạt động 2</a:t>
            </a:r>
            <a:endParaRPr kumimoji="0" lang="vi-VN" sz="8100" b="0"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Arial" panose="020B0604020202020204" pitchFamily="34" charset="0"/>
              <a:ea typeface="+mn-ea"/>
              <a:cs typeface="+mn-cs"/>
            </a:endParaRPr>
          </a:p>
        </p:txBody>
      </p:sp>
      <p:sp>
        <p:nvSpPr>
          <p:cNvPr id="7" name="TextBox 6"/>
          <p:cNvSpPr txBox="1"/>
          <p:nvPr/>
        </p:nvSpPr>
        <p:spPr>
          <a:xfrm>
            <a:off x="3658806" y="4477719"/>
            <a:ext cx="10972973" cy="3416320"/>
          </a:xfrm>
          <a:prstGeom prst="rect">
            <a:avLst/>
          </a:prstGeom>
          <a:noFill/>
        </p:spPr>
        <p:txBody>
          <a:bodyPr wrap="square" rtlCol="0">
            <a:spAutoFit/>
          </a:bodyPr>
          <a:lstStyle/>
          <a:p>
            <a:pPr lvl="0" algn="ctr" defTabSz="1371600">
              <a:defRPr/>
            </a:pPr>
            <a:r>
              <a:rPr lang="vi-VN" sz="10800" b="1">
                <a:solidFill>
                  <a:srgbClr val="C00000"/>
                </a:solidFill>
                <a:effectLst>
                  <a:outerShdw blurRad="38100" dist="38100" dir="2700000" algn="tl">
                    <a:srgbClr val="000000">
                      <a:alpha val="43137"/>
                    </a:srgbClr>
                  </a:outerShdw>
                </a:effectLst>
                <a:latin typeface="UVF ChefScript Pro" panose="03060702040507070403" pitchFamily="66" charset="0"/>
              </a:rPr>
              <a:t>Tìm hiểu về </a:t>
            </a:r>
            <a:endParaRPr lang="en-US" sz="10800" b="1">
              <a:solidFill>
                <a:srgbClr val="C00000"/>
              </a:solidFill>
              <a:effectLst>
                <a:outerShdw blurRad="38100" dist="38100" dir="2700000" algn="tl">
                  <a:srgbClr val="000000">
                    <a:alpha val="43137"/>
                  </a:srgbClr>
                </a:outerShdw>
              </a:effectLst>
              <a:latin typeface="UVF ChefScript Pro" panose="03060702040507070403" pitchFamily="66" charset="0"/>
            </a:endParaRPr>
          </a:p>
          <a:p>
            <a:pPr lvl="0" algn="ctr" defTabSz="1371600">
              <a:defRPr/>
            </a:pPr>
            <a:r>
              <a:rPr lang="vi-VN" sz="10800" b="1">
                <a:solidFill>
                  <a:srgbClr val="C00000"/>
                </a:solidFill>
                <a:effectLst>
                  <a:outerShdw blurRad="38100" dist="38100" dir="2700000" algn="tl">
                    <a:srgbClr val="000000">
                      <a:alpha val="43137"/>
                    </a:srgbClr>
                  </a:outerShdw>
                </a:effectLst>
                <a:latin typeface="UVF ChefScript Pro" panose="03060702040507070403" pitchFamily="66" charset="0"/>
              </a:rPr>
              <a:t>tuổi già </a:t>
            </a:r>
            <a:endParaRPr kumimoji="0" lang="vi-VN" sz="10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VF ChefScript Pro" panose="03060702040507070403" pitchFamily="66" charset="0"/>
            </a:endParaRPr>
          </a:p>
        </p:txBody>
      </p:sp>
    </p:spTree>
    <p:custDataLst>
      <p:tags r:id="rId1"/>
    </p:custDataLst>
    <p:extLst>
      <p:ext uri="{BB962C8B-B14F-4D97-AF65-F5344CB8AC3E}">
        <p14:creationId xmlns:p14="http://schemas.microsoft.com/office/powerpoint/2010/main" val="75235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76602" y="8147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E7B27AEF-58FC-42ED-9FE1-BCC968635B70}"/>
              </a:ext>
            </a:extLst>
          </p:cNvPr>
          <p:cNvGrpSpPr/>
          <p:nvPr/>
        </p:nvGrpSpPr>
        <p:grpSpPr>
          <a:xfrm>
            <a:off x="4724400" y="2590999"/>
            <a:ext cx="16235484" cy="7179897"/>
            <a:chOff x="763692" y="4359531"/>
            <a:chExt cx="14085005" cy="7068373"/>
          </a:xfrm>
        </p:grpSpPr>
        <p:pic>
          <p:nvPicPr>
            <p:cNvPr id="16" name="图片 2">
              <a:extLst>
                <a:ext uri="{FF2B5EF4-FFF2-40B4-BE49-F238E27FC236}">
                  <a16:creationId xmlns:a16="http://schemas.microsoft.com/office/drawing/2014/main" id="{64BCCDE0-68F8-4C73-870D-3F6A7E78D3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028"/>
            <a:stretch/>
          </p:blipFill>
          <p:spPr>
            <a:xfrm>
              <a:off x="763692" y="4359531"/>
              <a:ext cx="14085005" cy="7068373"/>
            </a:xfrm>
            <a:prstGeom prst="rect">
              <a:avLst/>
            </a:prstGeom>
          </p:spPr>
        </p:pic>
        <p:sp>
          <p:nvSpPr>
            <p:cNvPr id="21" name="Oval 20">
              <a:extLst>
                <a:ext uri="{FF2B5EF4-FFF2-40B4-BE49-F238E27FC236}">
                  <a16:creationId xmlns:a16="http://schemas.microsoft.com/office/drawing/2014/main" id="{8269B5F4-A53F-46C6-B7B1-348BA3E9D915}"/>
                </a:ext>
              </a:extLst>
            </p:cNvPr>
            <p:cNvSpPr/>
            <p:nvPr/>
          </p:nvSpPr>
          <p:spPr>
            <a:xfrm>
              <a:off x="763692" y="7730759"/>
              <a:ext cx="12142304" cy="1872794"/>
            </a:xfrm>
            <a:prstGeom prst="ellipse">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a:solidFill>
                    <a:srgbClr val="002060"/>
                  </a:solidFill>
                  <a:latin typeface="Calibri" panose="020F0502020204030204" pitchFamily="34" charset="0"/>
                  <a:cs typeface="Calibri" panose="020F0502020204030204" pitchFamily="34" charset="0"/>
                </a:rPr>
                <a:t>Q</a:t>
              </a:r>
              <a:r>
                <a:rPr kumimoji="0" lang="vi-VN" sz="54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uan sát hình 8 (SGK trang 84), đọc nội dung trong hộp thông tin, thảo luận nhóm để thực hiện yêu cầu: </a:t>
              </a:r>
              <a:r>
                <a:rPr kumimoji="0" lang="vi-VN" sz="5400" b="1" i="0" u="none" strike="noStrike" kern="0" cap="none" spc="0" normalizeH="0" baseline="0" noProof="0">
                  <a:ln>
                    <a:noFill/>
                  </a:ln>
                  <a:effectLst/>
                  <a:uLnTx/>
                  <a:uFillTx/>
                  <a:latin typeface="Calibri" panose="020F0502020204030204" pitchFamily="34" charset="0"/>
                  <a:ea typeface="+mn-ea"/>
                  <a:cs typeface="Calibri" panose="020F0502020204030204" pitchFamily="34" charset="0"/>
                </a:rPr>
                <a:t>Cho biết những đặc điểm nổi bật của tuổi già.</a:t>
              </a:r>
              <a:endParaRPr kumimoji="0" lang="vi-VN" sz="5400" b="1" i="0" u="none" strike="noStrike" kern="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grpSp>
      <p:pic>
        <p:nvPicPr>
          <p:cNvPr id="23" name="Picture 22">
            <a:extLst>
              <a:ext uri="{FF2B5EF4-FFF2-40B4-BE49-F238E27FC236}">
                <a16:creationId xmlns:a16="http://schemas.microsoft.com/office/drawing/2014/main" id="{CCE4116A-328E-41EC-8861-8D2023045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628" y="3432912"/>
            <a:ext cx="4832787" cy="69694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9" name="Group 8">
            <a:extLst>
              <a:ext uri="{FF2B5EF4-FFF2-40B4-BE49-F238E27FC236}">
                <a16:creationId xmlns:a16="http://schemas.microsoft.com/office/drawing/2014/main" id="{AA805ED1-F722-441F-BE7E-5ECFE753C7BD}"/>
              </a:ext>
            </a:extLst>
          </p:cNvPr>
          <p:cNvGrpSpPr/>
          <p:nvPr/>
        </p:nvGrpSpPr>
        <p:grpSpPr>
          <a:xfrm>
            <a:off x="3661286" y="2637940"/>
            <a:ext cx="5643069" cy="1542058"/>
            <a:chOff x="4013790" y="2702468"/>
            <a:chExt cx="5643069" cy="1542058"/>
          </a:xfrm>
        </p:grpSpPr>
        <p:sp>
          <p:nvSpPr>
            <p:cNvPr id="6" name="Speech Bubble: Rectangle with Corners Rounded 5">
              <a:extLst>
                <a:ext uri="{FF2B5EF4-FFF2-40B4-BE49-F238E27FC236}">
                  <a16:creationId xmlns:a16="http://schemas.microsoft.com/office/drawing/2014/main" id="{D014EBB0-9408-4EF0-86D5-5ADFC08B36E9}"/>
                </a:ext>
              </a:extLst>
            </p:cNvPr>
            <p:cNvSpPr/>
            <p:nvPr/>
          </p:nvSpPr>
          <p:spPr>
            <a:xfrm>
              <a:off x="4057650" y="2702468"/>
              <a:ext cx="5464710" cy="1542058"/>
            </a:xfrm>
            <a:prstGeom prst="wedgeRoundRectCallout">
              <a:avLst>
                <a:gd name="adj1" fmla="val -45072"/>
                <a:gd name="adj2" fmla="val 109259"/>
                <a:gd name="adj3" fmla="val 1666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E1AD303-F8AF-462B-A56B-6FF4C6855737}"/>
                </a:ext>
              </a:extLst>
            </p:cNvPr>
            <p:cNvSpPr txBox="1"/>
            <p:nvPr/>
          </p:nvSpPr>
          <p:spPr>
            <a:xfrm>
              <a:off x="4013790" y="2863863"/>
              <a:ext cx="564306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spc="900">
                  <a:ln w="38100">
                    <a:solidFill>
                      <a:prstClr val="white"/>
                    </a:solidFill>
                  </a:ln>
                  <a:solidFill>
                    <a:srgbClr val="FF0000"/>
                  </a:solidFill>
                  <a:latin typeface="iCiel Pony" panose="02000000000000000000" pitchFamily="2" charset="0"/>
                  <a:cs typeface="Calibri" panose="020F0502020204030204" pitchFamily="34" charset="0"/>
                </a:rPr>
                <a:t>Nhiệm vụ</a:t>
              </a: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7" name="Group 10">
            <a:extLst>
              <a:ext uri="{FF2B5EF4-FFF2-40B4-BE49-F238E27FC236}">
                <a16:creationId xmlns:a16="http://schemas.microsoft.com/office/drawing/2014/main" id="{DE4449C4-C31C-4778-A5DB-CFBE90861DDE}"/>
              </a:ext>
            </a:extLst>
          </p:cNvPr>
          <p:cNvGrpSpPr/>
          <p:nvPr/>
        </p:nvGrpSpPr>
        <p:grpSpPr>
          <a:xfrm>
            <a:off x="784755" y="521504"/>
            <a:ext cx="16880855" cy="2190576"/>
            <a:chOff x="0" y="-36747"/>
            <a:chExt cx="4445986" cy="576942"/>
          </a:xfrm>
        </p:grpSpPr>
        <p:sp>
          <p:nvSpPr>
            <p:cNvPr id="22" name="Freeform 11">
              <a:extLst>
                <a:ext uri="{FF2B5EF4-FFF2-40B4-BE49-F238E27FC236}">
                  <a16:creationId xmlns:a16="http://schemas.microsoft.com/office/drawing/2014/main" id="{24E0E874-A003-4610-B420-ECE0240D0C5D}"/>
                </a:ext>
              </a:extLst>
            </p:cNvPr>
            <p:cNvSpPr/>
            <p:nvPr/>
          </p:nvSpPr>
          <p:spPr>
            <a:xfrm>
              <a:off x="0" y="0"/>
              <a:ext cx="4445986" cy="462642"/>
            </a:xfrm>
            <a:custGeom>
              <a:avLst/>
              <a:gdLst/>
              <a:ahLst/>
              <a:cxnLst/>
              <a:rect l="l" t="t" r="r" b="b"/>
              <a:pathLst>
                <a:path w="4445986" h="462642">
                  <a:moveTo>
                    <a:pt x="22931" y="0"/>
                  </a:moveTo>
                  <a:lnTo>
                    <a:pt x="4423054" y="0"/>
                  </a:lnTo>
                  <a:cubicBezTo>
                    <a:pt x="4429136" y="0"/>
                    <a:pt x="4434969" y="2416"/>
                    <a:pt x="4439269" y="6716"/>
                  </a:cubicBezTo>
                  <a:cubicBezTo>
                    <a:pt x="4443570" y="11017"/>
                    <a:pt x="4445986" y="16849"/>
                    <a:pt x="4445986" y="22931"/>
                  </a:cubicBezTo>
                  <a:lnTo>
                    <a:pt x="4445986" y="439711"/>
                  </a:lnTo>
                  <a:cubicBezTo>
                    <a:pt x="4445986" y="445792"/>
                    <a:pt x="4443570" y="451625"/>
                    <a:pt x="4439269" y="455925"/>
                  </a:cubicBezTo>
                  <a:cubicBezTo>
                    <a:pt x="4434969" y="460226"/>
                    <a:pt x="4429136" y="462642"/>
                    <a:pt x="4423054" y="462642"/>
                  </a:cubicBezTo>
                  <a:lnTo>
                    <a:pt x="22931" y="462642"/>
                  </a:lnTo>
                  <a:cubicBezTo>
                    <a:pt x="16849" y="462642"/>
                    <a:pt x="11017" y="460226"/>
                    <a:pt x="6716" y="455925"/>
                  </a:cubicBezTo>
                  <a:cubicBezTo>
                    <a:pt x="2416" y="451625"/>
                    <a:pt x="0" y="445792"/>
                    <a:pt x="0" y="439711"/>
                  </a:cubicBezTo>
                  <a:lnTo>
                    <a:pt x="0" y="22931"/>
                  </a:lnTo>
                  <a:cubicBezTo>
                    <a:pt x="0" y="16849"/>
                    <a:pt x="2416" y="11017"/>
                    <a:pt x="6716" y="6716"/>
                  </a:cubicBezTo>
                  <a:cubicBezTo>
                    <a:pt x="11017" y="2416"/>
                    <a:pt x="16849" y="0"/>
                    <a:pt x="22931" y="0"/>
                  </a:cubicBezTo>
                  <a:close/>
                </a:path>
              </a:pathLst>
            </a:custGeom>
            <a:gradFill rotWithShape="1">
              <a:gsLst>
                <a:gs pos="0">
                  <a:srgbClr val="FFDE59">
                    <a:alpha val="100000"/>
                  </a:srgbClr>
                </a:gs>
                <a:gs pos="100000">
                  <a:srgbClr val="FF914D">
                    <a:alpha val="100000"/>
                  </a:srgbClr>
                </a:gs>
              </a:gsLst>
              <a:lin ang="0"/>
            </a:gradFill>
            <a:ln w="57150"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12">
              <a:extLst>
                <a:ext uri="{FF2B5EF4-FFF2-40B4-BE49-F238E27FC236}">
                  <a16:creationId xmlns:a16="http://schemas.microsoft.com/office/drawing/2014/main" id="{B7229876-CE47-4FF9-A8D7-12C6A6DE8613}"/>
                </a:ext>
              </a:extLst>
            </p:cNvPr>
            <p:cNvSpPr txBox="1"/>
            <p:nvPr/>
          </p:nvSpPr>
          <p:spPr>
            <a:xfrm>
              <a:off x="1" y="-36747"/>
              <a:ext cx="4445985" cy="576942"/>
            </a:xfrm>
            <a:prstGeom prst="rect">
              <a:avLst/>
            </a:prstGeom>
          </p:spPr>
          <p:txBody>
            <a:bodyPr lIns="50800" tIns="50800" rIns="50800" bIns="50800" rtlCol="0" anchor="ctr"/>
            <a:lstStyle/>
            <a:p>
              <a:pPr marL="0" marR="0" lvl="0" indent="0" algn="ctr" defTabSz="914400" rtl="0" eaLnBrk="1" fontAlgn="auto" latinLnBrk="0" hangingPunct="1">
                <a:lnSpc>
                  <a:spcPts val="9099"/>
                </a:lnSpc>
                <a:spcBef>
                  <a:spcPts val="0"/>
                </a:spcBef>
                <a:spcAft>
                  <a:spcPts val="0"/>
                </a:spcAft>
                <a:buClrTx/>
                <a:buSzTx/>
                <a:buFontTx/>
                <a:buNone/>
                <a:tabLst/>
                <a:defRPr/>
              </a:pPr>
              <a:endParaRPr kumimoji="0" lang="en-US" sz="8000" b="0" i="0" u="none" strike="noStrike" kern="1200" cap="none" spc="0" normalizeH="0" baseline="0" noProof="0">
                <a:ln w="336550">
                  <a:solidFill>
                    <a:prstClr val="white"/>
                  </a:solidFill>
                </a:ln>
                <a:solidFill>
                  <a:srgbClr val="16A085"/>
                </a:solidFill>
                <a:effectLst/>
                <a:uLnTx/>
                <a:uFillTx/>
                <a:latin typeface="Arial" panose="020B0604020202020204" pitchFamily="34" charset="0"/>
                <a:ea typeface="Paytone One"/>
                <a:cs typeface="Arial" panose="020B0604020202020204" pitchFamily="34" charset="0"/>
                <a:sym typeface="Paytone One"/>
              </a:endParaRPr>
            </a:p>
          </p:txBody>
        </p:sp>
      </p:grpSp>
      <p:sp>
        <p:nvSpPr>
          <p:cNvPr id="26" name="TextBox 25">
            <a:extLst>
              <a:ext uri="{FF2B5EF4-FFF2-40B4-BE49-F238E27FC236}">
                <a16:creationId xmlns:a16="http://schemas.microsoft.com/office/drawing/2014/main" id="{1AA35729-CE2D-4DF9-8892-F7466109C459}"/>
              </a:ext>
            </a:extLst>
          </p:cNvPr>
          <p:cNvSpPr txBox="1"/>
          <p:nvPr/>
        </p:nvSpPr>
        <p:spPr>
          <a:xfrm>
            <a:off x="1364328" y="768603"/>
            <a:ext cx="15439289" cy="1446550"/>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THẢO LUẬN NHÓM NHỎ</a:t>
            </a:r>
            <a:endParaRPr kumimoji="0" lang="en-US" sz="12000" b="0" i="0" u="none" strike="noStrike" kern="1200" cap="none" spc="0" normalizeH="0" baseline="0" noProof="0" dirty="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326758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76602" y="8147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20">
            <a:extLst>
              <a:ext uri="{FF2B5EF4-FFF2-40B4-BE49-F238E27FC236}">
                <a16:creationId xmlns:a16="http://schemas.microsoft.com/office/drawing/2014/main" id="{E8461C52-E4A6-444A-AFCB-11E93193A084}"/>
              </a:ext>
            </a:extLst>
          </p:cNvPr>
          <p:cNvGrpSpPr/>
          <p:nvPr/>
        </p:nvGrpSpPr>
        <p:grpSpPr>
          <a:xfrm>
            <a:off x="722829" y="735056"/>
            <a:ext cx="16842342" cy="1736647"/>
            <a:chOff x="1397669" y="1324285"/>
            <a:chExt cx="9663404" cy="1157764"/>
          </a:xfrm>
        </p:grpSpPr>
        <p:sp>
          <p:nvSpPr>
            <p:cNvPr id="11" name="TextBox 2">
              <a:extLst>
                <a:ext uri="{FF2B5EF4-FFF2-40B4-BE49-F238E27FC236}">
                  <a16:creationId xmlns:a16="http://schemas.microsoft.com/office/drawing/2014/main" id="{5F50FDE6-7352-47E9-8DE4-BB4819D92990}"/>
                </a:ext>
              </a:extLst>
            </p:cNvPr>
            <p:cNvSpPr txBox="1"/>
            <p:nvPr/>
          </p:nvSpPr>
          <p:spPr>
            <a:xfrm>
              <a:off x="2015782" y="1324285"/>
              <a:ext cx="9045291" cy="1157764"/>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HS có thể viết, vẽ những đặc điểm nổi bật ở tuổi </a:t>
              </a:r>
              <a:r>
                <a:rPr lang="en-US" sz="4800" b="1">
                  <a:solidFill>
                    <a:prstClr val="black"/>
                  </a:solidFill>
                  <a:latin typeface="Aptos" panose="02110004020202020204"/>
                  <a:ea typeface="Roboto" panose="02000000000000000000" pitchFamily="2" charset="0"/>
                </a:rPr>
                <a:t>già</a:t>
              </a:r>
              <a:r>
                <a:rPr kumimoji="0" lang="vi-VN"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bằng sơ đồ tư duy.</a:t>
              </a:r>
            </a:p>
          </p:txBody>
        </p:sp>
        <p:pic>
          <p:nvPicPr>
            <p:cNvPr id="12" name="Picture 11">
              <a:extLst>
                <a:ext uri="{FF2B5EF4-FFF2-40B4-BE49-F238E27FC236}">
                  <a16:creationId xmlns:a16="http://schemas.microsoft.com/office/drawing/2014/main" id="{60680A44-4D19-47FE-9B1D-3B82FBCD0C87}"/>
                </a:ext>
              </a:extLst>
            </p:cNvPr>
            <p:cNvPicPr>
              <a:picLocks noChangeAspect="1"/>
            </p:cNvPicPr>
            <p:nvPr/>
          </p:nvPicPr>
          <p:blipFill>
            <a:blip r:embed="rId3"/>
            <a:stretch>
              <a:fillRect/>
            </a:stretch>
          </p:blipFill>
          <p:spPr>
            <a:xfrm>
              <a:off x="1397669" y="1440574"/>
              <a:ext cx="811397" cy="925185"/>
            </a:xfrm>
            <a:prstGeom prst="rect">
              <a:avLst/>
            </a:prstGeom>
          </p:spPr>
        </p:pic>
      </p:grpSp>
      <p:pic>
        <p:nvPicPr>
          <p:cNvPr id="7" name="Picture 6">
            <a:extLst>
              <a:ext uri="{FF2B5EF4-FFF2-40B4-BE49-F238E27FC236}">
                <a16:creationId xmlns:a16="http://schemas.microsoft.com/office/drawing/2014/main" id="{05D17DEC-0355-45C3-916B-143DC1A5A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922" y="3009900"/>
            <a:ext cx="16854249" cy="6256728"/>
          </a:xfrm>
          <a:prstGeom prst="rect">
            <a:avLst/>
          </a:prstGeom>
        </p:spPr>
      </p:pic>
    </p:spTree>
    <p:extLst>
      <p:ext uri="{BB962C8B-B14F-4D97-AF65-F5344CB8AC3E}">
        <p14:creationId xmlns:p14="http://schemas.microsoft.com/office/powerpoint/2010/main" val="3968275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6326032"/>
            <a:ext cx="18288000" cy="4016272"/>
            <a:chOff x="0" y="3163016"/>
            <a:chExt cx="9144000" cy="200813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Picture 2">
            <a:extLst>
              <a:ext uri="{FF2B5EF4-FFF2-40B4-BE49-F238E27FC236}">
                <a16:creationId xmlns:a16="http://schemas.microsoft.com/office/drawing/2014/main" id="{68F4FBDF-0AD9-4757-9AF0-750C2682B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17139"/>
            <a:ext cx="16503370" cy="3267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8D4489-1BDA-4EA0-A973-7F4DF8BB7BD8}"/>
              </a:ext>
            </a:extLst>
          </p:cNvPr>
          <p:cNvPicPr>
            <a:picLocks noChangeAspect="1"/>
          </p:cNvPicPr>
          <p:nvPr/>
        </p:nvPicPr>
        <p:blipFill rotWithShape="1">
          <a:blip r:embed="rId8"/>
          <a:srcRect b="20667"/>
          <a:stretch/>
        </p:blipFill>
        <p:spPr>
          <a:xfrm>
            <a:off x="4665391" y="4198128"/>
            <a:ext cx="9061678" cy="60585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386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10056853" y="2354139"/>
            <a:ext cx="9796326" cy="7587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0D8AF-909C-DFDB-8772-E45E032659BC}"/>
              </a:ext>
            </a:extLst>
          </p:cNvPr>
          <p:cNvSpPr txBox="1"/>
          <p:nvPr/>
        </p:nvSpPr>
        <p:spPr>
          <a:xfrm rot="21113889">
            <a:off x="1458031" y="475030"/>
            <a:ext cx="9717644" cy="1200329"/>
          </a:xfrm>
          <a:prstGeom prst="rect">
            <a:avLst/>
          </a:prstGeom>
          <a:noFill/>
        </p:spPr>
        <p:txBody>
          <a:bodyPr wrap="square" rtlCol="0">
            <a:spAutoFit/>
          </a:bodyPr>
          <a:lstStyle/>
          <a:p>
            <a:pPr algn="ctr" defTabSz="1371600">
              <a:defRPr/>
            </a:pPr>
            <a:r>
              <a:rPr lang="en-US" sz="7200">
                <a:solidFill>
                  <a:srgbClr val="FF0000"/>
                </a:solidFill>
                <a:latin typeface="UTM Cookies" panose="02040603050506020204" pitchFamily="18" charset="0"/>
              </a:rPr>
              <a:t>Kết luận</a:t>
            </a: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9653" y="5064161"/>
            <a:ext cx="5477015" cy="54770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F1C2D1-8DAA-4CBC-A635-E0F3A663F3A2}"/>
              </a:ext>
            </a:extLst>
          </p:cNvPr>
          <p:cNvSpPr txBox="1"/>
          <p:nvPr/>
        </p:nvSpPr>
        <p:spPr>
          <a:xfrm rot="21124153">
            <a:off x="2588582" y="1629833"/>
            <a:ext cx="8537779" cy="7186891"/>
          </a:xfrm>
          <a:prstGeom prst="rect">
            <a:avLst/>
          </a:prstGeom>
          <a:noFill/>
        </p:spPr>
        <p:txBody>
          <a:bodyPr wrap="square">
            <a:spAutoFit/>
          </a:bodyPr>
          <a:lstStyle/>
          <a:p>
            <a:pPr algn="just" defTabSz="1371600">
              <a:defRPr/>
            </a:pPr>
            <a:r>
              <a:rPr lang="vi-VN" sz="4200" b="1">
                <a:solidFill>
                  <a:srgbClr val="002060"/>
                </a:solidFill>
                <a:latin typeface="Calibri" panose="020F0502020204030204"/>
              </a:rPr>
              <a:t>+ Từ 61 đến 69 tuổi:</a:t>
            </a:r>
            <a:r>
              <a:rPr lang="vi-VN" sz="4200" b="1">
                <a:solidFill>
                  <a:srgbClr val="0070C0"/>
                </a:solidFill>
                <a:latin typeface="Calibri" panose="020F0502020204030204"/>
              </a:rPr>
              <a:t> Sức khoẻ bắt đầu giảm sút, cần chú ý rèn luyện sức khoẻ, sống điều độ,... Nhiều người cao tuổi vẫn tham gia đóng góp cho gia đình như chăm sóc, dạy dỗ con cháu; tham gia các hoạt động xã hội phù hợp với sức khoẻ và năng lực của bản thân,...</a:t>
            </a:r>
          </a:p>
          <a:p>
            <a:pPr algn="just" defTabSz="1371600">
              <a:defRPr/>
            </a:pPr>
            <a:r>
              <a:rPr lang="vi-VN" sz="4200" b="1">
                <a:solidFill>
                  <a:srgbClr val="002060"/>
                </a:solidFill>
                <a:latin typeface="Calibri" panose="020F0502020204030204"/>
              </a:rPr>
              <a:t>+ Từ 70 tuổi trở lên:</a:t>
            </a:r>
            <a:r>
              <a:rPr lang="vi-VN" sz="4200" b="1">
                <a:solidFill>
                  <a:srgbClr val="0070C0"/>
                </a:solidFill>
                <a:latin typeface="Calibri" panose="020F0502020204030204"/>
              </a:rPr>
              <a:t> Cơ thể bắt đầu suy yếu, cần sự chăm sóc sức khoẻ của gia đình và xã hội.</a:t>
            </a:r>
          </a:p>
        </p:txBody>
      </p:sp>
    </p:spTree>
    <p:extLst>
      <p:ext uri="{BB962C8B-B14F-4D97-AF65-F5344CB8AC3E}">
        <p14:creationId xmlns:p14="http://schemas.microsoft.com/office/powerpoint/2010/main" val="453739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9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outVertical)">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1D0527-9DDF-43F6-8EF7-C089FFAA2252}"/>
              </a:ext>
            </a:extLst>
          </p:cNvPr>
          <p:cNvSpPr/>
          <p:nvPr/>
        </p:nvSpPr>
        <p:spPr>
          <a:xfrm>
            <a:off x="4953000" y="588312"/>
            <a:ext cx="12607533" cy="90678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2" descr="Chữ gi - Olm">
            <a:extLst>
              <a:ext uri="{FF2B5EF4-FFF2-40B4-BE49-F238E27FC236}">
                <a16:creationId xmlns:a16="http://schemas.microsoft.com/office/drawing/2014/main" id="{2CA785B8-8F71-4FB4-8FCE-4F1BC8A57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68" y="774772"/>
            <a:ext cx="4461267" cy="89535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8">
            <a:extLst>
              <a:ext uri="{FF2B5EF4-FFF2-40B4-BE49-F238E27FC236}">
                <a16:creationId xmlns:a16="http://schemas.microsoft.com/office/drawing/2014/main" id="{0038D977-A288-422F-A737-461940620132}"/>
              </a:ext>
            </a:extLst>
          </p:cNvPr>
          <p:cNvSpPr txBox="1"/>
          <p:nvPr/>
        </p:nvSpPr>
        <p:spPr>
          <a:xfrm>
            <a:off x="5432420" y="2468205"/>
            <a:ext cx="11734800" cy="2052084"/>
          </a:xfrm>
          <a:prstGeom prst="rect">
            <a:avLst/>
          </a:prstGeom>
          <a:noFill/>
        </p:spPr>
        <p:txBody>
          <a:bodyPr wrap="square" lIns="0" tIns="0" rIns="0" bIns="0">
            <a:noAutofit/>
          </a:bodyPr>
          <a:lstStyle/>
          <a:p>
            <a:pPr marL="685800" lvl="0" indent="-685800" algn="just">
              <a:lnSpc>
                <a:spcPct val="130000"/>
              </a:lnSpc>
              <a:spcBef>
                <a:spcPts val="30"/>
              </a:spcBef>
              <a:spcAft>
                <a:spcPts val="30"/>
              </a:spcAft>
              <a:buFont typeface="Courier New" panose="02070309020205020404" pitchFamily="49" charset="0"/>
              <a:buChar char="o"/>
              <a:defRPr/>
            </a:pPr>
            <a:r>
              <a:rPr kumimoji="0" lang="en-US" altLang="zh-CN" sz="48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rPr>
              <a:t>	</a:t>
            </a:r>
            <a:r>
              <a:rPr lang="vi-VN" altLang="zh-CN" sz="48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Kể thêm một số đặc điểm và những đóng góp cho gia đình, xã hội của tuổi già mà em quan sát được từ gia đình, dòng họ của mình.</a:t>
            </a:r>
            <a:endParaRPr kumimoji="0" lang="en-US" altLang="zh-CN" sz="48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endParaRPr>
          </a:p>
        </p:txBody>
      </p:sp>
      <p:sp>
        <p:nvSpPr>
          <p:cNvPr id="8" name="矩形 28">
            <a:extLst>
              <a:ext uri="{FF2B5EF4-FFF2-40B4-BE49-F238E27FC236}">
                <a16:creationId xmlns:a16="http://schemas.microsoft.com/office/drawing/2014/main" id="{0BA88506-CBF6-49AF-98E7-357ED55C325E}"/>
              </a:ext>
            </a:extLst>
          </p:cNvPr>
          <p:cNvSpPr/>
          <p:nvPr/>
        </p:nvSpPr>
        <p:spPr>
          <a:xfrm>
            <a:off x="4953000" y="761253"/>
            <a:ext cx="12285180" cy="1569660"/>
          </a:xfrm>
          <a:prstGeom prst="rect">
            <a:avLst/>
          </a:prstGeom>
        </p:spPr>
        <p:txBody>
          <a:bodyPr vert="horz" wrap="square">
            <a:spAutoFit/>
            <a:scene3d>
              <a:camera prst="orthographicFront"/>
              <a:lightRig rig="threePt" dir="t"/>
            </a:scene3d>
            <a:sp3d extrusionH="57150">
              <a:bevelT h="25400" prst="softRound"/>
            </a:sp3d>
          </a:bodyPr>
          <a:lstStyle/>
          <a:p>
            <a:pPr lvl="0" algn="ctr">
              <a:defRPr/>
            </a:pPr>
            <a:r>
              <a:rPr lang="en-US" altLang="zh-CN" sz="96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Cùng chia sẻ</a:t>
            </a:r>
            <a:endParaRPr kumimoji="0" lang="en-US" altLang="zh-CN" sz="9600" b="0" i="0" u="none" strike="noStrike" kern="1200" cap="none" spc="0" normalizeH="0" baseline="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9" name="TextBox 8">
            <a:extLst>
              <a:ext uri="{FF2B5EF4-FFF2-40B4-BE49-F238E27FC236}">
                <a16:creationId xmlns:a16="http://schemas.microsoft.com/office/drawing/2014/main" id="{764F7426-1D18-4982-9997-06C41E1CB2AE}"/>
              </a:ext>
            </a:extLst>
          </p:cNvPr>
          <p:cNvSpPr txBox="1"/>
          <p:nvPr/>
        </p:nvSpPr>
        <p:spPr>
          <a:xfrm>
            <a:off x="5503380" y="6614149"/>
            <a:ext cx="11592881" cy="2052084"/>
          </a:xfrm>
          <a:prstGeom prst="rect">
            <a:avLst/>
          </a:prstGeom>
          <a:noFill/>
        </p:spPr>
        <p:txBody>
          <a:bodyPr wrap="square" lIns="0" tIns="0" rIns="0" bIns="0">
            <a:noAutofit/>
          </a:bodyPr>
          <a:lstStyle/>
          <a:p>
            <a:pPr marL="685800" lvl="0" indent="-685800" algn="just">
              <a:lnSpc>
                <a:spcPct val="130000"/>
              </a:lnSpc>
              <a:spcBef>
                <a:spcPts val="30"/>
              </a:spcBef>
              <a:spcAft>
                <a:spcPts val="30"/>
              </a:spcAft>
              <a:buFont typeface="Courier New" panose="02070309020205020404" pitchFamily="49" charset="0"/>
              <a:buChar char="o"/>
              <a:defRPr/>
            </a:pPr>
            <a:r>
              <a:rPr lang="vi-VN" altLang="zh-CN" sz="48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Theo em, chúng ta nên làm gì để thể hiện sự chăm sóc, kính trọng người cao tuổi?</a:t>
            </a:r>
            <a:endParaRPr kumimoji="0" lang="en-US" altLang="zh-CN" sz="48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6732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061ECF-87F1-EEA3-F125-49A9007BD0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0500" y="-151022"/>
            <a:ext cx="18267000" cy="10436682"/>
          </a:xfrm>
          <a:prstGeom prst="rect">
            <a:avLst/>
          </a:prstGeom>
        </p:spPr>
      </p:pic>
      <p:grpSp>
        <p:nvGrpSpPr>
          <p:cNvPr id="70662" name="Group 7">
            <a:extLst>
              <a:ext uri="{FF2B5EF4-FFF2-40B4-BE49-F238E27FC236}">
                <a16:creationId xmlns:a16="http://schemas.microsoft.com/office/drawing/2014/main" id="{147EE5A2-DC56-4594-9E49-0FA8A1C2D8E8}"/>
              </a:ext>
            </a:extLst>
          </p:cNvPr>
          <p:cNvGrpSpPr>
            <a:grpSpLocks/>
          </p:cNvGrpSpPr>
          <p:nvPr/>
        </p:nvGrpSpPr>
        <p:grpSpPr bwMode="auto">
          <a:xfrm>
            <a:off x="426243" y="342900"/>
            <a:ext cx="17404557" cy="9372600"/>
            <a:chOff x="191727" y="339213"/>
            <a:chExt cx="11813459" cy="6797978"/>
          </a:xfrm>
        </p:grpSpPr>
        <p:sp>
          <p:nvSpPr>
            <p:cNvPr id="10" name="Rounded Rectangle 3">
              <a:extLst>
                <a:ext uri="{FF2B5EF4-FFF2-40B4-BE49-F238E27FC236}">
                  <a16:creationId xmlns:a16="http://schemas.microsoft.com/office/drawing/2014/main" id="{A314171C-7117-40C6-B005-A2CFECDCE3A4}"/>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fontAlgn="base" hangingPunct="0">
                <a:spcBef>
                  <a:spcPct val="0"/>
                </a:spcBef>
                <a:spcAft>
                  <a:spcPct val="0"/>
                </a:spcAft>
                <a:defRPr/>
              </a:pPr>
              <a:endParaRPr lang="en-GB" sz="2700">
                <a:solidFill>
                  <a:prstClr val="white"/>
                </a:solidFill>
                <a:latin typeface="Calibri" panose="020F0502020204030204"/>
              </a:endParaRPr>
            </a:p>
          </p:txBody>
        </p:sp>
        <p:sp>
          <p:nvSpPr>
            <p:cNvPr id="11" name="Rounded Rectangle 3">
              <a:extLst>
                <a:ext uri="{FF2B5EF4-FFF2-40B4-BE49-F238E27FC236}">
                  <a16:creationId xmlns:a16="http://schemas.microsoft.com/office/drawing/2014/main" id="{B033033C-D8E5-4D1F-B273-54F643E77F8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fontAlgn="base" hangingPunct="0">
                <a:spcBef>
                  <a:spcPct val="0"/>
                </a:spcBef>
                <a:spcAft>
                  <a:spcPct val="0"/>
                </a:spcAft>
                <a:defRPr/>
              </a:pPr>
              <a:endParaRPr lang="en-GB" sz="2700">
                <a:solidFill>
                  <a:prstClr val="white"/>
                </a:solidFill>
                <a:latin typeface="Calibri" panose="020F0502020204030204"/>
              </a:endParaRPr>
            </a:p>
          </p:txBody>
        </p:sp>
        <p:sp>
          <p:nvSpPr>
            <p:cNvPr id="12" name="Rounded Rectangle 3">
              <a:extLst>
                <a:ext uri="{FF2B5EF4-FFF2-40B4-BE49-F238E27FC236}">
                  <a16:creationId xmlns:a16="http://schemas.microsoft.com/office/drawing/2014/main" id="{340467FA-550B-40E0-B8B5-4777CC05AB12}"/>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0" fontAlgn="base" hangingPunct="0">
                <a:spcBef>
                  <a:spcPct val="0"/>
                </a:spcBef>
                <a:spcAft>
                  <a:spcPct val="0"/>
                </a:spcAft>
                <a:defRPr/>
              </a:pPr>
              <a:endParaRPr lang="en-GB" sz="2700">
                <a:solidFill>
                  <a:prstClr val="white"/>
                </a:solidFill>
                <a:latin typeface="Calibri" panose="020F0502020204030204"/>
              </a:endParaRPr>
            </a:p>
          </p:txBody>
        </p:sp>
      </p:grpSp>
      <p:pic>
        <p:nvPicPr>
          <p:cNvPr id="15" name="Picture 14">
            <a:extLst>
              <a:ext uri="{FF2B5EF4-FFF2-40B4-BE49-F238E27FC236}">
                <a16:creationId xmlns:a16="http://schemas.microsoft.com/office/drawing/2014/main" id="{199B9E35-4947-48B6-BBF0-BBCE72EC8D09}"/>
              </a:ext>
            </a:extLst>
          </p:cNvPr>
          <p:cNvPicPr>
            <a:picLocks noChangeAspect="1"/>
          </p:cNvPicPr>
          <p:nvPr/>
        </p:nvPicPr>
        <p:blipFill>
          <a:blip r:embed="rId4"/>
          <a:stretch>
            <a:fillRect/>
          </a:stretch>
        </p:blipFill>
        <p:spPr>
          <a:xfrm>
            <a:off x="3962400" y="772921"/>
            <a:ext cx="11997074" cy="3485716"/>
          </a:xfrm>
          <a:prstGeom prst="rect">
            <a:avLst/>
          </a:prstGeom>
        </p:spPr>
      </p:pic>
      <p:sp>
        <p:nvSpPr>
          <p:cNvPr id="9" name="Rectangle 8">
            <a:extLst>
              <a:ext uri="{FF2B5EF4-FFF2-40B4-BE49-F238E27FC236}">
                <a16:creationId xmlns:a16="http://schemas.microsoft.com/office/drawing/2014/main" id="{B2A6842A-7040-47A7-98F3-DC0FE2D7D3BE}"/>
              </a:ext>
            </a:extLst>
          </p:cNvPr>
          <p:cNvSpPr>
            <a:spLocks noChangeArrowheads="1"/>
          </p:cNvSpPr>
          <p:nvPr/>
        </p:nvSpPr>
        <p:spPr bwMode="auto">
          <a:xfrm>
            <a:off x="6596978" y="3627098"/>
            <a:ext cx="9415321" cy="697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42900" algn="just" defTabSz="1371600" eaLnBrk="0" fontAlgn="base" hangingPunct="0">
              <a:lnSpc>
                <a:spcPct val="120000"/>
              </a:lnSpc>
              <a:spcBef>
                <a:spcPct val="0"/>
              </a:spcBef>
              <a:spcAft>
                <a:spcPct val="0"/>
              </a:spcAft>
              <a:defRPr/>
            </a:pPr>
            <a:r>
              <a:rPr lang="vi-VN" altLang="en-US" sz="5400" b="1">
                <a:solidFill>
                  <a:prstClr val="black"/>
                </a:solidFill>
                <a:latin typeface="UTM Avo" panose="02040603050506020204" pitchFamily="18" charset="0"/>
                <a:cs typeface="Times New Roman" panose="02020603050405020304" pitchFamily="18" charset="0"/>
              </a:rPr>
              <a:t>•	Phân biệt được một số giai đoạn phát triển chính của con người (tuổi ấu thơ, tuổi dậy thì, tuổi trưởng thành,...).</a:t>
            </a:r>
          </a:p>
          <a:p>
            <a:pPr indent="342900" algn="just" defTabSz="1371600" eaLnBrk="0" fontAlgn="base" hangingPunct="0">
              <a:lnSpc>
                <a:spcPct val="120000"/>
              </a:lnSpc>
              <a:spcBef>
                <a:spcPct val="0"/>
              </a:spcBef>
              <a:spcAft>
                <a:spcPct val="0"/>
              </a:spcAft>
              <a:defRPr/>
            </a:pPr>
            <a:endParaRPr lang="vi-VN" altLang="en-US" sz="5400" b="1">
              <a:solidFill>
                <a:prstClr val="black"/>
              </a:solidFill>
              <a:latin typeface="UTM Avo" panose="02040603050506020204" pitchFamily="18" charset="0"/>
              <a:cs typeface="Times New Roman" panose="02020603050405020304" pitchFamily="18" charset="0"/>
            </a:endParaRPr>
          </a:p>
          <a:p>
            <a:pPr indent="342900" algn="just" defTabSz="1371600" eaLnBrk="0" fontAlgn="base" hangingPunct="0">
              <a:lnSpc>
                <a:spcPct val="120000"/>
              </a:lnSpc>
              <a:spcBef>
                <a:spcPct val="0"/>
              </a:spcBef>
              <a:spcAft>
                <a:spcPct val="0"/>
              </a:spcAft>
              <a:defRPr/>
            </a:pPr>
            <a:endParaRPr lang="vi-VN" altLang="en-US" sz="5400" b="1">
              <a:solidFill>
                <a:prstClr val="black"/>
              </a:solidFill>
              <a:latin typeface="UTM Avo" panose="02040603050506020204" pitchFamily="18" charset="0"/>
              <a:cs typeface="Times New Roman" panose="02020603050405020304" pitchFamily="18" charset="0"/>
            </a:endParaRPr>
          </a:p>
        </p:txBody>
      </p:sp>
      <p:pic>
        <p:nvPicPr>
          <p:cNvPr id="14" name="Picture 2" descr="Chữ gi - Olm">
            <a:extLst>
              <a:ext uri="{FF2B5EF4-FFF2-40B4-BE49-F238E27FC236}">
                <a16:creationId xmlns:a16="http://schemas.microsoft.com/office/drawing/2014/main" id="{FD25D25B-CEA1-45E9-BB63-2B14DBBA5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114" y="1153606"/>
            <a:ext cx="4146117" cy="8953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3" dur="500"/>
                                        <p:tgtEl>
                                          <p:spTgt spid="9">
                                            <p:txEl>
                                              <p:pRg st="0" end="0"/>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34" y="-1325768"/>
            <a:ext cx="19376468" cy="13176000"/>
          </a:xfrm>
          <a:prstGeom prst="rect">
            <a:avLst/>
          </a:prstGeom>
        </p:spPr>
      </p:pic>
      <p:sp>
        <p:nvSpPr>
          <p:cNvPr id="9" name="TextBox 8">
            <a:extLst>
              <a:ext uri="{FF2B5EF4-FFF2-40B4-BE49-F238E27FC236}">
                <a16:creationId xmlns:a16="http://schemas.microsoft.com/office/drawing/2014/main" id="{DB510BD0-9206-4904-98AA-884FB5993935}"/>
              </a:ext>
            </a:extLst>
          </p:cNvPr>
          <p:cNvSpPr txBox="1"/>
          <p:nvPr/>
        </p:nvSpPr>
        <p:spPr>
          <a:xfrm>
            <a:off x="8686800" y="1562100"/>
            <a:ext cx="8792069" cy="3631763"/>
          </a:xfrm>
          <a:prstGeom prst="rect">
            <a:avLst/>
          </a:prstGeom>
          <a:noFill/>
        </p:spPr>
        <p:txBody>
          <a:bodyPr wrap="square" rtlCol="0">
            <a:spAutoFit/>
          </a:bodyPr>
          <a:lstStyle/>
          <a:p>
            <a:pPr algn="ctr" defTabSz="1371566">
              <a:defRPr/>
            </a:pPr>
            <a:r>
              <a:rPr lang="en-US" sz="11500" b="1" spc="900">
                <a:ln w="38100">
                  <a:solidFill>
                    <a:prstClr val="white"/>
                  </a:solidFill>
                </a:ln>
                <a:solidFill>
                  <a:srgbClr val="00B0F0"/>
                </a:solidFill>
                <a:latin typeface="iCiel Pony" panose="02000000000000000000" pitchFamily="2" charset="0"/>
                <a:cs typeface="Calibri" panose="020F0502020204030204" pitchFamily="34" charset="0"/>
              </a:rPr>
              <a:t>Trình bày </a:t>
            </a:r>
            <a:r>
              <a:rPr lang="en-US" sz="11500" b="1" spc="900">
                <a:ln w="38100">
                  <a:solidFill>
                    <a:prstClr val="white"/>
                  </a:solidFill>
                </a:ln>
                <a:solidFill>
                  <a:srgbClr val="00B0F0"/>
                </a:solidFill>
                <a:effectLst/>
                <a:latin typeface="iCiel Pony" panose="02000000000000000000" pitchFamily="2" charset="0"/>
                <a:cs typeface="Calibri" panose="020F0502020204030204" pitchFamily="34" charset="0"/>
              </a:rPr>
              <a:t>trước lớp</a:t>
            </a:r>
            <a:endParaRPr lang="en-US" sz="11500" b="1" spc="900" dirty="0">
              <a:ln w="38100">
                <a:solidFill>
                  <a:prstClr val="white"/>
                </a:solidFill>
              </a:ln>
              <a:solidFill>
                <a:srgbClr val="00B0F0"/>
              </a:solidFill>
              <a:effectLst/>
              <a:latin typeface="iCiel Pony" panose="02000000000000000000" pitchFamily="2" charset="0"/>
              <a:cs typeface="Calibri" panose="020F0502020204030204" pitchFamily="34" charset="0"/>
            </a:endParaRPr>
          </a:p>
        </p:txBody>
      </p:sp>
    </p:spTree>
    <p:extLst>
      <p:ext uri="{BB962C8B-B14F-4D97-AF65-F5344CB8AC3E}">
        <p14:creationId xmlns:p14="http://schemas.microsoft.com/office/powerpoint/2010/main" val="2102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926ACC-AFD2-102C-30FA-30C640D5B5E6}"/>
              </a:ext>
            </a:extLst>
          </p:cNvPr>
          <p:cNvGrpSpPr/>
          <p:nvPr/>
        </p:nvGrpSpPr>
        <p:grpSpPr>
          <a:xfrm>
            <a:off x="6386513" y="985838"/>
            <a:ext cx="4229100" cy="7886700"/>
            <a:chOff x="4257675" y="657225"/>
            <a:chExt cx="2819400" cy="5257800"/>
          </a:xfrm>
        </p:grpSpPr>
        <p:sp>
          <p:nvSpPr>
            <p:cNvPr id="8" name="TextBox 7">
              <a:extLst>
                <a:ext uri="{FF2B5EF4-FFF2-40B4-BE49-F238E27FC236}">
                  <a16:creationId xmlns:a16="http://schemas.microsoft.com/office/drawing/2014/main" id="{6E88293D-4E36-D1AB-8FAA-0CD8F2924AC7}"/>
                </a:ext>
              </a:extLst>
            </p:cNvPr>
            <p:cNvSpPr txBox="1"/>
            <p:nvPr/>
          </p:nvSpPr>
          <p:spPr>
            <a:xfrm>
              <a:off x="4362457" y="4771643"/>
              <a:ext cx="1480039" cy="43088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NGUYỄN NGÂN TIỂU HỌC KIM BÀI</a:t>
              </a:r>
            </a:p>
          </p:txBody>
        </p:sp>
        <p:sp>
          <p:nvSpPr>
            <p:cNvPr id="2" name="Rectangle 1"/>
            <p:cNvSpPr/>
            <p:nvPr/>
          </p:nvSpPr>
          <p:spPr>
            <a:xfrm>
              <a:off x="4257675" y="657225"/>
              <a:ext cx="2819400" cy="525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400925" y="985837"/>
            <a:ext cx="4343400" cy="838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8"/>
          <p:cNvPicPr>
            <a:picLocks noChangeAspect="1"/>
          </p:cNvPicPr>
          <p:nvPr/>
        </p:nvPicPr>
        <p:blipFill>
          <a:blip r:embed="rId3"/>
          <a:srcRect/>
          <a:stretch>
            <a:fillRect/>
          </a:stretch>
        </p:blipFill>
        <p:spPr>
          <a:xfrm>
            <a:off x="5391323" y="7186612"/>
            <a:ext cx="3004793" cy="2185988"/>
          </a:xfrm>
          <a:prstGeom prst="rect">
            <a:avLst/>
          </a:prstGeom>
        </p:spPr>
      </p:pic>
      <p:pic>
        <p:nvPicPr>
          <p:cNvPr id="6" name="Picture 28"/>
          <p:cNvPicPr>
            <a:picLocks noChangeAspect="1"/>
          </p:cNvPicPr>
          <p:nvPr/>
        </p:nvPicPr>
        <p:blipFill>
          <a:blip r:embed="rId3"/>
          <a:srcRect/>
          <a:stretch>
            <a:fillRect/>
          </a:stretch>
        </p:blipFill>
        <p:spPr>
          <a:xfrm>
            <a:off x="9677573" y="7157465"/>
            <a:ext cx="3004793" cy="2185988"/>
          </a:xfrm>
          <a:prstGeom prst="rect">
            <a:avLst/>
          </a:prstGeom>
        </p:spPr>
      </p:pic>
      <p:pic>
        <p:nvPicPr>
          <p:cNvPr id="7" name="Picture 28"/>
          <p:cNvPicPr>
            <a:picLocks noChangeAspect="1"/>
          </p:cNvPicPr>
          <p:nvPr/>
        </p:nvPicPr>
        <p:blipFill>
          <a:blip r:embed="rId3"/>
          <a:srcRect/>
          <a:stretch>
            <a:fillRect/>
          </a:stretch>
        </p:blipFill>
        <p:spPr>
          <a:xfrm>
            <a:off x="7458076" y="7186610"/>
            <a:ext cx="3004793" cy="2185988"/>
          </a:xfrm>
          <a:prstGeom prst="rect">
            <a:avLst/>
          </a:prstGeom>
        </p:spPr>
      </p:pic>
      <p:pic>
        <p:nvPicPr>
          <p:cNvPr id="10" name="Picture 2"/>
          <p:cNvPicPr>
            <a:picLocks noChangeAspect="1"/>
          </p:cNvPicPr>
          <p:nvPr/>
        </p:nvPicPr>
        <p:blipFill>
          <a:blip r:embed="rId4"/>
          <a:srcRect t="4421" b="4421"/>
          <a:stretch>
            <a:fillRect/>
          </a:stretch>
        </p:blipFill>
        <p:spPr>
          <a:xfrm>
            <a:off x="13781928" y="-3280674"/>
            <a:ext cx="7850325" cy="7133984"/>
          </a:xfrm>
          <a:prstGeom prst="rect">
            <a:avLst/>
          </a:prstGeom>
        </p:spPr>
      </p:pic>
      <p:sp>
        <p:nvSpPr>
          <p:cNvPr id="55" name="TextBox 54">
            <a:extLst>
              <a:ext uri="{FF2B5EF4-FFF2-40B4-BE49-F238E27FC236}">
                <a16:creationId xmlns:a16="http://schemas.microsoft.com/office/drawing/2014/main" id="{56827078-7460-60DA-117D-BD8F8B5E2950}"/>
              </a:ext>
            </a:extLst>
          </p:cNvPr>
          <p:cNvSpPr txBox="1"/>
          <p:nvPr/>
        </p:nvSpPr>
        <p:spPr>
          <a:xfrm>
            <a:off x="6277711" y="2224961"/>
            <a:ext cx="5732577" cy="4154984"/>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luyện</a:t>
            </a:r>
            <a:r>
              <a:rPr kumimoji="0" lang="en-US" sz="13200" b="0" i="0" u="none" strike="noStrike" kern="1200" cap="none" spc="0" normalizeH="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tập</a:t>
            </a:r>
            <a:endParaRPr kumimoji="0" lang="en-US" sz="20700" b="0" i="0" u="none" strike="noStrike" kern="1200" cap="none" spc="0" normalizeH="0" baseline="0" noProof="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645600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76602" y="8147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052355" y="496862"/>
            <a:ext cx="16244307" cy="1756592"/>
          </a:xfrm>
          <a:custGeom>
            <a:avLst/>
            <a:gdLst/>
            <a:ahLst/>
            <a:cxnLst/>
            <a:rect l="l" t="t" r="r" b="b"/>
            <a:pathLst>
              <a:path w="4445986" h="462642">
                <a:moveTo>
                  <a:pt x="22931" y="0"/>
                </a:moveTo>
                <a:lnTo>
                  <a:pt x="4423054" y="0"/>
                </a:lnTo>
                <a:cubicBezTo>
                  <a:pt x="4429136" y="0"/>
                  <a:pt x="4434969" y="2416"/>
                  <a:pt x="4439269" y="6716"/>
                </a:cubicBezTo>
                <a:cubicBezTo>
                  <a:pt x="4443570" y="11017"/>
                  <a:pt x="4445986" y="16849"/>
                  <a:pt x="4445986" y="22931"/>
                </a:cubicBezTo>
                <a:lnTo>
                  <a:pt x="4445986" y="439711"/>
                </a:lnTo>
                <a:cubicBezTo>
                  <a:pt x="4445986" y="445792"/>
                  <a:pt x="4443570" y="451625"/>
                  <a:pt x="4439269" y="455925"/>
                </a:cubicBezTo>
                <a:cubicBezTo>
                  <a:pt x="4434969" y="460226"/>
                  <a:pt x="4429136" y="462642"/>
                  <a:pt x="4423054" y="462642"/>
                </a:cubicBezTo>
                <a:lnTo>
                  <a:pt x="22931" y="462642"/>
                </a:lnTo>
                <a:cubicBezTo>
                  <a:pt x="16849" y="462642"/>
                  <a:pt x="11017" y="460226"/>
                  <a:pt x="6716" y="455925"/>
                </a:cubicBezTo>
                <a:cubicBezTo>
                  <a:pt x="2416" y="451625"/>
                  <a:pt x="0" y="445792"/>
                  <a:pt x="0" y="439711"/>
                </a:cubicBezTo>
                <a:lnTo>
                  <a:pt x="0" y="22931"/>
                </a:lnTo>
                <a:cubicBezTo>
                  <a:pt x="0" y="16849"/>
                  <a:pt x="2416" y="11017"/>
                  <a:pt x="6716" y="6716"/>
                </a:cubicBezTo>
                <a:cubicBezTo>
                  <a:pt x="11017" y="2416"/>
                  <a:pt x="16849" y="0"/>
                  <a:pt x="22931" y="0"/>
                </a:cubicBezTo>
                <a:close/>
              </a:path>
            </a:pathLst>
          </a:custGeom>
          <a:gradFill rotWithShape="1">
            <a:gsLst>
              <a:gs pos="0">
                <a:srgbClr val="FFDE59">
                  <a:alpha val="100000"/>
                </a:srgbClr>
              </a:gs>
              <a:gs pos="100000">
                <a:srgbClr val="FF914D">
                  <a:alpha val="100000"/>
                </a:srgbClr>
              </a:gs>
            </a:gsLst>
            <a:lin ang="0"/>
          </a:gradFill>
          <a:ln w="57150"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27882" y="554265"/>
            <a:ext cx="1195912" cy="1775008"/>
          </a:xfrm>
          <a:custGeom>
            <a:avLst/>
            <a:gdLst/>
            <a:ahLst/>
            <a:cxnLst/>
            <a:rect l="l" t="t" r="r" b="b"/>
            <a:pathLst>
              <a:path w="1195912" h="1775008">
                <a:moveTo>
                  <a:pt x="0" y="0"/>
                </a:moveTo>
                <a:lnTo>
                  <a:pt x="1195911" y="0"/>
                </a:lnTo>
                <a:lnTo>
                  <a:pt x="1195911" y="1775008"/>
                </a:lnTo>
                <a:lnTo>
                  <a:pt x="0" y="17750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p:nvPr/>
        </p:nvSpPr>
        <p:spPr>
          <a:xfrm>
            <a:off x="15542936" y="739924"/>
            <a:ext cx="1406319" cy="1709810"/>
          </a:xfrm>
          <a:custGeom>
            <a:avLst/>
            <a:gdLst/>
            <a:ahLst/>
            <a:cxnLst/>
            <a:rect l="l" t="t" r="r" b="b"/>
            <a:pathLst>
              <a:path w="1406319" h="1709810">
                <a:moveTo>
                  <a:pt x="0" y="0"/>
                </a:moveTo>
                <a:lnTo>
                  <a:pt x="1406319" y="0"/>
                </a:lnTo>
                <a:lnTo>
                  <a:pt x="1406319" y="1709810"/>
                </a:lnTo>
                <a:lnTo>
                  <a:pt x="0" y="17098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58DEED6-60CD-43D0-86DC-C1A281A6AEAB}"/>
              </a:ext>
            </a:extLst>
          </p:cNvPr>
          <p:cNvSpPr txBox="1"/>
          <p:nvPr/>
        </p:nvSpPr>
        <p:spPr>
          <a:xfrm>
            <a:off x="1588638" y="693229"/>
            <a:ext cx="15439289" cy="1446550"/>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THẢO LUẬN NHÓM NHỎ</a:t>
            </a:r>
            <a:endParaRPr kumimoji="0" lang="en-US" sz="12000" b="0" i="0" u="none" strike="noStrike" kern="1200" cap="none" spc="0" normalizeH="0" baseline="0" noProof="0" dirty="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nvGrpSpPr>
          <p:cNvPr id="18" name="Group 20">
            <a:extLst>
              <a:ext uri="{FF2B5EF4-FFF2-40B4-BE49-F238E27FC236}">
                <a16:creationId xmlns:a16="http://schemas.microsoft.com/office/drawing/2014/main" id="{6C18FC8B-EAAC-423B-BA9A-DFF96C49DAC3}"/>
              </a:ext>
            </a:extLst>
          </p:cNvPr>
          <p:cNvGrpSpPr/>
          <p:nvPr/>
        </p:nvGrpSpPr>
        <p:grpSpPr>
          <a:xfrm>
            <a:off x="1854586" y="2689522"/>
            <a:ext cx="14391509" cy="1736646"/>
            <a:chOff x="1191080" y="1191810"/>
            <a:chExt cx="8257223" cy="1157764"/>
          </a:xfrm>
        </p:grpSpPr>
        <p:sp>
          <p:nvSpPr>
            <p:cNvPr id="19" name="TextBox 2">
              <a:extLst>
                <a:ext uri="{FF2B5EF4-FFF2-40B4-BE49-F238E27FC236}">
                  <a16:creationId xmlns:a16="http://schemas.microsoft.com/office/drawing/2014/main" id="{9CBE30A4-97EF-4507-8CFB-482CCBEB1DCE}"/>
                </a:ext>
              </a:extLst>
            </p:cNvPr>
            <p:cNvSpPr txBox="1"/>
            <p:nvPr/>
          </p:nvSpPr>
          <p:spPr>
            <a:xfrm>
              <a:off x="1730417" y="1191810"/>
              <a:ext cx="7717886" cy="1157764"/>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kumimoji="0" lang="vi-VN"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Phân biệt tuổi trưởng thành và tuổi già theo bảng gợi ý dưới đây.</a:t>
              </a:r>
              <a:endParaRPr kumimoji="0" lang="en-US" sz="48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20" name="Picture 19">
              <a:extLst>
                <a:ext uri="{FF2B5EF4-FFF2-40B4-BE49-F238E27FC236}">
                  <a16:creationId xmlns:a16="http://schemas.microsoft.com/office/drawing/2014/main" id="{89B5D06C-F6D5-4AA9-AAF5-6FF3A2A44798}"/>
                </a:ext>
              </a:extLst>
            </p:cNvPr>
            <p:cNvPicPr>
              <a:picLocks noChangeAspect="1"/>
            </p:cNvPicPr>
            <p:nvPr/>
          </p:nvPicPr>
          <p:blipFill>
            <a:blip r:embed="rId5"/>
            <a:stretch>
              <a:fillRect/>
            </a:stretch>
          </p:blipFill>
          <p:spPr>
            <a:xfrm>
              <a:off x="1191080" y="1324285"/>
              <a:ext cx="811397" cy="925185"/>
            </a:xfrm>
            <a:prstGeom prst="rect">
              <a:avLst/>
            </a:prstGeom>
          </p:spPr>
        </p:pic>
      </p:grpSp>
      <p:graphicFrame>
        <p:nvGraphicFramePr>
          <p:cNvPr id="15" name="Table 17">
            <a:extLst>
              <a:ext uri="{FF2B5EF4-FFF2-40B4-BE49-F238E27FC236}">
                <a16:creationId xmlns:a16="http://schemas.microsoft.com/office/drawing/2014/main" id="{E2EE4734-678C-4970-9083-807D954CF748}"/>
              </a:ext>
            </a:extLst>
          </p:cNvPr>
          <p:cNvGraphicFramePr>
            <a:graphicFrameLocks noGrp="1"/>
          </p:cNvGraphicFramePr>
          <p:nvPr>
            <p:extLst>
              <p:ext uri="{D42A27DB-BD31-4B8C-83A1-F6EECF244321}">
                <p14:modId xmlns:p14="http://schemas.microsoft.com/office/powerpoint/2010/main" val="3254988585"/>
              </p:ext>
            </p:extLst>
          </p:nvPr>
        </p:nvGraphicFramePr>
        <p:xfrm>
          <a:off x="858876" y="4658166"/>
          <a:ext cx="16631264" cy="5199977"/>
        </p:xfrm>
        <a:graphic>
          <a:graphicData uri="http://schemas.openxmlformats.org/drawingml/2006/table">
            <a:tbl>
              <a:tblPr firstRow="1" bandRow="1">
                <a:tableStyleId>{F5AB1C69-6EDB-4FF4-983F-18BD219EF322}</a:tableStyleId>
              </a:tblPr>
              <a:tblGrid>
                <a:gridCol w="5114558">
                  <a:extLst>
                    <a:ext uri="{9D8B030D-6E8A-4147-A177-3AD203B41FA5}">
                      <a16:colId xmlns:a16="http://schemas.microsoft.com/office/drawing/2014/main" val="1906012938"/>
                    </a:ext>
                  </a:extLst>
                </a:gridCol>
                <a:gridCol w="5682673">
                  <a:extLst>
                    <a:ext uri="{9D8B030D-6E8A-4147-A177-3AD203B41FA5}">
                      <a16:colId xmlns:a16="http://schemas.microsoft.com/office/drawing/2014/main" val="772929079"/>
                    </a:ext>
                  </a:extLst>
                </a:gridCol>
                <a:gridCol w="5834033">
                  <a:extLst>
                    <a:ext uri="{9D8B030D-6E8A-4147-A177-3AD203B41FA5}">
                      <a16:colId xmlns:a16="http://schemas.microsoft.com/office/drawing/2014/main" val="1999862486"/>
                    </a:ext>
                  </a:extLst>
                </a:gridCol>
              </a:tblGrid>
              <a:tr h="1355169">
                <a:tc>
                  <a:txBody>
                    <a:bodyPr/>
                    <a:lstStyle/>
                    <a:p>
                      <a:pPr algn="ctr"/>
                      <a:r>
                        <a:rPr lang="en-US" sz="4400">
                          <a:solidFill>
                            <a:schemeClr val="tx1"/>
                          </a:solidFill>
                          <a:latin typeface="+mn-lt"/>
                        </a:rPr>
                        <a:t>Giai đoạn</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4400">
                          <a:solidFill>
                            <a:schemeClr val="tx1"/>
                          </a:solidFill>
                          <a:latin typeface="+mn-lt"/>
                        </a:rPr>
                        <a:t>Tuổi trưởng thành</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4400">
                          <a:solidFill>
                            <a:schemeClr val="tx1"/>
                          </a:solidFill>
                          <a:latin typeface="+mn-lt"/>
                        </a:rPr>
                        <a:t>Tuổi già</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889352260"/>
                  </a:ext>
                </a:extLst>
              </a:tr>
              <a:tr h="1355169">
                <a:tc>
                  <a:txBody>
                    <a:bodyPr/>
                    <a:lstStyle/>
                    <a:p>
                      <a:pPr algn="ctr"/>
                      <a:r>
                        <a:rPr lang="en-US" sz="4400">
                          <a:solidFill>
                            <a:schemeClr val="tx1"/>
                          </a:solidFill>
                          <a:latin typeface="+mn-lt"/>
                        </a:rPr>
                        <a:t>Độ tuổi</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5194264"/>
                  </a:ext>
                </a:extLst>
              </a:tr>
              <a:tr h="1186337">
                <a:tc>
                  <a:txBody>
                    <a:bodyPr/>
                    <a:lstStyle/>
                    <a:p>
                      <a:pPr algn="ctr"/>
                      <a:r>
                        <a:rPr lang="en-US" sz="4400">
                          <a:solidFill>
                            <a:schemeClr val="tx1"/>
                          </a:solidFill>
                          <a:latin typeface="+mn-lt"/>
                        </a:rPr>
                        <a:t>Đặc điểm</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6433920"/>
                  </a:ext>
                </a:extLst>
              </a:tr>
              <a:tr h="1303302">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chemeClr val="tx1"/>
                          </a:solidFill>
                          <a:latin typeface="+mn-lt"/>
                        </a:rPr>
                        <a:t>?</a:t>
                      </a:r>
                    </a:p>
                  </a:txBody>
                  <a:tcPr anchor="ctr">
                    <a:lnL w="38100" cap="flat" cmpd="sng" algn="ctr">
                      <a:solidFill>
                        <a:srgbClr val="92D050"/>
                      </a:solidFill>
                      <a:prstDash val="sysDot"/>
                      <a:round/>
                      <a:headEnd type="none" w="med" len="med"/>
                      <a:tailEnd type="none" w="med" len="med"/>
                    </a:lnL>
                    <a:lnR w="38100" cap="flat" cmpd="sng" algn="ctr">
                      <a:solidFill>
                        <a:srgbClr val="92D050"/>
                      </a:solidFill>
                      <a:prstDash val="sysDot"/>
                      <a:round/>
                      <a:headEnd type="none" w="med" len="med"/>
                      <a:tailEnd type="none" w="med" len="med"/>
                    </a:lnR>
                    <a:lnT w="38100" cap="flat" cmpd="sng" algn="ctr">
                      <a:solidFill>
                        <a:srgbClr val="92D050"/>
                      </a:solidFill>
                      <a:prstDash val="sysDot"/>
                      <a:round/>
                      <a:headEnd type="none" w="med" len="med"/>
                      <a:tailEnd type="none" w="med" len="med"/>
                    </a:lnT>
                    <a:lnB w="38100" cap="flat" cmpd="sng" algn="ctr">
                      <a:solidFill>
                        <a:srgbClr val="92D05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148011"/>
                  </a:ext>
                </a:extLst>
              </a:tr>
            </a:tbl>
          </a:graphicData>
        </a:graphic>
      </p:graphicFrame>
    </p:spTree>
    <p:extLst>
      <p:ext uri="{BB962C8B-B14F-4D97-AF65-F5344CB8AC3E}">
        <p14:creationId xmlns:p14="http://schemas.microsoft.com/office/powerpoint/2010/main" val="1790302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par>
                                <p:cTn id="11" presetID="27" presetClass="emph" presetSubtype="0" fill="remove" grpId="1" nodeType="withEffect">
                                  <p:stCondLst>
                                    <p:cond delay="0"/>
                                  </p:stCondLst>
                                  <p:childTnLst>
                                    <p:animClr clrSpc="rgb" dir="cw">
                                      <p:cBhvr override="childStyle">
                                        <p:cTn id="12" dur="250" autoRev="1" fill="remove"/>
                                        <p:tgtEl>
                                          <p:spTgt spid="11"/>
                                        </p:tgtEl>
                                        <p:attrNameLst>
                                          <p:attrName>style.color</p:attrName>
                                        </p:attrNameLst>
                                      </p:cBhvr>
                                      <p:to>
                                        <a:schemeClr val="bg1"/>
                                      </p:to>
                                    </p:animClr>
                                    <p:animClr clrSpc="rgb" dir="cw">
                                      <p:cBhvr>
                                        <p:cTn id="13" dur="250" autoRev="1" fill="remove"/>
                                        <p:tgtEl>
                                          <p:spTgt spid="11"/>
                                        </p:tgtEl>
                                        <p:attrNameLst>
                                          <p:attrName>fillcolor</p:attrName>
                                        </p:attrNameLst>
                                      </p:cBhvr>
                                      <p:to>
                                        <a:schemeClr val="bg1"/>
                                      </p:to>
                                    </p:animClr>
                                    <p:set>
                                      <p:cBhvr>
                                        <p:cTn id="14" dur="250" autoRev="1" fill="remove"/>
                                        <p:tgtEl>
                                          <p:spTgt spid="11"/>
                                        </p:tgtEl>
                                        <p:attrNameLst>
                                          <p:attrName>fill.type</p:attrName>
                                        </p:attrNameLst>
                                      </p:cBhvr>
                                      <p:to>
                                        <p:strVal val="solid"/>
                                      </p:to>
                                    </p:set>
                                    <p:set>
                                      <p:cBhvr>
                                        <p:cTn id="15" dur="250" autoRev="1" fill="remove"/>
                                        <p:tgtEl>
                                          <p:spTgt spid="11"/>
                                        </p:tgtEl>
                                        <p:attrNameLst>
                                          <p:attrName>fill.on</p:attrName>
                                        </p:attrNameLst>
                                      </p:cBhvr>
                                      <p:to>
                                        <p:strVal val="true"/>
                                      </p:to>
                                    </p:set>
                                  </p:childTnLst>
                                </p:cTn>
                              </p:par>
                              <p:par>
                                <p:cTn id="16" presetID="27" presetClass="emph" presetSubtype="0" fill="remove" grpId="1" nodeType="withEffect">
                                  <p:stCondLst>
                                    <p:cond delay="0"/>
                                  </p:stCondLst>
                                  <p:childTnLst>
                                    <p:animClr clrSpc="rgb" dir="cw">
                                      <p:cBhvr override="childStyle">
                                        <p:cTn id="17" dur="250" autoRev="1" fill="remove"/>
                                        <p:tgtEl>
                                          <p:spTgt spid="12"/>
                                        </p:tgtEl>
                                        <p:attrNameLst>
                                          <p:attrName>style.color</p:attrName>
                                        </p:attrNameLst>
                                      </p:cBhvr>
                                      <p:to>
                                        <a:schemeClr val="bg1"/>
                                      </p:to>
                                    </p:animClr>
                                    <p:animClr clrSpc="rgb" dir="cw">
                                      <p:cBhvr>
                                        <p:cTn id="18" dur="250" autoRev="1" fill="remove"/>
                                        <p:tgtEl>
                                          <p:spTgt spid="12"/>
                                        </p:tgtEl>
                                        <p:attrNameLst>
                                          <p:attrName>fillcolor</p:attrName>
                                        </p:attrNameLst>
                                      </p:cBhvr>
                                      <p:to>
                                        <a:schemeClr val="bg1"/>
                                      </p:to>
                                    </p:animClr>
                                    <p:set>
                                      <p:cBhvr>
                                        <p:cTn id="19" dur="250" autoRev="1" fill="remove"/>
                                        <p:tgtEl>
                                          <p:spTgt spid="12"/>
                                        </p:tgtEl>
                                        <p:attrNameLst>
                                          <p:attrName>fill.type</p:attrName>
                                        </p:attrNameLst>
                                      </p:cBhvr>
                                      <p:to>
                                        <p:strVal val="solid"/>
                                      </p:to>
                                    </p:set>
                                    <p:set>
                                      <p:cBhvr>
                                        <p:cTn id="20" dur="250" autoRev="1" fill="remove"/>
                                        <p:tgtEl>
                                          <p:spTgt spid="12"/>
                                        </p:tgtEl>
                                        <p:attrNameLst>
                                          <p:attrName>fill.on</p:attrName>
                                        </p:attrNameLst>
                                      </p:cBhvr>
                                      <p:to>
                                        <p:strVal val="true"/>
                                      </p:to>
                                    </p:set>
                                  </p:childTnLst>
                                </p:cTn>
                              </p:par>
                              <p:par>
                                <p:cTn id="21" presetID="32" presetClass="emph" presetSubtype="0" fill="hold" grpId="2"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par>
                                <p:cTn id="27" presetID="32" presetClass="emph" presetSubtype="0" fill="hold" grpId="2"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882" y="7464908"/>
            <a:ext cx="8435640" cy="287739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32355"/>
            <a:ext cx="18240732" cy="385464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26033"/>
            <a:ext cx="18288000" cy="3965014"/>
          </a:xfrm>
          <a:prstGeom prst="rect">
            <a:avLst/>
          </a:prstGeom>
        </p:spPr>
      </p:pic>
      <p:sp>
        <p:nvSpPr>
          <p:cNvPr id="11" name="矩形 28">
            <a:extLst>
              <a:ext uri="{FF2B5EF4-FFF2-40B4-BE49-F238E27FC236}">
                <a16:creationId xmlns:a16="http://schemas.microsoft.com/office/drawing/2014/main" id="{66FEED97-D9DE-4630-B25C-BDE1D2B47A28}"/>
              </a:ext>
            </a:extLst>
          </p:cNvPr>
          <p:cNvSpPr/>
          <p:nvPr/>
        </p:nvSpPr>
        <p:spPr>
          <a:xfrm>
            <a:off x="3352800" y="1091201"/>
            <a:ext cx="12285180" cy="5201424"/>
          </a:xfrm>
          <a:prstGeom prst="rect">
            <a:avLst/>
          </a:prstGeom>
        </p:spPr>
        <p:txBody>
          <a:bodyPr vert="horz" wrap="square">
            <a:spAutoFit/>
            <a:scene3d>
              <a:camera prst="orthographicFront"/>
              <a:lightRig rig="threePt" dir="t"/>
            </a:scene3d>
            <a:sp3d extrusionH="57150">
              <a:bevelT h="25400" prst="softRound"/>
            </a:sp3d>
          </a:bodyPr>
          <a:lstStyle/>
          <a:p>
            <a:pPr lvl="0" algn="ctr">
              <a:defRPr/>
            </a:pPr>
            <a:r>
              <a:rPr lang="en-US" altLang="zh-CN" sz="166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CÙNG THẢO LUẬN</a:t>
            </a:r>
            <a:endParaRPr kumimoji="0" lang="en-US" altLang="zh-CN" sz="16600" b="0" i="0" u="none" strike="noStrike" kern="1200" cap="none" spc="0" normalizeH="0" baseline="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sym typeface="Arial" panose="020B0604020202020204" pitchFamily="34" charset="0"/>
            </a:endParaRPr>
          </a:p>
        </p:txBody>
      </p:sp>
      <p:pic>
        <p:nvPicPr>
          <p:cNvPr id="12" name="图片 22">
            <a:extLst>
              <a:ext uri="{FF2B5EF4-FFF2-40B4-BE49-F238E27FC236}">
                <a16:creationId xmlns:a16="http://schemas.microsoft.com/office/drawing/2014/main" id="{C6B96D55-93A5-438F-B9A2-3E493E002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43400" y="6297145"/>
            <a:ext cx="10648537" cy="4040639"/>
          </a:xfrm>
          <a:prstGeom prst="rect">
            <a:avLst/>
          </a:prstGeom>
        </p:spPr>
      </p:pic>
      <p:sp>
        <p:nvSpPr>
          <p:cNvPr id="13" name="Freeform 11">
            <a:extLst>
              <a:ext uri="{FF2B5EF4-FFF2-40B4-BE49-F238E27FC236}">
                <a16:creationId xmlns:a16="http://schemas.microsoft.com/office/drawing/2014/main" id="{84331564-14FB-4FA1-85B2-441F1E46ED47}"/>
              </a:ext>
            </a:extLst>
          </p:cNvPr>
          <p:cNvSpPr/>
          <p:nvPr/>
        </p:nvSpPr>
        <p:spPr>
          <a:xfrm rot="18307579">
            <a:off x="69702" y="173831"/>
            <a:ext cx="3630358" cy="2881597"/>
          </a:xfrm>
          <a:custGeom>
            <a:avLst/>
            <a:gdLst/>
            <a:ahLst/>
            <a:cxnLst/>
            <a:rect l="l" t="t" r="r" b="b"/>
            <a:pathLst>
              <a:path w="3630358" h="2881597">
                <a:moveTo>
                  <a:pt x="0" y="0"/>
                </a:moveTo>
                <a:lnTo>
                  <a:pt x="3630358" y="0"/>
                </a:lnTo>
                <a:lnTo>
                  <a:pt x="3630358" y="2881596"/>
                </a:lnTo>
                <a:lnTo>
                  <a:pt x="0" y="2881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469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6326032"/>
            <a:ext cx="18288000" cy="4016272"/>
            <a:chOff x="0" y="3163016"/>
            <a:chExt cx="9144000" cy="200813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Picture 2">
            <a:extLst>
              <a:ext uri="{FF2B5EF4-FFF2-40B4-BE49-F238E27FC236}">
                <a16:creationId xmlns:a16="http://schemas.microsoft.com/office/drawing/2014/main" id="{68F4FBDF-0AD9-4757-9AF0-750C2682B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17139"/>
            <a:ext cx="16503370" cy="3267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8D4489-1BDA-4EA0-A973-7F4DF8BB7BD8}"/>
              </a:ext>
            </a:extLst>
          </p:cNvPr>
          <p:cNvPicPr>
            <a:picLocks noChangeAspect="1"/>
          </p:cNvPicPr>
          <p:nvPr/>
        </p:nvPicPr>
        <p:blipFill rotWithShape="1">
          <a:blip r:embed="rId8"/>
          <a:srcRect b="20667"/>
          <a:stretch/>
        </p:blipFill>
        <p:spPr>
          <a:xfrm>
            <a:off x="4665391" y="4198128"/>
            <a:ext cx="9061678" cy="60585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803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698E-E14E-F70E-C81B-9A3B9F9052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F41B1D-5A0E-0A4F-3CE4-B64EA16F45D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endParaRPr lang="en-US"/>
          </a:p>
        </p:txBody>
      </p:sp>
      <p:grpSp>
        <p:nvGrpSpPr>
          <p:cNvPr id="3" name="Group 3">
            <a:extLst>
              <a:ext uri="{FF2B5EF4-FFF2-40B4-BE49-F238E27FC236}">
                <a16:creationId xmlns:a16="http://schemas.microsoft.com/office/drawing/2014/main" id="{855265E3-5BD1-9133-32A4-19BA1822A610}"/>
              </a:ext>
            </a:extLst>
          </p:cNvPr>
          <p:cNvGrpSpPr/>
          <p:nvPr/>
        </p:nvGrpSpPr>
        <p:grpSpPr>
          <a:xfrm>
            <a:off x="325859" y="154789"/>
            <a:ext cx="17791033" cy="10132211"/>
            <a:chOff x="0" y="0"/>
            <a:chExt cx="23721377" cy="13509615"/>
          </a:xfrm>
        </p:grpSpPr>
        <p:grpSp>
          <p:nvGrpSpPr>
            <p:cNvPr id="4" name="Group 4">
              <a:extLst>
                <a:ext uri="{FF2B5EF4-FFF2-40B4-BE49-F238E27FC236}">
                  <a16:creationId xmlns:a16="http://schemas.microsoft.com/office/drawing/2014/main" id="{FC59A96B-D0DF-8C04-9C14-AF3A8FB9E9D7}"/>
                </a:ext>
              </a:extLst>
            </p:cNvPr>
            <p:cNvGrpSpPr/>
            <p:nvPr/>
          </p:nvGrpSpPr>
          <p:grpSpPr>
            <a:xfrm>
              <a:off x="0" y="0"/>
              <a:ext cx="23721377" cy="13509615"/>
              <a:chOff x="0" y="0"/>
              <a:chExt cx="4056915" cy="2310463"/>
            </a:xfrm>
          </p:grpSpPr>
          <p:sp>
            <p:nvSpPr>
              <p:cNvPr id="5" name="Freeform 5">
                <a:extLst>
                  <a:ext uri="{FF2B5EF4-FFF2-40B4-BE49-F238E27FC236}">
                    <a16:creationId xmlns:a16="http://schemas.microsoft.com/office/drawing/2014/main" id="{05F70CFE-3868-32E8-9856-76C4F2C6C7DC}"/>
                  </a:ext>
                </a:extLst>
              </p:cNvPr>
              <p:cNvSpPr/>
              <p:nvPr/>
            </p:nvSpPr>
            <p:spPr>
              <a:xfrm>
                <a:off x="0" y="0"/>
                <a:ext cx="4056915" cy="2310463"/>
              </a:xfrm>
              <a:custGeom>
                <a:avLst/>
                <a:gdLst/>
                <a:ahLst/>
                <a:cxnLst/>
                <a:rect l="l" t="t" r="r" b="b"/>
                <a:pathLst>
                  <a:path w="4056915" h="2310463">
                    <a:moveTo>
                      <a:pt x="23631" y="0"/>
                    </a:moveTo>
                    <a:lnTo>
                      <a:pt x="4033285" y="0"/>
                    </a:lnTo>
                    <a:cubicBezTo>
                      <a:pt x="4039552" y="0"/>
                      <a:pt x="4045562" y="2490"/>
                      <a:pt x="4049994" y="6921"/>
                    </a:cubicBezTo>
                    <a:cubicBezTo>
                      <a:pt x="4054425" y="11353"/>
                      <a:pt x="4056915" y="17363"/>
                      <a:pt x="4056915" y="23631"/>
                    </a:cubicBezTo>
                    <a:lnTo>
                      <a:pt x="4056915" y="2286832"/>
                    </a:lnTo>
                    <a:cubicBezTo>
                      <a:pt x="4056915" y="2293100"/>
                      <a:pt x="4054425" y="2299110"/>
                      <a:pt x="4049994" y="2303542"/>
                    </a:cubicBezTo>
                    <a:cubicBezTo>
                      <a:pt x="4045562" y="2307973"/>
                      <a:pt x="4039552" y="2310463"/>
                      <a:pt x="4033285" y="2310463"/>
                    </a:cubicBezTo>
                    <a:lnTo>
                      <a:pt x="23631" y="2310463"/>
                    </a:lnTo>
                    <a:cubicBezTo>
                      <a:pt x="17363" y="2310463"/>
                      <a:pt x="11353" y="2307973"/>
                      <a:pt x="6921" y="2303542"/>
                    </a:cubicBezTo>
                    <a:cubicBezTo>
                      <a:pt x="2490" y="2299110"/>
                      <a:pt x="0" y="2293100"/>
                      <a:pt x="0" y="2286832"/>
                    </a:cubicBezTo>
                    <a:lnTo>
                      <a:pt x="0" y="23631"/>
                    </a:lnTo>
                    <a:cubicBezTo>
                      <a:pt x="0" y="17363"/>
                      <a:pt x="2490" y="11353"/>
                      <a:pt x="6921" y="6921"/>
                    </a:cubicBezTo>
                    <a:cubicBezTo>
                      <a:pt x="11353" y="2490"/>
                      <a:pt x="17363" y="0"/>
                      <a:pt x="23631" y="0"/>
                    </a:cubicBezTo>
                    <a:close/>
                  </a:path>
                </a:pathLst>
              </a:custGeom>
              <a:solidFill>
                <a:srgbClr val="FFFFFF"/>
              </a:solidFill>
              <a:ln w="123825" cap="rnd">
                <a:solidFill>
                  <a:srgbClr val="6FAF07"/>
                </a:solidFill>
                <a:prstDash val="solid"/>
                <a:round/>
              </a:ln>
            </p:spPr>
            <p:txBody>
              <a:bodyPr/>
              <a:lstStyle/>
              <a:p>
                <a:endParaRPr lang="en-US"/>
              </a:p>
            </p:txBody>
          </p:sp>
          <p:sp>
            <p:nvSpPr>
              <p:cNvPr id="6" name="TextBox 6">
                <a:extLst>
                  <a:ext uri="{FF2B5EF4-FFF2-40B4-BE49-F238E27FC236}">
                    <a16:creationId xmlns:a16="http://schemas.microsoft.com/office/drawing/2014/main" id="{69CF0D0C-0552-0CF7-0ACE-375656FADA6D}"/>
                  </a:ext>
                </a:extLst>
              </p:cNvPr>
              <p:cNvSpPr txBox="1"/>
              <p:nvPr/>
            </p:nvSpPr>
            <p:spPr>
              <a:xfrm>
                <a:off x="0" y="-28575"/>
                <a:ext cx="4056915" cy="2339038"/>
              </a:xfrm>
              <a:prstGeom prst="rect">
                <a:avLst/>
              </a:prstGeom>
            </p:spPr>
            <p:txBody>
              <a:bodyPr lIns="50800" tIns="50800" rIns="50800" bIns="50800" rtlCol="0" anchor="ctr"/>
              <a:lstStyle/>
              <a:p>
                <a:pPr algn="ctr">
                  <a:lnSpc>
                    <a:spcPts val="2660"/>
                  </a:lnSpc>
                </a:pPr>
                <a:endParaRPr/>
              </a:p>
            </p:txBody>
          </p:sp>
        </p:grpSp>
        <p:grpSp>
          <p:nvGrpSpPr>
            <p:cNvPr id="7" name="Group 7">
              <a:extLst>
                <a:ext uri="{FF2B5EF4-FFF2-40B4-BE49-F238E27FC236}">
                  <a16:creationId xmlns:a16="http://schemas.microsoft.com/office/drawing/2014/main" id="{472E1A39-ADA9-38A3-356A-77AC46CF50CE}"/>
                </a:ext>
              </a:extLst>
            </p:cNvPr>
            <p:cNvGrpSpPr/>
            <p:nvPr/>
          </p:nvGrpSpPr>
          <p:grpSpPr>
            <a:xfrm>
              <a:off x="1043977" y="1638766"/>
              <a:ext cx="21599399" cy="11074624"/>
              <a:chOff x="0" y="0"/>
              <a:chExt cx="3928450" cy="2014227"/>
            </a:xfrm>
          </p:grpSpPr>
          <p:sp>
            <p:nvSpPr>
              <p:cNvPr id="8" name="Freeform 8">
                <a:extLst>
                  <a:ext uri="{FF2B5EF4-FFF2-40B4-BE49-F238E27FC236}">
                    <a16:creationId xmlns:a16="http://schemas.microsoft.com/office/drawing/2014/main" id="{0EB4E7AB-5164-546F-F346-F8B187D96BE9}"/>
                  </a:ext>
                </a:extLst>
              </p:cNvPr>
              <p:cNvSpPr/>
              <p:nvPr/>
            </p:nvSpPr>
            <p:spPr>
              <a:xfrm>
                <a:off x="0" y="0"/>
                <a:ext cx="3928450" cy="2014227"/>
              </a:xfrm>
              <a:custGeom>
                <a:avLst/>
                <a:gdLst/>
                <a:ahLst/>
                <a:cxnLst/>
                <a:rect l="l" t="t" r="r" b="b"/>
                <a:pathLst>
                  <a:path w="3928450" h="2014227">
                    <a:moveTo>
                      <a:pt x="25952" y="0"/>
                    </a:moveTo>
                    <a:lnTo>
                      <a:pt x="3902498" y="0"/>
                    </a:lnTo>
                    <a:cubicBezTo>
                      <a:pt x="3909381" y="0"/>
                      <a:pt x="3915982" y="2734"/>
                      <a:pt x="3920849" y="7601"/>
                    </a:cubicBezTo>
                    <a:cubicBezTo>
                      <a:pt x="3925715" y="12468"/>
                      <a:pt x="3928450" y="19069"/>
                      <a:pt x="3928450" y="25952"/>
                    </a:cubicBezTo>
                    <a:lnTo>
                      <a:pt x="3928450" y="1988275"/>
                    </a:lnTo>
                    <a:cubicBezTo>
                      <a:pt x="3928450" y="1995158"/>
                      <a:pt x="3925715" y="2001759"/>
                      <a:pt x="3920849" y="2006626"/>
                    </a:cubicBezTo>
                    <a:cubicBezTo>
                      <a:pt x="3915982" y="2011493"/>
                      <a:pt x="3909381" y="2014227"/>
                      <a:pt x="3902498" y="2014227"/>
                    </a:cubicBezTo>
                    <a:lnTo>
                      <a:pt x="25952" y="2014227"/>
                    </a:lnTo>
                    <a:cubicBezTo>
                      <a:pt x="19069" y="2014227"/>
                      <a:pt x="12468" y="2011493"/>
                      <a:pt x="7601" y="2006626"/>
                    </a:cubicBezTo>
                    <a:cubicBezTo>
                      <a:pt x="2734" y="2001759"/>
                      <a:pt x="0" y="1995158"/>
                      <a:pt x="0" y="1988275"/>
                    </a:cubicBezTo>
                    <a:lnTo>
                      <a:pt x="0" y="25952"/>
                    </a:lnTo>
                    <a:cubicBezTo>
                      <a:pt x="0" y="19069"/>
                      <a:pt x="2734" y="12468"/>
                      <a:pt x="7601" y="7601"/>
                    </a:cubicBezTo>
                    <a:cubicBezTo>
                      <a:pt x="12468" y="2734"/>
                      <a:pt x="19069" y="0"/>
                      <a:pt x="25952" y="0"/>
                    </a:cubicBezTo>
                    <a:close/>
                  </a:path>
                </a:pathLst>
              </a:custGeom>
              <a:solidFill>
                <a:srgbClr val="FFFFFF"/>
              </a:solidFill>
              <a:ln w="57150" cap="rnd">
                <a:solidFill>
                  <a:srgbClr val="6FAF07"/>
                </a:solidFill>
                <a:prstDash val="lgDash"/>
                <a:round/>
              </a:ln>
            </p:spPr>
            <p:txBody>
              <a:bodyPr/>
              <a:lstStyle/>
              <a:p>
                <a:endParaRPr lang="en-US"/>
              </a:p>
            </p:txBody>
          </p:sp>
          <p:sp>
            <p:nvSpPr>
              <p:cNvPr id="9" name="TextBox 9">
                <a:extLst>
                  <a:ext uri="{FF2B5EF4-FFF2-40B4-BE49-F238E27FC236}">
                    <a16:creationId xmlns:a16="http://schemas.microsoft.com/office/drawing/2014/main" id="{B88E4457-495E-5C20-E087-59169E66D53F}"/>
                  </a:ext>
                </a:extLst>
              </p:cNvPr>
              <p:cNvSpPr txBox="1"/>
              <p:nvPr/>
            </p:nvSpPr>
            <p:spPr>
              <a:xfrm>
                <a:off x="0" y="-28575"/>
                <a:ext cx="3928450" cy="2042802"/>
              </a:xfrm>
              <a:prstGeom prst="rect">
                <a:avLst/>
              </a:prstGeom>
            </p:spPr>
            <p:txBody>
              <a:bodyPr lIns="50800" tIns="50800" rIns="50800" bIns="50800" rtlCol="0" anchor="ctr"/>
              <a:lstStyle/>
              <a:p>
                <a:pPr algn="ctr">
                  <a:lnSpc>
                    <a:spcPts val="2660"/>
                  </a:lnSpc>
                </a:pPr>
                <a:endParaRPr/>
              </a:p>
            </p:txBody>
          </p:sp>
        </p:grpSp>
      </p:grpSp>
      <p:pic>
        <p:nvPicPr>
          <p:cNvPr id="14" name="Picture 13">
            <a:extLst>
              <a:ext uri="{FF2B5EF4-FFF2-40B4-BE49-F238E27FC236}">
                <a16:creationId xmlns:a16="http://schemas.microsoft.com/office/drawing/2014/main" id="{FF4266EC-5FDF-4FF3-AB09-732AD0AAE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967" y="3341566"/>
            <a:ext cx="9992978" cy="5858238"/>
          </a:xfrm>
          <a:prstGeom prst="rect">
            <a:avLst/>
          </a:prstGeom>
        </p:spPr>
      </p:pic>
      <p:grpSp>
        <p:nvGrpSpPr>
          <p:cNvPr id="10" name="Group 10">
            <a:extLst>
              <a:ext uri="{FF2B5EF4-FFF2-40B4-BE49-F238E27FC236}">
                <a16:creationId xmlns:a16="http://schemas.microsoft.com/office/drawing/2014/main" id="{40F51697-B1B4-0925-1CA7-CF9C644CC9F2}"/>
              </a:ext>
            </a:extLst>
          </p:cNvPr>
          <p:cNvGrpSpPr/>
          <p:nvPr/>
        </p:nvGrpSpPr>
        <p:grpSpPr>
          <a:xfrm>
            <a:off x="784755" y="521504"/>
            <a:ext cx="16880855" cy="2190576"/>
            <a:chOff x="0" y="-36747"/>
            <a:chExt cx="4445986" cy="576942"/>
          </a:xfrm>
        </p:grpSpPr>
        <p:sp>
          <p:nvSpPr>
            <p:cNvPr id="11" name="Freeform 11">
              <a:extLst>
                <a:ext uri="{FF2B5EF4-FFF2-40B4-BE49-F238E27FC236}">
                  <a16:creationId xmlns:a16="http://schemas.microsoft.com/office/drawing/2014/main" id="{F3C7129E-03D2-938C-413B-10E94D05E17F}"/>
                </a:ext>
              </a:extLst>
            </p:cNvPr>
            <p:cNvSpPr/>
            <p:nvPr/>
          </p:nvSpPr>
          <p:spPr>
            <a:xfrm>
              <a:off x="0" y="0"/>
              <a:ext cx="4445986" cy="462642"/>
            </a:xfrm>
            <a:custGeom>
              <a:avLst/>
              <a:gdLst/>
              <a:ahLst/>
              <a:cxnLst/>
              <a:rect l="l" t="t" r="r" b="b"/>
              <a:pathLst>
                <a:path w="4445986" h="462642">
                  <a:moveTo>
                    <a:pt x="22931" y="0"/>
                  </a:moveTo>
                  <a:lnTo>
                    <a:pt x="4423054" y="0"/>
                  </a:lnTo>
                  <a:cubicBezTo>
                    <a:pt x="4429136" y="0"/>
                    <a:pt x="4434969" y="2416"/>
                    <a:pt x="4439269" y="6716"/>
                  </a:cubicBezTo>
                  <a:cubicBezTo>
                    <a:pt x="4443570" y="11017"/>
                    <a:pt x="4445986" y="16849"/>
                    <a:pt x="4445986" y="22931"/>
                  </a:cubicBezTo>
                  <a:lnTo>
                    <a:pt x="4445986" y="439711"/>
                  </a:lnTo>
                  <a:cubicBezTo>
                    <a:pt x="4445986" y="445792"/>
                    <a:pt x="4443570" y="451625"/>
                    <a:pt x="4439269" y="455925"/>
                  </a:cubicBezTo>
                  <a:cubicBezTo>
                    <a:pt x="4434969" y="460226"/>
                    <a:pt x="4429136" y="462642"/>
                    <a:pt x="4423054" y="462642"/>
                  </a:cubicBezTo>
                  <a:lnTo>
                    <a:pt x="22931" y="462642"/>
                  </a:lnTo>
                  <a:cubicBezTo>
                    <a:pt x="16849" y="462642"/>
                    <a:pt x="11017" y="460226"/>
                    <a:pt x="6716" y="455925"/>
                  </a:cubicBezTo>
                  <a:cubicBezTo>
                    <a:pt x="2416" y="451625"/>
                    <a:pt x="0" y="445792"/>
                    <a:pt x="0" y="439711"/>
                  </a:cubicBezTo>
                  <a:lnTo>
                    <a:pt x="0" y="22931"/>
                  </a:lnTo>
                  <a:cubicBezTo>
                    <a:pt x="0" y="16849"/>
                    <a:pt x="2416" y="11017"/>
                    <a:pt x="6716" y="6716"/>
                  </a:cubicBezTo>
                  <a:cubicBezTo>
                    <a:pt x="11017" y="2416"/>
                    <a:pt x="16849" y="0"/>
                    <a:pt x="22931" y="0"/>
                  </a:cubicBezTo>
                  <a:close/>
                </a:path>
              </a:pathLst>
            </a:custGeom>
            <a:gradFill rotWithShape="1">
              <a:gsLst>
                <a:gs pos="0">
                  <a:srgbClr val="FFDE59">
                    <a:alpha val="100000"/>
                  </a:srgbClr>
                </a:gs>
                <a:gs pos="100000">
                  <a:srgbClr val="FF914D">
                    <a:alpha val="100000"/>
                  </a:srgbClr>
                </a:gs>
              </a:gsLst>
              <a:lin ang="0"/>
            </a:gradFill>
            <a:ln w="57150" cap="rnd">
              <a:solidFill>
                <a:srgbClr val="6FAF07"/>
              </a:solidFill>
              <a:prstDash val="lgDash"/>
              <a:round/>
            </a:ln>
          </p:spPr>
          <p:txBody>
            <a:bodyPr/>
            <a:lstStyle/>
            <a:p>
              <a:endParaRPr lang="en-US">
                <a:latin typeface="Arial" panose="020B0604020202020204" pitchFamily="34" charset="0"/>
                <a:cs typeface="Arial" panose="020B0604020202020204" pitchFamily="34" charset="0"/>
              </a:endParaRPr>
            </a:p>
          </p:txBody>
        </p:sp>
        <p:sp>
          <p:nvSpPr>
            <p:cNvPr id="12" name="TextBox 12">
              <a:extLst>
                <a:ext uri="{FF2B5EF4-FFF2-40B4-BE49-F238E27FC236}">
                  <a16:creationId xmlns:a16="http://schemas.microsoft.com/office/drawing/2014/main" id="{FA11385D-0000-9259-C23A-C89D9E6470B5}"/>
                </a:ext>
              </a:extLst>
            </p:cNvPr>
            <p:cNvSpPr txBox="1"/>
            <p:nvPr/>
          </p:nvSpPr>
          <p:spPr>
            <a:xfrm>
              <a:off x="1" y="-36747"/>
              <a:ext cx="4445985" cy="576942"/>
            </a:xfrm>
            <a:prstGeom prst="rect">
              <a:avLst/>
            </a:prstGeom>
          </p:spPr>
          <p:txBody>
            <a:bodyPr lIns="50800" tIns="50800" rIns="50800" bIns="50800" rtlCol="0" anchor="ctr"/>
            <a:lstStyle/>
            <a:p>
              <a:pPr algn="ctr">
                <a:lnSpc>
                  <a:spcPts val="9099"/>
                </a:lnSpc>
              </a:pPr>
              <a:endParaRPr lang="en-US" sz="8000">
                <a:ln w="336550">
                  <a:solidFill>
                    <a:schemeClr val="bg1"/>
                  </a:solidFill>
                </a:ln>
                <a:solidFill>
                  <a:srgbClr val="16A085"/>
                </a:solidFill>
                <a:latin typeface="Arial" panose="020B0604020202020204" pitchFamily="34" charset="0"/>
                <a:ea typeface="Paytone One"/>
                <a:cs typeface="Arial" panose="020B0604020202020204" pitchFamily="34" charset="0"/>
                <a:sym typeface="Paytone One"/>
              </a:endParaRPr>
            </a:p>
          </p:txBody>
        </p:sp>
      </p:grpSp>
      <p:sp>
        <p:nvSpPr>
          <p:cNvPr id="16" name="TextBox 12">
            <a:extLst>
              <a:ext uri="{FF2B5EF4-FFF2-40B4-BE49-F238E27FC236}">
                <a16:creationId xmlns:a16="http://schemas.microsoft.com/office/drawing/2014/main" id="{748818C3-2E10-4632-F4B4-F97D601D37CE}"/>
              </a:ext>
            </a:extLst>
          </p:cNvPr>
          <p:cNvSpPr txBox="1"/>
          <p:nvPr/>
        </p:nvSpPr>
        <p:spPr>
          <a:xfrm>
            <a:off x="768190" y="547561"/>
            <a:ext cx="16880851" cy="2190576"/>
          </a:xfrm>
          <a:prstGeom prst="rect">
            <a:avLst/>
          </a:prstGeom>
        </p:spPr>
        <p:txBody>
          <a:bodyPr lIns="50800" tIns="50800" rIns="50800" bIns="50800" rtlCol="0" anchor="ctr"/>
          <a:lstStyle/>
          <a:p>
            <a:pPr algn="ctr">
              <a:lnSpc>
                <a:spcPts val="9099"/>
              </a:lnSpc>
            </a:pPr>
            <a:endParaRPr lang="en-US" sz="8000">
              <a:solidFill>
                <a:srgbClr val="16A085"/>
              </a:solidFill>
              <a:latin typeface="Arial" panose="020B0604020202020204" pitchFamily="34" charset="0"/>
              <a:ea typeface="Paytone One"/>
              <a:cs typeface="Arial" panose="020B0604020202020204" pitchFamily="34" charset="0"/>
              <a:sym typeface="Paytone One"/>
            </a:endParaRPr>
          </a:p>
        </p:txBody>
      </p:sp>
      <p:sp>
        <p:nvSpPr>
          <p:cNvPr id="21" name="TextBox 20">
            <a:extLst>
              <a:ext uri="{FF2B5EF4-FFF2-40B4-BE49-F238E27FC236}">
                <a16:creationId xmlns:a16="http://schemas.microsoft.com/office/drawing/2014/main" id="{AD50CF64-9D26-4E50-A41A-F4EEEDE6E5CF}"/>
              </a:ext>
            </a:extLst>
          </p:cNvPr>
          <p:cNvSpPr txBox="1"/>
          <p:nvPr/>
        </p:nvSpPr>
        <p:spPr>
          <a:xfrm>
            <a:off x="1364328" y="768603"/>
            <a:ext cx="15439289" cy="1446550"/>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làm</a:t>
            </a:r>
            <a:r>
              <a:rPr kumimoji="0" lang="en-US" sz="8800" b="0" i="0" u="none" strike="noStrike" kern="1200" cap="none" spc="0" normalizeH="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việc </a:t>
            </a: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NHÓM </a:t>
            </a:r>
            <a:r>
              <a:rPr lang="en-US" sz="880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đôi</a:t>
            </a:r>
            <a:endParaRPr kumimoji="0" lang="en-US" sz="12000" b="0" i="0" u="none" strike="noStrike" kern="1200" cap="none" spc="0" normalizeH="0" baseline="0" noProof="0" dirty="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
        <p:nvSpPr>
          <p:cNvPr id="18" name="Freeform 12">
            <a:extLst>
              <a:ext uri="{FF2B5EF4-FFF2-40B4-BE49-F238E27FC236}">
                <a16:creationId xmlns:a16="http://schemas.microsoft.com/office/drawing/2014/main" id="{CE2AE2D4-2471-3EBC-E012-A7100ADFECE8}"/>
              </a:ext>
            </a:extLst>
          </p:cNvPr>
          <p:cNvSpPr/>
          <p:nvPr/>
        </p:nvSpPr>
        <p:spPr>
          <a:xfrm>
            <a:off x="1470227" y="2645179"/>
            <a:ext cx="6080754" cy="6511102"/>
          </a:xfrm>
          <a:custGeom>
            <a:avLst/>
            <a:gdLst/>
            <a:ahLst/>
            <a:cxnLst/>
            <a:rect l="l" t="t" r="r" b="b"/>
            <a:pathLst>
              <a:path w="5659324" h="4114800">
                <a:moveTo>
                  <a:pt x="0" y="0"/>
                </a:moveTo>
                <a:lnTo>
                  <a:pt x="5659324" y="0"/>
                </a:lnTo>
                <a:lnTo>
                  <a:pt x="56593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4">
            <a:extLst>
              <a:ext uri="{FF2B5EF4-FFF2-40B4-BE49-F238E27FC236}">
                <a16:creationId xmlns:a16="http://schemas.microsoft.com/office/drawing/2014/main" id="{430A8F31-DC9C-CE35-0FD7-CFE4104E24F3}"/>
              </a:ext>
            </a:extLst>
          </p:cNvPr>
          <p:cNvSpPr txBox="1"/>
          <p:nvPr/>
        </p:nvSpPr>
        <p:spPr>
          <a:xfrm>
            <a:off x="1701374" y="3427415"/>
            <a:ext cx="5358943" cy="5078313"/>
          </a:xfrm>
          <a:prstGeom prst="rect">
            <a:avLst/>
          </a:prstGeom>
        </p:spPr>
        <p:txBody>
          <a:bodyPr wrap="square" lIns="0" tIns="0" rIns="0" bIns="0" rtlCol="0" anchor="t">
            <a:spAutoFit/>
          </a:bodyPr>
          <a:lstStyle/>
          <a:p>
            <a:pPr algn="ctr"/>
            <a:r>
              <a:rPr lang="vi-VN" sz="6600">
                <a:solidFill>
                  <a:srgbClr val="004AAD"/>
                </a:solidFill>
                <a:latin typeface="Lobster"/>
                <a:ea typeface="Lobster"/>
                <a:cs typeface="Lobster"/>
                <a:sym typeface="Lobster"/>
              </a:rPr>
              <a:t>Trò chơi đố bạn:“Tôi đang ở giai đoạn phát triển nào?”</a:t>
            </a:r>
            <a:endParaRPr lang="en-US" sz="6600">
              <a:solidFill>
                <a:srgbClr val="004AAD"/>
              </a:solidFill>
              <a:latin typeface="Lobster"/>
              <a:ea typeface="Lobster"/>
              <a:cs typeface="Lobster"/>
              <a:sym typeface="Lobster"/>
            </a:endParaRPr>
          </a:p>
        </p:txBody>
      </p:sp>
      <p:sp>
        <p:nvSpPr>
          <p:cNvPr id="19" name="Freeform 13">
            <a:extLst>
              <a:ext uri="{FF2B5EF4-FFF2-40B4-BE49-F238E27FC236}">
                <a16:creationId xmlns:a16="http://schemas.microsoft.com/office/drawing/2014/main" id="{1B142A0C-AF99-EA32-291E-105E277439D5}"/>
              </a:ext>
            </a:extLst>
          </p:cNvPr>
          <p:cNvSpPr/>
          <p:nvPr/>
        </p:nvSpPr>
        <p:spPr>
          <a:xfrm>
            <a:off x="1123039" y="7653021"/>
            <a:ext cx="1882245" cy="1632685"/>
          </a:xfrm>
          <a:custGeom>
            <a:avLst/>
            <a:gdLst/>
            <a:ahLst/>
            <a:cxnLst/>
            <a:rect l="l" t="t" r="r" b="b"/>
            <a:pathLst>
              <a:path w="1261249" h="1632685">
                <a:moveTo>
                  <a:pt x="0" y="0"/>
                </a:moveTo>
                <a:lnTo>
                  <a:pt x="1261249" y="0"/>
                </a:lnTo>
                <a:lnTo>
                  <a:pt x="1261249" y="1632685"/>
                </a:lnTo>
                <a:lnTo>
                  <a:pt x="0" y="1632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38968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32" presetClass="emph" presetSubtype="0" fill="hold" grpId="1" nodeType="withEffect" nodePh="1">
                                  <p:stCondLst>
                                    <p:cond delay="0"/>
                                  </p:stCondLst>
                                  <p:endCondLst>
                                    <p:cond evt="begin" delay="0">
                                      <p:tn val="11"/>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P spid="18" grpId="0" animBg="1"/>
      <p:bldP spid="20"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69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6092" y="13916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5105400" y="675169"/>
            <a:ext cx="7315200" cy="1756592"/>
          </a:xfrm>
          <a:custGeom>
            <a:avLst/>
            <a:gdLst/>
            <a:ahLst/>
            <a:cxnLst/>
            <a:rect l="l" t="t" r="r" b="b"/>
            <a:pathLst>
              <a:path w="4445986" h="462642">
                <a:moveTo>
                  <a:pt x="22931" y="0"/>
                </a:moveTo>
                <a:lnTo>
                  <a:pt x="4423054" y="0"/>
                </a:lnTo>
                <a:cubicBezTo>
                  <a:pt x="4429136" y="0"/>
                  <a:pt x="4434969" y="2416"/>
                  <a:pt x="4439269" y="6716"/>
                </a:cubicBezTo>
                <a:cubicBezTo>
                  <a:pt x="4443570" y="11017"/>
                  <a:pt x="4445986" y="16849"/>
                  <a:pt x="4445986" y="22931"/>
                </a:cubicBezTo>
                <a:lnTo>
                  <a:pt x="4445986" y="439711"/>
                </a:lnTo>
                <a:cubicBezTo>
                  <a:pt x="4445986" y="445792"/>
                  <a:pt x="4443570" y="451625"/>
                  <a:pt x="4439269" y="455925"/>
                </a:cubicBezTo>
                <a:cubicBezTo>
                  <a:pt x="4434969" y="460226"/>
                  <a:pt x="4429136" y="462642"/>
                  <a:pt x="4423054" y="462642"/>
                </a:cubicBezTo>
                <a:lnTo>
                  <a:pt x="22931" y="462642"/>
                </a:lnTo>
                <a:cubicBezTo>
                  <a:pt x="16849" y="462642"/>
                  <a:pt x="11017" y="460226"/>
                  <a:pt x="6716" y="455925"/>
                </a:cubicBezTo>
                <a:cubicBezTo>
                  <a:pt x="2416" y="451625"/>
                  <a:pt x="0" y="445792"/>
                  <a:pt x="0" y="439711"/>
                </a:cubicBezTo>
                <a:lnTo>
                  <a:pt x="0" y="22931"/>
                </a:lnTo>
                <a:cubicBezTo>
                  <a:pt x="0" y="16849"/>
                  <a:pt x="2416" y="11017"/>
                  <a:pt x="6716" y="6716"/>
                </a:cubicBezTo>
                <a:cubicBezTo>
                  <a:pt x="11017" y="2416"/>
                  <a:pt x="16849" y="0"/>
                  <a:pt x="22931" y="0"/>
                </a:cubicBezTo>
                <a:close/>
              </a:path>
            </a:pathLst>
          </a:custGeom>
          <a:gradFill rotWithShape="1">
            <a:gsLst>
              <a:gs pos="0">
                <a:srgbClr val="FFDE59">
                  <a:alpha val="100000"/>
                </a:srgbClr>
              </a:gs>
              <a:gs pos="100000">
                <a:srgbClr val="FF914D">
                  <a:alpha val="100000"/>
                </a:srgbClr>
              </a:gs>
            </a:gsLst>
            <a:lin ang="0"/>
          </a:gradFill>
          <a:ln w="57150"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3776744" y="656753"/>
            <a:ext cx="1195912" cy="1775008"/>
          </a:xfrm>
          <a:custGeom>
            <a:avLst/>
            <a:gdLst/>
            <a:ahLst/>
            <a:cxnLst/>
            <a:rect l="l" t="t" r="r" b="b"/>
            <a:pathLst>
              <a:path w="1195912" h="1775008">
                <a:moveTo>
                  <a:pt x="0" y="0"/>
                </a:moveTo>
                <a:lnTo>
                  <a:pt x="1195911" y="0"/>
                </a:lnTo>
                <a:lnTo>
                  <a:pt x="1195911" y="1775008"/>
                </a:lnTo>
                <a:lnTo>
                  <a:pt x="0" y="17750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p:nvPr/>
        </p:nvSpPr>
        <p:spPr>
          <a:xfrm>
            <a:off x="12253975" y="721951"/>
            <a:ext cx="1406319" cy="1709810"/>
          </a:xfrm>
          <a:custGeom>
            <a:avLst/>
            <a:gdLst/>
            <a:ahLst/>
            <a:cxnLst/>
            <a:rect l="l" t="t" r="r" b="b"/>
            <a:pathLst>
              <a:path w="1406319" h="1709810">
                <a:moveTo>
                  <a:pt x="0" y="0"/>
                </a:moveTo>
                <a:lnTo>
                  <a:pt x="1406319" y="0"/>
                </a:lnTo>
                <a:lnTo>
                  <a:pt x="1406319" y="1709810"/>
                </a:lnTo>
                <a:lnTo>
                  <a:pt x="0" y="17098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58DEED6-60CD-43D0-86DC-C1A281A6AEAB}"/>
              </a:ext>
            </a:extLst>
          </p:cNvPr>
          <p:cNvSpPr txBox="1"/>
          <p:nvPr/>
        </p:nvSpPr>
        <p:spPr>
          <a:xfrm>
            <a:off x="4839912" y="903992"/>
            <a:ext cx="7507898" cy="1446550"/>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ví</a:t>
            </a:r>
            <a:r>
              <a:rPr kumimoji="0" lang="en-US" sz="8800" b="0" i="0" u="none" strike="noStrike" kern="1200" cap="none" spc="0" normalizeH="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dụ:</a:t>
            </a:r>
            <a:endParaRPr kumimoji="0" lang="en-US" sz="12000" b="0" i="0" u="none" strike="noStrike" kern="1200" cap="none" spc="0" normalizeH="0" baseline="0" noProof="0" dirty="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pic>
        <p:nvPicPr>
          <p:cNvPr id="19" name="Picture 18">
            <a:extLst>
              <a:ext uri="{FF2B5EF4-FFF2-40B4-BE49-F238E27FC236}">
                <a16:creationId xmlns:a16="http://schemas.microsoft.com/office/drawing/2014/main" id="{A3DE7B9E-63DE-4FBA-BCA8-6083D14EB3BD}"/>
              </a:ext>
            </a:extLst>
          </p:cNvPr>
          <p:cNvPicPr>
            <a:picLocks noChangeAspect="1"/>
          </p:cNvPicPr>
          <p:nvPr/>
        </p:nvPicPr>
        <p:blipFill rotWithShape="1">
          <a:blip r:embed="rId5"/>
          <a:srcRect b="20667"/>
          <a:stretch/>
        </p:blipFill>
        <p:spPr>
          <a:xfrm>
            <a:off x="6150994" y="4686300"/>
            <a:ext cx="7975973" cy="5332632"/>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53552BEE-5B6A-435F-90A3-EDBCC5C9A4CF}"/>
              </a:ext>
            </a:extLst>
          </p:cNvPr>
          <p:cNvGrpSpPr/>
          <p:nvPr/>
        </p:nvGrpSpPr>
        <p:grpSpPr>
          <a:xfrm>
            <a:off x="881795" y="2833965"/>
            <a:ext cx="5789897" cy="5332632"/>
            <a:chOff x="-227298" y="2868358"/>
            <a:chExt cx="4863671" cy="5300913"/>
          </a:xfrm>
        </p:grpSpPr>
        <p:sp>
          <p:nvSpPr>
            <p:cNvPr id="8" name="Speech Bubble: Rectangle with Corners Rounded 7">
              <a:extLst>
                <a:ext uri="{FF2B5EF4-FFF2-40B4-BE49-F238E27FC236}">
                  <a16:creationId xmlns:a16="http://schemas.microsoft.com/office/drawing/2014/main" id="{9C8ED8F5-EAF2-47DA-97DD-EFB88853BC55}"/>
                </a:ext>
              </a:extLst>
            </p:cNvPr>
            <p:cNvSpPr/>
            <p:nvPr/>
          </p:nvSpPr>
          <p:spPr>
            <a:xfrm>
              <a:off x="-227298" y="2868358"/>
              <a:ext cx="4863671" cy="5300913"/>
            </a:xfrm>
            <a:prstGeom prst="wedgeRoundRectCallout">
              <a:avLst>
                <a:gd name="adj1" fmla="val 58435"/>
                <a:gd name="adj2" fmla="val 2433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27A651-B939-4AC1-9D76-F9B6F8606B95}"/>
                </a:ext>
              </a:extLst>
            </p:cNvPr>
            <p:cNvSpPr txBox="1"/>
            <p:nvPr/>
          </p:nvSpPr>
          <p:spPr>
            <a:xfrm>
              <a:off x="15870" y="3133599"/>
              <a:ext cx="4377335" cy="4803351"/>
            </a:xfrm>
            <a:prstGeom prst="rect">
              <a:avLst/>
            </a:prstGeom>
            <a:noFill/>
          </p:spPr>
          <p:txBody>
            <a:bodyPr wrap="square" rtlCol="0">
              <a:spAutoFit/>
            </a:bodyPr>
            <a:lstStyle/>
            <a:p>
              <a:pPr algn="just"/>
              <a:r>
                <a:rPr lang="vi-VN" sz="4400"/>
                <a:t>Cơ thể tôi phát triển nhanh về cân nặng, chiều cao và tôi hay cảm thấy lo lắng, dễ xúc động. Đố bạn tôi đang ở giai đoạn phát triển nào?</a:t>
              </a:r>
              <a:endParaRPr lang="en-US" sz="4400"/>
            </a:p>
          </p:txBody>
        </p:sp>
      </p:grpSp>
      <p:grpSp>
        <p:nvGrpSpPr>
          <p:cNvPr id="26" name="Group 25">
            <a:extLst>
              <a:ext uri="{FF2B5EF4-FFF2-40B4-BE49-F238E27FC236}">
                <a16:creationId xmlns:a16="http://schemas.microsoft.com/office/drawing/2014/main" id="{F0C42BB8-FB43-40D2-A36B-CC2530E1BFAC}"/>
              </a:ext>
            </a:extLst>
          </p:cNvPr>
          <p:cNvGrpSpPr/>
          <p:nvPr/>
        </p:nvGrpSpPr>
        <p:grpSpPr>
          <a:xfrm>
            <a:off x="13959733" y="2857500"/>
            <a:ext cx="3463905" cy="3657600"/>
            <a:chOff x="-227297" y="2868358"/>
            <a:chExt cx="2909774" cy="3635845"/>
          </a:xfrm>
        </p:grpSpPr>
        <p:sp>
          <p:nvSpPr>
            <p:cNvPr id="27" name="Speech Bubble: Rectangle with Corners Rounded 26">
              <a:extLst>
                <a:ext uri="{FF2B5EF4-FFF2-40B4-BE49-F238E27FC236}">
                  <a16:creationId xmlns:a16="http://schemas.microsoft.com/office/drawing/2014/main" id="{47583BD5-DDD3-4BAC-AFD2-7093455894A3}"/>
                </a:ext>
              </a:extLst>
            </p:cNvPr>
            <p:cNvSpPr/>
            <p:nvPr/>
          </p:nvSpPr>
          <p:spPr>
            <a:xfrm>
              <a:off x="-227297" y="2868358"/>
              <a:ext cx="2909774" cy="3105618"/>
            </a:xfrm>
            <a:prstGeom prst="wedgeRoundRectCallout">
              <a:avLst>
                <a:gd name="adj1" fmla="val -51415"/>
                <a:gd name="adj2" fmla="val 7154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E8877EB-C688-4410-8E5B-014CA3977FDA}"/>
                </a:ext>
              </a:extLst>
            </p:cNvPr>
            <p:cNvSpPr txBox="1"/>
            <p:nvPr/>
          </p:nvSpPr>
          <p:spPr>
            <a:xfrm>
              <a:off x="-27043" y="3047014"/>
              <a:ext cx="2509265" cy="3457189"/>
            </a:xfrm>
            <a:prstGeom prst="rect">
              <a:avLst/>
            </a:prstGeom>
            <a:noFill/>
          </p:spPr>
          <p:txBody>
            <a:bodyPr wrap="square" rtlCol="0">
              <a:spAutoFit/>
            </a:bodyPr>
            <a:lstStyle/>
            <a:p>
              <a:pPr algn="just"/>
              <a:r>
                <a:rPr lang="vi-VN" sz="4400"/>
                <a:t>Cơ thể bạn đang ở giai đoạn tuổi dậy thì.</a:t>
              </a:r>
            </a:p>
            <a:p>
              <a:pPr algn="just"/>
              <a:endParaRPr lang="vi-VN" sz="4400"/>
            </a:p>
          </p:txBody>
        </p:sp>
      </p:grpSp>
    </p:spTree>
    <p:extLst>
      <p:ext uri="{BB962C8B-B14F-4D97-AF65-F5344CB8AC3E}">
        <p14:creationId xmlns:p14="http://schemas.microsoft.com/office/powerpoint/2010/main" val="309741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par>
                                <p:cTn id="11" presetID="27" presetClass="emph" presetSubtype="0" fill="remove" grpId="1" nodeType="withEffect">
                                  <p:stCondLst>
                                    <p:cond delay="0"/>
                                  </p:stCondLst>
                                  <p:childTnLst>
                                    <p:animClr clrSpc="rgb" dir="cw">
                                      <p:cBhvr override="childStyle">
                                        <p:cTn id="12" dur="250" autoRev="1" fill="remove"/>
                                        <p:tgtEl>
                                          <p:spTgt spid="11"/>
                                        </p:tgtEl>
                                        <p:attrNameLst>
                                          <p:attrName>style.color</p:attrName>
                                        </p:attrNameLst>
                                      </p:cBhvr>
                                      <p:to>
                                        <a:schemeClr val="bg1"/>
                                      </p:to>
                                    </p:animClr>
                                    <p:animClr clrSpc="rgb" dir="cw">
                                      <p:cBhvr>
                                        <p:cTn id="13" dur="250" autoRev="1" fill="remove"/>
                                        <p:tgtEl>
                                          <p:spTgt spid="11"/>
                                        </p:tgtEl>
                                        <p:attrNameLst>
                                          <p:attrName>fillcolor</p:attrName>
                                        </p:attrNameLst>
                                      </p:cBhvr>
                                      <p:to>
                                        <a:schemeClr val="bg1"/>
                                      </p:to>
                                    </p:animClr>
                                    <p:set>
                                      <p:cBhvr>
                                        <p:cTn id="14" dur="250" autoRev="1" fill="remove"/>
                                        <p:tgtEl>
                                          <p:spTgt spid="11"/>
                                        </p:tgtEl>
                                        <p:attrNameLst>
                                          <p:attrName>fill.type</p:attrName>
                                        </p:attrNameLst>
                                      </p:cBhvr>
                                      <p:to>
                                        <p:strVal val="solid"/>
                                      </p:to>
                                    </p:set>
                                    <p:set>
                                      <p:cBhvr>
                                        <p:cTn id="15" dur="250" autoRev="1" fill="remove"/>
                                        <p:tgtEl>
                                          <p:spTgt spid="11"/>
                                        </p:tgtEl>
                                        <p:attrNameLst>
                                          <p:attrName>fill.on</p:attrName>
                                        </p:attrNameLst>
                                      </p:cBhvr>
                                      <p:to>
                                        <p:strVal val="true"/>
                                      </p:to>
                                    </p:set>
                                  </p:childTnLst>
                                </p:cTn>
                              </p:par>
                              <p:par>
                                <p:cTn id="16" presetID="27" presetClass="emph" presetSubtype="0" fill="remove" grpId="1" nodeType="withEffect">
                                  <p:stCondLst>
                                    <p:cond delay="0"/>
                                  </p:stCondLst>
                                  <p:childTnLst>
                                    <p:animClr clrSpc="rgb" dir="cw">
                                      <p:cBhvr override="childStyle">
                                        <p:cTn id="17" dur="250" autoRev="1" fill="remove"/>
                                        <p:tgtEl>
                                          <p:spTgt spid="12"/>
                                        </p:tgtEl>
                                        <p:attrNameLst>
                                          <p:attrName>style.color</p:attrName>
                                        </p:attrNameLst>
                                      </p:cBhvr>
                                      <p:to>
                                        <a:schemeClr val="bg1"/>
                                      </p:to>
                                    </p:animClr>
                                    <p:animClr clrSpc="rgb" dir="cw">
                                      <p:cBhvr>
                                        <p:cTn id="18" dur="250" autoRev="1" fill="remove"/>
                                        <p:tgtEl>
                                          <p:spTgt spid="12"/>
                                        </p:tgtEl>
                                        <p:attrNameLst>
                                          <p:attrName>fillcolor</p:attrName>
                                        </p:attrNameLst>
                                      </p:cBhvr>
                                      <p:to>
                                        <a:schemeClr val="bg1"/>
                                      </p:to>
                                    </p:animClr>
                                    <p:set>
                                      <p:cBhvr>
                                        <p:cTn id="19" dur="250" autoRev="1" fill="remove"/>
                                        <p:tgtEl>
                                          <p:spTgt spid="12"/>
                                        </p:tgtEl>
                                        <p:attrNameLst>
                                          <p:attrName>fill.type</p:attrName>
                                        </p:attrNameLst>
                                      </p:cBhvr>
                                      <p:to>
                                        <p:strVal val="solid"/>
                                      </p:to>
                                    </p:set>
                                    <p:set>
                                      <p:cBhvr>
                                        <p:cTn id="20" dur="250" autoRev="1" fill="remove"/>
                                        <p:tgtEl>
                                          <p:spTgt spid="12"/>
                                        </p:tgtEl>
                                        <p:attrNameLst>
                                          <p:attrName>fill.on</p:attrName>
                                        </p:attrNameLst>
                                      </p:cBhvr>
                                      <p:to>
                                        <p:strVal val="true"/>
                                      </p:to>
                                    </p:set>
                                  </p:childTnLst>
                                </p:cTn>
                              </p:par>
                              <p:par>
                                <p:cTn id="21" presetID="32" presetClass="emph" presetSubtype="0" fill="hold" grpId="2"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par>
                                <p:cTn id="27" presetID="32" presetClass="emph" presetSubtype="0" fill="hold" grpId="2"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77554-E714-8768-B473-D86146CC2AF0}"/>
              </a:ext>
            </a:extLst>
          </p:cNvPr>
          <p:cNvPicPr>
            <a:picLocks noChangeAspect="1"/>
          </p:cNvPicPr>
          <p:nvPr/>
        </p:nvPicPr>
        <p:blipFill>
          <a:blip r:embed="rId2"/>
          <a:stretch>
            <a:fillRect/>
          </a:stretch>
        </p:blipFill>
        <p:spPr>
          <a:xfrm>
            <a:off x="-2628" y="5060"/>
            <a:ext cx="18290628" cy="10288314"/>
          </a:xfrm>
          <a:prstGeom prst="rect">
            <a:avLst/>
          </a:prstGeom>
        </p:spPr>
      </p:pic>
      <p:grpSp>
        <p:nvGrpSpPr>
          <p:cNvPr id="5" name="Group 10">
            <a:extLst>
              <a:ext uri="{FF2B5EF4-FFF2-40B4-BE49-F238E27FC236}">
                <a16:creationId xmlns:a16="http://schemas.microsoft.com/office/drawing/2014/main" id="{B8ACDBC0-BB2F-9656-F6CA-82740B42C7F6}"/>
              </a:ext>
            </a:extLst>
          </p:cNvPr>
          <p:cNvGrpSpPr/>
          <p:nvPr/>
        </p:nvGrpSpPr>
        <p:grpSpPr>
          <a:xfrm>
            <a:off x="12231857" y="2046084"/>
            <a:ext cx="4758612" cy="2454143"/>
            <a:chOff x="139959" y="1387023"/>
            <a:chExt cx="3172408" cy="1636095"/>
          </a:xfrm>
        </p:grpSpPr>
        <p:sp>
          <p:nvSpPr>
            <p:cNvPr id="2" name="Rectangle: Rounded Corners 14">
              <a:extLst>
                <a:ext uri="{FF2B5EF4-FFF2-40B4-BE49-F238E27FC236}">
                  <a16:creationId xmlns:a16="http://schemas.microsoft.com/office/drawing/2014/main" id="{EA525237-F989-7D85-84AF-7FFEBF7108F3}"/>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dirty="0" err="1">
                  <a:solidFill>
                    <a:srgbClr val="EA4958"/>
                  </a:solidFill>
                  <a:latin typeface="UTM Duepuntozero" panose="02040603050506020204" pitchFamily="18" charset="0"/>
                </a:rPr>
                <a:t>Mắt</a:t>
              </a:r>
              <a:r>
                <a:rPr lang="en-US" sz="7200" b="1" dirty="0">
                  <a:solidFill>
                    <a:srgbClr val="EA4958"/>
                  </a:solidFill>
                  <a:latin typeface="UTM Duepuntozero" panose="02040603050506020204" pitchFamily="18" charset="0"/>
                </a:rPr>
                <a:t> </a:t>
              </a:r>
              <a:r>
                <a:rPr lang="en-US" sz="7200" b="1" dirty="0" err="1">
                  <a:solidFill>
                    <a:srgbClr val="EA4958"/>
                  </a:solidFill>
                  <a:latin typeface="UTM Duepuntozero" panose="02040603050506020204" pitchFamily="18" charset="0"/>
                </a:rPr>
                <a:t>dõi</a:t>
              </a:r>
              <a:endParaRPr lang="en-US" sz="7200" b="1" dirty="0">
                <a:solidFill>
                  <a:srgbClr val="EA4958"/>
                </a:solidFill>
                <a:latin typeface="UTM Duepuntozero" panose="02040603050506020204" pitchFamily="18" charset="0"/>
              </a:endParaRPr>
            </a:p>
          </p:txBody>
        </p:sp>
        <p:pic>
          <p:nvPicPr>
            <p:cNvPr id="7" name="Picture 5">
              <a:extLst>
                <a:ext uri="{FF2B5EF4-FFF2-40B4-BE49-F238E27FC236}">
                  <a16:creationId xmlns:a16="http://schemas.microsoft.com/office/drawing/2014/main" id="{96FCDF84-C7CC-11A2-5962-0318BE6EDA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8" name="Group 22">
            <a:extLst>
              <a:ext uri="{FF2B5EF4-FFF2-40B4-BE49-F238E27FC236}">
                <a16:creationId xmlns:a16="http://schemas.microsoft.com/office/drawing/2014/main" id="{66E67659-007B-C970-AB0C-4F8C5C9D6609}"/>
              </a:ext>
            </a:extLst>
          </p:cNvPr>
          <p:cNvGrpSpPr/>
          <p:nvPr/>
        </p:nvGrpSpPr>
        <p:grpSpPr>
          <a:xfrm>
            <a:off x="11894317" y="4925499"/>
            <a:ext cx="5096151" cy="2339187"/>
            <a:chOff x="4424729" y="3902060"/>
            <a:chExt cx="3397434" cy="1559458"/>
          </a:xfrm>
        </p:grpSpPr>
        <p:sp>
          <p:nvSpPr>
            <p:cNvPr id="9" name="Rectangle: Rounded Corners 20">
              <a:extLst>
                <a:ext uri="{FF2B5EF4-FFF2-40B4-BE49-F238E27FC236}">
                  <a16:creationId xmlns:a16="http://schemas.microsoft.com/office/drawing/2014/main" id="{83C0C8D2-EB91-D799-A445-70DD9291066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dirty="0">
                  <a:solidFill>
                    <a:srgbClr val="EA4958"/>
                  </a:solidFill>
                  <a:latin typeface="UTM Duepuntozero" panose="02040603050506020204" pitchFamily="18" charset="0"/>
                </a:rPr>
                <a:t>Tai </a:t>
              </a:r>
              <a:r>
                <a:rPr lang="en-US" sz="7200" b="1" dirty="0" err="1">
                  <a:solidFill>
                    <a:srgbClr val="EA4958"/>
                  </a:solidFill>
                  <a:latin typeface="UTM Duepuntozero" panose="02040603050506020204" pitchFamily="18" charset="0"/>
                </a:rPr>
                <a:t>nghe</a:t>
              </a:r>
              <a:endParaRPr lang="en-US" sz="7200" b="1" dirty="0">
                <a:solidFill>
                  <a:srgbClr val="EA4958"/>
                </a:solidFill>
                <a:latin typeface="UTM Duepuntozero" panose="02040603050506020204" pitchFamily="18" charset="0"/>
              </a:endParaRPr>
            </a:p>
          </p:txBody>
        </p:sp>
        <p:pic>
          <p:nvPicPr>
            <p:cNvPr id="10" name="Picture 18">
              <a:extLst>
                <a:ext uri="{FF2B5EF4-FFF2-40B4-BE49-F238E27FC236}">
                  <a16:creationId xmlns:a16="http://schemas.microsoft.com/office/drawing/2014/main" id="{CC125180-8B72-C19B-8D23-951ADEF9D1D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1" name="Group 30">
            <a:extLst>
              <a:ext uri="{FF2B5EF4-FFF2-40B4-BE49-F238E27FC236}">
                <a16:creationId xmlns:a16="http://schemas.microsoft.com/office/drawing/2014/main" id="{AEDB9876-E779-F438-302A-24B77729A4B7}"/>
              </a:ext>
            </a:extLst>
          </p:cNvPr>
          <p:cNvGrpSpPr/>
          <p:nvPr/>
        </p:nvGrpSpPr>
        <p:grpSpPr>
          <a:xfrm>
            <a:off x="11895717" y="7737203"/>
            <a:ext cx="5422725" cy="2182031"/>
            <a:chOff x="7824976" y="1745712"/>
            <a:chExt cx="3615150" cy="1454687"/>
          </a:xfrm>
        </p:grpSpPr>
        <p:sp>
          <p:nvSpPr>
            <p:cNvPr id="12" name="Rectangle: Rounded Corners 26">
              <a:extLst>
                <a:ext uri="{FF2B5EF4-FFF2-40B4-BE49-F238E27FC236}">
                  <a16:creationId xmlns:a16="http://schemas.microsoft.com/office/drawing/2014/main" id="{AAE8FAD4-15E0-9671-519C-E804EE842A0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a:solidFill>
                    <a:srgbClr val="EA4958"/>
                  </a:solidFill>
                  <a:latin typeface="UTM Duepuntozero" panose="02040603050506020204" pitchFamily="18" charset="0"/>
                </a:rPr>
                <a:t>Nhận xét</a:t>
              </a:r>
              <a:endParaRPr lang="en-US" sz="7200" b="1" dirty="0">
                <a:solidFill>
                  <a:srgbClr val="EA4958"/>
                </a:solidFill>
                <a:latin typeface="UTM Duepuntozero" panose="02040603050506020204" pitchFamily="18" charset="0"/>
              </a:endParaRPr>
            </a:p>
          </p:txBody>
        </p:sp>
        <p:pic>
          <p:nvPicPr>
            <p:cNvPr id="13" name="Picture 29">
              <a:extLst>
                <a:ext uri="{FF2B5EF4-FFF2-40B4-BE49-F238E27FC236}">
                  <a16:creationId xmlns:a16="http://schemas.microsoft.com/office/drawing/2014/main" id="{028F5C79-1223-1E0B-10E0-8BCE0966A02D}"/>
                </a:ext>
              </a:extLst>
            </p:cNvPr>
            <p:cNvPicPr>
              <a:picLocks noChangeAspect="1"/>
            </p:cNvPicPr>
            <p:nvPr/>
          </p:nvPicPr>
          <p:blipFill>
            <a:blip r:embed="rId5"/>
            <a:stretch>
              <a:fillRect/>
            </a:stretch>
          </p:blipFill>
          <p:spPr>
            <a:xfrm>
              <a:off x="7824976" y="1745712"/>
              <a:ext cx="1023707" cy="1023707"/>
            </a:xfrm>
            <a:prstGeom prst="rect">
              <a:avLst/>
            </a:prstGeom>
          </p:spPr>
        </p:pic>
      </p:grpSp>
      <p:sp>
        <p:nvSpPr>
          <p:cNvPr id="14" name="TextBox 13">
            <a:extLst>
              <a:ext uri="{FF2B5EF4-FFF2-40B4-BE49-F238E27FC236}">
                <a16:creationId xmlns:a16="http://schemas.microsoft.com/office/drawing/2014/main" id="{48F1CFF9-74EA-4806-9504-D6C008C99BD1}"/>
              </a:ext>
            </a:extLst>
          </p:cNvPr>
          <p:cNvSpPr txBox="1"/>
          <p:nvPr/>
        </p:nvSpPr>
        <p:spPr>
          <a:xfrm>
            <a:off x="21953" y="271589"/>
            <a:ext cx="18290628" cy="1569660"/>
          </a:xfrm>
          <a:prstGeom prst="rect">
            <a:avLst/>
          </a:prstGeom>
          <a:noFill/>
        </p:spPr>
        <p:txBody>
          <a:bodyPr wrap="square" rtlCol="0">
            <a:spAutoFit/>
          </a:bodyPr>
          <a:lstStyle/>
          <a:p>
            <a:pPr algn="ctr" defTabSz="1371566">
              <a:defRPr/>
            </a:pPr>
            <a:r>
              <a:rPr lang="en-US" sz="9600" b="1" spc="900">
                <a:ln w="38100">
                  <a:solidFill>
                    <a:prstClr val="white"/>
                  </a:solidFill>
                </a:ln>
                <a:solidFill>
                  <a:srgbClr val="78BD11"/>
                </a:solidFill>
                <a:latin typeface="iCiel Pony" panose="02000000000000000000" pitchFamily="2" charset="0"/>
                <a:cs typeface="Calibri" panose="020F0502020204030204" pitchFamily="34" charset="0"/>
              </a:rPr>
              <a:t>Cùng thực hiện trước lớp</a:t>
            </a:r>
            <a:endParaRPr lang="en-US" sz="9600" b="1" spc="900" dirty="0">
              <a:ln w="38100">
                <a:solidFill>
                  <a:prstClr val="white"/>
                </a:solidFill>
              </a:ln>
              <a:solidFill>
                <a:srgbClr val="78BD11"/>
              </a:solidFill>
              <a:latin typeface="iCiel Pony" panose="02000000000000000000" pitchFamily="2" charset="0"/>
              <a:cs typeface="Calibri" panose="020F0502020204030204" pitchFamily="34" charset="0"/>
            </a:endParaRPr>
          </a:p>
        </p:txBody>
      </p:sp>
      <p:pic>
        <p:nvPicPr>
          <p:cNvPr id="15" name="Hình ảnh 3" descr="Ảnh có chứa văn bản, đồ chơi, búp bê, đồ họa véc-tơ&#10;&#10;Mô tả được tạo tự động">
            <a:extLst>
              <a:ext uri="{FF2B5EF4-FFF2-40B4-BE49-F238E27FC236}">
                <a16:creationId xmlns:a16="http://schemas.microsoft.com/office/drawing/2014/main" id="{11F6C73C-6154-48E9-B74C-25FE25CC8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16" y="1819696"/>
            <a:ext cx="12104378" cy="8886234"/>
          </a:xfrm>
          <a:prstGeom prst="rect">
            <a:avLst/>
          </a:prstGeom>
        </p:spPr>
      </p:pic>
    </p:spTree>
    <p:extLst>
      <p:ext uri="{BB962C8B-B14F-4D97-AF65-F5344CB8AC3E}">
        <p14:creationId xmlns:p14="http://schemas.microsoft.com/office/powerpoint/2010/main" val="167434708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926ACC-AFD2-102C-30FA-30C640D5B5E6}"/>
              </a:ext>
            </a:extLst>
          </p:cNvPr>
          <p:cNvGrpSpPr/>
          <p:nvPr/>
        </p:nvGrpSpPr>
        <p:grpSpPr>
          <a:xfrm>
            <a:off x="6386513" y="985838"/>
            <a:ext cx="4229100" cy="7886700"/>
            <a:chOff x="4257675" y="657225"/>
            <a:chExt cx="2819400" cy="5257800"/>
          </a:xfrm>
        </p:grpSpPr>
        <p:sp>
          <p:nvSpPr>
            <p:cNvPr id="8" name="TextBox 7">
              <a:extLst>
                <a:ext uri="{FF2B5EF4-FFF2-40B4-BE49-F238E27FC236}">
                  <a16:creationId xmlns:a16="http://schemas.microsoft.com/office/drawing/2014/main" id="{6E88293D-4E36-D1AB-8FAA-0CD8F2924AC7}"/>
                </a:ext>
              </a:extLst>
            </p:cNvPr>
            <p:cNvSpPr txBox="1"/>
            <p:nvPr/>
          </p:nvSpPr>
          <p:spPr>
            <a:xfrm>
              <a:off x="4362457" y="4771643"/>
              <a:ext cx="1480039" cy="43088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NGUYỄN NGÂN TIỂU HỌC KIM BÀI</a:t>
              </a:r>
            </a:p>
          </p:txBody>
        </p:sp>
        <p:sp>
          <p:nvSpPr>
            <p:cNvPr id="2" name="Rectangle 1"/>
            <p:cNvSpPr/>
            <p:nvPr/>
          </p:nvSpPr>
          <p:spPr>
            <a:xfrm>
              <a:off x="4257675" y="657225"/>
              <a:ext cx="2819400" cy="525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400925" y="985837"/>
            <a:ext cx="4343400" cy="838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8"/>
          <p:cNvPicPr>
            <a:picLocks noChangeAspect="1"/>
          </p:cNvPicPr>
          <p:nvPr/>
        </p:nvPicPr>
        <p:blipFill>
          <a:blip r:embed="rId3"/>
          <a:srcRect/>
          <a:stretch>
            <a:fillRect/>
          </a:stretch>
        </p:blipFill>
        <p:spPr>
          <a:xfrm>
            <a:off x="5391323" y="7186612"/>
            <a:ext cx="3004793" cy="2185988"/>
          </a:xfrm>
          <a:prstGeom prst="rect">
            <a:avLst/>
          </a:prstGeom>
        </p:spPr>
      </p:pic>
      <p:pic>
        <p:nvPicPr>
          <p:cNvPr id="6" name="Picture 28"/>
          <p:cNvPicPr>
            <a:picLocks noChangeAspect="1"/>
          </p:cNvPicPr>
          <p:nvPr/>
        </p:nvPicPr>
        <p:blipFill>
          <a:blip r:embed="rId3"/>
          <a:srcRect/>
          <a:stretch>
            <a:fillRect/>
          </a:stretch>
        </p:blipFill>
        <p:spPr>
          <a:xfrm>
            <a:off x="9677573" y="7157465"/>
            <a:ext cx="3004793" cy="2185988"/>
          </a:xfrm>
          <a:prstGeom prst="rect">
            <a:avLst/>
          </a:prstGeom>
        </p:spPr>
      </p:pic>
      <p:pic>
        <p:nvPicPr>
          <p:cNvPr id="7" name="Picture 28"/>
          <p:cNvPicPr>
            <a:picLocks noChangeAspect="1"/>
          </p:cNvPicPr>
          <p:nvPr/>
        </p:nvPicPr>
        <p:blipFill>
          <a:blip r:embed="rId3"/>
          <a:srcRect/>
          <a:stretch>
            <a:fillRect/>
          </a:stretch>
        </p:blipFill>
        <p:spPr>
          <a:xfrm>
            <a:off x="7458076" y="7186610"/>
            <a:ext cx="3004793" cy="2185988"/>
          </a:xfrm>
          <a:prstGeom prst="rect">
            <a:avLst/>
          </a:prstGeom>
        </p:spPr>
      </p:pic>
      <p:pic>
        <p:nvPicPr>
          <p:cNvPr id="10" name="Picture 2"/>
          <p:cNvPicPr>
            <a:picLocks noChangeAspect="1"/>
          </p:cNvPicPr>
          <p:nvPr/>
        </p:nvPicPr>
        <p:blipFill>
          <a:blip r:embed="rId4"/>
          <a:srcRect t="4421" b="4421"/>
          <a:stretch>
            <a:fillRect/>
          </a:stretch>
        </p:blipFill>
        <p:spPr>
          <a:xfrm>
            <a:off x="13781928" y="-3280674"/>
            <a:ext cx="7850325" cy="7133984"/>
          </a:xfrm>
          <a:prstGeom prst="rect">
            <a:avLst/>
          </a:prstGeom>
        </p:spPr>
      </p:pic>
      <p:sp>
        <p:nvSpPr>
          <p:cNvPr id="55" name="TextBox 54">
            <a:extLst>
              <a:ext uri="{FF2B5EF4-FFF2-40B4-BE49-F238E27FC236}">
                <a16:creationId xmlns:a16="http://schemas.microsoft.com/office/drawing/2014/main" id="{56827078-7460-60DA-117D-BD8F8B5E2950}"/>
              </a:ext>
            </a:extLst>
          </p:cNvPr>
          <p:cNvSpPr txBox="1"/>
          <p:nvPr/>
        </p:nvSpPr>
        <p:spPr>
          <a:xfrm>
            <a:off x="6277711" y="2224961"/>
            <a:ext cx="5732577" cy="4154984"/>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vận</a:t>
            </a:r>
            <a:r>
              <a:rPr kumimoji="0" lang="en-US" sz="13200" b="0" i="0" u="none" strike="noStrike" kern="1200" cap="none" spc="0" normalizeH="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dụng</a:t>
            </a:r>
            <a:endParaRPr kumimoji="0" lang="en-US" sz="20700" b="0" i="0" u="none" strike="noStrike" kern="1200" cap="none" spc="0" normalizeH="0" baseline="0" noProof="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33602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9" r="5531"/>
          <a:stretch/>
        </p:blipFill>
        <p:spPr>
          <a:xfrm>
            <a:off x="27255" y="0"/>
            <a:ext cx="18288000" cy="10287000"/>
          </a:xfrm>
          <a:prstGeom prst="rect">
            <a:avLst/>
          </a:prstGeom>
        </p:spPr>
      </p:pic>
      <p:sp>
        <p:nvSpPr>
          <p:cNvPr id="15" name="任意多边形: 形状 14"/>
          <p:cNvSpPr/>
          <p:nvPr/>
        </p:nvSpPr>
        <p:spPr>
          <a:xfrm>
            <a:off x="3807176" y="7621331"/>
            <a:ext cx="9547898" cy="286539"/>
          </a:xfrm>
          <a:custGeom>
            <a:avLst/>
            <a:gdLst>
              <a:gd name="connsiteX0" fmla="*/ 0 w 7129670"/>
              <a:gd name="connsiteY0" fmla="*/ 119934 h 186217"/>
              <a:gd name="connsiteX1" fmla="*/ 1497496 w 7129670"/>
              <a:gd name="connsiteY1" fmla="*/ 13917 h 186217"/>
              <a:gd name="connsiteX2" fmla="*/ 2888974 w 7129670"/>
              <a:gd name="connsiteY2" fmla="*/ 186195 h 186217"/>
              <a:gd name="connsiteX3" fmla="*/ 4731026 w 7129670"/>
              <a:gd name="connsiteY3" fmla="*/ 664 h 186217"/>
              <a:gd name="connsiteX4" fmla="*/ 6042991 w 7129670"/>
              <a:gd name="connsiteY4" fmla="*/ 119934 h 186217"/>
              <a:gd name="connsiteX5" fmla="*/ 7129670 w 7129670"/>
              <a:gd name="connsiteY5" fmla="*/ 664 h 1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670" h="186217">
                <a:moveTo>
                  <a:pt x="0" y="119934"/>
                </a:moveTo>
                <a:cubicBezTo>
                  <a:pt x="508000" y="61404"/>
                  <a:pt x="1016000" y="2874"/>
                  <a:pt x="1497496" y="13917"/>
                </a:cubicBezTo>
                <a:cubicBezTo>
                  <a:pt x="1978992" y="24960"/>
                  <a:pt x="2350052" y="188404"/>
                  <a:pt x="2888974" y="186195"/>
                </a:cubicBezTo>
                <a:cubicBezTo>
                  <a:pt x="3427896" y="183986"/>
                  <a:pt x="4205357" y="11707"/>
                  <a:pt x="4731026" y="664"/>
                </a:cubicBezTo>
                <a:cubicBezTo>
                  <a:pt x="5256695" y="-10379"/>
                  <a:pt x="5643217" y="119934"/>
                  <a:pt x="6042991" y="119934"/>
                </a:cubicBezTo>
                <a:cubicBezTo>
                  <a:pt x="6442765" y="119934"/>
                  <a:pt x="6786217" y="60299"/>
                  <a:pt x="7129670" y="664"/>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8" name="任意多边形: 形状 17"/>
          <p:cNvSpPr/>
          <p:nvPr/>
        </p:nvSpPr>
        <p:spPr>
          <a:xfrm>
            <a:off x="4558969" y="7900656"/>
            <a:ext cx="9494657" cy="307842"/>
          </a:xfrm>
          <a:custGeom>
            <a:avLst/>
            <a:gdLst>
              <a:gd name="connsiteX0" fmla="*/ 0 w 7089913"/>
              <a:gd name="connsiteY0" fmla="*/ 172278 h 200061"/>
              <a:gd name="connsiteX1" fmla="*/ 1298713 w 7089913"/>
              <a:gd name="connsiteY1" fmla="*/ 79513 h 200061"/>
              <a:gd name="connsiteX2" fmla="*/ 2517913 w 7089913"/>
              <a:gd name="connsiteY2" fmla="*/ 198782 h 200061"/>
              <a:gd name="connsiteX3" fmla="*/ 3644348 w 7089913"/>
              <a:gd name="connsiteY3" fmla="*/ 145774 h 200061"/>
              <a:gd name="connsiteX4" fmla="*/ 4346713 w 7089913"/>
              <a:gd name="connsiteY4" fmla="*/ 106017 h 200061"/>
              <a:gd name="connsiteX5" fmla="*/ 4717774 w 7089913"/>
              <a:gd name="connsiteY5" fmla="*/ 53009 h 200061"/>
              <a:gd name="connsiteX6" fmla="*/ 5592417 w 7089913"/>
              <a:gd name="connsiteY6" fmla="*/ 145774 h 200061"/>
              <a:gd name="connsiteX7" fmla="*/ 7089913 w 7089913"/>
              <a:gd name="connsiteY7" fmla="*/ 0 h 20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9913" h="200061">
                <a:moveTo>
                  <a:pt x="0" y="172278"/>
                </a:moveTo>
                <a:cubicBezTo>
                  <a:pt x="439530" y="123687"/>
                  <a:pt x="879061" y="75096"/>
                  <a:pt x="1298713" y="79513"/>
                </a:cubicBezTo>
                <a:cubicBezTo>
                  <a:pt x="1718365" y="83930"/>
                  <a:pt x="2126974" y="187739"/>
                  <a:pt x="2517913" y="198782"/>
                </a:cubicBezTo>
                <a:cubicBezTo>
                  <a:pt x="2908852" y="209825"/>
                  <a:pt x="3644348" y="145774"/>
                  <a:pt x="3644348" y="145774"/>
                </a:cubicBezTo>
                <a:cubicBezTo>
                  <a:pt x="3949148" y="130313"/>
                  <a:pt x="4167809" y="121478"/>
                  <a:pt x="4346713" y="106017"/>
                </a:cubicBezTo>
                <a:cubicBezTo>
                  <a:pt x="4525617" y="90556"/>
                  <a:pt x="4510157" y="46383"/>
                  <a:pt x="4717774" y="53009"/>
                </a:cubicBezTo>
                <a:cubicBezTo>
                  <a:pt x="4925391" y="59635"/>
                  <a:pt x="5197061" y="154609"/>
                  <a:pt x="5592417" y="145774"/>
                </a:cubicBezTo>
                <a:cubicBezTo>
                  <a:pt x="5987773" y="136939"/>
                  <a:pt x="6538843" y="68469"/>
                  <a:pt x="7089913" y="0"/>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图片 16" descr="千库网_卡通白云飞行飞机_元素编号11547758"/>
          <p:cNvPicPr>
            <a:picLocks noChangeAspect="1"/>
          </p:cNvPicPr>
          <p:nvPr/>
        </p:nvPicPr>
        <p:blipFill>
          <a:blip r:embed="rId5"/>
          <a:stretch>
            <a:fillRect/>
          </a:stretch>
        </p:blipFill>
        <p:spPr>
          <a:xfrm flipH="1">
            <a:off x="1630308" y="5473089"/>
            <a:ext cx="4760040" cy="4149558"/>
          </a:xfrm>
          <a:prstGeom prst="rect">
            <a:avLst/>
          </a:prstGeom>
        </p:spPr>
      </p:pic>
      <p:sp>
        <p:nvSpPr>
          <p:cNvPr id="3" name="TextBox 2"/>
          <p:cNvSpPr txBox="1"/>
          <p:nvPr/>
        </p:nvSpPr>
        <p:spPr>
          <a:xfrm>
            <a:off x="3684768" y="2939627"/>
            <a:ext cx="10972973"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7030A0"/>
                </a:solidFill>
                <a:effectLst>
                  <a:outerShdw blurRad="50800" dist="38100" dir="18900000" algn="bl" rotWithShape="0">
                    <a:prstClr val="black">
                      <a:alpha val="40000"/>
                    </a:prstClr>
                  </a:outerShdw>
                </a:effectLst>
                <a:uLnTx/>
                <a:uFillTx/>
                <a:latin typeface="UTM Showcard" panose="02040603050506020204" pitchFamily="18" charset="0"/>
                <a:ea typeface="+mn-ea"/>
                <a:cs typeface="+mn-cs"/>
              </a:rPr>
              <a:t>hoạt động</a:t>
            </a:r>
            <a:endParaRPr kumimoji="0" lang="vi-VN" sz="9600" b="0"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Arial" panose="020B0604020202020204" pitchFamily="34" charset="0"/>
              <a:ea typeface="+mn-ea"/>
              <a:cs typeface="+mn-cs"/>
            </a:endParaRPr>
          </a:p>
        </p:txBody>
      </p:sp>
      <p:sp>
        <p:nvSpPr>
          <p:cNvPr id="7" name="TextBox 6"/>
          <p:cNvSpPr txBox="1"/>
          <p:nvPr/>
        </p:nvSpPr>
        <p:spPr>
          <a:xfrm>
            <a:off x="3010503" y="4695120"/>
            <a:ext cx="12266994" cy="2092881"/>
          </a:xfrm>
          <a:prstGeom prst="rect">
            <a:avLst/>
          </a:prstGeom>
          <a:noFill/>
        </p:spPr>
        <p:txBody>
          <a:bodyPr wrap="square" rtlCol="0">
            <a:spAutoFit/>
          </a:bodyPr>
          <a:lstStyle/>
          <a:p>
            <a:pPr lvl="0" algn="ctr" defTabSz="1371600">
              <a:defRPr/>
            </a:pPr>
            <a:r>
              <a:rPr lang="vi-VN" sz="13000" b="1">
                <a:solidFill>
                  <a:srgbClr val="C00000"/>
                </a:solidFill>
                <a:effectLst>
                  <a:outerShdw blurRad="38100" dist="38100" dir="2700000" algn="tl">
                    <a:srgbClr val="000000">
                      <a:alpha val="43137"/>
                    </a:srgbClr>
                  </a:outerShdw>
                </a:effectLst>
                <a:latin typeface="UVF ChefScript Pro" panose="03060702040507070403" pitchFamily="66" charset="0"/>
              </a:rPr>
              <a:t>Cùng làm bộ sưu tập </a:t>
            </a:r>
            <a:endParaRPr kumimoji="0" lang="vi-VN" sz="13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VF ChefScript Pro" panose="03060702040507070403" pitchFamily="66" charset="0"/>
            </a:endParaRPr>
          </a:p>
        </p:txBody>
      </p:sp>
    </p:spTree>
    <p:custDataLst>
      <p:tags r:id="rId1"/>
    </p:custDataLst>
    <p:extLst>
      <p:ext uri="{BB962C8B-B14F-4D97-AF65-F5344CB8AC3E}">
        <p14:creationId xmlns:p14="http://schemas.microsoft.com/office/powerpoint/2010/main" val="341900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926ACC-AFD2-102C-30FA-30C640D5B5E6}"/>
              </a:ext>
            </a:extLst>
          </p:cNvPr>
          <p:cNvGrpSpPr/>
          <p:nvPr/>
        </p:nvGrpSpPr>
        <p:grpSpPr>
          <a:xfrm>
            <a:off x="6386513" y="985838"/>
            <a:ext cx="4229100" cy="7886700"/>
            <a:chOff x="4257675" y="657225"/>
            <a:chExt cx="2819400" cy="5257800"/>
          </a:xfrm>
        </p:grpSpPr>
        <p:sp>
          <p:nvSpPr>
            <p:cNvPr id="8" name="TextBox 7">
              <a:extLst>
                <a:ext uri="{FF2B5EF4-FFF2-40B4-BE49-F238E27FC236}">
                  <a16:creationId xmlns:a16="http://schemas.microsoft.com/office/drawing/2014/main" id="{6E88293D-4E36-D1AB-8FAA-0CD8F2924AC7}"/>
                </a:ext>
              </a:extLst>
            </p:cNvPr>
            <p:cNvSpPr txBox="1"/>
            <p:nvPr/>
          </p:nvSpPr>
          <p:spPr>
            <a:xfrm>
              <a:off x="4362457" y="4771643"/>
              <a:ext cx="1480039" cy="430887"/>
            </a:xfrm>
            <a:prstGeom prst="rect">
              <a:avLst/>
            </a:prstGeom>
            <a:noFill/>
          </p:spPr>
          <p:txBody>
            <a:bodyPr wrap="square">
              <a:spAutoFit/>
            </a:bodyPr>
            <a:lstStyle/>
            <a:p>
              <a:pPr defTabSz="1371600"/>
              <a:r>
                <a:rPr lang="en-US" dirty="0">
                  <a:solidFill>
                    <a:prstClr val="black"/>
                  </a:solidFill>
                  <a:latin typeface="Calibri" panose="020F0502020204030204"/>
                </a:rPr>
                <a:t>NGUYỄN NGÂN TIỂU HỌC KIM BÀI</a:t>
              </a:r>
            </a:p>
          </p:txBody>
        </p:sp>
        <p:sp>
          <p:nvSpPr>
            <p:cNvPr id="2" name="Rectangle 1"/>
            <p:cNvSpPr/>
            <p:nvPr/>
          </p:nvSpPr>
          <p:spPr>
            <a:xfrm>
              <a:off x="4257675" y="657225"/>
              <a:ext cx="2819400" cy="525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3" name="Rectangle 2"/>
          <p:cNvSpPr/>
          <p:nvPr/>
        </p:nvSpPr>
        <p:spPr>
          <a:xfrm>
            <a:off x="7400925" y="985837"/>
            <a:ext cx="4343400" cy="838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4" name="Picture 28"/>
          <p:cNvPicPr>
            <a:picLocks noChangeAspect="1"/>
          </p:cNvPicPr>
          <p:nvPr/>
        </p:nvPicPr>
        <p:blipFill>
          <a:blip r:embed="rId3"/>
          <a:srcRect/>
          <a:stretch>
            <a:fillRect/>
          </a:stretch>
        </p:blipFill>
        <p:spPr>
          <a:xfrm>
            <a:off x="5391323" y="7186612"/>
            <a:ext cx="3004793" cy="2185988"/>
          </a:xfrm>
          <a:prstGeom prst="rect">
            <a:avLst/>
          </a:prstGeom>
        </p:spPr>
      </p:pic>
      <p:pic>
        <p:nvPicPr>
          <p:cNvPr id="6" name="Picture 28"/>
          <p:cNvPicPr>
            <a:picLocks noChangeAspect="1"/>
          </p:cNvPicPr>
          <p:nvPr/>
        </p:nvPicPr>
        <p:blipFill>
          <a:blip r:embed="rId3"/>
          <a:srcRect/>
          <a:stretch>
            <a:fillRect/>
          </a:stretch>
        </p:blipFill>
        <p:spPr>
          <a:xfrm>
            <a:off x="9677573" y="7157465"/>
            <a:ext cx="3004793" cy="2185988"/>
          </a:xfrm>
          <a:prstGeom prst="rect">
            <a:avLst/>
          </a:prstGeom>
        </p:spPr>
      </p:pic>
      <p:pic>
        <p:nvPicPr>
          <p:cNvPr id="7" name="Picture 28"/>
          <p:cNvPicPr>
            <a:picLocks noChangeAspect="1"/>
          </p:cNvPicPr>
          <p:nvPr/>
        </p:nvPicPr>
        <p:blipFill>
          <a:blip r:embed="rId3"/>
          <a:srcRect/>
          <a:stretch>
            <a:fillRect/>
          </a:stretch>
        </p:blipFill>
        <p:spPr>
          <a:xfrm>
            <a:off x="7458076" y="7186610"/>
            <a:ext cx="3004793" cy="2185988"/>
          </a:xfrm>
          <a:prstGeom prst="rect">
            <a:avLst/>
          </a:prstGeom>
        </p:spPr>
      </p:pic>
      <p:pic>
        <p:nvPicPr>
          <p:cNvPr id="10" name="Picture 2"/>
          <p:cNvPicPr>
            <a:picLocks noChangeAspect="1"/>
          </p:cNvPicPr>
          <p:nvPr/>
        </p:nvPicPr>
        <p:blipFill>
          <a:blip r:embed="rId4"/>
          <a:srcRect t="4421" b="4421"/>
          <a:stretch>
            <a:fillRect/>
          </a:stretch>
        </p:blipFill>
        <p:spPr>
          <a:xfrm>
            <a:off x="13781928" y="-3280674"/>
            <a:ext cx="7850325" cy="7133984"/>
          </a:xfrm>
          <a:prstGeom prst="rect">
            <a:avLst/>
          </a:prstGeom>
        </p:spPr>
      </p:pic>
      <p:sp>
        <p:nvSpPr>
          <p:cNvPr id="55" name="TextBox 54">
            <a:extLst>
              <a:ext uri="{FF2B5EF4-FFF2-40B4-BE49-F238E27FC236}">
                <a16:creationId xmlns:a16="http://schemas.microsoft.com/office/drawing/2014/main" id="{56827078-7460-60DA-117D-BD8F8B5E2950}"/>
              </a:ext>
            </a:extLst>
          </p:cNvPr>
          <p:cNvSpPr txBox="1"/>
          <p:nvPr/>
        </p:nvSpPr>
        <p:spPr>
          <a:xfrm>
            <a:off x="6094182" y="2059524"/>
            <a:ext cx="5732577" cy="4154984"/>
          </a:xfrm>
          <a:prstGeom prst="rect">
            <a:avLst/>
          </a:prstGeom>
          <a:noFill/>
          <a:effectLst>
            <a:glow rad="228600">
              <a:schemeClr val="accent3">
                <a:satMod val="175000"/>
                <a:alpha val="40000"/>
              </a:schemeClr>
            </a:glow>
          </a:effectLst>
        </p:spPr>
        <p:txBody>
          <a:bodyPr wrap="square" rtlCol="0">
            <a:spAutoFit/>
          </a:bodyPr>
          <a:lstStyle/>
          <a:p>
            <a:pPr algn="ctr" defTabSz="1371600"/>
            <a:r>
              <a:rPr lang="en-US" sz="13200" dirty="0" err="1">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Khởi</a:t>
            </a:r>
            <a:r>
              <a:rPr lang="en-US" sz="1320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 </a:t>
            </a:r>
            <a:r>
              <a:rPr lang="en-US" sz="13200" dirty="0" err="1">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rPr>
              <a:t>động</a:t>
            </a:r>
            <a:endParaRPr lang="en-US" sz="2070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957364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882" y="7464908"/>
            <a:ext cx="8435640" cy="287739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32355"/>
            <a:ext cx="18240732" cy="385464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26033"/>
            <a:ext cx="18288000" cy="3965014"/>
          </a:xfrm>
          <a:prstGeom prst="rect">
            <a:avLst/>
          </a:prstGeom>
        </p:spPr>
      </p:pic>
      <p:sp>
        <p:nvSpPr>
          <p:cNvPr id="11" name="矩形 28">
            <a:extLst>
              <a:ext uri="{FF2B5EF4-FFF2-40B4-BE49-F238E27FC236}">
                <a16:creationId xmlns:a16="http://schemas.microsoft.com/office/drawing/2014/main" id="{66FEED97-D9DE-4630-B25C-BDE1D2B47A28}"/>
              </a:ext>
            </a:extLst>
          </p:cNvPr>
          <p:cNvSpPr/>
          <p:nvPr/>
        </p:nvSpPr>
        <p:spPr>
          <a:xfrm>
            <a:off x="3001410" y="260126"/>
            <a:ext cx="12285180" cy="5201424"/>
          </a:xfrm>
          <a:prstGeom prst="rect">
            <a:avLst/>
          </a:prstGeom>
        </p:spPr>
        <p:txBody>
          <a:bodyPr vert="horz"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600" noProof="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LÀM VIỆC NHÓM NHỎ</a:t>
            </a:r>
            <a:endParaRPr kumimoji="0" lang="en-US" altLang="zh-CN" sz="16600" b="0" i="0" u="none" strike="noStrike" kern="1200" cap="none" spc="0" normalizeH="0" baseline="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pic>
        <p:nvPicPr>
          <p:cNvPr id="12" name="图片 22">
            <a:extLst>
              <a:ext uri="{FF2B5EF4-FFF2-40B4-BE49-F238E27FC236}">
                <a16:creationId xmlns:a16="http://schemas.microsoft.com/office/drawing/2014/main" id="{C6B96D55-93A5-438F-B9A2-3E493E002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63974" y="5553566"/>
            <a:ext cx="12312783" cy="4672145"/>
          </a:xfrm>
          <a:prstGeom prst="rect">
            <a:avLst/>
          </a:prstGeom>
        </p:spPr>
      </p:pic>
      <p:sp>
        <p:nvSpPr>
          <p:cNvPr id="13" name="Freeform 11">
            <a:extLst>
              <a:ext uri="{FF2B5EF4-FFF2-40B4-BE49-F238E27FC236}">
                <a16:creationId xmlns:a16="http://schemas.microsoft.com/office/drawing/2014/main" id="{84331564-14FB-4FA1-85B2-441F1E46ED47}"/>
              </a:ext>
            </a:extLst>
          </p:cNvPr>
          <p:cNvSpPr/>
          <p:nvPr/>
        </p:nvSpPr>
        <p:spPr>
          <a:xfrm rot="18307579">
            <a:off x="69702" y="173831"/>
            <a:ext cx="3630358" cy="2881597"/>
          </a:xfrm>
          <a:custGeom>
            <a:avLst/>
            <a:gdLst/>
            <a:ahLst/>
            <a:cxnLst/>
            <a:rect l="l" t="t" r="r" b="b"/>
            <a:pathLst>
              <a:path w="3630358" h="2881597">
                <a:moveTo>
                  <a:pt x="0" y="0"/>
                </a:moveTo>
                <a:lnTo>
                  <a:pt x="3630358" y="0"/>
                </a:lnTo>
                <a:lnTo>
                  <a:pt x="3630358" y="2881596"/>
                </a:lnTo>
                <a:lnTo>
                  <a:pt x="0" y="2881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1531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76602" y="8147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20">
            <a:extLst>
              <a:ext uri="{FF2B5EF4-FFF2-40B4-BE49-F238E27FC236}">
                <a16:creationId xmlns:a16="http://schemas.microsoft.com/office/drawing/2014/main" id="{6C18FC8B-EAAC-423B-BA9A-DFF96C49DAC3}"/>
              </a:ext>
            </a:extLst>
          </p:cNvPr>
          <p:cNvGrpSpPr/>
          <p:nvPr/>
        </p:nvGrpSpPr>
        <p:grpSpPr>
          <a:xfrm>
            <a:off x="533400" y="650373"/>
            <a:ext cx="16842342" cy="1940956"/>
            <a:chOff x="1397669" y="1324285"/>
            <a:chExt cx="9663404" cy="1293970"/>
          </a:xfrm>
        </p:grpSpPr>
        <p:sp>
          <p:nvSpPr>
            <p:cNvPr id="19" name="TextBox 2">
              <a:extLst>
                <a:ext uri="{FF2B5EF4-FFF2-40B4-BE49-F238E27FC236}">
                  <a16:creationId xmlns:a16="http://schemas.microsoft.com/office/drawing/2014/main" id="{9CBE30A4-97EF-4507-8CFB-482CCBEB1DCE}"/>
                </a:ext>
              </a:extLst>
            </p:cNvPr>
            <p:cNvSpPr txBox="1"/>
            <p:nvPr/>
          </p:nvSpPr>
          <p:spPr>
            <a:xfrm>
              <a:off x="2015782" y="1324285"/>
              <a:ext cx="9045291" cy="1293970"/>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kumimoji="0" lang="vi-VN" sz="54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Làm một bộ sưu tập hình ảnh của em hoặc người thân trong gia đình từ lúc mới sinh đến nay.</a:t>
              </a:r>
            </a:p>
          </p:txBody>
        </p:sp>
        <p:pic>
          <p:nvPicPr>
            <p:cNvPr id="20" name="Picture 19">
              <a:extLst>
                <a:ext uri="{FF2B5EF4-FFF2-40B4-BE49-F238E27FC236}">
                  <a16:creationId xmlns:a16="http://schemas.microsoft.com/office/drawing/2014/main" id="{89B5D06C-F6D5-4AA9-AAF5-6FF3A2A44798}"/>
                </a:ext>
              </a:extLst>
            </p:cNvPr>
            <p:cNvPicPr>
              <a:picLocks noChangeAspect="1"/>
            </p:cNvPicPr>
            <p:nvPr/>
          </p:nvPicPr>
          <p:blipFill>
            <a:blip r:embed="rId3"/>
            <a:stretch>
              <a:fillRect/>
            </a:stretch>
          </p:blipFill>
          <p:spPr>
            <a:xfrm>
              <a:off x="1397669" y="1440574"/>
              <a:ext cx="811397" cy="925185"/>
            </a:xfrm>
            <a:prstGeom prst="rect">
              <a:avLst/>
            </a:prstGeom>
          </p:spPr>
        </p:pic>
      </p:grpSp>
      <p:sp>
        <p:nvSpPr>
          <p:cNvPr id="17" name="Rectangle: Rounded Corners 16">
            <a:extLst>
              <a:ext uri="{FF2B5EF4-FFF2-40B4-BE49-F238E27FC236}">
                <a16:creationId xmlns:a16="http://schemas.microsoft.com/office/drawing/2014/main" id="{5CD3B5D5-94A2-4949-96F3-C6FA7F899D82}"/>
              </a:ext>
            </a:extLst>
          </p:cNvPr>
          <p:cNvSpPr/>
          <p:nvPr/>
        </p:nvSpPr>
        <p:spPr>
          <a:xfrm>
            <a:off x="1034778" y="3110054"/>
            <a:ext cx="10148391" cy="6396472"/>
          </a:xfrm>
          <a:prstGeom prst="roundRect">
            <a:avLst>
              <a:gd name="adj" fmla="val 12880"/>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b="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Aptos Display" panose="02110004020202020204"/>
              </a:rPr>
              <a:t>HS làm bộ sưu tập hình ảnh của mình hoặc người thân trong gia đình từ lúc mới sinh đến nay trên giấy khổ A4 hoặc A3. Sau đó, từng bộ sưu tập của HS trong nhóm sẽ được dán lên giấy khổ A0</a:t>
            </a:r>
            <a:endParaRPr lang="en-US" sz="6000" b="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Aptos Display" panose="02110004020202020204"/>
            </a:endParaRPr>
          </a:p>
        </p:txBody>
      </p:sp>
      <p:grpSp>
        <p:nvGrpSpPr>
          <p:cNvPr id="25" name="Group 24">
            <a:extLst>
              <a:ext uri="{FF2B5EF4-FFF2-40B4-BE49-F238E27FC236}">
                <a16:creationId xmlns:a16="http://schemas.microsoft.com/office/drawing/2014/main" id="{F10FFDC5-9940-42D0-950C-BAE5705B3E09}"/>
              </a:ext>
            </a:extLst>
          </p:cNvPr>
          <p:cNvGrpSpPr/>
          <p:nvPr/>
        </p:nvGrpSpPr>
        <p:grpSpPr>
          <a:xfrm>
            <a:off x="11518329" y="4995185"/>
            <a:ext cx="6611879" cy="5094956"/>
            <a:chOff x="4563176" y="3375932"/>
            <a:chExt cx="4407919" cy="3396637"/>
          </a:xfrm>
        </p:grpSpPr>
        <p:grpSp>
          <p:nvGrpSpPr>
            <p:cNvPr id="26" name="Group 25">
              <a:extLst>
                <a:ext uri="{FF2B5EF4-FFF2-40B4-BE49-F238E27FC236}">
                  <a16:creationId xmlns:a16="http://schemas.microsoft.com/office/drawing/2014/main" id="{5C5365F3-5926-476D-B2D8-723C5FA54F33}"/>
                </a:ext>
              </a:extLst>
            </p:cNvPr>
            <p:cNvGrpSpPr/>
            <p:nvPr/>
          </p:nvGrpSpPr>
          <p:grpSpPr>
            <a:xfrm>
              <a:off x="4563176" y="3375932"/>
              <a:ext cx="4407919" cy="3396637"/>
              <a:chOff x="3450216" y="1028700"/>
              <a:chExt cx="11387568" cy="8774988"/>
            </a:xfrm>
          </p:grpSpPr>
          <p:sp>
            <p:nvSpPr>
              <p:cNvPr id="29" name="Freeform 2">
                <a:extLst>
                  <a:ext uri="{FF2B5EF4-FFF2-40B4-BE49-F238E27FC236}">
                    <a16:creationId xmlns:a16="http://schemas.microsoft.com/office/drawing/2014/main" id="{37DACE4C-5128-489A-8253-458A4759F247}"/>
                  </a:ext>
                </a:extLst>
              </p:cNvPr>
              <p:cNvSpPr/>
              <p:nvPr/>
            </p:nvSpPr>
            <p:spPr>
              <a:xfrm>
                <a:off x="3450216" y="2721118"/>
                <a:ext cx="2252853" cy="4114800"/>
              </a:xfrm>
              <a:custGeom>
                <a:avLst/>
                <a:gdLst/>
                <a:ahLst/>
                <a:cxnLst/>
                <a:rect l="l" t="t" r="r" b="b"/>
                <a:pathLst>
                  <a:path w="2252853" h="4114800">
                    <a:moveTo>
                      <a:pt x="0" y="0"/>
                    </a:moveTo>
                    <a:lnTo>
                      <a:pt x="2252853" y="0"/>
                    </a:lnTo>
                    <a:lnTo>
                      <a:pt x="22528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67345"/>
                <a:endParaRPr lang="en-US" sz="2700">
                  <a:solidFill>
                    <a:prstClr val="black"/>
                  </a:solidFill>
                  <a:latin typeface="Calibri" panose="020F0502020204030204"/>
                </a:endParaRPr>
              </a:p>
            </p:txBody>
          </p:sp>
          <p:sp>
            <p:nvSpPr>
              <p:cNvPr id="30" name="Freeform 3">
                <a:extLst>
                  <a:ext uri="{FF2B5EF4-FFF2-40B4-BE49-F238E27FC236}">
                    <a16:creationId xmlns:a16="http://schemas.microsoft.com/office/drawing/2014/main" id="{859F2728-AFED-495D-BCEE-29D580AD0F46}"/>
                  </a:ext>
                </a:extLst>
              </p:cNvPr>
              <p:cNvSpPr/>
              <p:nvPr/>
            </p:nvSpPr>
            <p:spPr>
              <a:xfrm flipH="1">
                <a:off x="12584931" y="2910131"/>
                <a:ext cx="2252853" cy="4114800"/>
              </a:xfrm>
              <a:custGeom>
                <a:avLst/>
                <a:gdLst/>
                <a:ahLst/>
                <a:cxnLst/>
                <a:rect l="l" t="t" r="r" b="b"/>
                <a:pathLst>
                  <a:path w="2252853" h="4114800">
                    <a:moveTo>
                      <a:pt x="2252853" y="0"/>
                    </a:moveTo>
                    <a:lnTo>
                      <a:pt x="0" y="0"/>
                    </a:lnTo>
                    <a:lnTo>
                      <a:pt x="0" y="4114800"/>
                    </a:lnTo>
                    <a:lnTo>
                      <a:pt x="2252853" y="4114800"/>
                    </a:lnTo>
                    <a:lnTo>
                      <a:pt x="225285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67345"/>
                <a:endParaRPr lang="en-US" sz="2700">
                  <a:solidFill>
                    <a:prstClr val="black"/>
                  </a:solidFill>
                  <a:latin typeface="Calibri" panose="020F0502020204030204"/>
                </a:endParaRPr>
              </a:p>
            </p:txBody>
          </p:sp>
          <p:sp>
            <p:nvSpPr>
              <p:cNvPr id="31" name="Freeform 4">
                <a:extLst>
                  <a:ext uri="{FF2B5EF4-FFF2-40B4-BE49-F238E27FC236}">
                    <a16:creationId xmlns:a16="http://schemas.microsoft.com/office/drawing/2014/main" id="{27302915-FBDD-4FC7-92D3-8655AA5BE529}"/>
                  </a:ext>
                </a:extLst>
              </p:cNvPr>
              <p:cNvSpPr/>
              <p:nvPr/>
            </p:nvSpPr>
            <p:spPr>
              <a:xfrm>
                <a:off x="7308896" y="5688888"/>
                <a:ext cx="3396424" cy="4114800"/>
              </a:xfrm>
              <a:custGeom>
                <a:avLst/>
                <a:gdLst/>
                <a:ahLst/>
                <a:cxnLst/>
                <a:rect l="l" t="t" r="r" b="b"/>
                <a:pathLst>
                  <a:path w="3396424" h="4114800">
                    <a:moveTo>
                      <a:pt x="0" y="0"/>
                    </a:moveTo>
                    <a:lnTo>
                      <a:pt x="3396425" y="0"/>
                    </a:lnTo>
                    <a:lnTo>
                      <a:pt x="33964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67345"/>
                <a:endParaRPr lang="en-US" sz="2700">
                  <a:solidFill>
                    <a:prstClr val="black"/>
                  </a:solidFill>
                  <a:latin typeface="Calibri" panose="020F0502020204030204"/>
                </a:endParaRPr>
              </a:p>
            </p:txBody>
          </p:sp>
          <p:sp>
            <p:nvSpPr>
              <p:cNvPr id="32" name="Freeform 5">
                <a:extLst>
                  <a:ext uri="{FF2B5EF4-FFF2-40B4-BE49-F238E27FC236}">
                    <a16:creationId xmlns:a16="http://schemas.microsoft.com/office/drawing/2014/main" id="{2D2AA91F-E37C-49AA-9281-64373FDEA363}"/>
                  </a:ext>
                </a:extLst>
              </p:cNvPr>
              <p:cNvSpPr/>
              <p:nvPr/>
            </p:nvSpPr>
            <p:spPr>
              <a:xfrm>
                <a:off x="5109647" y="1028700"/>
                <a:ext cx="7794924" cy="5807218"/>
              </a:xfrm>
              <a:custGeom>
                <a:avLst/>
                <a:gdLst/>
                <a:ahLst/>
                <a:cxnLst/>
                <a:rect l="l" t="t" r="r" b="b"/>
                <a:pathLst>
                  <a:path w="7794924" h="5807218">
                    <a:moveTo>
                      <a:pt x="0" y="0"/>
                    </a:moveTo>
                    <a:lnTo>
                      <a:pt x="7794924" y="0"/>
                    </a:lnTo>
                    <a:lnTo>
                      <a:pt x="7794924" y="5807218"/>
                    </a:lnTo>
                    <a:lnTo>
                      <a:pt x="0" y="5807218"/>
                    </a:lnTo>
                    <a:lnTo>
                      <a:pt x="0" y="0"/>
                    </a:lnTo>
                    <a:close/>
                  </a:path>
                </a:pathLst>
              </a:custGeom>
              <a:blipFill>
                <a:blip r:embed="rId8"/>
                <a:stretch>
                  <a:fillRect/>
                </a:stretch>
              </a:blipFill>
            </p:spPr>
            <p:txBody>
              <a:bodyPr/>
              <a:lstStyle/>
              <a:p>
                <a:pPr defTabSz="1367345"/>
                <a:endParaRPr lang="en-US" sz="2700">
                  <a:solidFill>
                    <a:prstClr val="black"/>
                  </a:solidFill>
                  <a:latin typeface="Calibri" panose="020F0502020204030204"/>
                </a:endParaRPr>
              </a:p>
            </p:txBody>
          </p:sp>
          <p:sp>
            <p:nvSpPr>
              <p:cNvPr id="33" name="Freeform 6">
                <a:extLst>
                  <a:ext uri="{FF2B5EF4-FFF2-40B4-BE49-F238E27FC236}">
                    <a16:creationId xmlns:a16="http://schemas.microsoft.com/office/drawing/2014/main" id="{0856163B-DA18-497C-B4CE-9C53AFE01A19}"/>
                  </a:ext>
                </a:extLst>
              </p:cNvPr>
              <p:cNvSpPr/>
              <p:nvPr/>
            </p:nvSpPr>
            <p:spPr>
              <a:xfrm>
                <a:off x="7062083" y="1939070"/>
                <a:ext cx="3890052" cy="3204430"/>
              </a:xfrm>
              <a:custGeom>
                <a:avLst/>
                <a:gdLst/>
                <a:ahLst/>
                <a:cxnLst/>
                <a:rect l="l" t="t" r="r" b="b"/>
                <a:pathLst>
                  <a:path w="3890052" h="3204430">
                    <a:moveTo>
                      <a:pt x="0" y="0"/>
                    </a:moveTo>
                    <a:lnTo>
                      <a:pt x="3890052" y="0"/>
                    </a:lnTo>
                    <a:lnTo>
                      <a:pt x="3890052" y="3204430"/>
                    </a:lnTo>
                    <a:lnTo>
                      <a:pt x="0" y="32044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367345"/>
                <a:endParaRPr lang="en-US" sz="2700">
                  <a:solidFill>
                    <a:prstClr val="black"/>
                  </a:solidFill>
                  <a:latin typeface="Calibri" panose="020F0502020204030204"/>
                </a:endParaRPr>
              </a:p>
            </p:txBody>
          </p:sp>
        </p:grpSp>
        <p:sp>
          <p:nvSpPr>
            <p:cNvPr id="27" name="Oval 26">
              <a:extLst>
                <a:ext uri="{FF2B5EF4-FFF2-40B4-BE49-F238E27FC236}">
                  <a16:creationId xmlns:a16="http://schemas.microsoft.com/office/drawing/2014/main" id="{0F608DF5-44AC-4E48-9E61-5B9351856197}"/>
                </a:ext>
              </a:extLst>
            </p:cNvPr>
            <p:cNvSpPr/>
            <p:nvPr/>
          </p:nvSpPr>
          <p:spPr>
            <a:xfrm>
              <a:off x="6206299" y="4351475"/>
              <a:ext cx="973750" cy="797560"/>
            </a:xfrm>
            <a:prstGeom prst="ellipse">
              <a:avLst/>
            </a:prstGeom>
            <a:solidFill>
              <a:srgbClr val="FCFAE1"/>
            </a:solidFill>
            <a:ln>
              <a:solidFill>
                <a:srgbClr val="FCFA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67345"/>
              <a:endParaRPr lang="en-US" sz="2700">
                <a:solidFill>
                  <a:prstClr val="white"/>
                </a:solidFill>
                <a:latin typeface="Calibri" panose="020F0502020204030204"/>
              </a:endParaRPr>
            </a:p>
          </p:txBody>
        </p:sp>
        <p:pic>
          <p:nvPicPr>
            <p:cNvPr id="28" name="Picture 6" descr="Mouth Transparent Gif">
              <a:extLst>
                <a:ext uri="{FF2B5EF4-FFF2-40B4-BE49-F238E27FC236}">
                  <a16:creationId xmlns:a16="http://schemas.microsoft.com/office/drawing/2014/main" id="{DFD8DFAF-A162-4554-8141-2E84BD2996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3335" y="4378329"/>
              <a:ext cx="761624" cy="74385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5E52F662-2FBD-4C6E-B743-515CF57D3AB7}"/>
              </a:ext>
            </a:extLst>
          </p:cNvPr>
          <p:cNvSpPr txBox="1"/>
          <p:nvPr/>
        </p:nvSpPr>
        <p:spPr>
          <a:xfrm>
            <a:off x="11798065" y="3110054"/>
            <a:ext cx="5414469" cy="1446550"/>
          </a:xfrm>
          <a:prstGeom prst="rect">
            <a:avLst/>
          </a:prstGeom>
          <a:noFill/>
        </p:spPr>
        <p:txBody>
          <a:bodyPr wrap="square">
            <a:spAutoFit/>
          </a:bodyPr>
          <a:lstStyle/>
          <a:p>
            <a:pPr algn="ctr"/>
            <a:r>
              <a:rPr kumimoji="0" lang="en-US" sz="8800" b="1" i="0" u="none" strike="noStrike" kern="1200" cap="none" spc="900" normalizeH="0" baseline="0" noProof="0">
                <a:ln w="38100">
                  <a:solidFill>
                    <a:prstClr val="white"/>
                  </a:solidFill>
                </a:ln>
                <a:solidFill>
                  <a:srgbClr val="FF0000"/>
                </a:solidFill>
                <a:effectLst/>
                <a:uLnTx/>
                <a:uFillTx/>
                <a:latin typeface="iCiel Pony" panose="02000000000000000000" pitchFamily="2" charset="0"/>
                <a:ea typeface="+mn-ea"/>
                <a:cs typeface="Calibri" panose="020F0502020204030204" pitchFamily="34" charset="0"/>
              </a:rPr>
              <a:t>Gợi ý:</a:t>
            </a:r>
            <a:endParaRPr lang="en-US" sz="1400">
              <a:solidFill>
                <a:srgbClr val="FF0000"/>
              </a:solidFill>
            </a:endParaRPr>
          </a:p>
        </p:txBody>
      </p:sp>
    </p:spTree>
    <p:extLst>
      <p:ext uri="{BB962C8B-B14F-4D97-AF65-F5344CB8AC3E}">
        <p14:creationId xmlns:p14="http://schemas.microsoft.com/office/powerpoint/2010/main" val="607517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ữ gi - Olm">
            <a:extLst>
              <a:ext uri="{FF2B5EF4-FFF2-40B4-BE49-F238E27FC236}">
                <a16:creationId xmlns:a16="http://schemas.microsoft.com/office/drawing/2014/main" id="{2CA785B8-8F71-4FB4-8FCE-4F1BC8A57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6" y="800100"/>
            <a:ext cx="4146117" cy="895357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8">
            <a:extLst>
              <a:ext uri="{FF2B5EF4-FFF2-40B4-BE49-F238E27FC236}">
                <a16:creationId xmlns:a16="http://schemas.microsoft.com/office/drawing/2014/main" id="{13504335-22F7-41CE-8EB0-F1E94EFB5A01}"/>
              </a:ext>
            </a:extLst>
          </p:cNvPr>
          <p:cNvPicPr>
            <a:picLocks noChangeAspect="1"/>
          </p:cNvPicPr>
          <p:nvPr/>
        </p:nvPicPr>
        <p:blipFill rotWithShape="1">
          <a:blip r:embed="rId5" cstate="print">
            <a:duotone>
              <a:srgbClr val="70AD47">
                <a:shade val="45000"/>
                <a:satMod val="135000"/>
              </a:srgbClr>
              <a:prstClr val="white"/>
            </a:duotone>
            <a:extLst>
              <a:ext uri="{28A0092B-C50C-407E-A947-70E740481C1C}">
                <a14:useLocalDpi xmlns:a14="http://schemas.microsoft.com/office/drawing/2010/main" val="0"/>
              </a:ext>
            </a:extLst>
          </a:blip>
          <a:srcRect l="12109" t="1324"/>
          <a:stretch/>
        </p:blipFill>
        <p:spPr>
          <a:xfrm>
            <a:off x="3657600" y="-797103"/>
            <a:ext cx="15658454" cy="11084103"/>
          </a:xfrm>
          <a:prstGeom prst="rect">
            <a:avLst/>
          </a:prstGeom>
        </p:spPr>
      </p:pic>
      <p:sp>
        <p:nvSpPr>
          <p:cNvPr id="11" name="TextBox 8">
            <a:extLst>
              <a:ext uri="{FF2B5EF4-FFF2-40B4-BE49-F238E27FC236}">
                <a16:creationId xmlns:a16="http://schemas.microsoft.com/office/drawing/2014/main" id="{0038D977-A288-422F-A737-461940620132}"/>
              </a:ext>
            </a:extLst>
          </p:cNvPr>
          <p:cNvSpPr txBox="1"/>
          <p:nvPr/>
        </p:nvSpPr>
        <p:spPr>
          <a:xfrm>
            <a:off x="4953000" y="2324100"/>
            <a:ext cx="10252467" cy="2052084"/>
          </a:xfrm>
          <a:prstGeom prst="rect">
            <a:avLst/>
          </a:prstGeom>
          <a:noFill/>
        </p:spPr>
        <p:txBody>
          <a:bodyPr wrap="square" lIns="0" tIns="0" rIns="0" bIns="0">
            <a:noAutofit/>
          </a:bodyPr>
          <a:lstStyle/>
          <a:p>
            <a:pPr lvl="0" algn="ctr">
              <a:lnSpc>
                <a:spcPct val="130000"/>
              </a:lnSpc>
              <a:spcBef>
                <a:spcPts val="30"/>
              </a:spcBef>
              <a:spcAft>
                <a:spcPts val="30"/>
              </a:spcAft>
              <a:defRPr/>
            </a:pPr>
            <a:r>
              <a:rPr kumimoji="0" lang="en-US" altLang="zh-CN" sz="54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rPr>
              <a:t>	</a:t>
            </a:r>
            <a:r>
              <a:rPr lang="en-US" altLang="zh-CN" sz="54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Đ</a:t>
            </a:r>
            <a:r>
              <a:rPr lang="vi-VN" altLang="zh-CN" sz="54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ại diện một số nhóm lên giới thiệu sản phẩm và nói về sự thay đổi của bản thân hoặc người thân qua từng giai đoạn phát triển</a:t>
            </a:r>
            <a:endParaRPr kumimoji="0" lang="en-US" altLang="zh-CN" sz="54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39818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6326032"/>
            <a:ext cx="18288000" cy="4016272"/>
            <a:chOff x="0" y="3163016"/>
            <a:chExt cx="9144000" cy="200813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Picture 2">
            <a:extLst>
              <a:ext uri="{FF2B5EF4-FFF2-40B4-BE49-F238E27FC236}">
                <a16:creationId xmlns:a16="http://schemas.microsoft.com/office/drawing/2014/main" id="{68F4FBDF-0AD9-4757-9AF0-750C2682B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17139"/>
            <a:ext cx="16503370" cy="3267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8D4489-1BDA-4EA0-A973-7F4DF8BB7BD8}"/>
              </a:ext>
            </a:extLst>
          </p:cNvPr>
          <p:cNvPicPr>
            <a:picLocks noChangeAspect="1"/>
          </p:cNvPicPr>
          <p:nvPr/>
        </p:nvPicPr>
        <p:blipFill rotWithShape="1">
          <a:blip r:embed="rId8"/>
          <a:srcRect b="20667"/>
          <a:stretch/>
        </p:blipFill>
        <p:spPr>
          <a:xfrm>
            <a:off x="4665391" y="4198128"/>
            <a:ext cx="9061678" cy="60585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1832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7">
            <a:extLst>
              <a:ext uri="{FF2B5EF4-FFF2-40B4-BE49-F238E27FC236}">
                <a16:creationId xmlns:a16="http://schemas.microsoft.com/office/drawing/2014/main" id="{EE878D21-C282-4E6A-96CC-DF87B5A5E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81300"/>
            <a:ext cx="6324600" cy="6989079"/>
          </a:xfrm>
          <a:prstGeom prst="rect">
            <a:avLst/>
          </a:prstGeom>
        </p:spPr>
      </p:pic>
      <p:sp>
        <p:nvSpPr>
          <p:cNvPr id="9" name="TextBox 8">
            <a:extLst>
              <a:ext uri="{FF2B5EF4-FFF2-40B4-BE49-F238E27FC236}">
                <a16:creationId xmlns:a16="http://schemas.microsoft.com/office/drawing/2014/main" id="{DB6C7F6A-F3C0-4CDA-93A9-6150BD7003E2}"/>
              </a:ext>
            </a:extLst>
          </p:cNvPr>
          <p:cNvSpPr txBox="1"/>
          <p:nvPr/>
        </p:nvSpPr>
        <p:spPr>
          <a:xfrm>
            <a:off x="467139" y="629051"/>
            <a:ext cx="51816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a:ln w="28575">
                  <a:solidFill>
                    <a:prstClr val="black"/>
                  </a:solidFill>
                </a:ln>
                <a:solidFill>
                  <a:srgbClr val="FF0000"/>
                </a:solidFill>
                <a:latin typeface="#9Slide07 IcielCadena" panose="02000503000000020004" pitchFamily="2" charset="0"/>
                <a:ea typeface="迷你简菱心" panose="02010609000101010101" pitchFamily="49" charset="-122"/>
                <a:sym typeface="+mn-lt"/>
              </a:rPr>
              <a:t>GHI NHỚ:</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0DF96F19-72D8-4AA1-AD63-BF00229EC81D}"/>
              </a:ext>
            </a:extLst>
          </p:cNvPr>
          <p:cNvSpPr/>
          <p:nvPr/>
        </p:nvSpPr>
        <p:spPr>
          <a:xfrm>
            <a:off x="6553200" y="876300"/>
            <a:ext cx="11506200" cy="90678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TextBox 68"/>
          <p:cNvSpPr txBox="1">
            <a:spLocks/>
          </p:cNvSpPr>
          <p:nvPr/>
        </p:nvSpPr>
        <p:spPr>
          <a:xfrm>
            <a:off x="7048500" y="1352326"/>
            <a:ext cx="10515600" cy="4711522"/>
          </a:xfrm>
          <a:prstGeom prst="rect">
            <a:avLst/>
          </a:prstGeom>
        </p:spPr>
        <p:txBody>
          <a:bodyPr vert="horz" wrap="square" lIns="0" tIns="144000" rIns="0" bIns="0" anchor="t" anchorCtr="1">
            <a:noAutofit/>
          </a:bodyPr>
          <a:lstStyle/>
          <a:p>
            <a:pPr lvl="0" algn="just" defTabSz="1828800">
              <a:lnSpc>
                <a:spcPct val="120000"/>
              </a:lnSpc>
            </a:pPr>
            <a:r>
              <a:rPr lang="vi-VN" altLang="zh-CN" sz="4400">
                <a:solidFill>
                  <a:srgbClr val="000000"/>
                </a:solidFill>
                <a:latin typeface="Calibri"/>
              </a:rPr>
              <a:t>•Con người trải qua các giai đoạn phát triển chính: tuổi ấu thơ (từ lúc mới sinh đến 9 tuổi); tuổi vị thành niên (từ 10 đến 19 tuổi); tuổi trưởng thành (từ 20 đến 60 tuổi); tuổi già (trên 60 tuổi).</a:t>
            </a:r>
          </a:p>
          <a:p>
            <a:pPr lvl="0" algn="just" defTabSz="1828800">
              <a:lnSpc>
                <a:spcPct val="120000"/>
              </a:lnSpc>
            </a:pPr>
            <a:r>
              <a:rPr lang="vi-VN" altLang="zh-CN" sz="4400">
                <a:solidFill>
                  <a:srgbClr val="000000"/>
                </a:solidFill>
                <a:latin typeface="Calibri"/>
              </a:rPr>
              <a:t>•Con người ở mỗi giai đoạn phát triển có những đặc điểm khác nhau về thể chất và tinh thần, có đóng góp khác nhau cho gia đình và xã hội; cần có sự quan tâm chăm sóc, giúp đỡ, động viên từ gia đình và xã hội.</a:t>
            </a:r>
            <a:endParaRPr kumimoji="0" lang="vi-VN" altLang="zh-CN" sz="4400" i="0" u="none" strike="noStrike" kern="1200" cap="none" spc="0" normalizeH="0" baseline="0" noProof="0">
              <a:ln>
                <a:noFill/>
              </a:ln>
              <a:solidFill>
                <a:srgbClr val="000000"/>
              </a:solidFill>
              <a:effectLst/>
              <a:uLnTx/>
              <a:uFillTx/>
              <a:latin typeface="Calibri"/>
              <a:ea typeface="宋体" panose="02010600030101010101" pitchFamily="2" charset="-122"/>
            </a:endParaRPr>
          </a:p>
        </p:txBody>
      </p:sp>
    </p:spTree>
    <p:extLst>
      <p:ext uri="{BB962C8B-B14F-4D97-AF65-F5344CB8AC3E}">
        <p14:creationId xmlns:p14="http://schemas.microsoft.com/office/powerpoint/2010/main" val="2407011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4777-44F1-C702-7423-D11E262C07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25F47B-805D-705A-F263-39C981B04F0F}"/>
              </a:ext>
            </a:extLst>
          </p:cNvPr>
          <p:cNvSpPr/>
          <p:nvPr/>
        </p:nvSpPr>
        <p:spPr>
          <a:xfrm>
            <a:off x="0" y="-16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3">
            <a:extLst>
              <a:ext uri="{FF2B5EF4-FFF2-40B4-BE49-F238E27FC236}">
                <a16:creationId xmlns:a16="http://schemas.microsoft.com/office/drawing/2014/main" id="{2FF41877-3A0D-D753-F64B-9537C6CBBB7B}"/>
              </a:ext>
            </a:extLst>
          </p:cNvPr>
          <p:cNvGrpSpPr/>
          <p:nvPr/>
        </p:nvGrpSpPr>
        <p:grpSpPr>
          <a:xfrm>
            <a:off x="685800" y="876300"/>
            <a:ext cx="13411200" cy="8839200"/>
            <a:chOff x="0" y="0"/>
            <a:chExt cx="4357722" cy="2450138"/>
          </a:xfrm>
        </p:grpSpPr>
        <p:sp>
          <p:nvSpPr>
            <p:cNvPr id="4" name="Freeform 4">
              <a:extLst>
                <a:ext uri="{FF2B5EF4-FFF2-40B4-BE49-F238E27FC236}">
                  <a16:creationId xmlns:a16="http://schemas.microsoft.com/office/drawing/2014/main" id="{9744EDDC-05AC-C398-28C0-EA19BA4CDEA6}"/>
                </a:ext>
              </a:extLst>
            </p:cNvPr>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5">
              <a:extLst>
                <a:ext uri="{FF2B5EF4-FFF2-40B4-BE49-F238E27FC236}">
                  <a16:creationId xmlns:a16="http://schemas.microsoft.com/office/drawing/2014/main" id="{938F7557-2F21-6121-0BFA-25EAA0428947}"/>
                </a:ext>
              </a:extLst>
            </p:cNvPr>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98C4575D-6405-4109-847C-F8E3C6567888}"/>
              </a:ext>
            </a:extLst>
          </p:cNvPr>
          <p:cNvGrpSpPr/>
          <p:nvPr/>
        </p:nvGrpSpPr>
        <p:grpSpPr>
          <a:xfrm>
            <a:off x="1701293" y="2198126"/>
            <a:ext cx="11141489" cy="7211289"/>
            <a:chOff x="7162800" y="2715661"/>
            <a:chExt cx="11141489" cy="7211289"/>
          </a:xfrm>
        </p:grpSpPr>
        <p:sp>
          <p:nvSpPr>
            <p:cNvPr id="9" name="Freeform 11">
              <a:extLst>
                <a:ext uri="{FF2B5EF4-FFF2-40B4-BE49-F238E27FC236}">
                  <a16:creationId xmlns:a16="http://schemas.microsoft.com/office/drawing/2014/main" id="{ADBC513C-4219-9B26-294E-7EAD1245F505}"/>
                </a:ext>
              </a:extLst>
            </p:cNvPr>
            <p:cNvSpPr/>
            <p:nvPr/>
          </p:nvSpPr>
          <p:spPr>
            <a:xfrm>
              <a:off x="7162800" y="3238500"/>
              <a:ext cx="11141489" cy="6688450"/>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4">
              <a:extLst>
                <a:ext uri="{FF2B5EF4-FFF2-40B4-BE49-F238E27FC236}">
                  <a16:creationId xmlns:a16="http://schemas.microsoft.com/office/drawing/2014/main" id="{96747BDF-393C-27F9-9BCB-4247D1AB1922}"/>
                </a:ext>
              </a:extLst>
            </p:cNvPr>
            <p:cNvSpPr/>
            <p:nvPr/>
          </p:nvSpPr>
          <p:spPr>
            <a:xfrm>
              <a:off x="7162800" y="2715661"/>
              <a:ext cx="1615555"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6">
              <a:extLst>
                <a:ext uri="{FF2B5EF4-FFF2-40B4-BE49-F238E27FC236}">
                  <a16:creationId xmlns:a16="http://schemas.microsoft.com/office/drawing/2014/main" id="{A40147B2-D9BD-15DA-CD85-A7AE2B4E253E}"/>
                </a:ext>
              </a:extLst>
            </p:cNvPr>
            <p:cNvSpPr txBox="1"/>
            <p:nvPr/>
          </p:nvSpPr>
          <p:spPr>
            <a:xfrm>
              <a:off x="8401260" y="4478981"/>
              <a:ext cx="9067800" cy="4616648"/>
            </a:xfrm>
            <a:prstGeom prst="rect">
              <a:avLst/>
            </a:prstGeom>
          </p:spPr>
          <p:txBody>
            <a:bodyPr wrap="square" lIns="0" tIns="0" rIns="0" bIns="0" rtlCol="0" anchor="t">
              <a:spAutoFit/>
            </a:bodyPr>
            <a:lstStyle/>
            <a:p>
              <a:pPr lvl="0" algn="just">
                <a:defRPr/>
              </a:pPr>
              <a:r>
                <a:rPr lang="vi-VN" sz="6000" b="1">
                  <a:solidFill>
                    <a:srgbClr val="0070C0"/>
                  </a:solidFill>
                  <a:latin typeface="Calibri" panose="020F0502020204030204" pitchFamily="34" charset="0"/>
                  <a:ea typeface="Sniglet"/>
                  <a:cs typeface="Calibri" panose="020F0502020204030204" pitchFamily="34" charset="0"/>
                  <a:sym typeface="Sniglet"/>
                </a:rPr>
                <a:t>•	Các giai đoạn phát triển</a:t>
              </a:r>
            </a:p>
            <a:p>
              <a:pPr lvl="0" algn="just">
                <a:defRPr/>
              </a:pPr>
              <a:r>
                <a:rPr lang="vi-VN" sz="6000" b="1">
                  <a:solidFill>
                    <a:srgbClr val="0070C0"/>
                  </a:solidFill>
                  <a:latin typeface="Calibri" panose="020F0502020204030204" pitchFamily="34" charset="0"/>
                  <a:ea typeface="Sniglet"/>
                  <a:cs typeface="Calibri" panose="020F0502020204030204" pitchFamily="34" charset="0"/>
                  <a:sym typeface="Sniglet"/>
                </a:rPr>
                <a:t>•	Tuổi ấu thơ</a:t>
              </a:r>
            </a:p>
            <a:p>
              <a:pPr lvl="0" algn="just">
                <a:defRPr/>
              </a:pPr>
              <a:r>
                <a:rPr lang="vi-VN" sz="6000" b="1">
                  <a:solidFill>
                    <a:srgbClr val="0070C0"/>
                  </a:solidFill>
                  <a:latin typeface="Calibri" panose="020F0502020204030204" pitchFamily="34" charset="0"/>
                  <a:ea typeface="Sniglet"/>
                  <a:cs typeface="Calibri" panose="020F0502020204030204" pitchFamily="34" charset="0"/>
                  <a:sym typeface="Sniglet"/>
                </a:rPr>
                <a:t>•	Tuổi vị thành niên</a:t>
              </a:r>
              <a:endParaRPr lang="en-US" sz="6000" b="1">
                <a:solidFill>
                  <a:srgbClr val="0070C0"/>
                </a:solidFill>
                <a:latin typeface="Calibri" panose="020F0502020204030204" pitchFamily="34" charset="0"/>
                <a:ea typeface="Sniglet"/>
                <a:cs typeface="Calibri" panose="020F0502020204030204" pitchFamily="34" charset="0"/>
                <a:sym typeface="Sniglet"/>
              </a:endParaRPr>
            </a:p>
            <a:p>
              <a:pPr lvl="0" algn="just">
                <a:defRPr/>
              </a:pPr>
              <a:r>
                <a:rPr kumimoji="0" lang="vi-VN" sz="60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	Tuổi trưởng thành</a:t>
              </a:r>
            </a:p>
            <a:p>
              <a:pPr lvl="0" algn="just">
                <a:defRPr/>
              </a:pPr>
              <a:r>
                <a:rPr kumimoji="0" lang="vi-VN" sz="60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	Tuổi già</a:t>
              </a:r>
              <a:endParaRPr kumimoji="0" lang="en-US" sz="60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pic>
        <p:nvPicPr>
          <p:cNvPr id="23" name="Picture 2" descr="Chữ gi - Olm">
            <a:extLst>
              <a:ext uri="{FF2B5EF4-FFF2-40B4-BE49-F238E27FC236}">
                <a16:creationId xmlns:a16="http://schemas.microsoft.com/office/drawing/2014/main" id="{F774B25F-AF11-4B36-9128-29D7295C9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564331" y="874157"/>
            <a:ext cx="4550487" cy="94015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9DBCE5B-B4C8-4EE2-9771-AD415EE84DEE}"/>
              </a:ext>
            </a:extLst>
          </p:cNvPr>
          <p:cNvSpPr txBox="1"/>
          <p:nvPr/>
        </p:nvSpPr>
        <p:spPr>
          <a:xfrm>
            <a:off x="4590236" y="1208582"/>
            <a:ext cx="7417317"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kern="0">
                <a:ln w="28575">
                  <a:solidFill>
                    <a:prstClr val="black"/>
                  </a:solidFill>
                </a:ln>
                <a:solidFill>
                  <a:srgbClr val="FF0000"/>
                </a:solidFill>
                <a:latin typeface="#9Slide07 IcielCadena" panose="02000503000000020004" pitchFamily="2" charset="0"/>
                <a:ea typeface="迷你简菱心" panose="02010609000101010101" pitchFamily="49" charset="-122"/>
                <a:sym typeface="+mn-lt"/>
              </a:rPr>
              <a:t>Từ khoá</a:t>
            </a:r>
            <a:endParaRPr kumimoji="0" lang="en-US" sz="20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0938718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926ACC-AFD2-102C-30FA-30C640D5B5E6}"/>
              </a:ext>
            </a:extLst>
          </p:cNvPr>
          <p:cNvGrpSpPr/>
          <p:nvPr/>
        </p:nvGrpSpPr>
        <p:grpSpPr>
          <a:xfrm>
            <a:off x="6386513" y="985838"/>
            <a:ext cx="4229100" cy="7886700"/>
            <a:chOff x="4257675" y="657225"/>
            <a:chExt cx="2819400" cy="5257800"/>
          </a:xfrm>
        </p:grpSpPr>
        <p:sp>
          <p:nvSpPr>
            <p:cNvPr id="8" name="TextBox 7">
              <a:extLst>
                <a:ext uri="{FF2B5EF4-FFF2-40B4-BE49-F238E27FC236}">
                  <a16:creationId xmlns:a16="http://schemas.microsoft.com/office/drawing/2014/main" id="{6E88293D-4E36-D1AB-8FAA-0CD8F2924AC7}"/>
                </a:ext>
              </a:extLst>
            </p:cNvPr>
            <p:cNvSpPr txBox="1"/>
            <p:nvPr/>
          </p:nvSpPr>
          <p:spPr>
            <a:xfrm>
              <a:off x="4362457" y="4771643"/>
              <a:ext cx="1480039" cy="43088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NGUYỄN NGÂN TIỂU HỌC KIM BÀI</a:t>
              </a:r>
            </a:p>
          </p:txBody>
        </p:sp>
        <p:sp>
          <p:nvSpPr>
            <p:cNvPr id="2" name="Rectangle 1"/>
            <p:cNvSpPr/>
            <p:nvPr/>
          </p:nvSpPr>
          <p:spPr>
            <a:xfrm>
              <a:off x="4257675" y="657225"/>
              <a:ext cx="2819400" cy="525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400925" y="985837"/>
            <a:ext cx="4343400" cy="838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8"/>
          <p:cNvPicPr>
            <a:picLocks noChangeAspect="1"/>
          </p:cNvPicPr>
          <p:nvPr/>
        </p:nvPicPr>
        <p:blipFill>
          <a:blip r:embed="rId3"/>
          <a:srcRect/>
          <a:stretch>
            <a:fillRect/>
          </a:stretch>
        </p:blipFill>
        <p:spPr>
          <a:xfrm>
            <a:off x="5391323" y="7186612"/>
            <a:ext cx="3004793" cy="2185988"/>
          </a:xfrm>
          <a:prstGeom prst="rect">
            <a:avLst/>
          </a:prstGeom>
        </p:spPr>
      </p:pic>
      <p:pic>
        <p:nvPicPr>
          <p:cNvPr id="6" name="Picture 28"/>
          <p:cNvPicPr>
            <a:picLocks noChangeAspect="1"/>
          </p:cNvPicPr>
          <p:nvPr/>
        </p:nvPicPr>
        <p:blipFill>
          <a:blip r:embed="rId3"/>
          <a:srcRect/>
          <a:stretch>
            <a:fillRect/>
          </a:stretch>
        </p:blipFill>
        <p:spPr>
          <a:xfrm>
            <a:off x="9677573" y="7157465"/>
            <a:ext cx="3004793" cy="2185988"/>
          </a:xfrm>
          <a:prstGeom prst="rect">
            <a:avLst/>
          </a:prstGeom>
        </p:spPr>
      </p:pic>
      <p:pic>
        <p:nvPicPr>
          <p:cNvPr id="7" name="Picture 28"/>
          <p:cNvPicPr>
            <a:picLocks noChangeAspect="1"/>
          </p:cNvPicPr>
          <p:nvPr/>
        </p:nvPicPr>
        <p:blipFill>
          <a:blip r:embed="rId3"/>
          <a:srcRect/>
          <a:stretch>
            <a:fillRect/>
          </a:stretch>
        </p:blipFill>
        <p:spPr>
          <a:xfrm>
            <a:off x="7458076" y="7186610"/>
            <a:ext cx="3004793" cy="2185988"/>
          </a:xfrm>
          <a:prstGeom prst="rect">
            <a:avLst/>
          </a:prstGeom>
        </p:spPr>
      </p:pic>
      <p:pic>
        <p:nvPicPr>
          <p:cNvPr id="10" name="Picture 2"/>
          <p:cNvPicPr>
            <a:picLocks noChangeAspect="1"/>
          </p:cNvPicPr>
          <p:nvPr/>
        </p:nvPicPr>
        <p:blipFill>
          <a:blip r:embed="rId4"/>
          <a:srcRect t="4421" b="4421"/>
          <a:stretch>
            <a:fillRect/>
          </a:stretch>
        </p:blipFill>
        <p:spPr>
          <a:xfrm>
            <a:off x="13781928" y="-3280674"/>
            <a:ext cx="7850325" cy="7133984"/>
          </a:xfrm>
          <a:prstGeom prst="rect">
            <a:avLst/>
          </a:prstGeom>
        </p:spPr>
      </p:pic>
      <p:sp>
        <p:nvSpPr>
          <p:cNvPr id="55" name="TextBox 54">
            <a:extLst>
              <a:ext uri="{FF2B5EF4-FFF2-40B4-BE49-F238E27FC236}">
                <a16:creationId xmlns:a16="http://schemas.microsoft.com/office/drawing/2014/main" id="{56827078-7460-60DA-117D-BD8F8B5E2950}"/>
              </a:ext>
            </a:extLst>
          </p:cNvPr>
          <p:cNvSpPr txBox="1"/>
          <p:nvPr/>
        </p:nvSpPr>
        <p:spPr>
          <a:xfrm>
            <a:off x="6277711" y="2224961"/>
            <a:ext cx="5732577" cy="4154984"/>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củng</a:t>
            </a:r>
            <a:r>
              <a:rPr kumimoji="0" lang="en-US" sz="13200" b="0" i="0" u="none" strike="noStrike" kern="1200" cap="none" spc="0" normalizeH="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cố</a:t>
            </a:r>
            <a:endParaRPr kumimoji="0" lang="en-US" sz="20700" b="0" i="0" u="none" strike="noStrike" kern="1200" cap="none" spc="0" normalizeH="0" baseline="0" noProof="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715457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1D0527-9DDF-43F6-8EF7-C089FFAA2252}"/>
              </a:ext>
            </a:extLst>
          </p:cNvPr>
          <p:cNvSpPr/>
          <p:nvPr/>
        </p:nvSpPr>
        <p:spPr>
          <a:xfrm>
            <a:off x="4953000" y="588312"/>
            <a:ext cx="12607533" cy="90678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2" descr="Chữ gi - Olm">
            <a:extLst>
              <a:ext uri="{FF2B5EF4-FFF2-40B4-BE49-F238E27FC236}">
                <a16:creationId xmlns:a16="http://schemas.microsoft.com/office/drawing/2014/main" id="{2CA785B8-8F71-4FB4-8FCE-4F1BC8A57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68" y="774772"/>
            <a:ext cx="4461267" cy="89535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8">
            <a:extLst>
              <a:ext uri="{FF2B5EF4-FFF2-40B4-BE49-F238E27FC236}">
                <a16:creationId xmlns:a16="http://schemas.microsoft.com/office/drawing/2014/main" id="{0038D977-A288-422F-A737-461940620132}"/>
              </a:ext>
            </a:extLst>
          </p:cNvPr>
          <p:cNvSpPr txBox="1"/>
          <p:nvPr/>
        </p:nvSpPr>
        <p:spPr>
          <a:xfrm>
            <a:off x="5301807" y="2915386"/>
            <a:ext cx="11734800" cy="2052084"/>
          </a:xfrm>
          <a:prstGeom prst="rect">
            <a:avLst/>
          </a:prstGeom>
          <a:noFill/>
        </p:spPr>
        <p:txBody>
          <a:bodyPr wrap="square" lIns="0" tIns="0" rIns="0" bIns="0">
            <a:noAutofit/>
          </a:bodyPr>
          <a:lstStyle/>
          <a:p>
            <a:pPr marL="685800" lvl="0" indent="-685800" algn="just">
              <a:lnSpc>
                <a:spcPct val="130000"/>
              </a:lnSpc>
              <a:spcBef>
                <a:spcPts val="30"/>
              </a:spcBef>
              <a:spcAft>
                <a:spcPts val="30"/>
              </a:spcAft>
              <a:buFont typeface="Courier New" panose="02070309020205020404" pitchFamily="49" charset="0"/>
              <a:buChar char="o"/>
              <a:defRPr/>
            </a:pPr>
            <a:r>
              <a:rPr kumimoji="0" lang="en-US" altLang="zh-CN" sz="66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rPr>
              <a:t>	</a:t>
            </a:r>
            <a:r>
              <a:rPr lang="vi-VN" altLang="zh-CN" sz="6600" b="1">
                <a:solidFill>
                  <a:srgbClr val="002060"/>
                </a:solidFill>
                <a:effectLst>
                  <a:innerShdw blurRad="63500" dist="50800" dir="16200000">
                    <a:prstClr val="black">
                      <a:alpha val="50000"/>
                    </a:prstClr>
                  </a:innerShdw>
                </a:effectLst>
                <a:latin typeface="Cambria" panose="02040503050406030204" pitchFamily="18" charset="0"/>
                <a:ea typeface="Cambria" panose="02040503050406030204" pitchFamily="18" charset="0"/>
                <a:cs typeface="+mn-ea"/>
                <a:sym typeface="+mn-lt"/>
              </a:rPr>
              <a:t>HS tìm và nêu các từ khoá: Các giai đoạn phát triển; Tuổi ấu thơ; Tuổi vị thành niên; Tuổi trưởng thành; Tuổi già.h</a:t>
            </a:r>
            <a:r>
              <a:rPr kumimoji="0" lang="vi-VN" altLang="zh-CN" sz="66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rPr>
              <a:t>.</a:t>
            </a:r>
            <a:endParaRPr kumimoji="0" lang="en-US" altLang="zh-CN" sz="66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Cambria" panose="02040503050406030204" pitchFamily="18" charset="0"/>
              <a:ea typeface="Cambria" panose="02040503050406030204" pitchFamily="18" charset="0"/>
              <a:cs typeface="+mn-ea"/>
              <a:sym typeface="+mn-lt"/>
            </a:endParaRPr>
          </a:p>
        </p:txBody>
      </p:sp>
      <p:sp>
        <p:nvSpPr>
          <p:cNvPr id="8" name="矩形 28">
            <a:extLst>
              <a:ext uri="{FF2B5EF4-FFF2-40B4-BE49-F238E27FC236}">
                <a16:creationId xmlns:a16="http://schemas.microsoft.com/office/drawing/2014/main" id="{0BA88506-CBF6-49AF-98E7-357ED55C325E}"/>
              </a:ext>
            </a:extLst>
          </p:cNvPr>
          <p:cNvSpPr/>
          <p:nvPr/>
        </p:nvSpPr>
        <p:spPr>
          <a:xfrm>
            <a:off x="5026617" y="1324085"/>
            <a:ext cx="12285180" cy="1569660"/>
          </a:xfrm>
          <a:prstGeom prst="rect">
            <a:avLst/>
          </a:prstGeom>
        </p:spPr>
        <p:txBody>
          <a:bodyPr vert="horz"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Tìm</a:t>
            </a:r>
            <a:r>
              <a:rPr kumimoji="0" lang="en-US" altLang="zh-CN" sz="9600" b="0" i="0" u="none" strike="noStrike" kern="1200" cap="none" spc="0" normalizeH="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 từ khoá</a:t>
            </a:r>
            <a:endParaRPr kumimoji="0" lang="en-US" altLang="zh-CN" sz="9600" b="0" i="0" u="none" strike="noStrike" kern="1200" cap="none" spc="0" normalizeH="0" baseline="0" noProof="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077406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A963F38E-67E8-8556-CF28-72B9202F885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C7EC08-48C0-AF97-9450-AB77CF8EF0C9}"/>
              </a:ext>
            </a:extLst>
          </p:cNvPr>
          <p:cNvSpPr/>
          <p:nvPr/>
        </p:nvSpPr>
        <p:spPr>
          <a:xfrm>
            <a:off x="914400" y="647700"/>
            <a:ext cx="16459200" cy="8409929"/>
          </a:xfrm>
          <a:prstGeom prst="roundRect">
            <a:avLst>
              <a:gd name="adj" fmla="val 18085"/>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
            <a:extLst>
              <a:ext uri="{FF2B5EF4-FFF2-40B4-BE49-F238E27FC236}">
                <a16:creationId xmlns:a16="http://schemas.microsoft.com/office/drawing/2014/main" id="{E10A1E6F-0572-F45C-0955-B1CD3E1CC825}"/>
              </a:ext>
            </a:extLst>
          </p:cNvPr>
          <p:cNvSpPr>
            <a:spLocks noChangeArrowheads="1"/>
          </p:cNvSpPr>
          <p:nvPr/>
        </p:nvSpPr>
        <p:spPr bwMode="auto">
          <a:xfrm>
            <a:off x="2384" y="-275576"/>
            <a:ext cx="276991" cy="5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24" tIns="68562" rIns="137124" bIns="68562" numCol="1" anchor="ctr" anchorCtr="0" compatLnSpc="1">
            <a:prstTxWarp prst="textNoShape">
              <a:avLst/>
            </a:prstTxWarp>
            <a:spAutoFit/>
          </a:bodyPr>
          <a:lstStyle/>
          <a:p>
            <a:pPr marL="0" marR="0" lvl="0" indent="0" algn="l" defTabSz="1371189"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15EF1AB-B4D0-4F5F-8B39-FAE257D613F7}"/>
              </a:ext>
            </a:extLst>
          </p:cNvPr>
          <p:cNvSpPr txBox="1"/>
          <p:nvPr/>
        </p:nvSpPr>
        <p:spPr>
          <a:xfrm>
            <a:off x="4093542" y="868314"/>
            <a:ext cx="15833505" cy="1247868"/>
          </a:xfrm>
          <a:prstGeom prst="rect">
            <a:avLst/>
          </a:prstGeom>
          <a:noFill/>
        </p:spPr>
        <p:txBody>
          <a:bodyPr wrap="square" lIns="138516" tIns="69260" rIns="138516" bIns="69260" rtlCol="0">
            <a:spAutoFit/>
          </a:bodyPr>
          <a:lstStyle/>
          <a:p>
            <a:pPr marL="0" marR="0" lvl="0" indent="0" algn="just" defTabSz="1367144"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Từ khoá </a:t>
            </a:r>
            <a:r>
              <a:rPr kumimoji="0" lang="vi-VN" sz="7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Tuổi ấu thơ</a:t>
            </a:r>
            <a:r>
              <a:rPr kumimoji="0" lang="en-US" sz="7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9" name="Picture 8">
            <a:hlinkClick r:id="rId4" action="ppaction://hlinksldjump"/>
            <a:extLst>
              <a:ext uri="{FF2B5EF4-FFF2-40B4-BE49-F238E27FC236}">
                <a16:creationId xmlns:a16="http://schemas.microsoft.com/office/drawing/2014/main" id="{F1C429D6-98F7-15AC-76AB-6878922F02D4}"/>
              </a:ext>
            </a:extLst>
          </p:cNvPr>
          <p:cNvPicPr>
            <a:picLocks noChangeAspect="1"/>
          </p:cNvPicPr>
          <p:nvPr/>
        </p:nvPicPr>
        <p:blipFill>
          <a:blip r:embed="rId5"/>
          <a:stretch>
            <a:fillRect/>
          </a:stretch>
        </p:blipFill>
        <p:spPr>
          <a:xfrm>
            <a:off x="16088158" y="8030002"/>
            <a:ext cx="1746473" cy="1694829"/>
          </a:xfrm>
          <a:prstGeom prst="rect">
            <a:avLst/>
          </a:prstGeom>
        </p:spPr>
      </p:pic>
      <p:pic>
        <p:nvPicPr>
          <p:cNvPr id="7" name="Picture 6">
            <a:extLst>
              <a:ext uri="{FF2B5EF4-FFF2-40B4-BE49-F238E27FC236}">
                <a16:creationId xmlns:a16="http://schemas.microsoft.com/office/drawing/2014/main" id="{B8EAEB61-8145-4D25-8FEA-0348A8356AF9}"/>
              </a:ext>
            </a:extLst>
          </p:cNvPr>
          <p:cNvPicPr>
            <a:picLocks noChangeAspect="1"/>
          </p:cNvPicPr>
          <p:nvPr/>
        </p:nvPicPr>
        <p:blipFill rotWithShape="1">
          <a:blip r:embed="rId6">
            <a:extLst>
              <a:ext uri="{28A0092B-C50C-407E-A947-70E740481C1C}">
                <a14:useLocalDpi xmlns:a14="http://schemas.microsoft.com/office/drawing/2010/main" val="0"/>
              </a:ext>
            </a:extLst>
          </a:blip>
          <a:srcRect l="30310" t="7032" r="27497" b="11205"/>
          <a:stretch/>
        </p:blipFill>
        <p:spPr>
          <a:xfrm>
            <a:off x="-29308" y="5551319"/>
            <a:ext cx="4077690" cy="4444844"/>
          </a:xfrm>
          <a:prstGeom prst="rect">
            <a:avLst/>
          </a:prstGeom>
        </p:spPr>
      </p:pic>
      <p:grpSp>
        <p:nvGrpSpPr>
          <p:cNvPr id="10" name="Group 9">
            <a:extLst>
              <a:ext uri="{FF2B5EF4-FFF2-40B4-BE49-F238E27FC236}">
                <a16:creationId xmlns:a16="http://schemas.microsoft.com/office/drawing/2014/main" id="{237C7A3D-D4F0-43FD-928D-4E88C284C39F}"/>
              </a:ext>
            </a:extLst>
          </p:cNvPr>
          <p:cNvGrpSpPr/>
          <p:nvPr/>
        </p:nvGrpSpPr>
        <p:grpSpPr>
          <a:xfrm>
            <a:off x="2021192" y="2292690"/>
            <a:ext cx="7837609" cy="2520793"/>
            <a:chOff x="6518529" y="3498083"/>
            <a:chExt cx="8799744" cy="3644132"/>
          </a:xfrm>
        </p:grpSpPr>
        <p:sp>
          <p:nvSpPr>
            <p:cNvPr id="11" name="Freeform 11">
              <a:extLst>
                <a:ext uri="{FF2B5EF4-FFF2-40B4-BE49-F238E27FC236}">
                  <a16:creationId xmlns:a16="http://schemas.microsoft.com/office/drawing/2014/main" id="{31449504-CBA1-48F9-86E5-F748BD769AAC}"/>
                </a:ext>
              </a:extLst>
            </p:cNvPr>
            <p:cNvSpPr/>
            <p:nvPr/>
          </p:nvSpPr>
          <p:spPr>
            <a:xfrm>
              <a:off x="6622919" y="4191888"/>
              <a:ext cx="5275229" cy="2950327"/>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4">
              <a:extLst>
                <a:ext uri="{FF2B5EF4-FFF2-40B4-BE49-F238E27FC236}">
                  <a16:creationId xmlns:a16="http://schemas.microsoft.com/office/drawing/2014/main" id="{F77716B4-36C5-48AE-A316-235B7A3F413E}"/>
                </a:ext>
              </a:extLst>
            </p:cNvPr>
            <p:cNvSpPr/>
            <p:nvPr/>
          </p:nvSpPr>
          <p:spPr>
            <a:xfrm>
              <a:off x="6518529" y="3498083"/>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6">
              <a:extLst>
                <a:ext uri="{FF2B5EF4-FFF2-40B4-BE49-F238E27FC236}">
                  <a16:creationId xmlns:a16="http://schemas.microsoft.com/office/drawing/2014/main" id="{68AF2429-0DB6-49A9-A1F2-4105AD3821A4}"/>
                </a:ext>
              </a:extLst>
            </p:cNvPr>
            <p:cNvSpPr txBox="1"/>
            <p:nvPr/>
          </p:nvSpPr>
          <p:spPr>
            <a:xfrm>
              <a:off x="7524314" y="4909024"/>
              <a:ext cx="7793959" cy="1601751"/>
            </a:xfrm>
            <a:prstGeom prst="rect">
              <a:avLst/>
            </a:prstGeom>
          </p:spPr>
          <p:txBody>
            <a:bodyPr wrap="square" lIns="0" tIns="0" rIns="0" bIns="0" rtlCol="0" anchor="t">
              <a:spAutoFit/>
            </a:bodyPr>
            <a:lstStyle/>
            <a:p>
              <a:pPr lvl="0" algn="just">
                <a:defRPr/>
              </a:pPr>
              <a:r>
                <a:rPr lang="en-US" sz="7200" b="1">
                  <a:solidFill>
                    <a:srgbClr val="0070C0"/>
                  </a:solidFill>
                  <a:latin typeface="Calibri" panose="020F0502020204030204" pitchFamily="34" charset="0"/>
                  <a:ea typeface="Sniglet"/>
                  <a:cs typeface="Calibri" panose="020F0502020204030204" pitchFamily="34" charset="0"/>
                  <a:sym typeface="Sniglet"/>
                </a:rPr>
                <a:t>Non yếu</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grpSp>
        <p:nvGrpSpPr>
          <p:cNvPr id="14" name="Group 13">
            <a:extLst>
              <a:ext uri="{FF2B5EF4-FFF2-40B4-BE49-F238E27FC236}">
                <a16:creationId xmlns:a16="http://schemas.microsoft.com/office/drawing/2014/main" id="{C3A60E38-F0A1-4696-9CDA-D73514E9E820}"/>
              </a:ext>
            </a:extLst>
          </p:cNvPr>
          <p:cNvGrpSpPr/>
          <p:nvPr/>
        </p:nvGrpSpPr>
        <p:grpSpPr>
          <a:xfrm>
            <a:off x="8012389" y="2292690"/>
            <a:ext cx="8735961" cy="2688709"/>
            <a:chOff x="3487081" y="3673420"/>
            <a:chExt cx="9808376" cy="3886875"/>
          </a:xfrm>
        </p:grpSpPr>
        <p:sp>
          <p:nvSpPr>
            <p:cNvPr id="16" name="Freeform 11">
              <a:extLst>
                <a:ext uri="{FF2B5EF4-FFF2-40B4-BE49-F238E27FC236}">
                  <a16:creationId xmlns:a16="http://schemas.microsoft.com/office/drawing/2014/main" id="{374B68D5-F4F5-4E69-BD3F-93921E8D8C15}"/>
                </a:ext>
              </a:extLst>
            </p:cNvPr>
            <p:cNvSpPr/>
            <p:nvPr/>
          </p:nvSpPr>
          <p:spPr>
            <a:xfrm>
              <a:off x="4279140" y="4148565"/>
              <a:ext cx="9016317" cy="3411730"/>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4">
              <a:extLst>
                <a:ext uri="{FF2B5EF4-FFF2-40B4-BE49-F238E27FC236}">
                  <a16:creationId xmlns:a16="http://schemas.microsoft.com/office/drawing/2014/main" id="{F203D3F1-25D2-4EC6-8A8D-1721D7F79D9E}"/>
                </a:ext>
              </a:extLst>
            </p:cNvPr>
            <p:cNvSpPr/>
            <p:nvPr/>
          </p:nvSpPr>
          <p:spPr>
            <a:xfrm>
              <a:off x="3487081" y="3673420"/>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6">
              <a:extLst>
                <a:ext uri="{FF2B5EF4-FFF2-40B4-BE49-F238E27FC236}">
                  <a16:creationId xmlns:a16="http://schemas.microsoft.com/office/drawing/2014/main" id="{4337D93C-5B7D-4A3B-904F-B1B600627D3D}"/>
                </a:ext>
              </a:extLst>
            </p:cNvPr>
            <p:cNvSpPr txBox="1"/>
            <p:nvPr/>
          </p:nvSpPr>
          <p:spPr>
            <a:xfrm>
              <a:off x="5085432" y="5227615"/>
              <a:ext cx="7225711" cy="1601751"/>
            </a:xfrm>
            <a:prstGeom prst="rect">
              <a:avLst/>
            </a:prstGeom>
          </p:spPr>
          <p:txBody>
            <a:bodyPr wrap="square" lIns="0" tIns="0" rIns="0" bIns="0" rtlCol="0" anchor="t">
              <a:spAutoFit/>
            </a:bodyPr>
            <a:lstStyle/>
            <a:p>
              <a:pPr lvl="0" algn="just">
                <a:defRPr/>
              </a:pPr>
              <a:r>
                <a:rPr lang="en-US" sz="7200" b="1">
                  <a:solidFill>
                    <a:srgbClr val="0070C0"/>
                  </a:solidFill>
                  <a:latin typeface="Calibri" panose="020F0502020204030204" pitchFamily="34" charset="0"/>
                  <a:ea typeface="Sniglet"/>
                  <a:cs typeface="Calibri" panose="020F0502020204030204" pitchFamily="34" charset="0"/>
                  <a:sym typeface="Sniglet"/>
                </a:rPr>
                <a:t>Cần sự chăm sóc</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grpSp>
        <p:nvGrpSpPr>
          <p:cNvPr id="20" name="Group 19">
            <a:extLst>
              <a:ext uri="{FF2B5EF4-FFF2-40B4-BE49-F238E27FC236}">
                <a16:creationId xmlns:a16="http://schemas.microsoft.com/office/drawing/2014/main" id="{15A5CACE-8DA1-4D04-BFC7-A56EDF36B82F}"/>
              </a:ext>
            </a:extLst>
          </p:cNvPr>
          <p:cNvGrpSpPr/>
          <p:nvPr/>
        </p:nvGrpSpPr>
        <p:grpSpPr>
          <a:xfrm>
            <a:off x="4594519" y="5234797"/>
            <a:ext cx="8821192" cy="3511255"/>
            <a:chOff x="7024344" y="970941"/>
            <a:chExt cx="6059241" cy="5075976"/>
          </a:xfrm>
        </p:grpSpPr>
        <p:sp>
          <p:nvSpPr>
            <p:cNvPr id="21" name="Freeform 11">
              <a:extLst>
                <a:ext uri="{FF2B5EF4-FFF2-40B4-BE49-F238E27FC236}">
                  <a16:creationId xmlns:a16="http://schemas.microsoft.com/office/drawing/2014/main" id="{94F7AC77-FFB6-4882-8674-2DB0AF2E24B1}"/>
                </a:ext>
              </a:extLst>
            </p:cNvPr>
            <p:cNvSpPr/>
            <p:nvPr/>
          </p:nvSpPr>
          <p:spPr>
            <a:xfrm>
              <a:off x="7341024" y="1515149"/>
              <a:ext cx="5742561" cy="4531768"/>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14">
              <a:extLst>
                <a:ext uri="{FF2B5EF4-FFF2-40B4-BE49-F238E27FC236}">
                  <a16:creationId xmlns:a16="http://schemas.microsoft.com/office/drawing/2014/main" id="{4CD0F2A6-21C5-4514-8BAC-CD3668124681}"/>
                </a:ext>
              </a:extLst>
            </p:cNvPr>
            <p:cNvSpPr/>
            <p:nvPr/>
          </p:nvSpPr>
          <p:spPr>
            <a:xfrm>
              <a:off x="7024344" y="970941"/>
              <a:ext cx="1099306" cy="1669898"/>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16">
              <a:extLst>
                <a:ext uri="{FF2B5EF4-FFF2-40B4-BE49-F238E27FC236}">
                  <a16:creationId xmlns:a16="http://schemas.microsoft.com/office/drawing/2014/main" id="{E5C97137-1C16-4847-8FF8-5E3F074052A3}"/>
                </a:ext>
              </a:extLst>
            </p:cNvPr>
            <p:cNvSpPr txBox="1"/>
            <p:nvPr/>
          </p:nvSpPr>
          <p:spPr>
            <a:xfrm>
              <a:off x="8371364" y="2464120"/>
              <a:ext cx="4147289" cy="3203503"/>
            </a:xfrm>
            <a:prstGeom prst="rect">
              <a:avLst/>
            </a:prstGeom>
          </p:spPr>
          <p:txBody>
            <a:bodyPr wrap="square" lIns="0" tIns="0" rIns="0" bIns="0" rtlCol="0" anchor="t">
              <a:spAutoFit/>
            </a:bodyPr>
            <a:lstStyle/>
            <a:p>
              <a:pPr lvl="0" algn="ctr">
                <a:defRPr/>
              </a:pPr>
              <a:r>
                <a:rPr lang="en-US" sz="7200" b="1">
                  <a:solidFill>
                    <a:srgbClr val="0070C0"/>
                  </a:solidFill>
                  <a:latin typeface="Calibri" panose="020F0502020204030204" pitchFamily="34" charset="0"/>
                  <a:ea typeface="Sniglet"/>
                  <a:cs typeface="Calibri" panose="020F0502020204030204" pitchFamily="34" charset="0"/>
                  <a:sym typeface="Sniglet"/>
                </a:rPr>
                <a:t>Thích khám phá xung quanh</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pic>
        <p:nvPicPr>
          <p:cNvPr id="25" name="Đúng">
            <a:extLst>
              <a:ext uri="{FF2B5EF4-FFF2-40B4-BE49-F238E27FC236}">
                <a16:creationId xmlns:a16="http://schemas.microsoft.com/office/drawing/2014/main" id="{46FDD3EF-0EE3-4EA6-BA57-85696478B2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6200" y="0"/>
            <a:ext cx="1557448" cy="1618810"/>
          </a:xfrm>
          <a:prstGeom prst="rect">
            <a:avLst/>
          </a:prstGeom>
        </p:spPr>
      </p:pic>
      <p:pic>
        <p:nvPicPr>
          <p:cNvPr id="26" name="Đúng">
            <a:extLst>
              <a:ext uri="{FF2B5EF4-FFF2-40B4-BE49-F238E27FC236}">
                <a16:creationId xmlns:a16="http://schemas.microsoft.com/office/drawing/2014/main" id="{5ED9DB77-5C94-4490-8390-59B15574A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41966" y="1527358"/>
            <a:ext cx="1557448" cy="1618810"/>
          </a:xfrm>
          <a:prstGeom prst="rect">
            <a:avLst/>
          </a:prstGeom>
        </p:spPr>
      </p:pic>
      <p:pic>
        <p:nvPicPr>
          <p:cNvPr id="27" name="Đúng">
            <a:extLst>
              <a:ext uri="{FF2B5EF4-FFF2-40B4-BE49-F238E27FC236}">
                <a16:creationId xmlns:a16="http://schemas.microsoft.com/office/drawing/2014/main" id="{5EECCB98-3BA0-4781-A263-BB0D85695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74439" y="3054716"/>
            <a:ext cx="1557448" cy="1618810"/>
          </a:xfrm>
          <a:prstGeom prst="rect">
            <a:avLst/>
          </a:prstGeom>
        </p:spPr>
      </p:pic>
    </p:spTree>
    <p:custDataLst>
      <p:tags r:id="rId1"/>
    </p:custDataLst>
    <p:extLst>
      <p:ext uri="{BB962C8B-B14F-4D97-AF65-F5344CB8AC3E}">
        <p14:creationId xmlns:p14="http://schemas.microsoft.com/office/powerpoint/2010/main" val="1759377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A963F38E-67E8-8556-CF28-72B9202F885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C7EC08-48C0-AF97-9450-AB77CF8EF0C9}"/>
              </a:ext>
            </a:extLst>
          </p:cNvPr>
          <p:cNvSpPr/>
          <p:nvPr/>
        </p:nvSpPr>
        <p:spPr>
          <a:xfrm>
            <a:off x="914400" y="647700"/>
            <a:ext cx="16459200" cy="9077131"/>
          </a:xfrm>
          <a:prstGeom prst="roundRect">
            <a:avLst>
              <a:gd name="adj" fmla="val 18085"/>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
            <a:extLst>
              <a:ext uri="{FF2B5EF4-FFF2-40B4-BE49-F238E27FC236}">
                <a16:creationId xmlns:a16="http://schemas.microsoft.com/office/drawing/2014/main" id="{E10A1E6F-0572-F45C-0955-B1CD3E1CC825}"/>
              </a:ext>
            </a:extLst>
          </p:cNvPr>
          <p:cNvSpPr>
            <a:spLocks noChangeArrowheads="1"/>
          </p:cNvSpPr>
          <p:nvPr/>
        </p:nvSpPr>
        <p:spPr bwMode="auto">
          <a:xfrm>
            <a:off x="2384" y="-275576"/>
            <a:ext cx="276991" cy="5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24" tIns="68562" rIns="137124" bIns="68562" numCol="1" anchor="ctr" anchorCtr="0" compatLnSpc="1">
            <a:prstTxWarp prst="textNoShape">
              <a:avLst/>
            </a:prstTxWarp>
            <a:spAutoFit/>
          </a:bodyPr>
          <a:lstStyle/>
          <a:p>
            <a:pPr marL="0" marR="0" lvl="0" indent="0" algn="l" defTabSz="1371189"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15EF1AB-B4D0-4F5F-8B39-FAE257D613F7}"/>
              </a:ext>
            </a:extLst>
          </p:cNvPr>
          <p:cNvSpPr txBox="1"/>
          <p:nvPr/>
        </p:nvSpPr>
        <p:spPr>
          <a:xfrm>
            <a:off x="1724329" y="932118"/>
            <a:ext cx="15833505" cy="1247868"/>
          </a:xfrm>
          <a:prstGeom prst="rect">
            <a:avLst/>
          </a:prstGeom>
          <a:noFill/>
        </p:spPr>
        <p:txBody>
          <a:bodyPr wrap="square" lIns="138516" tIns="69260" rIns="138516" bIns="69260" rtlCol="0">
            <a:spAutoFit/>
          </a:bodyPr>
          <a:lstStyle/>
          <a:p>
            <a:pPr lvl="0" algn="just" defTabSz="1367144">
              <a:defRPr/>
            </a:pP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khoá </a:t>
            </a:r>
            <a:r>
              <a:rPr lang="vi-VN" sz="7200" b="1">
                <a:solidFill>
                  <a:srgbClr val="FF0000"/>
                </a:solidFill>
                <a:latin typeface="Calibri" panose="020F0502020204030204" pitchFamily="34" charset="0"/>
                <a:cs typeface="Calibri" panose="020F0502020204030204" pitchFamily="34" charset="0"/>
              </a:rPr>
              <a:t>Tuổi vị thành niên</a:t>
            </a: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8">
            <a:hlinkClick r:id="rId4" action="ppaction://hlinksldjump"/>
            <a:extLst>
              <a:ext uri="{FF2B5EF4-FFF2-40B4-BE49-F238E27FC236}">
                <a16:creationId xmlns:a16="http://schemas.microsoft.com/office/drawing/2014/main" id="{F1C429D6-98F7-15AC-76AB-6878922F02D4}"/>
              </a:ext>
            </a:extLst>
          </p:cNvPr>
          <p:cNvPicPr>
            <a:picLocks noChangeAspect="1"/>
          </p:cNvPicPr>
          <p:nvPr/>
        </p:nvPicPr>
        <p:blipFill>
          <a:blip r:embed="rId5"/>
          <a:stretch>
            <a:fillRect/>
          </a:stretch>
        </p:blipFill>
        <p:spPr>
          <a:xfrm>
            <a:off x="16160549" y="8447635"/>
            <a:ext cx="1746473" cy="1694829"/>
          </a:xfrm>
          <a:prstGeom prst="rect">
            <a:avLst/>
          </a:prstGeom>
        </p:spPr>
      </p:pic>
      <p:pic>
        <p:nvPicPr>
          <p:cNvPr id="7" name="Picture 6">
            <a:extLst>
              <a:ext uri="{FF2B5EF4-FFF2-40B4-BE49-F238E27FC236}">
                <a16:creationId xmlns:a16="http://schemas.microsoft.com/office/drawing/2014/main" id="{B8EAEB61-8145-4D25-8FEA-0348A8356AF9}"/>
              </a:ext>
            </a:extLst>
          </p:cNvPr>
          <p:cNvPicPr>
            <a:picLocks noChangeAspect="1"/>
          </p:cNvPicPr>
          <p:nvPr/>
        </p:nvPicPr>
        <p:blipFill rotWithShape="1">
          <a:blip r:embed="rId6">
            <a:extLst>
              <a:ext uri="{28A0092B-C50C-407E-A947-70E740481C1C}">
                <a14:useLocalDpi xmlns:a14="http://schemas.microsoft.com/office/drawing/2010/main" val="0"/>
              </a:ext>
            </a:extLst>
          </a:blip>
          <a:srcRect l="30310" t="7032" r="27497" b="11205"/>
          <a:stretch/>
        </p:blipFill>
        <p:spPr>
          <a:xfrm>
            <a:off x="-29308" y="5551319"/>
            <a:ext cx="4077690" cy="4444844"/>
          </a:xfrm>
          <a:prstGeom prst="rect">
            <a:avLst/>
          </a:prstGeom>
        </p:spPr>
      </p:pic>
      <p:grpSp>
        <p:nvGrpSpPr>
          <p:cNvPr id="10" name="Group 9">
            <a:extLst>
              <a:ext uri="{FF2B5EF4-FFF2-40B4-BE49-F238E27FC236}">
                <a16:creationId xmlns:a16="http://schemas.microsoft.com/office/drawing/2014/main" id="{237C7A3D-D4F0-43FD-928D-4E88C284C39F}"/>
              </a:ext>
            </a:extLst>
          </p:cNvPr>
          <p:cNvGrpSpPr/>
          <p:nvPr/>
        </p:nvGrpSpPr>
        <p:grpSpPr>
          <a:xfrm>
            <a:off x="4048382" y="6647042"/>
            <a:ext cx="7837609" cy="2520793"/>
            <a:chOff x="6518529" y="3498083"/>
            <a:chExt cx="8799744" cy="3644132"/>
          </a:xfrm>
        </p:grpSpPr>
        <p:sp>
          <p:nvSpPr>
            <p:cNvPr id="11" name="Freeform 11">
              <a:extLst>
                <a:ext uri="{FF2B5EF4-FFF2-40B4-BE49-F238E27FC236}">
                  <a16:creationId xmlns:a16="http://schemas.microsoft.com/office/drawing/2014/main" id="{31449504-CBA1-48F9-86E5-F748BD769AAC}"/>
                </a:ext>
              </a:extLst>
            </p:cNvPr>
            <p:cNvSpPr/>
            <p:nvPr/>
          </p:nvSpPr>
          <p:spPr>
            <a:xfrm>
              <a:off x="6622919" y="4191888"/>
              <a:ext cx="5275229" cy="2950327"/>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4">
              <a:extLst>
                <a:ext uri="{FF2B5EF4-FFF2-40B4-BE49-F238E27FC236}">
                  <a16:creationId xmlns:a16="http://schemas.microsoft.com/office/drawing/2014/main" id="{F77716B4-36C5-48AE-A316-235B7A3F413E}"/>
                </a:ext>
              </a:extLst>
            </p:cNvPr>
            <p:cNvSpPr/>
            <p:nvPr/>
          </p:nvSpPr>
          <p:spPr>
            <a:xfrm>
              <a:off x="6518529" y="3498083"/>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6">
              <a:extLst>
                <a:ext uri="{FF2B5EF4-FFF2-40B4-BE49-F238E27FC236}">
                  <a16:creationId xmlns:a16="http://schemas.microsoft.com/office/drawing/2014/main" id="{68AF2429-0DB6-49A9-A1F2-4105AD3821A4}"/>
                </a:ext>
              </a:extLst>
            </p:cNvPr>
            <p:cNvSpPr txBox="1"/>
            <p:nvPr/>
          </p:nvSpPr>
          <p:spPr>
            <a:xfrm>
              <a:off x="7524314" y="4909024"/>
              <a:ext cx="7793959" cy="16017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b="1">
                  <a:solidFill>
                    <a:srgbClr val="0070C0"/>
                  </a:solidFill>
                  <a:latin typeface="Calibri" panose="020F0502020204030204" pitchFamily="34" charset="0"/>
                  <a:ea typeface="Sniglet"/>
                  <a:cs typeface="Calibri" panose="020F0502020204030204" pitchFamily="34" charset="0"/>
                  <a:sym typeface="Sniglet"/>
                </a:rPr>
                <a:t>Tự lập</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grpSp>
        <p:nvGrpSpPr>
          <p:cNvPr id="14" name="Group 13">
            <a:extLst>
              <a:ext uri="{FF2B5EF4-FFF2-40B4-BE49-F238E27FC236}">
                <a16:creationId xmlns:a16="http://schemas.microsoft.com/office/drawing/2014/main" id="{C3A60E38-F0A1-4696-9CDA-D73514E9E820}"/>
              </a:ext>
            </a:extLst>
          </p:cNvPr>
          <p:cNvGrpSpPr/>
          <p:nvPr/>
        </p:nvGrpSpPr>
        <p:grpSpPr>
          <a:xfrm>
            <a:off x="9360215" y="5791508"/>
            <a:ext cx="6655632" cy="3627677"/>
            <a:chOff x="3921442" y="3704002"/>
            <a:chExt cx="10102513" cy="3856294"/>
          </a:xfrm>
        </p:grpSpPr>
        <p:sp>
          <p:nvSpPr>
            <p:cNvPr id="16" name="Freeform 11">
              <a:extLst>
                <a:ext uri="{FF2B5EF4-FFF2-40B4-BE49-F238E27FC236}">
                  <a16:creationId xmlns:a16="http://schemas.microsoft.com/office/drawing/2014/main" id="{374B68D5-F4F5-4E69-BD3F-93921E8D8C15}"/>
                </a:ext>
              </a:extLst>
            </p:cNvPr>
            <p:cNvSpPr/>
            <p:nvPr/>
          </p:nvSpPr>
          <p:spPr>
            <a:xfrm>
              <a:off x="4604773" y="4148565"/>
              <a:ext cx="9419182" cy="3411731"/>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4">
              <a:extLst>
                <a:ext uri="{FF2B5EF4-FFF2-40B4-BE49-F238E27FC236}">
                  <a16:creationId xmlns:a16="http://schemas.microsoft.com/office/drawing/2014/main" id="{F203D3F1-25D2-4EC6-8A8D-1721D7F79D9E}"/>
                </a:ext>
              </a:extLst>
            </p:cNvPr>
            <p:cNvSpPr/>
            <p:nvPr/>
          </p:nvSpPr>
          <p:spPr>
            <a:xfrm>
              <a:off x="3921442" y="3704002"/>
              <a:ext cx="2133995" cy="1229711"/>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6">
              <a:extLst>
                <a:ext uri="{FF2B5EF4-FFF2-40B4-BE49-F238E27FC236}">
                  <a16:creationId xmlns:a16="http://schemas.microsoft.com/office/drawing/2014/main" id="{4337D93C-5B7D-4A3B-904F-B1B600627D3D}"/>
                </a:ext>
              </a:extLst>
            </p:cNvPr>
            <p:cNvSpPr txBox="1"/>
            <p:nvPr/>
          </p:nvSpPr>
          <p:spPr>
            <a:xfrm>
              <a:off x="5621075" y="4933713"/>
              <a:ext cx="6804952" cy="219101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Khẳng định bản thân</a:t>
              </a:r>
            </a:p>
          </p:txBody>
        </p:sp>
      </p:grpSp>
      <p:grpSp>
        <p:nvGrpSpPr>
          <p:cNvPr id="20" name="Group 19">
            <a:extLst>
              <a:ext uri="{FF2B5EF4-FFF2-40B4-BE49-F238E27FC236}">
                <a16:creationId xmlns:a16="http://schemas.microsoft.com/office/drawing/2014/main" id="{15A5CACE-8DA1-4D04-BFC7-A56EDF36B82F}"/>
              </a:ext>
            </a:extLst>
          </p:cNvPr>
          <p:cNvGrpSpPr/>
          <p:nvPr/>
        </p:nvGrpSpPr>
        <p:grpSpPr>
          <a:xfrm>
            <a:off x="2762102" y="2130163"/>
            <a:ext cx="12153830" cy="3511255"/>
            <a:chOff x="7024344" y="970941"/>
            <a:chExt cx="8348417" cy="5075976"/>
          </a:xfrm>
        </p:grpSpPr>
        <p:sp>
          <p:nvSpPr>
            <p:cNvPr id="21" name="Freeform 11">
              <a:extLst>
                <a:ext uri="{FF2B5EF4-FFF2-40B4-BE49-F238E27FC236}">
                  <a16:creationId xmlns:a16="http://schemas.microsoft.com/office/drawing/2014/main" id="{94F7AC77-FFB6-4882-8674-2DB0AF2E24B1}"/>
                </a:ext>
              </a:extLst>
            </p:cNvPr>
            <p:cNvSpPr/>
            <p:nvPr/>
          </p:nvSpPr>
          <p:spPr>
            <a:xfrm>
              <a:off x="7341024" y="1683673"/>
              <a:ext cx="8031737" cy="4363244"/>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14">
              <a:extLst>
                <a:ext uri="{FF2B5EF4-FFF2-40B4-BE49-F238E27FC236}">
                  <a16:creationId xmlns:a16="http://schemas.microsoft.com/office/drawing/2014/main" id="{4CD0F2A6-21C5-4514-8BAC-CD3668124681}"/>
                </a:ext>
              </a:extLst>
            </p:cNvPr>
            <p:cNvSpPr/>
            <p:nvPr/>
          </p:nvSpPr>
          <p:spPr>
            <a:xfrm>
              <a:off x="7024344" y="970941"/>
              <a:ext cx="1099306" cy="1669898"/>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16">
              <a:extLst>
                <a:ext uri="{FF2B5EF4-FFF2-40B4-BE49-F238E27FC236}">
                  <a16:creationId xmlns:a16="http://schemas.microsoft.com/office/drawing/2014/main" id="{E5C97137-1C16-4847-8FF8-5E3F074052A3}"/>
                </a:ext>
              </a:extLst>
            </p:cNvPr>
            <p:cNvSpPr txBox="1"/>
            <p:nvPr/>
          </p:nvSpPr>
          <p:spPr>
            <a:xfrm>
              <a:off x="8371364" y="2464119"/>
              <a:ext cx="6231234" cy="32035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P</a:t>
              </a:r>
              <a:r>
                <a:rPr kumimoji="0" lang="vi-VN"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hát triển vượt bậc về chiều cao và cân nặng</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pic>
        <p:nvPicPr>
          <p:cNvPr id="25" name="Đúng">
            <a:extLst>
              <a:ext uri="{FF2B5EF4-FFF2-40B4-BE49-F238E27FC236}">
                <a16:creationId xmlns:a16="http://schemas.microsoft.com/office/drawing/2014/main" id="{46FDD3EF-0EE3-4EA6-BA57-85696478B2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6200" y="0"/>
            <a:ext cx="1557448" cy="1618810"/>
          </a:xfrm>
          <a:prstGeom prst="rect">
            <a:avLst/>
          </a:prstGeom>
        </p:spPr>
      </p:pic>
      <p:pic>
        <p:nvPicPr>
          <p:cNvPr id="26" name="Đúng">
            <a:extLst>
              <a:ext uri="{FF2B5EF4-FFF2-40B4-BE49-F238E27FC236}">
                <a16:creationId xmlns:a16="http://schemas.microsoft.com/office/drawing/2014/main" id="{5ED9DB77-5C94-4490-8390-59B15574A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41966" y="1527358"/>
            <a:ext cx="1557448" cy="1618810"/>
          </a:xfrm>
          <a:prstGeom prst="rect">
            <a:avLst/>
          </a:prstGeom>
        </p:spPr>
      </p:pic>
      <p:pic>
        <p:nvPicPr>
          <p:cNvPr id="27" name="Đúng">
            <a:extLst>
              <a:ext uri="{FF2B5EF4-FFF2-40B4-BE49-F238E27FC236}">
                <a16:creationId xmlns:a16="http://schemas.microsoft.com/office/drawing/2014/main" id="{5EECCB98-3BA0-4781-A263-BB0D85695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74439" y="3054716"/>
            <a:ext cx="1557448" cy="1618810"/>
          </a:xfrm>
          <a:prstGeom prst="rect">
            <a:avLst/>
          </a:prstGeom>
        </p:spPr>
      </p:pic>
    </p:spTree>
    <p:custDataLst>
      <p:tags r:id="rId1"/>
    </p:custDataLst>
    <p:extLst>
      <p:ext uri="{BB962C8B-B14F-4D97-AF65-F5344CB8AC3E}">
        <p14:creationId xmlns:p14="http://schemas.microsoft.com/office/powerpoint/2010/main" val="3803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srgbClr val="F8EBF6"/>
              </a:solidFill>
              <a:latin typeface="Arial"/>
            </a:endParaRPr>
          </a:p>
        </p:txBody>
      </p:sp>
      <p:sp>
        <p:nvSpPr>
          <p:cNvPr id="3" name="TextBox 2">
            <a:extLst>
              <a:ext uri="{FF2B5EF4-FFF2-40B4-BE49-F238E27FC236}">
                <a16:creationId xmlns:a16="http://schemas.microsoft.com/office/drawing/2014/main" id="{7CF5A763-0E12-2A8D-5849-0674290CE516}"/>
              </a:ext>
            </a:extLst>
          </p:cNvPr>
          <p:cNvSpPr txBox="1"/>
          <p:nvPr/>
        </p:nvSpPr>
        <p:spPr>
          <a:xfrm>
            <a:off x="1524000" y="266700"/>
            <a:ext cx="9353843" cy="1631216"/>
          </a:xfrm>
          <a:prstGeom prst="rect">
            <a:avLst/>
          </a:prstGeom>
          <a:noFill/>
        </p:spPr>
        <p:txBody>
          <a:bodyPr wrap="none" rtlCol="0">
            <a:spAutoFit/>
          </a:bodyPr>
          <a:lstStyle/>
          <a:p>
            <a:pPr defTabSz="1371600"/>
            <a:r>
              <a:rPr lang="vi-VN" sz="10000">
                <a:solidFill>
                  <a:srgbClr val="404075"/>
                </a:solidFill>
                <a:latin typeface="#9Slide07 Crocante" panose="02000000000000000000" pitchFamily="2" charset="-93"/>
              </a:rPr>
              <a:t>“</a:t>
            </a:r>
            <a:r>
              <a:rPr lang="en-US" sz="10000">
                <a:solidFill>
                  <a:srgbClr val="404075"/>
                </a:solidFill>
                <a:latin typeface="#9Slide07 Crocante" panose="02000000000000000000" pitchFamily="2" charset="-93"/>
              </a:rPr>
              <a:t>Cùng chia sẻ</a:t>
            </a:r>
            <a:r>
              <a:rPr lang="vi-VN" sz="10000">
                <a:solidFill>
                  <a:srgbClr val="404075"/>
                </a:solidFill>
                <a:latin typeface="#9Slide07 Crocante" panose="02000000000000000000" pitchFamily="2" charset="-93"/>
              </a:rPr>
              <a:t>”</a:t>
            </a:r>
            <a:endParaRPr lang="vi-VN" sz="10000" dirty="0">
              <a:solidFill>
                <a:srgbClr val="404075"/>
              </a:solidFill>
              <a:latin typeface="#9Slide07 Crocante" panose="02000000000000000000" pitchFamily="2" charset="-93"/>
            </a:endParaRPr>
          </a:p>
        </p:txBody>
      </p:sp>
      <p:sp>
        <p:nvSpPr>
          <p:cNvPr id="4" name="Rectangle: Rounded Corners 3">
            <a:extLst>
              <a:ext uri="{FF2B5EF4-FFF2-40B4-BE49-F238E27FC236}">
                <a16:creationId xmlns:a16="http://schemas.microsoft.com/office/drawing/2014/main" id="{E3F6F89D-7EF7-3967-0033-510430111A68}"/>
              </a:ext>
            </a:extLst>
          </p:cNvPr>
          <p:cNvSpPr/>
          <p:nvPr/>
        </p:nvSpPr>
        <p:spPr>
          <a:xfrm>
            <a:off x="4932820" y="2319012"/>
            <a:ext cx="12964284" cy="7506162"/>
          </a:xfrm>
          <a:custGeom>
            <a:avLst/>
            <a:gdLst>
              <a:gd name="connsiteX0" fmla="*/ 0 w 12964284"/>
              <a:gd name="connsiteY0" fmla="*/ 1251052 h 7506162"/>
              <a:gd name="connsiteX1" fmla="*/ 1251052 w 12964284"/>
              <a:gd name="connsiteY1" fmla="*/ 0 h 7506162"/>
              <a:gd name="connsiteX2" fmla="*/ 1634665 w 12964284"/>
              <a:gd name="connsiteY2" fmla="*/ 0 h 7506162"/>
              <a:gd name="connsiteX3" fmla="*/ 2227522 w 12964284"/>
              <a:gd name="connsiteY3" fmla="*/ 0 h 7506162"/>
              <a:gd name="connsiteX4" fmla="*/ 3134244 w 12964284"/>
              <a:gd name="connsiteY4" fmla="*/ 0 h 7506162"/>
              <a:gd name="connsiteX5" fmla="*/ 3831723 w 12964284"/>
              <a:gd name="connsiteY5" fmla="*/ 0 h 7506162"/>
              <a:gd name="connsiteX6" fmla="*/ 4529202 w 12964284"/>
              <a:gd name="connsiteY6" fmla="*/ 0 h 7506162"/>
              <a:gd name="connsiteX7" fmla="*/ 4912815 w 12964284"/>
              <a:gd name="connsiteY7" fmla="*/ 0 h 7506162"/>
              <a:gd name="connsiteX8" fmla="*/ 5714915 w 12964284"/>
              <a:gd name="connsiteY8" fmla="*/ 0 h 7506162"/>
              <a:gd name="connsiteX9" fmla="*/ 6517016 w 12964284"/>
              <a:gd name="connsiteY9" fmla="*/ 0 h 7506162"/>
              <a:gd name="connsiteX10" fmla="*/ 7109873 w 12964284"/>
              <a:gd name="connsiteY10" fmla="*/ 0 h 7506162"/>
              <a:gd name="connsiteX11" fmla="*/ 8016595 w 12964284"/>
              <a:gd name="connsiteY11" fmla="*/ 0 h 7506162"/>
              <a:gd name="connsiteX12" fmla="*/ 8609452 w 12964284"/>
              <a:gd name="connsiteY12" fmla="*/ 0 h 7506162"/>
              <a:gd name="connsiteX13" fmla="*/ 9306931 w 12964284"/>
              <a:gd name="connsiteY13" fmla="*/ 0 h 7506162"/>
              <a:gd name="connsiteX14" fmla="*/ 10109031 w 12964284"/>
              <a:gd name="connsiteY14" fmla="*/ 0 h 7506162"/>
              <a:gd name="connsiteX15" fmla="*/ 10806510 w 12964284"/>
              <a:gd name="connsiteY15" fmla="*/ 0 h 7506162"/>
              <a:gd name="connsiteX16" fmla="*/ 11713232 w 12964284"/>
              <a:gd name="connsiteY16" fmla="*/ 0 h 7506162"/>
              <a:gd name="connsiteX17" fmla="*/ 12964284 w 12964284"/>
              <a:gd name="connsiteY17" fmla="*/ 1251052 h 7506162"/>
              <a:gd name="connsiteX18" fmla="*/ 12964284 w 12964284"/>
              <a:gd name="connsiteY18" fmla="*/ 1976640 h 7506162"/>
              <a:gd name="connsiteX19" fmla="*/ 12964284 w 12964284"/>
              <a:gd name="connsiteY19" fmla="*/ 2502067 h 7506162"/>
              <a:gd name="connsiteX20" fmla="*/ 12964284 w 12964284"/>
              <a:gd name="connsiteY20" fmla="*/ 3127574 h 7506162"/>
              <a:gd name="connsiteX21" fmla="*/ 12964284 w 12964284"/>
              <a:gd name="connsiteY21" fmla="*/ 3803122 h 7506162"/>
              <a:gd name="connsiteX22" fmla="*/ 12964284 w 12964284"/>
              <a:gd name="connsiteY22" fmla="*/ 4278507 h 7506162"/>
              <a:gd name="connsiteX23" fmla="*/ 12964284 w 12964284"/>
              <a:gd name="connsiteY23" fmla="*/ 4803933 h 7506162"/>
              <a:gd name="connsiteX24" fmla="*/ 12964284 w 12964284"/>
              <a:gd name="connsiteY24" fmla="*/ 5529522 h 7506162"/>
              <a:gd name="connsiteX25" fmla="*/ 12964284 w 12964284"/>
              <a:gd name="connsiteY25" fmla="*/ 6255110 h 7506162"/>
              <a:gd name="connsiteX26" fmla="*/ 11713232 w 12964284"/>
              <a:gd name="connsiteY26" fmla="*/ 7506162 h 7506162"/>
              <a:gd name="connsiteX27" fmla="*/ 10911132 w 12964284"/>
              <a:gd name="connsiteY27" fmla="*/ 7506162 h 7506162"/>
              <a:gd name="connsiteX28" fmla="*/ 10318275 w 12964284"/>
              <a:gd name="connsiteY28" fmla="*/ 7506162 h 7506162"/>
              <a:gd name="connsiteX29" fmla="*/ 9620796 w 12964284"/>
              <a:gd name="connsiteY29" fmla="*/ 7506162 h 7506162"/>
              <a:gd name="connsiteX30" fmla="*/ 8923317 w 12964284"/>
              <a:gd name="connsiteY30" fmla="*/ 7506162 h 7506162"/>
              <a:gd name="connsiteX31" fmla="*/ 8330460 w 12964284"/>
              <a:gd name="connsiteY31" fmla="*/ 7506162 h 7506162"/>
              <a:gd name="connsiteX32" fmla="*/ 7946847 w 12964284"/>
              <a:gd name="connsiteY32" fmla="*/ 7506162 h 7506162"/>
              <a:gd name="connsiteX33" fmla="*/ 7144747 w 12964284"/>
              <a:gd name="connsiteY33" fmla="*/ 7506162 h 7506162"/>
              <a:gd name="connsiteX34" fmla="*/ 6238024 w 12964284"/>
              <a:gd name="connsiteY34" fmla="*/ 7506162 h 7506162"/>
              <a:gd name="connsiteX35" fmla="*/ 5435924 w 12964284"/>
              <a:gd name="connsiteY35" fmla="*/ 7506162 h 7506162"/>
              <a:gd name="connsiteX36" fmla="*/ 4633824 w 12964284"/>
              <a:gd name="connsiteY36" fmla="*/ 7506162 h 7506162"/>
              <a:gd name="connsiteX37" fmla="*/ 3936345 w 12964284"/>
              <a:gd name="connsiteY37" fmla="*/ 7506162 h 7506162"/>
              <a:gd name="connsiteX38" fmla="*/ 3448110 w 12964284"/>
              <a:gd name="connsiteY38" fmla="*/ 7506162 h 7506162"/>
              <a:gd name="connsiteX39" fmla="*/ 2750631 w 12964284"/>
              <a:gd name="connsiteY39" fmla="*/ 7506162 h 7506162"/>
              <a:gd name="connsiteX40" fmla="*/ 2053152 w 12964284"/>
              <a:gd name="connsiteY40" fmla="*/ 7506162 h 7506162"/>
              <a:gd name="connsiteX41" fmla="*/ 1251052 w 12964284"/>
              <a:gd name="connsiteY41" fmla="*/ 7506162 h 7506162"/>
              <a:gd name="connsiteX42" fmla="*/ 0 w 12964284"/>
              <a:gd name="connsiteY42" fmla="*/ 6255110 h 7506162"/>
              <a:gd name="connsiteX43" fmla="*/ 0 w 12964284"/>
              <a:gd name="connsiteY43" fmla="*/ 5679643 h 7506162"/>
              <a:gd name="connsiteX44" fmla="*/ 0 w 12964284"/>
              <a:gd name="connsiteY44" fmla="*/ 5004096 h 7506162"/>
              <a:gd name="connsiteX45" fmla="*/ 0 w 12964284"/>
              <a:gd name="connsiteY45" fmla="*/ 4478669 h 7506162"/>
              <a:gd name="connsiteX46" fmla="*/ 0 w 12964284"/>
              <a:gd name="connsiteY46" fmla="*/ 3753081 h 7506162"/>
              <a:gd name="connsiteX47" fmla="*/ 0 w 12964284"/>
              <a:gd name="connsiteY47" fmla="*/ 3227655 h 7506162"/>
              <a:gd name="connsiteX48" fmla="*/ 0 w 12964284"/>
              <a:gd name="connsiteY48" fmla="*/ 2702229 h 7506162"/>
              <a:gd name="connsiteX49" fmla="*/ 0 w 12964284"/>
              <a:gd name="connsiteY49" fmla="*/ 1976640 h 7506162"/>
              <a:gd name="connsiteX50" fmla="*/ 0 w 12964284"/>
              <a:gd name="connsiteY50" fmla="*/ 1251052 h 75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964284" h="7506162" fill="none" extrusionOk="0">
                <a:moveTo>
                  <a:pt x="0" y="1251052"/>
                </a:moveTo>
                <a:cubicBezTo>
                  <a:pt x="-33700" y="582316"/>
                  <a:pt x="475317" y="-9239"/>
                  <a:pt x="1251052" y="0"/>
                </a:cubicBezTo>
                <a:cubicBezTo>
                  <a:pt x="1373372" y="458"/>
                  <a:pt x="1523180" y="17990"/>
                  <a:pt x="1634665" y="0"/>
                </a:cubicBezTo>
                <a:cubicBezTo>
                  <a:pt x="1746150" y="-17990"/>
                  <a:pt x="1981214" y="9923"/>
                  <a:pt x="2227522" y="0"/>
                </a:cubicBezTo>
                <a:cubicBezTo>
                  <a:pt x="2473830" y="-9923"/>
                  <a:pt x="2937614" y="36007"/>
                  <a:pt x="3134244" y="0"/>
                </a:cubicBezTo>
                <a:cubicBezTo>
                  <a:pt x="3330874" y="-36007"/>
                  <a:pt x="3572060" y="28608"/>
                  <a:pt x="3831723" y="0"/>
                </a:cubicBezTo>
                <a:cubicBezTo>
                  <a:pt x="4091386" y="-28608"/>
                  <a:pt x="4347299" y="-26790"/>
                  <a:pt x="4529202" y="0"/>
                </a:cubicBezTo>
                <a:cubicBezTo>
                  <a:pt x="4711105" y="26790"/>
                  <a:pt x="4748125" y="-4387"/>
                  <a:pt x="4912815" y="0"/>
                </a:cubicBezTo>
                <a:cubicBezTo>
                  <a:pt x="5077505" y="4387"/>
                  <a:pt x="5440132" y="6754"/>
                  <a:pt x="5714915" y="0"/>
                </a:cubicBezTo>
                <a:cubicBezTo>
                  <a:pt x="5989698" y="-6754"/>
                  <a:pt x="6310586" y="-26591"/>
                  <a:pt x="6517016" y="0"/>
                </a:cubicBezTo>
                <a:cubicBezTo>
                  <a:pt x="6723446" y="26591"/>
                  <a:pt x="6929549" y="-750"/>
                  <a:pt x="7109873" y="0"/>
                </a:cubicBezTo>
                <a:cubicBezTo>
                  <a:pt x="7290197" y="750"/>
                  <a:pt x="7565543" y="-40431"/>
                  <a:pt x="8016595" y="0"/>
                </a:cubicBezTo>
                <a:cubicBezTo>
                  <a:pt x="8467647" y="40431"/>
                  <a:pt x="8393984" y="-27240"/>
                  <a:pt x="8609452" y="0"/>
                </a:cubicBezTo>
                <a:cubicBezTo>
                  <a:pt x="8824920" y="27240"/>
                  <a:pt x="9026990" y="17094"/>
                  <a:pt x="9306931" y="0"/>
                </a:cubicBezTo>
                <a:cubicBezTo>
                  <a:pt x="9586872" y="-17094"/>
                  <a:pt x="9813130" y="28931"/>
                  <a:pt x="10109031" y="0"/>
                </a:cubicBezTo>
                <a:cubicBezTo>
                  <a:pt x="10404932" y="-28931"/>
                  <a:pt x="10535155" y="-34104"/>
                  <a:pt x="10806510" y="0"/>
                </a:cubicBezTo>
                <a:cubicBezTo>
                  <a:pt x="11077865" y="34104"/>
                  <a:pt x="11436231" y="21202"/>
                  <a:pt x="11713232" y="0"/>
                </a:cubicBezTo>
                <a:cubicBezTo>
                  <a:pt x="12420110" y="-30111"/>
                  <a:pt x="12944298" y="491299"/>
                  <a:pt x="12964284" y="1251052"/>
                </a:cubicBezTo>
                <a:cubicBezTo>
                  <a:pt x="12960920" y="1595483"/>
                  <a:pt x="12980829" y="1830915"/>
                  <a:pt x="12964284" y="1976640"/>
                </a:cubicBezTo>
                <a:cubicBezTo>
                  <a:pt x="12947739" y="2122365"/>
                  <a:pt x="12985495" y="2392156"/>
                  <a:pt x="12964284" y="2502067"/>
                </a:cubicBezTo>
                <a:cubicBezTo>
                  <a:pt x="12943073" y="2611978"/>
                  <a:pt x="12950734" y="2971309"/>
                  <a:pt x="12964284" y="3127574"/>
                </a:cubicBezTo>
                <a:cubicBezTo>
                  <a:pt x="12977834" y="3283839"/>
                  <a:pt x="12996009" y="3472041"/>
                  <a:pt x="12964284" y="3803122"/>
                </a:cubicBezTo>
                <a:cubicBezTo>
                  <a:pt x="12932559" y="4134203"/>
                  <a:pt x="12980745" y="4123122"/>
                  <a:pt x="12964284" y="4278507"/>
                </a:cubicBezTo>
                <a:cubicBezTo>
                  <a:pt x="12947823" y="4433892"/>
                  <a:pt x="12979254" y="4599461"/>
                  <a:pt x="12964284" y="4803933"/>
                </a:cubicBezTo>
                <a:cubicBezTo>
                  <a:pt x="12949314" y="5008405"/>
                  <a:pt x="12940604" y="5191295"/>
                  <a:pt x="12964284" y="5529522"/>
                </a:cubicBezTo>
                <a:cubicBezTo>
                  <a:pt x="12987964" y="5867749"/>
                  <a:pt x="12966690" y="5983215"/>
                  <a:pt x="12964284" y="6255110"/>
                </a:cubicBezTo>
                <a:cubicBezTo>
                  <a:pt x="13014267" y="6916377"/>
                  <a:pt x="12368032" y="7481526"/>
                  <a:pt x="11713232" y="7506162"/>
                </a:cubicBezTo>
                <a:cubicBezTo>
                  <a:pt x="11360729" y="7488523"/>
                  <a:pt x="11293522" y="7475487"/>
                  <a:pt x="10911132" y="7506162"/>
                </a:cubicBezTo>
                <a:cubicBezTo>
                  <a:pt x="10528742" y="7536837"/>
                  <a:pt x="10542303" y="7476647"/>
                  <a:pt x="10318275" y="7506162"/>
                </a:cubicBezTo>
                <a:cubicBezTo>
                  <a:pt x="10094247" y="7535677"/>
                  <a:pt x="9918137" y="7520839"/>
                  <a:pt x="9620796" y="7506162"/>
                </a:cubicBezTo>
                <a:cubicBezTo>
                  <a:pt x="9323455" y="7491485"/>
                  <a:pt x="9160532" y="7494576"/>
                  <a:pt x="8923317" y="7506162"/>
                </a:cubicBezTo>
                <a:cubicBezTo>
                  <a:pt x="8686102" y="7517748"/>
                  <a:pt x="8495022" y="7494812"/>
                  <a:pt x="8330460" y="7506162"/>
                </a:cubicBezTo>
                <a:cubicBezTo>
                  <a:pt x="8165898" y="7517512"/>
                  <a:pt x="8034471" y="7490065"/>
                  <a:pt x="7946847" y="7506162"/>
                </a:cubicBezTo>
                <a:cubicBezTo>
                  <a:pt x="7859223" y="7522259"/>
                  <a:pt x="7364108" y="7529122"/>
                  <a:pt x="7144747" y="7506162"/>
                </a:cubicBezTo>
                <a:cubicBezTo>
                  <a:pt x="6925386" y="7483202"/>
                  <a:pt x="6564448" y="7543221"/>
                  <a:pt x="6238024" y="7506162"/>
                </a:cubicBezTo>
                <a:cubicBezTo>
                  <a:pt x="5911600" y="7469103"/>
                  <a:pt x="5808154" y="7486530"/>
                  <a:pt x="5435924" y="7506162"/>
                </a:cubicBezTo>
                <a:cubicBezTo>
                  <a:pt x="5063694" y="7525794"/>
                  <a:pt x="4847118" y="7528354"/>
                  <a:pt x="4633824" y="7506162"/>
                </a:cubicBezTo>
                <a:cubicBezTo>
                  <a:pt x="4420530" y="7483970"/>
                  <a:pt x="4222479" y="7501029"/>
                  <a:pt x="3936345" y="7506162"/>
                </a:cubicBezTo>
                <a:cubicBezTo>
                  <a:pt x="3650211" y="7511295"/>
                  <a:pt x="3571069" y="7487892"/>
                  <a:pt x="3448110" y="7506162"/>
                </a:cubicBezTo>
                <a:cubicBezTo>
                  <a:pt x="3325151" y="7524432"/>
                  <a:pt x="3064825" y="7532558"/>
                  <a:pt x="2750631" y="7506162"/>
                </a:cubicBezTo>
                <a:cubicBezTo>
                  <a:pt x="2436437" y="7479766"/>
                  <a:pt x="2222478" y="7509691"/>
                  <a:pt x="2053152" y="7506162"/>
                </a:cubicBezTo>
                <a:cubicBezTo>
                  <a:pt x="1883826" y="7502633"/>
                  <a:pt x="1496748" y="7534116"/>
                  <a:pt x="1251052" y="7506162"/>
                </a:cubicBezTo>
                <a:cubicBezTo>
                  <a:pt x="446569" y="7487195"/>
                  <a:pt x="58900" y="6880316"/>
                  <a:pt x="0" y="6255110"/>
                </a:cubicBezTo>
                <a:cubicBezTo>
                  <a:pt x="-7045" y="6114775"/>
                  <a:pt x="-24784" y="5953140"/>
                  <a:pt x="0" y="5679643"/>
                </a:cubicBezTo>
                <a:cubicBezTo>
                  <a:pt x="24784" y="5406146"/>
                  <a:pt x="3728" y="5158496"/>
                  <a:pt x="0" y="5004096"/>
                </a:cubicBezTo>
                <a:cubicBezTo>
                  <a:pt x="-3728" y="4849696"/>
                  <a:pt x="-8073" y="4713687"/>
                  <a:pt x="0" y="4478669"/>
                </a:cubicBezTo>
                <a:cubicBezTo>
                  <a:pt x="8073" y="4243651"/>
                  <a:pt x="14213" y="4108160"/>
                  <a:pt x="0" y="3753081"/>
                </a:cubicBezTo>
                <a:cubicBezTo>
                  <a:pt x="-14213" y="3398002"/>
                  <a:pt x="2956" y="3384926"/>
                  <a:pt x="0" y="3227655"/>
                </a:cubicBezTo>
                <a:cubicBezTo>
                  <a:pt x="-2956" y="3070384"/>
                  <a:pt x="-6807" y="2856532"/>
                  <a:pt x="0" y="2702229"/>
                </a:cubicBezTo>
                <a:cubicBezTo>
                  <a:pt x="6807" y="2547926"/>
                  <a:pt x="-12777" y="2199534"/>
                  <a:pt x="0" y="1976640"/>
                </a:cubicBezTo>
                <a:cubicBezTo>
                  <a:pt x="12777" y="1753746"/>
                  <a:pt x="-26447" y="1452975"/>
                  <a:pt x="0" y="1251052"/>
                </a:cubicBezTo>
                <a:close/>
              </a:path>
              <a:path w="12964284" h="7506162" stroke="0" extrusionOk="0">
                <a:moveTo>
                  <a:pt x="0" y="1251052"/>
                </a:moveTo>
                <a:cubicBezTo>
                  <a:pt x="-88870" y="438497"/>
                  <a:pt x="542497" y="-11241"/>
                  <a:pt x="1251052" y="0"/>
                </a:cubicBezTo>
                <a:cubicBezTo>
                  <a:pt x="1434066" y="12587"/>
                  <a:pt x="1917021" y="36349"/>
                  <a:pt x="2157774" y="0"/>
                </a:cubicBezTo>
                <a:cubicBezTo>
                  <a:pt x="2398527" y="-36349"/>
                  <a:pt x="2587263" y="-9787"/>
                  <a:pt x="2959875" y="0"/>
                </a:cubicBezTo>
                <a:cubicBezTo>
                  <a:pt x="3332487" y="9787"/>
                  <a:pt x="3192440" y="-3817"/>
                  <a:pt x="3343488" y="0"/>
                </a:cubicBezTo>
                <a:cubicBezTo>
                  <a:pt x="3494536" y="3817"/>
                  <a:pt x="3648335" y="-16918"/>
                  <a:pt x="3831723" y="0"/>
                </a:cubicBezTo>
                <a:cubicBezTo>
                  <a:pt x="4015111" y="16918"/>
                  <a:pt x="4296474" y="-29443"/>
                  <a:pt x="4633824" y="0"/>
                </a:cubicBezTo>
                <a:cubicBezTo>
                  <a:pt x="4971174" y="29443"/>
                  <a:pt x="4983159" y="-5064"/>
                  <a:pt x="5122059" y="0"/>
                </a:cubicBezTo>
                <a:cubicBezTo>
                  <a:pt x="5260959" y="5064"/>
                  <a:pt x="5502898" y="-14124"/>
                  <a:pt x="5819537" y="0"/>
                </a:cubicBezTo>
                <a:cubicBezTo>
                  <a:pt x="6136176" y="14124"/>
                  <a:pt x="6045947" y="-17658"/>
                  <a:pt x="6203151" y="0"/>
                </a:cubicBezTo>
                <a:cubicBezTo>
                  <a:pt x="6360355" y="17658"/>
                  <a:pt x="6575862" y="23000"/>
                  <a:pt x="6900629" y="0"/>
                </a:cubicBezTo>
                <a:cubicBezTo>
                  <a:pt x="7225396" y="-23000"/>
                  <a:pt x="7263284" y="24336"/>
                  <a:pt x="7598108" y="0"/>
                </a:cubicBezTo>
                <a:cubicBezTo>
                  <a:pt x="7932932" y="-24336"/>
                  <a:pt x="8125277" y="13736"/>
                  <a:pt x="8400208" y="0"/>
                </a:cubicBezTo>
                <a:cubicBezTo>
                  <a:pt x="8675139" y="-13736"/>
                  <a:pt x="8668942" y="10577"/>
                  <a:pt x="8783822" y="0"/>
                </a:cubicBezTo>
                <a:cubicBezTo>
                  <a:pt x="8898702" y="-10577"/>
                  <a:pt x="9315893" y="-19546"/>
                  <a:pt x="9481300" y="0"/>
                </a:cubicBezTo>
                <a:cubicBezTo>
                  <a:pt x="9646707" y="19546"/>
                  <a:pt x="10164947" y="470"/>
                  <a:pt x="10388023" y="0"/>
                </a:cubicBezTo>
                <a:cubicBezTo>
                  <a:pt x="10611099" y="-470"/>
                  <a:pt x="10702029" y="-26408"/>
                  <a:pt x="10980879" y="0"/>
                </a:cubicBezTo>
                <a:cubicBezTo>
                  <a:pt x="11259729" y="26408"/>
                  <a:pt x="11382154" y="-30904"/>
                  <a:pt x="11713232" y="0"/>
                </a:cubicBezTo>
                <a:cubicBezTo>
                  <a:pt x="12390501" y="-11511"/>
                  <a:pt x="12810985" y="502547"/>
                  <a:pt x="12964284" y="1251052"/>
                </a:cubicBezTo>
                <a:cubicBezTo>
                  <a:pt x="12977618" y="1429934"/>
                  <a:pt x="12957011" y="1658591"/>
                  <a:pt x="12964284" y="1826519"/>
                </a:cubicBezTo>
                <a:cubicBezTo>
                  <a:pt x="12971557" y="1994447"/>
                  <a:pt x="12961032" y="2266916"/>
                  <a:pt x="12964284" y="2401985"/>
                </a:cubicBezTo>
                <a:cubicBezTo>
                  <a:pt x="12967536" y="2537054"/>
                  <a:pt x="12935739" y="2786321"/>
                  <a:pt x="12964284" y="2977452"/>
                </a:cubicBezTo>
                <a:cubicBezTo>
                  <a:pt x="12992829" y="3168583"/>
                  <a:pt x="12968318" y="3327258"/>
                  <a:pt x="12964284" y="3452838"/>
                </a:cubicBezTo>
                <a:cubicBezTo>
                  <a:pt x="12960250" y="3578418"/>
                  <a:pt x="12950279" y="3830754"/>
                  <a:pt x="12964284" y="4028304"/>
                </a:cubicBezTo>
                <a:cubicBezTo>
                  <a:pt x="12978289" y="4225854"/>
                  <a:pt x="12981622" y="4331006"/>
                  <a:pt x="12964284" y="4553730"/>
                </a:cubicBezTo>
                <a:cubicBezTo>
                  <a:pt x="12946946" y="4776454"/>
                  <a:pt x="12961116" y="4915191"/>
                  <a:pt x="12964284" y="5129197"/>
                </a:cubicBezTo>
                <a:cubicBezTo>
                  <a:pt x="12967452" y="5343203"/>
                  <a:pt x="12980147" y="5830914"/>
                  <a:pt x="12964284" y="6255110"/>
                </a:cubicBezTo>
                <a:cubicBezTo>
                  <a:pt x="13002598" y="6954697"/>
                  <a:pt x="12376746" y="7571409"/>
                  <a:pt x="11713232" y="7506162"/>
                </a:cubicBezTo>
                <a:cubicBezTo>
                  <a:pt x="11492224" y="7496248"/>
                  <a:pt x="11325648" y="7483702"/>
                  <a:pt x="11015753" y="7506162"/>
                </a:cubicBezTo>
                <a:cubicBezTo>
                  <a:pt x="10705858" y="7528622"/>
                  <a:pt x="10767338" y="7522986"/>
                  <a:pt x="10632140" y="7506162"/>
                </a:cubicBezTo>
                <a:cubicBezTo>
                  <a:pt x="10496942" y="7489338"/>
                  <a:pt x="10380744" y="7506618"/>
                  <a:pt x="10248527" y="7506162"/>
                </a:cubicBezTo>
                <a:cubicBezTo>
                  <a:pt x="10116310" y="7505706"/>
                  <a:pt x="9807293" y="7535885"/>
                  <a:pt x="9551048" y="7506162"/>
                </a:cubicBezTo>
                <a:cubicBezTo>
                  <a:pt x="9294803" y="7476439"/>
                  <a:pt x="9002372" y="7536191"/>
                  <a:pt x="8644326" y="7506162"/>
                </a:cubicBezTo>
                <a:cubicBezTo>
                  <a:pt x="8286280" y="7476133"/>
                  <a:pt x="8004349" y="7521396"/>
                  <a:pt x="7737604" y="7506162"/>
                </a:cubicBezTo>
                <a:cubicBezTo>
                  <a:pt x="7470859" y="7490928"/>
                  <a:pt x="7376700" y="7530028"/>
                  <a:pt x="7249369" y="7506162"/>
                </a:cubicBezTo>
                <a:cubicBezTo>
                  <a:pt x="7122039" y="7482296"/>
                  <a:pt x="6653565" y="7493249"/>
                  <a:pt x="6447268" y="7506162"/>
                </a:cubicBezTo>
                <a:cubicBezTo>
                  <a:pt x="6240971" y="7519075"/>
                  <a:pt x="5986427" y="7551298"/>
                  <a:pt x="5540546" y="7506162"/>
                </a:cubicBezTo>
                <a:cubicBezTo>
                  <a:pt x="5094665" y="7461026"/>
                  <a:pt x="4821605" y="7486483"/>
                  <a:pt x="4633824" y="7506162"/>
                </a:cubicBezTo>
                <a:cubicBezTo>
                  <a:pt x="4446043" y="7525841"/>
                  <a:pt x="4396072" y="7498657"/>
                  <a:pt x="4250210" y="7506162"/>
                </a:cubicBezTo>
                <a:cubicBezTo>
                  <a:pt x="4104348" y="7513667"/>
                  <a:pt x="3852080" y="7475970"/>
                  <a:pt x="3552732" y="7506162"/>
                </a:cubicBezTo>
                <a:cubicBezTo>
                  <a:pt x="3253384" y="7536354"/>
                  <a:pt x="3261549" y="7518692"/>
                  <a:pt x="3169118" y="7506162"/>
                </a:cubicBezTo>
                <a:cubicBezTo>
                  <a:pt x="3076687" y="7493632"/>
                  <a:pt x="2724304" y="7536428"/>
                  <a:pt x="2471640" y="7506162"/>
                </a:cubicBezTo>
                <a:cubicBezTo>
                  <a:pt x="2218976" y="7475896"/>
                  <a:pt x="2137277" y="7516617"/>
                  <a:pt x="1878783" y="7506162"/>
                </a:cubicBezTo>
                <a:cubicBezTo>
                  <a:pt x="1620289" y="7495707"/>
                  <a:pt x="1389527" y="7491204"/>
                  <a:pt x="1251052" y="7506162"/>
                </a:cubicBezTo>
                <a:cubicBezTo>
                  <a:pt x="635521" y="7453046"/>
                  <a:pt x="-55820" y="6940977"/>
                  <a:pt x="0" y="6255110"/>
                </a:cubicBezTo>
                <a:cubicBezTo>
                  <a:pt x="-9431" y="6050722"/>
                  <a:pt x="-3714" y="5921089"/>
                  <a:pt x="0" y="5779724"/>
                </a:cubicBezTo>
                <a:cubicBezTo>
                  <a:pt x="3714" y="5638359"/>
                  <a:pt x="-27338" y="5279992"/>
                  <a:pt x="0" y="5104177"/>
                </a:cubicBezTo>
                <a:cubicBezTo>
                  <a:pt x="27338" y="4928362"/>
                  <a:pt x="903" y="4745044"/>
                  <a:pt x="0" y="4578751"/>
                </a:cubicBezTo>
                <a:cubicBezTo>
                  <a:pt x="-903" y="4412458"/>
                  <a:pt x="-6414" y="4244452"/>
                  <a:pt x="0" y="4003284"/>
                </a:cubicBezTo>
                <a:cubicBezTo>
                  <a:pt x="6414" y="3762116"/>
                  <a:pt x="-12354" y="3677608"/>
                  <a:pt x="0" y="3427817"/>
                </a:cubicBezTo>
                <a:cubicBezTo>
                  <a:pt x="12354" y="3178026"/>
                  <a:pt x="21694" y="3122613"/>
                  <a:pt x="0" y="2952432"/>
                </a:cubicBezTo>
                <a:cubicBezTo>
                  <a:pt x="-21694" y="2782252"/>
                  <a:pt x="-23729" y="2381213"/>
                  <a:pt x="0" y="2226843"/>
                </a:cubicBezTo>
                <a:cubicBezTo>
                  <a:pt x="23729" y="2072473"/>
                  <a:pt x="8138" y="1589676"/>
                  <a:pt x="0" y="1251052"/>
                </a:cubicBezTo>
                <a:close/>
              </a:path>
            </a:pathLst>
          </a:custGeom>
          <a:solidFill>
            <a:schemeClr val="bg1">
              <a:alpha val="81000"/>
            </a:schemeClr>
          </a:solidFill>
          <a:ln>
            <a:solidFill>
              <a:schemeClr val="tx2">
                <a:lumMod val="75000"/>
                <a:lumOff val="25000"/>
              </a:schemeClr>
            </a:solidFill>
            <a:extLst>
              <a:ext uri="{C807C97D-BFC1-408E-A445-0C87EB9F89A2}">
                <ask:lineSketchStyleProps xmlns:ask="http://schemas.microsoft.com/office/drawing/2018/sketchyshapes" sd="25269219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8000">
                <a:solidFill>
                  <a:srgbClr val="404075"/>
                </a:solidFill>
                <a:latin typeface="Calibri" panose="020F0502020204030204" pitchFamily="34" charset="0"/>
                <a:ea typeface="Calibri" panose="020F0502020204030204" pitchFamily="34" charset="0"/>
                <a:cs typeface="Calibri" panose="020F0502020204030204" pitchFamily="34" charset="0"/>
              </a:rPr>
              <a:t>C</a:t>
            </a:r>
            <a:r>
              <a:rPr lang="vi-VN" sz="8000">
                <a:solidFill>
                  <a:srgbClr val="404075"/>
                </a:solidFill>
                <a:latin typeface="Calibri" panose="020F0502020204030204" pitchFamily="34" charset="0"/>
                <a:ea typeface="Calibri" panose="020F0502020204030204" pitchFamily="34" charset="0"/>
                <a:cs typeface="Calibri" panose="020F0502020204030204" pitchFamily="34" charset="0"/>
              </a:rPr>
              <a:t>hia sẻ những gì bản thân biết về đặc điểm, sự đóng góp của một số thành viên trong gia đình mà các em cho là đang ở độ tuổi trưởng thành, tuổi già </a:t>
            </a:r>
            <a:endParaRPr lang="vi-VN" sz="8000" dirty="0">
              <a:solidFill>
                <a:srgbClr val="404075"/>
              </a:solidFill>
              <a:latin typeface="Calibri" panose="020F0502020204030204" pitchFamily="34" charset="0"/>
              <a:ea typeface="Calibri" panose="020F0502020204030204" pitchFamily="34" charset="0"/>
              <a:cs typeface="Calibri" panose="020F0502020204030204" pitchFamily="34" charset="0"/>
            </a:endParaRPr>
          </a:p>
        </p:txBody>
      </p:sp>
      <p:sp>
        <p:nvSpPr>
          <p:cNvPr id="2" name="Freeform 4">
            <a:extLst>
              <a:ext uri="{FF2B5EF4-FFF2-40B4-BE49-F238E27FC236}">
                <a16:creationId xmlns:a16="http://schemas.microsoft.com/office/drawing/2014/main" id="{B318E73D-15F1-1BB7-31F5-376047821B14}"/>
              </a:ext>
            </a:extLst>
          </p:cNvPr>
          <p:cNvSpPr/>
          <p:nvPr/>
        </p:nvSpPr>
        <p:spPr>
          <a:xfrm>
            <a:off x="78658" y="3836081"/>
            <a:ext cx="4868910" cy="6314537"/>
          </a:xfrm>
          <a:custGeom>
            <a:avLst/>
            <a:gdLst/>
            <a:ahLst/>
            <a:cxnLst/>
            <a:rect l="l" t="t" r="r" b="b"/>
            <a:pathLst>
              <a:path w="1357437" h="2001136">
                <a:moveTo>
                  <a:pt x="0" y="0"/>
                </a:moveTo>
                <a:lnTo>
                  <a:pt x="1357438" y="0"/>
                </a:lnTo>
                <a:lnTo>
                  <a:pt x="1357438" y="2001136"/>
                </a:lnTo>
                <a:lnTo>
                  <a:pt x="0" y="2001136"/>
                </a:lnTo>
                <a:lnTo>
                  <a:pt x="0" y="0"/>
                </a:lnTo>
                <a:close/>
              </a:path>
            </a:pathLst>
          </a:custGeom>
          <a:blipFill>
            <a:blip r:embed="rId3"/>
            <a:stretch>
              <a:fillRect/>
            </a:stretch>
          </a:blipFill>
        </p:spPr>
        <p:txBody>
          <a:bodyPr/>
          <a:lstStyle/>
          <a:p>
            <a:pPr defTabSz="1371600">
              <a:defRPr/>
            </a:pPr>
            <a:endParaRPr lang="en-US" sz="2700">
              <a:solidFill>
                <a:prstClr val="black"/>
              </a:solidFill>
              <a:latin typeface="Calibr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A963F38E-67E8-8556-CF28-72B9202F885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C7EC08-48C0-AF97-9450-AB77CF8EF0C9}"/>
              </a:ext>
            </a:extLst>
          </p:cNvPr>
          <p:cNvSpPr/>
          <p:nvPr/>
        </p:nvSpPr>
        <p:spPr>
          <a:xfrm>
            <a:off x="914400" y="647700"/>
            <a:ext cx="16459200" cy="8409929"/>
          </a:xfrm>
          <a:prstGeom prst="roundRect">
            <a:avLst>
              <a:gd name="adj" fmla="val 18085"/>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
            <a:extLst>
              <a:ext uri="{FF2B5EF4-FFF2-40B4-BE49-F238E27FC236}">
                <a16:creationId xmlns:a16="http://schemas.microsoft.com/office/drawing/2014/main" id="{E10A1E6F-0572-F45C-0955-B1CD3E1CC825}"/>
              </a:ext>
            </a:extLst>
          </p:cNvPr>
          <p:cNvSpPr>
            <a:spLocks noChangeArrowheads="1"/>
          </p:cNvSpPr>
          <p:nvPr/>
        </p:nvSpPr>
        <p:spPr bwMode="auto">
          <a:xfrm>
            <a:off x="2384" y="-275576"/>
            <a:ext cx="276991" cy="5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24" tIns="68562" rIns="137124" bIns="68562" numCol="1" anchor="ctr" anchorCtr="0" compatLnSpc="1">
            <a:prstTxWarp prst="textNoShape">
              <a:avLst/>
            </a:prstTxWarp>
            <a:spAutoFit/>
          </a:bodyPr>
          <a:lstStyle/>
          <a:p>
            <a:pPr marL="0" marR="0" lvl="0" indent="0" algn="l" defTabSz="1371189"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15EF1AB-B4D0-4F5F-8B39-FAE257D613F7}"/>
              </a:ext>
            </a:extLst>
          </p:cNvPr>
          <p:cNvSpPr txBox="1"/>
          <p:nvPr/>
        </p:nvSpPr>
        <p:spPr>
          <a:xfrm>
            <a:off x="4093542" y="868314"/>
            <a:ext cx="15833505" cy="1247868"/>
          </a:xfrm>
          <a:prstGeom prst="rect">
            <a:avLst/>
          </a:prstGeom>
          <a:noFill/>
        </p:spPr>
        <p:txBody>
          <a:bodyPr wrap="square" lIns="138516" tIns="69260" rIns="138516" bIns="69260" rtlCol="0">
            <a:spAutoFit/>
          </a:bodyPr>
          <a:lstStyle/>
          <a:p>
            <a:pPr marL="0" marR="0" lvl="0" indent="0" algn="just" defTabSz="1367144"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khoá </a:t>
            </a:r>
            <a:r>
              <a:rPr kumimoji="0" lang="vi-VN"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Tuổi </a:t>
            </a: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trưởng</a:t>
            </a:r>
            <a:r>
              <a:rPr kumimoji="0" lang="en-US" sz="7200" b="1" i="0" u="none" strike="noStrike" kern="1200" cap="none" spc="0" normalizeH="0" noProof="0">
                <a:ln>
                  <a:noFill/>
                </a:ln>
                <a:solidFill>
                  <a:srgbClr val="FF0000"/>
                </a:solidFill>
                <a:effectLst/>
                <a:uLnTx/>
                <a:uFillTx/>
                <a:latin typeface="Calibri" panose="020F0502020204030204" pitchFamily="34" charset="0"/>
                <a:ea typeface="+mn-ea"/>
                <a:cs typeface="Calibri" panose="020F0502020204030204" pitchFamily="34" charset="0"/>
              </a:rPr>
              <a:t> thành</a:t>
            </a: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8">
            <a:hlinkClick r:id="rId4" action="ppaction://hlinksldjump"/>
            <a:extLst>
              <a:ext uri="{FF2B5EF4-FFF2-40B4-BE49-F238E27FC236}">
                <a16:creationId xmlns:a16="http://schemas.microsoft.com/office/drawing/2014/main" id="{F1C429D6-98F7-15AC-76AB-6878922F02D4}"/>
              </a:ext>
            </a:extLst>
          </p:cNvPr>
          <p:cNvPicPr>
            <a:picLocks noChangeAspect="1"/>
          </p:cNvPicPr>
          <p:nvPr/>
        </p:nvPicPr>
        <p:blipFill>
          <a:blip r:embed="rId5"/>
          <a:stretch>
            <a:fillRect/>
          </a:stretch>
        </p:blipFill>
        <p:spPr>
          <a:xfrm>
            <a:off x="16088158" y="8030002"/>
            <a:ext cx="1746473" cy="1694829"/>
          </a:xfrm>
          <a:prstGeom prst="rect">
            <a:avLst/>
          </a:prstGeom>
        </p:spPr>
      </p:pic>
      <p:pic>
        <p:nvPicPr>
          <p:cNvPr id="7" name="Picture 6">
            <a:extLst>
              <a:ext uri="{FF2B5EF4-FFF2-40B4-BE49-F238E27FC236}">
                <a16:creationId xmlns:a16="http://schemas.microsoft.com/office/drawing/2014/main" id="{B8EAEB61-8145-4D25-8FEA-0348A8356AF9}"/>
              </a:ext>
            </a:extLst>
          </p:cNvPr>
          <p:cNvPicPr>
            <a:picLocks noChangeAspect="1"/>
          </p:cNvPicPr>
          <p:nvPr/>
        </p:nvPicPr>
        <p:blipFill rotWithShape="1">
          <a:blip r:embed="rId6">
            <a:extLst>
              <a:ext uri="{28A0092B-C50C-407E-A947-70E740481C1C}">
                <a14:useLocalDpi xmlns:a14="http://schemas.microsoft.com/office/drawing/2010/main" val="0"/>
              </a:ext>
            </a:extLst>
          </a:blip>
          <a:srcRect l="30310" t="7032" r="27497" b="11205"/>
          <a:stretch/>
        </p:blipFill>
        <p:spPr>
          <a:xfrm>
            <a:off x="-29308" y="5551319"/>
            <a:ext cx="4077690" cy="4444844"/>
          </a:xfrm>
          <a:prstGeom prst="rect">
            <a:avLst/>
          </a:prstGeom>
        </p:spPr>
      </p:pic>
      <p:grpSp>
        <p:nvGrpSpPr>
          <p:cNvPr id="10" name="Group 9">
            <a:extLst>
              <a:ext uri="{FF2B5EF4-FFF2-40B4-BE49-F238E27FC236}">
                <a16:creationId xmlns:a16="http://schemas.microsoft.com/office/drawing/2014/main" id="{237C7A3D-D4F0-43FD-928D-4E88C284C39F}"/>
              </a:ext>
            </a:extLst>
          </p:cNvPr>
          <p:cNvGrpSpPr/>
          <p:nvPr/>
        </p:nvGrpSpPr>
        <p:grpSpPr>
          <a:xfrm>
            <a:off x="11136830" y="2418576"/>
            <a:ext cx="7837609" cy="2520793"/>
            <a:chOff x="6518529" y="3498083"/>
            <a:chExt cx="8799744" cy="3644132"/>
          </a:xfrm>
        </p:grpSpPr>
        <p:sp>
          <p:nvSpPr>
            <p:cNvPr id="11" name="Freeform 11">
              <a:extLst>
                <a:ext uri="{FF2B5EF4-FFF2-40B4-BE49-F238E27FC236}">
                  <a16:creationId xmlns:a16="http://schemas.microsoft.com/office/drawing/2014/main" id="{31449504-CBA1-48F9-86E5-F748BD769AAC}"/>
                </a:ext>
              </a:extLst>
            </p:cNvPr>
            <p:cNvSpPr/>
            <p:nvPr/>
          </p:nvSpPr>
          <p:spPr>
            <a:xfrm>
              <a:off x="6622919" y="3798995"/>
              <a:ext cx="5871348" cy="3343220"/>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4">
              <a:extLst>
                <a:ext uri="{FF2B5EF4-FFF2-40B4-BE49-F238E27FC236}">
                  <a16:creationId xmlns:a16="http://schemas.microsoft.com/office/drawing/2014/main" id="{F77716B4-36C5-48AE-A316-235B7A3F413E}"/>
                </a:ext>
              </a:extLst>
            </p:cNvPr>
            <p:cNvSpPr/>
            <p:nvPr/>
          </p:nvSpPr>
          <p:spPr>
            <a:xfrm>
              <a:off x="6518529" y="3498083"/>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6">
              <a:extLst>
                <a:ext uri="{FF2B5EF4-FFF2-40B4-BE49-F238E27FC236}">
                  <a16:creationId xmlns:a16="http://schemas.microsoft.com/office/drawing/2014/main" id="{68AF2429-0DB6-49A9-A1F2-4105AD3821A4}"/>
                </a:ext>
              </a:extLst>
            </p:cNvPr>
            <p:cNvSpPr txBox="1"/>
            <p:nvPr/>
          </p:nvSpPr>
          <p:spPr>
            <a:xfrm>
              <a:off x="7524314" y="4909024"/>
              <a:ext cx="7793959" cy="16017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Toàn diện</a:t>
              </a:r>
            </a:p>
          </p:txBody>
        </p:sp>
      </p:grpSp>
      <p:grpSp>
        <p:nvGrpSpPr>
          <p:cNvPr id="14" name="Group 13">
            <a:extLst>
              <a:ext uri="{FF2B5EF4-FFF2-40B4-BE49-F238E27FC236}">
                <a16:creationId xmlns:a16="http://schemas.microsoft.com/office/drawing/2014/main" id="{C3A60E38-F0A1-4696-9CDA-D73514E9E820}"/>
              </a:ext>
            </a:extLst>
          </p:cNvPr>
          <p:cNvGrpSpPr/>
          <p:nvPr/>
        </p:nvGrpSpPr>
        <p:grpSpPr>
          <a:xfrm>
            <a:off x="1457866" y="2298052"/>
            <a:ext cx="8735961" cy="2688709"/>
            <a:chOff x="3487081" y="3673420"/>
            <a:chExt cx="9808376" cy="3886875"/>
          </a:xfrm>
        </p:grpSpPr>
        <p:sp>
          <p:nvSpPr>
            <p:cNvPr id="16" name="Freeform 11">
              <a:extLst>
                <a:ext uri="{FF2B5EF4-FFF2-40B4-BE49-F238E27FC236}">
                  <a16:creationId xmlns:a16="http://schemas.microsoft.com/office/drawing/2014/main" id="{374B68D5-F4F5-4E69-BD3F-93921E8D8C15}"/>
                </a:ext>
              </a:extLst>
            </p:cNvPr>
            <p:cNvSpPr/>
            <p:nvPr/>
          </p:nvSpPr>
          <p:spPr>
            <a:xfrm>
              <a:off x="4279140" y="4148565"/>
              <a:ext cx="9016317" cy="3411730"/>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4">
              <a:extLst>
                <a:ext uri="{FF2B5EF4-FFF2-40B4-BE49-F238E27FC236}">
                  <a16:creationId xmlns:a16="http://schemas.microsoft.com/office/drawing/2014/main" id="{F203D3F1-25D2-4EC6-8A8D-1721D7F79D9E}"/>
                </a:ext>
              </a:extLst>
            </p:cNvPr>
            <p:cNvSpPr/>
            <p:nvPr/>
          </p:nvSpPr>
          <p:spPr>
            <a:xfrm>
              <a:off x="3487081" y="3673420"/>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6">
              <a:extLst>
                <a:ext uri="{FF2B5EF4-FFF2-40B4-BE49-F238E27FC236}">
                  <a16:creationId xmlns:a16="http://schemas.microsoft.com/office/drawing/2014/main" id="{4337D93C-5B7D-4A3B-904F-B1B600627D3D}"/>
                </a:ext>
              </a:extLst>
            </p:cNvPr>
            <p:cNvSpPr txBox="1"/>
            <p:nvPr/>
          </p:nvSpPr>
          <p:spPr>
            <a:xfrm>
              <a:off x="5560156" y="5274009"/>
              <a:ext cx="7225711" cy="16017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b="1">
                  <a:solidFill>
                    <a:srgbClr val="0070C0"/>
                  </a:solidFill>
                  <a:latin typeface="Calibri" panose="020F0502020204030204" pitchFamily="34" charset="0"/>
                  <a:ea typeface="Sniglet"/>
                  <a:cs typeface="Calibri" panose="020F0502020204030204" pitchFamily="34" charset="0"/>
                  <a:sym typeface="Sniglet"/>
                </a:rPr>
                <a:t>Lao động chính</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grpSp>
        <p:nvGrpSpPr>
          <p:cNvPr id="20" name="Group 19">
            <a:extLst>
              <a:ext uri="{FF2B5EF4-FFF2-40B4-BE49-F238E27FC236}">
                <a16:creationId xmlns:a16="http://schemas.microsoft.com/office/drawing/2014/main" id="{15A5CACE-8DA1-4D04-BFC7-A56EDF36B82F}"/>
              </a:ext>
            </a:extLst>
          </p:cNvPr>
          <p:cNvGrpSpPr/>
          <p:nvPr/>
        </p:nvGrpSpPr>
        <p:grpSpPr>
          <a:xfrm>
            <a:off x="5050612" y="5187782"/>
            <a:ext cx="8821192" cy="3511255"/>
            <a:chOff x="7024344" y="970941"/>
            <a:chExt cx="6059241" cy="5075976"/>
          </a:xfrm>
        </p:grpSpPr>
        <p:sp>
          <p:nvSpPr>
            <p:cNvPr id="21" name="Freeform 11">
              <a:extLst>
                <a:ext uri="{FF2B5EF4-FFF2-40B4-BE49-F238E27FC236}">
                  <a16:creationId xmlns:a16="http://schemas.microsoft.com/office/drawing/2014/main" id="{94F7AC77-FFB6-4882-8674-2DB0AF2E24B1}"/>
                </a:ext>
              </a:extLst>
            </p:cNvPr>
            <p:cNvSpPr/>
            <p:nvPr/>
          </p:nvSpPr>
          <p:spPr>
            <a:xfrm>
              <a:off x="7341024" y="1515149"/>
              <a:ext cx="5742561" cy="4531768"/>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14">
              <a:extLst>
                <a:ext uri="{FF2B5EF4-FFF2-40B4-BE49-F238E27FC236}">
                  <a16:creationId xmlns:a16="http://schemas.microsoft.com/office/drawing/2014/main" id="{4CD0F2A6-21C5-4514-8BAC-CD3668124681}"/>
                </a:ext>
              </a:extLst>
            </p:cNvPr>
            <p:cNvSpPr/>
            <p:nvPr/>
          </p:nvSpPr>
          <p:spPr>
            <a:xfrm>
              <a:off x="7024344" y="970941"/>
              <a:ext cx="1099306" cy="1669898"/>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16">
              <a:extLst>
                <a:ext uri="{FF2B5EF4-FFF2-40B4-BE49-F238E27FC236}">
                  <a16:creationId xmlns:a16="http://schemas.microsoft.com/office/drawing/2014/main" id="{E5C97137-1C16-4847-8FF8-5E3F074052A3}"/>
                </a:ext>
              </a:extLst>
            </p:cNvPr>
            <p:cNvSpPr txBox="1"/>
            <p:nvPr/>
          </p:nvSpPr>
          <p:spPr>
            <a:xfrm>
              <a:off x="8171789" y="2461441"/>
              <a:ext cx="4147289" cy="32035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0070C0"/>
                  </a:solidFill>
                  <a:latin typeface="Calibri" panose="020F0502020204030204" pitchFamily="34" charset="0"/>
                  <a:ea typeface="Sniglet"/>
                  <a:cs typeface="Calibri" panose="020F0502020204030204" pitchFamily="34" charset="0"/>
                  <a:sym typeface="Sniglet"/>
                </a:rPr>
                <a:t>Đóng góp nhiều giá trị</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pic>
        <p:nvPicPr>
          <p:cNvPr id="25" name="Đúng">
            <a:extLst>
              <a:ext uri="{FF2B5EF4-FFF2-40B4-BE49-F238E27FC236}">
                <a16:creationId xmlns:a16="http://schemas.microsoft.com/office/drawing/2014/main" id="{46FDD3EF-0EE3-4EA6-BA57-85696478B2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6200" y="0"/>
            <a:ext cx="1557448" cy="1618810"/>
          </a:xfrm>
          <a:prstGeom prst="rect">
            <a:avLst/>
          </a:prstGeom>
        </p:spPr>
      </p:pic>
      <p:pic>
        <p:nvPicPr>
          <p:cNvPr id="26" name="Đúng">
            <a:extLst>
              <a:ext uri="{FF2B5EF4-FFF2-40B4-BE49-F238E27FC236}">
                <a16:creationId xmlns:a16="http://schemas.microsoft.com/office/drawing/2014/main" id="{5ED9DB77-5C94-4490-8390-59B15574A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41966" y="1527358"/>
            <a:ext cx="1557448" cy="1618810"/>
          </a:xfrm>
          <a:prstGeom prst="rect">
            <a:avLst/>
          </a:prstGeom>
        </p:spPr>
      </p:pic>
      <p:pic>
        <p:nvPicPr>
          <p:cNvPr id="27" name="Đúng">
            <a:extLst>
              <a:ext uri="{FF2B5EF4-FFF2-40B4-BE49-F238E27FC236}">
                <a16:creationId xmlns:a16="http://schemas.microsoft.com/office/drawing/2014/main" id="{5EECCB98-3BA0-4781-A263-BB0D85695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74439" y="3054716"/>
            <a:ext cx="1557448" cy="1618810"/>
          </a:xfrm>
          <a:prstGeom prst="rect">
            <a:avLst/>
          </a:prstGeom>
        </p:spPr>
      </p:pic>
    </p:spTree>
    <p:custDataLst>
      <p:tags r:id="rId1"/>
    </p:custDataLst>
    <p:extLst>
      <p:ext uri="{BB962C8B-B14F-4D97-AF65-F5344CB8AC3E}">
        <p14:creationId xmlns:p14="http://schemas.microsoft.com/office/powerpoint/2010/main" val="2164274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a:extLst>
            <a:ext uri="{FF2B5EF4-FFF2-40B4-BE49-F238E27FC236}">
              <a16:creationId xmlns:a16="http://schemas.microsoft.com/office/drawing/2014/main" id="{A963F38E-67E8-8556-CF28-72B9202F885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C7EC08-48C0-AF97-9450-AB77CF8EF0C9}"/>
              </a:ext>
            </a:extLst>
          </p:cNvPr>
          <p:cNvSpPr/>
          <p:nvPr/>
        </p:nvSpPr>
        <p:spPr>
          <a:xfrm>
            <a:off x="914400" y="647700"/>
            <a:ext cx="16459200" cy="8409929"/>
          </a:xfrm>
          <a:prstGeom prst="roundRect">
            <a:avLst>
              <a:gd name="adj" fmla="val 18085"/>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
            <a:extLst>
              <a:ext uri="{FF2B5EF4-FFF2-40B4-BE49-F238E27FC236}">
                <a16:creationId xmlns:a16="http://schemas.microsoft.com/office/drawing/2014/main" id="{E10A1E6F-0572-F45C-0955-B1CD3E1CC825}"/>
              </a:ext>
            </a:extLst>
          </p:cNvPr>
          <p:cNvSpPr>
            <a:spLocks noChangeArrowheads="1"/>
          </p:cNvSpPr>
          <p:nvPr/>
        </p:nvSpPr>
        <p:spPr bwMode="auto">
          <a:xfrm>
            <a:off x="2384" y="-275576"/>
            <a:ext cx="276991" cy="5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24" tIns="68562" rIns="137124" bIns="68562" numCol="1" anchor="ctr" anchorCtr="0" compatLnSpc="1">
            <a:prstTxWarp prst="textNoShape">
              <a:avLst/>
            </a:prstTxWarp>
            <a:spAutoFit/>
          </a:bodyPr>
          <a:lstStyle/>
          <a:p>
            <a:pPr marL="0" marR="0" lvl="0" indent="0" algn="l" defTabSz="1371189" rtl="0" eaLnBrk="1" fontAlgn="auto" latinLnBrk="0" hangingPunct="1">
              <a:lnSpc>
                <a:spcPct val="100000"/>
              </a:lnSpc>
              <a:spcBef>
                <a:spcPts val="0"/>
              </a:spcBef>
              <a:spcAft>
                <a:spcPts val="0"/>
              </a:spcAft>
              <a:buClrTx/>
              <a:buSzTx/>
              <a:buFontTx/>
              <a:buNone/>
              <a:tabLst/>
              <a:defRPr/>
            </a:pPr>
            <a:endParaRPr kumimoji="0" lang="en-US" sz="2699"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15EF1AB-B4D0-4F5F-8B39-FAE257D613F7}"/>
              </a:ext>
            </a:extLst>
          </p:cNvPr>
          <p:cNvSpPr txBox="1"/>
          <p:nvPr/>
        </p:nvSpPr>
        <p:spPr>
          <a:xfrm>
            <a:off x="5750263" y="868314"/>
            <a:ext cx="15833505" cy="1247868"/>
          </a:xfrm>
          <a:prstGeom prst="rect">
            <a:avLst/>
          </a:prstGeom>
          <a:noFill/>
        </p:spPr>
        <p:txBody>
          <a:bodyPr wrap="square" lIns="138516" tIns="69260" rIns="138516" bIns="69260" rtlCol="0">
            <a:spAutoFit/>
          </a:bodyPr>
          <a:lstStyle/>
          <a:p>
            <a:pPr marL="0" marR="0" lvl="0" indent="0" algn="just" defTabSz="1367144"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Từ khoá </a:t>
            </a:r>
            <a:r>
              <a:rPr kumimoji="0" lang="vi-VN"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Tuổi </a:t>
            </a:r>
            <a:r>
              <a:rPr kumimoji="0" lang="en-US" sz="7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8">
            <a:hlinkClick r:id="rId4" action="ppaction://hlinksldjump"/>
            <a:extLst>
              <a:ext uri="{FF2B5EF4-FFF2-40B4-BE49-F238E27FC236}">
                <a16:creationId xmlns:a16="http://schemas.microsoft.com/office/drawing/2014/main" id="{F1C429D6-98F7-15AC-76AB-6878922F02D4}"/>
              </a:ext>
            </a:extLst>
          </p:cNvPr>
          <p:cNvPicPr>
            <a:picLocks noChangeAspect="1"/>
          </p:cNvPicPr>
          <p:nvPr/>
        </p:nvPicPr>
        <p:blipFill>
          <a:blip r:embed="rId5"/>
          <a:stretch>
            <a:fillRect/>
          </a:stretch>
        </p:blipFill>
        <p:spPr>
          <a:xfrm>
            <a:off x="16088158" y="8030002"/>
            <a:ext cx="1746473" cy="1694829"/>
          </a:xfrm>
          <a:prstGeom prst="rect">
            <a:avLst/>
          </a:prstGeom>
        </p:spPr>
      </p:pic>
      <p:pic>
        <p:nvPicPr>
          <p:cNvPr id="7" name="Picture 6">
            <a:extLst>
              <a:ext uri="{FF2B5EF4-FFF2-40B4-BE49-F238E27FC236}">
                <a16:creationId xmlns:a16="http://schemas.microsoft.com/office/drawing/2014/main" id="{B8EAEB61-8145-4D25-8FEA-0348A8356AF9}"/>
              </a:ext>
            </a:extLst>
          </p:cNvPr>
          <p:cNvPicPr>
            <a:picLocks noChangeAspect="1"/>
          </p:cNvPicPr>
          <p:nvPr/>
        </p:nvPicPr>
        <p:blipFill rotWithShape="1">
          <a:blip r:embed="rId6">
            <a:extLst>
              <a:ext uri="{28A0092B-C50C-407E-A947-70E740481C1C}">
                <a14:useLocalDpi xmlns:a14="http://schemas.microsoft.com/office/drawing/2010/main" val="0"/>
              </a:ext>
            </a:extLst>
          </a:blip>
          <a:srcRect l="30310" t="7032" r="27497" b="11205"/>
          <a:stretch/>
        </p:blipFill>
        <p:spPr>
          <a:xfrm>
            <a:off x="-29308" y="5551319"/>
            <a:ext cx="4077690" cy="4444844"/>
          </a:xfrm>
          <a:prstGeom prst="rect">
            <a:avLst/>
          </a:prstGeom>
        </p:spPr>
      </p:pic>
      <p:grpSp>
        <p:nvGrpSpPr>
          <p:cNvPr id="10" name="Group 9">
            <a:extLst>
              <a:ext uri="{FF2B5EF4-FFF2-40B4-BE49-F238E27FC236}">
                <a16:creationId xmlns:a16="http://schemas.microsoft.com/office/drawing/2014/main" id="{237C7A3D-D4F0-43FD-928D-4E88C284C39F}"/>
              </a:ext>
            </a:extLst>
          </p:cNvPr>
          <p:cNvGrpSpPr/>
          <p:nvPr/>
        </p:nvGrpSpPr>
        <p:grpSpPr>
          <a:xfrm>
            <a:off x="11483114" y="2506955"/>
            <a:ext cx="8208941" cy="2520793"/>
            <a:chOff x="6518529" y="3498083"/>
            <a:chExt cx="9216660" cy="3644132"/>
          </a:xfrm>
        </p:grpSpPr>
        <p:sp>
          <p:nvSpPr>
            <p:cNvPr id="11" name="Freeform 11">
              <a:extLst>
                <a:ext uri="{FF2B5EF4-FFF2-40B4-BE49-F238E27FC236}">
                  <a16:creationId xmlns:a16="http://schemas.microsoft.com/office/drawing/2014/main" id="{31449504-CBA1-48F9-86E5-F748BD769AAC}"/>
                </a:ext>
              </a:extLst>
            </p:cNvPr>
            <p:cNvSpPr/>
            <p:nvPr/>
          </p:nvSpPr>
          <p:spPr>
            <a:xfrm>
              <a:off x="6622919" y="3798995"/>
              <a:ext cx="5871348" cy="3343220"/>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4">
              <a:extLst>
                <a:ext uri="{FF2B5EF4-FFF2-40B4-BE49-F238E27FC236}">
                  <a16:creationId xmlns:a16="http://schemas.microsoft.com/office/drawing/2014/main" id="{F77716B4-36C5-48AE-A316-235B7A3F413E}"/>
                </a:ext>
              </a:extLst>
            </p:cNvPr>
            <p:cNvSpPr/>
            <p:nvPr/>
          </p:nvSpPr>
          <p:spPr>
            <a:xfrm>
              <a:off x="6518529" y="3498083"/>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6">
              <a:extLst>
                <a:ext uri="{FF2B5EF4-FFF2-40B4-BE49-F238E27FC236}">
                  <a16:creationId xmlns:a16="http://schemas.microsoft.com/office/drawing/2014/main" id="{68AF2429-0DB6-49A9-A1F2-4105AD3821A4}"/>
                </a:ext>
              </a:extLst>
            </p:cNvPr>
            <p:cNvSpPr txBox="1"/>
            <p:nvPr/>
          </p:nvSpPr>
          <p:spPr>
            <a:xfrm>
              <a:off x="7941230" y="4867963"/>
              <a:ext cx="7793959" cy="16017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b="1">
                  <a:solidFill>
                    <a:srgbClr val="0070C0"/>
                  </a:solidFill>
                  <a:latin typeface="Calibri" panose="020F0502020204030204" pitchFamily="34" charset="0"/>
                  <a:ea typeface="Sniglet"/>
                  <a:cs typeface="Calibri" panose="020F0502020204030204" pitchFamily="34" charset="0"/>
                  <a:sym typeface="Sniglet"/>
                </a:rPr>
                <a:t>Điều độ</a:t>
              </a:r>
              <a:endPar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endParaRPr>
            </a:p>
          </p:txBody>
        </p:sp>
      </p:grpSp>
      <p:grpSp>
        <p:nvGrpSpPr>
          <p:cNvPr id="14" name="Group 13">
            <a:extLst>
              <a:ext uri="{FF2B5EF4-FFF2-40B4-BE49-F238E27FC236}">
                <a16:creationId xmlns:a16="http://schemas.microsoft.com/office/drawing/2014/main" id="{C3A60E38-F0A1-4696-9CDA-D73514E9E820}"/>
              </a:ext>
            </a:extLst>
          </p:cNvPr>
          <p:cNvGrpSpPr/>
          <p:nvPr/>
        </p:nvGrpSpPr>
        <p:grpSpPr>
          <a:xfrm>
            <a:off x="1364890" y="2157684"/>
            <a:ext cx="9587706" cy="2688708"/>
            <a:chOff x="3487081" y="3673420"/>
            <a:chExt cx="10764680" cy="3886874"/>
          </a:xfrm>
        </p:grpSpPr>
        <p:sp>
          <p:nvSpPr>
            <p:cNvPr id="16" name="Freeform 11">
              <a:extLst>
                <a:ext uri="{FF2B5EF4-FFF2-40B4-BE49-F238E27FC236}">
                  <a16:creationId xmlns:a16="http://schemas.microsoft.com/office/drawing/2014/main" id="{374B68D5-F4F5-4E69-BD3F-93921E8D8C15}"/>
                </a:ext>
              </a:extLst>
            </p:cNvPr>
            <p:cNvSpPr/>
            <p:nvPr/>
          </p:nvSpPr>
          <p:spPr>
            <a:xfrm>
              <a:off x="4279140" y="4444821"/>
              <a:ext cx="9972621" cy="3115473"/>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4">
              <a:extLst>
                <a:ext uri="{FF2B5EF4-FFF2-40B4-BE49-F238E27FC236}">
                  <a16:creationId xmlns:a16="http://schemas.microsoft.com/office/drawing/2014/main" id="{F203D3F1-25D2-4EC6-8A8D-1721D7F79D9E}"/>
                </a:ext>
              </a:extLst>
            </p:cNvPr>
            <p:cNvSpPr/>
            <p:nvPr/>
          </p:nvSpPr>
          <p:spPr>
            <a:xfrm>
              <a:off x="3487081" y="3673420"/>
              <a:ext cx="1515820" cy="1492369"/>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6">
              <a:extLst>
                <a:ext uri="{FF2B5EF4-FFF2-40B4-BE49-F238E27FC236}">
                  <a16:creationId xmlns:a16="http://schemas.microsoft.com/office/drawing/2014/main" id="{4337D93C-5B7D-4A3B-904F-B1B600627D3D}"/>
                </a:ext>
              </a:extLst>
            </p:cNvPr>
            <p:cNvSpPr txBox="1"/>
            <p:nvPr/>
          </p:nvSpPr>
          <p:spPr>
            <a:xfrm>
              <a:off x="5560156" y="5274009"/>
              <a:ext cx="8051213" cy="16017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Sức khoẻ giảm sút</a:t>
              </a:r>
            </a:p>
          </p:txBody>
        </p:sp>
      </p:grpSp>
      <p:grpSp>
        <p:nvGrpSpPr>
          <p:cNvPr id="20" name="Group 19">
            <a:extLst>
              <a:ext uri="{FF2B5EF4-FFF2-40B4-BE49-F238E27FC236}">
                <a16:creationId xmlns:a16="http://schemas.microsoft.com/office/drawing/2014/main" id="{15A5CACE-8DA1-4D04-BFC7-A56EDF36B82F}"/>
              </a:ext>
            </a:extLst>
          </p:cNvPr>
          <p:cNvGrpSpPr/>
          <p:nvPr/>
        </p:nvGrpSpPr>
        <p:grpSpPr>
          <a:xfrm>
            <a:off x="3376708" y="5294814"/>
            <a:ext cx="12784018" cy="3511255"/>
            <a:chOff x="7024344" y="970941"/>
            <a:chExt cx="8781290" cy="5075976"/>
          </a:xfrm>
        </p:grpSpPr>
        <p:sp>
          <p:nvSpPr>
            <p:cNvPr id="21" name="Freeform 11">
              <a:extLst>
                <a:ext uri="{FF2B5EF4-FFF2-40B4-BE49-F238E27FC236}">
                  <a16:creationId xmlns:a16="http://schemas.microsoft.com/office/drawing/2014/main" id="{94F7AC77-FFB6-4882-8674-2DB0AF2E24B1}"/>
                </a:ext>
              </a:extLst>
            </p:cNvPr>
            <p:cNvSpPr/>
            <p:nvPr/>
          </p:nvSpPr>
          <p:spPr>
            <a:xfrm>
              <a:off x="7341024" y="1563438"/>
              <a:ext cx="8464610" cy="4483479"/>
            </a:xfrm>
            <a:custGeom>
              <a:avLst/>
              <a:gdLst/>
              <a:ahLst/>
              <a:cxnLst/>
              <a:rect l="l" t="t" r="r" b="b"/>
              <a:pathLst>
                <a:path w="4985417" h="5531669">
                  <a:moveTo>
                    <a:pt x="0" y="0"/>
                  </a:moveTo>
                  <a:lnTo>
                    <a:pt x="4985417" y="0"/>
                  </a:lnTo>
                  <a:lnTo>
                    <a:pt x="4985417" y="5531669"/>
                  </a:lnTo>
                  <a:lnTo>
                    <a:pt x="0" y="553166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14">
              <a:extLst>
                <a:ext uri="{FF2B5EF4-FFF2-40B4-BE49-F238E27FC236}">
                  <a16:creationId xmlns:a16="http://schemas.microsoft.com/office/drawing/2014/main" id="{4CD0F2A6-21C5-4514-8BAC-CD3668124681}"/>
                </a:ext>
              </a:extLst>
            </p:cNvPr>
            <p:cNvSpPr/>
            <p:nvPr/>
          </p:nvSpPr>
          <p:spPr>
            <a:xfrm>
              <a:off x="7024344" y="970941"/>
              <a:ext cx="1099306" cy="1669898"/>
            </a:xfrm>
            <a:custGeom>
              <a:avLst/>
              <a:gdLst/>
              <a:ahLst/>
              <a:cxnLst/>
              <a:rect l="l" t="t" r="r" b="b"/>
              <a:pathLst>
                <a:path w="1615555" h="1492369">
                  <a:moveTo>
                    <a:pt x="0" y="0"/>
                  </a:moveTo>
                  <a:lnTo>
                    <a:pt x="1615554" y="0"/>
                  </a:lnTo>
                  <a:lnTo>
                    <a:pt x="1615554" y="1492369"/>
                  </a:lnTo>
                  <a:lnTo>
                    <a:pt x="0" y="149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16">
              <a:extLst>
                <a:ext uri="{FF2B5EF4-FFF2-40B4-BE49-F238E27FC236}">
                  <a16:creationId xmlns:a16="http://schemas.microsoft.com/office/drawing/2014/main" id="{E5C97137-1C16-4847-8FF8-5E3F074052A3}"/>
                </a:ext>
              </a:extLst>
            </p:cNvPr>
            <p:cNvSpPr txBox="1"/>
            <p:nvPr/>
          </p:nvSpPr>
          <p:spPr>
            <a:xfrm>
              <a:off x="8171789" y="2461441"/>
              <a:ext cx="6846092" cy="32035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0070C0"/>
                  </a:solidFill>
                  <a:latin typeface="Calibri" panose="020F0502020204030204" pitchFamily="34" charset="0"/>
                  <a:ea typeface="Sniglet"/>
                  <a:cs typeface="Calibri" panose="020F0502020204030204" pitchFamily="34" charset="0"/>
                  <a:sym typeface="Sniglet"/>
                </a:rPr>
                <a:t>C</a:t>
              </a:r>
              <a:r>
                <a:rPr kumimoji="0" lang="en-US" sz="7200" b="1" i="0" u="none" strike="noStrike" kern="1200" cap="none" spc="0" normalizeH="0" baseline="0" noProof="0">
                  <a:ln>
                    <a:noFill/>
                  </a:ln>
                  <a:solidFill>
                    <a:srgbClr val="0070C0"/>
                  </a:solidFill>
                  <a:effectLst/>
                  <a:uLnTx/>
                  <a:uFillTx/>
                  <a:latin typeface="Calibri" panose="020F0502020204030204" pitchFamily="34" charset="0"/>
                  <a:ea typeface="Sniglet"/>
                  <a:cs typeface="Calibri" panose="020F0502020204030204" pitchFamily="34" charset="0"/>
                  <a:sym typeface="Sniglet"/>
                </a:rPr>
                <a:t>ần sự chăm sóc sức khoẻ của gia đình và xã hội.</a:t>
              </a:r>
            </a:p>
          </p:txBody>
        </p:sp>
      </p:grpSp>
      <p:pic>
        <p:nvPicPr>
          <p:cNvPr id="25" name="Đúng">
            <a:extLst>
              <a:ext uri="{FF2B5EF4-FFF2-40B4-BE49-F238E27FC236}">
                <a16:creationId xmlns:a16="http://schemas.microsoft.com/office/drawing/2014/main" id="{46FDD3EF-0EE3-4EA6-BA57-85696478B2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6200" y="0"/>
            <a:ext cx="1557448" cy="1618810"/>
          </a:xfrm>
          <a:prstGeom prst="rect">
            <a:avLst/>
          </a:prstGeom>
        </p:spPr>
      </p:pic>
      <p:pic>
        <p:nvPicPr>
          <p:cNvPr id="26" name="Đúng">
            <a:extLst>
              <a:ext uri="{FF2B5EF4-FFF2-40B4-BE49-F238E27FC236}">
                <a16:creationId xmlns:a16="http://schemas.microsoft.com/office/drawing/2014/main" id="{5ED9DB77-5C94-4490-8390-59B15574A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41966" y="1527358"/>
            <a:ext cx="1557448" cy="1618810"/>
          </a:xfrm>
          <a:prstGeom prst="rect">
            <a:avLst/>
          </a:prstGeom>
        </p:spPr>
      </p:pic>
      <p:pic>
        <p:nvPicPr>
          <p:cNvPr id="27" name="Đúng">
            <a:extLst>
              <a:ext uri="{FF2B5EF4-FFF2-40B4-BE49-F238E27FC236}">
                <a16:creationId xmlns:a16="http://schemas.microsoft.com/office/drawing/2014/main" id="{5EECCB98-3BA0-4781-A263-BB0D856951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74439" y="3054716"/>
            <a:ext cx="1557448" cy="1618810"/>
          </a:xfrm>
          <a:prstGeom prst="rect">
            <a:avLst/>
          </a:prstGeom>
        </p:spPr>
      </p:pic>
    </p:spTree>
    <p:custDataLst>
      <p:tags r:id="rId1"/>
    </p:custDataLst>
    <p:extLst>
      <p:ext uri="{BB962C8B-B14F-4D97-AF65-F5344CB8AC3E}">
        <p14:creationId xmlns:p14="http://schemas.microsoft.com/office/powerpoint/2010/main" val="2072103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C0DC7-8F35-41E6-AE4D-91E08471DEE5}"/>
              </a:ext>
            </a:extLst>
          </p:cNvPr>
          <p:cNvPicPr>
            <a:picLocks noChangeAspect="1"/>
          </p:cNvPicPr>
          <p:nvPr/>
        </p:nvPicPr>
        <p:blipFill>
          <a:blip r:embed="rId3"/>
          <a:stretch>
            <a:fillRect/>
          </a:stretch>
        </p:blipFill>
        <p:spPr>
          <a:xfrm>
            <a:off x="0" y="1524"/>
            <a:ext cx="18288000" cy="10283952"/>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87524" y="3160506"/>
            <a:ext cx="17312952" cy="6632330"/>
          </a:xfrm>
          <a:custGeom>
            <a:avLst/>
            <a:gdLst>
              <a:gd name="connsiteX0" fmla="*/ 0 w 17312952"/>
              <a:gd name="connsiteY0" fmla="*/ 898880 h 6632330"/>
              <a:gd name="connsiteX1" fmla="*/ 898880 w 17312952"/>
              <a:gd name="connsiteY1" fmla="*/ 0 h 6632330"/>
              <a:gd name="connsiteX2" fmla="*/ 16414072 w 17312952"/>
              <a:gd name="connsiteY2" fmla="*/ 0 h 6632330"/>
              <a:gd name="connsiteX3" fmla="*/ 17312952 w 17312952"/>
              <a:gd name="connsiteY3" fmla="*/ 898880 h 6632330"/>
              <a:gd name="connsiteX4" fmla="*/ 17312952 w 17312952"/>
              <a:gd name="connsiteY4" fmla="*/ 5733450 h 6632330"/>
              <a:gd name="connsiteX5" fmla="*/ 16414072 w 17312952"/>
              <a:gd name="connsiteY5" fmla="*/ 6632330 h 6632330"/>
              <a:gd name="connsiteX6" fmla="*/ 898880 w 17312952"/>
              <a:gd name="connsiteY6" fmla="*/ 6632330 h 6632330"/>
              <a:gd name="connsiteX7" fmla="*/ 0 w 17312952"/>
              <a:gd name="connsiteY7" fmla="*/ 5733450 h 6632330"/>
              <a:gd name="connsiteX8" fmla="*/ 0 w 17312952"/>
              <a:gd name="connsiteY8" fmla="*/ 898880 h 663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952" h="6632330" fill="none" extrusionOk="0">
                <a:moveTo>
                  <a:pt x="0" y="898880"/>
                </a:moveTo>
                <a:cubicBezTo>
                  <a:pt x="976" y="428873"/>
                  <a:pt x="436441" y="57062"/>
                  <a:pt x="898880" y="0"/>
                </a:cubicBezTo>
                <a:cubicBezTo>
                  <a:pt x="3409655" y="72427"/>
                  <a:pt x="10312513" y="61419"/>
                  <a:pt x="16414072" y="0"/>
                </a:cubicBezTo>
                <a:cubicBezTo>
                  <a:pt x="16901680" y="-60784"/>
                  <a:pt x="17244786" y="381824"/>
                  <a:pt x="17312952" y="898880"/>
                </a:cubicBezTo>
                <a:cubicBezTo>
                  <a:pt x="17413828" y="1472944"/>
                  <a:pt x="17205639" y="3518141"/>
                  <a:pt x="17312952" y="5733450"/>
                </a:cubicBezTo>
                <a:cubicBezTo>
                  <a:pt x="17322623" y="6180807"/>
                  <a:pt x="16884787" y="6603494"/>
                  <a:pt x="16414072" y="6632330"/>
                </a:cubicBezTo>
                <a:cubicBezTo>
                  <a:pt x="11075789" y="6662157"/>
                  <a:pt x="6958877" y="6553024"/>
                  <a:pt x="898880" y="6632330"/>
                </a:cubicBezTo>
                <a:cubicBezTo>
                  <a:pt x="478418" y="6623741"/>
                  <a:pt x="-45740" y="6238933"/>
                  <a:pt x="0" y="5733450"/>
                </a:cubicBezTo>
                <a:cubicBezTo>
                  <a:pt x="50037" y="3424408"/>
                  <a:pt x="770" y="1634183"/>
                  <a:pt x="0" y="898880"/>
                </a:cubicBezTo>
                <a:close/>
              </a:path>
              <a:path w="17312952" h="6632330" stroke="0" extrusionOk="0">
                <a:moveTo>
                  <a:pt x="0" y="898880"/>
                </a:moveTo>
                <a:cubicBezTo>
                  <a:pt x="65810" y="420380"/>
                  <a:pt x="435293" y="68444"/>
                  <a:pt x="898880" y="0"/>
                </a:cubicBezTo>
                <a:cubicBezTo>
                  <a:pt x="7151725" y="123000"/>
                  <a:pt x="13503606" y="-96860"/>
                  <a:pt x="16414072" y="0"/>
                </a:cubicBezTo>
                <a:cubicBezTo>
                  <a:pt x="16898919" y="-8834"/>
                  <a:pt x="17320121" y="387990"/>
                  <a:pt x="17312952" y="898880"/>
                </a:cubicBezTo>
                <a:cubicBezTo>
                  <a:pt x="17316125" y="1981172"/>
                  <a:pt x="17407219" y="4008304"/>
                  <a:pt x="17312952" y="5733450"/>
                </a:cubicBezTo>
                <a:cubicBezTo>
                  <a:pt x="17288313" y="6238814"/>
                  <a:pt x="16865671" y="6624992"/>
                  <a:pt x="16414072" y="6632330"/>
                </a:cubicBezTo>
                <a:cubicBezTo>
                  <a:pt x="10129422" y="6471623"/>
                  <a:pt x="7606813" y="6671997"/>
                  <a:pt x="898880" y="6632330"/>
                </a:cubicBezTo>
                <a:cubicBezTo>
                  <a:pt x="341520" y="6620025"/>
                  <a:pt x="-72399" y="6197089"/>
                  <a:pt x="0" y="5733450"/>
                </a:cubicBezTo>
                <a:cubicBezTo>
                  <a:pt x="32216" y="3331114"/>
                  <a:pt x="57206" y="2537220"/>
                  <a:pt x="0" y="898880"/>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algn="just" defTabSz="1371600">
              <a:spcBef>
                <a:spcPts val="1800"/>
              </a:spcBef>
            </a:pPr>
            <a:endParaRPr lang="en-US" sz="4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2792711" y="3634492"/>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4"/>
          <a:stretch>
            <a:fillRect/>
          </a:stretch>
        </p:blipFill>
        <p:spPr>
          <a:xfrm rot="737208" flipH="1">
            <a:off x="1004540" y="3510516"/>
            <a:ext cx="1379994" cy="1379994"/>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2792711" y="5106010"/>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4"/>
          <a:stretch>
            <a:fillRect/>
          </a:stretch>
        </p:blipFill>
        <p:spPr>
          <a:xfrm rot="737208" flipH="1">
            <a:off x="1004540" y="4982034"/>
            <a:ext cx="1379994" cy="1379994"/>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2792711" y="6577528"/>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4"/>
          <a:stretch>
            <a:fillRect/>
          </a:stretch>
        </p:blipFill>
        <p:spPr>
          <a:xfrm rot="737208" flipH="1">
            <a:off x="1004540" y="6453552"/>
            <a:ext cx="1379994" cy="1379994"/>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2792711" y="8049046"/>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4"/>
          <a:stretch>
            <a:fillRect/>
          </a:stretch>
        </p:blipFill>
        <p:spPr>
          <a:xfrm rot="737208" flipH="1">
            <a:off x="1004540" y="7925070"/>
            <a:ext cx="1379994" cy="1379994"/>
          </a:xfrm>
          <a:prstGeom prst="rect">
            <a:avLst/>
          </a:prstGeom>
        </p:spPr>
      </p:pic>
      <p:grpSp>
        <p:nvGrpSpPr>
          <p:cNvPr id="21" name="Group 20">
            <a:extLst>
              <a:ext uri="{FF2B5EF4-FFF2-40B4-BE49-F238E27FC236}">
                <a16:creationId xmlns:a16="http://schemas.microsoft.com/office/drawing/2014/main" id="{183E5F6E-EC9A-F7C6-2687-7FC6A888C79D}"/>
              </a:ext>
            </a:extLst>
          </p:cNvPr>
          <p:cNvGrpSpPr/>
          <p:nvPr/>
        </p:nvGrpSpPr>
        <p:grpSpPr>
          <a:xfrm>
            <a:off x="5412921" y="723900"/>
            <a:ext cx="7462158" cy="1938992"/>
            <a:chOff x="3608614" y="0"/>
            <a:chExt cx="4974772" cy="1292661"/>
          </a:xfrm>
        </p:grpSpPr>
        <p:sp>
          <p:nvSpPr>
            <p:cNvPr id="22" name="TextBox 21">
              <a:extLst>
                <a:ext uri="{FF2B5EF4-FFF2-40B4-BE49-F238E27FC236}">
                  <a16:creationId xmlns:a16="http://schemas.microsoft.com/office/drawing/2014/main" id="{64C67558-524D-05B4-D580-55F41E2B5CFC}"/>
                </a:ext>
              </a:extLst>
            </p:cNvPr>
            <p:cNvSpPr txBox="1"/>
            <p:nvPr/>
          </p:nvSpPr>
          <p:spPr>
            <a:xfrm>
              <a:off x="3608614" y="0"/>
              <a:ext cx="4974772" cy="1292661"/>
            </a:xfrm>
            <a:prstGeom prst="rect">
              <a:avLst/>
            </a:prstGeom>
            <a:noFill/>
          </p:spPr>
          <p:txBody>
            <a:bodyPr wrap="square" rtlCol="0">
              <a:spAutoFit/>
            </a:bodyPr>
            <a:lstStyle/>
            <a:p>
              <a:pPr algn="ctr" defTabSz="1371600"/>
              <a:r>
                <a:rPr lang="en-US" sz="12000" dirty="0">
                  <a:ln w="254000">
                    <a:solidFill>
                      <a:prstClr val="white"/>
                    </a:solidFill>
                  </a:ln>
                  <a:solidFill>
                    <a:prstClr val="black"/>
                  </a:solidFill>
                  <a:latin typeface="UVN Banh Mi" pitchFamily="2" charset="0"/>
                </a:rPr>
                <a:t>DẶN DÒ</a:t>
              </a:r>
            </a:p>
          </p:txBody>
        </p:sp>
        <p:sp>
          <p:nvSpPr>
            <p:cNvPr id="23" name="TextBox 22">
              <a:extLst>
                <a:ext uri="{FF2B5EF4-FFF2-40B4-BE49-F238E27FC236}">
                  <a16:creationId xmlns:a16="http://schemas.microsoft.com/office/drawing/2014/main" id="{795BEC91-B671-2D96-F1C0-A812A50CDD64}"/>
                </a:ext>
              </a:extLst>
            </p:cNvPr>
            <p:cNvSpPr txBox="1"/>
            <p:nvPr/>
          </p:nvSpPr>
          <p:spPr>
            <a:xfrm>
              <a:off x="3608614" y="0"/>
              <a:ext cx="4974772" cy="1292661"/>
            </a:xfrm>
            <a:prstGeom prst="rect">
              <a:avLst/>
            </a:prstGeom>
            <a:noFill/>
          </p:spPr>
          <p:txBody>
            <a:bodyPr wrap="square" rtlCol="0">
              <a:spAutoFit/>
            </a:bodyPr>
            <a:lstStyle/>
            <a:p>
              <a:pPr algn="ctr" defTabSz="1371600"/>
              <a:r>
                <a:rPr lang="en-US" sz="12000" b="1">
                  <a:ln w="19050">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UVN Banh Mi" pitchFamily="2" charset="0"/>
                </a:rPr>
                <a:t>D</a:t>
              </a:r>
              <a:r>
                <a:rPr lang="en-US" sz="12000" b="1">
                  <a:ln w="19050">
                    <a:solidFill>
                      <a:srgbClr val="002060"/>
                    </a:solidFill>
                    <a:prstDash val="solid"/>
                  </a:ln>
                  <a:solidFill>
                    <a:srgbClr val="FFFF99"/>
                  </a:solidFill>
                  <a:effectLst>
                    <a:outerShdw blurRad="12700" dist="38100" dir="2700000" algn="tl" rotWithShape="0">
                      <a:srgbClr val="4472C4">
                        <a:lumMod val="60000"/>
                        <a:lumOff val="40000"/>
                      </a:srgbClr>
                    </a:outerShdw>
                  </a:effectLst>
                  <a:latin typeface="UVN Banh Mi" pitchFamily="2" charset="0"/>
                </a:rPr>
                <a:t>Ặ</a:t>
              </a:r>
              <a:r>
                <a:rPr lang="en-US" sz="12000" b="1">
                  <a:ln w="19050">
                    <a:solidFill>
                      <a:srgbClr val="002060"/>
                    </a:solidFill>
                    <a:prstDash val="solid"/>
                  </a:ln>
                  <a:solidFill>
                    <a:srgbClr val="FF9999"/>
                  </a:solidFill>
                  <a:effectLst>
                    <a:outerShdw blurRad="12700" dist="38100" dir="2700000" algn="tl" rotWithShape="0">
                      <a:srgbClr val="4472C4">
                        <a:lumMod val="60000"/>
                        <a:lumOff val="40000"/>
                      </a:srgbClr>
                    </a:outerShdw>
                  </a:effectLst>
                  <a:latin typeface="UVN Banh Mi" pitchFamily="2" charset="0"/>
                </a:rPr>
                <a:t>N</a:t>
              </a:r>
              <a:r>
                <a:rPr lang="en-US" sz="12000" b="1">
                  <a:ln w="19050">
                    <a:solidFill>
                      <a:srgbClr val="002060"/>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rPr>
                <a:t> </a:t>
              </a:r>
              <a:r>
                <a:rPr lang="en-US" sz="12000" b="1"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latin typeface="UVN Banh Mi" pitchFamily="2" charset="0"/>
                </a:rPr>
                <a:t>D</a:t>
              </a:r>
              <a:r>
                <a:rPr lang="en-US" sz="12000" b="1" dirty="0">
                  <a:ln w="19050">
                    <a:solidFill>
                      <a:srgbClr val="002060"/>
                    </a:solidFill>
                    <a:prstDash val="solid"/>
                  </a:ln>
                  <a:solidFill>
                    <a:srgbClr val="FFCC66"/>
                  </a:solidFill>
                  <a:effectLst>
                    <a:outerShdw blurRad="12700" dist="38100" dir="2700000" algn="tl" rotWithShape="0">
                      <a:srgbClr val="4472C4">
                        <a:lumMod val="60000"/>
                        <a:lumOff val="40000"/>
                      </a:srgbClr>
                    </a:outerShdw>
                  </a:effectLst>
                  <a:latin typeface="UVN Banh Mi" pitchFamily="2" charset="0"/>
                </a:rPr>
                <a:t>Ò</a:t>
              </a:r>
            </a:p>
          </p:txBody>
        </p:sp>
      </p:grpSp>
      <p:pic>
        <p:nvPicPr>
          <p:cNvPr id="24" name="Graphic 15">
            <a:extLst>
              <a:ext uri="{FF2B5EF4-FFF2-40B4-BE49-F238E27FC236}">
                <a16:creationId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1400" y="189620"/>
            <a:ext cx="2607701" cy="2786892"/>
          </a:xfrm>
          <a:prstGeom prst="rect">
            <a:avLst/>
          </a:prstGeom>
        </p:spPr>
      </p:pic>
    </p:spTree>
    <p:extLst>
      <p:ext uri="{BB962C8B-B14F-4D97-AF65-F5344CB8AC3E}">
        <p14:creationId xmlns:p14="http://schemas.microsoft.com/office/powerpoint/2010/main" val="19695762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277B1E-C63B-4791-8187-84EE118D3A78}"/>
              </a:ext>
            </a:extLst>
          </p:cNvPr>
          <p:cNvPicPr>
            <a:picLocks noChangeAspect="1"/>
          </p:cNvPicPr>
          <p:nvPr/>
        </p:nvPicPr>
        <p:blipFill>
          <a:blip r:embed="rId2"/>
          <a:stretch>
            <a:fillRect/>
          </a:stretch>
        </p:blipFill>
        <p:spPr>
          <a:xfrm>
            <a:off x="-1" y="0"/>
            <a:ext cx="18436856" cy="10287000"/>
          </a:xfrm>
          <a:prstGeom prst="rect">
            <a:avLst/>
          </a:prstGeom>
        </p:spPr>
      </p:pic>
      <p:grpSp>
        <p:nvGrpSpPr>
          <p:cNvPr id="10" name="Group 9">
            <a:extLst>
              <a:ext uri="{FF2B5EF4-FFF2-40B4-BE49-F238E27FC236}">
                <a16:creationId xmlns:a16="http://schemas.microsoft.com/office/drawing/2014/main" id="{2D41C1CE-072F-1164-342F-39ADBC8C4F8F}"/>
              </a:ext>
            </a:extLst>
          </p:cNvPr>
          <p:cNvGrpSpPr/>
          <p:nvPr/>
        </p:nvGrpSpPr>
        <p:grpSpPr>
          <a:xfrm>
            <a:off x="2996003" y="1040115"/>
            <a:ext cx="9444090" cy="4737905"/>
            <a:chOff x="4133327" y="8204395"/>
            <a:chExt cx="7210038" cy="3158603"/>
          </a:xfrm>
        </p:grpSpPr>
        <p:sp>
          <p:nvSpPr>
            <p:cNvPr id="11" name="TextBox 10">
              <a:extLst>
                <a:ext uri="{FF2B5EF4-FFF2-40B4-BE49-F238E27FC236}">
                  <a16:creationId xmlns:a16="http://schemas.microsoft.com/office/drawing/2014/main" id="{4D812CA5-9AD1-5490-5560-DD762E9AEAAB}"/>
                </a:ext>
              </a:extLst>
            </p:cNvPr>
            <p:cNvSpPr txBox="1"/>
            <p:nvPr/>
          </p:nvSpPr>
          <p:spPr>
            <a:xfrm>
              <a:off x="4149464" y="8204395"/>
              <a:ext cx="7193901" cy="3146246"/>
            </a:xfrm>
            <a:prstGeom prst="rect">
              <a:avLst/>
            </a:prstGeom>
            <a:noFill/>
          </p:spPr>
          <p:txBody>
            <a:bodyPr wrap="square" rtlCol="0">
              <a:spAutoFit/>
            </a:bodyPr>
            <a:lstStyle/>
            <a:p>
              <a:pPr algn="ctr" defTabSz="1371600">
                <a:lnSpc>
                  <a:spcPct val="130000"/>
                </a:lnSpc>
                <a:defRPr/>
              </a:pPr>
              <a:r>
                <a:rPr lang="en-US" sz="12000" b="1"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rPr>
                <a:t>TẠM BIỆT VÀ HẸN GẶP LẠI</a:t>
              </a:r>
            </a:p>
          </p:txBody>
        </p:sp>
        <p:sp>
          <p:nvSpPr>
            <p:cNvPr id="12" name="TextBox 11">
              <a:extLst>
                <a:ext uri="{FF2B5EF4-FFF2-40B4-BE49-F238E27FC236}">
                  <a16:creationId xmlns:a16="http://schemas.microsoft.com/office/drawing/2014/main" id="{72F596E1-04D5-7682-136F-342ED877B900}"/>
                </a:ext>
              </a:extLst>
            </p:cNvPr>
            <p:cNvSpPr txBox="1"/>
            <p:nvPr/>
          </p:nvSpPr>
          <p:spPr>
            <a:xfrm>
              <a:off x="4133327" y="8216752"/>
              <a:ext cx="7193901" cy="3146246"/>
            </a:xfrm>
            <a:prstGeom prst="rect">
              <a:avLst/>
            </a:prstGeom>
            <a:noFill/>
          </p:spPr>
          <p:txBody>
            <a:bodyPr wrap="square" rtlCol="0">
              <a:spAutoFit/>
            </a:bodyPr>
            <a:lstStyle/>
            <a:p>
              <a:pPr algn="ctr" defTabSz="1371600">
                <a:lnSpc>
                  <a:spcPct val="130000"/>
                </a:lnSpc>
                <a:defRPr/>
              </a:pP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T</a:t>
              </a:r>
              <a:r>
                <a:rPr lang="en-US" sz="120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Ạ</a:t>
              </a:r>
              <a:r>
                <a:rPr lang="en-US" sz="120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rPr>
                <a:t>M</a:t>
              </a:r>
              <a:r>
                <a:rPr lang="en-US" sz="120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rPr>
                <a:t> </a:t>
              </a:r>
              <a:r>
                <a:rPr lang="en-US" sz="120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B</a:t>
              </a:r>
              <a:r>
                <a:rPr lang="en-US" sz="120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rPr>
                <a:t>I</a:t>
              </a:r>
              <a:r>
                <a:rPr lang="en-US" sz="120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Ệ</a:t>
              </a:r>
              <a:r>
                <a:rPr lang="en-US" sz="120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rPr>
                <a:t>T </a:t>
              </a: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V</a:t>
              </a:r>
              <a:r>
                <a:rPr lang="en-US" sz="120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À</a:t>
              </a:r>
              <a:r>
                <a:rPr lang="en-US" sz="120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rPr>
                <a:t> </a:t>
              </a:r>
              <a:r>
                <a:rPr lang="en-US" sz="120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H</a:t>
              </a:r>
              <a:r>
                <a:rPr lang="en-US" sz="120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Ẹ</a:t>
              </a:r>
              <a:r>
                <a:rPr lang="en-US" sz="120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rPr>
                <a:t>N </a:t>
              </a: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G</a:t>
              </a:r>
              <a:r>
                <a:rPr lang="en-US" sz="120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Ặ</a:t>
              </a:r>
              <a:r>
                <a:rPr lang="en-US" sz="120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rPr>
                <a:t>P</a:t>
              </a:r>
              <a:r>
                <a:rPr lang="en-US" sz="120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0"/>
                </a:rPr>
                <a:t> </a:t>
              </a:r>
              <a:r>
                <a:rPr lang="en-US" sz="120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L</a:t>
              </a:r>
              <a:r>
                <a:rPr lang="en-US" sz="120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Ạ</a:t>
              </a:r>
              <a:r>
                <a:rPr lang="en-US" sz="120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rPr>
                <a:t>I </a:t>
              </a:r>
            </a:p>
          </p:txBody>
        </p:sp>
      </p:grpSp>
    </p:spTree>
    <p:extLst>
      <p:ext uri="{BB962C8B-B14F-4D97-AF65-F5344CB8AC3E}">
        <p14:creationId xmlns:p14="http://schemas.microsoft.com/office/powerpoint/2010/main" val="1607116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77554-E714-8768-B473-D86146CC2AF0}"/>
              </a:ext>
            </a:extLst>
          </p:cNvPr>
          <p:cNvPicPr>
            <a:picLocks noChangeAspect="1"/>
          </p:cNvPicPr>
          <p:nvPr/>
        </p:nvPicPr>
        <p:blipFill>
          <a:blip r:embed="rId2"/>
          <a:stretch>
            <a:fillRect/>
          </a:stretch>
        </p:blipFill>
        <p:spPr>
          <a:xfrm>
            <a:off x="-2628" y="5060"/>
            <a:ext cx="18290628" cy="10288314"/>
          </a:xfrm>
          <a:prstGeom prst="rect">
            <a:avLst/>
          </a:prstGeom>
        </p:spPr>
      </p:pic>
      <p:grpSp>
        <p:nvGrpSpPr>
          <p:cNvPr id="5" name="Group 10">
            <a:extLst>
              <a:ext uri="{FF2B5EF4-FFF2-40B4-BE49-F238E27FC236}">
                <a16:creationId xmlns:a16="http://schemas.microsoft.com/office/drawing/2014/main" id="{B8ACDBC0-BB2F-9656-F6CA-82740B42C7F6}"/>
              </a:ext>
            </a:extLst>
          </p:cNvPr>
          <p:cNvGrpSpPr/>
          <p:nvPr/>
        </p:nvGrpSpPr>
        <p:grpSpPr>
          <a:xfrm>
            <a:off x="12223548" y="2436587"/>
            <a:ext cx="4758612" cy="2454143"/>
            <a:chOff x="139959" y="1387023"/>
            <a:chExt cx="3172408" cy="1636095"/>
          </a:xfrm>
        </p:grpSpPr>
        <p:sp>
          <p:nvSpPr>
            <p:cNvPr id="2" name="Rectangle: Rounded Corners 14">
              <a:extLst>
                <a:ext uri="{FF2B5EF4-FFF2-40B4-BE49-F238E27FC236}">
                  <a16:creationId xmlns:a16="http://schemas.microsoft.com/office/drawing/2014/main" id="{EA525237-F989-7D85-84AF-7FFEBF7108F3}"/>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EA4958"/>
                  </a:solidFill>
                  <a:effectLst/>
                  <a:uLnTx/>
                  <a:uFillTx/>
                  <a:latin typeface="UTM Duepuntozero" panose="02040603050506020204" pitchFamily="18" charset="0"/>
                  <a:ea typeface="+mn-ea"/>
                  <a:cs typeface="+mn-cs"/>
                </a:rPr>
                <a:t>Mắt</a:t>
              </a:r>
              <a:r>
                <a:rPr kumimoji="0" lang="en-US" sz="7200" b="1" i="0" u="none" strike="noStrike" kern="1200" cap="none" spc="0" normalizeH="0" baseline="0" noProof="0" dirty="0">
                  <a:ln>
                    <a:noFill/>
                  </a:ln>
                  <a:solidFill>
                    <a:srgbClr val="EA4958"/>
                  </a:solidFill>
                  <a:effectLst/>
                  <a:uLnTx/>
                  <a:uFillTx/>
                  <a:latin typeface="UTM Duepuntozero" panose="02040603050506020204" pitchFamily="18" charset="0"/>
                  <a:ea typeface="+mn-ea"/>
                  <a:cs typeface="+mn-cs"/>
                </a:rPr>
                <a:t> </a:t>
              </a:r>
              <a:r>
                <a:rPr kumimoji="0" lang="en-US" sz="7200" b="1" i="0" u="none" strike="noStrike" kern="1200" cap="none" spc="0" normalizeH="0" baseline="0" noProof="0" dirty="0" err="1">
                  <a:ln>
                    <a:noFill/>
                  </a:ln>
                  <a:solidFill>
                    <a:srgbClr val="EA4958"/>
                  </a:solidFill>
                  <a:effectLst/>
                  <a:uLnTx/>
                  <a:uFillTx/>
                  <a:latin typeface="UTM Duepuntozero" panose="02040603050506020204" pitchFamily="18" charset="0"/>
                  <a:ea typeface="+mn-ea"/>
                  <a:cs typeface="+mn-cs"/>
                </a:rPr>
                <a:t>dõi</a:t>
              </a:r>
              <a:endParaRPr kumimoji="0" lang="en-US" sz="7200" b="1" i="0" u="none" strike="noStrike" kern="1200" cap="none" spc="0" normalizeH="0" baseline="0" noProof="0" dirty="0">
                <a:ln>
                  <a:noFill/>
                </a:ln>
                <a:solidFill>
                  <a:srgbClr val="EA4958"/>
                </a:solidFill>
                <a:effectLst/>
                <a:uLnTx/>
                <a:uFillTx/>
                <a:latin typeface="UTM Duepuntozero" panose="02040603050506020204" pitchFamily="18" charset="0"/>
                <a:ea typeface="+mn-ea"/>
                <a:cs typeface="+mn-cs"/>
              </a:endParaRPr>
            </a:p>
          </p:txBody>
        </p:sp>
        <p:pic>
          <p:nvPicPr>
            <p:cNvPr id="7" name="Picture 5">
              <a:extLst>
                <a:ext uri="{FF2B5EF4-FFF2-40B4-BE49-F238E27FC236}">
                  <a16:creationId xmlns:a16="http://schemas.microsoft.com/office/drawing/2014/main" id="{96FCDF84-C7CC-11A2-5962-0318BE6EDA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8" name="Group 22">
            <a:extLst>
              <a:ext uri="{FF2B5EF4-FFF2-40B4-BE49-F238E27FC236}">
                <a16:creationId xmlns:a16="http://schemas.microsoft.com/office/drawing/2014/main" id="{66E67659-007B-C970-AB0C-4F8C5C9D6609}"/>
              </a:ext>
            </a:extLst>
          </p:cNvPr>
          <p:cNvGrpSpPr/>
          <p:nvPr/>
        </p:nvGrpSpPr>
        <p:grpSpPr>
          <a:xfrm>
            <a:off x="11894319" y="6648291"/>
            <a:ext cx="5096151" cy="2339187"/>
            <a:chOff x="4424729" y="3902060"/>
            <a:chExt cx="3397434" cy="1559458"/>
          </a:xfrm>
        </p:grpSpPr>
        <p:sp>
          <p:nvSpPr>
            <p:cNvPr id="9" name="Rectangle: Rounded Corners 20">
              <a:extLst>
                <a:ext uri="{FF2B5EF4-FFF2-40B4-BE49-F238E27FC236}">
                  <a16:creationId xmlns:a16="http://schemas.microsoft.com/office/drawing/2014/main" id="{83C0C8D2-EB91-D799-A445-70DD9291066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EA4958"/>
                  </a:solidFill>
                  <a:effectLst/>
                  <a:uLnTx/>
                  <a:uFillTx/>
                  <a:latin typeface="UTM Duepuntozero" panose="02040603050506020204" pitchFamily="18" charset="0"/>
                  <a:ea typeface="+mn-ea"/>
                  <a:cs typeface="+mn-cs"/>
                </a:rPr>
                <a:t>Tai </a:t>
              </a:r>
              <a:r>
                <a:rPr kumimoji="0" lang="en-US" sz="7200" b="1" i="0" u="none" strike="noStrike" kern="1200" cap="none" spc="0" normalizeH="0" baseline="0" noProof="0" dirty="0" err="1">
                  <a:ln>
                    <a:noFill/>
                  </a:ln>
                  <a:solidFill>
                    <a:srgbClr val="EA4958"/>
                  </a:solidFill>
                  <a:effectLst/>
                  <a:uLnTx/>
                  <a:uFillTx/>
                  <a:latin typeface="UTM Duepuntozero" panose="02040603050506020204" pitchFamily="18" charset="0"/>
                  <a:ea typeface="+mn-ea"/>
                  <a:cs typeface="+mn-cs"/>
                </a:rPr>
                <a:t>nghe</a:t>
              </a:r>
              <a:endParaRPr kumimoji="0" lang="en-US" sz="7200" b="1" i="0" u="none" strike="noStrike" kern="1200" cap="none" spc="0" normalizeH="0" baseline="0" noProof="0" dirty="0">
                <a:ln>
                  <a:noFill/>
                </a:ln>
                <a:solidFill>
                  <a:srgbClr val="EA4958"/>
                </a:solidFill>
                <a:effectLst/>
                <a:uLnTx/>
                <a:uFillTx/>
                <a:latin typeface="UTM Duepuntozero" panose="02040603050506020204" pitchFamily="18" charset="0"/>
                <a:ea typeface="+mn-ea"/>
                <a:cs typeface="+mn-cs"/>
              </a:endParaRPr>
            </a:p>
          </p:txBody>
        </p:sp>
        <p:pic>
          <p:nvPicPr>
            <p:cNvPr id="10" name="Picture 18">
              <a:extLst>
                <a:ext uri="{FF2B5EF4-FFF2-40B4-BE49-F238E27FC236}">
                  <a16:creationId xmlns:a16="http://schemas.microsoft.com/office/drawing/2014/main" id="{CC125180-8B72-C19B-8D23-951ADEF9D1D1}"/>
                </a:ext>
              </a:extLst>
            </p:cNvPr>
            <p:cNvPicPr>
              <a:picLocks noChangeAspect="1"/>
            </p:cNvPicPr>
            <p:nvPr/>
          </p:nvPicPr>
          <p:blipFill>
            <a:blip r:embed="rId4"/>
            <a:stretch>
              <a:fillRect/>
            </a:stretch>
          </p:blipFill>
          <p:spPr>
            <a:xfrm>
              <a:off x="4424729" y="3902060"/>
              <a:ext cx="1083597" cy="1083597"/>
            </a:xfrm>
            <a:prstGeom prst="rect">
              <a:avLst/>
            </a:prstGeom>
          </p:spPr>
        </p:pic>
      </p:grpSp>
      <p:sp>
        <p:nvSpPr>
          <p:cNvPr id="14" name="TextBox 13">
            <a:extLst>
              <a:ext uri="{FF2B5EF4-FFF2-40B4-BE49-F238E27FC236}">
                <a16:creationId xmlns:a16="http://schemas.microsoft.com/office/drawing/2014/main" id="{48F1CFF9-74EA-4806-9504-D6C008C99BD1}"/>
              </a:ext>
            </a:extLst>
          </p:cNvPr>
          <p:cNvSpPr txBox="1"/>
          <p:nvPr/>
        </p:nvSpPr>
        <p:spPr>
          <a:xfrm>
            <a:off x="21953" y="271589"/>
            <a:ext cx="18290628" cy="1569660"/>
          </a:xfrm>
          <a:prstGeom prst="rect">
            <a:avLst/>
          </a:prstGeom>
          <a:noFill/>
        </p:spPr>
        <p:txBody>
          <a:bodyPr wrap="square" rtlCol="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900" normalizeH="0" baseline="0" noProof="0">
                <a:ln w="38100">
                  <a:solidFill>
                    <a:prstClr val="white"/>
                  </a:solidFill>
                </a:ln>
                <a:solidFill>
                  <a:srgbClr val="78BD11"/>
                </a:solidFill>
                <a:effectLst/>
                <a:uLnTx/>
                <a:uFillTx/>
                <a:latin typeface="iCiel Pony" panose="02000000000000000000" pitchFamily="2" charset="0"/>
                <a:ea typeface="+mn-ea"/>
                <a:cs typeface="Calibri" panose="020F0502020204030204" pitchFamily="34" charset="0"/>
              </a:rPr>
              <a:t>CÙNG</a:t>
            </a:r>
            <a:r>
              <a:rPr kumimoji="0" lang="en-US" sz="9600" b="1" i="0" u="none" strike="noStrike" kern="1200" cap="none" spc="900" normalizeH="0" noProof="0">
                <a:ln w="38100">
                  <a:solidFill>
                    <a:prstClr val="white"/>
                  </a:solidFill>
                </a:ln>
                <a:solidFill>
                  <a:srgbClr val="78BD11"/>
                </a:solidFill>
                <a:effectLst/>
                <a:uLnTx/>
                <a:uFillTx/>
                <a:latin typeface="iCiel Pony" panose="02000000000000000000" pitchFamily="2" charset="0"/>
                <a:ea typeface="+mn-ea"/>
                <a:cs typeface="Calibri" panose="020F0502020204030204" pitchFamily="34" charset="0"/>
              </a:rPr>
              <a:t> CHIA SẺ TRƯỚC LỚP</a:t>
            </a:r>
            <a:endParaRPr kumimoji="0" lang="en-US" sz="9600" b="1" i="0" u="none" strike="noStrike" kern="1200" cap="none" spc="900" normalizeH="0" baseline="0" noProof="0" dirty="0">
              <a:ln w="38100">
                <a:solidFill>
                  <a:prstClr val="white"/>
                </a:solidFill>
              </a:ln>
              <a:solidFill>
                <a:srgbClr val="78BD11"/>
              </a:solidFill>
              <a:effectLst/>
              <a:uLnTx/>
              <a:uFillTx/>
              <a:latin typeface="iCiel Pony" panose="02000000000000000000" pitchFamily="2" charset="0"/>
              <a:ea typeface="+mn-ea"/>
              <a:cs typeface="Calibri" panose="020F0502020204030204" pitchFamily="34" charset="0"/>
            </a:endParaRPr>
          </a:p>
        </p:txBody>
      </p:sp>
      <p:pic>
        <p:nvPicPr>
          <p:cNvPr id="15" name="Hình ảnh 3" descr="Ảnh có chứa văn bản, đồ chơi, búp bê, đồ họa véc-tơ&#10;&#10;Mô tả được tạo tự động">
            <a:extLst>
              <a:ext uri="{FF2B5EF4-FFF2-40B4-BE49-F238E27FC236}">
                <a16:creationId xmlns:a16="http://schemas.microsoft.com/office/drawing/2014/main" id="{11F6C73C-6154-48E9-B74C-25FE25CC8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16" y="1819696"/>
            <a:ext cx="12104378" cy="8886234"/>
          </a:xfrm>
          <a:prstGeom prst="rect">
            <a:avLst/>
          </a:prstGeom>
        </p:spPr>
      </p:pic>
    </p:spTree>
    <p:extLst>
      <p:ext uri="{BB962C8B-B14F-4D97-AF65-F5344CB8AC3E}">
        <p14:creationId xmlns:p14="http://schemas.microsoft.com/office/powerpoint/2010/main" val="28630624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A926ACC-AFD2-102C-30FA-30C640D5B5E6}"/>
              </a:ext>
            </a:extLst>
          </p:cNvPr>
          <p:cNvGrpSpPr/>
          <p:nvPr/>
        </p:nvGrpSpPr>
        <p:grpSpPr>
          <a:xfrm>
            <a:off x="6386513" y="985838"/>
            <a:ext cx="4229100" cy="7886700"/>
            <a:chOff x="4257675" y="657225"/>
            <a:chExt cx="2819400" cy="5257800"/>
          </a:xfrm>
        </p:grpSpPr>
        <p:sp>
          <p:nvSpPr>
            <p:cNvPr id="8" name="TextBox 7">
              <a:extLst>
                <a:ext uri="{FF2B5EF4-FFF2-40B4-BE49-F238E27FC236}">
                  <a16:creationId xmlns:a16="http://schemas.microsoft.com/office/drawing/2014/main" id="{6E88293D-4E36-D1AB-8FAA-0CD8F2924AC7}"/>
                </a:ext>
              </a:extLst>
            </p:cNvPr>
            <p:cNvSpPr txBox="1"/>
            <p:nvPr/>
          </p:nvSpPr>
          <p:spPr>
            <a:xfrm>
              <a:off x="4362457" y="4771643"/>
              <a:ext cx="1480039" cy="43088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NGUYỄN NGÂN TIỂU HỌC KIM BÀI</a:t>
              </a:r>
            </a:p>
          </p:txBody>
        </p:sp>
        <p:sp>
          <p:nvSpPr>
            <p:cNvPr id="2" name="Rectangle 1"/>
            <p:cNvSpPr/>
            <p:nvPr/>
          </p:nvSpPr>
          <p:spPr>
            <a:xfrm>
              <a:off x="4257675" y="657225"/>
              <a:ext cx="2819400" cy="525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400925" y="985837"/>
            <a:ext cx="4343400" cy="838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8"/>
          <p:cNvPicPr>
            <a:picLocks noChangeAspect="1"/>
          </p:cNvPicPr>
          <p:nvPr/>
        </p:nvPicPr>
        <p:blipFill>
          <a:blip r:embed="rId3"/>
          <a:srcRect/>
          <a:stretch>
            <a:fillRect/>
          </a:stretch>
        </p:blipFill>
        <p:spPr>
          <a:xfrm>
            <a:off x="5391323" y="7186612"/>
            <a:ext cx="3004793" cy="2185988"/>
          </a:xfrm>
          <a:prstGeom prst="rect">
            <a:avLst/>
          </a:prstGeom>
        </p:spPr>
      </p:pic>
      <p:pic>
        <p:nvPicPr>
          <p:cNvPr id="6" name="Picture 28"/>
          <p:cNvPicPr>
            <a:picLocks noChangeAspect="1"/>
          </p:cNvPicPr>
          <p:nvPr/>
        </p:nvPicPr>
        <p:blipFill>
          <a:blip r:embed="rId3"/>
          <a:srcRect/>
          <a:stretch>
            <a:fillRect/>
          </a:stretch>
        </p:blipFill>
        <p:spPr>
          <a:xfrm>
            <a:off x="9677573" y="7157465"/>
            <a:ext cx="3004793" cy="2185988"/>
          </a:xfrm>
          <a:prstGeom prst="rect">
            <a:avLst/>
          </a:prstGeom>
        </p:spPr>
      </p:pic>
      <p:pic>
        <p:nvPicPr>
          <p:cNvPr id="7" name="Picture 28"/>
          <p:cNvPicPr>
            <a:picLocks noChangeAspect="1"/>
          </p:cNvPicPr>
          <p:nvPr/>
        </p:nvPicPr>
        <p:blipFill>
          <a:blip r:embed="rId3"/>
          <a:srcRect/>
          <a:stretch>
            <a:fillRect/>
          </a:stretch>
        </p:blipFill>
        <p:spPr>
          <a:xfrm>
            <a:off x="7458076" y="7186610"/>
            <a:ext cx="3004793" cy="2185988"/>
          </a:xfrm>
          <a:prstGeom prst="rect">
            <a:avLst/>
          </a:prstGeom>
        </p:spPr>
      </p:pic>
      <p:pic>
        <p:nvPicPr>
          <p:cNvPr id="10" name="Picture 2"/>
          <p:cNvPicPr>
            <a:picLocks noChangeAspect="1"/>
          </p:cNvPicPr>
          <p:nvPr/>
        </p:nvPicPr>
        <p:blipFill>
          <a:blip r:embed="rId4"/>
          <a:srcRect t="4421" b="4421"/>
          <a:stretch>
            <a:fillRect/>
          </a:stretch>
        </p:blipFill>
        <p:spPr>
          <a:xfrm>
            <a:off x="13781928" y="-3280674"/>
            <a:ext cx="7850325" cy="7133984"/>
          </a:xfrm>
          <a:prstGeom prst="rect">
            <a:avLst/>
          </a:prstGeom>
        </p:spPr>
      </p:pic>
      <p:sp>
        <p:nvSpPr>
          <p:cNvPr id="55" name="TextBox 54">
            <a:extLst>
              <a:ext uri="{FF2B5EF4-FFF2-40B4-BE49-F238E27FC236}">
                <a16:creationId xmlns:a16="http://schemas.microsoft.com/office/drawing/2014/main" id="{56827078-7460-60DA-117D-BD8F8B5E2950}"/>
              </a:ext>
            </a:extLst>
          </p:cNvPr>
          <p:cNvSpPr txBox="1"/>
          <p:nvPr/>
        </p:nvSpPr>
        <p:spPr>
          <a:xfrm>
            <a:off x="6094182" y="2059524"/>
            <a:ext cx="5732577" cy="4154984"/>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KHÁM</a:t>
            </a:r>
            <a:r>
              <a:rPr kumimoji="0" lang="en-US" sz="13200" b="0" i="0" u="none" strike="noStrike" kern="1200" cap="none" spc="0" normalizeH="0" noProof="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 PHÁ</a:t>
            </a:r>
            <a:endParaRPr kumimoji="0" lang="en-US" sz="20700" b="0" i="0" u="none" strike="noStrike" kern="1200" cap="none" spc="0" normalizeH="0" baseline="0" noProof="0" dirty="0">
              <a:ln w="19050">
                <a:solidFill>
                  <a:srgbClr val="002060"/>
                </a:solidFill>
                <a:prstDash val="solid"/>
              </a:ln>
              <a:gradFill>
                <a:gsLst>
                  <a:gs pos="29000">
                    <a:srgbClr val="3333FF"/>
                  </a:gs>
                  <a:gs pos="0">
                    <a:srgbClr val="0000FF"/>
                  </a:gs>
                  <a:gs pos="74000">
                    <a:srgbClr val="6699FF"/>
                  </a:gs>
                  <a:gs pos="49000">
                    <a:srgbClr val="3366FF"/>
                  </a:gs>
                  <a:gs pos="100000">
                    <a:srgbClr val="5B9BD5">
                      <a:lumMod val="30000"/>
                      <a:lumOff val="70000"/>
                    </a:srgbClr>
                  </a:gs>
                </a:gsLst>
                <a:lin ang="5400000" scaled="1"/>
              </a:gra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714634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9" r="5531"/>
          <a:stretch/>
        </p:blipFill>
        <p:spPr>
          <a:xfrm>
            <a:off x="27255" y="0"/>
            <a:ext cx="18288000" cy="10287000"/>
          </a:xfrm>
          <a:prstGeom prst="rect">
            <a:avLst/>
          </a:prstGeom>
        </p:spPr>
      </p:pic>
      <p:sp>
        <p:nvSpPr>
          <p:cNvPr id="15" name="任意多边形: 形状 14"/>
          <p:cNvSpPr/>
          <p:nvPr/>
        </p:nvSpPr>
        <p:spPr>
          <a:xfrm>
            <a:off x="3807176" y="7621331"/>
            <a:ext cx="9547898" cy="286539"/>
          </a:xfrm>
          <a:custGeom>
            <a:avLst/>
            <a:gdLst>
              <a:gd name="connsiteX0" fmla="*/ 0 w 7129670"/>
              <a:gd name="connsiteY0" fmla="*/ 119934 h 186217"/>
              <a:gd name="connsiteX1" fmla="*/ 1497496 w 7129670"/>
              <a:gd name="connsiteY1" fmla="*/ 13917 h 186217"/>
              <a:gd name="connsiteX2" fmla="*/ 2888974 w 7129670"/>
              <a:gd name="connsiteY2" fmla="*/ 186195 h 186217"/>
              <a:gd name="connsiteX3" fmla="*/ 4731026 w 7129670"/>
              <a:gd name="connsiteY3" fmla="*/ 664 h 186217"/>
              <a:gd name="connsiteX4" fmla="*/ 6042991 w 7129670"/>
              <a:gd name="connsiteY4" fmla="*/ 119934 h 186217"/>
              <a:gd name="connsiteX5" fmla="*/ 7129670 w 7129670"/>
              <a:gd name="connsiteY5" fmla="*/ 664 h 1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670" h="186217">
                <a:moveTo>
                  <a:pt x="0" y="119934"/>
                </a:moveTo>
                <a:cubicBezTo>
                  <a:pt x="508000" y="61404"/>
                  <a:pt x="1016000" y="2874"/>
                  <a:pt x="1497496" y="13917"/>
                </a:cubicBezTo>
                <a:cubicBezTo>
                  <a:pt x="1978992" y="24960"/>
                  <a:pt x="2350052" y="188404"/>
                  <a:pt x="2888974" y="186195"/>
                </a:cubicBezTo>
                <a:cubicBezTo>
                  <a:pt x="3427896" y="183986"/>
                  <a:pt x="4205357" y="11707"/>
                  <a:pt x="4731026" y="664"/>
                </a:cubicBezTo>
                <a:cubicBezTo>
                  <a:pt x="5256695" y="-10379"/>
                  <a:pt x="5643217" y="119934"/>
                  <a:pt x="6042991" y="119934"/>
                </a:cubicBezTo>
                <a:cubicBezTo>
                  <a:pt x="6442765" y="119934"/>
                  <a:pt x="6786217" y="60299"/>
                  <a:pt x="7129670" y="664"/>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a:ea typeface="微软雅黑" panose="020B0503020204020204" pitchFamily="34" charset="-122"/>
            </a:endParaRPr>
          </a:p>
        </p:txBody>
      </p:sp>
      <p:sp>
        <p:nvSpPr>
          <p:cNvPr id="18" name="任意多边形: 形状 17"/>
          <p:cNvSpPr/>
          <p:nvPr/>
        </p:nvSpPr>
        <p:spPr>
          <a:xfrm>
            <a:off x="4558969" y="7900656"/>
            <a:ext cx="9494657" cy="307842"/>
          </a:xfrm>
          <a:custGeom>
            <a:avLst/>
            <a:gdLst>
              <a:gd name="connsiteX0" fmla="*/ 0 w 7089913"/>
              <a:gd name="connsiteY0" fmla="*/ 172278 h 200061"/>
              <a:gd name="connsiteX1" fmla="*/ 1298713 w 7089913"/>
              <a:gd name="connsiteY1" fmla="*/ 79513 h 200061"/>
              <a:gd name="connsiteX2" fmla="*/ 2517913 w 7089913"/>
              <a:gd name="connsiteY2" fmla="*/ 198782 h 200061"/>
              <a:gd name="connsiteX3" fmla="*/ 3644348 w 7089913"/>
              <a:gd name="connsiteY3" fmla="*/ 145774 h 200061"/>
              <a:gd name="connsiteX4" fmla="*/ 4346713 w 7089913"/>
              <a:gd name="connsiteY4" fmla="*/ 106017 h 200061"/>
              <a:gd name="connsiteX5" fmla="*/ 4717774 w 7089913"/>
              <a:gd name="connsiteY5" fmla="*/ 53009 h 200061"/>
              <a:gd name="connsiteX6" fmla="*/ 5592417 w 7089913"/>
              <a:gd name="connsiteY6" fmla="*/ 145774 h 200061"/>
              <a:gd name="connsiteX7" fmla="*/ 7089913 w 7089913"/>
              <a:gd name="connsiteY7" fmla="*/ 0 h 20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9913" h="200061">
                <a:moveTo>
                  <a:pt x="0" y="172278"/>
                </a:moveTo>
                <a:cubicBezTo>
                  <a:pt x="439530" y="123687"/>
                  <a:pt x="879061" y="75096"/>
                  <a:pt x="1298713" y="79513"/>
                </a:cubicBezTo>
                <a:cubicBezTo>
                  <a:pt x="1718365" y="83930"/>
                  <a:pt x="2126974" y="187739"/>
                  <a:pt x="2517913" y="198782"/>
                </a:cubicBezTo>
                <a:cubicBezTo>
                  <a:pt x="2908852" y="209825"/>
                  <a:pt x="3644348" y="145774"/>
                  <a:pt x="3644348" y="145774"/>
                </a:cubicBezTo>
                <a:cubicBezTo>
                  <a:pt x="3949148" y="130313"/>
                  <a:pt x="4167809" y="121478"/>
                  <a:pt x="4346713" y="106017"/>
                </a:cubicBezTo>
                <a:cubicBezTo>
                  <a:pt x="4525617" y="90556"/>
                  <a:pt x="4510157" y="46383"/>
                  <a:pt x="4717774" y="53009"/>
                </a:cubicBezTo>
                <a:cubicBezTo>
                  <a:pt x="4925391" y="59635"/>
                  <a:pt x="5197061" y="154609"/>
                  <a:pt x="5592417" y="145774"/>
                </a:cubicBezTo>
                <a:cubicBezTo>
                  <a:pt x="5987773" y="136939"/>
                  <a:pt x="6538843" y="68469"/>
                  <a:pt x="7089913" y="0"/>
                </a:cubicBezTo>
              </a:path>
            </a:pathLst>
          </a:custGeom>
          <a:noFill/>
          <a:ln w="22225">
            <a:solidFill>
              <a:schemeClr val="tx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a:ea typeface="微软雅黑" panose="020B0503020204020204" pitchFamily="34" charset="-122"/>
            </a:endParaRPr>
          </a:p>
        </p:txBody>
      </p:sp>
      <p:pic>
        <p:nvPicPr>
          <p:cNvPr id="17" name="图片 16" descr="千库网_卡通白云飞行飞机_元素编号11547758"/>
          <p:cNvPicPr>
            <a:picLocks noChangeAspect="1"/>
          </p:cNvPicPr>
          <p:nvPr/>
        </p:nvPicPr>
        <p:blipFill>
          <a:blip r:embed="rId5"/>
          <a:stretch>
            <a:fillRect/>
          </a:stretch>
        </p:blipFill>
        <p:spPr>
          <a:xfrm flipH="1">
            <a:off x="1630308" y="5473089"/>
            <a:ext cx="4760040" cy="4149558"/>
          </a:xfrm>
          <a:prstGeom prst="rect">
            <a:avLst/>
          </a:prstGeom>
        </p:spPr>
      </p:pic>
      <p:sp>
        <p:nvSpPr>
          <p:cNvPr id="3" name="TextBox 2"/>
          <p:cNvSpPr txBox="1"/>
          <p:nvPr/>
        </p:nvSpPr>
        <p:spPr>
          <a:xfrm>
            <a:off x="3657514" y="2574582"/>
            <a:ext cx="10972973" cy="1338828"/>
          </a:xfrm>
          <a:prstGeom prst="rect">
            <a:avLst/>
          </a:prstGeom>
          <a:noFill/>
        </p:spPr>
        <p:txBody>
          <a:bodyPr wrap="square" rtlCol="0">
            <a:spAutoFit/>
          </a:bodyPr>
          <a:lstStyle/>
          <a:p>
            <a:pPr algn="ctr" defTabSz="1371600">
              <a:defRPr/>
            </a:pPr>
            <a:r>
              <a:rPr lang="en-US" sz="8100">
                <a:solidFill>
                  <a:srgbClr val="7030A0"/>
                </a:solidFill>
                <a:effectLst>
                  <a:outerShdw blurRad="50800" dist="38100" dir="18900000" algn="bl" rotWithShape="0">
                    <a:prstClr val="black">
                      <a:alpha val="40000"/>
                    </a:prstClr>
                  </a:outerShdw>
                </a:effectLst>
                <a:latin typeface="UTM Showcard" panose="02040603050506020204" pitchFamily="18" charset="0"/>
              </a:rPr>
              <a:t>hoạt động 1</a:t>
            </a:r>
            <a:endParaRPr lang="vi-VN" sz="8100" dirty="0">
              <a:solidFill>
                <a:srgbClr val="7030A0"/>
              </a:solidFill>
              <a:effectLst>
                <a:outerShdw blurRad="50800" dist="38100" dir="18900000" algn="bl" rotWithShape="0">
                  <a:prstClr val="black">
                    <a:alpha val="40000"/>
                  </a:prstClr>
                </a:outerShdw>
              </a:effectLst>
              <a:latin typeface="Arial" panose="020B0604020202020204" pitchFamily="34" charset="0"/>
            </a:endParaRPr>
          </a:p>
        </p:txBody>
      </p:sp>
      <p:sp>
        <p:nvSpPr>
          <p:cNvPr id="7" name="TextBox 6"/>
          <p:cNvSpPr txBox="1"/>
          <p:nvPr/>
        </p:nvSpPr>
        <p:spPr>
          <a:xfrm>
            <a:off x="3507851" y="4353492"/>
            <a:ext cx="10972973" cy="3416320"/>
          </a:xfrm>
          <a:prstGeom prst="rect">
            <a:avLst/>
          </a:prstGeom>
          <a:noFill/>
        </p:spPr>
        <p:txBody>
          <a:bodyPr wrap="square" rtlCol="0">
            <a:spAutoFit/>
          </a:bodyPr>
          <a:lstStyle/>
          <a:p>
            <a:pPr algn="ctr" defTabSz="1371600">
              <a:defRPr/>
            </a:pPr>
            <a:r>
              <a:rPr lang="en-US" sz="10800" b="1">
                <a:solidFill>
                  <a:srgbClr val="C00000"/>
                </a:solidFill>
                <a:effectLst>
                  <a:outerShdw blurRad="38100" dist="38100" dir="2700000" algn="tl">
                    <a:srgbClr val="000000">
                      <a:alpha val="43137"/>
                    </a:srgbClr>
                  </a:outerShdw>
                </a:effectLst>
                <a:latin typeface="UVF ChefScript Pro" panose="03060702040507070403" pitchFamily="66" charset="0"/>
              </a:rPr>
              <a:t> </a:t>
            </a:r>
            <a:r>
              <a:rPr lang="vi-VN" sz="10800" b="1">
                <a:solidFill>
                  <a:srgbClr val="C00000"/>
                </a:solidFill>
                <a:effectLst>
                  <a:outerShdw blurRad="38100" dist="38100" dir="2700000" algn="tl">
                    <a:srgbClr val="000000">
                      <a:alpha val="43137"/>
                    </a:srgbClr>
                  </a:outerShdw>
                </a:effectLst>
                <a:latin typeface="UVF ChefScript Pro" panose="03060702040507070403" pitchFamily="66" charset="0"/>
              </a:rPr>
              <a:t>Tìm hiểu về tuổi trưởng thành </a:t>
            </a:r>
            <a:endParaRPr lang="vi-VN" sz="10800" b="1" dirty="0">
              <a:solidFill>
                <a:srgbClr val="C00000"/>
              </a:solidFill>
              <a:effectLst>
                <a:outerShdw blurRad="38100" dist="38100" dir="2700000" algn="tl">
                  <a:srgbClr val="000000">
                    <a:alpha val="43137"/>
                  </a:srgbClr>
                </a:outerShdw>
              </a:effectLst>
              <a:latin typeface="UVF ChefScript Pro" panose="03060702040507070403" pitchFamily="66" charset="0"/>
            </a:endParaRPr>
          </a:p>
        </p:txBody>
      </p:sp>
    </p:spTree>
    <p:custDataLst>
      <p:tags r:id="rId1"/>
    </p:custDataLst>
    <p:extLst>
      <p:ext uri="{BB962C8B-B14F-4D97-AF65-F5344CB8AC3E}">
        <p14:creationId xmlns:p14="http://schemas.microsoft.com/office/powerpoint/2010/main" val="1138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698E-E14E-F70E-C81B-9A3B9F9052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F41B1D-5A0E-0A4F-3CE4-B64EA16F45D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855265E3-5BD1-9133-32A4-19BA1822A610}"/>
              </a:ext>
            </a:extLst>
          </p:cNvPr>
          <p:cNvGrpSpPr/>
          <p:nvPr/>
        </p:nvGrpSpPr>
        <p:grpSpPr>
          <a:xfrm>
            <a:off x="248483" y="154789"/>
            <a:ext cx="17791033" cy="10132211"/>
            <a:chOff x="0" y="0"/>
            <a:chExt cx="23721377" cy="13509615"/>
          </a:xfrm>
        </p:grpSpPr>
        <p:grpSp>
          <p:nvGrpSpPr>
            <p:cNvPr id="4" name="Group 4">
              <a:extLst>
                <a:ext uri="{FF2B5EF4-FFF2-40B4-BE49-F238E27FC236}">
                  <a16:creationId xmlns:a16="http://schemas.microsoft.com/office/drawing/2014/main" id="{FC59A96B-D0DF-8C04-9C14-AF3A8FB9E9D7}"/>
                </a:ext>
              </a:extLst>
            </p:cNvPr>
            <p:cNvGrpSpPr/>
            <p:nvPr/>
          </p:nvGrpSpPr>
          <p:grpSpPr>
            <a:xfrm>
              <a:off x="0" y="0"/>
              <a:ext cx="23721377" cy="13509615"/>
              <a:chOff x="0" y="0"/>
              <a:chExt cx="4056915" cy="2310463"/>
            </a:xfrm>
          </p:grpSpPr>
          <p:sp>
            <p:nvSpPr>
              <p:cNvPr id="5" name="Freeform 5">
                <a:extLst>
                  <a:ext uri="{FF2B5EF4-FFF2-40B4-BE49-F238E27FC236}">
                    <a16:creationId xmlns:a16="http://schemas.microsoft.com/office/drawing/2014/main" id="{05F70CFE-3868-32E8-9856-76C4F2C6C7DC}"/>
                  </a:ext>
                </a:extLst>
              </p:cNvPr>
              <p:cNvSpPr/>
              <p:nvPr/>
            </p:nvSpPr>
            <p:spPr>
              <a:xfrm>
                <a:off x="0" y="0"/>
                <a:ext cx="4056915" cy="2310463"/>
              </a:xfrm>
              <a:custGeom>
                <a:avLst/>
                <a:gdLst/>
                <a:ahLst/>
                <a:cxnLst/>
                <a:rect l="l" t="t" r="r" b="b"/>
                <a:pathLst>
                  <a:path w="4056915" h="2310463">
                    <a:moveTo>
                      <a:pt x="23631" y="0"/>
                    </a:moveTo>
                    <a:lnTo>
                      <a:pt x="4033285" y="0"/>
                    </a:lnTo>
                    <a:cubicBezTo>
                      <a:pt x="4039552" y="0"/>
                      <a:pt x="4045562" y="2490"/>
                      <a:pt x="4049994" y="6921"/>
                    </a:cubicBezTo>
                    <a:cubicBezTo>
                      <a:pt x="4054425" y="11353"/>
                      <a:pt x="4056915" y="17363"/>
                      <a:pt x="4056915" y="23631"/>
                    </a:cubicBezTo>
                    <a:lnTo>
                      <a:pt x="4056915" y="2286832"/>
                    </a:lnTo>
                    <a:cubicBezTo>
                      <a:pt x="4056915" y="2293100"/>
                      <a:pt x="4054425" y="2299110"/>
                      <a:pt x="4049994" y="2303542"/>
                    </a:cubicBezTo>
                    <a:cubicBezTo>
                      <a:pt x="4045562" y="2307973"/>
                      <a:pt x="4039552" y="2310463"/>
                      <a:pt x="4033285" y="2310463"/>
                    </a:cubicBezTo>
                    <a:lnTo>
                      <a:pt x="23631" y="2310463"/>
                    </a:lnTo>
                    <a:cubicBezTo>
                      <a:pt x="17363" y="2310463"/>
                      <a:pt x="11353" y="2307973"/>
                      <a:pt x="6921" y="2303542"/>
                    </a:cubicBezTo>
                    <a:cubicBezTo>
                      <a:pt x="2490" y="2299110"/>
                      <a:pt x="0" y="2293100"/>
                      <a:pt x="0" y="2286832"/>
                    </a:cubicBezTo>
                    <a:lnTo>
                      <a:pt x="0" y="23631"/>
                    </a:lnTo>
                    <a:cubicBezTo>
                      <a:pt x="0" y="17363"/>
                      <a:pt x="2490" y="11353"/>
                      <a:pt x="6921" y="6921"/>
                    </a:cubicBezTo>
                    <a:cubicBezTo>
                      <a:pt x="11353" y="2490"/>
                      <a:pt x="17363" y="0"/>
                      <a:pt x="23631"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69CF0D0C-0552-0CF7-0ACE-375656FADA6D}"/>
                  </a:ext>
                </a:extLst>
              </p:cNvPr>
              <p:cNvSpPr txBox="1"/>
              <p:nvPr/>
            </p:nvSpPr>
            <p:spPr>
              <a:xfrm>
                <a:off x="0" y="-28575"/>
                <a:ext cx="4056915" cy="2339038"/>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472E1A39-ADA9-38A3-356A-77AC46CF50CE}"/>
                </a:ext>
              </a:extLst>
            </p:cNvPr>
            <p:cNvGrpSpPr/>
            <p:nvPr/>
          </p:nvGrpSpPr>
          <p:grpSpPr>
            <a:xfrm>
              <a:off x="1043977" y="1638766"/>
              <a:ext cx="21599399" cy="11074624"/>
              <a:chOff x="0" y="0"/>
              <a:chExt cx="3928450" cy="2014227"/>
            </a:xfrm>
          </p:grpSpPr>
          <p:sp>
            <p:nvSpPr>
              <p:cNvPr id="8" name="Freeform 8">
                <a:extLst>
                  <a:ext uri="{FF2B5EF4-FFF2-40B4-BE49-F238E27FC236}">
                    <a16:creationId xmlns:a16="http://schemas.microsoft.com/office/drawing/2014/main" id="{0EB4E7AB-5164-546F-F346-F8B187D96BE9}"/>
                  </a:ext>
                </a:extLst>
              </p:cNvPr>
              <p:cNvSpPr/>
              <p:nvPr/>
            </p:nvSpPr>
            <p:spPr>
              <a:xfrm>
                <a:off x="0" y="0"/>
                <a:ext cx="3928450" cy="2014227"/>
              </a:xfrm>
              <a:custGeom>
                <a:avLst/>
                <a:gdLst/>
                <a:ahLst/>
                <a:cxnLst/>
                <a:rect l="l" t="t" r="r" b="b"/>
                <a:pathLst>
                  <a:path w="3928450" h="2014227">
                    <a:moveTo>
                      <a:pt x="25952" y="0"/>
                    </a:moveTo>
                    <a:lnTo>
                      <a:pt x="3902498" y="0"/>
                    </a:lnTo>
                    <a:cubicBezTo>
                      <a:pt x="3909381" y="0"/>
                      <a:pt x="3915982" y="2734"/>
                      <a:pt x="3920849" y="7601"/>
                    </a:cubicBezTo>
                    <a:cubicBezTo>
                      <a:pt x="3925715" y="12468"/>
                      <a:pt x="3928450" y="19069"/>
                      <a:pt x="3928450" y="25952"/>
                    </a:cubicBezTo>
                    <a:lnTo>
                      <a:pt x="3928450" y="1988275"/>
                    </a:lnTo>
                    <a:cubicBezTo>
                      <a:pt x="3928450" y="1995158"/>
                      <a:pt x="3925715" y="2001759"/>
                      <a:pt x="3920849" y="2006626"/>
                    </a:cubicBezTo>
                    <a:cubicBezTo>
                      <a:pt x="3915982" y="2011493"/>
                      <a:pt x="3909381" y="2014227"/>
                      <a:pt x="3902498" y="2014227"/>
                    </a:cubicBezTo>
                    <a:lnTo>
                      <a:pt x="25952" y="2014227"/>
                    </a:lnTo>
                    <a:cubicBezTo>
                      <a:pt x="19069" y="2014227"/>
                      <a:pt x="12468" y="2011493"/>
                      <a:pt x="7601" y="2006626"/>
                    </a:cubicBezTo>
                    <a:cubicBezTo>
                      <a:pt x="2734" y="2001759"/>
                      <a:pt x="0" y="1995158"/>
                      <a:pt x="0" y="1988275"/>
                    </a:cubicBezTo>
                    <a:lnTo>
                      <a:pt x="0" y="25952"/>
                    </a:lnTo>
                    <a:cubicBezTo>
                      <a:pt x="0" y="19069"/>
                      <a:pt x="2734" y="12468"/>
                      <a:pt x="7601" y="7601"/>
                    </a:cubicBezTo>
                    <a:cubicBezTo>
                      <a:pt x="12468" y="2734"/>
                      <a:pt x="19069" y="0"/>
                      <a:pt x="25952" y="0"/>
                    </a:cubicBezTo>
                    <a:close/>
                  </a:path>
                </a:pathLst>
              </a:custGeom>
              <a:solidFill>
                <a:srgbClr val="FFFFFF"/>
              </a:solidFill>
              <a:ln w="57150"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88E4457-495E-5C20-E087-59169E66D53F}"/>
                  </a:ext>
                </a:extLst>
              </p:cNvPr>
              <p:cNvSpPr txBox="1"/>
              <p:nvPr/>
            </p:nvSpPr>
            <p:spPr>
              <a:xfrm>
                <a:off x="0" y="-28575"/>
                <a:ext cx="3928450" cy="204280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0" name="Group 10">
            <a:extLst>
              <a:ext uri="{FF2B5EF4-FFF2-40B4-BE49-F238E27FC236}">
                <a16:creationId xmlns:a16="http://schemas.microsoft.com/office/drawing/2014/main" id="{40F51697-B1B4-0925-1CA7-CF9C644CC9F2}"/>
              </a:ext>
            </a:extLst>
          </p:cNvPr>
          <p:cNvGrpSpPr/>
          <p:nvPr/>
        </p:nvGrpSpPr>
        <p:grpSpPr>
          <a:xfrm>
            <a:off x="784755" y="521504"/>
            <a:ext cx="16880855" cy="2190576"/>
            <a:chOff x="0" y="-36747"/>
            <a:chExt cx="4445986" cy="576942"/>
          </a:xfrm>
        </p:grpSpPr>
        <p:sp>
          <p:nvSpPr>
            <p:cNvPr id="11" name="Freeform 11">
              <a:extLst>
                <a:ext uri="{FF2B5EF4-FFF2-40B4-BE49-F238E27FC236}">
                  <a16:creationId xmlns:a16="http://schemas.microsoft.com/office/drawing/2014/main" id="{F3C7129E-03D2-938C-413B-10E94D05E17F}"/>
                </a:ext>
              </a:extLst>
            </p:cNvPr>
            <p:cNvSpPr/>
            <p:nvPr/>
          </p:nvSpPr>
          <p:spPr>
            <a:xfrm>
              <a:off x="0" y="0"/>
              <a:ext cx="4445986" cy="462642"/>
            </a:xfrm>
            <a:custGeom>
              <a:avLst/>
              <a:gdLst/>
              <a:ahLst/>
              <a:cxnLst/>
              <a:rect l="l" t="t" r="r" b="b"/>
              <a:pathLst>
                <a:path w="4445986" h="462642">
                  <a:moveTo>
                    <a:pt x="22931" y="0"/>
                  </a:moveTo>
                  <a:lnTo>
                    <a:pt x="4423054" y="0"/>
                  </a:lnTo>
                  <a:cubicBezTo>
                    <a:pt x="4429136" y="0"/>
                    <a:pt x="4434969" y="2416"/>
                    <a:pt x="4439269" y="6716"/>
                  </a:cubicBezTo>
                  <a:cubicBezTo>
                    <a:pt x="4443570" y="11017"/>
                    <a:pt x="4445986" y="16849"/>
                    <a:pt x="4445986" y="22931"/>
                  </a:cubicBezTo>
                  <a:lnTo>
                    <a:pt x="4445986" y="439711"/>
                  </a:lnTo>
                  <a:cubicBezTo>
                    <a:pt x="4445986" y="445792"/>
                    <a:pt x="4443570" y="451625"/>
                    <a:pt x="4439269" y="455925"/>
                  </a:cubicBezTo>
                  <a:cubicBezTo>
                    <a:pt x="4434969" y="460226"/>
                    <a:pt x="4429136" y="462642"/>
                    <a:pt x="4423054" y="462642"/>
                  </a:cubicBezTo>
                  <a:lnTo>
                    <a:pt x="22931" y="462642"/>
                  </a:lnTo>
                  <a:cubicBezTo>
                    <a:pt x="16849" y="462642"/>
                    <a:pt x="11017" y="460226"/>
                    <a:pt x="6716" y="455925"/>
                  </a:cubicBezTo>
                  <a:cubicBezTo>
                    <a:pt x="2416" y="451625"/>
                    <a:pt x="0" y="445792"/>
                    <a:pt x="0" y="439711"/>
                  </a:cubicBezTo>
                  <a:lnTo>
                    <a:pt x="0" y="22931"/>
                  </a:lnTo>
                  <a:cubicBezTo>
                    <a:pt x="0" y="16849"/>
                    <a:pt x="2416" y="11017"/>
                    <a:pt x="6716" y="6716"/>
                  </a:cubicBezTo>
                  <a:cubicBezTo>
                    <a:pt x="11017" y="2416"/>
                    <a:pt x="16849" y="0"/>
                    <a:pt x="22931" y="0"/>
                  </a:cubicBezTo>
                  <a:close/>
                </a:path>
              </a:pathLst>
            </a:custGeom>
            <a:gradFill rotWithShape="1">
              <a:gsLst>
                <a:gs pos="0">
                  <a:srgbClr val="FFDE59">
                    <a:alpha val="100000"/>
                  </a:srgbClr>
                </a:gs>
                <a:gs pos="100000">
                  <a:srgbClr val="FF914D">
                    <a:alpha val="100000"/>
                  </a:srgbClr>
                </a:gs>
              </a:gsLst>
              <a:lin ang="0"/>
            </a:gradFill>
            <a:ln w="57150"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2">
              <a:extLst>
                <a:ext uri="{FF2B5EF4-FFF2-40B4-BE49-F238E27FC236}">
                  <a16:creationId xmlns:a16="http://schemas.microsoft.com/office/drawing/2014/main" id="{FA11385D-0000-9259-C23A-C89D9E6470B5}"/>
                </a:ext>
              </a:extLst>
            </p:cNvPr>
            <p:cNvSpPr txBox="1"/>
            <p:nvPr/>
          </p:nvSpPr>
          <p:spPr>
            <a:xfrm>
              <a:off x="1" y="-36747"/>
              <a:ext cx="4445985" cy="576942"/>
            </a:xfrm>
            <a:prstGeom prst="rect">
              <a:avLst/>
            </a:prstGeom>
          </p:spPr>
          <p:txBody>
            <a:bodyPr lIns="50800" tIns="50800" rIns="50800" bIns="50800" rtlCol="0" anchor="ctr"/>
            <a:lstStyle/>
            <a:p>
              <a:pPr marL="0" marR="0" lvl="0" indent="0" algn="ctr" defTabSz="914400" rtl="0" eaLnBrk="1" fontAlgn="auto" latinLnBrk="0" hangingPunct="1">
                <a:lnSpc>
                  <a:spcPts val="9099"/>
                </a:lnSpc>
                <a:spcBef>
                  <a:spcPts val="0"/>
                </a:spcBef>
                <a:spcAft>
                  <a:spcPts val="0"/>
                </a:spcAft>
                <a:buClrTx/>
                <a:buSzTx/>
                <a:buFontTx/>
                <a:buNone/>
                <a:tabLst/>
                <a:defRPr/>
              </a:pPr>
              <a:endParaRPr kumimoji="0" lang="en-US" sz="8000" b="0" i="0" u="none" strike="noStrike" kern="1200" cap="none" spc="0" normalizeH="0" baseline="0" noProof="0">
                <a:ln w="336550">
                  <a:solidFill>
                    <a:prstClr val="white"/>
                  </a:solidFill>
                </a:ln>
                <a:solidFill>
                  <a:srgbClr val="16A085"/>
                </a:solidFill>
                <a:effectLst/>
                <a:uLnTx/>
                <a:uFillTx/>
                <a:latin typeface="Arial" panose="020B0604020202020204" pitchFamily="34" charset="0"/>
                <a:ea typeface="Paytone One"/>
                <a:cs typeface="Arial" panose="020B0604020202020204" pitchFamily="34" charset="0"/>
                <a:sym typeface="Paytone One"/>
              </a:endParaRPr>
            </a:p>
          </p:txBody>
        </p:sp>
      </p:grpSp>
      <p:sp>
        <p:nvSpPr>
          <p:cNvPr id="16" name="TextBox 12">
            <a:extLst>
              <a:ext uri="{FF2B5EF4-FFF2-40B4-BE49-F238E27FC236}">
                <a16:creationId xmlns:a16="http://schemas.microsoft.com/office/drawing/2014/main" id="{748818C3-2E10-4632-F4B4-F97D601D37CE}"/>
              </a:ext>
            </a:extLst>
          </p:cNvPr>
          <p:cNvSpPr txBox="1"/>
          <p:nvPr/>
        </p:nvSpPr>
        <p:spPr>
          <a:xfrm>
            <a:off x="768190" y="547561"/>
            <a:ext cx="16880851" cy="2190576"/>
          </a:xfrm>
          <a:prstGeom prst="rect">
            <a:avLst/>
          </a:prstGeom>
        </p:spPr>
        <p:txBody>
          <a:bodyPr lIns="50800" tIns="50800" rIns="50800" bIns="50800" rtlCol="0" anchor="ctr"/>
          <a:lstStyle/>
          <a:p>
            <a:pPr marL="0" marR="0" lvl="0" indent="0" algn="ctr" defTabSz="914400" rtl="0" eaLnBrk="1" fontAlgn="auto" latinLnBrk="0" hangingPunct="1">
              <a:lnSpc>
                <a:spcPts val="9099"/>
              </a:lnSpc>
              <a:spcBef>
                <a:spcPts val="0"/>
              </a:spcBef>
              <a:spcAft>
                <a:spcPts val="0"/>
              </a:spcAft>
              <a:buClrTx/>
              <a:buSzTx/>
              <a:buFontTx/>
              <a:buNone/>
              <a:tabLst/>
              <a:defRPr/>
            </a:pPr>
            <a:endParaRPr kumimoji="0" lang="en-US" sz="8000" b="0" i="0" u="none" strike="noStrike" kern="1200" cap="none" spc="0" normalizeH="0" baseline="0" noProof="0">
              <a:ln>
                <a:noFill/>
              </a:ln>
              <a:solidFill>
                <a:srgbClr val="16A085"/>
              </a:solidFill>
              <a:effectLst/>
              <a:uLnTx/>
              <a:uFillTx/>
              <a:latin typeface="Arial" panose="020B0604020202020204" pitchFamily="34" charset="0"/>
              <a:ea typeface="Paytone One"/>
              <a:cs typeface="Arial" panose="020B0604020202020204" pitchFamily="34" charset="0"/>
              <a:sym typeface="Paytone One"/>
            </a:endParaRPr>
          </a:p>
        </p:txBody>
      </p:sp>
      <p:sp>
        <p:nvSpPr>
          <p:cNvPr id="18" name="Freeform 12">
            <a:extLst>
              <a:ext uri="{FF2B5EF4-FFF2-40B4-BE49-F238E27FC236}">
                <a16:creationId xmlns:a16="http://schemas.microsoft.com/office/drawing/2014/main" id="{CE2AE2D4-2471-3EBC-E012-A7100ADFECE8}"/>
              </a:ext>
            </a:extLst>
          </p:cNvPr>
          <p:cNvSpPr/>
          <p:nvPr/>
        </p:nvSpPr>
        <p:spPr>
          <a:xfrm>
            <a:off x="1364328" y="2535454"/>
            <a:ext cx="8691514" cy="6886396"/>
          </a:xfrm>
          <a:custGeom>
            <a:avLst/>
            <a:gdLst/>
            <a:ahLst/>
            <a:cxnLst/>
            <a:rect l="l" t="t" r="r" b="b"/>
            <a:pathLst>
              <a:path w="5659324" h="4114800">
                <a:moveTo>
                  <a:pt x="0" y="0"/>
                </a:moveTo>
                <a:lnTo>
                  <a:pt x="5659324" y="0"/>
                </a:lnTo>
                <a:lnTo>
                  <a:pt x="56593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1B142A0C-AF99-EA32-291E-105E277439D5}"/>
              </a:ext>
            </a:extLst>
          </p:cNvPr>
          <p:cNvSpPr/>
          <p:nvPr/>
        </p:nvSpPr>
        <p:spPr>
          <a:xfrm>
            <a:off x="8922814" y="7479934"/>
            <a:ext cx="1878606" cy="1845278"/>
          </a:xfrm>
          <a:custGeom>
            <a:avLst/>
            <a:gdLst/>
            <a:ahLst/>
            <a:cxnLst/>
            <a:rect l="l" t="t" r="r" b="b"/>
            <a:pathLst>
              <a:path w="1261249" h="1632685">
                <a:moveTo>
                  <a:pt x="0" y="0"/>
                </a:moveTo>
                <a:lnTo>
                  <a:pt x="1261249" y="0"/>
                </a:lnTo>
                <a:lnTo>
                  <a:pt x="1261249" y="1632685"/>
                </a:lnTo>
                <a:lnTo>
                  <a:pt x="0" y="1632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4">
            <a:extLst>
              <a:ext uri="{FF2B5EF4-FFF2-40B4-BE49-F238E27FC236}">
                <a16:creationId xmlns:a16="http://schemas.microsoft.com/office/drawing/2014/main" id="{430A8F31-DC9C-CE35-0FD7-CFE4104E24F3}"/>
              </a:ext>
            </a:extLst>
          </p:cNvPr>
          <p:cNvSpPr txBox="1"/>
          <p:nvPr/>
        </p:nvSpPr>
        <p:spPr>
          <a:xfrm>
            <a:off x="2017830" y="3660613"/>
            <a:ext cx="7190785" cy="4616648"/>
          </a:xfrm>
          <a:prstGeom prst="rect">
            <a:avLst/>
          </a:prstGeom>
        </p:spPr>
        <p:txBody>
          <a:bodyPr wrap="square" lIns="0" tIns="0" rIns="0" bIns="0" rtlCol="0" anchor="t">
            <a:spAutoFit/>
          </a:bodyPr>
          <a:lstStyle/>
          <a:p>
            <a:pPr lvl="0" algn="ctr"/>
            <a:r>
              <a:rPr lang="en-US" sz="5000">
                <a:solidFill>
                  <a:srgbClr val="004AAD"/>
                </a:solidFill>
                <a:latin typeface="Lobster"/>
                <a:ea typeface="Lobster"/>
                <a:cs typeface="Lobster"/>
                <a:sym typeface="Lobster"/>
              </a:rPr>
              <a:t>Q</a:t>
            </a:r>
            <a:r>
              <a:rPr lang="vi-VN" sz="5000">
                <a:solidFill>
                  <a:srgbClr val="004AAD"/>
                </a:solidFill>
                <a:latin typeface="Lobster"/>
                <a:ea typeface="Lobster"/>
                <a:cs typeface="Lobster"/>
                <a:sym typeface="Lobster"/>
              </a:rPr>
              <a:t>uan sát hình 7 (SGK trang 84), đọc nội dung trong hộp thông tin, thảo luận nhóm để thực hiện yêu cầu: </a:t>
            </a:r>
            <a:r>
              <a:rPr lang="vi-VN" sz="5000">
                <a:latin typeface="Lobster"/>
                <a:ea typeface="Lobster"/>
                <a:cs typeface="Lobster"/>
                <a:sym typeface="Lobster"/>
              </a:rPr>
              <a:t>Cho biết những đặc điểm nổi bật của tuổi trưởng thành.</a:t>
            </a:r>
            <a:endParaRPr kumimoji="0" lang="en-US" sz="5000" b="0" i="0" u="none" strike="noStrike" kern="1200" cap="none" spc="0" normalizeH="0" baseline="0" noProof="0">
              <a:ln>
                <a:noFill/>
              </a:ln>
              <a:effectLst/>
              <a:uLnTx/>
              <a:uFillTx/>
              <a:latin typeface="Lobster"/>
              <a:ea typeface="Lobster"/>
              <a:cs typeface="Lobster"/>
              <a:sym typeface="Lobster"/>
            </a:endParaRPr>
          </a:p>
        </p:txBody>
      </p:sp>
      <p:sp>
        <p:nvSpPr>
          <p:cNvPr id="21" name="TextBox 20">
            <a:extLst>
              <a:ext uri="{FF2B5EF4-FFF2-40B4-BE49-F238E27FC236}">
                <a16:creationId xmlns:a16="http://schemas.microsoft.com/office/drawing/2014/main" id="{AD50CF64-9D26-4E50-A41A-F4EEEDE6E5CF}"/>
              </a:ext>
            </a:extLst>
          </p:cNvPr>
          <p:cNvSpPr txBox="1"/>
          <p:nvPr/>
        </p:nvSpPr>
        <p:spPr>
          <a:xfrm>
            <a:off x="1364328" y="768603"/>
            <a:ext cx="15439289" cy="1446550"/>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THẢO LUẬN NHÓM NHỎ</a:t>
            </a:r>
            <a:endParaRPr kumimoji="0" lang="en-US" sz="12000" b="0" i="0" u="none" strike="noStrike" kern="1200" cap="none" spc="0" normalizeH="0" baseline="0" noProof="0" dirty="0">
              <a:ln w="19050">
                <a:solidFill>
                  <a:srgbClr val="002060"/>
                </a:solidFill>
                <a:prstDash val="solid"/>
              </a:ln>
              <a:solidFill>
                <a:srgbClr val="FF719A"/>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pic>
        <p:nvPicPr>
          <p:cNvPr id="22" name="Picture 21" descr="A picture containing toy, vector graphics&#10;&#10;Description automatically generated">
            <a:extLst>
              <a:ext uri="{FF2B5EF4-FFF2-40B4-BE49-F238E27FC236}">
                <a16:creationId xmlns:a16="http://schemas.microsoft.com/office/drawing/2014/main" id="{57708EE0-91F0-4C58-9881-18A8AE6679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10142746" y="2518930"/>
            <a:ext cx="6818080" cy="6919443"/>
          </a:xfrm>
          <a:prstGeom prst="rect">
            <a:avLst/>
          </a:prstGeom>
        </p:spPr>
      </p:pic>
    </p:spTree>
    <p:extLst>
      <p:ext uri="{BB962C8B-B14F-4D97-AF65-F5344CB8AC3E}">
        <p14:creationId xmlns:p14="http://schemas.microsoft.com/office/powerpoint/2010/main" val="5478969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32" presetClass="emph" presetSubtype="0" fill="hold" grpId="1" nodeType="withEffect" nodePh="1">
                                  <p:stCondLst>
                                    <p:cond delay="0"/>
                                  </p:stCondLst>
                                  <p:endCondLst>
                                    <p:cond evt="begin" delay="0">
                                      <p:tn val="11"/>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P spid="19" grpId="0" animBg="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76602" y="81478"/>
            <a:ext cx="17595814" cy="10008663"/>
            <a:chOff x="0" y="-28575"/>
            <a:chExt cx="4357722" cy="2478713"/>
          </a:xfrm>
        </p:grpSpPr>
        <p:sp>
          <p:nvSpPr>
            <p:cNvPr id="4" name="Freeform 4"/>
            <p:cNvSpPr/>
            <p:nvPr/>
          </p:nvSpPr>
          <p:spPr>
            <a:xfrm>
              <a:off x="0" y="0"/>
              <a:ext cx="4357722" cy="2450138"/>
            </a:xfrm>
            <a:custGeom>
              <a:avLst/>
              <a:gdLst/>
              <a:ahLst/>
              <a:cxnLst/>
              <a:rect l="l" t="t" r="r" b="b"/>
              <a:pathLst>
                <a:path w="4357722" h="2450138">
                  <a:moveTo>
                    <a:pt x="21999" y="0"/>
                  </a:moveTo>
                  <a:lnTo>
                    <a:pt x="4335723" y="0"/>
                  </a:lnTo>
                  <a:cubicBezTo>
                    <a:pt x="4347873" y="0"/>
                    <a:pt x="4357722" y="9849"/>
                    <a:pt x="4357722" y="21999"/>
                  </a:cubicBezTo>
                  <a:lnTo>
                    <a:pt x="4357722" y="2428139"/>
                  </a:lnTo>
                  <a:cubicBezTo>
                    <a:pt x="4357722" y="2440289"/>
                    <a:pt x="4347873" y="2450138"/>
                    <a:pt x="4335723" y="2450138"/>
                  </a:cubicBezTo>
                  <a:lnTo>
                    <a:pt x="21999" y="2450138"/>
                  </a:lnTo>
                  <a:cubicBezTo>
                    <a:pt x="9849" y="2450138"/>
                    <a:pt x="0" y="2440289"/>
                    <a:pt x="0" y="2428139"/>
                  </a:cubicBezTo>
                  <a:lnTo>
                    <a:pt x="0" y="21999"/>
                  </a:lnTo>
                  <a:cubicBezTo>
                    <a:pt x="0" y="9849"/>
                    <a:pt x="9849" y="0"/>
                    <a:pt x="21999" y="0"/>
                  </a:cubicBezTo>
                  <a:close/>
                </a:path>
              </a:pathLst>
            </a:custGeom>
            <a:solidFill>
              <a:srgbClr val="FFFFFF"/>
            </a:solidFill>
            <a:ln w="123825" cap="rnd">
              <a:solidFill>
                <a:srgbClr val="6FAF0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357722" cy="24787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20">
            <a:extLst>
              <a:ext uri="{FF2B5EF4-FFF2-40B4-BE49-F238E27FC236}">
                <a16:creationId xmlns:a16="http://schemas.microsoft.com/office/drawing/2014/main" id="{6C18FC8B-EAAC-423B-BA9A-DFF96C49DAC3}"/>
              </a:ext>
            </a:extLst>
          </p:cNvPr>
          <p:cNvGrpSpPr/>
          <p:nvPr/>
        </p:nvGrpSpPr>
        <p:grpSpPr>
          <a:xfrm>
            <a:off x="722829" y="453562"/>
            <a:ext cx="16842342" cy="1736647"/>
            <a:chOff x="1397669" y="1324285"/>
            <a:chExt cx="9663404" cy="1157764"/>
          </a:xfrm>
        </p:grpSpPr>
        <p:sp>
          <p:nvSpPr>
            <p:cNvPr id="19" name="TextBox 2">
              <a:extLst>
                <a:ext uri="{FF2B5EF4-FFF2-40B4-BE49-F238E27FC236}">
                  <a16:creationId xmlns:a16="http://schemas.microsoft.com/office/drawing/2014/main" id="{9CBE30A4-97EF-4507-8CFB-482CCBEB1DCE}"/>
                </a:ext>
              </a:extLst>
            </p:cNvPr>
            <p:cNvSpPr txBox="1"/>
            <p:nvPr/>
          </p:nvSpPr>
          <p:spPr>
            <a:xfrm>
              <a:off x="2015782" y="1324285"/>
              <a:ext cx="9045291" cy="1157764"/>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HS </a:t>
              </a:r>
              <a:r>
                <a:rPr kumimoji="0" lang="en-US"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c</a:t>
              </a:r>
              <a:r>
                <a:rPr lang="en-US" sz="4800" b="1">
                  <a:solidFill>
                    <a:prstClr val="black"/>
                  </a:solidFill>
                  <a:latin typeface="Aptos" panose="02110004020202020204"/>
                  <a:ea typeface="Roboto" panose="02000000000000000000" pitchFamily="2" charset="0"/>
                </a:rPr>
                <a:t>ó thể </a:t>
              </a:r>
              <a:r>
                <a:rPr kumimoji="0" lang="vi-VN" sz="48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viết, vẽ những đặc điểm nổi bật ở tuổi trưởng thành bằng sơ đồ tư duy.</a:t>
              </a:r>
              <a:endParaRPr kumimoji="0" lang="en-US" sz="48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20" name="Picture 19">
              <a:extLst>
                <a:ext uri="{FF2B5EF4-FFF2-40B4-BE49-F238E27FC236}">
                  <a16:creationId xmlns:a16="http://schemas.microsoft.com/office/drawing/2014/main" id="{89B5D06C-F6D5-4AA9-AAF5-6FF3A2A44798}"/>
                </a:ext>
              </a:extLst>
            </p:cNvPr>
            <p:cNvPicPr>
              <a:picLocks noChangeAspect="1"/>
            </p:cNvPicPr>
            <p:nvPr/>
          </p:nvPicPr>
          <p:blipFill>
            <a:blip r:embed="rId3"/>
            <a:stretch>
              <a:fillRect/>
            </a:stretch>
          </p:blipFill>
          <p:spPr>
            <a:xfrm>
              <a:off x="1397669" y="1440574"/>
              <a:ext cx="811397" cy="925185"/>
            </a:xfrm>
            <a:prstGeom prst="rect">
              <a:avLst/>
            </a:prstGeom>
          </p:spPr>
        </p:pic>
      </p:grpSp>
      <p:pic>
        <p:nvPicPr>
          <p:cNvPr id="8" name="Picture 7">
            <a:extLst>
              <a:ext uri="{FF2B5EF4-FFF2-40B4-BE49-F238E27FC236}">
                <a16:creationId xmlns:a16="http://schemas.microsoft.com/office/drawing/2014/main" id="{F7D775E2-EA53-4E76-ADD8-8FB8C1A02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247900"/>
            <a:ext cx="15011400" cy="7626626"/>
          </a:xfrm>
          <a:prstGeom prst="rect">
            <a:avLst/>
          </a:prstGeom>
        </p:spPr>
      </p:pic>
    </p:spTree>
    <p:extLst>
      <p:ext uri="{BB962C8B-B14F-4D97-AF65-F5344CB8AC3E}">
        <p14:creationId xmlns:p14="http://schemas.microsoft.com/office/powerpoint/2010/main" val="244650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TIMING" val="|0.3|0.9|1.3"/>
</p:tagLst>
</file>

<file path=ppt/tags/tag31.xml><?xml version="1.0" encoding="utf-8"?>
<p:tagLst xmlns:a="http://schemas.openxmlformats.org/drawingml/2006/main" xmlns:r="http://schemas.openxmlformats.org/officeDocument/2006/relationships" xmlns:p="http://schemas.openxmlformats.org/presentationml/2006/main">
  <p:tag name="TIMING" val="|0.3|0.9|1.3"/>
</p:tagLst>
</file>

<file path=ppt/tags/tag32.xml><?xml version="1.0" encoding="utf-8"?>
<p:tagLst xmlns:a="http://schemas.openxmlformats.org/drawingml/2006/main" xmlns:r="http://schemas.openxmlformats.org/officeDocument/2006/relationships" xmlns:p="http://schemas.openxmlformats.org/presentationml/2006/main">
  <p:tag name="TIMING" val="|0.3|0.9|1.3"/>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ental Health and Stress Management - Health - 3rd grade by Slidesgo">
  <a:themeElements>
    <a:clrScheme name="Simple Light">
      <a:dk1>
        <a:srgbClr val="404075"/>
      </a:dk1>
      <a:lt1>
        <a:srgbClr val="F8EBF6"/>
      </a:lt1>
      <a:dk2>
        <a:srgbClr val="5B5A9F"/>
      </a:dk2>
      <a:lt2>
        <a:srgbClr val="A4A4E3"/>
      </a:lt2>
      <a:accent1>
        <a:srgbClr val="E286CA"/>
      </a:accent1>
      <a:accent2>
        <a:srgbClr val="F4A2DA"/>
      </a:accent2>
      <a:accent3>
        <a:srgbClr val="1DB3B0"/>
      </a:accent3>
      <a:accent4>
        <a:srgbClr val="63CDCA"/>
      </a:accent4>
      <a:accent5>
        <a:srgbClr val="B6E084"/>
      </a:accent5>
      <a:accent6>
        <a:srgbClr val="DCF3A4"/>
      </a:accent6>
      <a:hlink>
        <a:srgbClr val="4040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8.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474</TotalTime>
  <Words>1142</Words>
  <Application>Microsoft Office PowerPoint</Application>
  <PresentationFormat>Custom</PresentationFormat>
  <Paragraphs>124</Paragraphs>
  <Slides>43</Slides>
  <Notes>17</Notes>
  <HiddenSlides>0</HiddenSlides>
  <MMClips>0</MMClips>
  <ScaleCrop>false</ScaleCrop>
  <HeadingPairs>
    <vt:vector size="6" baseType="variant">
      <vt:variant>
        <vt:lpstr>Fonts Used</vt:lpstr>
      </vt:variant>
      <vt:variant>
        <vt:i4>26</vt:i4>
      </vt:variant>
      <vt:variant>
        <vt:lpstr>Theme</vt:lpstr>
      </vt:variant>
      <vt:variant>
        <vt:i4>13</vt:i4>
      </vt:variant>
      <vt:variant>
        <vt:lpstr>Slide Titles</vt:lpstr>
      </vt:variant>
      <vt:variant>
        <vt:i4>43</vt:i4>
      </vt:variant>
    </vt:vector>
  </HeadingPairs>
  <TitlesOfParts>
    <vt:vector size="82" baseType="lpstr">
      <vt:lpstr>等线</vt:lpstr>
      <vt:lpstr>微软雅黑</vt:lpstr>
      <vt:lpstr>#9Slide07 Crocante</vt:lpstr>
      <vt:lpstr>#9Slide07 IcielCadena</vt:lpstr>
      <vt:lpstr>#9Slide07 IcielPony</vt:lpstr>
      <vt:lpstr>Aptos</vt:lpstr>
      <vt:lpstr>Aptos Display</vt:lpstr>
      <vt:lpstr>Arial</vt:lpstr>
      <vt:lpstr>Bebas Neue</vt:lpstr>
      <vt:lpstr>Calibri</vt:lpstr>
      <vt:lpstr>Calibri Light</vt:lpstr>
      <vt:lpstr>Cambria</vt:lpstr>
      <vt:lpstr>Courier New</vt:lpstr>
      <vt:lpstr>Darker Grotesque SemiBold</vt:lpstr>
      <vt:lpstr>Handlee</vt:lpstr>
      <vt:lpstr>iCiel Pony</vt:lpstr>
      <vt:lpstr>Lobster</vt:lpstr>
      <vt:lpstr>Nunito</vt:lpstr>
      <vt:lpstr>Paytone One</vt:lpstr>
      <vt:lpstr>UTM Avo</vt:lpstr>
      <vt:lpstr>UTM Cookies</vt:lpstr>
      <vt:lpstr>UTM Duepuntozero</vt:lpstr>
      <vt:lpstr>UTM Edwardian</vt:lpstr>
      <vt:lpstr>UTM Showcard</vt:lpstr>
      <vt:lpstr>UVF ChefScript Pro</vt:lpstr>
      <vt:lpstr>UVN Banh Mi</vt:lpstr>
      <vt:lpstr>Office Theme</vt:lpstr>
      <vt:lpstr>4_Office Theme</vt:lpstr>
      <vt:lpstr>5_Office Theme</vt:lpstr>
      <vt:lpstr>6_Office Theme</vt:lpstr>
      <vt:lpstr>Custom Design</vt:lpstr>
      <vt:lpstr>1_Office Theme</vt:lpstr>
      <vt:lpstr>第一PPT，www.1ppt.com</vt:lpstr>
      <vt:lpstr>1_第一PPT，www.1ppt.com</vt:lpstr>
      <vt:lpstr>2_Office Theme</vt:lpstr>
      <vt:lpstr>Office 主题</vt:lpstr>
      <vt:lpstr>2_Office 主题​​</vt:lpstr>
      <vt:lpstr>Mental Health and Stress Management - Health - 3rd grade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21</cp:revision>
  <dcterms:created xsi:type="dcterms:W3CDTF">2006-08-16T00:00:00Z</dcterms:created>
  <dcterms:modified xsi:type="dcterms:W3CDTF">2025-01-03T12:57:19Z</dcterms:modified>
  <cp:category>9Slide.vn</cp:category>
  <dc:identifier>DAGWC_e5dWQ</dc:identifier>
</cp:coreProperties>
</file>