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5" r:id="rId3"/>
    <p:sldId id="266" r:id="rId4"/>
    <p:sldId id="315" r:id="rId5"/>
    <p:sldId id="271" r:id="rId6"/>
    <p:sldId id="269" r:id="rId7"/>
    <p:sldId id="291" r:id="rId8"/>
    <p:sldId id="294" r:id="rId9"/>
    <p:sldId id="270" r:id="rId10"/>
    <p:sldId id="307" r:id="rId11"/>
    <p:sldId id="308" r:id="rId12"/>
    <p:sldId id="309" r:id="rId13"/>
    <p:sldId id="311" r:id="rId14"/>
    <p:sldId id="312" r:id="rId15"/>
    <p:sldId id="313" r:id="rId16"/>
    <p:sldId id="314" r:id="rId17"/>
    <p:sldId id="288" r:id="rId18"/>
    <p:sldId id="306" r:id="rId19"/>
  </p:sldIdLst>
  <p:sldSz cx="18288000" cy="10287000"/>
  <p:notesSz cx="6858000" cy="9144000"/>
  <p:embeddedFontLst>
    <p:embeddedFont>
      <p:font typeface="#9Slide03 Prompt Black" panose="020B0604020202020204" charset="-34"/>
      <p:bold r:id="rId20"/>
    </p:embeddedFont>
    <p:embeddedFont>
      <p:font typeface="SVN-Lolapeluza Black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#9Slide03 Arima Madurai Black" panose="020B0604020202020204" charset="0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32412537-C32C-4591-A1E2-A2DCE868CA00}">
          <p14:sldIdLst>
            <p14:sldId id="265"/>
            <p14:sldId id="266"/>
          </p14:sldIdLst>
        </p14:section>
        <p14:section name="Mục Tóm tắt" id="{BF21AE56-EC2E-4590-80C9-AA1888FAF510}">
          <p14:sldIdLst>
            <p14:sldId id="315"/>
          </p14:sldIdLst>
        </p14:section>
        <p14:section name="Mục 1" id="{B97F28D0-5614-4A84-B23D-1ACD1D4FB707}">
          <p14:sldIdLst>
            <p14:sldId id="271"/>
            <p14:sldId id="269"/>
            <p14:sldId id="291"/>
            <p14:sldId id="294"/>
            <p14:sldId id="270"/>
          </p14:sldIdLst>
        </p14:section>
        <p14:section name="Mục 2" id="{5EE54F4C-6BE4-44DE-AC97-4ACEF94EA76E}">
          <p14:sldIdLst>
            <p14:sldId id="307"/>
            <p14:sldId id="308"/>
            <p14:sldId id="309"/>
            <p14:sldId id="311"/>
            <p14:sldId id="312"/>
            <p14:sldId id="313"/>
            <p14:sldId id="314"/>
          </p14:sldIdLst>
        </p14:section>
        <p14:section name="Mục 3" id="{4526BC1D-A09D-4FE7-9E83-11B6E8923B58}">
          <p14:sldIdLst>
            <p14:sldId id="288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71FF"/>
    <a:srgbClr val="5E64AC"/>
    <a:srgbClr val="FF0066"/>
    <a:srgbClr val="FFFFCC"/>
    <a:srgbClr val="E2ABCA"/>
    <a:srgbClr val="F2BB44"/>
    <a:srgbClr val="EEB695"/>
    <a:srgbClr val="E27862"/>
    <a:srgbClr val="FFFFFF"/>
    <a:srgbClr val="FFF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965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7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02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8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8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35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8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7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6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20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98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0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xmlns="" id="{6590EA55-5C2B-DF83-2B88-0436089CD9D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xmlns="" id="{E663CB30-4492-5E5F-BCF2-2DDE14AC6B7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9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3.png"/><Relationship Id="rId4" Type="http://schemas.openxmlformats.org/officeDocument/2006/relationships/image" Target="../media/image37.sv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3.png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6.svg"/><Relationship Id="rId18" Type="http://schemas.openxmlformats.org/officeDocument/2006/relationships/image" Target="../media/image46.png"/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70.svg"/><Relationship Id="rId2" Type="http://schemas.openxmlformats.org/officeDocument/2006/relationships/image" Target="../media/image24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64.svg"/><Relationship Id="rId5" Type="http://schemas.openxmlformats.org/officeDocument/2006/relationships/image" Target="../media/image38.png"/><Relationship Id="rId15" Type="http://schemas.openxmlformats.org/officeDocument/2006/relationships/image" Target="../media/image68.svg"/><Relationship Id="rId10" Type="http://schemas.openxmlformats.org/officeDocument/2006/relationships/image" Target="../media/image42.png"/><Relationship Id="rId19" Type="http://schemas.openxmlformats.org/officeDocument/2006/relationships/image" Target="../media/image72.svg"/><Relationship Id="rId4" Type="http://schemas.openxmlformats.org/officeDocument/2006/relationships/image" Target="../media/image34.svg"/><Relationship Id="rId9" Type="http://schemas.openxmlformats.org/officeDocument/2006/relationships/image" Target="../media/image62.svg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1.pn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4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1.png"/><Relationship Id="rId7" Type="http://schemas.openxmlformats.org/officeDocument/2006/relationships/slide" Target="slide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10" Type="http://schemas.openxmlformats.org/officeDocument/2006/relationships/image" Target="../media/image12.png"/><Relationship Id="rId4" Type="http://schemas.openxmlformats.org/officeDocument/2006/relationships/image" Target="../media/image12.png"/><Relationship Id="rId9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1.pn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5.png"/><Relationship Id="rId7" Type="http://schemas.openxmlformats.org/officeDocument/2006/relationships/image" Target="../media/image3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sv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4.sv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12" Type="http://schemas.openxmlformats.org/officeDocument/2006/relationships/image" Target="../media/image5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51.svg"/><Relationship Id="rId4" Type="http://schemas.openxmlformats.org/officeDocument/2006/relationships/image" Target="../media/image34.svg"/><Relationship Id="rId9" Type="http://schemas.openxmlformats.org/officeDocument/2006/relationships/image" Target="../media/image33.png"/><Relationship Id="rId14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1.png"/><Relationship Id="rId17" Type="http://schemas.openxmlformats.org/officeDocument/2006/relationships/image" Target="../media/image34.svg"/><Relationship Id="rId2" Type="http://schemas.openxmlformats.org/officeDocument/2006/relationships/image" Target="../media/image13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BD5D"/>
          </a:fgClr>
          <a:bgClr>
            <a:srgbClr val="FFFF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0FF406A-73DC-69EC-9C8E-E5EA758C7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7832"/>
          <a:stretch/>
        </p:blipFill>
        <p:spPr>
          <a:xfrm>
            <a:off x="0" y="-6287"/>
            <a:ext cx="8438682" cy="1028700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" name="Hình tự do: Hình 16">
            <a:extLst>
              <a:ext uri="{FF2B5EF4-FFF2-40B4-BE49-F238E27FC236}">
                <a16:creationId xmlns:a16="http://schemas.microsoft.com/office/drawing/2014/main" xmlns="" id="{783CE3F8-7D61-386C-2A96-E92FF79E5BC0}"/>
              </a:ext>
            </a:extLst>
          </p:cNvPr>
          <p:cNvSpPr>
            <a:spLocks noChangeAspect="1"/>
          </p:cNvSpPr>
          <p:nvPr/>
        </p:nvSpPr>
        <p:spPr>
          <a:xfrm>
            <a:off x="1500747" y="178080"/>
            <a:ext cx="5410352" cy="1976094"/>
          </a:xfrm>
          <a:custGeom>
            <a:avLst/>
            <a:gdLst/>
            <a:ahLst/>
            <a:cxnLst/>
            <a:rect l="l" t="t" r="r" b="b"/>
            <a:pathLst>
              <a:path w="5410352" h="1976094">
                <a:moveTo>
                  <a:pt x="4508297" y="1829409"/>
                </a:moveTo>
                <a:cubicBezTo>
                  <a:pt x="4528414" y="1829409"/>
                  <a:pt x="4545597" y="1836534"/>
                  <a:pt x="4559846" y="1850783"/>
                </a:cubicBezTo>
                <a:cubicBezTo>
                  <a:pt x="4574096" y="1865033"/>
                  <a:pt x="4581220" y="1882495"/>
                  <a:pt x="4581220" y="1903171"/>
                </a:cubicBezTo>
                <a:cubicBezTo>
                  <a:pt x="4581220" y="1923846"/>
                  <a:pt x="4574096" y="1941169"/>
                  <a:pt x="4559846" y="1955139"/>
                </a:cubicBezTo>
                <a:cubicBezTo>
                  <a:pt x="4545597" y="1969109"/>
                  <a:pt x="4528414" y="1976094"/>
                  <a:pt x="4508297" y="1976094"/>
                </a:cubicBezTo>
                <a:cubicBezTo>
                  <a:pt x="4488180" y="1976094"/>
                  <a:pt x="4470857" y="1968970"/>
                  <a:pt x="4456329" y="1954720"/>
                </a:cubicBezTo>
                <a:cubicBezTo>
                  <a:pt x="4441800" y="1940471"/>
                  <a:pt x="4434535" y="1923288"/>
                  <a:pt x="4434535" y="1903171"/>
                </a:cubicBezTo>
                <a:cubicBezTo>
                  <a:pt x="4434535" y="1883054"/>
                  <a:pt x="4441800" y="1865731"/>
                  <a:pt x="4456329" y="1851202"/>
                </a:cubicBezTo>
                <a:cubicBezTo>
                  <a:pt x="4470857" y="1836674"/>
                  <a:pt x="4488180" y="1829409"/>
                  <a:pt x="4508297" y="1829409"/>
                </a:cubicBezTo>
                <a:close/>
                <a:moveTo>
                  <a:pt x="1360323" y="1408633"/>
                </a:moveTo>
                <a:lnTo>
                  <a:pt x="1316736" y="1543583"/>
                </a:lnTo>
                <a:lnTo>
                  <a:pt x="1403909" y="1543583"/>
                </a:lnTo>
                <a:close/>
                <a:moveTo>
                  <a:pt x="719938" y="1354150"/>
                </a:moveTo>
                <a:lnTo>
                  <a:pt x="719938" y="1483232"/>
                </a:lnTo>
                <a:lnTo>
                  <a:pt x="764363" y="1483232"/>
                </a:lnTo>
                <a:cubicBezTo>
                  <a:pt x="815213" y="1483232"/>
                  <a:pt x="840639" y="1461719"/>
                  <a:pt x="840639" y="1418691"/>
                </a:cubicBezTo>
                <a:cubicBezTo>
                  <a:pt x="840639" y="1375663"/>
                  <a:pt x="815213" y="1354150"/>
                  <a:pt x="764363" y="1354150"/>
                </a:cubicBezTo>
                <a:close/>
                <a:moveTo>
                  <a:pt x="4763262" y="1205788"/>
                </a:moveTo>
                <a:lnTo>
                  <a:pt x="4938446" y="1205788"/>
                </a:lnTo>
                <a:lnTo>
                  <a:pt x="5086807" y="1515922"/>
                </a:lnTo>
                <a:lnTo>
                  <a:pt x="5235168" y="1205788"/>
                </a:lnTo>
                <a:lnTo>
                  <a:pt x="5410352" y="1205788"/>
                </a:lnTo>
                <a:lnTo>
                  <a:pt x="5410352" y="1791690"/>
                </a:lnTo>
                <a:lnTo>
                  <a:pt x="5226786" y="1791690"/>
                </a:lnTo>
                <a:lnTo>
                  <a:pt x="5226786" y="1574596"/>
                </a:lnTo>
                <a:lnTo>
                  <a:pt x="5118659" y="1791690"/>
                </a:lnTo>
                <a:lnTo>
                  <a:pt x="5054955" y="1791690"/>
                </a:lnTo>
                <a:lnTo>
                  <a:pt x="4946828" y="1574596"/>
                </a:lnTo>
                <a:lnTo>
                  <a:pt x="4946828" y="1791690"/>
                </a:lnTo>
                <a:lnTo>
                  <a:pt x="4763262" y="1791690"/>
                </a:lnTo>
                <a:close/>
                <a:moveTo>
                  <a:pt x="4287012" y="1205788"/>
                </a:moveTo>
                <a:lnTo>
                  <a:pt x="4721200" y="1205788"/>
                </a:lnTo>
                <a:lnTo>
                  <a:pt x="4721200" y="1372590"/>
                </a:lnTo>
                <a:lnTo>
                  <a:pt x="4485666" y="1372590"/>
                </a:lnTo>
                <a:lnTo>
                  <a:pt x="4485666" y="1423720"/>
                </a:lnTo>
                <a:lnTo>
                  <a:pt x="4652467" y="1423720"/>
                </a:lnTo>
                <a:lnTo>
                  <a:pt x="4652467" y="1573758"/>
                </a:lnTo>
                <a:lnTo>
                  <a:pt x="4485666" y="1573758"/>
                </a:lnTo>
                <a:lnTo>
                  <a:pt x="4485666" y="1624888"/>
                </a:lnTo>
                <a:lnTo>
                  <a:pt x="4721200" y="1624888"/>
                </a:lnTo>
                <a:lnTo>
                  <a:pt x="4721200" y="1791690"/>
                </a:lnTo>
                <a:lnTo>
                  <a:pt x="4287012" y="1791690"/>
                </a:lnTo>
                <a:close/>
                <a:moveTo>
                  <a:pt x="4029837" y="1205788"/>
                </a:moveTo>
                <a:lnTo>
                  <a:pt x="4228490" y="1205788"/>
                </a:lnTo>
                <a:lnTo>
                  <a:pt x="4228490" y="1791690"/>
                </a:lnTo>
                <a:lnTo>
                  <a:pt x="4029837" y="1791690"/>
                </a:lnTo>
                <a:close/>
                <a:moveTo>
                  <a:pt x="3410712" y="1205788"/>
                </a:moveTo>
                <a:lnTo>
                  <a:pt x="3609366" y="1205788"/>
                </a:lnTo>
                <a:lnTo>
                  <a:pt x="3609366" y="1401927"/>
                </a:lnTo>
                <a:lnTo>
                  <a:pt x="3770300" y="1401927"/>
                </a:lnTo>
                <a:lnTo>
                  <a:pt x="3770300" y="1205788"/>
                </a:lnTo>
                <a:lnTo>
                  <a:pt x="3968953" y="1205788"/>
                </a:lnTo>
                <a:lnTo>
                  <a:pt x="3968953" y="1791690"/>
                </a:lnTo>
                <a:lnTo>
                  <a:pt x="3770300" y="1791690"/>
                </a:lnTo>
                <a:lnTo>
                  <a:pt x="3770300" y="1586331"/>
                </a:lnTo>
                <a:lnTo>
                  <a:pt x="3609366" y="1586331"/>
                </a:lnTo>
                <a:lnTo>
                  <a:pt x="3609366" y="1791690"/>
                </a:lnTo>
                <a:lnTo>
                  <a:pt x="3410712" y="1791690"/>
                </a:lnTo>
                <a:close/>
                <a:moveTo>
                  <a:pt x="2239137" y="1205788"/>
                </a:moveTo>
                <a:lnTo>
                  <a:pt x="2414321" y="1205788"/>
                </a:lnTo>
                <a:lnTo>
                  <a:pt x="2588667" y="1478203"/>
                </a:lnTo>
                <a:lnTo>
                  <a:pt x="2588667" y="1205788"/>
                </a:lnTo>
                <a:lnTo>
                  <a:pt x="2778938" y="1205788"/>
                </a:lnTo>
                <a:lnTo>
                  <a:pt x="2778938" y="1791690"/>
                </a:lnTo>
                <a:lnTo>
                  <a:pt x="2603754" y="1791690"/>
                </a:lnTo>
                <a:lnTo>
                  <a:pt x="2429408" y="1518437"/>
                </a:lnTo>
                <a:lnTo>
                  <a:pt x="2429408" y="1791690"/>
                </a:lnTo>
                <a:lnTo>
                  <a:pt x="2239137" y="1791690"/>
                </a:lnTo>
                <a:close/>
                <a:moveTo>
                  <a:pt x="1734312" y="1205788"/>
                </a:moveTo>
                <a:lnTo>
                  <a:pt x="1932966" y="1205788"/>
                </a:lnTo>
                <a:lnTo>
                  <a:pt x="1932966" y="1791690"/>
                </a:lnTo>
                <a:lnTo>
                  <a:pt x="1734312" y="1791690"/>
                </a:lnTo>
                <a:close/>
                <a:moveTo>
                  <a:pt x="524637" y="1205788"/>
                </a:moveTo>
                <a:lnTo>
                  <a:pt x="806272" y="1205788"/>
                </a:lnTo>
                <a:cubicBezTo>
                  <a:pt x="878917" y="1205788"/>
                  <a:pt x="936473" y="1223949"/>
                  <a:pt x="978942" y="1260271"/>
                </a:cubicBezTo>
                <a:cubicBezTo>
                  <a:pt x="1021411" y="1296593"/>
                  <a:pt x="1042645" y="1349400"/>
                  <a:pt x="1042645" y="1418691"/>
                </a:cubicBezTo>
                <a:cubicBezTo>
                  <a:pt x="1042645" y="1462277"/>
                  <a:pt x="1033984" y="1499298"/>
                  <a:pt x="1016661" y="1529753"/>
                </a:cubicBezTo>
                <a:cubicBezTo>
                  <a:pt x="999338" y="1560207"/>
                  <a:pt x="974751" y="1584096"/>
                  <a:pt x="942899" y="1601419"/>
                </a:cubicBezTo>
                <a:lnTo>
                  <a:pt x="1033266" y="1787902"/>
                </a:lnTo>
                <a:lnTo>
                  <a:pt x="1266444" y="1205788"/>
                </a:lnTo>
                <a:lnTo>
                  <a:pt x="1454201" y="1205788"/>
                </a:lnTo>
                <a:lnTo>
                  <a:pt x="1688897" y="1791690"/>
                </a:lnTo>
                <a:lnTo>
                  <a:pt x="1485214" y="1791690"/>
                </a:lnTo>
                <a:lnTo>
                  <a:pt x="1447495" y="1689430"/>
                </a:lnTo>
                <a:lnTo>
                  <a:pt x="1273150" y="1689430"/>
                </a:lnTo>
                <a:lnTo>
                  <a:pt x="1235431" y="1791690"/>
                </a:lnTo>
                <a:lnTo>
                  <a:pt x="1035101" y="1791690"/>
                </a:lnTo>
                <a:lnTo>
                  <a:pt x="1031748" y="1791690"/>
                </a:lnTo>
                <a:lnTo>
                  <a:pt x="834771" y="1791690"/>
                </a:lnTo>
                <a:lnTo>
                  <a:pt x="757657" y="1631594"/>
                </a:lnTo>
                <a:lnTo>
                  <a:pt x="719938" y="1631594"/>
                </a:lnTo>
                <a:lnTo>
                  <a:pt x="719938" y="1791690"/>
                </a:lnTo>
                <a:lnTo>
                  <a:pt x="524637" y="1791690"/>
                </a:lnTo>
                <a:close/>
                <a:moveTo>
                  <a:pt x="0" y="1205788"/>
                </a:moveTo>
                <a:lnTo>
                  <a:pt x="498729" y="1205788"/>
                </a:lnTo>
                <a:lnTo>
                  <a:pt x="498729" y="1372590"/>
                </a:lnTo>
                <a:lnTo>
                  <a:pt x="348692" y="1372590"/>
                </a:lnTo>
                <a:lnTo>
                  <a:pt x="348692" y="1791690"/>
                </a:lnTo>
                <a:lnTo>
                  <a:pt x="150038" y="1791690"/>
                </a:lnTo>
                <a:lnTo>
                  <a:pt x="150038" y="1372590"/>
                </a:lnTo>
                <a:lnTo>
                  <a:pt x="0" y="1372590"/>
                </a:lnTo>
                <a:close/>
                <a:moveTo>
                  <a:pt x="3146832" y="1193215"/>
                </a:moveTo>
                <a:cubicBezTo>
                  <a:pt x="3190418" y="1193215"/>
                  <a:pt x="3228416" y="1196847"/>
                  <a:pt x="3260827" y="1204112"/>
                </a:cubicBezTo>
                <a:cubicBezTo>
                  <a:pt x="3293237" y="1211376"/>
                  <a:pt x="3323692" y="1223111"/>
                  <a:pt x="3352191" y="1239316"/>
                </a:cubicBezTo>
                <a:lnTo>
                  <a:pt x="3352191" y="1425397"/>
                </a:lnTo>
                <a:cubicBezTo>
                  <a:pt x="3328162" y="1407515"/>
                  <a:pt x="3300921" y="1394663"/>
                  <a:pt x="3270466" y="1386840"/>
                </a:cubicBezTo>
                <a:cubicBezTo>
                  <a:pt x="3240011" y="1379016"/>
                  <a:pt x="3204667" y="1375105"/>
                  <a:pt x="3164434" y="1375105"/>
                </a:cubicBezTo>
                <a:cubicBezTo>
                  <a:pt x="3121406" y="1375105"/>
                  <a:pt x="3087180" y="1385862"/>
                  <a:pt x="3061754" y="1407375"/>
                </a:cubicBezTo>
                <a:cubicBezTo>
                  <a:pt x="3036329" y="1428889"/>
                  <a:pt x="3023616" y="1459483"/>
                  <a:pt x="3023616" y="1499158"/>
                </a:cubicBezTo>
                <a:cubicBezTo>
                  <a:pt x="3023616" y="1542186"/>
                  <a:pt x="3033954" y="1574736"/>
                  <a:pt x="3054629" y="1596809"/>
                </a:cubicBezTo>
                <a:cubicBezTo>
                  <a:pt x="3075305" y="1618881"/>
                  <a:pt x="3108833" y="1629917"/>
                  <a:pt x="3155214" y="1629917"/>
                </a:cubicBezTo>
                <a:cubicBezTo>
                  <a:pt x="3171978" y="1629917"/>
                  <a:pt x="3186506" y="1627682"/>
                  <a:pt x="3198800" y="1623212"/>
                </a:cubicBezTo>
                <a:lnTo>
                  <a:pt x="3198800" y="1567891"/>
                </a:lnTo>
                <a:lnTo>
                  <a:pt x="3134259" y="1567891"/>
                </a:lnTo>
                <a:lnTo>
                  <a:pt x="3134259" y="1453895"/>
                </a:lnTo>
                <a:lnTo>
                  <a:pt x="3373145" y="1453895"/>
                </a:lnTo>
                <a:lnTo>
                  <a:pt x="3373145" y="1754809"/>
                </a:lnTo>
                <a:cubicBezTo>
                  <a:pt x="3315589" y="1787778"/>
                  <a:pt x="3240151" y="1804263"/>
                  <a:pt x="3146832" y="1804263"/>
                </a:cubicBezTo>
                <a:cubicBezTo>
                  <a:pt x="3080893" y="1804263"/>
                  <a:pt x="3023476" y="1792109"/>
                  <a:pt x="2974581" y="1767801"/>
                </a:cubicBezTo>
                <a:cubicBezTo>
                  <a:pt x="2925686" y="1743494"/>
                  <a:pt x="2888107" y="1708289"/>
                  <a:pt x="2861844" y="1662188"/>
                </a:cubicBezTo>
                <a:cubicBezTo>
                  <a:pt x="2835580" y="1616087"/>
                  <a:pt x="2822448" y="1561744"/>
                  <a:pt x="2822448" y="1499158"/>
                </a:cubicBezTo>
                <a:cubicBezTo>
                  <a:pt x="2822448" y="1436014"/>
                  <a:pt x="2835580" y="1381531"/>
                  <a:pt x="2861844" y="1335709"/>
                </a:cubicBezTo>
                <a:cubicBezTo>
                  <a:pt x="2888107" y="1289888"/>
                  <a:pt x="2925686" y="1254683"/>
                  <a:pt x="2974581" y="1230096"/>
                </a:cubicBezTo>
                <a:cubicBezTo>
                  <a:pt x="3023476" y="1205509"/>
                  <a:pt x="3080893" y="1193215"/>
                  <a:pt x="3146832" y="1193215"/>
                </a:cubicBezTo>
                <a:close/>
                <a:moveTo>
                  <a:pt x="4425315" y="1009650"/>
                </a:moveTo>
                <a:lnTo>
                  <a:pt x="4594632" y="1009650"/>
                </a:lnTo>
                <a:lnTo>
                  <a:pt x="4732934" y="1169746"/>
                </a:lnTo>
                <a:lnTo>
                  <a:pt x="4559427" y="1169746"/>
                </a:lnTo>
                <a:lnTo>
                  <a:pt x="4509974" y="1102690"/>
                </a:lnTo>
                <a:lnTo>
                  <a:pt x="4460520" y="1169746"/>
                </a:lnTo>
                <a:lnTo>
                  <a:pt x="4287012" y="1169746"/>
                </a:lnTo>
                <a:close/>
                <a:moveTo>
                  <a:pt x="1367028" y="969416"/>
                </a:moveTo>
                <a:cubicBezTo>
                  <a:pt x="1415644" y="969416"/>
                  <a:pt x="1452525" y="977099"/>
                  <a:pt x="1477671" y="992466"/>
                </a:cubicBezTo>
                <a:cubicBezTo>
                  <a:pt x="1502817" y="1007833"/>
                  <a:pt x="1515389" y="1029208"/>
                  <a:pt x="1515389" y="1056589"/>
                </a:cubicBezTo>
                <a:cubicBezTo>
                  <a:pt x="1515389" y="1077264"/>
                  <a:pt x="1508684" y="1093889"/>
                  <a:pt x="1495273" y="1106462"/>
                </a:cubicBezTo>
                <a:cubicBezTo>
                  <a:pt x="1481862" y="1119035"/>
                  <a:pt x="1463142" y="1128953"/>
                  <a:pt x="1439113" y="1136218"/>
                </a:cubicBezTo>
                <a:lnTo>
                  <a:pt x="1439113" y="1169746"/>
                </a:lnTo>
                <a:lnTo>
                  <a:pt x="1282370" y="1169746"/>
                </a:lnTo>
                <a:lnTo>
                  <a:pt x="1282370" y="1107719"/>
                </a:lnTo>
                <a:cubicBezTo>
                  <a:pt x="1305839" y="1107719"/>
                  <a:pt x="1322324" y="1105204"/>
                  <a:pt x="1331824" y="1100175"/>
                </a:cubicBezTo>
                <a:cubicBezTo>
                  <a:pt x="1341324" y="1095146"/>
                  <a:pt x="1346073" y="1087043"/>
                  <a:pt x="1346073" y="1075867"/>
                </a:cubicBezTo>
                <a:cubicBezTo>
                  <a:pt x="1346073" y="1066368"/>
                  <a:pt x="1342162" y="1059522"/>
                  <a:pt x="1334338" y="1055331"/>
                </a:cubicBezTo>
                <a:cubicBezTo>
                  <a:pt x="1326515" y="1051140"/>
                  <a:pt x="1313942" y="1049045"/>
                  <a:pt x="1296619" y="1049045"/>
                </a:cubicBezTo>
                <a:cubicBezTo>
                  <a:pt x="1280973" y="1049045"/>
                  <a:pt x="1265047" y="1051560"/>
                  <a:pt x="1248842" y="1056589"/>
                </a:cubicBezTo>
                <a:lnTo>
                  <a:pt x="1248842" y="985342"/>
                </a:lnTo>
                <a:cubicBezTo>
                  <a:pt x="1263371" y="980871"/>
                  <a:pt x="1282230" y="977099"/>
                  <a:pt x="1305421" y="974026"/>
                </a:cubicBezTo>
                <a:cubicBezTo>
                  <a:pt x="1328611" y="970953"/>
                  <a:pt x="1349147" y="969416"/>
                  <a:pt x="1367028" y="969416"/>
                </a:cubicBezTo>
                <a:close/>
                <a:moveTo>
                  <a:pt x="3721989" y="819759"/>
                </a:moveTo>
                <a:cubicBezTo>
                  <a:pt x="3742106" y="819759"/>
                  <a:pt x="3759289" y="826884"/>
                  <a:pt x="3773539" y="841133"/>
                </a:cubicBezTo>
                <a:cubicBezTo>
                  <a:pt x="3787788" y="855383"/>
                  <a:pt x="3794913" y="872845"/>
                  <a:pt x="3794913" y="893521"/>
                </a:cubicBezTo>
                <a:cubicBezTo>
                  <a:pt x="3794913" y="914196"/>
                  <a:pt x="3787788" y="931519"/>
                  <a:pt x="3773539" y="945489"/>
                </a:cubicBezTo>
                <a:cubicBezTo>
                  <a:pt x="3759289" y="959459"/>
                  <a:pt x="3742106" y="966444"/>
                  <a:pt x="3721989" y="966444"/>
                </a:cubicBezTo>
                <a:cubicBezTo>
                  <a:pt x="3701872" y="966444"/>
                  <a:pt x="3684550" y="959319"/>
                  <a:pt x="3670021" y="945070"/>
                </a:cubicBezTo>
                <a:cubicBezTo>
                  <a:pt x="3655492" y="930821"/>
                  <a:pt x="3648228" y="913637"/>
                  <a:pt x="3648228" y="893521"/>
                </a:cubicBezTo>
                <a:cubicBezTo>
                  <a:pt x="3648228" y="873404"/>
                  <a:pt x="3655492" y="856081"/>
                  <a:pt x="3670021" y="841552"/>
                </a:cubicBezTo>
                <a:cubicBezTo>
                  <a:pt x="3684550" y="827023"/>
                  <a:pt x="3701872" y="819759"/>
                  <a:pt x="3721989" y="819759"/>
                </a:cubicBezTo>
                <a:close/>
                <a:moveTo>
                  <a:pt x="1780261" y="819759"/>
                </a:moveTo>
                <a:cubicBezTo>
                  <a:pt x="1800378" y="819759"/>
                  <a:pt x="1817560" y="826884"/>
                  <a:pt x="1831810" y="841133"/>
                </a:cubicBezTo>
                <a:cubicBezTo>
                  <a:pt x="1846059" y="855383"/>
                  <a:pt x="1853184" y="872845"/>
                  <a:pt x="1853184" y="893521"/>
                </a:cubicBezTo>
                <a:cubicBezTo>
                  <a:pt x="1853184" y="914196"/>
                  <a:pt x="1846059" y="931519"/>
                  <a:pt x="1831810" y="945489"/>
                </a:cubicBezTo>
                <a:cubicBezTo>
                  <a:pt x="1817560" y="959459"/>
                  <a:pt x="1800378" y="966444"/>
                  <a:pt x="1780261" y="966444"/>
                </a:cubicBezTo>
                <a:cubicBezTo>
                  <a:pt x="1760144" y="966444"/>
                  <a:pt x="1742821" y="959319"/>
                  <a:pt x="1728292" y="945070"/>
                </a:cubicBezTo>
                <a:cubicBezTo>
                  <a:pt x="1713764" y="930821"/>
                  <a:pt x="1706499" y="913637"/>
                  <a:pt x="1706499" y="893521"/>
                </a:cubicBezTo>
                <a:cubicBezTo>
                  <a:pt x="1706499" y="873404"/>
                  <a:pt x="1713764" y="856081"/>
                  <a:pt x="1728292" y="841552"/>
                </a:cubicBezTo>
                <a:cubicBezTo>
                  <a:pt x="1742821" y="827023"/>
                  <a:pt x="1760144" y="819759"/>
                  <a:pt x="1780261" y="819759"/>
                </a:cubicBezTo>
                <a:close/>
                <a:moveTo>
                  <a:pt x="1779423" y="398983"/>
                </a:moveTo>
                <a:lnTo>
                  <a:pt x="1735836" y="533933"/>
                </a:lnTo>
                <a:lnTo>
                  <a:pt x="1823009" y="533933"/>
                </a:lnTo>
                <a:close/>
                <a:moveTo>
                  <a:pt x="3025750" y="380542"/>
                </a:moveTo>
                <a:lnTo>
                  <a:pt x="3025750" y="419100"/>
                </a:lnTo>
                <a:lnTo>
                  <a:pt x="3113761" y="419100"/>
                </a:lnTo>
                <a:lnTo>
                  <a:pt x="3113761" y="559079"/>
                </a:lnTo>
                <a:lnTo>
                  <a:pt x="3025750" y="559079"/>
                </a:lnTo>
                <a:lnTo>
                  <a:pt x="3025750" y="597636"/>
                </a:lnTo>
                <a:lnTo>
                  <a:pt x="3065145" y="597636"/>
                </a:lnTo>
                <a:cubicBezTo>
                  <a:pt x="3137789" y="597636"/>
                  <a:pt x="3174111" y="560476"/>
                  <a:pt x="3174111" y="486155"/>
                </a:cubicBezTo>
                <a:cubicBezTo>
                  <a:pt x="3174111" y="452069"/>
                  <a:pt x="3164611" y="425945"/>
                  <a:pt x="3145613" y="407784"/>
                </a:cubicBezTo>
                <a:cubicBezTo>
                  <a:pt x="3126613" y="389623"/>
                  <a:pt x="3099791" y="380542"/>
                  <a:pt x="3065145" y="380542"/>
                </a:cubicBezTo>
                <a:close/>
                <a:moveTo>
                  <a:pt x="3721989" y="371322"/>
                </a:moveTo>
                <a:cubicBezTo>
                  <a:pt x="3687902" y="371322"/>
                  <a:pt x="3659962" y="381939"/>
                  <a:pt x="3638169" y="403174"/>
                </a:cubicBezTo>
                <a:cubicBezTo>
                  <a:pt x="3616376" y="424408"/>
                  <a:pt x="3605479" y="453186"/>
                  <a:pt x="3605479" y="489508"/>
                </a:cubicBezTo>
                <a:cubicBezTo>
                  <a:pt x="3605479" y="525830"/>
                  <a:pt x="3616516" y="554608"/>
                  <a:pt x="3638588" y="575843"/>
                </a:cubicBezTo>
                <a:cubicBezTo>
                  <a:pt x="3660661" y="597077"/>
                  <a:pt x="3688461" y="607694"/>
                  <a:pt x="3721989" y="607694"/>
                </a:cubicBezTo>
                <a:cubicBezTo>
                  <a:pt x="3755517" y="607694"/>
                  <a:pt x="3783178" y="597077"/>
                  <a:pt x="3804971" y="575843"/>
                </a:cubicBezTo>
                <a:cubicBezTo>
                  <a:pt x="3826764" y="554608"/>
                  <a:pt x="3837661" y="525830"/>
                  <a:pt x="3837661" y="489508"/>
                </a:cubicBezTo>
                <a:cubicBezTo>
                  <a:pt x="3837661" y="453186"/>
                  <a:pt x="3826764" y="424408"/>
                  <a:pt x="3804971" y="403174"/>
                </a:cubicBezTo>
                <a:cubicBezTo>
                  <a:pt x="3783178" y="381939"/>
                  <a:pt x="3755517" y="371322"/>
                  <a:pt x="3721989" y="371322"/>
                </a:cubicBezTo>
                <a:close/>
                <a:moveTo>
                  <a:pt x="1169289" y="371322"/>
                </a:moveTo>
                <a:cubicBezTo>
                  <a:pt x="1135202" y="371322"/>
                  <a:pt x="1107263" y="381939"/>
                  <a:pt x="1085469" y="403174"/>
                </a:cubicBezTo>
                <a:cubicBezTo>
                  <a:pt x="1063676" y="424408"/>
                  <a:pt x="1052779" y="453186"/>
                  <a:pt x="1052779" y="489508"/>
                </a:cubicBezTo>
                <a:cubicBezTo>
                  <a:pt x="1052779" y="525830"/>
                  <a:pt x="1063816" y="554608"/>
                  <a:pt x="1085888" y="575843"/>
                </a:cubicBezTo>
                <a:cubicBezTo>
                  <a:pt x="1107961" y="597077"/>
                  <a:pt x="1135761" y="607694"/>
                  <a:pt x="1169289" y="607694"/>
                </a:cubicBezTo>
                <a:cubicBezTo>
                  <a:pt x="1202817" y="607694"/>
                  <a:pt x="1230478" y="597077"/>
                  <a:pt x="1252271" y="575843"/>
                </a:cubicBezTo>
                <a:cubicBezTo>
                  <a:pt x="1274064" y="554608"/>
                  <a:pt x="1284961" y="525830"/>
                  <a:pt x="1284961" y="489508"/>
                </a:cubicBezTo>
                <a:cubicBezTo>
                  <a:pt x="1284961" y="453186"/>
                  <a:pt x="1274064" y="424408"/>
                  <a:pt x="1252271" y="403174"/>
                </a:cubicBezTo>
                <a:cubicBezTo>
                  <a:pt x="1230478" y="381939"/>
                  <a:pt x="1202817" y="371322"/>
                  <a:pt x="1169289" y="371322"/>
                </a:cubicBezTo>
                <a:close/>
                <a:moveTo>
                  <a:pt x="4077462" y="196138"/>
                </a:moveTo>
                <a:lnTo>
                  <a:pt x="4252646" y="196138"/>
                </a:lnTo>
                <a:lnTo>
                  <a:pt x="4426991" y="468553"/>
                </a:lnTo>
                <a:lnTo>
                  <a:pt x="4426991" y="196138"/>
                </a:lnTo>
                <a:lnTo>
                  <a:pt x="4617263" y="196138"/>
                </a:lnTo>
                <a:lnTo>
                  <a:pt x="4617263" y="782040"/>
                </a:lnTo>
                <a:lnTo>
                  <a:pt x="4442079" y="782040"/>
                </a:lnTo>
                <a:lnTo>
                  <a:pt x="4267733" y="508787"/>
                </a:lnTo>
                <a:lnTo>
                  <a:pt x="4267733" y="782040"/>
                </a:lnTo>
                <a:lnTo>
                  <a:pt x="4077462" y="782040"/>
                </a:lnTo>
                <a:close/>
                <a:moveTo>
                  <a:pt x="2827097" y="196138"/>
                </a:moveTo>
                <a:lnTo>
                  <a:pt x="3051734" y="196138"/>
                </a:lnTo>
                <a:cubicBezTo>
                  <a:pt x="3116555" y="196138"/>
                  <a:pt x="3173413" y="207873"/>
                  <a:pt x="3222308" y="231343"/>
                </a:cubicBezTo>
                <a:cubicBezTo>
                  <a:pt x="3271203" y="254812"/>
                  <a:pt x="3309061" y="288340"/>
                  <a:pt x="3335884" y="331927"/>
                </a:cubicBezTo>
                <a:cubicBezTo>
                  <a:pt x="3362706" y="375513"/>
                  <a:pt x="3376117" y="426923"/>
                  <a:pt x="3376117" y="486155"/>
                </a:cubicBezTo>
                <a:cubicBezTo>
                  <a:pt x="3376117" y="583387"/>
                  <a:pt x="3347200" y="657009"/>
                  <a:pt x="3289364" y="707021"/>
                </a:cubicBezTo>
                <a:cubicBezTo>
                  <a:pt x="3231528" y="757034"/>
                  <a:pt x="3152318" y="782040"/>
                  <a:pt x="3051734" y="782040"/>
                </a:cubicBezTo>
                <a:lnTo>
                  <a:pt x="2827097" y="782040"/>
                </a:lnTo>
                <a:lnTo>
                  <a:pt x="2827097" y="559079"/>
                </a:lnTo>
                <a:lnTo>
                  <a:pt x="2792730" y="559079"/>
                </a:lnTo>
                <a:lnTo>
                  <a:pt x="2792730" y="419100"/>
                </a:lnTo>
                <a:lnTo>
                  <a:pt x="2827097" y="419100"/>
                </a:lnTo>
                <a:close/>
                <a:moveTo>
                  <a:pt x="2019300" y="196138"/>
                </a:moveTo>
                <a:lnTo>
                  <a:pt x="2518029" y="196138"/>
                </a:lnTo>
                <a:lnTo>
                  <a:pt x="2518029" y="362940"/>
                </a:lnTo>
                <a:lnTo>
                  <a:pt x="2367991" y="362940"/>
                </a:lnTo>
                <a:lnTo>
                  <a:pt x="2367991" y="782040"/>
                </a:lnTo>
                <a:lnTo>
                  <a:pt x="2169338" y="782040"/>
                </a:lnTo>
                <a:lnTo>
                  <a:pt x="2169338" y="362940"/>
                </a:lnTo>
                <a:lnTo>
                  <a:pt x="2019300" y="362940"/>
                </a:lnTo>
                <a:close/>
                <a:moveTo>
                  <a:pt x="1685544" y="196138"/>
                </a:moveTo>
                <a:lnTo>
                  <a:pt x="1873301" y="196138"/>
                </a:lnTo>
                <a:lnTo>
                  <a:pt x="2107997" y="782040"/>
                </a:lnTo>
                <a:lnTo>
                  <a:pt x="1904314" y="782040"/>
                </a:lnTo>
                <a:lnTo>
                  <a:pt x="1866595" y="679780"/>
                </a:lnTo>
                <a:lnTo>
                  <a:pt x="1692250" y="679780"/>
                </a:lnTo>
                <a:lnTo>
                  <a:pt x="1654531" y="782040"/>
                </a:lnTo>
                <a:lnTo>
                  <a:pt x="1450848" y="782040"/>
                </a:lnTo>
                <a:close/>
                <a:moveTo>
                  <a:pt x="248412" y="196138"/>
                </a:moveTo>
                <a:lnTo>
                  <a:pt x="447066" y="196138"/>
                </a:lnTo>
                <a:lnTo>
                  <a:pt x="447066" y="392277"/>
                </a:lnTo>
                <a:lnTo>
                  <a:pt x="608000" y="392277"/>
                </a:lnTo>
                <a:lnTo>
                  <a:pt x="608000" y="196138"/>
                </a:lnTo>
                <a:lnTo>
                  <a:pt x="806654" y="196138"/>
                </a:lnTo>
                <a:lnTo>
                  <a:pt x="806654" y="782040"/>
                </a:lnTo>
                <a:lnTo>
                  <a:pt x="608000" y="782040"/>
                </a:lnTo>
                <a:lnTo>
                  <a:pt x="608000" y="576681"/>
                </a:lnTo>
                <a:lnTo>
                  <a:pt x="447066" y="576681"/>
                </a:lnTo>
                <a:lnTo>
                  <a:pt x="447066" y="782040"/>
                </a:lnTo>
                <a:lnTo>
                  <a:pt x="248412" y="782040"/>
                </a:lnTo>
                <a:close/>
                <a:moveTo>
                  <a:pt x="4985157" y="183565"/>
                </a:moveTo>
                <a:cubicBezTo>
                  <a:pt x="5028743" y="183565"/>
                  <a:pt x="5066741" y="187197"/>
                  <a:pt x="5099152" y="194462"/>
                </a:cubicBezTo>
                <a:cubicBezTo>
                  <a:pt x="5131562" y="201726"/>
                  <a:pt x="5162016" y="213461"/>
                  <a:pt x="5190515" y="229666"/>
                </a:cubicBezTo>
                <a:lnTo>
                  <a:pt x="5190515" y="415747"/>
                </a:lnTo>
                <a:cubicBezTo>
                  <a:pt x="5166487" y="397865"/>
                  <a:pt x="5139246" y="385013"/>
                  <a:pt x="5108791" y="377190"/>
                </a:cubicBezTo>
                <a:cubicBezTo>
                  <a:pt x="5078336" y="369366"/>
                  <a:pt x="5042992" y="365455"/>
                  <a:pt x="5002759" y="365455"/>
                </a:cubicBezTo>
                <a:cubicBezTo>
                  <a:pt x="4959731" y="365455"/>
                  <a:pt x="4925505" y="376212"/>
                  <a:pt x="4900079" y="397725"/>
                </a:cubicBezTo>
                <a:cubicBezTo>
                  <a:pt x="4874654" y="419239"/>
                  <a:pt x="4861941" y="449833"/>
                  <a:pt x="4861941" y="489508"/>
                </a:cubicBezTo>
                <a:cubicBezTo>
                  <a:pt x="4861941" y="532536"/>
                  <a:pt x="4872279" y="565086"/>
                  <a:pt x="4892954" y="587159"/>
                </a:cubicBezTo>
                <a:cubicBezTo>
                  <a:pt x="4913630" y="609231"/>
                  <a:pt x="4947159" y="620268"/>
                  <a:pt x="4993538" y="620268"/>
                </a:cubicBezTo>
                <a:cubicBezTo>
                  <a:pt x="5010302" y="620268"/>
                  <a:pt x="5024832" y="618032"/>
                  <a:pt x="5037125" y="613562"/>
                </a:cubicBezTo>
                <a:lnTo>
                  <a:pt x="5037125" y="558241"/>
                </a:lnTo>
                <a:lnTo>
                  <a:pt x="4972584" y="558241"/>
                </a:lnTo>
                <a:lnTo>
                  <a:pt x="4972584" y="444246"/>
                </a:lnTo>
                <a:lnTo>
                  <a:pt x="5211470" y="444246"/>
                </a:lnTo>
                <a:lnTo>
                  <a:pt x="5211470" y="745159"/>
                </a:lnTo>
                <a:cubicBezTo>
                  <a:pt x="5153914" y="778129"/>
                  <a:pt x="5078476" y="794613"/>
                  <a:pt x="4985157" y="794613"/>
                </a:cubicBezTo>
                <a:cubicBezTo>
                  <a:pt x="4919218" y="794613"/>
                  <a:pt x="4861802" y="782459"/>
                  <a:pt x="4812906" y="758151"/>
                </a:cubicBezTo>
                <a:cubicBezTo>
                  <a:pt x="4764011" y="733844"/>
                  <a:pt x="4726432" y="698639"/>
                  <a:pt x="4700168" y="652538"/>
                </a:cubicBezTo>
                <a:cubicBezTo>
                  <a:pt x="4673905" y="606437"/>
                  <a:pt x="4660773" y="552094"/>
                  <a:pt x="4660773" y="489508"/>
                </a:cubicBezTo>
                <a:cubicBezTo>
                  <a:pt x="4660773" y="426364"/>
                  <a:pt x="4673905" y="371881"/>
                  <a:pt x="4700168" y="326059"/>
                </a:cubicBezTo>
                <a:cubicBezTo>
                  <a:pt x="4726432" y="280238"/>
                  <a:pt x="4764012" y="245033"/>
                  <a:pt x="4812906" y="220446"/>
                </a:cubicBezTo>
                <a:cubicBezTo>
                  <a:pt x="4861802" y="195859"/>
                  <a:pt x="4919218" y="183565"/>
                  <a:pt x="4985157" y="183565"/>
                </a:cubicBezTo>
                <a:close/>
                <a:moveTo>
                  <a:pt x="3721989" y="183565"/>
                </a:moveTo>
                <a:cubicBezTo>
                  <a:pt x="3781222" y="183565"/>
                  <a:pt x="3835007" y="196418"/>
                  <a:pt x="3883343" y="222122"/>
                </a:cubicBezTo>
                <a:cubicBezTo>
                  <a:pt x="3931679" y="247827"/>
                  <a:pt x="3969817" y="283870"/>
                  <a:pt x="3997757" y="330250"/>
                </a:cubicBezTo>
                <a:cubicBezTo>
                  <a:pt x="4025697" y="376631"/>
                  <a:pt x="4039667" y="429717"/>
                  <a:pt x="4039667" y="489508"/>
                </a:cubicBezTo>
                <a:cubicBezTo>
                  <a:pt x="4039667" y="549300"/>
                  <a:pt x="4025697" y="602246"/>
                  <a:pt x="3997757" y="648347"/>
                </a:cubicBezTo>
                <a:cubicBezTo>
                  <a:pt x="3969817" y="694448"/>
                  <a:pt x="3931679" y="730351"/>
                  <a:pt x="3883343" y="756056"/>
                </a:cubicBezTo>
                <a:cubicBezTo>
                  <a:pt x="3835007" y="781761"/>
                  <a:pt x="3781222" y="794613"/>
                  <a:pt x="3721989" y="794613"/>
                </a:cubicBezTo>
                <a:cubicBezTo>
                  <a:pt x="3662197" y="794613"/>
                  <a:pt x="3608134" y="781761"/>
                  <a:pt x="3559797" y="756056"/>
                </a:cubicBezTo>
                <a:cubicBezTo>
                  <a:pt x="3511461" y="730351"/>
                  <a:pt x="3473323" y="694448"/>
                  <a:pt x="3445383" y="648347"/>
                </a:cubicBezTo>
                <a:cubicBezTo>
                  <a:pt x="3417443" y="602246"/>
                  <a:pt x="3403473" y="549300"/>
                  <a:pt x="3403473" y="489508"/>
                </a:cubicBezTo>
                <a:cubicBezTo>
                  <a:pt x="3403473" y="429717"/>
                  <a:pt x="3417443" y="376631"/>
                  <a:pt x="3445383" y="330250"/>
                </a:cubicBezTo>
                <a:cubicBezTo>
                  <a:pt x="3473323" y="283870"/>
                  <a:pt x="3511461" y="247827"/>
                  <a:pt x="3559797" y="222122"/>
                </a:cubicBezTo>
                <a:cubicBezTo>
                  <a:pt x="3608134" y="196418"/>
                  <a:pt x="3662198" y="183565"/>
                  <a:pt x="3721989" y="183565"/>
                </a:cubicBezTo>
                <a:close/>
                <a:moveTo>
                  <a:pt x="1169289" y="183565"/>
                </a:moveTo>
                <a:cubicBezTo>
                  <a:pt x="1228522" y="183565"/>
                  <a:pt x="1282307" y="196418"/>
                  <a:pt x="1330643" y="222122"/>
                </a:cubicBezTo>
                <a:cubicBezTo>
                  <a:pt x="1378979" y="247827"/>
                  <a:pt x="1417117" y="283870"/>
                  <a:pt x="1445057" y="330250"/>
                </a:cubicBezTo>
                <a:cubicBezTo>
                  <a:pt x="1472997" y="376631"/>
                  <a:pt x="1486967" y="429717"/>
                  <a:pt x="1486967" y="489508"/>
                </a:cubicBezTo>
                <a:cubicBezTo>
                  <a:pt x="1486967" y="549300"/>
                  <a:pt x="1472997" y="602246"/>
                  <a:pt x="1445057" y="648347"/>
                </a:cubicBezTo>
                <a:cubicBezTo>
                  <a:pt x="1417117" y="694448"/>
                  <a:pt x="1378979" y="730351"/>
                  <a:pt x="1330643" y="756056"/>
                </a:cubicBezTo>
                <a:cubicBezTo>
                  <a:pt x="1282307" y="781761"/>
                  <a:pt x="1228522" y="794613"/>
                  <a:pt x="1169289" y="794613"/>
                </a:cubicBezTo>
                <a:cubicBezTo>
                  <a:pt x="1109498" y="794613"/>
                  <a:pt x="1055434" y="781761"/>
                  <a:pt x="1007098" y="756056"/>
                </a:cubicBezTo>
                <a:cubicBezTo>
                  <a:pt x="958761" y="730351"/>
                  <a:pt x="920623" y="694448"/>
                  <a:pt x="892683" y="648347"/>
                </a:cubicBezTo>
                <a:cubicBezTo>
                  <a:pt x="864743" y="602246"/>
                  <a:pt x="850773" y="549300"/>
                  <a:pt x="850773" y="489508"/>
                </a:cubicBezTo>
                <a:cubicBezTo>
                  <a:pt x="850773" y="429717"/>
                  <a:pt x="864743" y="376631"/>
                  <a:pt x="892683" y="330250"/>
                </a:cubicBezTo>
                <a:cubicBezTo>
                  <a:pt x="920623" y="283870"/>
                  <a:pt x="958761" y="247827"/>
                  <a:pt x="1007098" y="222122"/>
                </a:cubicBezTo>
                <a:cubicBezTo>
                  <a:pt x="1055434" y="196418"/>
                  <a:pt x="1109498" y="183565"/>
                  <a:pt x="1169289" y="183565"/>
                </a:cubicBezTo>
                <a:close/>
                <a:moveTo>
                  <a:pt x="3636493" y="0"/>
                </a:moveTo>
                <a:lnTo>
                  <a:pt x="3805809" y="0"/>
                </a:lnTo>
                <a:lnTo>
                  <a:pt x="3944112" y="160096"/>
                </a:lnTo>
                <a:lnTo>
                  <a:pt x="3770605" y="160096"/>
                </a:lnTo>
                <a:lnTo>
                  <a:pt x="3721151" y="93040"/>
                </a:lnTo>
                <a:lnTo>
                  <a:pt x="3671697" y="160096"/>
                </a:lnTo>
                <a:lnTo>
                  <a:pt x="3498190" y="160096"/>
                </a:lnTo>
                <a:close/>
              </a:path>
            </a:pathLst>
          </a:custGeom>
          <a:solidFill>
            <a:srgbClr val="FFA53F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600" b="1" i="0" u="none" strike="noStrike" kern="1200" cap="none" spc="0" normalizeH="0" baseline="0" noProof="0">
              <a:ln w="0"/>
              <a:solidFill>
                <a:srgbClr val="FFA53F"/>
              </a:solidFill>
              <a:effectLst/>
              <a:uLnTx/>
              <a:uFillTx/>
              <a:latin typeface="#9Slide03 Prompt Black" panose="00000A00000000000000" pitchFamily="2" charset="-34"/>
              <a:ea typeface="+mn-ea"/>
              <a:cs typeface="#9Slide03 Prompt Black" panose="00000A00000000000000" pitchFamily="2" charset="-34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F8708373-EBC7-33BD-3BEA-8A4EC4B30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882" y="2171700"/>
            <a:ext cx="1906969" cy="199026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80F6A1E2-3B08-DA0D-F30D-7F557D402A78}"/>
              </a:ext>
            </a:extLst>
          </p:cNvPr>
          <p:cNvGrpSpPr/>
          <p:nvPr/>
        </p:nvGrpSpPr>
        <p:grpSpPr>
          <a:xfrm>
            <a:off x="8909097" y="1790700"/>
            <a:ext cx="8853775" cy="6858000"/>
            <a:chOff x="1295400" y="190500"/>
            <a:chExt cx="7317169" cy="685800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xmlns="" id="{6A8E342C-B2DE-F839-B661-45581B5E15EF}"/>
                </a:ext>
              </a:extLst>
            </p:cNvPr>
            <p:cNvSpPr/>
            <p:nvPr/>
          </p:nvSpPr>
          <p:spPr>
            <a:xfrm>
              <a:off x="1295400" y="190500"/>
              <a:ext cx="7317169" cy="6858000"/>
            </a:xfrm>
            <a:custGeom>
              <a:avLst/>
              <a:gdLst/>
              <a:ahLst/>
              <a:cxnLst/>
              <a:rect l="l" t="t" r="r" b="b"/>
              <a:pathLst>
                <a:path w="8172512" h="9093198">
                  <a:moveTo>
                    <a:pt x="0" y="0"/>
                  </a:moveTo>
                  <a:lnTo>
                    <a:pt x="8172511" y="0"/>
                  </a:lnTo>
                  <a:lnTo>
                    <a:pt x="8172511" y="9093197"/>
                  </a:lnTo>
                  <a:lnTo>
                    <a:pt x="0" y="9093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0D32266-E601-905B-E897-7C7A23176F1C}"/>
                </a:ext>
              </a:extLst>
            </p:cNvPr>
            <p:cNvSpPr txBox="1"/>
            <p:nvPr/>
          </p:nvSpPr>
          <p:spPr>
            <a:xfrm>
              <a:off x="2248883" y="1003426"/>
              <a:ext cx="5410200" cy="846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5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 đề </a:t>
              </a:r>
              <a:r>
                <a:rPr kumimoji="0" lang="vi-VN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  <a:endParaRPr kumimoji="0" lang="en-US" sz="6600" b="1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xmlns="" id="{537BE6A2-A6F7-754D-959D-5467D9BC0769}"/>
                </a:ext>
              </a:extLst>
            </p:cNvPr>
            <p:cNvSpPr/>
            <p:nvPr/>
          </p:nvSpPr>
          <p:spPr>
            <a:xfrm>
              <a:off x="1469545" y="2393366"/>
              <a:ext cx="6968877" cy="22872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-280" normalizeH="0" baseline="0" noProof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YÊU THƯƠNG GIA ĐÌNH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b="1" spc="-28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rPr>
                <a:t>TÔN TRỌNG PHỤ NỮ</a:t>
              </a:r>
              <a:endParaRPr kumimoji="0" lang="vi-VN" sz="6000" b="1" i="0" u="none" strike="noStrike" kern="1200" cap="none" spc="-28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731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AED698-D51B-F9E6-5FC2-8666F279B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0B08A8DE-44F1-ED73-9546-D35DAF934A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93097C7A-E142-2A69-1B4A-38B299B4A2A0}"/>
              </a:ext>
            </a:extLst>
          </p:cNvPr>
          <p:cNvSpPr/>
          <p:nvPr/>
        </p:nvSpPr>
        <p:spPr>
          <a:xfrm rot="-717662" flipH="1">
            <a:off x="15941852" y="6607373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189B6ED8-55DB-559C-D9CA-29085397ABA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65E1E065-59C2-5CFF-FE48-4C44044D806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DF17CCB2-AD45-0D20-629D-A8B3EA40497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5EFB2215-BC2B-4D30-8195-F3096304FB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xmlns="" id="{A8478D28-A8C0-D0EB-6138-F33D51225587}"/>
              </a:ext>
            </a:extLst>
          </p:cNvPr>
          <p:cNvSpPr/>
          <p:nvPr/>
        </p:nvSpPr>
        <p:spPr>
          <a:xfrm>
            <a:off x="1381125" y="284429"/>
            <a:ext cx="15525750" cy="2298741"/>
          </a:xfrm>
          <a:custGeom>
            <a:avLst/>
            <a:gdLst>
              <a:gd name="connsiteX0" fmla="*/ 0 w 15525750"/>
              <a:gd name="connsiteY0" fmla="*/ 383131 h 2298741"/>
              <a:gd name="connsiteX1" fmla="*/ 383131 w 15525750"/>
              <a:gd name="connsiteY1" fmla="*/ 0 h 2298741"/>
              <a:gd name="connsiteX2" fmla="*/ 1349207 w 15525750"/>
              <a:gd name="connsiteY2" fmla="*/ 0 h 2298741"/>
              <a:gd name="connsiteX3" fmla="*/ 2020092 w 15525750"/>
              <a:gd name="connsiteY3" fmla="*/ 0 h 2298741"/>
              <a:gd name="connsiteX4" fmla="*/ 2543383 w 15525750"/>
              <a:gd name="connsiteY4" fmla="*/ 0 h 2298741"/>
              <a:gd name="connsiteX5" fmla="*/ 3361864 w 15525750"/>
              <a:gd name="connsiteY5" fmla="*/ 0 h 2298741"/>
              <a:gd name="connsiteX6" fmla="*/ 4180345 w 15525750"/>
              <a:gd name="connsiteY6" fmla="*/ 0 h 2298741"/>
              <a:gd name="connsiteX7" fmla="*/ 4851231 w 15525750"/>
              <a:gd name="connsiteY7" fmla="*/ 0 h 2298741"/>
              <a:gd name="connsiteX8" fmla="*/ 5079332 w 15525750"/>
              <a:gd name="connsiteY8" fmla="*/ 0 h 2298741"/>
              <a:gd name="connsiteX9" fmla="*/ 5455028 w 15525750"/>
              <a:gd name="connsiteY9" fmla="*/ 0 h 2298741"/>
              <a:gd name="connsiteX10" fmla="*/ 5978319 w 15525750"/>
              <a:gd name="connsiteY10" fmla="*/ 0 h 2298741"/>
              <a:gd name="connsiteX11" fmla="*/ 6206420 w 15525750"/>
              <a:gd name="connsiteY11" fmla="*/ 0 h 2298741"/>
              <a:gd name="connsiteX12" fmla="*/ 6582116 w 15525750"/>
              <a:gd name="connsiteY12" fmla="*/ 0 h 2298741"/>
              <a:gd name="connsiteX13" fmla="*/ 6810217 w 15525750"/>
              <a:gd name="connsiteY13" fmla="*/ 0 h 2298741"/>
              <a:gd name="connsiteX14" fmla="*/ 7333508 w 15525750"/>
              <a:gd name="connsiteY14" fmla="*/ 0 h 2298741"/>
              <a:gd name="connsiteX15" fmla="*/ 7561609 w 15525750"/>
              <a:gd name="connsiteY15" fmla="*/ 0 h 2298741"/>
              <a:gd name="connsiteX16" fmla="*/ 8527685 w 15525750"/>
              <a:gd name="connsiteY16" fmla="*/ 0 h 2298741"/>
              <a:gd name="connsiteX17" fmla="*/ 8903381 w 15525750"/>
              <a:gd name="connsiteY17" fmla="*/ 0 h 2298741"/>
              <a:gd name="connsiteX18" fmla="*/ 9131482 w 15525750"/>
              <a:gd name="connsiteY18" fmla="*/ 0 h 2298741"/>
              <a:gd name="connsiteX19" fmla="*/ 9802368 w 15525750"/>
              <a:gd name="connsiteY19" fmla="*/ 0 h 2298741"/>
              <a:gd name="connsiteX20" fmla="*/ 10030469 w 15525750"/>
              <a:gd name="connsiteY20" fmla="*/ 0 h 2298741"/>
              <a:gd name="connsiteX21" fmla="*/ 10258570 w 15525750"/>
              <a:gd name="connsiteY21" fmla="*/ 0 h 2298741"/>
              <a:gd name="connsiteX22" fmla="*/ 10929456 w 15525750"/>
              <a:gd name="connsiteY22" fmla="*/ 0 h 2298741"/>
              <a:gd name="connsiteX23" fmla="*/ 11895532 w 15525750"/>
              <a:gd name="connsiteY23" fmla="*/ 0 h 2298741"/>
              <a:gd name="connsiteX24" fmla="*/ 12566417 w 15525750"/>
              <a:gd name="connsiteY24" fmla="*/ 0 h 2298741"/>
              <a:gd name="connsiteX25" fmla="*/ 13089708 w 15525750"/>
              <a:gd name="connsiteY25" fmla="*/ 0 h 2298741"/>
              <a:gd name="connsiteX26" fmla="*/ 13760594 w 15525750"/>
              <a:gd name="connsiteY26" fmla="*/ 0 h 2298741"/>
              <a:gd name="connsiteX27" fmla="*/ 15142619 w 15525750"/>
              <a:gd name="connsiteY27" fmla="*/ 0 h 2298741"/>
              <a:gd name="connsiteX28" fmla="*/ 15525750 w 15525750"/>
              <a:gd name="connsiteY28" fmla="*/ 383131 h 2298741"/>
              <a:gd name="connsiteX29" fmla="*/ 15525750 w 15525750"/>
              <a:gd name="connsiteY29" fmla="*/ 893957 h 2298741"/>
              <a:gd name="connsiteX30" fmla="*/ 15525750 w 15525750"/>
              <a:gd name="connsiteY30" fmla="*/ 1358809 h 2298741"/>
              <a:gd name="connsiteX31" fmla="*/ 15525750 w 15525750"/>
              <a:gd name="connsiteY31" fmla="*/ 1915610 h 2298741"/>
              <a:gd name="connsiteX32" fmla="*/ 15142619 w 15525750"/>
              <a:gd name="connsiteY32" fmla="*/ 2298741 h 2298741"/>
              <a:gd name="connsiteX33" fmla="*/ 14914518 w 15525750"/>
              <a:gd name="connsiteY33" fmla="*/ 2298741 h 2298741"/>
              <a:gd name="connsiteX34" fmla="*/ 14391227 w 15525750"/>
              <a:gd name="connsiteY34" fmla="*/ 2298741 h 2298741"/>
              <a:gd name="connsiteX35" fmla="*/ 13867936 w 15525750"/>
              <a:gd name="connsiteY35" fmla="*/ 2298741 h 2298741"/>
              <a:gd name="connsiteX36" fmla="*/ 13049455 w 15525750"/>
              <a:gd name="connsiteY36" fmla="*/ 2298741 h 2298741"/>
              <a:gd name="connsiteX37" fmla="*/ 12378569 w 15525750"/>
              <a:gd name="connsiteY37" fmla="*/ 2298741 h 2298741"/>
              <a:gd name="connsiteX38" fmla="*/ 11855278 w 15525750"/>
              <a:gd name="connsiteY38" fmla="*/ 2298741 h 2298741"/>
              <a:gd name="connsiteX39" fmla="*/ 11331988 w 15525750"/>
              <a:gd name="connsiteY39" fmla="*/ 2298741 h 2298741"/>
              <a:gd name="connsiteX40" fmla="*/ 10661102 w 15525750"/>
              <a:gd name="connsiteY40" fmla="*/ 2298741 h 2298741"/>
              <a:gd name="connsiteX41" fmla="*/ 9695026 w 15525750"/>
              <a:gd name="connsiteY41" fmla="*/ 2298741 h 2298741"/>
              <a:gd name="connsiteX42" fmla="*/ 8728951 w 15525750"/>
              <a:gd name="connsiteY42" fmla="*/ 2298741 h 2298741"/>
              <a:gd name="connsiteX43" fmla="*/ 8205660 w 15525750"/>
              <a:gd name="connsiteY43" fmla="*/ 2298741 h 2298741"/>
              <a:gd name="connsiteX44" fmla="*/ 7239584 w 15525750"/>
              <a:gd name="connsiteY44" fmla="*/ 2298741 h 2298741"/>
              <a:gd name="connsiteX45" fmla="*/ 6568698 w 15525750"/>
              <a:gd name="connsiteY45" fmla="*/ 2298741 h 2298741"/>
              <a:gd name="connsiteX46" fmla="*/ 5602623 w 15525750"/>
              <a:gd name="connsiteY46" fmla="*/ 2298741 h 2298741"/>
              <a:gd name="connsiteX47" fmla="*/ 4636547 w 15525750"/>
              <a:gd name="connsiteY47" fmla="*/ 2298741 h 2298741"/>
              <a:gd name="connsiteX48" fmla="*/ 3965661 w 15525750"/>
              <a:gd name="connsiteY48" fmla="*/ 2298741 h 2298741"/>
              <a:gd name="connsiteX49" fmla="*/ 3737560 w 15525750"/>
              <a:gd name="connsiteY49" fmla="*/ 2298741 h 2298741"/>
              <a:gd name="connsiteX50" fmla="*/ 3509459 w 15525750"/>
              <a:gd name="connsiteY50" fmla="*/ 2298741 h 2298741"/>
              <a:gd name="connsiteX51" fmla="*/ 3133763 w 15525750"/>
              <a:gd name="connsiteY51" fmla="*/ 2298741 h 2298741"/>
              <a:gd name="connsiteX52" fmla="*/ 2167687 w 15525750"/>
              <a:gd name="connsiteY52" fmla="*/ 2298741 h 2298741"/>
              <a:gd name="connsiteX53" fmla="*/ 1644396 w 15525750"/>
              <a:gd name="connsiteY53" fmla="*/ 2298741 h 2298741"/>
              <a:gd name="connsiteX54" fmla="*/ 383131 w 15525750"/>
              <a:gd name="connsiteY54" fmla="*/ 2298741 h 2298741"/>
              <a:gd name="connsiteX55" fmla="*/ 0 w 15525750"/>
              <a:gd name="connsiteY55" fmla="*/ 1915610 h 2298741"/>
              <a:gd name="connsiteX56" fmla="*/ 0 w 15525750"/>
              <a:gd name="connsiteY56" fmla="*/ 1450758 h 2298741"/>
              <a:gd name="connsiteX57" fmla="*/ 0 w 15525750"/>
              <a:gd name="connsiteY57" fmla="*/ 985906 h 2298741"/>
              <a:gd name="connsiteX58" fmla="*/ 0 w 15525750"/>
              <a:gd name="connsiteY58" fmla="*/ 383131 h 229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5525750" h="2298741" fill="none" extrusionOk="0">
                <a:moveTo>
                  <a:pt x="0" y="383131"/>
                </a:moveTo>
                <a:cubicBezTo>
                  <a:pt x="-18947" y="182651"/>
                  <a:pt x="178782" y="-1016"/>
                  <a:pt x="383131" y="0"/>
                </a:cubicBezTo>
                <a:cubicBezTo>
                  <a:pt x="589059" y="14440"/>
                  <a:pt x="1105592" y="14050"/>
                  <a:pt x="1349207" y="0"/>
                </a:cubicBezTo>
                <a:cubicBezTo>
                  <a:pt x="1592822" y="-14050"/>
                  <a:pt x="1700940" y="-12716"/>
                  <a:pt x="2020092" y="0"/>
                </a:cubicBezTo>
                <a:cubicBezTo>
                  <a:pt x="2339244" y="12716"/>
                  <a:pt x="2285546" y="133"/>
                  <a:pt x="2543383" y="0"/>
                </a:cubicBezTo>
                <a:cubicBezTo>
                  <a:pt x="2801220" y="-133"/>
                  <a:pt x="2968798" y="23967"/>
                  <a:pt x="3361864" y="0"/>
                </a:cubicBezTo>
                <a:cubicBezTo>
                  <a:pt x="3754930" y="-23967"/>
                  <a:pt x="3820676" y="12005"/>
                  <a:pt x="4180345" y="0"/>
                </a:cubicBezTo>
                <a:cubicBezTo>
                  <a:pt x="4540014" y="-12005"/>
                  <a:pt x="4561859" y="-31123"/>
                  <a:pt x="4851231" y="0"/>
                </a:cubicBezTo>
                <a:cubicBezTo>
                  <a:pt x="5140603" y="31123"/>
                  <a:pt x="4984895" y="2431"/>
                  <a:pt x="5079332" y="0"/>
                </a:cubicBezTo>
                <a:cubicBezTo>
                  <a:pt x="5173769" y="-2431"/>
                  <a:pt x="5338935" y="-6788"/>
                  <a:pt x="5455028" y="0"/>
                </a:cubicBezTo>
                <a:cubicBezTo>
                  <a:pt x="5571121" y="6788"/>
                  <a:pt x="5758380" y="-2556"/>
                  <a:pt x="5978319" y="0"/>
                </a:cubicBezTo>
                <a:cubicBezTo>
                  <a:pt x="6198258" y="2556"/>
                  <a:pt x="6108766" y="-4334"/>
                  <a:pt x="6206420" y="0"/>
                </a:cubicBezTo>
                <a:cubicBezTo>
                  <a:pt x="6304074" y="4334"/>
                  <a:pt x="6404529" y="-16165"/>
                  <a:pt x="6582116" y="0"/>
                </a:cubicBezTo>
                <a:cubicBezTo>
                  <a:pt x="6759703" y="16165"/>
                  <a:pt x="6716400" y="5691"/>
                  <a:pt x="6810217" y="0"/>
                </a:cubicBezTo>
                <a:cubicBezTo>
                  <a:pt x="6904034" y="-5691"/>
                  <a:pt x="7076059" y="-16596"/>
                  <a:pt x="7333508" y="0"/>
                </a:cubicBezTo>
                <a:cubicBezTo>
                  <a:pt x="7590957" y="16596"/>
                  <a:pt x="7466120" y="-9304"/>
                  <a:pt x="7561609" y="0"/>
                </a:cubicBezTo>
                <a:cubicBezTo>
                  <a:pt x="7657098" y="9304"/>
                  <a:pt x="8261932" y="-26703"/>
                  <a:pt x="8527685" y="0"/>
                </a:cubicBezTo>
                <a:cubicBezTo>
                  <a:pt x="8793438" y="26703"/>
                  <a:pt x="8785199" y="11139"/>
                  <a:pt x="8903381" y="0"/>
                </a:cubicBezTo>
                <a:cubicBezTo>
                  <a:pt x="9021563" y="-11139"/>
                  <a:pt x="9022391" y="-10788"/>
                  <a:pt x="9131482" y="0"/>
                </a:cubicBezTo>
                <a:cubicBezTo>
                  <a:pt x="9240573" y="10788"/>
                  <a:pt x="9664783" y="4838"/>
                  <a:pt x="9802368" y="0"/>
                </a:cubicBezTo>
                <a:cubicBezTo>
                  <a:pt x="9939953" y="-4838"/>
                  <a:pt x="9932826" y="9448"/>
                  <a:pt x="10030469" y="0"/>
                </a:cubicBezTo>
                <a:cubicBezTo>
                  <a:pt x="10128112" y="-9448"/>
                  <a:pt x="10148377" y="6942"/>
                  <a:pt x="10258570" y="0"/>
                </a:cubicBezTo>
                <a:cubicBezTo>
                  <a:pt x="10368763" y="-6942"/>
                  <a:pt x="10728598" y="10396"/>
                  <a:pt x="10929456" y="0"/>
                </a:cubicBezTo>
                <a:cubicBezTo>
                  <a:pt x="11130314" y="-10396"/>
                  <a:pt x="11476525" y="-24663"/>
                  <a:pt x="11895532" y="0"/>
                </a:cubicBezTo>
                <a:cubicBezTo>
                  <a:pt x="12314539" y="24663"/>
                  <a:pt x="12325241" y="20427"/>
                  <a:pt x="12566417" y="0"/>
                </a:cubicBezTo>
                <a:cubicBezTo>
                  <a:pt x="12807594" y="-20427"/>
                  <a:pt x="12858214" y="22930"/>
                  <a:pt x="13089708" y="0"/>
                </a:cubicBezTo>
                <a:cubicBezTo>
                  <a:pt x="13321202" y="-22930"/>
                  <a:pt x="13460371" y="-3718"/>
                  <a:pt x="13760594" y="0"/>
                </a:cubicBezTo>
                <a:cubicBezTo>
                  <a:pt x="14060817" y="3718"/>
                  <a:pt x="14603094" y="-9306"/>
                  <a:pt x="15142619" y="0"/>
                </a:cubicBezTo>
                <a:cubicBezTo>
                  <a:pt x="15351733" y="17247"/>
                  <a:pt x="15550780" y="191779"/>
                  <a:pt x="15525750" y="383131"/>
                </a:cubicBezTo>
                <a:cubicBezTo>
                  <a:pt x="15513887" y="624641"/>
                  <a:pt x="15528044" y="717312"/>
                  <a:pt x="15525750" y="893957"/>
                </a:cubicBezTo>
                <a:cubicBezTo>
                  <a:pt x="15523456" y="1070602"/>
                  <a:pt x="15508699" y="1138637"/>
                  <a:pt x="15525750" y="1358809"/>
                </a:cubicBezTo>
                <a:cubicBezTo>
                  <a:pt x="15542801" y="1578981"/>
                  <a:pt x="15553327" y="1765584"/>
                  <a:pt x="15525750" y="1915610"/>
                </a:cubicBezTo>
                <a:cubicBezTo>
                  <a:pt x="15528928" y="2173667"/>
                  <a:pt x="15361653" y="2285830"/>
                  <a:pt x="15142619" y="2298741"/>
                </a:cubicBezTo>
                <a:cubicBezTo>
                  <a:pt x="15029115" y="2294968"/>
                  <a:pt x="14960563" y="2307399"/>
                  <a:pt x="14914518" y="2298741"/>
                </a:cubicBezTo>
                <a:cubicBezTo>
                  <a:pt x="14868473" y="2290083"/>
                  <a:pt x="14524096" y="2307907"/>
                  <a:pt x="14391227" y="2298741"/>
                </a:cubicBezTo>
                <a:cubicBezTo>
                  <a:pt x="14258358" y="2289575"/>
                  <a:pt x="14086837" y="2300589"/>
                  <a:pt x="13867936" y="2298741"/>
                </a:cubicBezTo>
                <a:cubicBezTo>
                  <a:pt x="13649035" y="2296893"/>
                  <a:pt x="13363957" y="2307287"/>
                  <a:pt x="13049455" y="2298741"/>
                </a:cubicBezTo>
                <a:cubicBezTo>
                  <a:pt x="12734953" y="2290195"/>
                  <a:pt x="12713007" y="2279694"/>
                  <a:pt x="12378569" y="2298741"/>
                </a:cubicBezTo>
                <a:cubicBezTo>
                  <a:pt x="12044131" y="2317788"/>
                  <a:pt x="11991223" y="2323566"/>
                  <a:pt x="11855278" y="2298741"/>
                </a:cubicBezTo>
                <a:cubicBezTo>
                  <a:pt x="11719333" y="2273916"/>
                  <a:pt x="11499648" y="2297173"/>
                  <a:pt x="11331988" y="2298741"/>
                </a:cubicBezTo>
                <a:cubicBezTo>
                  <a:pt x="11164328" y="2300310"/>
                  <a:pt x="10844844" y="2269473"/>
                  <a:pt x="10661102" y="2298741"/>
                </a:cubicBezTo>
                <a:cubicBezTo>
                  <a:pt x="10477360" y="2328009"/>
                  <a:pt x="9967109" y="2295192"/>
                  <a:pt x="9695026" y="2298741"/>
                </a:cubicBezTo>
                <a:cubicBezTo>
                  <a:pt x="9422943" y="2302290"/>
                  <a:pt x="9142827" y="2296617"/>
                  <a:pt x="8728951" y="2298741"/>
                </a:cubicBezTo>
                <a:cubicBezTo>
                  <a:pt x="8315075" y="2300865"/>
                  <a:pt x="8452985" y="2290349"/>
                  <a:pt x="8205660" y="2298741"/>
                </a:cubicBezTo>
                <a:cubicBezTo>
                  <a:pt x="7958335" y="2307133"/>
                  <a:pt x="7630069" y="2267242"/>
                  <a:pt x="7239584" y="2298741"/>
                </a:cubicBezTo>
                <a:cubicBezTo>
                  <a:pt x="6849099" y="2330240"/>
                  <a:pt x="6749760" y="2269588"/>
                  <a:pt x="6568698" y="2298741"/>
                </a:cubicBezTo>
                <a:cubicBezTo>
                  <a:pt x="6387636" y="2327894"/>
                  <a:pt x="5937380" y="2342191"/>
                  <a:pt x="5602623" y="2298741"/>
                </a:cubicBezTo>
                <a:cubicBezTo>
                  <a:pt x="5267867" y="2255291"/>
                  <a:pt x="5093114" y="2284523"/>
                  <a:pt x="4636547" y="2298741"/>
                </a:cubicBezTo>
                <a:cubicBezTo>
                  <a:pt x="4179980" y="2312959"/>
                  <a:pt x="4194557" y="2321967"/>
                  <a:pt x="3965661" y="2298741"/>
                </a:cubicBezTo>
                <a:cubicBezTo>
                  <a:pt x="3736765" y="2275515"/>
                  <a:pt x="3812061" y="2289997"/>
                  <a:pt x="3737560" y="2298741"/>
                </a:cubicBezTo>
                <a:cubicBezTo>
                  <a:pt x="3663059" y="2307485"/>
                  <a:pt x="3603937" y="2291089"/>
                  <a:pt x="3509459" y="2298741"/>
                </a:cubicBezTo>
                <a:cubicBezTo>
                  <a:pt x="3414981" y="2306393"/>
                  <a:pt x="3307302" y="2297107"/>
                  <a:pt x="3133763" y="2298741"/>
                </a:cubicBezTo>
                <a:cubicBezTo>
                  <a:pt x="2960224" y="2300375"/>
                  <a:pt x="2439747" y="2284729"/>
                  <a:pt x="2167687" y="2298741"/>
                </a:cubicBezTo>
                <a:cubicBezTo>
                  <a:pt x="1895627" y="2312753"/>
                  <a:pt x="1783384" y="2302043"/>
                  <a:pt x="1644396" y="2298741"/>
                </a:cubicBezTo>
                <a:cubicBezTo>
                  <a:pt x="1505408" y="2295439"/>
                  <a:pt x="696739" y="2250663"/>
                  <a:pt x="383131" y="2298741"/>
                </a:cubicBezTo>
                <a:cubicBezTo>
                  <a:pt x="172504" y="2277506"/>
                  <a:pt x="11075" y="2126486"/>
                  <a:pt x="0" y="1915610"/>
                </a:cubicBezTo>
                <a:cubicBezTo>
                  <a:pt x="-6257" y="1800391"/>
                  <a:pt x="8602" y="1617720"/>
                  <a:pt x="0" y="1450758"/>
                </a:cubicBezTo>
                <a:cubicBezTo>
                  <a:pt x="-8602" y="1283796"/>
                  <a:pt x="-18508" y="1194045"/>
                  <a:pt x="0" y="985906"/>
                </a:cubicBezTo>
                <a:cubicBezTo>
                  <a:pt x="18508" y="777767"/>
                  <a:pt x="-24254" y="653099"/>
                  <a:pt x="0" y="383131"/>
                </a:cubicBezTo>
                <a:close/>
              </a:path>
              <a:path w="15525750" h="2298741" stroke="0" extrusionOk="0">
                <a:moveTo>
                  <a:pt x="0" y="383131"/>
                </a:moveTo>
                <a:cubicBezTo>
                  <a:pt x="13071" y="151084"/>
                  <a:pt x="157861" y="-10445"/>
                  <a:pt x="383131" y="0"/>
                </a:cubicBezTo>
                <a:cubicBezTo>
                  <a:pt x="490339" y="4712"/>
                  <a:pt x="592476" y="-18422"/>
                  <a:pt x="758827" y="0"/>
                </a:cubicBezTo>
                <a:cubicBezTo>
                  <a:pt x="925178" y="18422"/>
                  <a:pt x="1077717" y="-10094"/>
                  <a:pt x="1282118" y="0"/>
                </a:cubicBezTo>
                <a:cubicBezTo>
                  <a:pt x="1486519" y="10094"/>
                  <a:pt x="1436394" y="-8827"/>
                  <a:pt x="1510219" y="0"/>
                </a:cubicBezTo>
                <a:cubicBezTo>
                  <a:pt x="1584044" y="8827"/>
                  <a:pt x="2076446" y="-3250"/>
                  <a:pt x="2476295" y="0"/>
                </a:cubicBezTo>
                <a:cubicBezTo>
                  <a:pt x="2876144" y="3250"/>
                  <a:pt x="2643333" y="-5018"/>
                  <a:pt x="2704396" y="0"/>
                </a:cubicBezTo>
                <a:cubicBezTo>
                  <a:pt x="2765459" y="5018"/>
                  <a:pt x="3276243" y="-39461"/>
                  <a:pt x="3670472" y="0"/>
                </a:cubicBezTo>
                <a:cubicBezTo>
                  <a:pt x="4064701" y="39461"/>
                  <a:pt x="3850778" y="-2730"/>
                  <a:pt x="3898573" y="0"/>
                </a:cubicBezTo>
                <a:cubicBezTo>
                  <a:pt x="3946368" y="2730"/>
                  <a:pt x="4049534" y="825"/>
                  <a:pt x="4126674" y="0"/>
                </a:cubicBezTo>
                <a:cubicBezTo>
                  <a:pt x="4203814" y="-825"/>
                  <a:pt x="4581771" y="9577"/>
                  <a:pt x="4945155" y="0"/>
                </a:cubicBezTo>
                <a:cubicBezTo>
                  <a:pt x="5308539" y="-9577"/>
                  <a:pt x="5402157" y="11763"/>
                  <a:pt x="5616040" y="0"/>
                </a:cubicBezTo>
                <a:cubicBezTo>
                  <a:pt x="5829924" y="-11763"/>
                  <a:pt x="6096997" y="39319"/>
                  <a:pt x="6434521" y="0"/>
                </a:cubicBezTo>
                <a:cubicBezTo>
                  <a:pt x="6772045" y="-39319"/>
                  <a:pt x="6554286" y="-2468"/>
                  <a:pt x="6662622" y="0"/>
                </a:cubicBezTo>
                <a:cubicBezTo>
                  <a:pt x="6770958" y="2468"/>
                  <a:pt x="7108129" y="18371"/>
                  <a:pt x="7481103" y="0"/>
                </a:cubicBezTo>
                <a:cubicBezTo>
                  <a:pt x="7854077" y="-18371"/>
                  <a:pt x="7658315" y="-11051"/>
                  <a:pt x="7709204" y="0"/>
                </a:cubicBezTo>
                <a:cubicBezTo>
                  <a:pt x="7760093" y="11051"/>
                  <a:pt x="7835966" y="-8974"/>
                  <a:pt x="7937305" y="0"/>
                </a:cubicBezTo>
                <a:cubicBezTo>
                  <a:pt x="8038644" y="8974"/>
                  <a:pt x="8418712" y="111"/>
                  <a:pt x="8755786" y="0"/>
                </a:cubicBezTo>
                <a:cubicBezTo>
                  <a:pt x="9092860" y="-111"/>
                  <a:pt x="9019042" y="-8518"/>
                  <a:pt x="9131482" y="0"/>
                </a:cubicBezTo>
                <a:cubicBezTo>
                  <a:pt x="9243922" y="8518"/>
                  <a:pt x="9669711" y="18442"/>
                  <a:pt x="10097558" y="0"/>
                </a:cubicBezTo>
                <a:cubicBezTo>
                  <a:pt x="10525405" y="-18442"/>
                  <a:pt x="10664523" y="21211"/>
                  <a:pt x="10916038" y="0"/>
                </a:cubicBezTo>
                <a:cubicBezTo>
                  <a:pt x="11167553" y="-21211"/>
                  <a:pt x="11442026" y="-28954"/>
                  <a:pt x="11882114" y="0"/>
                </a:cubicBezTo>
                <a:cubicBezTo>
                  <a:pt x="12322202" y="28954"/>
                  <a:pt x="12026298" y="-9280"/>
                  <a:pt x="12110215" y="0"/>
                </a:cubicBezTo>
                <a:cubicBezTo>
                  <a:pt x="12194132" y="9280"/>
                  <a:pt x="12269139" y="9521"/>
                  <a:pt x="12338316" y="0"/>
                </a:cubicBezTo>
                <a:cubicBezTo>
                  <a:pt x="12407493" y="-9521"/>
                  <a:pt x="12698059" y="18938"/>
                  <a:pt x="12861607" y="0"/>
                </a:cubicBezTo>
                <a:cubicBezTo>
                  <a:pt x="13025155" y="-18938"/>
                  <a:pt x="13018385" y="-6023"/>
                  <a:pt x="13089708" y="0"/>
                </a:cubicBezTo>
                <a:cubicBezTo>
                  <a:pt x="13161031" y="6023"/>
                  <a:pt x="13251532" y="4928"/>
                  <a:pt x="13317810" y="0"/>
                </a:cubicBezTo>
                <a:cubicBezTo>
                  <a:pt x="13384088" y="-4928"/>
                  <a:pt x="13444088" y="762"/>
                  <a:pt x="13545911" y="0"/>
                </a:cubicBezTo>
                <a:cubicBezTo>
                  <a:pt x="13647734" y="-762"/>
                  <a:pt x="14232711" y="26324"/>
                  <a:pt x="14511986" y="0"/>
                </a:cubicBezTo>
                <a:cubicBezTo>
                  <a:pt x="14791262" y="-26324"/>
                  <a:pt x="14992956" y="31334"/>
                  <a:pt x="15142619" y="0"/>
                </a:cubicBezTo>
                <a:cubicBezTo>
                  <a:pt x="15369356" y="-9247"/>
                  <a:pt x="15543901" y="146140"/>
                  <a:pt x="15525750" y="383131"/>
                </a:cubicBezTo>
                <a:cubicBezTo>
                  <a:pt x="15546622" y="482720"/>
                  <a:pt x="15519165" y="715957"/>
                  <a:pt x="15525750" y="847983"/>
                </a:cubicBezTo>
                <a:cubicBezTo>
                  <a:pt x="15532335" y="980009"/>
                  <a:pt x="15524891" y="1138579"/>
                  <a:pt x="15525750" y="1374134"/>
                </a:cubicBezTo>
                <a:cubicBezTo>
                  <a:pt x="15526609" y="1609689"/>
                  <a:pt x="15505988" y="1718025"/>
                  <a:pt x="15525750" y="1915610"/>
                </a:cubicBezTo>
                <a:cubicBezTo>
                  <a:pt x="15533310" y="2160183"/>
                  <a:pt x="15351891" y="2304139"/>
                  <a:pt x="15142619" y="2298741"/>
                </a:cubicBezTo>
                <a:cubicBezTo>
                  <a:pt x="15094954" y="2300118"/>
                  <a:pt x="14994669" y="2306966"/>
                  <a:pt x="14914518" y="2298741"/>
                </a:cubicBezTo>
                <a:cubicBezTo>
                  <a:pt x="14834367" y="2290516"/>
                  <a:pt x="14622370" y="2284855"/>
                  <a:pt x="14538822" y="2298741"/>
                </a:cubicBezTo>
                <a:cubicBezTo>
                  <a:pt x="14455274" y="2312627"/>
                  <a:pt x="14417393" y="2294356"/>
                  <a:pt x="14310721" y="2298741"/>
                </a:cubicBezTo>
                <a:cubicBezTo>
                  <a:pt x="14204049" y="2303126"/>
                  <a:pt x="14027940" y="2317400"/>
                  <a:pt x="13935025" y="2298741"/>
                </a:cubicBezTo>
                <a:cubicBezTo>
                  <a:pt x="13842110" y="2280082"/>
                  <a:pt x="13527363" y="2273569"/>
                  <a:pt x="13411734" y="2298741"/>
                </a:cubicBezTo>
                <a:cubicBezTo>
                  <a:pt x="13296105" y="2323913"/>
                  <a:pt x="12826299" y="2345879"/>
                  <a:pt x="12445658" y="2298741"/>
                </a:cubicBezTo>
                <a:cubicBezTo>
                  <a:pt x="12065017" y="2251603"/>
                  <a:pt x="11677655" y="2263164"/>
                  <a:pt x="11479582" y="2298741"/>
                </a:cubicBezTo>
                <a:cubicBezTo>
                  <a:pt x="11281509" y="2334318"/>
                  <a:pt x="11340664" y="2298922"/>
                  <a:pt x="11251481" y="2298741"/>
                </a:cubicBezTo>
                <a:cubicBezTo>
                  <a:pt x="11162298" y="2298560"/>
                  <a:pt x="10904584" y="2284668"/>
                  <a:pt x="10728190" y="2298741"/>
                </a:cubicBezTo>
                <a:cubicBezTo>
                  <a:pt x="10551796" y="2312814"/>
                  <a:pt x="10582444" y="2307474"/>
                  <a:pt x="10500089" y="2298741"/>
                </a:cubicBezTo>
                <a:cubicBezTo>
                  <a:pt x="10417734" y="2290008"/>
                  <a:pt x="10077486" y="2283155"/>
                  <a:pt x="9829203" y="2298741"/>
                </a:cubicBezTo>
                <a:cubicBezTo>
                  <a:pt x="9580920" y="2314327"/>
                  <a:pt x="9382861" y="2302321"/>
                  <a:pt x="9158318" y="2298741"/>
                </a:cubicBezTo>
                <a:cubicBezTo>
                  <a:pt x="8933775" y="2295161"/>
                  <a:pt x="8555070" y="2288552"/>
                  <a:pt x="8339837" y="2298741"/>
                </a:cubicBezTo>
                <a:cubicBezTo>
                  <a:pt x="8124604" y="2308930"/>
                  <a:pt x="7921865" y="2317444"/>
                  <a:pt x="7668951" y="2298741"/>
                </a:cubicBezTo>
                <a:cubicBezTo>
                  <a:pt x="7416037" y="2280038"/>
                  <a:pt x="7028392" y="2262016"/>
                  <a:pt x="6850470" y="2298741"/>
                </a:cubicBezTo>
                <a:cubicBezTo>
                  <a:pt x="6672548" y="2335466"/>
                  <a:pt x="6589365" y="2310454"/>
                  <a:pt x="6474774" y="2298741"/>
                </a:cubicBezTo>
                <a:cubicBezTo>
                  <a:pt x="6360183" y="2287028"/>
                  <a:pt x="5967171" y="2313620"/>
                  <a:pt x="5803888" y="2298741"/>
                </a:cubicBezTo>
                <a:cubicBezTo>
                  <a:pt x="5640605" y="2283862"/>
                  <a:pt x="5583836" y="2299422"/>
                  <a:pt x="5428192" y="2298741"/>
                </a:cubicBezTo>
                <a:cubicBezTo>
                  <a:pt x="5272548" y="2298060"/>
                  <a:pt x="4846539" y="2260290"/>
                  <a:pt x="4609712" y="2298741"/>
                </a:cubicBezTo>
                <a:cubicBezTo>
                  <a:pt x="4372885" y="2337192"/>
                  <a:pt x="4186329" y="2274053"/>
                  <a:pt x="3791231" y="2298741"/>
                </a:cubicBezTo>
                <a:cubicBezTo>
                  <a:pt x="3396133" y="2323429"/>
                  <a:pt x="3241292" y="2307076"/>
                  <a:pt x="2825155" y="2298741"/>
                </a:cubicBezTo>
                <a:cubicBezTo>
                  <a:pt x="2409018" y="2290406"/>
                  <a:pt x="2679613" y="2301945"/>
                  <a:pt x="2597054" y="2298741"/>
                </a:cubicBezTo>
                <a:cubicBezTo>
                  <a:pt x="2514495" y="2295537"/>
                  <a:pt x="2267886" y="2291583"/>
                  <a:pt x="2073763" y="2298741"/>
                </a:cubicBezTo>
                <a:cubicBezTo>
                  <a:pt x="1879640" y="2305899"/>
                  <a:pt x="1387776" y="2282681"/>
                  <a:pt x="1107688" y="2298741"/>
                </a:cubicBezTo>
                <a:cubicBezTo>
                  <a:pt x="827600" y="2314801"/>
                  <a:pt x="587352" y="2295668"/>
                  <a:pt x="383131" y="2298741"/>
                </a:cubicBezTo>
                <a:cubicBezTo>
                  <a:pt x="139542" y="2328813"/>
                  <a:pt x="20026" y="2097169"/>
                  <a:pt x="0" y="1915610"/>
                </a:cubicBezTo>
                <a:cubicBezTo>
                  <a:pt x="9622" y="1704137"/>
                  <a:pt x="9489" y="1551456"/>
                  <a:pt x="0" y="1374134"/>
                </a:cubicBezTo>
                <a:cubicBezTo>
                  <a:pt x="-9489" y="1196812"/>
                  <a:pt x="3995" y="1115153"/>
                  <a:pt x="0" y="909282"/>
                </a:cubicBezTo>
                <a:cubicBezTo>
                  <a:pt x="-3995" y="703411"/>
                  <a:pt x="21897" y="581556"/>
                  <a:pt x="0" y="38313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8DF"/>
            </a:solidFill>
            <a:extLst>
              <a:ext uri="{C807C97D-BFC1-408E-A445-0C87EB9F89A2}">
                <ask:lineSketchStyleProps xmlns:ask="http://schemas.microsoft.com/office/drawing/2018/sketchyshapes" xmlns="" sd="136878385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AEF0547B-F8ED-3054-57F5-A1A0FC038B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30300"/>
            <a:ext cx="1752600" cy="1918594"/>
          </a:xfrm>
          <a:prstGeom prst="rect">
            <a:avLst/>
          </a:prstGeom>
        </p:spPr>
      </p:pic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xmlns="" id="{01993735-ABB0-6A09-0DA5-04405EA8712D}"/>
              </a:ext>
            </a:extLst>
          </p:cNvPr>
          <p:cNvSpPr/>
          <p:nvPr/>
        </p:nvSpPr>
        <p:spPr>
          <a:xfrm>
            <a:off x="1905000" y="450678"/>
            <a:ext cx="1498707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6000" b="0" cap="none" spc="0" dirty="0">
                <a:ln w="0"/>
                <a:solidFill>
                  <a:schemeClr val="tx1"/>
                </a:solidFill>
              </a:rPr>
              <a:t>N</a:t>
            </a:r>
            <a:r>
              <a:rPr lang="vi-VN" sz="6000" dirty="0">
                <a:ln w="0"/>
              </a:rPr>
              <a:t>êu những suy nghĩ của em về bầu không khí trong gia đình. </a:t>
            </a:r>
            <a:endParaRPr lang="vi-VN" sz="6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13E40D21-545F-ACF9-5D6B-7AA76BF6CB01}"/>
              </a:ext>
            </a:extLst>
          </p:cNvPr>
          <p:cNvSpPr/>
          <p:nvPr/>
        </p:nvSpPr>
        <p:spPr>
          <a:xfrm rot="-7330360">
            <a:off x="16598599" y="-759600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545E78CF-76B4-6EE0-0C21-41EFF3C4D551}"/>
              </a:ext>
            </a:extLst>
          </p:cNvPr>
          <p:cNvGrpSpPr/>
          <p:nvPr/>
        </p:nvGrpSpPr>
        <p:grpSpPr>
          <a:xfrm>
            <a:off x="2517106" y="3086099"/>
            <a:ext cx="12418093" cy="7014187"/>
            <a:chOff x="2517106" y="3086099"/>
            <a:chExt cx="12418093" cy="7014187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xmlns="" id="{86275937-8179-1788-169C-5731B14D7607}"/>
                </a:ext>
              </a:extLst>
            </p:cNvPr>
            <p:cNvGrpSpPr/>
            <p:nvPr/>
          </p:nvGrpSpPr>
          <p:grpSpPr>
            <a:xfrm>
              <a:off x="2517106" y="3086099"/>
              <a:ext cx="12418093" cy="7014187"/>
              <a:chOff x="7448550" y="1208719"/>
              <a:chExt cx="10515600" cy="7597860"/>
            </a:xfrm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xmlns="" id="{74E0CBC8-2EBE-80CD-A77B-C18D263BBF77}"/>
                  </a:ext>
                </a:extLst>
              </p:cNvPr>
              <p:cNvSpPr/>
              <p:nvPr/>
            </p:nvSpPr>
            <p:spPr>
              <a:xfrm>
                <a:off x="7448550" y="1208719"/>
                <a:ext cx="10515600" cy="7597860"/>
              </a:xfrm>
              <a:custGeom>
                <a:avLst/>
                <a:gdLst/>
                <a:ahLst/>
                <a:cxnLst/>
                <a:rect l="l" t="t" r="r" b="b"/>
                <a:pathLst>
                  <a:path w="6477606" h="4302210">
                    <a:moveTo>
                      <a:pt x="0" y="0"/>
                    </a:moveTo>
                    <a:lnTo>
                      <a:pt x="6477606" y="0"/>
                    </a:lnTo>
                    <a:lnTo>
                      <a:pt x="6477606" y="4302210"/>
                    </a:lnTo>
                    <a:lnTo>
                      <a:pt x="0" y="43022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Hình chữ nhật 15">
                <a:extLst>
                  <a:ext uri="{FF2B5EF4-FFF2-40B4-BE49-F238E27FC236}">
                    <a16:creationId xmlns:a16="http://schemas.microsoft.com/office/drawing/2014/main" xmlns="" id="{1CD0A299-A388-FA25-E793-75500DF1F628}"/>
                  </a:ext>
                </a:extLst>
              </p:cNvPr>
              <p:cNvSpPr/>
              <p:nvPr/>
            </p:nvSpPr>
            <p:spPr>
              <a:xfrm>
                <a:off x="8382000" y="3924300"/>
                <a:ext cx="8763000" cy="3048000"/>
              </a:xfrm>
              <a:prstGeom prst="rect">
                <a:avLst/>
              </a:prstGeom>
              <a:solidFill>
                <a:srgbClr val="FFF9E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Hình chữ nhật 16">
              <a:extLst>
                <a:ext uri="{FF2B5EF4-FFF2-40B4-BE49-F238E27FC236}">
                  <a16:creationId xmlns:a16="http://schemas.microsoft.com/office/drawing/2014/main" xmlns="" id="{52E98EB6-94D6-C8DF-7A78-B38C50E655E3}"/>
                </a:ext>
              </a:extLst>
            </p:cNvPr>
            <p:cNvSpPr/>
            <p:nvPr/>
          </p:nvSpPr>
          <p:spPr>
            <a:xfrm>
              <a:off x="4495800" y="4138512"/>
              <a:ext cx="216277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 b="1" cap="none" spc="0" dirty="0">
                  <a:ln w="0"/>
                  <a:solidFill>
                    <a:srgbClr val="C00000"/>
                  </a:solidFill>
                </a:rPr>
                <a:t>GỢI Ý</a:t>
              </a:r>
            </a:p>
          </p:txBody>
        </p: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9E548E91-B96B-CEA6-0191-9B7783810F02}"/>
              </a:ext>
            </a:extLst>
          </p:cNvPr>
          <p:cNvSpPr txBox="1"/>
          <p:nvPr/>
        </p:nvSpPr>
        <p:spPr>
          <a:xfrm>
            <a:off x="3342428" y="5403306"/>
            <a:ext cx="10767448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5400" dirty="0">
                <a:latin typeface="Arial" panose="020B0604020202020204" pitchFamily="34" charset="0"/>
                <a:cs typeface="Arial" panose="020B0604020202020204" pitchFamily="34" charset="0"/>
              </a:rPr>
              <a:t>Hồi tưởng để nhớ lại những hình ảnh, cảm xúc của các em về bầu không khí trong gia đình.</a:t>
            </a:r>
          </a:p>
          <a:p>
            <a:pPr marL="685800" indent="-6858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5400" dirty="0">
                <a:latin typeface="Arial" panose="020B0604020202020204" pitchFamily="34" charset="0"/>
                <a:cs typeface="Arial" panose="020B0604020202020204" pitchFamily="34" charset="0"/>
              </a:rPr>
              <a:t>Hoàn thiện phiếu thông tin.</a:t>
            </a:r>
          </a:p>
        </p:txBody>
      </p:sp>
    </p:spTree>
    <p:extLst>
      <p:ext uri="{BB962C8B-B14F-4D97-AF65-F5344CB8AC3E}">
        <p14:creationId xmlns:p14="http://schemas.microsoft.com/office/powerpoint/2010/main" val="2544009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xmlns="" id="{E8D5A07F-2482-9373-50EE-45618598E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42900"/>
            <a:ext cx="17373600" cy="9525000"/>
          </a:xfrm>
          <a:prstGeom prst="rect">
            <a:avLst/>
          </a:prstGeom>
          <a:solidFill>
            <a:srgbClr val="FFFFFF"/>
          </a:solidFill>
          <a:ln w="57150" cmpd="thinThick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93000"/>
              </a:lnSpc>
            </a:pPr>
            <a:r>
              <a:rPr lang="en-US" sz="4000" b="1" spc="-22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4800" b="1" spc="-22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 THÔNG TIN</a:t>
            </a:r>
            <a:endParaRPr lang="en-US" sz="4800" spc="-22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93000"/>
              </a:lnSpc>
            </a:pPr>
            <a:r>
              <a:rPr lang="en-US" sz="5400" spc="-22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 và tên</a:t>
            </a:r>
            <a:r>
              <a:rPr lang="vi-VN" sz="5400" spc="-22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:...........................</a:t>
            </a:r>
            <a:endParaRPr lang="en-US" sz="5400" spc="-22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93000"/>
              </a:lnSpc>
            </a:pPr>
            <a:r>
              <a:rPr lang="en-US" sz="5400" spc="-22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 3 từ để diễn tả bầu không khí gia đình em:</a:t>
            </a:r>
          </a:p>
          <a:p>
            <a:pPr algn="just">
              <a:lnSpc>
                <a:spcPct val="93000"/>
              </a:lnSpc>
            </a:pPr>
            <a:r>
              <a:rPr lang="en-US" sz="5400" spc="-22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…………………………………………………………………</a:t>
            </a:r>
          </a:p>
          <a:p>
            <a:pPr algn="just">
              <a:lnSpc>
                <a:spcPct val="93000"/>
              </a:lnSpc>
            </a:pPr>
            <a:r>
              <a:rPr lang="en-US" sz="5400" spc="-22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 tự đánh giá về mối quan hệ giữa những người thân trong gia đình (theo thang điểm 10):</a:t>
            </a:r>
            <a:endParaRPr lang="vi-VN" sz="5400" spc="-22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93000"/>
              </a:lnSpc>
            </a:pPr>
            <a:endParaRPr lang="en-US" sz="5400" spc="-22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93000"/>
              </a:lnSpc>
            </a:pPr>
            <a:r>
              <a:rPr lang="en-US" sz="5400" spc="-22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 em thích nhất trong mối quan hệ với những thành viên trong gia đình:</a:t>
            </a:r>
          </a:p>
          <a:p>
            <a:pPr algn="just">
              <a:lnSpc>
                <a:spcPct val="93000"/>
              </a:lnSpc>
            </a:pPr>
            <a:r>
              <a:rPr lang="en-US" sz="5400" spc="-22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…………………………………………………………………</a:t>
            </a:r>
          </a:p>
          <a:p>
            <a:pPr algn="just">
              <a:lnSpc>
                <a:spcPct val="93000"/>
              </a:lnSpc>
            </a:pPr>
            <a:r>
              <a:rPr lang="en-US" sz="5400" spc="-22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ở bên người thân, em cảm thấy:</a:t>
            </a:r>
          </a:p>
          <a:p>
            <a:pPr algn="just">
              <a:lnSpc>
                <a:spcPct val="93000"/>
              </a:lnSpc>
            </a:pPr>
            <a:r>
              <a:rPr lang="en-US" sz="5400" spc="-22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…………………………………………………………………</a:t>
            </a:r>
            <a:endParaRPr lang="en-US" sz="4000" spc="-22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xmlns="" id="{130AC5FA-5C13-B11A-7505-2F0D61544756}"/>
              </a:ext>
            </a:extLst>
          </p:cNvPr>
          <p:cNvSpPr/>
          <p:nvPr/>
        </p:nvSpPr>
        <p:spPr>
          <a:xfrm>
            <a:off x="2667000" y="4914900"/>
            <a:ext cx="1066800" cy="838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</a:rPr>
              <a:t>1</a:t>
            </a:r>
            <a:endParaRPr lang="en-US" sz="4000" b="1">
              <a:solidFill>
                <a:schemeClr val="tx1"/>
              </a:solidFill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04D19E8C-3B70-6038-17A0-B653D38048BF}"/>
              </a:ext>
            </a:extLst>
          </p:cNvPr>
          <p:cNvSpPr/>
          <p:nvPr/>
        </p:nvSpPr>
        <p:spPr>
          <a:xfrm>
            <a:off x="3886200" y="4914900"/>
            <a:ext cx="1066800" cy="838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</a:rPr>
              <a:t>2</a:t>
            </a:r>
            <a:endParaRPr lang="en-US" sz="4000" b="1">
              <a:solidFill>
                <a:schemeClr val="tx1"/>
              </a:solidFill>
            </a:endParaRP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xmlns="" id="{FFA52D69-03FF-8A68-EF4C-7D105519942F}"/>
              </a:ext>
            </a:extLst>
          </p:cNvPr>
          <p:cNvSpPr/>
          <p:nvPr/>
        </p:nvSpPr>
        <p:spPr>
          <a:xfrm>
            <a:off x="5127171" y="4914900"/>
            <a:ext cx="1066800" cy="838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</a:rPr>
              <a:t>3</a:t>
            </a:r>
            <a:endParaRPr lang="en-US" sz="4000" b="1">
              <a:solidFill>
                <a:schemeClr val="tx1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5C12296B-7C5C-5C1F-B6A9-DF0705A815EE}"/>
              </a:ext>
            </a:extLst>
          </p:cNvPr>
          <p:cNvSpPr/>
          <p:nvPr/>
        </p:nvSpPr>
        <p:spPr>
          <a:xfrm>
            <a:off x="6346371" y="4914900"/>
            <a:ext cx="1066800" cy="838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</a:rPr>
              <a:t>4</a:t>
            </a:r>
            <a:endParaRPr lang="en-US" sz="4000" b="1">
              <a:solidFill>
                <a:schemeClr val="tx1"/>
              </a:solidFill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xmlns="" id="{2CF46356-0B79-2878-B429-AFBC4B0CCC55}"/>
              </a:ext>
            </a:extLst>
          </p:cNvPr>
          <p:cNvSpPr/>
          <p:nvPr/>
        </p:nvSpPr>
        <p:spPr>
          <a:xfrm>
            <a:off x="7620000" y="4914900"/>
            <a:ext cx="1066800" cy="838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</a:rPr>
              <a:t>5</a:t>
            </a:r>
            <a:endParaRPr lang="en-US" sz="4000" b="1">
              <a:solidFill>
                <a:schemeClr val="tx1"/>
              </a:solidFill>
            </a:endParaRP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xmlns="" id="{8A593A4D-19D2-7F81-CFB3-0B1562C47FF5}"/>
              </a:ext>
            </a:extLst>
          </p:cNvPr>
          <p:cNvSpPr/>
          <p:nvPr/>
        </p:nvSpPr>
        <p:spPr>
          <a:xfrm>
            <a:off x="8839200" y="4914900"/>
            <a:ext cx="1066800" cy="838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</a:rPr>
              <a:t>6</a:t>
            </a:r>
            <a:endParaRPr lang="en-US" sz="4000" b="1">
              <a:solidFill>
                <a:schemeClr val="tx1"/>
              </a:solidFill>
            </a:endParaRPr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xmlns="" id="{BBB2B8F9-94A2-59F5-2165-089E3E7CDCE1}"/>
              </a:ext>
            </a:extLst>
          </p:cNvPr>
          <p:cNvSpPr/>
          <p:nvPr/>
        </p:nvSpPr>
        <p:spPr>
          <a:xfrm>
            <a:off x="10080171" y="4914900"/>
            <a:ext cx="1066800" cy="838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</a:rPr>
              <a:t>7</a:t>
            </a:r>
            <a:endParaRPr lang="en-US" sz="4000" b="1">
              <a:solidFill>
                <a:schemeClr val="tx1"/>
              </a:solidFill>
            </a:endParaRP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xmlns="" id="{CF624142-8104-2A01-DF5C-72AA3869D41E}"/>
              </a:ext>
            </a:extLst>
          </p:cNvPr>
          <p:cNvSpPr/>
          <p:nvPr/>
        </p:nvSpPr>
        <p:spPr>
          <a:xfrm>
            <a:off x="11299371" y="4914900"/>
            <a:ext cx="1066800" cy="838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</a:rPr>
              <a:t>8</a:t>
            </a:r>
            <a:endParaRPr lang="en-US" sz="4000" b="1">
              <a:solidFill>
                <a:schemeClr val="tx1"/>
              </a:solidFill>
            </a:endParaRPr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xmlns="" id="{6069A9F4-5BF5-4E8F-F702-9F0E363DE2AB}"/>
              </a:ext>
            </a:extLst>
          </p:cNvPr>
          <p:cNvSpPr/>
          <p:nvPr/>
        </p:nvSpPr>
        <p:spPr>
          <a:xfrm>
            <a:off x="12573000" y="4914900"/>
            <a:ext cx="1066800" cy="838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</a:rPr>
              <a:t>9</a:t>
            </a:r>
            <a:endParaRPr lang="en-US" sz="4000" b="1">
              <a:solidFill>
                <a:schemeClr val="tx1"/>
              </a:solidFill>
            </a:endParaRPr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xmlns="" id="{EE4CFA24-5538-CDD1-9AB1-E1B8BEF11818}"/>
              </a:ext>
            </a:extLst>
          </p:cNvPr>
          <p:cNvSpPr/>
          <p:nvPr/>
        </p:nvSpPr>
        <p:spPr>
          <a:xfrm>
            <a:off x="13792200" y="4914900"/>
            <a:ext cx="1066800" cy="838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</a:rPr>
              <a:t>10</a:t>
            </a:r>
            <a:endParaRPr lang="en-US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3586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AF2300-0D0B-0FC7-F955-B43C5AD0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448B94FF-1357-F73D-56A4-D636005CC8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9431132E-6A38-6432-1176-E350FB7F97A8}"/>
              </a:ext>
            </a:extLst>
          </p:cNvPr>
          <p:cNvSpPr/>
          <p:nvPr/>
        </p:nvSpPr>
        <p:spPr>
          <a:xfrm rot="-717662" flipH="1">
            <a:off x="15941852" y="6607373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B8FECA13-A546-3957-61AD-968C246C87F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2C844515-5B6C-5504-DE02-1802344B330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88702BF8-AF5C-1DFF-6842-470215688F7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9F123E96-99F4-C994-EC90-8ECE7F4791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444BCC34-53EC-078A-59BB-E4FC19BEE3C6}"/>
              </a:ext>
            </a:extLst>
          </p:cNvPr>
          <p:cNvSpPr/>
          <p:nvPr/>
        </p:nvSpPr>
        <p:spPr>
          <a:xfrm rot="-7330360">
            <a:off x="16598599" y="-759600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xmlns="" id="{F0680589-2BCB-3B69-4719-942FC3AD7DF6}"/>
              </a:ext>
            </a:extLst>
          </p:cNvPr>
          <p:cNvSpPr/>
          <p:nvPr/>
        </p:nvSpPr>
        <p:spPr>
          <a:xfrm>
            <a:off x="434606" y="267462"/>
            <a:ext cx="10385794" cy="3078480"/>
          </a:xfrm>
          <a:custGeom>
            <a:avLst/>
            <a:gdLst/>
            <a:ahLst/>
            <a:cxnLst/>
            <a:rect l="l" t="t" r="r" b="b"/>
            <a:pathLst>
              <a:path w="7315200" h="3078480">
                <a:moveTo>
                  <a:pt x="0" y="0"/>
                </a:moveTo>
                <a:lnTo>
                  <a:pt x="7315200" y="0"/>
                </a:lnTo>
                <a:lnTo>
                  <a:pt x="7315200" y="3078480"/>
                </a:lnTo>
                <a:lnTo>
                  <a:pt x="0" y="30784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90747C24-EEA6-F93B-BAC9-E5013AB003AD}"/>
              </a:ext>
            </a:extLst>
          </p:cNvPr>
          <p:cNvSpPr/>
          <p:nvPr/>
        </p:nvSpPr>
        <p:spPr>
          <a:xfrm>
            <a:off x="1017402" y="1010692"/>
            <a:ext cx="92695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CHIA SẺ NHÓM ĐÔI VỀ PHIẾU THÔNG TIN CỦA BẢN THÂN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EA669128-0B8D-49BA-E101-51C61D1E8614}"/>
              </a:ext>
            </a:extLst>
          </p:cNvPr>
          <p:cNvSpPr/>
          <p:nvPr/>
        </p:nvSpPr>
        <p:spPr>
          <a:xfrm>
            <a:off x="5475359" y="3411180"/>
            <a:ext cx="7337283" cy="5412122"/>
          </a:xfrm>
          <a:custGeom>
            <a:avLst/>
            <a:gdLst/>
            <a:ahLst/>
            <a:cxnLst/>
            <a:rect l="l" t="t" r="r" b="b"/>
            <a:pathLst>
              <a:path w="10384353" h="8229600">
                <a:moveTo>
                  <a:pt x="0" y="0"/>
                </a:moveTo>
                <a:lnTo>
                  <a:pt x="10384354" y="0"/>
                </a:lnTo>
                <a:lnTo>
                  <a:pt x="103843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0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83CF02-4293-8F32-8968-83E500BA8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A099A76-134E-1042-4505-D83D9DD8B0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0A958F18-4FBC-2E2F-A3DB-F828C55A7AC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2F70B3DB-7424-B947-1838-B79AAF78EA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2C1BD9A8-71B7-0F90-725A-F481A3B4BCF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42C590D6-1355-64AC-0AEF-579C4E4010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FEEF7616-8805-CA43-1F8C-B1B2614FA51B}"/>
              </a:ext>
            </a:extLst>
          </p:cNvPr>
          <p:cNvSpPr/>
          <p:nvPr/>
        </p:nvSpPr>
        <p:spPr>
          <a:xfrm rot="-7330360">
            <a:off x="16598599" y="-759600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0C8CDC7A-CE5B-7E04-3C26-42CF588832F8}"/>
              </a:ext>
            </a:extLst>
          </p:cNvPr>
          <p:cNvSpPr/>
          <p:nvPr/>
        </p:nvSpPr>
        <p:spPr>
          <a:xfrm>
            <a:off x="1600200" y="341580"/>
            <a:ext cx="14699170" cy="1995884"/>
          </a:xfrm>
          <a:custGeom>
            <a:avLst/>
            <a:gdLst>
              <a:gd name="connsiteX0" fmla="*/ 0 w 14699170"/>
              <a:gd name="connsiteY0" fmla="*/ 332654 h 1995884"/>
              <a:gd name="connsiteX1" fmla="*/ 332654 w 14699170"/>
              <a:gd name="connsiteY1" fmla="*/ 0 h 1995884"/>
              <a:gd name="connsiteX2" fmla="*/ 1281610 w 14699170"/>
              <a:gd name="connsiteY2" fmla="*/ 0 h 1995884"/>
              <a:gd name="connsiteX3" fmla="*/ 1528874 w 14699170"/>
              <a:gd name="connsiteY3" fmla="*/ 0 h 1995884"/>
              <a:gd name="connsiteX4" fmla="*/ 2056814 w 14699170"/>
              <a:gd name="connsiteY4" fmla="*/ 0 h 1995884"/>
              <a:gd name="connsiteX5" fmla="*/ 2444416 w 14699170"/>
              <a:gd name="connsiteY5" fmla="*/ 0 h 1995884"/>
              <a:gd name="connsiteX6" fmla="*/ 2972357 w 14699170"/>
              <a:gd name="connsiteY6" fmla="*/ 0 h 1995884"/>
              <a:gd name="connsiteX7" fmla="*/ 3500297 w 14699170"/>
              <a:gd name="connsiteY7" fmla="*/ 0 h 1995884"/>
              <a:gd name="connsiteX8" fmla="*/ 4168576 w 14699170"/>
              <a:gd name="connsiteY8" fmla="*/ 0 h 1995884"/>
              <a:gd name="connsiteX9" fmla="*/ 4696517 w 14699170"/>
              <a:gd name="connsiteY9" fmla="*/ 0 h 1995884"/>
              <a:gd name="connsiteX10" fmla="*/ 5505135 w 14699170"/>
              <a:gd name="connsiteY10" fmla="*/ 0 h 1995884"/>
              <a:gd name="connsiteX11" fmla="*/ 6313752 w 14699170"/>
              <a:gd name="connsiteY11" fmla="*/ 0 h 1995884"/>
              <a:gd name="connsiteX12" fmla="*/ 6982031 w 14699170"/>
              <a:gd name="connsiteY12" fmla="*/ 0 h 1995884"/>
              <a:gd name="connsiteX13" fmla="*/ 7229295 w 14699170"/>
              <a:gd name="connsiteY13" fmla="*/ 0 h 1995884"/>
              <a:gd name="connsiteX14" fmla="*/ 7616897 w 14699170"/>
              <a:gd name="connsiteY14" fmla="*/ 0 h 1995884"/>
              <a:gd name="connsiteX15" fmla="*/ 8144837 w 14699170"/>
              <a:gd name="connsiteY15" fmla="*/ 0 h 1995884"/>
              <a:gd name="connsiteX16" fmla="*/ 8392100 w 14699170"/>
              <a:gd name="connsiteY16" fmla="*/ 0 h 1995884"/>
              <a:gd name="connsiteX17" fmla="*/ 8779702 w 14699170"/>
              <a:gd name="connsiteY17" fmla="*/ 0 h 1995884"/>
              <a:gd name="connsiteX18" fmla="*/ 9026966 w 14699170"/>
              <a:gd name="connsiteY18" fmla="*/ 0 h 1995884"/>
              <a:gd name="connsiteX19" fmla="*/ 9554906 w 14699170"/>
              <a:gd name="connsiteY19" fmla="*/ 0 h 1995884"/>
              <a:gd name="connsiteX20" fmla="*/ 9802169 w 14699170"/>
              <a:gd name="connsiteY20" fmla="*/ 0 h 1995884"/>
              <a:gd name="connsiteX21" fmla="*/ 10751126 w 14699170"/>
              <a:gd name="connsiteY21" fmla="*/ 0 h 1995884"/>
              <a:gd name="connsiteX22" fmla="*/ 11138728 w 14699170"/>
              <a:gd name="connsiteY22" fmla="*/ 0 h 1995884"/>
              <a:gd name="connsiteX23" fmla="*/ 11385991 w 14699170"/>
              <a:gd name="connsiteY23" fmla="*/ 0 h 1995884"/>
              <a:gd name="connsiteX24" fmla="*/ 12054270 w 14699170"/>
              <a:gd name="connsiteY24" fmla="*/ 0 h 1995884"/>
              <a:gd name="connsiteX25" fmla="*/ 12301533 w 14699170"/>
              <a:gd name="connsiteY25" fmla="*/ 0 h 1995884"/>
              <a:gd name="connsiteX26" fmla="*/ 12548797 w 14699170"/>
              <a:gd name="connsiteY26" fmla="*/ 0 h 1995884"/>
              <a:gd name="connsiteX27" fmla="*/ 13217076 w 14699170"/>
              <a:gd name="connsiteY27" fmla="*/ 0 h 1995884"/>
              <a:gd name="connsiteX28" fmla="*/ 14366516 w 14699170"/>
              <a:gd name="connsiteY28" fmla="*/ 0 h 1995884"/>
              <a:gd name="connsiteX29" fmla="*/ 14699170 w 14699170"/>
              <a:gd name="connsiteY29" fmla="*/ 332654 h 1995884"/>
              <a:gd name="connsiteX30" fmla="*/ 14699170 w 14699170"/>
              <a:gd name="connsiteY30" fmla="*/ 1011248 h 1995884"/>
              <a:gd name="connsiteX31" fmla="*/ 14699170 w 14699170"/>
              <a:gd name="connsiteY31" fmla="*/ 1663230 h 1995884"/>
              <a:gd name="connsiteX32" fmla="*/ 14366516 w 14699170"/>
              <a:gd name="connsiteY32" fmla="*/ 1995884 h 1995884"/>
              <a:gd name="connsiteX33" fmla="*/ 13698237 w 14699170"/>
              <a:gd name="connsiteY33" fmla="*/ 1995884 h 1995884"/>
              <a:gd name="connsiteX34" fmla="*/ 13450974 w 14699170"/>
              <a:gd name="connsiteY34" fmla="*/ 1995884 h 1995884"/>
              <a:gd name="connsiteX35" fmla="*/ 13063372 w 14699170"/>
              <a:gd name="connsiteY35" fmla="*/ 1995884 h 1995884"/>
              <a:gd name="connsiteX36" fmla="*/ 12816108 w 14699170"/>
              <a:gd name="connsiteY36" fmla="*/ 1995884 h 1995884"/>
              <a:gd name="connsiteX37" fmla="*/ 12007491 w 14699170"/>
              <a:gd name="connsiteY37" fmla="*/ 1995884 h 1995884"/>
              <a:gd name="connsiteX38" fmla="*/ 11058534 w 14699170"/>
              <a:gd name="connsiteY38" fmla="*/ 1995884 h 1995884"/>
              <a:gd name="connsiteX39" fmla="*/ 10530594 w 14699170"/>
              <a:gd name="connsiteY39" fmla="*/ 1995884 h 1995884"/>
              <a:gd name="connsiteX40" fmla="*/ 10002653 w 14699170"/>
              <a:gd name="connsiteY40" fmla="*/ 1995884 h 1995884"/>
              <a:gd name="connsiteX41" fmla="*/ 9194035 w 14699170"/>
              <a:gd name="connsiteY41" fmla="*/ 1995884 h 1995884"/>
              <a:gd name="connsiteX42" fmla="*/ 8525756 w 14699170"/>
              <a:gd name="connsiteY42" fmla="*/ 1995884 h 1995884"/>
              <a:gd name="connsiteX43" fmla="*/ 7997816 w 14699170"/>
              <a:gd name="connsiteY43" fmla="*/ 1995884 h 1995884"/>
              <a:gd name="connsiteX44" fmla="*/ 7469875 w 14699170"/>
              <a:gd name="connsiteY44" fmla="*/ 1995884 h 1995884"/>
              <a:gd name="connsiteX45" fmla="*/ 6801596 w 14699170"/>
              <a:gd name="connsiteY45" fmla="*/ 1995884 h 1995884"/>
              <a:gd name="connsiteX46" fmla="*/ 5852640 w 14699170"/>
              <a:gd name="connsiteY46" fmla="*/ 1995884 h 1995884"/>
              <a:gd name="connsiteX47" fmla="*/ 4903683 w 14699170"/>
              <a:gd name="connsiteY47" fmla="*/ 1995884 h 1995884"/>
              <a:gd name="connsiteX48" fmla="*/ 4375743 w 14699170"/>
              <a:gd name="connsiteY48" fmla="*/ 1995884 h 1995884"/>
              <a:gd name="connsiteX49" fmla="*/ 3426786 w 14699170"/>
              <a:gd name="connsiteY49" fmla="*/ 1995884 h 1995884"/>
              <a:gd name="connsiteX50" fmla="*/ 2758507 w 14699170"/>
              <a:gd name="connsiteY50" fmla="*/ 1995884 h 1995884"/>
              <a:gd name="connsiteX51" fmla="*/ 1809551 w 14699170"/>
              <a:gd name="connsiteY51" fmla="*/ 1995884 h 1995884"/>
              <a:gd name="connsiteX52" fmla="*/ 332654 w 14699170"/>
              <a:gd name="connsiteY52" fmla="*/ 1995884 h 1995884"/>
              <a:gd name="connsiteX53" fmla="*/ 0 w 14699170"/>
              <a:gd name="connsiteY53" fmla="*/ 1663230 h 1995884"/>
              <a:gd name="connsiteX54" fmla="*/ 0 w 14699170"/>
              <a:gd name="connsiteY54" fmla="*/ 984636 h 1995884"/>
              <a:gd name="connsiteX55" fmla="*/ 0 w 14699170"/>
              <a:gd name="connsiteY55" fmla="*/ 332654 h 199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4699170" h="1995884" fill="none" extrusionOk="0">
                <a:moveTo>
                  <a:pt x="0" y="332654"/>
                </a:moveTo>
                <a:cubicBezTo>
                  <a:pt x="-20409" y="168118"/>
                  <a:pt x="157561" y="-12940"/>
                  <a:pt x="332654" y="0"/>
                </a:cubicBezTo>
                <a:cubicBezTo>
                  <a:pt x="682943" y="-33184"/>
                  <a:pt x="851718" y="-42101"/>
                  <a:pt x="1281610" y="0"/>
                </a:cubicBezTo>
                <a:cubicBezTo>
                  <a:pt x="1711502" y="42101"/>
                  <a:pt x="1455839" y="6600"/>
                  <a:pt x="1528874" y="0"/>
                </a:cubicBezTo>
                <a:cubicBezTo>
                  <a:pt x="1601909" y="-6600"/>
                  <a:pt x="1878059" y="5390"/>
                  <a:pt x="2056814" y="0"/>
                </a:cubicBezTo>
                <a:cubicBezTo>
                  <a:pt x="2235569" y="-5390"/>
                  <a:pt x="2363589" y="4912"/>
                  <a:pt x="2444416" y="0"/>
                </a:cubicBezTo>
                <a:cubicBezTo>
                  <a:pt x="2525243" y="-4912"/>
                  <a:pt x="2847048" y="-7174"/>
                  <a:pt x="2972357" y="0"/>
                </a:cubicBezTo>
                <a:cubicBezTo>
                  <a:pt x="3097666" y="7174"/>
                  <a:pt x="3252933" y="286"/>
                  <a:pt x="3500297" y="0"/>
                </a:cubicBezTo>
                <a:cubicBezTo>
                  <a:pt x="3747661" y="-286"/>
                  <a:pt x="3838656" y="4678"/>
                  <a:pt x="4168576" y="0"/>
                </a:cubicBezTo>
                <a:cubicBezTo>
                  <a:pt x="4498496" y="-4678"/>
                  <a:pt x="4460576" y="21058"/>
                  <a:pt x="4696517" y="0"/>
                </a:cubicBezTo>
                <a:cubicBezTo>
                  <a:pt x="4932458" y="-21058"/>
                  <a:pt x="5128959" y="-379"/>
                  <a:pt x="5505135" y="0"/>
                </a:cubicBezTo>
                <a:cubicBezTo>
                  <a:pt x="5881311" y="379"/>
                  <a:pt x="6137320" y="-35295"/>
                  <a:pt x="6313752" y="0"/>
                </a:cubicBezTo>
                <a:cubicBezTo>
                  <a:pt x="6490184" y="35295"/>
                  <a:pt x="6685909" y="-23845"/>
                  <a:pt x="6982031" y="0"/>
                </a:cubicBezTo>
                <a:cubicBezTo>
                  <a:pt x="7278153" y="23845"/>
                  <a:pt x="7154461" y="7323"/>
                  <a:pt x="7229295" y="0"/>
                </a:cubicBezTo>
                <a:cubicBezTo>
                  <a:pt x="7304129" y="-7323"/>
                  <a:pt x="7438653" y="18485"/>
                  <a:pt x="7616897" y="0"/>
                </a:cubicBezTo>
                <a:cubicBezTo>
                  <a:pt x="7795141" y="-18485"/>
                  <a:pt x="7913153" y="19442"/>
                  <a:pt x="8144837" y="0"/>
                </a:cubicBezTo>
                <a:cubicBezTo>
                  <a:pt x="8376521" y="-19442"/>
                  <a:pt x="8284929" y="8572"/>
                  <a:pt x="8392100" y="0"/>
                </a:cubicBezTo>
                <a:cubicBezTo>
                  <a:pt x="8499271" y="-8572"/>
                  <a:pt x="8594602" y="16200"/>
                  <a:pt x="8779702" y="0"/>
                </a:cubicBezTo>
                <a:cubicBezTo>
                  <a:pt x="8964802" y="-16200"/>
                  <a:pt x="8928499" y="6388"/>
                  <a:pt x="9026966" y="0"/>
                </a:cubicBezTo>
                <a:cubicBezTo>
                  <a:pt x="9125433" y="-6388"/>
                  <a:pt x="9365337" y="5963"/>
                  <a:pt x="9554906" y="0"/>
                </a:cubicBezTo>
                <a:cubicBezTo>
                  <a:pt x="9744475" y="-5963"/>
                  <a:pt x="9751480" y="-10347"/>
                  <a:pt x="9802169" y="0"/>
                </a:cubicBezTo>
                <a:cubicBezTo>
                  <a:pt x="9852858" y="10347"/>
                  <a:pt x="10375672" y="21894"/>
                  <a:pt x="10751126" y="0"/>
                </a:cubicBezTo>
                <a:cubicBezTo>
                  <a:pt x="11126580" y="-21894"/>
                  <a:pt x="10972200" y="4187"/>
                  <a:pt x="11138728" y="0"/>
                </a:cubicBezTo>
                <a:cubicBezTo>
                  <a:pt x="11305256" y="-4187"/>
                  <a:pt x="11334429" y="-4647"/>
                  <a:pt x="11385991" y="0"/>
                </a:cubicBezTo>
                <a:cubicBezTo>
                  <a:pt x="11437553" y="4647"/>
                  <a:pt x="11740127" y="-23679"/>
                  <a:pt x="12054270" y="0"/>
                </a:cubicBezTo>
                <a:cubicBezTo>
                  <a:pt x="12368413" y="23679"/>
                  <a:pt x="12241589" y="5353"/>
                  <a:pt x="12301533" y="0"/>
                </a:cubicBezTo>
                <a:cubicBezTo>
                  <a:pt x="12361477" y="-5353"/>
                  <a:pt x="12433902" y="1869"/>
                  <a:pt x="12548797" y="0"/>
                </a:cubicBezTo>
                <a:cubicBezTo>
                  <a:pt x="12663692" y="-1869"/>
                  <a:pt x="12987230" y="-485"/>
                  <a:pt x="13217076" y="0"/>
                </a:cubicBezTo>
                <a:cubicBezTo>
                  <a:pt x="13446922" y="485"/>
                  <a:pt x="14122603" y="37598"/>
                  <a:pt x="14366516" y="0"/>
                </a:cubicBezTo>
                <a:cubicBezTo>
                  <a:pt x="14574877" y="-28224"/>
                  <a:pt x="14708431" y="166663"/>
                  <a:pt x="14699170" y="332654"/>
                </a:cubicBezTo>
                <a:cubicBezTo>
                  <a:pt x="14688767" y="516969"/>
                  <a:pt x="14665580" y="696577"/>
                  <a:pt x="14699170" y="1011248"/>
                </a:cubicBezTo>
                <a:cubicBezTo>
                  <a:pt x="14732760" y="1325919"/>
                  <a:pt x="14705246" y="1518703"/>
                  <a:pt x="14699170" y="1663230"/>
                </a:cubicBezTo>
                <a:cubicBezTo>
                  <a:pt x="14694199" y="1881482"/>
                  <a:pt x="14565134" y="2007933"/>
                  <a:pt x="14366516" y="1995884"/>
                </a:cubicBezTo>
                <a:cubicBezTo>
                  <a:pt x="14060660" y="1991854"/>
                  <a:pt x="13966133" y="2021492"/>
                  <a:pt x="13698237" y="1995884"/>
                </a:cubicBezTo>
                <a:cubicBezTo>
                  <a:pt x="13430341" y="1970276"/>
                  <a:pt x="13541711" y="1996904"/>
                  <a:pt x="13450974" y="1995884"/>
                </a:cubicBezTo>
                <a:cubicBezTo>
                  <a:pt x="13360237" y="1994864"/>
                  <a:pt x="13256848" y="2014071"/>
                  <a:pt x="13063372" y="1995884"/>
                </a:cubicBezTo>
                <a:cubicBezTo>
                  <a:pt x="12869896" y="1977697"/>
                  <a:pt x="12892362" y="2005676"/>
                  <a:pt x="12816108" y="1995884"/>
                </a:cubicBezTo>
                <a:cubicBezTo>
                  <a:pt x="12739854" y="1986092"/>
                  <a:pt x="12347693" y="2004333"/>
                  <a:pt x="12007491" y="1995884"/>
                </a:cubicBezTo>
                <a:cubicBezTo>
                  <a:pt x="11667289" y="1987435"/>
                  <a:pt x="11394033" y="1960202"/>
                  <a:pt x="11058534" y="1995884"/>
                </a:cubicBezTo>
                <a:cubicBezTo>
                  <a:pt x="10723035" y="2031566"/>
                  <a:pt x="10791498" y="2019052"/>
                  <a:pt x="10530594" y="1995884"/>
                </a:cubicBezTo>
                <a:cubicBezTo>
                  <a:pt x="10269690" y="1972716"/>
                  <a:pt x="10249165" y="2003797"/>
                  <a:pt x="10002653" y="1995884"/>
                </a:cubicBezTo>
                <a:cubicBezTo>
                  <a:pt x="9756141" y="1987971"/>
                  <a:pt x="9401361" y="2001744"/>
                  <a:pt x="9194035" y="1995884"/>
                </a:cubicBezTo>
                <a:cubicBezTo>
                  <a:pt x="8986709" y="1990024"/>
                  <a:pt x="8758976" y="1973900"/>
                  <a:pt x="8525756" y="1995884"/>
                </a:cubicBezTo>
                <a:cubicBezTo>
                  <a:pt x="8292536" y="2017868"/>
                  <a:pt x="8139887" y="1975128"/>
                  <a:pt x="7997816" y="1995884"/>
                </a:cubicBezTo>
                <a:cubicBezTo>
                  <a:pt x="7855745" y="2016640"/>
                  <a:pt x="7621095" y="2012836"/>
                  <a:pt x="7469875" y="1995884"/>
                </a:cubicBezTo>
                <a:cubicBezTo>
                  <a:pt x="7318655" y="1978932"/>
                  <a:pt x="7106693" y="2010416"/>
                  <a:pt x="6801596" y="1995884"/>
                </a:cubicBezTo>
                <a:cubicBezTo>
                  <a:pt x="6496499" y="1981352"/>
                  <a:pt x="6121578" y="1972564"/>
                  <a:pt x="5852640" y="1995884"/>
                </a:cubicBezTo>
                <a:cubicBezTo>
                  <a:pt x="5583702" y="2019204"/>
                  <a:pt x="5219648" y="1976214"/>
                  <a:pt x="4903683" y="1995884"/>
                </a:cubicBezTo>
                <a:cubicBezTo>
                  <a:pt x="4587718" y="2015554"/>
                  <a:pt x="4628962" y="2016795"/>
                  <a:pt x="4375743" y="1995884"/>
                </a:cubicBezTo>
                <a:cubicBezTo>
                  <a:pt x="4122524" y="1974973"/>
                  <a:pt x="3652199" y="1957304"/>
                  <a:pt x="3426786" y="1995884"/>
                </a:cubicBezTo>
                <a:cubicBezTo>
                  <a:pt x="3201373" y="2034464"/>
                  <a:pt x="2989582" y="1971227"/>
                  <a:pt x="2758507" y="1995884"/>
                </a:cubicBezTo>
                <a:cubicBezTo>
                  <a:pt x="2527432" y="2020541"/>
                  <a:pt x="2104979" y="1974075"/>
                  <a:pt x="1809551" y="1995884"/>
                </a:cubicBezTo>
                <a:cubicBezTo>
                  <a:pt x="1514123" y="2017693"/>
                  <a:pt x="1067508" y="1961213"/>
                  <a:pt x="332654" y="1995884"/>
                </a:cubicBezTo>
                <a:cubicBezTo>
                  <a:pt x="162425" y="2017317"/>
                  <a:pt x="27418" y="1816625"/>
                  <a:pt x="0" y="1663230"/>
                </a:cubicBezTo>
                <a:cubicBezTo>
                  <a:pt x="-31503" y="1359100"/>
                  <a:pt x="-20807" y="1297241"/>
                  <a:pt x="0" y="984636"/>
                </a:cubicBezTo>
                <a:cubicBezTo>
                  <a:pt x="20807" y="672031"/>
                  <a:pt x="25089" y="483242"/>
                  <a:pt x="0" y="332654"/>
                </a:cubicBezTo>
                <a:close/>
              </a:path>
              <a:path w="14699170" h="1995884" stroke="0" extrusionOk="0">
                <a:moveTo>
                  <a:pt x="0" y="332654"/>
                </a:moveTo>
                <a:cubicBezTo>
                  <a:pt x="4678" y="141615"/>
                  <a:pt x="144495" y="-3391"/>
                  <a:pt x="332654" y="0"/>
                </a:cubicBezTo>
                <a:cubicBezTo>
                  <a:pt x="423354" y="7030"/>
                  <a:pt x="618928" y="-18801"/>
                  <a:pt x="720256" y="0"/>
                </a:cubicBezTo>
                <a:cubicBezTo>
                  <a:pt x="821584" y="18801"/>
                  <a:pt x="1011823" y="22988"/>
                  <a:pt x="1248196" y="0"/>
                </a:cubicBezTo>
                <a:cubicBezTo>
                  <a:pt x="1484569" y="-22988"/>
                  <a:pt x="1392312" y="-1391"/>
                  <a:pt x="1495460" y="0"/>
                </a:cubicBezTo>
                <a:cubicBezTo>
                  <a:pt x="1598608" y="1391"/>
                  <a:pt x="2056589" y="-1943"/>
                  <a:pt x="2444416" y="0"/>
                </a:cubicBezTo>
                <a:cubicBezTo>
                  <a:pt x="2832243" y="1943"/>
                  <a:pt x="2590463" y="-12128"/>
                  <a:pt x="2691679" y="0"/>
                </a:cubicBezTo>
                <a:cubicBezTo>
                  <a:pt x="2792895" y="12128"/>
                  <a:pt x="3246259" y="42939"/>
                  <a:pt x="3640636" y="0"/>
                </a:cubicBezTo>
                <a:cubicBezTo>
                  <a:pt x="4035013" y="-42939"/>
                  <a:pt x="3833812" y="-797"/>
                  <a:pt x="3887899" y="0"/>
                </a:cubicBezTo>
                <a:cubicBezTo>
                  <a:pt x="3941986" y="797"/>
                  <a:pt x="4068330" y="-1826"/>
                  <a:pt x="4135162" y="0"/>
                </a:cubicBezTo>
                <a:cubicBezTo>
                  <a:pt x="4201994" y="1826"/>
                  <a:pt x="4547773" y="-22664"/>
                  <a:pt x="4943780" y="0"/>
                </a:cubicBezTo>
                <a:cubicBezTo>
                  <a:pt x="5339787" y="22664"/>
                  <a:pt x="5429471" y="-30813"/>
                  <a:pt x="5612059" y="0"/>
                </a:cubicBezTo>
                <a:cubicBezTo>
                  <a:pt x="5794647" y="30813"/>
                  <a:pt x="6139499" y="24801"/>
                  <a:pt x="6420677" y="0"/>
                </a:cubicBezTo>
                <a:cubicBezTo>
                  <a:pt x="6701855" y="-24801"/>
                  <a:pt x="6598105" y="10745"/>
                  <a:pt x="6667940" y="0"/>
                </a:cubicBezTo>
                <a:cubicBezTo>
                  <a:pt x="6737775" y="-10745"/>
                  <a:pt x="7312238" y="31135"/>
                  <a:pt x="7476558" y="0"/>
                </a:cubicBezTo>
                <a:cubicBezTo>
                  <a:pt x="7640878" y="-31135"/>
                  <a:pt x="7608377" y="1215"/>
                  <a:pt x="7723821" y="0"/>
                </a:cubicBezTo>
                <a:cubicBezTo>
                  <a:pt x="7839265" y="-1215"/>
                  <a:pt x="7885444" y="11217"/>
                  <a:pt x="7971085" y="0"/>
                </a:cubicBezTo>
                <a:cubicBezTo>
                  <a:pt x="8056726" y="-11217"/>
                  <a:pt x="8475537" y="-40178"/>
                  <a:pt x="8779702" y="0"/>
                </a:cubicBezTo>
                <a:cubicBezTo>
                  <a:pt x="9083867" y="40178"/>
                  <a:pt x="8988629" y="5673"/>
                  <a:pt x="9167304" y="0"/>
                </a:cubicBezTo>
                <a:cubicBezTo>
                  <a:pt x="9345979" y="-5673"/>
                  <a:pt x="9754866" y="19198"/>
                  <a:pt x="10116261" y="0"/>
                </a:cubicBezTo>
                <a:cubicBezTo>
                  <a:pt x="10477656" y="-19198"/>
                  <a:pt x="10564583" y="39675"/>
                  <a:pt x="10924878" y="0"/>
                </a:cubicBezTo>
                <a:cubicBezTo>
                  <a:pt x="11285173" y="-39675"/>
                  <a:pt x="11657971" y="-21583"/>
                  <a:pt x="11873835" y="0"/>
                </a:cubicBezTo>
                <a:cubicBezTo>
                  <a:pt x="12089699" y="21583"/>
                  <a:pt x="12012045" y="-4182"/>
                  <a:pt x="12121098" y="0"/>
                </a:cubicBezTo>
                <a:cubicBezTo>
                  <a:pt x="12230151" y="4182"/>
                  <a:pt x="12254349" y="-6472"/>
                  <a:pt x="12368361" y="0"/>
                </a:cubicBezTo>
                <a:cubicBezTo>
                  <a:pt x="12482373" y="6472"/>
                  <a:pt x="12762782" y="-17919"/>
                  <a:pt x="12896302" y="0"/>
                </a:cubicBezTo>
                <a:cubicBezTo>
                  <a:pt x="13029822" y="17919"/>
                  <a:pt x="13058538" y="809"/>
                  <a:pt x="13143565" y="0"/>
                </a:cubicBezTo>
                <a:cubicBezTo>
                  <a:pt x="13228592" y="-809"/>
                  <a:pt x="13286539" y="-10667"/>
                  <a:pt x="13390828" y="0"/>
                </a:cubicBezTo>
                <a:cubicBezTo>
                  <a:pt x="13495117" y="10667"/>
                  <a:pt x="13539155" y="5518"/>
                  <a:pt x="13638092" y="0"/>
                </a:cubicBezTo>
                <a:cubicBezTo>
                  <a:pt x="13737029" y="-5518"/>
                  <a:pt x="14122981" y="17917"/>
                  <a:pt x="14366516" y="0"/>
                </a:cubicBezTo>
                <a:cubicBezTo>
                  <a:pt x="14554051" y="30529"/>
                  <a:pt x="14736264" y="124534"/>
                  <a:pt x="14699170" y="332654"/>
                </a:cubicBezTo>
                <a:cubicBezTo>
                  <a:pt x="14681314" y="530831"/>
                  <a:pt x="14675931" y="695902"/>
                  <a:pt x="14699170" y="1011248"/>
                </a:cubicBezTo>
                <a:cubicBezTo>
                  <a:pt x="14722409" y="1326594"/>
                  <a:pt x="14677816" y="1524668"/>
                  <a:pt x="14699170" y="1663230"/>
                </a:cubicBezTo>
                <a:cubicBezTo>
                  <a:pt x="14711091" y="1860354"/>
                  <a:pt x="14554404" y="1996221"/>
                  <a:pt x="14366516" y="1995884"/>
                </a:cubicBezTo>
                <a:cubicBezTo>
                  <a:pt x="14189599" y="1989133"/>
                  <a:pt x="13965708" y="1993238"/>
                  <a:pt x="13838575" y="1995884"/>
                </a:cubicBezTo>
                <a:cubicBezTo>
                  <a:pt x="13711442" y="1998530"/>
                  <a:pt x="13550556" y="1992036"/>
                  <a:pt x="13310635" y="1995884"/>
                </a:cubicBezTo>
                <a:cubicBezTo>
                  <a:pt x="13070714" y="1999732"/>
                  <a:pt x="12920859" y="1987421"/>
                  <a:pt x="12782694" y="1995884"/>
                </a:cubicBezTo>
                <a:cubicBezTo>
                  <a:pt x="12644529" y="2004347"/>
                  <a:pt x="12474159" y="1987466"/>
                  <a:pt x="12395093" y="1995884"/>
                </a:cubicBezTo>
                <a:cubicBezTo>
                  <a:pt x="12316027" y="2004302"/>
                  <a:pt x="12240715" y="1987496"/>
                  <a:pt x="12147829" y="1995884"/>
                </a:cubicBezTo>
                <a:cubicBezTo>
                  <a:pt x="12054943" y="2004272"/>
                  <a:pt x="11950801" y="2007280"/>
                  <a:pt x="11760227" y="1995884"/>
                </a:cubicBezTo>
                <a:cubicBezTo>
                  <a:pt x="11569653" y="1984488"/>
                  <a:pt x="11354018" y="2009059"/>
                  <a:pt x="11232287" y="1995884"/>
                </a:cubicBezTo>
                <a:cubicBezTo>
                  <a:pt x="11110556" y="1982709"/>
                  <a:pt x="10719595" y="1999713"/>
                  <a:pt x="10283330" y="1995884"/>
                </a:cubicBezTo>
                <a:cubicBezTo>
                  <a:pt x="9847065" y="1992055"/>
                  <a:pt x="9730678" y="1974599"/>
                  <a:pt x="9334374" y="1995884"/>
                </a:cubicBezTo>
                <a:cubicBezTo>
                  <a:pt x="8938070" y="2017169"/>
                  <a:pt x="9191258" y="2004727"/>
                  <a:pt x="9087111" y="1995884"/>
                </a:cubicBezTo>
                <a:cubicBezTo>
                  <a:pt x="8982964" y="1987041"/>
                  <a:pt x="8781616" y="2003006"/>
                  <a:pt x="8559170" y="1995884"/>
                </a:cubicBezTo>
                <a:cubicBezTo>
                  <a:pt x="8336724" y="1988762"/>
                  <a:pt x="8378179" y="1988967"/>
                  <a:pt x="8311907" y="1995884"/>
                </a:cubicBezTo>
                <a:cubicBezTo>
                  <a:pt x="8245635" y="2002801"/>
                  <a:pt x="7832067" y="2024183"/>
                  <a:pt x="7643628" y="1995884"/>
                </a:cubicBezTo>
                <a:cubicBezTo>
                  <a:pt x="7455189" y="1967585"/>
                  <a:pt x="7164751" y="1996591"/>
                  <a:pt x="6975349" y="1995884"/>
                </a:cubicBezTo>
                <a:cubicBezTo>
                  <a:pt x="6785947" y="1995177"/>
                  <a:pt x="6343538" y="1982453"/>
                  <a:pt x="6166731" y="1995884"/>
                </a:cubicBezTo>
                <a:cubicBezTo>
                  <a:pt x="5989924" y="2009315"/>
                  <a:pt x="5786271" y="1974420"/>
                  <a:pt x="5498452" y="1995884"/>
                </a:cubicBezTo>
                <a:cubicBezTo>
                  <a:pt x="5210633" y="2017348"/>
                  <a:pt x="4921982" y="1955970"/>
                  <a:pt x="4689834" y="1995884"/>
                </a:cubicBezTo>
                <a:cubicBezTo>
                  <a:pt x="4457686" y="2035798"/>
                  <a:pt x="4387409" y="1986978"/>
                  <a:pt x="4302232" y="1995884"/>
                </a:cubicBezTo>
                <a:cubicBezTo>
                  <a:pt x="4217055" y="2004790"/>
                  <a:pt x="3893714" y="2019578"/>
                  <a:pt x="3633953" y="1995884"/>
                </a:cubicBezTo>
                <a:cubicBezTo>
                  <a:pt x="3374192" y="1972190"/>
                  <a:pt x="3346717" y="2008041"/>
                  <a:pt x="3246351" y="1995884"/>
                </a:cubicBezTo>
                <a:cubicBezTo>
                  <a:pt x="3145985" y="1983727"/>
                  <a:pt x="2739714" y="2002481"/>
                  <a:pt x="2437733" y="1995884"/>
                </a:cubicBezTo>
                <a:cubicBezTo>
                  <a:pt x="2135752" y="1989287"/>
                  <a:pt x="1960438" y="1983668"/>
                  <a:pt x="1629116" y="1995884"/>
                </a:cubicBezTo>
                <a:cubicBezTo>
                  <a:pt x="1297794" y="2008100"/>
                  <a:pt x="661017" y="2020741"/>
                  <a:pt x="332654" y="1995884"/>
                </a:cubicBezTo>
                <a:cubicBezTo>
                  <a:pt x="159615" y="2007824"/>
                  <a:pt x="-22364" y="1857236"/>
                  <a:pt x="0" y="1663230"/>
                </a:cubicBezTo>
                <a:cubicBezTo>
                  <a:pt x="-19549" y="1404451"/>
                  <a:pt x="-19965" y="1322573"/>
                  <a:pt x="0" y="1037859"/>
                </a:cubicBezTo>
                <a:cubicBezTo>
                  <a:pt x="19965" y="753145"/>
                  <a:pt x="-5064" y="513872"/>
                  <a:pt x="0" y="33265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8DF"/>
            </a:solidFill>
            <a:extLst>
              <a:ext uri="{C807C97D-BFC1-408E-A445-0C87EB9F89A2}">
                <ask:lineSketchStyleProps xmlns:ask="http://schemas.microsoft.com/office/drawing/2018/sketchyshapes" xmlns="" sd="136878385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037261DB-B5DC-BB04-2FB7-F6391DBDB51A}"/>
              </a:ext>
            </a:extLst>
          </p:cNvPr>
          <p:cNvSpPr/>
          <p:nvPr/>
        </p:nvSpPr>
        <p:spPr>
          <a:xfrm>
            <a:off x="2286000" y="450678"/>
            <a:ext cx="134873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dirty="0">
                <a:ln w="0"/>
              </a:rPr>
              <a:t>Liệt kê những việc làm để tạo bầu không khí vui vẻ, đầm ấm trong gia đình.</a:t>
            </a:r>
            <a:endParaRPr lang="vi-VN" sz="54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E6D4BFED-414F-F025-4101-755DDDC68D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57" y="401368"/>
            <a:ext cx="1768587" cy="1936096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D7C5AEC3-8FF3-2ADA-1F7E-646F8D98B249}"/>
              </a:ext>
            </a:extLst>
          </p:cNvPr>
          <p:cNvGrpSpPr/>
          <p:nvPr/>
        </p:nvGrpSpPr>
        <p:grpSpPr>
          <a:xfrm>
            <a:off x="2521663" y="2822135"/>
            <a:ext cx="12418093" cy="7014187"/>
            <a:chOff x="2517106" y="3086099"/>
            <a:chExt cx="12418093" cy="7014187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xmlns="" id="{FF17F186-404A-6282-90CC-A33189DED3AE}"/>
                </a:ext>
              </a:extLst>
            </p:cNvPr>
            <p:cNvGrpSpPr/>
            <p:nvPr/>
          </p:nvGrpSpPr>
          <p:grpSpPr>
            <a:xfrm>
              <a:off x="2517106" y="3086099"/>
              <a:ext cx="12418093" cy="7014187"/>
              <a:chOff x="7448550" y="1208719"/>
              <a:chExt cx="10515600" cy="7597861"/>
            </a:xfrm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xmlns="" id="{543F086E-51D4-469C-0578-2F4BE7F9CDBD}"/>
                  </a:ext>
                </a:extLst>
              </p:cNvPr>
              <p:cNvSpPr/>
              <p:nvPr/>
            </p:nvSpPr>
            <p:spPr>
              <a:xfrm>
                <a:off x="7448550" y="1208719"/>
                <a:ext cx="10515600" cy="7597861"/>
              </a:xfrm>
              <a:custGeom>
                <a:avLst/>
                <a:gdLst/>
                <a:ahLst/>
                <a:cxnLst/>
                <a:rect l="l" t="t" r="r" b="b"/>
                <a:pathLst>
                  <a:path w="6477606" h="4302210">
                    <a:moveTo>
                      <a:pt x="0" y="0"/>
                    </a:moveTo>
                    <a:lnTo>
                      <a:pt x="6477606" y="0"/>
                    </a:lnTo>
                    <a:lnTo>
                      <a:pt x="6477606" y="4302210"/>
                    </a:lnTo>
                    <a:lnTo>
                      <a:pt x="0" y="43022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Hình chữ nhật 15">
                <a:extLst>
                  <a:ext uri="{FF2B5EF4-FFF2-40B4-BE49-F238E27FC236}">
                    <a16:creationId xmlns:a16="http://schemas.microsoft.com/office/drawing/2014/main" xmlns="" id="{3847E613-7E69-BB67-46BE-B94E67DC9779}"/>
                  </a:ext>
                </a:extLst>
              </p:cNvPr>
              <p:cNvSpPr/>
              <p:nvPr/>
            </p:nvSpPr>
            <p:spPr>
              <a:xfrm>
                <a:off x="8382000" y="3924300"/>
                <a:ext cx="8763000" cy="3048000"/>
              </a:xfrm>
              <a:prstGeom prst="rect">
                <a:avLst/>
              </a:prstGeom>
              <a:solidFill>
                <a:srgbClr val="FFF9E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xmlns="" id="{3F6B8C07-C5BE-5398-3034-59FE378C0DC7}"/>
                </a:ext>
              </a:extLst>
            </p:cNvPr>
            <p:cNvSpPr/>
            <p:nvPr/>
          </p:nvSpPr>
          <p:spPr>
            <a:xfrm>
              <a:off x="4495800" y="4138512"/>
              <a:ext cx="216277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 b="1" cap="none" spc="0">
                  <a:ln w="0"/>
                  <a:solidFill>
                    <a:srgbClr val="C00000"/>
                  </a:solidFill>
                </a:rPr>
                <a:t>GỢI Ý</a:t>
              </a: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070EA067-A866-053A-D574-6E302BCB6E21}"/>
              </a:ext>
            </a:extLst>
          </p:cNvPr>
          <p:cNvSpPr txBox="1"/>
          <p:nvPr/>
        </p:nvSpPr>
        <p:spPr>
          <a:xfrm>
            <a:off x="3414475" y="5226718"/>
            <a:ext cx="1076744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5400" dirty="0">
                <a:cs typeface="Arial" panose="020B0604020202020204" pitchFamily="34" charset="0"/>
              </a:rPr>
              <a:t>Chia sẻ niềm vui, nỗi buồn với người thân;</a:t>
            </a:r>
          </a:p>
          <a:p>
            <a:pPr marL="685800" indent="-6858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5400" dirty="0">
                <a:cs typeface="Arial" panose="020B0604020202020204" pitchFamily="34" charset="0"/>
              </a:rPr>
              <a:t>Quan tâm, giúp đỡ người thân;</a:t>
            </a:r>
          </a:p>
          <a:p>
            <a:pPr marL="685800" indent="-6858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54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724047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8C52D3E-DEEC-89F9-5209-43883BA77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89FF7BEB-4A71-472A-690F-726E2688AD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02F522C1-031B-8B99-ED2A-3A2066C6541A}"/>
              </a:ext>
            </a:extLst>
          </p:cNvPr>
          <p:cNvSpPr/>
          <p:nvPr/>
        </p:nvSpPr>
        <p:spPr>
          <a:xfrm rot="-717662" flipH="1">
            <a:off x="15941852" y="6607373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1DA9949C-38AE-6613-7541-F85CF64873A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675A8B86-4F08-9EE8-4B03-7F0EB49315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DC9AABCB-C963-17F5-8FD7-EFF05FB3FBC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D0122155-B856-2E2F-D988-B74F9A8928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A0901B33-B0ED-7572-717A-6616C8E2148C}"/>
              </a:ext>
            </a:extLst>
          </p:cNvPr>
          <p:cNvSpPr/>
          <p:nvPr/>
        </p:nvSpPr>
        <p:spPr>
          <a:xfrm rot="-7330360">
            <a:off x="16598599" y="-759600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xmlns="" id="{60DF7E43-4AE0-37FA-B654-B04B430C2A81}"/>
              </a:ext>
            </a:extLst>
          </p:cNvPr>
          <p:cNvSpPr/>
          <p:nvPr/>
        </p:nvSpPr>
        <p:spPr>
          <a:xfrm>
            <a:off x="434606" y="267462"/>
            <a:ext cx="9269597" cy="1943559"/>
          </a:xfrm>
          <a:custGeom>
            <a:avLst/>
            <a:gdLst/>
            <a:ahLst/>
            <a:cxnLst/>
            <a:rect l="l" t="t" r="r" b="b"/>
            <a:pathLst>
              <a:path w="7315200" h="3078480">
                <a:moveTo>
                  <a:pt x="0" y="0"/>
                </a:moveTo>
                <a:lnTo>
                  <a:pt x="7315200" y="0"/>
                </a:lnTo>
                <a:lnTo>
                  <a:pt x="7315200" y="3078480"/>
                </a:lnTo>
                <a:lnTo>
                  <a:pt x="0" y="30784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3D3EB37A-6088-22F2-7868-EFB69F53AE71}"/>
              </a:ext>
            </a:extLst>
          </p:cNvPr>
          <p:cNvSpPr/>
          <p:nvPr/>
        </p:nvSpPr>
        <p:spPr>
          <a:xfrm>
            <a:off x="1219200" y="467678"/>
            <a:ext cx="81265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VIỆC NHÓM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KĨ THUẬT KHĂN TRẢI BÀN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xmlns="" id="{04F99629-C884-341F-D883-1CAFCA8020BE}"/>
              </a:ext>
            </a:extLst>
          </p:cNvPr>
          <p:cNvGrpSpPr/>
          <p:nvPr/>
        </p:nvGrpSpPr>
        <p:grpSpPr>
          <a:xfrm>
            <a:off x="2464022" y="2857500"/>
            <a:ext cx="13359956" cy="5943744"/>
            <a:chOff x="1828800" y="2857500"/>
            <a:chExt cx="13359956" cy="5943744"/>
          </a:xfrm>
        </p:grpSpPr>
        <p:sp>
          <p:nvSpPr>
            <p:cNvPr id="6" name="Hình chữ nhật: Góc vát 5">
              <a:extLst>
                <a:ext uri="{FF2B5EF4-FFF2-40B4-BE49-F238E27FC236}">
                  <a16:creationId xmlns:a16="http://schemas.microsoft.com/office/drawing/2014/main" xmlns="" id="{D459866C-C137-5FE9-B32B-99ADACDD5581}"/>
                </a:ext>
              </a:extLst>
            </p:cNvPr>
            <p:cNvSpPr/>
            <p:nvPr/>
          </p:nvSpPr>
          <p:spPr>
            <a:xfrm>
              <a:off x="1828800" y="2857500"/>
              <a:ext cx="13359956" cy="5943744"/>
            </a:xfrm>
            <a:prstGeom prst="bevel">
              <a:avLst>
                <a:gd name="adj" fmla="val 3900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xmlns="" id="{C0F4A3F7-176A-C371-0CB9-954E8B605EEB}"/>
                </a:ext>
              </a:extLst>
            </p:cNvPr>
            <p:cNvSpPr/>
            <p:nvPr/>
          </p:nvSpPr>
          <p:spPr>
            <a:xfrm>
              <a:off x="4242225" y="5367707"/>
              <a:ext cx="85331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>
                  <a:ln w="0"/>
                  <a:solidFill>
                    <a:srgbClr val="FF0000"/>
                  </a:solidFill>
                </a:rPr>
                <a:t>Ý kiến chung của cả nhóm</a:t>
              </a:r>
              <a:endParaRPr lang="vi-VN" sz="5400" b="0" cap="none" spc="0">
                <a:ln w="0"/>
                <a:solidFill>
                  <a:srgbClr val="FF0000"/>
                </a:solidFill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xmlns="" id="{3DC4ABED-4333-6DBA-BBD6-26056DC3AAAD}"/>
                </a:ext>
              </a:extLst>
            </p:cNvPr>
            <p:cNvSpPr/>
            <p:nvPr/>
          </p:nvSpPr>
          <p:spPr>
            <a:xfrm>
              <a:off x="7975378" y="3251392"/>
              <a:ext cx="1066800" cy="838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solidFill>
                    <a:schemeClr val="tx1"/>
                  </a:solidFill>
                </a:rPr>
                <a:t>1</a:t>
              </a:r>
              <a:endParaRPr lang="en-US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xmlns="" id="{77748B85-1AD8-0EDC-5780-F8F62E2C3DDC}"/>
                </a:ext>
              </a:extLst>
            </p:cNvPr>
            <p:cNvSpPr/>
            <p:nvPr/>
          </p:nvSpPr>
          <p:spPr>
            <a:xfrm>
              <a:off x="5329355" y="4072603"/>
              <a:ext cx="60324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 b="0" cap="none" spc="0" dirty="0">
                  <a:ln w="0"/>
                  <a:solidFill>
                    <a:schemeClr val="tx1"/>
                  </a:solidFill>
                </a:rPr>
                <a:t>Viết ý kiến cá nhân</a:t>
              </a:r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xmlns="" id="{806F4559-928F-935B-077C-133D412C7EFF}"/>
                </a:ext>
              </a:extLst>
            </p:cNvPr>
            <p:cNvSpPr/>
            <p:nvPr/>
          </p:nvSpPr>
          <p:spPr>
            <a:xfrm>
              <a:off x="7975378" y="7712448"/>
              <a:ext cx="1066800" cy="838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chemeClr val="tx1"/>
                  </a:solidFill>
                </a:rPr>
                <a:t>3</a:t>
              </a:r>
              <a:endParaRPr lang="en-US" sz="4000" b="1">
                <a:solidFill>
                  <a:schemeClr val="tx1"/>
                </a:solidFill>
              </a:endParaRPr>
            </a:p>
          </p:txBody>
        </p:sp>
        <p:sp>
          <p:nvSpPr>
            <p:cNvPr id="17" name="Hình chữ nhật 16">
              <a:extLst>
                <a:ext uri="{FF2B5EF4-FFF2-40B4-BE49-F238E27FC236}">
                  <a16:creationId xmlns:a16="http://schemas.microsoft.com/office/drawing/2014/main" xmlns="" id="{6F865A8D-207B-EB7A-C9F0-304F5367ABD0}"/>
                </a:ext>
              </a:extLst>
            </p:cNvPr>
            <p:cNvSpPr/>
            <p:nvPr/>
          </p:nvSpPr>
          <p:spPr>
            <a:xfrm>
              <a:off x="5329355" y="6762527"/>
              <a:ext cx="60324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 b="0" cap="none" spc="0" dirty="0">
                  <a:ln w="0"/>
                  <a:solidFill>
                    <a:schemeClr val="tx1"/>
                  </a:solidFill>
                </a:rPr>
                <a:t>Viết ý kiến cá nhân</a:t>
              </a:r>
            </a:p>
          </p:txBody>
        </p:sp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xmlns="" id="{7342A0B5-BD66-2675-4015-6858B184A6FB}"/>
                </a:ext>
              </a:extLst>
            </p:cNvPr>
            <p:cNvGrpSpPr/>
            <p:nvPr/>
          </p:nvGrpSpPr>
          <p:grpSpPr>
            <a:xfrm>
              <a:off x="1870206" y="3496284"/>
              <a:ext cx="1935318" cy="4808047"/>
              <a:chOff x="1870206" y="3496284"/>
              <a:chExt cx="1935318" cy="4808047"/>
            </a:xfrm>
          </p:grpSpPr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xmlns="" id="{D947AFA1-FF23-5A55-858B-2F39CA16573F}"/>
                  </a:ext>
                </a:extLst>
              </p:cNvPr>
              <p:cNvSpPr/>
              <p:nvPr/>
            </p:nvSpPr>
            <p:spPr>
              <a:xfrm rot="5400000">
                <a:off x="2853024" y="5410272"/>
                <a:ext cx="1066800" cy="8382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spc="-240">
                    <a:solidFill>
                      <a:schemeClr val="tx1"/>
                    </a:solidFill>
                  </a:rPr>
                  <a:t>4</a:t>
                </a:r>
                <a:endParaRPr lang="en-US" sz="4000" b="1" spc="-24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Hình chữ nhật 18">
                <a:extLst>
                  <a:ext uri="{FF2B5EF4-FFF2-40B4-BE49-F238E27FC236}">
                    <a16:creationId xmlns:a16="http://schemas.microsoft.com/office/drawing/2014/main" xmlns="" id="{95E63F13-5B55-36A4-763B-AC827BD3318E}"/>
                  </a:ext>
                </a:extLst>
              </p:cNvPr>
              <p:cNvSpPr/>
              <p:nvPr/>
            </p:nvSpPr>
            <p:spPr>
              <a:xfrm rot="5400000">
                <a:off x="-118319" y="5484809"/>
                <a:ext cx="4808047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4800" b="0" cap="none" spc="-240">
                    <a:ln w="0"/>
                    <a:solidFill>
                      <a:schemeClr val="tx1"/>
                    </a:solidFill>
                  </a:rPr>
                  <a:t>Viết ý kiến cá nhân</a:t>
                </a:r>
              </a:p>
            </p:txBody>
          </p:sp>
        </p:grpSp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xmlns="" id="{0C789A32-F18C-5E42-902A-60E2627816A9}"/>
                </a:ext>
              </a:extLst>
            </p:cNvPr>
            <p:cNvGrpSpPr/>
            <p:nvPr/>
          </p:nvGrpSpPr>
          <p:grpSpPr>
            <a:xfrm flipH="1">
              <a:off x="13190577" y="3326396"/>
              <a:ext cx="1935327" cy="4796954"/>
              <a:chOff x="1870197" y="3159990"/>
              <a:chExt cx="1935327" cy="4796954"/>
            </a:xfrm>
          </p:grpSpPr>
          <p:sp>
            <p:nvSpPr>
              <p:cNvPr id="23" name="Hình Bầu dục 22">
                <a:extLst>
                  <a:ext uri="{FF2B5EF4-FFF2-40B4-BE49-F238E27FC236}">
                    <a16:creationId xmlns:a16="http://schemas.microsoft.com/office/drawing/2014/main" xmlns="" id="{AD8824C9-AC16-FD77-5697-F57FF83ACED0}"/>
                  </a:ext>
                </a:extLst>
              </p:cNvPr>
              <p:cNvSpPr/>
              <p:nvPr/>
            </p:nvSpPr>
            <p:spPr>
              <a:xfrm rot="5400000">
                <a:off x="2853024" y="5410272"/>
                <a:ext cx="1066800" cy="8382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spc="-240">
                    <a:solidFill>
                      <a:schemeClr val="tx1"/>
                    </a:solidFill>
                  </a:rPr>
                  <a:t>2</a:t>
                </a:r>
                <a:endParaRPr lang="en-US" sz="4000" b="1" spc="-24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Hình chữ nhật 23">
                <a:extLst>
                  <a:ext uri="{FF2B5EF4-FFF2-40B4-BE49-F238E27FC236}">
                    <a16:creationId xmlns:a16="http://schemas.microsoft.com/office/drawing/2014/main" xmlns="" id="{79D53139-1A17-BE73-8A49-97DB06603B35}"/>
                  </a:ext>
                </a:extLst>
              </p:cNvPr>
              <p:cNvSpPr/>
              <p:nvPr/>
            </p:nvSpPr>
            <p:spPr>
              <a:xfrm rot="5400000">
                <a:off x="-112781" y="5142968"/>
                <a:ext cx="4796954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4800" b="0" cap="none" spc="-240">
                    <a:ln w="0"/>
                    <a:solidFill>
                      <a:schemeClr val="bg1"/>
                    </a:solidFill>
                  </a:rPr>
                  <a:t>Viết ý kiến cá nhân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4616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4BC8E6-469A-A41C-5033-CD8AA1056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25C0E3E0-CE29-2EAF-00AF-B3AB424176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193E2144-8A0C-482E-EBDC-406F0D6706E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6B55F00A-242A-75A1-8107-50B391287E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8EF862BD-CAA9-A12A-1A77-03375B75E65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870C3AE9-26A5-E620-1182-3630093789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A79C0EFC-82B0-863F-BF1C-45A4FF05CF70}"/>
              </a:ext>
            </a:extLst>
          </p:cNvPr>
          <p:cNvSpPr/>
          <p:nvPr/>
        </p:nvSpPr>
        <p:spPr>
          <a:xfrm rot="-7330360">
            <a:off x="16598599" y="-759600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DFCE501D-C029-7B1F-4A7B-B3235EE94CC4}"/>
              </a:ext>
            </a:extLst>
          </p:cNvPr>
          <p:cNvSpPr/>
          <p:nvPr/>
        </p:nvSpPr>
        <p:spPr>
          <a:xfrm>
            <a:off x="1381125" y="284429"/>
            <a:ext cx="14699170" cy="1735909"/>
          </a:xfrm>
          <a:custGeom>
            <a:avLst/>
            <a:gdLst>
              <a:gd name="connsiteX0" fmla="*/ 0 w 14699170"/>
              <a:gd name="connsiteY0" fmla="*/ 289324 h 1735909"/>
              <a:gd name="connsiteX1" fmla="*/ 289324 w 14699170"/>
              <a:gd name="connsiteY1" fmla="*/ 0 h 1735909"/>
              <a:gd name="connsiteX2" fmla="*/ 1244140 w 14699170"/>
              <a:gd name="connsiteY2" fmla="*/ 0 h 1735909"/>
              <a:gd name="connsiteX3" fmla="*/ 1492930 w 14699170"/>
              <a:gd name="connsiteY3" fmla="*/ 0 h 1735909"/>
              <a:gd name="connsiteX4" fmla="*/ 2024131 w 14699170"/>
              <a:gd name="connsiteY4" fmla="*/ 0 h 1735909"/>
              <a:gd name="connsiteX5" fmla="*/ 2414126 w 14699170"/>
              <a:gd name="connsiteY5" fmla="*/ 0 h 1735909"/>
              <a:gd name="connsiteX6" fmla="*/ 2945327 w 14699170"/>
              <a:gd name="connsiteY6" fmla="*/ 0 h 1735909"/>
              <a:gd name="connsiteX7" fmla="*/ 3476528 w 14699170"/>
              <a:gd name="connsiteY7" fmla="*/ 0 h 1735909"/>
              <a:gd name="connsiteX8" fmla="*/ 4148933 w 14699170"/>
              <a:gd name="connsiteY8" fmla="*/ 0 h 1735909"/>
              <a:gd name="connsiteX9" fmla="*/ 4680134 w 14699170"/>
              <a:gd name="connsiteY9" fmla="*/ 0 h 1735909"/>
              <a:gd name="connsiteX10" fmla="*/ 5493745 w 14699170"/>
              <a:gd name="connsiteY10" fmla="*/ 0 h 1735909"/>
              <a:gd name="connsiteX11" fmla="*/ 6307356 w 14699170"/>
              <a:gd name="connsiteY11" fmla="*/ 0 h 1735909"/>
              <a:gd name="connsiteX12" fmla="*/ 6979762 w 14699170"/>
              <a:gd name="connsiteY12" fmla="*/ 0 h 1735909"/>
              <a:gd name="connsiteX13" fmla="*/ 7228552 w 14699170"/>
              <a:gd name="connsiteY13" fmla="*/ 0 h 1735909"/>
              <a:gd name="connsiteX14" fmla="*/ 7618547 w 14699170"/>
              <a:gd name="connsiteY14" fmla="*/ 0 h 1735909"/>
              <a:gd name="connsiteX15" fmla="*/ 8149748 w 14699170"/>
              <a:gd name="connsiteY15" fmla="*/ 0 h 1735909"/>
              <a:gd name="connsiteX16" fmla="*/ 8398538 w 14699170"/>
              <a:gd name="connsiteY16" fmla="*/ 0 h 1735909"/>
              <a:gd name="connsiteX17" fmla="*/ 8788533 w 14699170"/>
              <a:gd name="connsiteY17" fmla="*/ 0 h 1735909"/>
              <a:gd name="connsiteX18" fmla="*/ 9037324 w 14699170"/>
              <a:gd name="connsiteY18" fmla="*/ 0 h 1735909"/>
              <a:gd name="connsiteX19" fmla="*/ 9568524 w 14699170"/>
              <a:gd name="connsiteY19" fmla="*/ 0 h 1735909"/>
              <a:gd name="connsiteX20" fmla="*/ 9817314 w 14699170"/>
              <a:gd name="connsiteY20" fmla="*/ 0 h 1735909"/>
              <a:gd name="connsiteX21" fmla="*/ 10772131 w 14699170"/>
              <a:gd name="connsiteY21" fmla="*/ 0 h 1735909"/>
              <a:gd name="connsiteX22" fmla="*/ 11162126 w 14699170"/>
              <a:gd name="connsiteY22" fmla="*/ 0 h 1735909"/>
              <a:gd name="connsiteX23" fmla="*/ 11410916 w 14699170"/>
              <a:gd name="connsiteY23" fmla="*/ 0 h 1735909"/>
              <a:gd name="connsiteX24" fmla="*/ 12083322 w 14699170"/>
              <a:gd name="connsiteY24" fmla="*/ 0 h 1735909"/>
              <a:gd name="connsiteX25" fmla="*/ 12332112 w 14699170"/>
              <a:gd name="connsiteY25" fmla="*/ 0 h 1735909"/>
              <a:gd name="connsiteX26" fmla="*/ 12580902 w 14699170"/>
              <a:gd name="connsiteY26" fmla="*/ 0 h 1735909"/>
              <a:gd name="connsiteX27" fmla="*/ 13253308 w 14699170"/>
              <a:gd name="connsiteY27" fmla="*/ 0 h 1735909"/>
              <a:gd name="connsiteX28" fmla="*/ 14409846 w 14699170"/>
              <a:gd name="connsiteY28" fmla="*/ 0 h 1735909"/>
              <a:gd name="connsiteX29" fmla="*/ 14699170 w 14699170"/>
              <a:gd name="connsiteY29" fmla="*/ 289324 h 1735909"/>
              <a:gd name="connsiteX30" fmla="*/ 14699170 w 14699170"/>
              <a:gd name="connsiteY30" fmla="*/ 879527 h 1735909"/>
              <a:gd name="connsiteX31" fmla="*/ 14699170 w 14699170"/>
              <a:gd name="connsiteY31" fmla="*/ 1446585 h 1735909"/>
              <a:gd name="connsiteX32" fmla="*/ 14409846 w 14699170"/>
              <a:gd name="connsiteY32" fmla="*/ 1735909 h 1735909"/>
              <a:gd name="connsiteX33" fmla="*/ 13737440 w 14699170"/>
              <a:gd name="connsiteY33" fmla="*/ 1735909 h 1735909"/>
              <a:gd name="connsiteX34" fmla="*/ 13488650 w 14699170"/>
              <a:gd name="connsiteY34" fmla="*/ 1735909 h 1735909"/>
              <a:gd name="connsiteX35" fmla="*/ 13098655 w 14699170"/>
              <a:gd name="connsiteY35" fmla="*/ 1735909 h 1735909"/>
              <a:gd name="connsiteX36" fmla="*/ 12849865 w 14699170"/>
              <a:gd name="connsiteY36" fmla="*/ 1735909 h 1735909"/>
              <a:gd name="connsiteX37" fmla="*/ 12036253 w 14699170"/>
              <a:gd name="connsiteY37" fmla="*/ 1735909 h 1735909"/>
              <a:gd name="connsiteX38" fmla="*/ 11081437 w 14699170"/>
              <a:gd name="connsiteY38" fmla="*/ 1735909 h 1735909"/>
              <a:gd name="connsiteX39" fmla="*/ 10550237 w 14699170"/>
              <a:gd name="connsiteY39" fmla="*/ 1735909 h 1735909"/>
              <a:gd name="connsiteX40" fmla="*/ 10019036 w 14699170"/>
              <a:gd name="connsiteY40" fmla="*/ 1735909 h 1735909"/>
              <a:gd name="connsiteX41" fmla="*/ 9205425 w 14699170"/>
              <a:gd name="connsiteY41" fmla="*/ 1735909 h 1735909"/>
              <a:gd name="connsiteX42" fmla="*/ 8533019 w 14699170"/>
              <a:gd name="connsiteY42" fmla="*/ 1735909 h 1735909"/>
              <a:gd name="connsiteX43" fmla="*/ 8001819 w 14699170"/>
              <a:gd name="connsiteY43" fmla="*/ 1735909 h 1735909"/>
              <a:gd name="connsiteX44" fmla="*/ 7470618 w 14699170"/>
              <a:gd name="connsiteY44" fmla="*/ 1735909 h 1735909"/>
              <a:gd name="connsiteX45" fmla="*/ 6798212 w 14699170"/>
              <a:gd name="connsiteY45" fmla="*/ 1735909 h 1735909"/>
              <a:gd name="connsiteX46" fmla="*/ 5843396 w 14699170"/>
              <a:gd name="connsiteY46" fmla="*/ 1735909 h 1735909"/>
              <a:gd name="connsiteX47" fmla="*/ 4888580 w 14699170"/>
              <a:gd name="connsiteY47" fmla="*/ 1735909 h 1735909"/>
              <a:gd name="connsiteX48" fmla="*/ 4357379 w 14699170"/>
              <a:gd name="connsiteY48" fmla="*/ 1735909 h 1735909"/>
              <a:gd name="connsiteX49" fmla="*/ 3402563 w 14699170"/>
              <a:gd name="connsiteY49" fmla="*/ 1735909 h 1735909"/>
              <a:gd name="connsiteX50" fmla="*/ 2730157 w 14699170"/>
              <a:gd name="connsiteY50" fmla="*/ 1735909 h 1735909"/>
              <a:gd name="connsiteX51" fmla="*/ 1775341 w 14699170"/>
              <a:gd name="connsiteY51" fmla="*/ 1735909 h 1735909"/>
              <a:gd name="connsiteX52" fmla="*/ 289324 w 14699170"/>
              <a:gd name="connsiteY52" fmla="*/ 1735909 h 1735909"/>
              <a:gd name="connsiteX53" fmla="*/ 0 w 14699170"/>
              <a:gd name="connsiteY53" fmla="*/ 1446585 h 1735909"/>
              <a:gd name="connsiteX54" fmla="*/ 0 w 14699170"/>
              <a:gd name="connsiteY54" fmla="*/ 856382 h 1735909"/>
              <a:gd name="connsiteX55" fmla="*/ 0 w 14699170"/>
              <a:gd name="connsiteY55" fmla="*/ 289324 h 173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4699170" h="1735909" fill="none" extrusionOk="0">
                <a:moveTo>
                  <a:pt x="0" y="289324"/>
                </a:moveTo>
                <a:cubicBezTo>
                  <a:pt x="-26274" y="154232"/>
                  <a:pt x="142790" y="-19882"/>
                  <a:pt x="289324" y="0"/>
                </a:cubicBezTo>
                <a:cubicBezTo>
                  <a:pt x="589181" y="-28272"/>
                  <a:pt x="917716" y="34703"/>
                  <a:pt x="1244140" y="0"/>
                </a:cubicBezTo>
                <a:cubicBezTo>
                  <a:pt x="1570564" y="-34703"/>
                  <a:pt x="1380175" y="8892"/>
                  <a:pt x="1492930" y="0"/>
                </a:cubicBezTo>
                <a:cubicBezTo>
                  <a:pt x="1605685" y="-8892"/>
                  <a:pt x="1828860" y="-72"/>
                  <a:pt x="2024131" y="0"/>
                </a:cubicBezTo>
                <a:cubicBezTo>
                  <a:pt x="2219402" y="72"/>
                  <a:pt x="2247121" y="10815"/>
                  <a:pt x="2414126" y="0"/>
                </a:cubicBezTo>
                <a:cubicBezTo>
                  <a:pt x="2581131" y="-10815"/>
                  <a:pt x="2713438" y="17069"/>
                  <a:pt x="2945327" y="0"/>
                </a:cubicBezTo>
                <a:cubicBezTo>
                  <a:pt x="3177216" y="-17069"/>
                  <a:pt x="3366211" y="7570"/>
                  <a:pt x="3476528" y="0"/>
                </a:cubicBezTo>
                <a:cubicBezTo>
                  <a:pt x="3586845" y="-7570"/>
                  <a:pt x="3920848" y="14403"/>
                  <a:pt x="4148933" y="0"/>
                </a:cubicBezTo>
                <a:cubicBezTo>
                  <a:pt x="4377019" y="-14403"/>
                  <a:pt x="4428890" y="-18461"/>
                  <a:pt x="4680134" y="0"/>
                </a:cubicBezTo>
                <a:cubicBezTo>
                  <a:pt x="4931378" y="18461"/>
                  <a:pt x="5314573" y="-38590"/>
                  <a:pt x="5493745" y="0"/>
                </a:cubicBezTo>
                <a:cubicBezTo>
                  <a:pt x="5672917" y="38590"/>
                  <a:pt x="6083664" y="-3238"/>
                  <a:pt x="6307356" y="0"/>
                </a:cubicBezTo>
                <a:cubicBezTo>
                  <a:pt x="6531048" y="3238"/>
                  <a:pt x="6771188" y="-27536"/>
                  <a:pt x="6979762" y="0"/>
                </a:cubicBezTo>
                <a:cubicBezTo>
                  <a:pt x="7188336" y="27536"/>
                  <a:pt x="7156259" y="11970"/>
                  <a:pt x="7228552" y="0"/>
                </a:cubicBezTo>
                <a:cubicBezTo>
                  <a:pt x="7300845" y="-11970"/>
                  <a:pt x="7448064" y="17703"/>
                  <a:pt x="7618547" y="0"/>
                </a:cubicBezTo>
                <a:cubicBezTo>
                  <a:pt x="7789031" y="-17703"/>
                  <a:pt x="7976560" y="-5791"/>
                  <a:pt x="8149748" y="0"/>
                </a:cubicBezTo>
                <a:cubicBezTo>
                  <a:pt x="8322936" y="5791"/>
                  <a:pt x="8326271" y="4959"/>
                  <a:pt x="8398538" y="0"/>
                </a:cubicBezTo>
                <a:cubicBezTo>
                  <a:pt x="8470805" y="-4959"/>
                  <a:pt x="8611246" y="-8653"/>
                  <a:pt x="8788533" y="0"/>
                </a:cubicBezTo>
                <a:cubicBezTo>
                  <a:pt x="8965821" y="8653"/>
                  <a:pt x="8970595" y="2406"/>
                  <a:pt x="9037324" y="0"/>
                </a:cubicBezTo>
                <a:cubicBezTo>
                  <a:pt x="9104053" y="-2406"/>
                  <a:pt x="9430883" y="-11994"/>
                  <a:pt x="9568524" y="0"/>
                </a:cubicBezTo>
                <a:cubicBezTo>
                  <a:pt x="9706165" y="11994"/>
                  <a:pt x="9753793" y="-8452"/>
                  <a:pt x="9817314" y="0"/>
                </a:cubicBezTo>
                <a:cubicBezTo>
                  <a:pt x="9880835" y="8452"/>
                  <a:pt x="10487276" y="-3151"/>
                  <a:pt x="10772131" y="0"/>
                </a:cubicBezTo>
                <a:cubicBezTo>
                  <a:pt x="11056986" y="3151"/>
                  <a:pt x="10988808" y="-17107"/>
                  <a:pt x="11162126" y="0"/>
                </a:cubicBezTo>
                <a:cubicBezTo>
                  <a:pt x="11335444" y="17107"/>
                  <a:pt x="11318848" y="9506"/>
                  <a:pt x="11410916" y="0"/>
                </a:cubicBezTo>
                <a:cubicBezTo>
                  <a:pt x="11502984" y="-9506"/>
                  <a:pt x="11888375" y="-15043"/>
                  <a:pt x="12083322" y="0"/>
                </a:cubicBezTo>
                <a:cubicBezTo>
                  <a:pt x="12278269" y="15043"/>
                  <a:pt x="12272236" y="-10444"/>
                  <a:pt x="12332112" y="0"/>
                </a:cubicBezTo>
                <a:cubicBezTo>
                  <a:pt x="12391988" y="10444"/>
                  <a:pt x="12526021" y="-564"/>
                  <a:pt x="12580902" y="0"/>
                </a:cubicBezTo>
                <a:cubicBezTo>
                  <a:pt x="12635783" y="564"/>
                  <a:pt x="12941110" y="10301"/>
                  <a:pt x="13253308" y="0"/>
                </a:cubicBezTo>
                <a:cubicBezTo>
                  <a:pt x="13565506" y="-10301"/>
                  <a:pt x="13980946" y="-20750"/>
                  <a:pt x="14409846" y="0"/>
                </a:cubicBezTo>
                <a:cubicBezTo>
                  <a:pt x="14595842" y="-30017"/>
                  <a:pt x="14705407" y="141475"/>
                  <a:pt x="14699170" y="289324"/>
                </a:cubicBezTo>
                <a:cubicBezTo>
                  <a:pt x="14725324" y="449605"/>
                  <a:pt x="14717646" y="621780"/>
                  <a:pt x="14699170" y="879527"/>
                </a:cubicBezTo>
                <a:cubicBezTo>
                  <a:pt x="14680694" y="1137274"/>
                  <a:pt x="14723029" y="1169961"/>
                  <a:pt x="14699170" y="1446585"/>
                </a:cubicBezTo>
                <a:cubicBezTo>
                  <a:pt x="14695302" y="1633240"/>
                  <a:pt x="14591271" y="1753408"/>
                  <a:pt x="14409846" y="1735909"/>
                </a:cubicBezTo>
                <a:cubicBezTo>
                  <a:pt x="14204598" y="1703081"/>
                  <a:pt x="13918764" y="1714205"/>
                  <a:pt x="13737440" y="1735909"/>
                </a:cubicBezTo>
                <a:cubicBezTo>
                  <a:pt x="13556116" y="1757613"/>
                  <a:pt x="13575144" y="1748044"/>
                  <a:pt x="13488650" y="1735909"/>
                </a:cubicBezTo>
                <a:cubicBezTo>
                  <a:pt x="13402156" y="1723775"/>
                  <a:pt x="13224514" y="1743013"/>
                  <a:pt x="13098655" y="1735909"/>
                </a:cubicBezTo>
                <a:cubicBezTo>
                  <a:pt x="12972796" y="1728805"/>
                  <a:pt x="12916623" y="1732335"/>
                  <a:pt x="12849865" y="1735909"/>
                </a:cubicBezTo>
                <a:cubicBezTo>
                  <a:pt x="12783107" y="1739484"/>
                  <a:pt x="12375009" y="1727848"/>
                  <a:pt x="12036253" y="1735909"/>
                </a:cubicBezTo>
                <a:cubicBezTo>
                  <a:pt x="11697497" y="1743970"/>
                  <a:pt x="11282905" y="1765539"/>
                  <a:pt x="11081437" y="1735909"/>
                </a:cubicBezTo>
                <a:cubicBezTo>
                  <a:pt x="10879969" y="1706279"/>
                  <a:pt x="10667059" y="1729016"/>
                  <a:pt x="10550237" y="1735909"/>
                </a:cubicBezTo>
                <a:cubicBezTo>
                  <a:pt x="10433415" y="1742802"/>
                  <a:pt x="10217218" y="1732890"/>
                  <a:pt x="10019036" y="1735909"/>
                </a:cubicBezTo>
                <a:cubicBezTo>
                  <a:pt x="9820854" y="1738928"/>
                  <a:pt x="9462651" y="1749437"/>
                  <a:pt x="9205425" y="1735909"/>
                </a:cubicBezTo>
                <a:cubicBezTo>
                  <a:pt x="8948199" y="1722381"/>
                  <a:pt x="8753428" y="1754820"/>
                  <a:pt x="8533019" y="1735909"/>
                </a:cubicBezTo>
                <a:cubicBezTo>
                  <a:pt x="8312610" y="1716998"/>
                  <a:pt x="8131337" y="1752704"/>
                  <a:pt x="8001819" y="1735909"/>
                </a:cubicBezTo>
                <a:cubicBezTo>
                  <a:pt x="7872301" y="1719114"/>
                  <a:pt x="7587867" y="1717949"/>
                  <a:pt x="7470618" y="1735909"/>
                </a:cubicBezTo>
                <a:cubicBezTo>
                  <a:pt x="7353369" y="1753869"/>
                  <a:pt x="6981296" y="1727835"/>
                  <a:pt x="6798212" y="1735909"/>
                </a:cubicBezTo>
                <a:cubicBezTo>
                  <a:pt x="6615128" y="1743983"/>
                  <a:pt x="6269725" y="1698738"/>
                  <a:pt x="5843396" y="1735909"/>
                </a:cubicBezTo>
                <a:cubicBezTo>
                  <a:pt x="5417067" y="1773080"/>
                  <a:pt x="5128853" y="1742731"/>
                  <a:pt x="4888580" y="1735909"/>
                </a:cubicBezTo>
                <a:cubicBezTo>
                  <a:pt x="4648307" y="1729087"/>
                  <a:pt x="4601148" y="1751873"/>
                  <a:pt x="4357379" y="1735909"/>
                </a:cubicBezTo>
                <a:cubicBezTo>
                  <a:pt x="4113610" y="1719945"/>
                  <a:pt x="3686462" y="1781655"/>
                  <a:pt x="3402563" y="1735909"/>
                </a:cubicBezTo>
                <a:cubicBezTo>
                  <a:pt x="3118664" y="1690163"/>
                  <a:pt x="2974859" y="1757305"/>
                  <a:pt x="2730157" y="1735909"/>
                </a:cubicBezTo>
                <a:cubicBezTo>
                  <a:pt x="2485455" y="1714513"/>
                  <a:pt x="2076189" y="1690167"/>
                  <a:pt x="1775341" y="1735909"/>
                </a:cubicBezTo>
                <a:cubicBezTo>
                  <a:pt x="1474493" y="1781651"/>
                  <a:pt x="839339" y="1673402"/>
                  <a:pt x="289324" y="1735909"/>
                </a:cubicBezTo>
                <a:cubicBezTo>
                  <a:pt x="147854" y="1765011"/>
                  <a:pt x="20276" y="1583948"/>
                  <a:pt x="0" y="1446585"/>
                </a:cubicBezTo>
                <a:cubicBezTo>
                  <a:pt x="899" y="1216890"/>
                  <a:pt x="-977" y="1084019"/>
                  <a:pt x="0" y="856382"/>
                </a:cubicBezTo>
                <a:cubicBezTo>
                  <a:pt x="977" y="628745"/>
                  <a:pt x="-24311" y="543205"/>
                  <a:pt x="0" y="289324"/>
                </a:cubicBezTo>
                <a:close/>
              </a:path>
              <a:path w="14699170" h="1735909" stroke="0" extrusionOk="0">
                <a:moveTo>
                  <a:pt x="0" y="289324"/>
                </a:moveTo>
                <a:cubicBezTo>
                  <a:pt x="11507" y="111533"/>
                  <a:pt x="122891" y="-5075"/>
                  <a:pt x="289324" y="0"/>
                </a:cubicBezTo>
                <a:cubicBezTo>
                  <a:pt x="389496" y="-6449"/>
                  <a:pt x="566807" y="19237"/>
                  <a:pt x="679319" y="0"/>
                </a:cubicBezTo>
                <a:cubicBezTo>
                  <a:pt x="791831" y="-19237"/>
                  <a:pt x="1020747" y="-15668"/>
                  <a:pt x="1210520" y="0"/>
                </a:cubicBezTo>
                <a:cubicBezTo>
                  <a:pt x="1400293" y="15668"/>
                  <a:pt x="1343198" y="-7947"/>
                  <a:pt x="1459310" y="0"/>
                </a:cubicBezTo>
                <a:cubicBezTo>
                  <a:pt x="1575422" y="7947"/>
                  <a:pt x="2097773" y="31271"/>
                  <a:pt x="2414126" y="0"/>
                </a:cubicBezTo>
                <a:cubicBezTo>
                  <a:pt x="2730479" y="-31271"/>
                  <a:pt x="2589895" y="10059"/>
                  <a:pt x="2662917" y="0"/>
                </a:cubicBezTo>
                <a:cubicBezTo>
                  <a:pt x="2735939" y="-10059"/>
                  <a:pt x="3409665" y="31096"/>
                  <a:pt x="3617733" y="0"/>
                </a:cubicBezTo>
                <a:cubicBezTo>
                  <a:pt x="3825801" y="-31096"/>
                  <a:pt x="3756745" y="-81"/>
                  <a:pt x="3866523" y="0"/>
                </a:cubicBezTo>
                <a:cubicBezTo>
                  <a:pt x="3976301" y="81"/>
                  <a:pt x="4032900" y="-3221"/>
                  <a:pt x="4115313" y="0"/>
                </a:cubicBezTo>
                <a:cubicBezTo>
                  <a:pt x="4197726" y="3221"/>
                  <a:pt x="4623981" y="-35100"/>
                  <a:pt x="4928924" y="0"/>
                </a:cubicBezTo>
                <a:cubicBezTo>
                  <a:pt x="5233867" y="35100"/>
                  <a:pt x="5372772" y="21538"/>
                  <a:pt x="5601330" y="0"/>
                </a:cubicBezTo>
                <a:cubicBezTo>
                  <a:pt x="5829888" y="-21538"/>
                  <a:pt x="6227031" y="-7050"/>
                  <a:pt x="6414941" y="0"/>
                </a:cubicBezTo>
                <a:cubicBezTo>
                  <a:pt x="6602851" y="7050"/>
                  <a:pt x="6603983" y="-4591"/>
                  <a:pt x="6663731" y="0"/>
                </a:cubicBezTo>
                <a:cubicBezTo>
                  <a:pt x="6723479" y="4591"/>
                  <a:pt x="7076223" y="-35746"/>
                  <a:pt x="7477342" y="0"/>
                </a:cubicBezTo>
                <a:cubicBezTo>
                  <a:pt x="7878461" y="35746"/>
                  <a:pt x="7609344" y="-3644"/>
                  <a:pt x="7726132" y="0"/>
                </a:cubicBezTo>
                <a:cubicBezTo>
                  <a:pt x="7842920" y="3644"/>
                  <a:pt x="7867644" y="-9224"/>
                  <a:pt x="7974922" y="0"/>
                </a:cubicBezTo>
                <a:cubicBezTo>
                  <a:pt x="8082200" y="9224"/>
                  <a:pt x="8446495" y="40358"/>
                  <a:pt x="8788533" y="0"/>
                </a:cubicBezTo>
                <a:cubicBezTo>
                  <a:pt x="9130571" y="-40358"/>
                  <a:pt x="9046595" y="-17893"/>
                  <a:pt x="9178529" y="0"/>
                </a:cubicBezTo>
                <a:cubicBezTo>
                  <a:pt x="9310463" y="17893"/>
                  <a:pt x="9814009" y="-37257"/>
                  <a:pt x="10133345" y="0"/>
                </a:cubicBezTo>
                <a:cubicBezTo>
                  <a:pt x="10452681" y="37257"/>
                  <a:pt x="10732089" y="40338"/>
                  <a:pt x="10946956" y="0"/>
                </a:cubicBezTo>
                <a:cubicBezTo>
                  <a:pt x="11161823" y="-40338"/>
                  <a:pt x="11504007" y="42149"/>
                  <a:pt x="11901772" y="0"/>
                </a:cubicBezTo>
                <a:cubicBezTo>
                  <a:pt x="12299537" y="-42149"/>
                  <a:pt x="12087311" y="9363"/>
                  <a:pt x="12150562" y="0"/>
                </a:cubicBezTo>
                <a:cubicBezTo>
                  <a:pt x="12213813" y="-9363"/>
                  <a:pt x="12344087" y="-3233"/>
                  <a:pt x="12399353" y="0"/>
                </a:cubicBezTo>
                <a:cubicBezTo>
                  <a:pt x="12454619" y="3233"/>
                  <a:pt x="12799261" y="20178"/>
                  <a:pt x="12930553" y="0"/>
                </a:cubicBezTo>
                <a:cubicBezTo>
                  <a:pt x="13061845" y="-20178"/>
                  <a:pt x="13114848" y="7680"/>
                  <a:pt x="13179343" y="0"/>
                </a:cubicBezTo>
                <a:cubicBezTo>
                  <a:pt x="13243838" y="-7680"/>
                  <a:pt x="13317282" y="-4418"/>
                  <a:pt x="13428134" y="0"/>
                </a:cubicBezTo>
                <a:cubicBezTo>
                  <a:pt x="13538986" y="4418"/>
                  <a:pt x="13583563" y="7195"/>
                  <a:pt x="13676924" y="0"/>
                </a:cubicBezTo>
                <a:cubicBezTo>
                  <a:pt x="13770285" y="-7195"/>
                  <a:pt x="14206442" y="19160"/>
                  <a:pt x="14409846" y="0"/>
                </a:cubicBezTo>
                <a:cubicBezTo>
                  <a:pt x="14572692" y="24463"/>
                  <a:pt x="14729011" y="109906"/>
                  <a:pt x="14699170" y="289324"/>
                </a:cubicBezTo>
                <a:cubicBezTo>
                  <a:pt x="14716175" y="482770"/>
                  <a:pt x="14694827" y="641992"/>
                  <a:pt x="14699170" y="879527"/>
                </a:cubicBezTo>
                <a:cubicBezTo>
                  <a:pt x="14703513" y="1117062"/>
                  <a:pt x="14694074" y="1164101"/>
                  <a:pt x="14699170" y="1446585"/>
                </a:cubicBezTo>
                <a:cubicBezTo>
                  <a:pt x="14709528" y="1618021"/>
                  <a:pt x="14595788" y="1738026"/>
                  <a:pt x="14409846" y="1735909"/>
                </a:cubicBezTo>
                <a:cubicBezTo>
                  <a:pt x="14159899" y="1714911"/>
                  <a:pt x="14138261" y="1711363"/>
                  <a:pt x="13878645" y="1735909"/>
                </a:cubicBezTo>
                <a:cubicBezTo>
                  <a:pt x="13619029" y="1760455"/>
                  <a:pt x="13457593" y="1713874"/>
                  <a:pt x="13347445" y="1735909"/>
                </a:cubicBezTo>
                <a:cubicBezTo>
                  <a:pt x="13237297" y="1757944"/>
                  <a:pt x="12970064" y="1718982"/>
                  <a:pt x="12816244" y="1735909"/>
                </a:cubicBezTo>
                <a:cubicBezTo>
                  <a:pt x="12662424" y="1752836"/>
                  <a:pt x="12552261" y="1737939"/>
                  <a:pt x="12426249" y="1735909"/>
                </a:cubicBezTo>
                <a:cubicBezTo>
                  <a:pt x="12300238" y="1733879"/>
                  <a:pt x="12282406" y="1735833"/>
                  <a:pt x="12177459" y="1735909"/>
                </a:cubicBezTo>
                <a:cubicBezTo>
                  <a:pt x="12072512" y="1735986"/>
                  <a:pt x="11980369" y="1750939"/>
                  <a:pt x="11787463" y="1735909"/>
                </a:cubicBezTo>
                <a:cubicBezTo>
                  <a:pt x="11594557" y="1720879"/>
                  <a:pt x="11502713" y="1718257"/>
                  <a:pt x="11256263" y="1735909"/>
                </a:cubicBezTo>
                <a:cubicBezTo>
                  <a:pt x="11009813" y="1753561"/>
                  <a:pt x="10774334" y="1763845"/>
                  <a:pt x="10301447" y="1735909"/>
                </a:cubicBezTo>
                <a:cubicBezTo>
                  <a:pt x="9828560" y="1707973"/>
                  <a:pt x="9765632" y="1778141"/>
                  <a:pt x="9346630" y="1735909"/>
                </a:cubicBezTo>
                <a:cubicBezTo>
                  <a:pt x="8927628" y="1693677"/>
                  <a:pt x="9166566" y="1734285"/>
                  <a:pt x="9097840" y="1735909"/>
                </a:cubicBezTo>
                <a:cubicBezTo>
                  <a:pt x="9029114" y="1737534"/>
                  <a:pt x="8770664" y="1718203"/>
                  <a:pt x="8566640" y="1735909"/>
                </a:cubicBezTo>
                <a:cubicBezTo>
                  <a:pt x="8362616" y="1753615"/>
                  <a:pt x="8423715" y="1733686"/>
                  <a:pt x="8317849" y="1735909"/>
                </a:cubicBezTo>
                <a:cubicBezTo>
                  <a:pt x="8211983" y="1738132"/>
                  <a:pt x="7962106" y="1713131"/>
                  <a:pt x="7645444" y="1735909"/>
                </a:cubicBezTo>
                <a:cubicBezTo>
                  <a:pt x="7328782" y="1758687"/>
                  <a:pt x="7125484" y="1763655"/>
                  <a:pt x="6973038" y="1735909"/>
                </a:cubicBezTo>
                <a:cubicBezTo>
                  <a:pt x="6820592" y="1708163"/>
                  <a:pt x="6559229" y="1749246"/>
                  <a:pt x="6159427" y="1735909"/>
                </a:cubicBezTo>
                <a:cubicBezTo>
                  <a:pt x="5759625" y="1722572"/>
                  <a:pt x="5642721" y="1760642"/>
                  <a:pt x="5487021" y="1735909"/>
                </a:cubicBezTo>
                <a:cubicBezTo>
                  <a:pt x="5331321" y="1711176"/>
                  <a:pt x="4975604" y="1729549"/>
                  <a:pt x="4673410" y="1735909"/>
                </a:cubicBezTo>
                <a:cubicBezTo>
                  <a:pt x="4371216" y="1742269"/>
                  <a:pt x="4466092" y="1742400"/>
                  <a:pt x="4283415" y="1735909"/>
                </a:cubicBezTo>
                <a:cubicBezTo>
                  <a:pt x="4100738" y="1729418"/>
                  <a:pt x="3866993" y="1764767"/>
                  <a:pt x="3611009" y="1735909"/>
                </a:cubicBezTo>
                <a:cubicBezTo>
                  <a:pt x="3355025" y="1707051"/>
                  <a:pt x="3385960" y="1726705"/>
                  <a:pt x="3221013" y="1735909"/>
                </a:cubicBezTo>
                <a:cubicBezTo>
                  <a:pt x="3056066" y="1745113"/>
                  <a:pt x="2665782" y="1705036"/>
                  <a:pt x="2407402" y="1735909"/>
                </a:cubicBezTo>
                <a:cubicBezTo>
                  <a:pt x="2149022" y="1766782"/>
                  <a:pt x="1875509" y="1767371"/>
                  <a:pt x="1593791" y="1735909"/>
                </a:cubicBezTo>
                <a:cubicBezTo>
                  <a:pt x="1312073" y="1704447"/>
                  <a:pt x="787346" y="1746757"/>
                  <a:pt x="289324" y="1735909"/>
                </a:cubicBezTo>
                <a:cubicBezTo>
                  <a:pt x="145323" y="1753557"/>
                  <a:pt x="-27968" y="1619238"/>
                  <a:pt x="0" y="1446585"/>
                </a:cubicBezTo>
                <a:cubicBezTo>
                  <a:pt x="-25079" y="1325680"/>
                  <a:pt x="9972" y="1038184"/>
                  <a:pt x="0" y="902672"/>
                </a:cubicBezTo>
                <a:cubicBezTo>
                  <a:pt x="-9972" y="767160"/>
                  <a:pt x="-17247" y="479118"/>
                  <a:pt x="0" y="28932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8DF"/>
            </a:solidFill>
            <a:extLst>
              <a:ext uri="{C807C97D-BFC1-408E-A445-0C87EB9F89A2}">
                <ask:lineSketchStyleProps xmlns:ask="http://schemas.microsoft.com/office/drawing/2018/sketchyshapes" xmlns="" sd="136878385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9BDDA868-1EDE-CCAD-A7B6-998ECD5F06D3}"/>
              </a:ext>
            </a:extLst>
          </p:cNvPr>
          <p:cNvSpPr/>
          <p:nvPr/>
        </p:nvSpPr>
        <p:spPr>
          <a:xfrm>
            <a:off x="2286000" y="450678"/>
            <a:ext cx="134873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800" dirty="0">
                <a:ln w="0"/>
              </a:rPr>
              <a:t>Chia sẻ về những việc em đã làm để tạo bầu không khí vui vẻ, đầm ấm trong gia đình.</a:t>
            </a:r>
            <a:endParaRPr lang="vi-VN" sz="48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34F28F20-06F6-6A8E-F810-A4B35D30EB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7" y="273916"/>
            <a:ext cx="1815475" cy="1987425"/>
          </a:xfrm>
          <a:prstGeom prst="rect">
            <a:avLst/>
          </a:prstGeom>
        </p:spPr>
      </p:pic>
      <p:sp>
        <p:nvSpPr>
          <p:cNvPr id="18" name="Freeform 2"/>
          <p:cNvSpPr/>
          <p:nvPr/>
        </p:nvSpPr>
        <p:spPr>
          <a:xfrm>
            <a:off x="737418" y="5947768"/>
            <a:ext cx="3419072" cy="3256666"/>
          </a:xfrm>
          <a:custGeom>
            <a:avLst/>
            <a:gdLst/>
            <a:ahLst/>
            <a:cxnLst/>
            <a:rect l="l" t="t" r="r" b="b"/>
            <a:pathLst>
              <a:path w="3946402" h="3758948">
                <a:moveTo>
                  <a:pt x="0" y="0"/>
                </a:moveTo>
                <a:lnTo>
                  <a:pt x="3946402" y="0"/>
                </a:lnTo>
                <a:lnTo>
                  <a:pt x="3946402" y="3758948"/>
                </a:lnTo>
                <a:lnTo>
                  <a:pt x="0" y="37589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/>
          <p:cNvSpPr/>
          <p:nvPr/>
        </p:nvSpPr>
        <p:spPr>
          <a:xfrm>
            <a:off x="10013739" y="6205778"/>
            <a:ext cx="2814801" cy="3123219"/>
          </a:xfrm>
          <a:custGeom>
            <a:avLst/>
            <a:gdLst/>
            <a:ahLst/>
            <a:cxnLst/>
            <a:rect l="l" t="t" r="r" b="b"/>
            <a:pathLst>
              <a:path w="3248933" h="3604919">
                <a:moveTo>
                  <a:pt x="0" y="0"/>
                </a:moveTo>
                <a:lnTo>
                  <a:pt x="3248934" y="0"/>
                </a:lnTo>
                <a:lnTo>
                  <a:pt x="3248934" y="3604920"/>
                </a:lnTo>
                <a:lnTo>
                  <a:pt x="0" y="36049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4"/>
          <p:cNvSpPr/>
          <p:nvPr/>
        </p:nvSpPr>
        <p:spPr>
          <a:xfrm>
            <a:off x="10067611" y="2039379"/>
            <a:ext cx="4421666" cy="3564968"/>
          </a:xfrm>
          <a:custGeom>
            <a:avLst/>
            <a:gdLst/>
            <a:ahLst/>
            <a:cxnLst/>
            <a:rect l="l" t="t" r="r" b="b"/>
            <a:pathLst>
              <a:path w="5103628" h="4114800">
                <a:moveTo>
                  <a:pt x="0" y="0"/>
                </a:moveTo>
                <a:lnTo>
                  <a:pt x="5103628" y="0"/>
                </a:lnTo>
                <a:lnTo>
                  <a:pt x="5103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5"/>
          <p:cNvSpPr/>
          <p:nvPr/>
        </p:nvSpPr>
        <p:spPr>
          <a:xfrm>
            <a:off x="14190570" y="6205778"/>
            <a:ext cx="2890574" cy="2558158"/>
          </a:xfrm>
          <a:custGeom>
            <a:avLst/>
            <a:gdLst/>
            <a:ahLst/>
            <a:cxnLst/>
            <a:rect l="l" t="t" r="r" b="b"/>
            <a:pathLst>
              <a:path w="3336393" h="2952708">
                <a:moveTo>
                  <a:pt x="0" y="0"/>
                </a:moveTo>
                <a:lnTo>
                  <a:pt x="3336392" y="0"/>
                </a:lnTo>
                <a:lnTo>
                  <a:pt x="3336392" y="2952708"/>
                </a:lnTo>
                <a:lnTo>
                  <a:pt x="0" y="2952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6"/>
          <p:cNvSpPr/>
          <p:nvPr/>
        </p:nvSpPr>
        <p:spPr>
          <a:xfrm>
            <a:off x="382729" y="2112858"/>
            <a:ext cx="4714007" cy="3564968"/>
          </a:xfrm>
          <a:custGeom>
            <a:avLst/>
            <a:gdLst/>
            <a:ahLst/>
            <a:cxnLst/>
            <a:rect l="l" t="t" r="r" b="b"/>
            <a:pathLst>
              <a:path w="5441058" h="4114800">
                <a:moveTo>
                  <a:pt x="0" y="0"/>
                </a:moveTo>
                <a:lnTo>
                  <a:pt x="5441058" y="0"/>
                </a:lnTo>
                <a:lnTo>
                  <a:pt x="5441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7"/>
          <p:cNvSpPr/>
          <p:nvPr/>
        </p:nvSpPr>
        <p:spPr>
          <a:xfrm>
            <a:off x="5446710" y="5793617"/>
            <a:ext cx="3293139" cy="3564967"/>
          </a:xfrm>
          <a:custGeom>
            <a:avLst/>
            <a:gdLst/>
            <a:ahLst/>
            <a:cxnLst/>
            <a:rect l="l" t="t" r="r" b="b"/>
            <a:pathLst>
              <a:path w="3801047" h="4114800">
                <a:moveTo>
                  <a:pt x="0" y="0"/>
                </a:moveTo>
                <a:lnTo>
                  <a:pt x="3801046" y="0"/>
                </a:lnTo>
                <a:lnTo>
                  <a:pt x="38010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8"/>
          <p:cNvSpPr/>
          <p:nvPr/>
        </p:nvSpPr>
        <p:spPr>
          <a:xfrm>
            <a:off x="5454809" y="2004197"/>
            <a:ext cx="4022531" cy="3564968"/>
          </a:xfrm>
          <a:custGeom>
            <a:avLst/>
            <a:gdLst/>
            <a:ahLst/>
            <a:cxnLst/>
            <a:rect l="l" t="t" r="r" b="b"/>
            <a:pathLst>
              <a:path w="4642934" h="4114800">
                <a:moveTo>
                  <a:pt x="0" y="0"/>
                </a:moveTo>
                <a:lnTo>
                  <a:pt x="4642933" y="0"/>
                </a:lnTo>
                <a:lnTo>
                  <a:pt x="46429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9"/>
          <p:cNvSpPr/>
          <p:nvPr/>
        </p:nvSpPr>
        <p:spPr>
          <a:xfrm>
            <a:off x="14652945" y="2382800"/>
            <a:ext cx="3471387" cy="3564968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61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A471E0-DFC0-8702-8A5B-24782C504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163B1615-52D2-B64D-EA08-9B1ADB9E87DE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D92A9477-90C7-4F24-4274-485E7C965212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3F05722D-7617-254C-2E90-21B052E53974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B6A61A91-B51C-41AA-2A7E-C55CFE45C765}"/>
              </a:ext>
            </a:extLst>
          </p:cNvPr>
          <p:cNvGrpSpPr/>
          <p:nvPr/>
        </p:nvGrpSpPr>
        <p:grpSpPr>
          <a:xfrm>
            <a:off x="2743200" y="1455773"/>
            <a:ext cx="11945816" cy="6289248"/>
            <a:chOff x="0" y="0"/>
            <a:chExt cx="12778154" cy="83856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6CEADD08-70B1-A94E-C3AC-2448593669D6}"/>
                </a:ext>
              </a:extLst>
            </p:cNvPr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F834B76B-FBD6-EFD5-040B-747C5AE5F5CD}"/>
                </a:ext>
              </a:extLst>
            </p:cNvPr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9E838D92-9100-9512-6CF1-E0FDF6F228DD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9C278559-399E-6AA7-77B6-CB088DF1F50F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280D3E0E-42C0-7C14-F22B-06DA423B3321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BF9651FB-74BF-3C77-3706-777604572C7B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2CF6FF4C-2C5E-72F8-D5EF-98626129A51C}"/>
              </a:ext>
            </a:extLst>
          </p:cNvPr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4B8C120B-6DED-1266-BE50-80FAA1B6C247}"/>
              </a:ext>
            </a:extLst>
          </p:cNvPr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CBB8860D-FA09-16E4-AEFF-B64E44DEAC7E}"/>
              </a:ext>
            </a:extLst>
          </p:cNvPr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7CB3BB0D-81A8-3D74-F573-547CF2A139F5}"/>
              </a:ext>
            </a:extLst>
          </p:cNvPr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51889E35-B0A2-AFBA-6AC0-01BFB778D9ED}"/>
              </a:ext>
            </a:extLst>
          </p:cNvPr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C24740DF-DA39-F34C-871D-80C82ED93D76}"/>
              </a:ext>
            </a:extLst>
          </p:cNvPr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F2A196A6-0358-0479-CE46-C7BE7F0B5302}"/>
              </a:ext>
            </a:extLst>
          </p:cNvPr>
          <p:cNvSpPr txBox="1">
            <a:spLocks noChangeAspect="1"/>
          </p:cNvSpPr>
          <p:nvPr/>
        </p:nvSpPr>
        <p:spPr>
          <a:xfrm>
            <a:off x="3757237" y="3026276"/>
            <a:ext cx="9603495" cy="2313423"/>
          </a:xfrm>
          <a:custGeom>
            <a:avLst/>
            <a:gdLst/>
            <a:ahLst/>
            <a:cxnLst/>
            <a:rect l="l" t="t" r="r" b="b"/>
            <a:pathLst>
              <a:path w="9603495" h="2313423">
                <a:moveTo>
                  <a:pt x="1962797" y="1178815"/>
                </a:moveTo>
                <a:cubicBezTo>
                  <a:pt x="1940343" y="1178815"/>
                  <a:pt x="1922802" y="1183025"/>
                  <a:pt x="1910171" y="1191445"/>
                </a:cubicBezTo>
                <a:cubicBezTo>
                  <a:pt x="1904559" y="1199865"/>
                  <a:pt x="1900348" y="1224423"/>
                  <a:pt x="1897541" y="1265120"/>
                </a:cubicBezTo>
                <a:cubicBezTo>
                  <a:pt x="1896138" y="1284767"/>
                  <a:pt x="1895436" y="1306519"/>
                  <a:pt x="1895436" y="1330376"/>
                </a:cubicBezTo>
                <a:cubicBezTo>
                  <a:pt x="1895436" y="1354233"/>
                  <a:pt x="1895436" y="1380195"/>
                  <a:pt x="1895436" y="1408262"/>
                </a:cubicBezTo>
                <a:cubicBezTo>
                  <a:pt x="1895436" y="1436329"/>
                  <a:pt x="1895787" y="1464747"/>
                  <a:pt x="1896489" y="1493516"/>
                </a:cubicBezTo>
                <a:cubicBezTo>
                  <a:pt x="1897190" y="1522284"/>
                  <a:pt x="1898243" y="1552807"/>
                  <a:pt x="1899646" y="1585084"/>
                </a:cubicBezTo>
                <a:cubicBezTo>
                  <a:pt x="1901050" y="1617361"/>
                  <a:pt x="1902453" y="1647533"/>
                  <a:pt x="1903856" y="1675600"/>
                </a:cubicBezTo>
                <a:cubicBezTo>
                  <a:pt x="1905261" y="1703667"/>
                  <a:pt x="1907366" y="1731033"/>
                  <a:pt x="1910171" y="1757696"/>
                </a:cubicBezTo>
                <a:cubicBezTo>
                  <a:pt x="1914382" y="1809620"/>
                  <a:pt x="1918592" y="1853826"/>
                  <a:pt x="1922802" y="1890313"/>
                </a:cubicBezTo>
                <a:cubicBezTo>
                  <a:pt x="1927012" y="1926800"/>
                  <a:pt x="1929819" y="1945745"/>
                  <a:pt x="1931222" y="1947149"/>
                </a:cubicBezTo>
                <a:lnTo>
                  <a:pt x="1995010" y="1947149"/>
                </a:lnTo>
                <a:lnTo>
                  <a:pt x="1995688" y="1944912"/>
                </a:lnTo>
                <a:cubicBezTo>
                  <a:pt x="1997267" y="1937281"/>
                  <a:pt x="1999635" y="1919783"/>
                  <a:pt x="2002793" y="1892418"/>
                </a:cubicBezTo>
                <a:cubicBezTo>
                  <a:pt x="2007003" y="1855931"/>
                  <a:pt x="2011213" y="1811725"/>
                  <a:pt x="2015423" y="1759801"/>
                </a:cubicBezTo>
                <a:cubicBezTo>
                  <a:pt x="2018229" y="1733138"/>
                  <a:pt x="2020334" y="1705422"/>
                  <a:pt x="2021738" y="1676653"/>
                </a:cubicBezTo>
                <a:cubicBezTo>
                  <a:pt x="2023141" y="1647884"/>
                  <a:pt x="2024544" y="1617361"/>
                  <a:pt x="2025949" y="1585084"/>
                </a:cubicBezTo>
                <a:cubicBezTo>
                  <a:pt x="2027352" y="1552807"/>
                  <a:pt x="2028404" y="1522284"/>
                  <a:pt x="2029106" y="1493516"/>
                </a:cubicBezTo>
                <a:cubicBezTo>
                  <a:pt x="2029808" y="1464747"/>
                  <a:pt x="2030159" y="1436329"/>
                  <a:pt x="2030159" y="1408262"/>
                </a:cubicBezTo>
                <a:cubicBezTo>
                  <a:pt x="2030159" y="1380195"/>
                  <a:pt x="2030159" y="1354233"/>
                  <a:pt x="2030159" y="1330376"/>
                </a:cubicBezTo>
                <a:cubicBezTo>
                  <a:pt x="2030159" y="1306519"/>
                  <a:pt x="2029457" y="1284767"/>
                  <a:pt x="2028054" y="1265120"/>
                </a:cubicBezTo>
                <a:cubicBezTo>
                  <a:pt x="2025246" y="1224423"/>
                  <a:pt x="2021036" y="1199865"/>
                  <a:pt x="2015423" y="1191445"/>
                </a:cubicBezTo>
                <a:cubicBezTo>
                  <a:pt x="2002793" y="1183025"/>
                  <a:pt x="1985251" y="1178815"/>
                  <a:pt x="1962797" y="1178815"/>
                </a:cubicBezTo>
                <a:close/>
                <a:moveTo>
                  <a:pt x="5827984" y="884111"/>
                </a:moveTo>
                <a:lnTo>
                  <a:pt x="5827984" y="886216"/>
                </a:lnTo>
                <a:cubicBezTo>
                  <a:pt x="5825178" y="887619"/>
                  <a:pt x="5820968" y="891127"/>
                  <a:pt x="5815354" y="896741"/>
                </a:cubicBezTo>
                <a:close/>
                <a:moveTo>
                  <a:pt x="6204784" y="791490"/>
                </a:moveTo>
                <a:cubicBezTo>
                  <a:pt x="6213204" y="791490"/>
                  <a:pt x="6223730" y="791840"/>
                  <a:pt x="6236360" y="792542"/>
                </a:cubicBezTo>
                <a:cubicBezTo>
                  <a:pt x="6248990" y="793244"/>
                  <a:pt x="6261970" y="794647"/>
                  <a:pt x="6275303" y="796752"/>
                </a:cubicBezTo>
                <a:cubicBezTo>
                  <a:pt x="6288634" y="798857"/>
                  <a:pt x="6300914" y="802366"/>
                  <a:pt x="6312140" y="807277"/>
                </a:cubicBezTo>
                <a:cubicBezTo>
                  <a:pt x="6323368" y="812189"/>
                  <a:pt x="6331086" y="818855"/>
                  <a:pt x="6335296" y="827275"/>
                </a:cubicBezTo>
                <a:cubicBezTo>
                  <a:pt x="6333892" y="839905"/>
                  <a:pt x="6331787" y="863060"/>
                  <a:pt x="6328981" y="896741"/>
                </a:cubicBezTo>
                <a:cubicBezTo>
                  <a:pt x="6327578" y="913581"/>
                  <a:pt x="6326524" y="931474"/>
                  <a:pt x="6325823" y="950419"/>
                </a:cubicBezTo>
                <a:cubicBezTo>
                  <a:pt x="6325122" y="969364"/>
                  <a:pt x="6323368" y="990064"/>
                  <a:pt x="6320560" y="1012517"/>
                </a:cubicBezTo>
                <a:cubicBezTo>
                  <a:pt x="6316351" y="1060231"/>
                  <a:pt x="6312491" y="1107244"/>
                  <a:pt x="6308984" y="1153554"/>
                </a:cubicBezTo>
                <a:cubicBezTo>
                  <a:pt x="6305474" y="1199865"/>
                  <a:pt x="6302317" y="1246877"/>
                  <a:pt x="6299510" y="1294591"/>
                </a:cubicBezTo>
                <a:cubicBezTo>
                  <a:pt x="6296703" y="1342305"/>
                  <a:pt x="6294598" y="1381599"/>
                  <a:pt x="6293196" y="1412472"/>
                </a:cubicBezTo>
                <a:cubicBezTo>
                  <a:pt x="6291792" y="1429312"/>
                  <a:pt x="6291090" y="1443346"/>
                  <a:pt x="6291090" y="1454573"/>
                </a:cubicBezTo>
                <a:cubicBezTo>
                  <a:pt x="6291090" y="1465800"/>
                  <a:pt x="6291090" y="1474921"/>
                  <a:pt x="6291090" y="1481938"/>
                </a:cubicBezTo>
                <a:cubicBezTo>
                  <a:pt x="6327578" y="1389317"/>
                  <a:pt x="6366520" y="1298099"/>
                  <a:pt x="6407919" y="1208285"/>
                </a:cubicBezTo>
                <a:cubicBezTo>
                  <a:pt x="6449318" y="1118470"/>
                  <a:pt x="6493172" y="1029358"/>
                  <a:pt x="6539483" y="940946"/>
                </a:cubicBezTo>
                <a:cubicBezTo>
                  <a:pt x="6571760" y="879199"/>
                  <a:pt x="6601230" y="831485"/>
                  <a:pt x="6627894" y="797805"/>
                </a:cubicBezTo>
                <a:cubicBezTo>
                  <a:pt x="6678415" y="793595"/>
                  <a:pt x="6726129" y="806926"/>
                  <a:pt x="6771036" y="837800"/>
                </a:cubicBezTo>
                <a:cubicBezTo>
                  <a:pt x="6814540" y="867270"/>
                  <a:pt x="6853834" y="900951"/>
                  <a:pt x="6888918" y="938841"/>
                </a:cubicBezTo>
                <a:cubicBezTo>
                  <a:pt x="6924001" y="976732"/>
                  <a:pt x="6955576" y="1018131"/>
                  <a:pt x="6983644" y="1063038"/>
                </a:cubicBezTo>
                <a:cubicBezTo>
                  <a:pt x="7006096" y="1100929"/>
                  <a:pt x="7018727" y="1125487"/>
                  <a:pt x="7021534" y="1136714"/>
                </a:cubicBezTo>
                <a:cubicBezTo>
                  <a:pt x="7024341" y="1147941"/>
                  <a:pt x="7015218" y="1169693"/>
                  <a:pt x="6994169" y="1201970"/>
                </a:cubicBezTo>
                <a:cubicBezTo>
                  <a:pt x="6945051" y="1280557"/>
                  <a:pt x="6888918" y="1353532"/>
                  <a:pt x="6825767" y="1420892"/>
                </a:cubicBezTo>
                <a:cubicBezTo>
                  <a:pt x="6762616" y="1488253"/>
                  <a:pt x="6694554" y="1550702"/>
                  <a:pt x="6621580" y="1608240"/>
                </a:cubicBezTo>
                <a:cubicBezTo>
                  <a:pt x="6652452" y="1630693"/>
                  <a:pt x="6689642" y="1663321"/>
                  <a:pt x="6733146" y="1706123"/>
                </a:cubicBezTo>
                <a:cubicBezTo>
                  <a:pt x="6776649" y="1748925"/>
                  <a:pt x="6819802" y="1795587"/>
                  <a:pt x="6862604" y="1846107"/>
                </a:cubicBezTo>
                <a:cubicBezTo>
                  <a:pt x="6905407" y="1896628"/>
                  <a:pt x="6944700" y="1947499"/>
                  <a:pt x="6980486" y="1998722"/>
                </a:cubicBezTo>
                <a:cubicBezTo>
                  <a:pt x="7016272" y="2049944"/>
                  <a:pt x="7041180" y="2094500"/>
                  <a:pt x="7055214" y="2132391"/>
                </a:cubicBezTo>
                <a:cubicBezTo>
                  <a:pt x="7055214" y="2163264"/>
                  <a:pt x="7039426" y="2188525"/>
                  <a:pt x="7007851" y="2208172"/>
                </a:cubicBezTo>
                <a:cubicBezTo>
                  <a:pt x="6976276" y="2227819"/>
                  <a:pt x="6939088" y="2243606"/>
                  <a:pt x="6896285" y="2255535"/>
                </a:cubicBezTo>
                <a:cubicBezTo>
                  <a:pt x="6853482" y="2267463"/>
                  <a:pt x="6809979" y="2275883"/>
                  <a:pt x="6765774" y="2280795"/>
                </a:cubicBezTo>
                <a:cubicBezTo>
                  <a:pt x="6721568" y="2285707"/>
                  <a:pt x="6687536" y="2288163"/>
                  <a:pt x="6663680" y="2288163"/>
                </a:cubicBezTo>
                <a:cubicBezTo>
                  <a:pt x="6658066" y="2288163"/>
                  <a:pt x="6649295" y="2287812"/>
                  <a:pt x="6637366" y="2287110"/>
                </a:cubicBezTo>
                <a:cubicBezTo>
                  <a:pt x="6625438" y="2286408"/>
                  <a:pt x="6613159" y="2285356"/>
                  <a:pt x="6600529" y="2283953"/>
                </a:cubicBezTo>
                <a:cubicBezTo>
                  <a:pt x="6587899" y="2282549"/>
                  <a:pt x="6576321" y="2280093"/>
                  <a:pt x="6565796" y="2276585"/>
                </a:cubicBezTo>
                <a:cubicBezTo>
                  <a:pt x="6555271" y="2273077"/>
                  <a:pt x="6547904" y="2268516"/>
                  <a:pt x="6543694" y="2262902"/>
                </a:cubicBezTo>
                <a:cubicBezTo>
                  <a:pt x="6497383" y="2198348"/>
                  <a:pt x="6455632" y="2131338"/>
                  <a:pt x="6418444" y="2061872"/>
                </a:cubicBezTo>
                <a:cubicBezTo>
                  <a:pt x="6381256" y="1992407"/>
                  <a:pt x="6345821" y="1921888"/>
                  <a:pt x="6312140" y="1850317"/>
                </a:cubicBezTo>
                <a:cubicBezTo>
                  <a:pt x="6312140" y="1857334"/>
                  <a:pt x="6312140" y="1867158"/>
                  <a:pt x="6312140" y="1879788"/>
                </a:cubicBezTo>
                <a:cubicBezTo>
                  <a:pt x="6312140" y="1892418"/>
                  <a:pt x="6312842" y="1907855"/>
                  <a:pt x="6314246" y="1926098"/>
                </a:cubicBezTo>
                <a:cubicBezTo>
                  <a:pt x="6315648" y="1944342"/>
                  <a:pt x="6316701" y="1962936"/>
                  <a:pt x="6317403" y="1981882"/>
                </a:cubicBezTo>
                <a:cubicBezTo>
                  <a:pt x="6318105" y="2000827"/>
                  <a:pt x="6318456" y="2020123"/>
                  <a:pt x="6318456" y="2039770"/>
                </a:cubicBezTo>
                <a:lnTo>
                  <a:pt x="6318456" y="2153441"/>
                </a:lnTo>
                <a:cubicBezTo>
                  <a:pt x="6318456" y="2171685"/>
                  <a:pt x="6318105" y="2187121"/>
                  <a:pt x="6317403" y="2199752"/>
                </a:cubicBezTo>
                <a:cubicBezTo>
                  <a:pt x="6316701" y="2212382"/>
                  <a:pt x="6315648" y="2222907"/>
                  <a:pt x="6314246" y="2231327"/>
                </a:cubicBezTo>
                <a:cubicBezTo>
                  <a:pt x="6312842" y="2239747"/>
                  <a:pt x="6301616" y="2246413"/>
                  <a:pt x="6280566" y="2251325"/>
                </a:cubicBezTo>
                <a:cubicBezTo>
                  <a:pt x="6259515" y="2256236"/>
                  <a:pt x="6236008" y="2260096"/>
                  <a:pt x="6210047" y="2262902"/>
                </a:cubicBezTo>
                <a:cubicBezTo>
                  <a:pt x="6184084" y="2265709"/>
                  <a:pt x="6159175" y="2267463"/>
                  <a:pt x="6135318" y="2268165"/>
                </a:cubicBezTo>
                <a:cubicBezTo>
                  <a:pt x="6111461" y="2268867"/>
                  <a:pt x="6094621" y="2269217"/>
                  <a:pt x="6084798" y="2269217"/>
                </a:cubicBezTo>
                <a:cubicBezTo>
                  <a:pt x="6053924" y="2269217"/>
                  <a:pt x="6021998" y="2268516"/>
                  <a:pt x="5989019" y="2267112"/>
                </a:cubicBezTo>
                <a:cubicBezTo>
                  <a:pt x="5956040" y="2265709"/>
                  <a:pt x="5924114" y="2260797"/>
                  <a:pt x="5893240" y="2252377"/>
                </a:cubicBezTo>
                <a:cubicBezTo>
                  <a:pt x="5870787" y="2245360"/>
                  <a:pt x="5858156" y="2236940"/>
                  <a:pt x="5855350" y="2227117"/>
                </a:cubicBezTo>
                <a:cubicBezTo>
                  <a:pt x="5841316" y="2082572"/>
                  <a:pt x="5831844" y="1938027"/>
                  <a:pt x="5826932" y="1793482"/>
                </a:cubicBezTo>
                <a:cubicBezTo>
                  <a:pt x="5822020" y="1648937"/>
                  <a:pt x="5819565" y="1503690"/>
                  <a:pt x="5819565" y="1357742"/>
                </a:cubicBezTo>
                <a:cubicBezTo>
                  <a:pt x="5819565" y="1277751"/>
                  <a:pt x="5820266" y="1199163"/>
                  <a:pt x="5821670" y="1121979"/>
                </a:cubicBezTo>
                <a:cubicBezTo>
                  <a:pt x="5823073" y="1044795"/>
                  <a:pt x="5825178" y="966207"/>
                  <a:pt x="5827984" y="886216"/>
                </a:cubicBezTo>
                <a:cubicBezTo>
                  <a:pt x="5851842" y="869375"/>
                  <a:pt x="5879207" y="854640"/>
                  <a:pt x="5910081" y="842010"/>
                </a:cubicBezTo>
                <a:cubicBezTo>
                  <a:pt x="5940954" y="829380"/>
                  <a:pt x="5973232" y="819556"/>
                  <a:pt x="6006912" y="812540"/>
                </a:cubicBezTo>
                <a:cubicBezTo>
                  <a:pt x="6040592" y="805523"/>
                  <a:pt x="6074623" y="800261"/>
                  <a:pt x="6109006" y="796752"/>
                </a:cubicBezTo>
                <a:cubicBezTo>
                  <a:pt x="6143388" y="793244"/>
                  <a:pt x="6175314" y="791490"/>
                  <a:pt x="6204784" y="791490"/>
                </a:cubicBezTo>
                <a:close/>
                <a:moveTo>
                  <a:pt x="3774138" y="778859"/>
                </a:moveTo>
                <a:cubicBezTo>
                  <a:pt x="3833079" y="778859"/>
                  <a:pt x="3868864" y="785174"/>
                  <a:pt x="3881494" y="797805"/>
                </a:cubicBezTo>
                <a:cubicBezTo>
                  <a:pt x="3894125" y="813241"/>
                  <a:pt x="3904649" y="853939"/>
                  <a:pt x="3913070" y="919896"/>
                </a:cubicBezTo>
                <a:cubicBezTo>
                  <a:pt x="3931314" y="1060231"/>
                  <a:pt x="3942540" y="1200566"/>
                  <a:pt x="3946750" y="1340901"/>
                </a:cubicBezTo>
                <a:cubicBezTo>
                  <a:pt x="3950960" y="1481236"/>
                  <a:pt x="3953065" y="1621571"/>
                  <a:pt x="3953065" y="1761906"/>
                </a:cubicBezTo>
                <a:lnTo>
                  <a:pt x="3953065" y="1915573"/>
                </a:lnTo>
                <a:cubicBezTo>
                  <a:pt x="3953065" y="1922590"/>
                  <a:pt x="3952714" y="1940132"/>
                  <a:pt x="3952013" y="1968199"/>
                </a:cubicBezTo>
                <a:cubicBezTo>
                  <a:pt x="3951311" y="1996266"/>
                  <a:pt x="3950258" y="2025736"/>
                  <a:pt x="3948855" y="2056610"/>
                </a:cubicBezTo>
                <a:cubicBezTo>
                  <a:pt x="3947452" y="2087484"/>
                  <a:pt x="3945698" y="2115901"/>
                  <a:pt x="3943592" y="2141863"/>
                </a:cubicBezTo>
                <a:cubicBezTo>
                  <a:pt x="3941488" y="2167825"/>
                  <a:pt x="3939032" y="2182210"/>
                  <a:pt x="3936225" y="2185016"/>
                </a:cubicBezTo>
                <a:cubicBezTo>
                  <a:pt x="3920788" y="2200453"/>
                  <a:pt x="3897282" y="2215890"/>
                  <a:pt x="3865707" y="2231327"/>
                </a:cubicBezTo>
                <a:cubicBezTo>
                  <a:pt x="3834131" y="2246764"/>
                  <a:pt x="3800100" y="2260446"/>
                  <a:pt x="3763613" y="2272375"/>
                </a:cubicBezTo>
                <a:cubicBezTo>
                  <a:pt x="3727126" y="2284303"/>
                  <a:pt x="3690990" y="2294127"/>
                  <a:pt x="3655204" y="2301845"/>
                </a:cubicBezTo>
                <a:cubicBezTo>
                  <a:pt x="3619419" y="2309564"/>
                  <a:pt x="3588896" y="2313423"/>
                  <a:pt x="3563635" y="2313423"/>
                </a:cubicBezTo>
                <a:cubicBezTo>
                  <a:pt x="3539778" y="2313423"/>
                  <a:pt x="3512413" y="2301144"/>
                  <a:pt x="3481540" y="2276585"/>
                </a:cubicBezTo>
                <a:cubicBezTo>
                  <a:pt x="3450666" y="2252026"/>
                  <a:pt x="3419792" y="2223258"/>
                  <a:pt x="3388918" y="2190279"/>
                </a:cubicBezTo>
                <a:cubicBezTo>
                  <a:pt x="3358044" y="2157300"/>
                  <a:pt x="3329627" y="2123269"/>
                  <a:pt x="3303665" y="2088185"/>
                </a:cubicBezTo>
                <a:cubicBezTo>
                  <a:pt x="3277703" y="2053102"/>
                  <a:pt x="3257003" y="2025034"/>
                  <a:pt x="3241567" y="2003984"/>
                </a:cubicBezTo>
                <a:cubicBezTo>
                  <a:pt x="3207886" y="1957674"/>
                  <a:pt x="3180521" y="1921888"/>
                  <a:pt x="3159471" y="1896628"/>
                </a:cubicBezTo>
                <a:cubicBezTo>
                  <a:pt x="3162277" y="1919082"/>
                  <a:pt x="3164382" y="1948552"/>
                  <a:pt x="3165785" y="1985039"/>
                </a:cubicBezTo>
                <a:lnTo>
                  <a:pt x="3172100" y="2092395"/>
                </a:lnTo>
                <a:cubicBezTo>
                  <a:pt x="3173504" y="2110639"/>
                  <a:pt x="3174206" y="2127830"/>
                  <a:pt x="3174206" y="2143968"/>
                </a:cubicBezTo>
                <a:cubicBezTo>
                  <a:pt x="3174206" y="2160107"/>
                  <a:pt x="3174206" y="2175895"/>
                  <a:pt x="3174206" y="2191331"/>
                </a:cubicBezTo>
                <a:cubicBezTo>
                  <a:pt x="3174206" y="2220802"/>
                  <a:pt x="3172100" y="2239747"/>
                  <a:pt x="3167890" y="2248167"/>
                </a:cubicBezTo>
                <a:cubicBezTo>
                  <a:pt x="3158067" y="2255184"/>
                  <a:pt x="3142630" y="2260797"/>
                  <a:pt x="3121580" y="2265007"/>
                </a:cubicBezTo>
                <a:cubicBezTo>
                  <a:pt x="3100530" y="2269217"/>
                  <a:pt x="3077725" y="2272375"/>
                  <a:pt x="3053167" y="2274480"/>
                </a:cubicBezTo>
                <a:cubicBezTo>
                  <a:pt x="3028608" y="2276585"/>
                  <a:pt x="3005102" y="2277638"/>
                  <a:pt x="2982648" y="2277638"/>
                </a:cubicBezTo>
                <a:cubicBezTo>
                  <a:pt x="2960195" y="2277638"/>
                  <a:pt x="2942653" y="2277638"/>
                  <a:pt x="2930023" y="2277638"/>
                </a:cubicBezTo>
                <a:cubicBezTo>
                  <a:pt x="2921603" y="2277638"/>
                  <a:pt x="2907218" y="2277287"/>
                  <a:pt x="2886870" y="2276585"/>
                </a:cubicBezTo>
                <a:cubicBezTo>
                  <a:pt x="2866521" y="2275883"/>
                  <a:pt x="2844769" y="2274831"/>
                  <a:pt x="2821615" y="2273428"/>
                </a:cubicBezTo>
                <a:cubicBezTo>
                  <a:pt x="2798459" y="2272024"/>
                  <a:pt x="2777058" y="2269919"/>
                  <a:pt x="2757411" y="2267112"/>
                </a:cubicBezTo>
                <a:cubicBezTo>
                  <a:pt x="2737764" y="2264306"/>
                  <a:pt x="2725134" y="2260096"/>
                  <a:pt x="2719520" y="2254482"/>
                </a:cubicBezTo>
                <a:cubicBezTo>
                  <a:pt x="2712504" y="2194138"/>
                  <a:pt x="2707241" y="2134496"/>
                  <a:pt x="2703733" y="2075555"/>
                </a:cubicBezTo>
                <a:cubicBezTo>
                  <a:pt x="2700225" y="2016614"/>
                  <a:pt x="2697067" y="1956972"/>
                  <a:pt x="2694260" y="1896628"/>
                </a:cubicBezTo>
                <a:cubicBezTo>
                  <a:pt x="2691453" y="1829267"/>
                  <a:pt x="2689348" y="1762608"/>
                  <a:pt x="2687945" y="1696651"/>
                </a:cubicBezTo>
                <a:cubicBezTo>
                  <a:pt x="2686542" y="1630693"/>
                  <a:pt x="2685840" y="1564034"/>
                  <a:pt x="2685840" y="1496673"/>
                </a:cubicBezTo>
                <a:lnTo>
                  <a:pt x="2685840" y="1281961"/>
                </a:lnTo>
                <a:cubicBezTo>
                  <a:pt x="2685840" y="1248280"/>
                  <a:pt x="2686190" y="1216354"/>
                  <a:pt x="2686893" y="1186182"/>
                </a:cubicBezTo>
                <a:cubicBezTo>
                  <a:pt x="2687594" y="1156010"/>
                  <a:pt x="2688646" y="1127592"/>
                  <a:pt x="2690050" y="1100929"/>
                </a:cubicBezTo>
                <a:cubicBezTo>
                  <a:pt x="2691453" y="1070055"/>
                  <a:pt x="2692506" y="1040935"/>
                  <a:pt x="2693208" y="1013570"/>
                </a:cubicBezTo>
                <a:cubicBezTo>
                  <a:pt x="2693909" y="986204"/>
                  <a:pt x="2694260" y="960593"/>
                  <a:pt x="2694260" y="936736"/>
                </a:cubicBezTo>
                <a:lnTo>
                  <a:pt x="2696365" y="934631"/>
                </a:lnTo>
                <a:cubicBezTo>
                  <a:pt x="2716012" y="920598"/>
                  <a:pt x="2740921" y="905512"/>
                  <a:pt x="2771094" y="889373"/>
                </a:cubicBezTo>
                <a:cubicBezTo>
                  <a:pt x="2801266" y="873235"/>
                  <a:pt x="2833893" y="858499"/>
                  <a:pt x="2868977" y="845168"/>
                </a:cubicBezTo>
                <a:cubicBezTo>
                  <a:pt x="2904060" y="831836"/>
                  <a:pt x="2938443" y="820609"/>
                  <a:pt x="2972123" y="811487"/>
                </a:cubicBezTo>
                <a:cubicBezTo>
                  <a:pt x="3005803" y="802366"/>
                  <a:pt x="3035274" y="797805"/>
                  <a:pt x="3060534" y="797805"/>
                </a:cubicBezTo>
                <a:cubicBezTo>
                  <a:pt x="3067551" y="797805"/>
                  <a:pt x="3078076" y="799208"/>
                  <a:pt x="3092110" y="802015"/>
                </a:cubicBezTo>
                <a:cubicBezTo>
                  <a:pt x="3101933" y="804821"/>
                  <a:pt x="3112809" y="814996"/>
                  <a:pt x="3124738" y="832538"/>
                </a:cubicBezTo>
                <a:cubicBezTo>
                  <a:pt x="3136666" y="850079"/>
                  <a:pt x="3148594" y="869375"/>
                  <a:pt x="3160523" y="890426"/>
                </a:cubicBezTo>
                <a:cubicBezTo>
                  <a:pt x="3172452" y="911476"/>
                  <a:pt x="3182977" y="932175"/>
                  <a:pt x="3192099" y="952524"/>
                </a:cubicBezTo>
                <a:cubicBezTo>
                  <a:pt x="3201220" y="972873"/>
                  <a:pt x="3207886" y="987257"/>
                  <a:pt x="3212096" y="995677"/>
                </a:cubicBezTo>
                <a:cubicBezTo>
                  <a:pt x="3223323" y="1022341"/>
                  <a:pt x="3235252" y="1049706"/>
                  <a:pt x="3247882" y="1077773"/>
                </a:cubicBezTo>
                <a:cubicBezTo>
                  <a:pt x="3260511" y="1105840"/>
                  <a:pt x="3273142" y="1135311"/>
                  <a:pt x="3285772" y="1166184"/>
                </a:cubicBezTo>
                <a:cubicBezTo>
                  <a:pt x="3298402" y="1197058"/>
                  <a:pt x="3311032" y="1226879"/>
                  <a:pt x="3323662" y="1255648"/>
                </a:cubicBezTo>
                <a:cubicBezTo>
                  <a:pt x="3336293" y="1284417"/>
                  <a:pt x="3348221" y="1312834"/>
                  <a:pt x="3359448" y="1340901"/>
                </a:cubicBezTo>
                <a:cubicBezTo>
                  <a:pt x="3370675" y="1368968"/>
                  <a:pt x="3381551" y="1394930"/>
                  <a:pt x="3392076" y="1418787"/>
                </a:cubicBezTo>
                <a:cubicBezTo>
                  <a:pt x="3402601" y="1442644"/>
                  <a:pt x="3412775" y="1464396"/>
                  <a:pt x="3422599" y="1484043"/>
                </a:cubicBezTo>
                <a:cubicBezTo>
                  <a:pt x="3442245" y="1526144"/>
                  <a:pt x="3456981" y="1552807"/>
                  <a:pt x="3466804" y="1564034"/>
                </a:cubicBezTo>
                <a:cubicBezTo>
                  <a:pt x="3465401" y="1548597"/>
                  <a:pt x="3463997" y="1530354"/>
                  <a:pt x="3462594" y="1509303"/>
                </a:cubicBezTo>
                <a:cubicBezTo>
                  <a:pt x="3461191" y="1488253"/>
                  <a:pt x="3459085" y="1465098"/>
                  <a:pt x="3456279" y="1439838"/>
                </a:cubicBezTo>
                <a:cubicBezTo>
                  <a:pt x="3453472" y="1414577"/>
                  <a:pt x="3451367" y="1388264"/>
                  <a:pt x="3449964" y="1360899"/>
                </a:cubicBezTo>
                <a:cubicBezTo>
                  <a:pt x="3448560" y="1333534"/>
                  <a:pt x="3446456" y="1305818"/>
                  <a:pt x="3443649" y="1277751"/>
                </a:cubicBezTo>
                <a:lnTo>
                  <a:pt x="3431019" y="1107244"/>
                </a:lnTo>
                <a:cubicBezTo>
                  <a:pt x="3426809" y="1049706"/>
                  <a:pt x="3424704" y="1001290"/>
                  <a:pt x="3424704" y="961996"/>
                </a:cubicBezTo>
                <a:cubicBezTo>
                  <a:pt x="3424704" y="914283"/>
                  <a:pt x="3428212" y="881304"/>
                  <a:pt x="3435229" y="863060"/>
                </a:cubicBezTo>
                <a:cubicBezTo>
                  <a:pt x="3484346" y="836397"/>
                  <a:pt x="3539077" y="815697"/>
                  <a:pt x="3599421" y="800962"/>
                </a:cubicBezTo>
                <a:cubicBezTo>
                  <a:pt x="3659765" y="786227"/>
                  <a:pt x="3718004" y="778859"/>
                  <a:pt x="3774138" y="778859"/>
                </a:cubicBezTo>
                <a:close/>
                <a:moveTo>
                  <a:pt x="8732014" y="776754"/>
                </a:moveTo>
                <a:cubicBezTo>
                  <a:pt x="8856913" y="776754"/>
                  <a:pt x="8985670" y="780614"/>
                  <a:pt x="9118286" y="788332"/>
                </a:cubicBezTo>
                <a:cubicBezTo>
                  <a:pt x="9250903" y="796050"/>
                  <a:pt x="9378959" y="811838"/>
                  <a:pt x="9502453" y="835695"/>
                </a:cubicBezTo>
                <a:cubicBezTo>
                  <a:pt x="9559991" y="845519"/>
                  <a:pt x="9591567" y="856044"/>
                  <a:pt x="9597179" y="867270"/>
                </a:cubicBezTo>
                <a:cubicBezTo>
                  <a:pt x="9601389" y="872884"/>
                  <a:pt x="9603495" y="889022"/>
                  <a:pt x="9603495" y="915686"/>
                </a:cubicBezTo>
                <a:cubicBezTo>
                  <a:pt x="9603495" y="940946"/>
                  <a:pt x="9601389" y="971820"/>
                  <a:pt x="9597179" y="1008307"/>
                </a:cubicBezTo>
                <a:cubicBezTo>
                  <a:pt x="9592969" y="1043391"/>
                  <a:pt x="9588759" y="1077072"/>
                  <a:pt x="9584550" y="1109349"/>
                </a:cubicBezTo>
                <a:cubicBezTo>
                  <a:pt x="9581743" y="1128995"/>
                  <a:pt x="9579287" y="1148993"/>
                  <a:pt x="9577181" y="1169342"/>
                </a:cubicBezTo>
                <a:cubicBezTo>
                  <a:pt x="9575077" y="1189690"/>
                  <a:pt x="9572621" y="1209688"/>
                  <a:pt x="9569814" y="1229335"/>
                </a:cubicBezTo>
                <a:lnTo>
                  <a:pt x="9565604" y="1248280"/>
                </a:lnTo>
                <a:cubicBezTo>
                  <a:pt x="9537537" y="1263717"/>
                  <a:pt x="9490525" y="1276347"/>
                  <a:pt x="9424568" y="1286171"/>
                </a:cubicBezTo>
                <a:cubicBezTo>
                  <a:pt x="9390887" y="1291784"/>
                  <a:pt x="9353347" y="1297748"/>
                  <a:pt x="9311949" y="1304063"/>
                </a:cubicBezTo>
                <a:cubicBezTo>
                  <a:pt x="9270550" y="1310379"/>
                  <a:pt x="9225292" y="1317044"/>
                  <a:pt x="9176175" y="1324061"/>
                </a:cubicBezTo>
                <a:cubicBezTo>
                  <a:pt x="9174771" y="1349322"/>
                  <a:pt x="9173719" y="1375985"/>
                  <a:pt x="9173017" y="1404052"/>
                </a:cubicBezTo>
                <a:cubicBezTo>
                  <a:pt x="9172315" y="1432119"/>
                  <a:pt x="9170561" y="1462291"/>
                  <a:pt x="9167754" y="1494568"/>
                </a:cubicBezTo>
                <a:cubicBezTo>
                  <a:pt x="9163544" y="1557719"/>
                  <a:pt x="9159334" y="1622975"/>
                  <a:pt x="9155125" y="1690336"/>
                </a:cubicBezTo>
                <a:cubicBezTo>
                  <a:pt x="9150914" y="1757696"/>
                  <a:pt x="9146704" y="1822952"/>
                  <a:pt x="9142494" y="1886103"/>
                </a:cubicBezTo>
                <a:cubicBezTo>
                  <a:pt x="9138284" y="1949254"/>
                  <a:pt x="9134074" y="2006089"/>
                  <a:pt x="9129863" y="2056610"/>
                </a:cubicBezTo>
                <a:cubicBezTo>
                  <a:pt x="9129863" y="2060820"/>
                  <a:pt x="9128811" y="2071696"/>
                  <a:pt x="9126707" y="2089238"/>
                </a:cubicBezTo>
                <a:cubicBezTo>
                  <a:pt x="9124601" y="2106780"/>
                  <a:pt x="9122496" y="2125725"/>
                  <a:pt x="9120391" y="2146073"/>
                </a:cubicBezTo>
                <a:cubicBezTo>
                  <a:pt x="9118286" y="2166422"/>
                  <a:pt x="9116182" y="2185016"/>
                  <a:pt x="9114076" y="2201857"/>
                </a:cubicBezTo>
                <a:cubicBezTo>
                  <a:pt x="9111972" y="2218697"/>
                  <a:pt x="9110218" y="2227819"/>
                  <a:pt x="9108814" y="2229222"/>
                </a:cubicBezTo>
                <a:cubicBezTo>
                  <a:pt x="9103200" y="2240449"/>
                  <a:pt x="9083905" y="2250272"/>
                  <a:pt x="9050925" y="2258692"/>
                </a:cubicBezTo>
                <a:cubicBezTo>
                  <a:pt x="9017947" y="2267112"/>
                  <a:pt x="8981460" y="2273778"/>
                  <a:pt x="8941464" y="2278690"/>
                </a:cubicBezTo>
                <a:cubicBezTo>
                  <a:pt x="8901468" y="2283602"/>
                  <a:pt x="8863227" y="2287110"/>
                  <a:pt x="8826740" y="2289215"/>
                </a:cubicBezTo>
                <a:cubicBezTo>
                  <a:pt x="8790254" y="2291320"/>
                  <a:pt x="8764292" y="2292373"/>
                  <a:pt x="8748854" y="2292373"/>
                </a:cubicBezTo>
                <a:cubicBezTo>
                  <a:pt x="8741838" y="2292373"/>
                  <a:pt x="8731313" y="2290969"/>
                  <a:pt x="8717279" y="2288163"/>
                </a:cubicBezTo>
                <a:cubicBezTo>
                  <a:pt x="8707455" y="2254482"/>
                  <a:pt x="8699036" y="2210277"/>
                  <a:pt x="8692018" y="2155546"/>
                </a:cubicBezTo>
                <a:cubicBezTo>
                  <a:pt x="8680792" y="2057312"/>
                  <a:pt x="8673775" y="1959077"/>
                  <a:pt x="8670968" y="1860843"/>
                </a:cubicBezTo>
                <a:cubicBezTo>
                  <a:pt x="8668162" y="1762608"/>
                  <a:pt x="8666758" y="1664374"/>
                  <a:pt x="8666758" y="1566139"/>
                </a:cubicBezTo>
                <a:lnTo>
                  <a:pt x="8666758" y="1465098"/>
                </a:lnTo>
                <a:lnTo>
                  <a:pt x="8666758" y="1376687"/>
                </a:lnTo>
                <a:cubicBezTo>
                  <a:pt x="8641498" y="1379494"/>
                  <a:pt x="8617291" y="1381599"/>
                  <a:pt x="8594135" y="1383002"/>
                </a:cubicBezTo>
                <a:cubicBezTo>
                  <a:pt x="8570980" y="1384405"/>
                  <a:pt x="8548175" y="1385809"/>
                  <a:pt x="8525722" y="1387212"/>
                </a:cubicBezTo>
                <a:cubicBezTo>
                  <a:pt x="8482218" y="1388615"/>
                  <a:pt x="8444327" y="1390720"/>
                  <a:pt x="8412050" y="1393527"/>
                </a:cubicBezTo>
                <a:cubicBezTo>
                  <a:pt x="8396614" y="1394930"/>
                  <a:pt x="8382580" y="1395632"/>
                  <a:pt x="8369950" y="1395632"/>
                </a:cubicBezTo>
                <a:cubicBezTo>
                  <a:pt x="8357320" y="1395632"/>
                  <a:pt x="8346093" y="1395632"/>
                  <a:pt x="8336269" y="1395632"/>
                </a:cubicBezTo>
                <a:cubicBezTo>
                  <a:pt x="8316623" y="1395632"/>
                  <a:pt x="8306097" y="1394930"/>
                  <a:pt x="8304694" y="1393527"/>
                </a:cubicBezTo>
                <a:cubicBezTo>
                  <a:pt x="8299080" y="1392124"/>
                  <a:pt x="8296274" y="1371073"/>
                  <a:pt x="8296274" y="1330376"/>
                </a:cubicBezTo>
                <a:cubicBezTo>
                  <a:pt x="8296274" y="1307923"/>
                  <a:pt x="8298028" y="1272839"/>
                  <a:pt x="8301537" y="1225125"/>
                </a:cubicBezTo>
                <a:cubicBezTo>
                  <a:pt x="8305045" y="1177411"/>
                  <a:pt x="8309957" y="1127241"/>
                  <a:pt x="8316272" y="1074616"/>
                </a:cubicBezTo>
                <a:cubicBezTo>
                  <a:pt x="8322587" y="1021990"/>
                  <a:pt x="8329955" y="972171"/>
                  <a:pt x="8338375" y="925159"/>
                </a:cubicBezTo>
                <a:cubicBezTo>
                  <a:pt x="8346795" y="878146"/>
                  <a:pt x="8356618" y="845519"/>
                  <a:pt x="8367845" y="827275"/>
                </a:cubicBezTo>
                <a:cubicBezTo>
                  <a:pt x="8379071" y="814645"/>
                  <a:pt x="8401174" y="805172"/>
                  <a:pt x="8434153" y="798857"/>
                </a:cubicBezTo>
                <a:cubicBezTo>
                  <a:pt x="8467132" y="792542"/>
                  <a:pt x="8503268" y="787630"/>
                  <a:pt x="8542562" y="784122"/>
                </a:cubicBezTo>
                <a:cubicBezTo>
                  <a:pt x="8581856" y="780614"/>
                  <a:pt x="8619395" y="778509"/>
                  <a:pt x="8655180" y="777807"/>
                </a:cubicBezTo>
                <a:cubicBezTo>
                  <a:pt x="8690966" y="777105"/>
                  <a:pt x="8716578" y="776754"/>
                  <a:pt x="8732014" y="776754"/>
                </a:cubicBezTo>
                <a:close/>
                <a:moveTo>
                  <a:pt x="435740" y="776754"/>
                </a:moveTo>
                <a:cubicBezTo>
                  <a:pt x="560638" y="776754"/>
                  <a:pt x="689396" y="780614"/>
                  <a:pt x="822012" y="788332"/>
                </a:cubicBezTo>
                <a:cubicBezTo>
                  <a:pt x="954629" y="796050"/>
                  <a:pt x="1082684" y="811838"/>
                  <a:pt x="1206179" y="835695"/>
                </a:cubicBezTo>
                <a:cubicBezTo>
                  <a:pt x="1263716" y="845519"/>
                  <a:pt x="1295292" y="856044"/>
                  <a:pt x="1300905" y="867270"/>
                </a:cubicBezTo>
                <a:cubicBezTo>
                  <a:pt x="1305115" y="872884"/>
                  <a:pt x="1307220" y="889022"/>
                  <a:pt x="1307220" y="915686"/>
                </a:cubicBezTo>
                <a:cubicBezTo>
                  <a:pt x="1307220" y="940946"/>
                  <a:pt x="1305115" y="971820"/>
                  <a:pt x="1300905" y="1008307"/>
                </a:cubicBezTo>
                <a:cubicBezTo>
                  <a:pt x="1296695" y="1043391"/>
                  <a:pt x="1292485" y="1077072"/>
                  <a:pt x="1288275" y="1109349"/>
                </a:cubicBezTo>
                <a:cubicBezTo>
                  <a:pt x="1285468" y="1128995"/>
                  <a:pt x="1283012" y="1148993"/>
                  <a:pt x="1280907" y="1169342"/>
                </a:cubicBezTo>
                <a:cubicBezTo>
                  <a:pt x="1278802" y="1189690"/>
                  <a:pt x="1276346" y="1209688"/>
                  <a:pt x="1273540" y="1229335"/>
                </a:cubicBezTo>
                <a:lnTo>
                  <a:pt x="1269330" y="1248280"/>
                </a:lnTo>
                <a:cubicBezTo>
                  <a:pt x="1241262" y="1263717"/>
                  <a:pt x="1194250" y="1276347"/>
                  <a:pt x="1128294" y="1286171"/>
                </a:cubicBezTo>
                <a:cubicBezTo>
                  <a:pt x="1094612" y="1291784"/>
                  <a:pt x="1057073" y="1297748"/>
                  <a:pt x="1015674" y="1304063"/>
                </a:cubicBezTo>
                <a:cubicBezTo>
                  <a:pt x="974275" y="1310379"/>
                  <a:pt x="929018" y="1317044"/>
                  <a:pt x="879901" y="1324061"/>
                </a:cubicBezTo>
                <a:cubicBezTo>
                  <a:pt x="878496" y="1349322"/>
                  <a:pt x="877444" y="1375985"/>
                  <a:pt x="876742" y="1404052"/>
                </a:cubicBezTo>
                <a:cubicBezTo>
                  <a:pt x="876041" y="1432119"/>
                  <a:pt x="874287" y="1462291"/>
                  <a:pt x="871480" y="1494568"/>
                </a:cubicBezTo>
                <a:cubicBezTo>
                  <a:pt x="867270" y="1557719"/>
                  <a:pt x="863060" y="1622975"/>
                  <a:pt x="858850" y="1690336"/>
                </a:cubicBezTo>
                <a:cubicBezTo>
                  <a:pt x="854640" y="1757696"/>
                  <a:pt x="850429" y="1822952"/>
                  <a:pt x="846219" y="1886103"/>
                </a:cubicBezTo>
                <a:cubicBezTo>
                  <a:pt x="842009" y="1949254"/>
                  <a:pt x="837799" y="2006089"/>
                  <a:pt x="833590" y="2056610"/>
                </a:cubicBezTo>
                <a:cubicBezTo>
                  <a:pt x="833590" y="2060820"/>
                  <a:pt x="832537" y="2071696"/>
                  <a:pt x="830432" y="2089238"/>
                </a:cubicBezTo>
                <a:cubicBezTo>
                  <a:pt x="828327" y="2106780"/>
                  <a:pt x="826222" y="2125725"/>
                  <a:pt x="824117" y="2146073"/>
                </a:cubicBezTo>
                <a:cubicBezTo>
                  <a:pt x="822012" y="2166422"/>
                  <a:pt x="819907" y="2185016"/>
                  <a:pt x="817802" y="2201857"/>
                </a:cubicBezTo>
                <a:cubicBezTo>
                  <a:pt x="815697" y="2218697"/>
                  <a:pt x="813942" y="2227819"/>
                  <a:pt x="812540" y="2229222"/>
                </a:cubicBezTo>
                <a:cubicBezTo>
                  <a:pt x="806926" y="2240449"/>
                  <a:pt x="787630" y="2250272"/>
                  <a:pt x="754651" y="2258692"/>
                </a:cubicBezTo>
                <a:cubicBezTo>
                  <a:pt x="721672" y="2267112"/>
                  <a:pt x="685185" y="2273778"/>
                  <a:pt x="645190" y="2278690"/>
                </a:cubicBezTo>
                <a:cubicBezTo>
                  <a:pt x="605194" y="2283602"/>
                  <a:pt x="566953" y="2287110"/>
                  <a:pt x="530466" y="2289215"/>
                </a:cubicBezTo>
                <a:cubicBezTo>
                  <a:pt x="493979" y="2291320"/>
                  <a:pt x="468017" y="2292373"/>
                  <a:pt x="452580" y="2292373"/>
                </a:cubicBezTo>
                <a:cubicBezTo>
                  <a:pt x="445564" y="2292373"/>
                  <a:pt x="435038" y="2290969"/>
                  <a:pt x="421004" y="2288163"/>
                </a:cubicBezTo>
                <a:cubicBezTo>
                  <a:pt x="411181" y="2254482"/>
                  <a:pt x="402761" y="2210277"/>
                  <a:pt x="395744" y="2155546"/>
                </a:cubicBezTo>
                <a:cubicBezTo>
                  <a:pt x="384517" y="2057312"/>
                  <a:pt x="377501" y="1959077"/>
                  <a:pt x="374694" y="1860843"/>
                </a:cubicBezTo>
                <a:cubicBezTo>
                  <a:pt x="371887" y="1762608"/>
                  <a:pt x="370484" y="1664374"/>
                  <a:pt x="370484" y="1566139"/>
                </a:cubicBezTo>
                <a:lnTo>
                  <a:pt x="370484" y="1465098"/>
                </a:lnTo>
                <a:lnTo>
                  <a:pt x="370484" y="1376687"/>
                </a:lnTo>
                <a:cubicBezTo>
                  <a:pt x="345224" y="1379494"/>
                  <a:pt x="321016" y="1381599"/>
                  <a:pt x="297861" y="1383002"/>
                </a:cubicBezTo>
                <a:cubicBezTo>
                  <a:pt x="274705" y="1384405"/>
                  <a:pt x="251901" y="1385809"/>
                  <a:pt x="229447" y="1387212"/>
                </a:cubicBezTo>
                <a:cubicBezTo>
                  <a:pt x="185943" y="1388615"/>
                  <a:pt x="148053" y="1390720"/>
                  <a:pt x="115776" y="1393527"/>
                </a:cubicBezTo>
                <a:cubicBezTo>
                  <a:pt x="100339" y="1394930"/>
                  <a:pt x="86306" y="1395632"/>
                  <a:pt x="73675" y="1395632"/>
                </a:cubicBezTo>
                <a:cubicBezTo>
                  <a:pt x="61045" y="1395632"/>
                  <a:pt x="49818" y="1395632"/>
                  <a:pt x="39995" y="1395632"/>
                </a:cubicBezTo>
                <a:cubicBezTo>
                  <a:pt x="20348" y="1395632"/>
                  <a:pt x="9823" y="1394930"/>
                  <a:pt x="8420" y="1393527"/>
                </a:cubicBezTo>
                <a:cubicBezTo>
                  <a:pt x="2806" y="1392124"/>
                  <a:pt x="0" y="1371073"/>
                  <a:pt x="0" y="1330376"/>
                </a:cubicBezTo>
                <a:cubicBezTo>
                  <a:pt x="0" y="1307923"/>
                  <a:pt x="1754" y="1272839"/>
                  <a:pt x="5262" y="1225125"/>
                </a:cubicBezTo>
                <a:cubicBezTo>
                  <a:pt x="8771" y="1177411"/>
                  <a:pt x="13682" y="1127241"/>
                  <a:pt x="19997" y="1074616"/>
                </a:cubicBezTo>
                <a:cubicBezTo>
                  <a:pt x="26312" y="1021990"/>
                  <a:pt x="33680" y="972171"/>
                  <a:pt x="42100" y="925159"/>
                </a:cubicBezTo>
                <a:cubicBezTo>
                  <a:pt x="50520" y="878146"/>
                  <a:pt x="60344" y="845519"/>
                  <a:pt x="71570" y="827275"/>
                </a:cubicBezTo>
                <a:cubicBezTo>
                  <a:pt x="82797" y="814645"/>
                  <a:pt x="104900" y="805172"/>
                  <a:pt x="137879" y="798857"/>
                </a:cubicBezTo>
                <a:cubicBezTo>
                  <a:pt x="170857" y="792542"/>
                  <a:pt x="206994" y="787630"/>
                  <a:pt x="246287" y="784122"/>
                </a:cubicBezTo>
                <a:cubicBezTo>
                  <a:pt x="285581" y="780614"/>
                  <a:pt x="323121" y="778509"/>
                  <a:pt x="358906" y="777807"/>
                </a:cubicBezTo>
                <a:cubicBezTo>
                  <a:pt x="394692" y="777105"/>
                  <a:pt x="420303" y="776754"/>
                  <a:pt x="435740" y="776754"/>
                </a:cubicBezTo>
                <a:close/>
                <a:moveTo>
                  <a:pt x="7762207" y="770439"/>
                </a:moveTo>
                <a:cubicBezTo>
                  <a:pt x="7798694" y="770439"/>
                  <a:pt x="7832375" y="771141"/>
                  <a:pt x="7863248" y="772544"/>
                </a:cubicBezTo>
                <a:cubicBezTo>
                  <a:pt x="7894123" y="773948"/>
                  <a:pt x="7923593" y="776053"/>
                  <a:pt x="7951660" y="778859"/>
                </a:cubicBezTo>
                <a:cubicBezTo>
                  <a:pt x="8007794" y="785876"/>
                  <a:pt x="8049192" y="792191"/>
                  <a:pt x="8075856" y="797805"/>
                </a:cubicBezTo>
                <a:cubicBezTo>
                  <a:pt x="8139007" y="814645"/>
                  <a:pt x="8183212" y="842712"/>
                  <a:pt x="8208473" y="882006"/>
                </a:cubicBezTo>
                <a:cubicBezTo>
                  <a:pt x="8233733" y="921299"/>
                  <a:pt x="8246363" y="965505"/>
                  <a:pt x="8246363" y="1014622"/>
                </a:cubicBezTo>
                <a:cubicBezTo>
                  <a:pt x="8246363" y="1046899"/>
                  <a:pt x="8240750" y="1083387"/>
                  <a:pt x="8229523" y="1124084"/>
                </a:cubicBezTo>
                <a:cubicBezTo>
                  <a:pt x="8219699" y="1161974"/>
                  <a:pt x="8207069" y="1195655"/>
                  <a:pt x="8191632" y="1225125"/>
                </a:cubicBezTo>
                <a:cubicBezTo>
                  <a:pt x="8176195" y="1255999"/>
                  <a:pt x="8161460" y="1280557"/>
                  <a:pt x="8147427" y="1298801"/>
                </a:cubicBezTo>
                <a:cubicBezTo>
                  <a:pt x="8131990" y="1318448"/>
                  <a:pt x="8120763" y="1328973"/>
                  <a:pt x="8113746" y="1330376"/>
                </a:cubicBezTo>
                <a:cubicBezTo>
                  <a:pt x="8063226" y="1302309"/>
                  <a:pt x="8014109" y="1283364"/>
                  <a:pt x="7966395" y="1273541"/>
                </a:cubicBezTo>
                <a:cubicBezTo>
                  <a:pt x="7921488" y="1263717"/>
                  <a:pt x="7876580" y="1258805"/>
                  <a:pt x="7831673" y="1258805"/>
                </a:cubicBezTo>
                <a:cubicBezTo>
                  <a:pt x="7795186" y="1258805"/>
                  <a:pt x="7762207" y="1260910"/>
                  <a:pt x="7732737" y="1265120"/>
                </a:cubicBezTo>
                <a:cubicBezTo>
                  <a:pt x="7717300" y="1267927"/>
                  <a:pt x="7703267" y="1270734"/>
                  <a:pt x="7690636" y="1273541"/>
                </a:cubicBezTo>
                <a:cubicBezTo>
                  <a:pt x="7678006" y="1276347"/>
                  <a:pt x="7666078" y="1279154"/>
                  <a:pt x="7654851" y="1281961"/>
                </a:cubicBezTo>
                <a:cubicBezTo>
                  <a:pt x="7642221" y="1284767"/>
                  <a:pt x="7630292" y="1288276"/>
                  <a:pt x="7619066" y="1292486"/>
                </a:cubicBezTo>
                <a:cubicBezTo>
                  <a:pt x="7607839" y="1296696"/>
                  <a:pt x="7596612" y="1300906"/>
                  <a:pt x="7585385" y="1305116"/>
                </a:cubicBezTo>
                <a:cubicBezTo>
                  <a:pt x="7583982" y="1312133"/>
                  <a:pt x="7583280" y="1318448"/>
                  <a:pt x="7583280" y="1324061"/>
                </a:cubicBezTo>
                <a:cubicBezTo>
                  <a:pt x="7583280" y="1329675"/>
                  <a:pt x="7583280" y="1335288"/>
                  <a:pt x="7583280" y="1340901"/>
                </a:cubicBezTo>
                <a:lnTo>
                  <a:pt x="7583280" y="1370372"/>
                </a:lnTo>
                <a:cubicBezTo>
                  <a:pt x="7583280" y="1383002"/>
                  <a:pt x="7583982" y="1391422"/>
                  <a:pt x="7585385" y="1395632"/>
                </a:cubicBezTo>
                <a:cubicBezTo>
                  <a:pt x="7627486" y="1380195"/>
                  <a:pt x="7667481" y="1370372"/>
                  <a:pt x="7705372" y="1366162"/>
                </a:cubicBezTo>
                <a:cubicBezTo>
                  <a:pt x="7746069" y="1361952"/>
                  <a:pt x="7783959" y="1359847"/>
                  <a:pt x="7819043" y="1359847"/>
                </a:cubicBezTo>
                <a:cubicBezTo>
                  <a:pt x="7885000" y="1359847"/>
                  <a:pt x="7937626" y="1364758"/>
                  <a:pt x="7976920" y="1374582"/>
                </a:cubicBezTo>
                <a:cubicBezTo>
                  <a:pt x="8019020" y="1384405"/>
                  <a:pt x="8042176" y="1392825"/>
                  <a:pt x="8046385" y="1399842"/>
                </a:cubicBezTo>
                <a:cubicBezTo>
                  <a:pt x="8050596" y="1405455"/>
                  <a:pt x="8056911" y="1424401"/>
                  <a:pt x="8065331" y="1456678"/>
                </a:cubicBezTo>
                <a:cubicBezTo>
                  <a:pt x="8073751" y="1487551"/>
                  <a:pt x="8077961" y="1524039"/>
                  <a:pt x="8077961" y="1566139"/>
                </a:cubicBezTo>
                <a:cubicBezTo>
                  <a:pt x="8077961" y="1589996"/>
                  <a:pt x="8075856" y="1614555"/>
                  <a:pt x="8071646" y="1639815"/>
                </a:cubicBezTo>
                <a:cubicBezTo>
                  <a:pt x="8067436" y="1663672"/>
                  <a:pt x="8059717" y="1688231"/>
                  <a:pt x="8048490" y="1713491"/>
                </a:cubicBezTo>
                <a:cubicBezTo>
                  <a:pt x="8013407" y="1734541"/>
                  <a:pt x="7972009" y="1749276"/>
                  <a:pt x="7924294" y="1757696"/>
                </a:cubicBezTo>
                <a:cubicBezTo>
                  <a:pt x="7877983" y="1766116"/>
                  <a:pt x="7833077" y="1770326"/>
                  <a:pt x="7789573" y="1770326"/>
                </a:cubicBezTo>
                <a:cubicBezTo>
                  <a:pt x="7775539" y="1770326"/>
                  <a:pt x="7761856" y="1769976"/>
                  <a:pt x="7748524" y="1769274"/>
                </a:cubicBezTo>
                <a:cubicBezTo>
                  <a:pt x="7735193" y="1768572"/>
                  <a:pt x="7722212" y="1767520"/>
                  <a:pt x="7709582" y="1766116"/>
                </a:cubicBezTo>
                <a:cubicBezTo>
                  <a:pt x="7681515" y="1763310"/>
                  <a:pt x="7659061" y="1761205"/>
                  <a:pt x="7642221" y="1759801"/>
                </a:cubicBezTo>
                <a:cubicBezTo>
                  <a:pt x="7630994" y="1758398"/>
                  <a:pt x="7620118" y="1756995"/>
                  <a:pt x="7609593" y="1755591"/>
                </a:cubicBezTo>
                <a:cubicBezTo>
                  <a:pt x="7599068" y="1754188"/>
                  <a:pt x="7588894" y="1752083"/>
                  <a:pt x="7579070" y="1749276"/>
                </a:cubicBezTo>
                <a:lnTo>
                  <a:pt x="7579070" y="1774537"/>
                </a:lnTo>
                <a:lnTo>
                  <a:pt x="7579070" y="1797692"/>
                </a:lnTo>
                <a:cubicBezTo>
                  <a:pt x="7579070" y="1801902"/>
                  <a:pt x="7579421" y="1806112"/>
                  <a:pt x="7580123" y="1810322"/>
                </a:cubicBezTo>
                <a:cubicBezTo>
                  <a:pt x="7580824" y="1814532"/>
                  <a:pt x="7581877" y="1819444"/>
                  <a:pt x="7583280" y="1825057"/>
                </a:cubicBezTo>
                <a:cubicBezTo>
                  <a:pt x="7612751" y="1836284"/>
                  <a:pt x="7644326" y="1844002"/>
                  <a:pt x="7678006" y="1848212"/>
                </a:cubicBezTo>
                <a:cubicBezTo>
                  <a:pt x="7714493" y="1852422"/>
                  <a:pt x="7752384" y="1854528"/>
                  <a:pt x="7791678" y="1854528"/>
                </a:cubicBezTo>
                <a:cubicBezTo>
                  <a:pt x="7856232" y="1854528"/>
                  <a:pt x="7917979" y="1848212"/>
                  <a:pt x="7976920" y="1835582"/>
                </a:cubicBezTo>
                <a:cubicBezTo>
                  <a:pt x="8035860" y="1822952"/>
                  <a:pt x="8079365" y="1804709"/>
                  <a:pt x="8107432" y="1780852"/>
                </a:cubicBezTo>
                <a:cubicBezTo>
                  <a:pt x="8138305" y="1824356"/>
                  <a:pt x="8160057" y="1867158"/>
                  <a:pt x="8172687" y="1909258"/>
                </a:cubicBezTo>
                <a:cubicBezTo>
                  <a:pt x="8185318" y="1951359"/>
                  <a:pt x="8191632" y="1989951"/>
                  <a:pt x="8191632" y="2025034"/>
                </a:cubicBezTo>
                <a:cubicBezTo>
                  <a:pt x="8191632" y="2081168"/>
                  <a:pt x="8179704" y="2129584"/>
                  <a:pt x="8155847" y="2170281"/>
                </a:cubicBezTo>
                <a:cubicBezTo>
                  <a:pt x="8133393" y="2209575"/>
                  <a:pt x="8106028" y="2236940"/>
                  <a:pt x="8073751" y="2252377"/>
                </a:cubicBezTo>
                <a:cubicBezTo>
                  <a:pt x="8056911" y="2259394"/>
                  <a:pt x="8020424" y="2266411"/>
                  <a:pt x="7964290" y="2273428"/>
                </a:cubicBezTo>
                <a:cubicBezTo>
                  <a:pt x="7936223" y="2276234"/>
                  <a:pt x="7906401" y="2278339"/>
                  <a:pt x="7874826" y="2279743"/>
                </a:cubicBezTo>
                <a:cubicBezTo>
                  <a:pt x="7843251" y="2281146"/>
                  <a:pt x="7809220" y="2281847"/>
                  <a:pt x="7772732" y="2281847"/>
                </a:cubicBezTo>
                <a:cubicBezTo>
                  <a:pt x="7709582" y="2281847"/>
                  <a:pt x="7644326" y="2279743"/>
                  <a:pt x="7576965" y="2275532"/>
                </a:cubicBezTo>
                <a:cubicBezTo>
                  <a:pt x="7543285" y="2272726"/>
                  <a:pt x="7510657" y="2269568"/>
                  <a:pt x="7479082" y="2266060"/>
                </a:cubicBezTo>
                <a:cubicBezTo>
                  <a:pt x="7447506" y="2262551"/>
                  <a:pt x="7416983" y="2257991"/>
                  <a:pt x="7387513" y="2252377"/>
                </a:cubicBezTo>
                <a:cubicBezTo>
                  <a:pt x="7328572" y="2241150"/>
                  <a:pt x="7278052" y="2228520"/>
                  <a:pt x="7235951" y="2214487"/>
                </a:cubicBezTo>
                <a:cubicBezTo>
                  <a:pt x="7195254" y="2200453"/>
                  <a:pt x="7169292" y="2181508"/>
                  <a:pt x="7158065" y="2157651"/>
                </a:cubicBezTo>
                <a:cubicBezTo>
                  <a:pt x="7145435" y="2129584"/>
                  <a:pt x="7134910" y="2081168"/>
                  <a:pt x="7126490" y="2012404"/>
                </a:cubicBezTo>
                <a:cubicBezTo>
                  <a:pt x="7118070" y="1943640"/>
                  <a:pt x="7111754" y="1864351"/>
                  <a:pt x="7107544" y="1774537"/>
                </a:cubicBezTo>
                <a:cubicBezTo>
                  <a:pt x="7104738" y="1729629"/>
                  <a:pt x="7102984" y="1683670"/>
                  <a:pt x="7102282" y="1636657"/>
                </a:cubicBezTo>
                <a:cubicBezTo>
                  <a:pt x="7101580" y="1589645"/>
                  <a:pt x="7100528" y="1541581"/>
                  <a:pt x="7099124" y="1492463"/>
                </a:cubicBezTo>
                <a:cubicBezTo>
                  <a:pt x="7097720" y="1443346"/>
                  <a:pt x="7097020" y="1395983"/>
                  <a:pt x="7097020" y="1350374"/>
                </a:cubicBezTo>
                <a:cubicBezTo>
                  <a:pt x="7097020" y="1304765"/>
                  <a:pt x="7097020" y="1260910"/>
                  <a:pt x="7097020" y="1218810"/>
                </a:cubicBezTo>
                <a:lnTo>
                  <a:pt x="7097020" y="980942"/>
                </a:lnTo>
                <a:cubicBezTo>
                  <a:pt x="7097020" y="962698"/>
                  <a:pt x="7097020" y="945858"/>
                  <a:pt x="7097020" y="930421"/>
                </a:cubicBezTo>
                <a:cubicBezTo>
                  <a:pt x="7097020" y="914984"/>
                  <a:pt x="7097720" y="900249"/>
                  <a:pt x="7099124" y="886216"/>
                </a:cubicBezTo>
                <a:lnTo>
                  <a:pt x="7099124" y="892531"/>
                </a:lnTo>
                <a:cubicBezTo>
                  <a:pt x="7141225" y="870077"/>
                  <a:pt x="7190342" y="850430"/>
                  <a:pt x="7246476" y="833590"/>
                </a:cubicBezTo>
                <a:cubicBezTo>
                  <a:pt x="7301207" y="816750"/>
                  <a:pt x="7358042" y="804120"/>
                  <a:pt x="7416983" y="795700"/>
                </a:cubicBezTo>
                <a:cubicBezTo>
                  <a:pt x="7475924" y="787280"/>
                  <a:pt x="7534865" y="780964"/>
                  <a:pt x="7593805" y="776754"/>
                </a:cubicBezTo>
                <a:cubicBezTo>
                  <a:pt x="7652746" y="772544"/>
                  <a:pt x="7708880" y="770439"/>
                  <a:pt x="7762207" y="770439"/>
                </a:cubicBezTo>
                <a:close/>
                <a:moveTo>
                  <a:pt x="1960692" y="770439"/>
                </a:moveTo>
                <a:cubicBezTo>
                  <a:pt x="2071557" y="770439"/>
                  <a:pt x="2165581" y="785174"/>
                  <a:pt x="2242766" y="814645"/>
                </a:cubicBezTo>
                <a:cubicBezTo>
                  <a:pt x="2321354" y="844115"/>
                  <a:pt x="2385907" y="885514"/>
                  <a:pt x="2436428" y="938841"/>
                </a:cubicBezTo>
                <a:cubicBezTo>
                  <a:pt x="2488352" y="992168"/>
                  <a:pt x="2525540" y="1055320"/>
                  <a:pt x="2547994" y="1128294"/>
                </a:cubicBezTo>
                <a:cubicBezTo>
                  <a:pt x="2571851" y="1204075"/>
                  <a:pt x="2583780" y="1284066"/>
                  <a:pt x="2583780" y="1368267"/>
                </a:cubicBezTo>
                <a:cubicBezTo>
                  <a:pt x="2583780" y="1438434"/>
                  <a:pt x="2582025" y="1502287"/>
                  <a:pt x="2578517" y="1559824"/>
                </a:cubicBezTo>
                <a:cubicBezTo>
                  <a:pt x="2575008" y="1617361"/>
                  <a:pt x="2569746" y="1669987"/>
                  <a:pt x="2562730" y="1717701"/>
                </a:cubicBezTo>
                <a:cubicBezTo>
                  <a:pt x="2548696" y="1811725"/>
                  <a:pt x="2529750" y="1889611"/>
                  <a:pt x="2505894" y="1951359"/>
                </a:cubicBezTo>
                <a:cubicBezTo>
                  <a:pt x="2482036" y="2013106"/>
                  <a:pt x="2456776" y="2060820"/>
                  <a:pt x="2430113" y="2094500"/>
                </a:cubicBezTo>
                <a:cubicBezTo>
                  <a:pt x="2400642" y="2129584"/>
                  <a:pt x="2375382" y="2156248"/>
                  <a:pt x="2354332" y="2174491"/>
                </a:cubicBezTo>
                <a:cubicBezTo>
                  <a:pt x="2319249" y="2202558"/>
                  <a:pt x="2266622" y="2225012"/>
                  <a:pt x="2196456" y="2241852"/>
                </a:cubicBezTo>
                <a:cubicBezTo>
                  <a:pt x="2124885" y="2258692"/>
                  <a:pt x="2045595" y="2267112"/>
                  <a:pt x="1958587" y="2267112"/>
                </a:cubicBezTo>
                <a:lnTo>
                  <a:pt x="1956483" y="2269217"/>
                </a:lnTo>
                <a:cubicBezTo>
                  <a:pt x="1870878" y="2269217"/>
                  <a:pt x="1792992" y="2260797"/>
                  <a:pt x="1722824" y="2243957"/>
                </a:cubicBezTo>
                <a:cubicBezTo>
                  <a:pt x="1654060" y="2227117"/>
                  <a:pt x="1602136" y="2204663"/>
                  <a:pt x="1567053" y="2176596"/>
                </a:cubicBezTo>
                <a:cubicBezTo>
                  <a:pt x="1546002" y="2158353"/>
                  <a:pt x="1520743" y="2131689"/>
                  <a:pt x="1491272" y="2096605"/>
                </a:cubicBezTo>
                <a:cubicBezTo>
                  <a:pt x="1464608" y="2062925"/>
                  <a:pt x="1439348" y="2015211"/>
                  <a:pt x="1415491" y="1953464"/>
                </a:cubicBezTo>
                <a:cubicBezTo>
                  <a:pt x="1393037" y="1891716"/>
                  <a:pt x="1374092" y="1813830"/>
                  <a:pt x="1358655" y="1719806"/>
                </a:cubicBezTo>
                <a:cubicBezTo>
                  <a:pt x="1351638" y="1672092"/>
                  <a:pt x="1346376" y="1619116"/>
                  <a:pt x="1342867" y="1560876"/>
                </a:cubicBezTo>
                <a:cubicBezTo>
                  <a:pt x="1339359" y="1502638"/>
                  <a:pt x="1337605" y="1438434"/>
                  <a:pt x="1337605" y="1368267"/>
                </a:cubicBezTo>
                <a:cubicBezTo>
                  <a:pt x="1337605" y="1284066"/>
                  <a:pt x="1349534" y="1204075"/>
                  <a:pt x="1373391" y="1128294"/>
                </a:cubicBezTo>
                <a:cubicBezTo>
                  <a:pt x="1395844" y="1055320"/>
                  <a:pt x="1433032" y="992168"/>
                  <a:pt x="1484956" y="938841"/>
                </a:cubicBezTo>
                <a:cubicBezTo>
                  <a:pt x="1535477" y="885514"/>
                  <a:pt x="1600031" y="844115"/>
                  <a:pt x="1678619" y="814645"/>
                </a:cubicBezTo>
                <a:cubicBezTo>
                  <a:pt x="1757206" y="785174"/>
                  <a:pt x="1851231" y="770439"/>
                  <a:pt x="1960692" y="770439"/>
                </a:cubicBezTo>
                <a:close/>
                <a:moveTo>
                  <a:pt x="4719418" y="766229"/>
                </a:moveTo>
                <a:cubicBezTo>
                  <a:pt x="4792392" y="766229"/>
                  <a:pt x="4868524" y="777105"/>
                  <a:pt x="4947812" y="798857"/>
                </a:cubicBezTo>
                <a:cubicBezTo>
                  <a:pt x="5027102" y="820609"/>
                  <a:pt x="5095516" y="855342"/>
                  <a:pt x="5153052" y="903056"/>
                </a:cubicBezTo>
                <a:cubicBezTo>
                  <a:pt x="5178313" y="924106"/>
                  <a:pt x="5193048" y="940946"/>
                  <a:pt x="5197258" y="953576"/>
                </a:cubicBezTo>
                <a:cubicBezTo>
                  <a:pt x="5201468" y="970417"/>
                  <a:pt x="5193750" y="1000589"/>
                  <a:pt x="5174102" y="1044093"/>
                </a:cubicBezTo>
                <a:cubicBezTo>
                  <a:pt x="5150246" y="1094613"/>
                  <a:pt x="5123933" y="1144432"/>
                  <a:pt x="5095164" y="1193550"/>
                </a:cubicBezTo>
                <a:cubicBezTo>
                  <a:pt x="5066396" y="1242667"/>
                  <a:pt x="5035873" y="1290381"/>
                  <a:pt x="5003596" y="1336691"/>
                </a:cubicBezTo>
                <a:lnTo>
                  <a:pt x="5003596" y="1357742"/>
                </a:lnTo>
                <a:cubicBezTo>
                  <a:pt x="4999386" y="1353532"/>
                  <a:pt x="4988860" y="1345111"/>
                  <a:pt x="4972020" y="1332481"/>
                </a:cubicBezTo>
                <a:cubicBezTo>
                  <a:pt x="4943953" y="1311431"/>
                  <a:pt x="4909572" y="1290381"/>
                  <a:pt x="4868874" y="1269331"/>
                </a:cubicBezTo>
                <a:cubicBezTo>
                  <a:pt x="4828177" y="1248280"/>
                  <a:pt x="4789586" y="1237755"/>
                  <a:pt x="4753098" y="1237755"/>
                </a:cubicBezTo>
                <a:cubicBezTo>
                  <a:pt x="4723628" y="1237755"/>
                  <a:pt x="4699420" y="1245474"/>
                  <a:pt x="4680474" y="1260910"/>
                </a:cubicBezTo>
                <a:cubicBezTo>
                  <a:pt x="4661530" y="1276347"/>
                  <a:pt x="4646444" y="1295643"/>
                  <a:pt x="4635216" y="1318799"/>
                </a:cubicBezTo>
                <a:cubicBezTo>
                  <a:pt x="4623990" y="1341954"/>
                  <a:pt x="4616272" y="1367214"/>
                  <a:pt x="4612062" y="1394580"/>
                </a:cubicBezTo>
                <a:cubicBezTo>
                  <a:pt x="4607851" y="1421945"/>
                  <a:pt x="4605045" y="1447556"/>
                  <a:pt x="4603641" y="1471413"/>
                </a:cubicBezTo>
                <a:cubicBezTo>
                  <a:pt x="4602239" y="1491060"/>
                  <a:pt x="4601536" y="1510005"/>
                  <a:pt x="4601536" y="1528249"/>
                </a:cubicBezTo>
                <a:cubicBezTo>
                  <a:pt x="4601536" y="1546492"/>
                  <a:pt x="4601536" y="1563332"/>
                  <a:pt x="4601536" y="1578769"/>
                </a:cubicBezTo>
                <a:cubicBezTo>
                  <a:pt x="4601536" y="1594206"/>
                  <a:pt x="4602589" y="1619466"/>
                  <a:pt x="4604694" y="1654550"/>
                </a:cubicBezTo>
                <a:cubicBezTo>
                  <a:pt x="4606799" y="1689634"/>
                  <a:pt x="4611360" y="1724718"/>
                  <a:pt x="4618376" y="1759801"/>
                </a:cubicBezTo>
                <a:cubicBezTo>
                  <a:pt x="4625394" y="1794885"/>
                  <a:pt x="4635918" y="1825759"/>
                  <a:pt x="4649952" y="1852422"/>
                </a:cubicBezTo>
                <a:cubicBezTo>
                  <a:pt x="4663986" y="1879086"/>
                  <a:pt x="4682931" y="1892418"/>
                  <a:pt x="4706788" y="1892418"/>
                </a:cubicBezTo>
                <a:cubicBezTo>
                  <a:pt x="4720821" y="1892418"/>
                  <a:pt x="4729942" y="1888910"/>
                  <a:pt x="4734152" y="1881893"/>
                </a:cubicBezTo>
                <a:cubicBezTo>
                  <a:pt x="4736960" y="1876279"/>
                  <a:pt x="4739766" y="1861544"/>
                  <a:pt x="4742572" y="1837687"/>
                </a:cubicBezTo>
                <a:cubicBezTo>
                  <a:pt x="4743976" y="1826460"/>
                  <a:pt x="4744678" y="1814532"/>
                  <a:pt x="4744678" y="1801902"/>
                </a:cubicBezTo>
                <a:cubicBezTo>
                  <a:pt x="4744678" y="1789272"/>
                  <a:pt x="4744678" y="1775238"/>
                  <a:pt x="4744678" y="1759801"/>
                </a:cubicBezTo>
                <a:lnTo>
                  <a:pt x="4744678" y="1673495"/>
                </a:lnTo>
                <a:cubicBezTo>
                  <a:pt x="4744678" y="1658058"/>
                  <a:pt x="4744678" y="1644727"/>
                  <a:pt x="4744678" y="1633500"/>
                </a:cubicBezTo>
                <a:cubicBezTo>
                  <a:pt x="4744678" y="1622273"/>
                  <a:pt x="4745380" y="1611748"/>
                  <a:pt x="4746782" y="1601924"/>
                </a:cubicBezTo>
                <a:cubicBezTo>
                  <a:pt x="4749590" y="1590698"/>
                  <a:pt x="4756606" y="1582278"/>
                  <a:pt x="4767833" y="1576664"/>
                </a:cubicBezTo>
                <a:cubicBezTo>
                  <a:pt x="4798707" y="1561227"/>
                  <a:pt x="4831334" y="1551404"/>
                  <a:pt x="4865716" y="1547194"/>
                </a:cubicBezTo>
                <a:cubicBezTo>
                  <a:pt x="4900099" y="1542984"/>
                  <a:pt x="4934130" y="1540879"/>
                  <a:pt x="4967810" y="1540879"/>
                </a:cubicBezTo>
                <a:cubicBezTo>
                  <a:pt x="4983248" y="1540879"/>
                  <a:pt x="5002544" y="1541581"/>
                  <a:pt x="5025698" y="1542984"/>
                </a:cubicBezTo>
                <a:cubicBezTo>
                  <a:pt x="5048854" y="1544387"/>
                  <a:pt x="5072711" y="1547545"/>
                  <a:pt x="5097270" y="1552456"/>
                </a:cubicBezTo>
                <a:cubicBezTo>
                  <a:pt x="5121828" y="1557368"/>
                  <a:pt x="5143930" y="1564736"/>
                  <a:pt x="5163578" y="1574559"/>
                </a:cubicBezTo>
                <a:cubicBezTo>
                  <a:pt x="5183224" y="1584383"/>
                  <a:pt x="5196556" y="1597013"/>
                  <a:pt x="5203573" y="1612450"/>
                </a:cubicBezTo>
                <a:lnTo>
                  <a:pt x="5203573" y="1660865"/>
                </a:lnTo>
                <a:lnTo>
                  <a:pt x="5203573" y="1705071"/>
                </a:lnTo>
                <a:cubicBezTo>
                  <a:pt x="5203573" y="1733138"/>
                  <a:pt x="5202520" y="1773133"/>
                  <a:pt x="5200416" y="1825057"/>
                </a:cubicBezTo>
                <a:cubicBezTo>
                  <a:pt x="5198310" y="1876981"/>
                  <a:pt x="5193048" y="1930659"/>
                  <a:pt x="5184628" y="1986092"/>
                </a:cubicBezTo>
                <a:cubicBezTo>
                  <a:pt x="5176208" y="2041524"/>
                  <a:pt x="5164280" y="2092746"/>
                  <a:pt x="5148842" y="2139758"/>
                </a:cubicBezTo>
                <a:cubicBezTo>
                  <a:pt x="5133406" y="2186771"/>
                  <a:pt x="5112356" y="2218697"/>
                  <a:pt x="5085692" y="2235537"/>
                </a:cubicBezTo>
                <a:cubicBezTo>
                  <a:pt x="5022541" y="2257991"/>
                  <a:pt x="4956934" y="2273428"/>
                  <a:pt x="4888872" y="2281847"/>
                </a:cubicBezTo>
                <a:cubicBezTo>
                  <a:pt x="4820810" y="2290268"/>
                  <a:pt x="4753800" y="2294478"/>
                  <a:pt x="4687842" y="2294478"/>
                </a:cubicBezTo>
                <a:cubicBezTo>
                  <a:pt x="4571365" y="2294478"/>
                  <a:pt x="4472428" y="2276585"/>
                  <a:pt x="4391034" y="2240800"/>
                </a:cubicBezTo>
                <a:cubicBezTo>
                  <a:pt x="4309640" y="2205014"/>
                  <a:pt x="4243332" y="2155195"/>
                  <a:pt x="4192109" y="2091343"/>
                </a:cubicBezTo>
                <a:cubicBezTo>
                  <a:pt x="4140887" y="2027490"/>
                  <a:pt x="4103698" y="1951710"/>
                  <a:pt x="4080543" y="1864000"/>
                </a:cubicBezTo>
                <a:cubicBezTo>
                  <a:pt x="4057388" y="1776291"/>
                  <a:pt x="4045810" y="1680512"/>
                  <a:pt x="4045810" y="1576664"/>
                </a:cubicBezTo>
                <a:cubicBezTo>
                  <a:pt x="4045810" y="1467203"/>
                  <a:pt x="4059142" y="1363706"/>
                  <a:pt x="4085805" y="1266173"/>
                </a:cubicBezTo>
                <a:cubicBezTo>
                  <a:pt x="4112469" y="1168640"/>
                  <a:pt x="4153166" y="1082685"/>
                  <a:pt x="4207897" y="1008307"/>
                </a:cubicBezTo>
                <a:cubicBezTo>
                  <a:pt x="4262628" y="933930"/>
                  <a:pt x="4332444" y="874989"/>
                  <a:pt x="4417347" y="831485"/>
                </a:cubicBezTo>
                <a:cubicBezTo>
                  <a:pt x="4502250" y="787981"/>
                  <a:pt x="4602940" y="766229"/>
                  <a:pt x="4719418" y="766229"/>
                </a:cubicBezTo>
                <a:close/>
                <a:moveTo>
                  <a:pt x="7646431" y="355749"/>
                </a:moveTo>
                <a:cubicBezTo>
                  <a:pt x="7656255" y="357153"/>
                  <a:pt x="7671691" y="363468"/>
                  <a:pt x="7692741" y="374695"/>
                </a:cubicBezTo>
                <a:cubicBezTo>
                  <a:pt x="7702565" y="380308"/>
                  <a:pt x="7712739" y="385921"/>
                  <a:pt x="7723264" y="391535"/>
                </a:cubicBezTo>
                <a:cubicBezTo>
                  <a:pt x="7733789" y="397148"/>
                  <a:pt x="7744665" y="403463"/>
                  <a:pt x="7755892" y="410480"/>
                </a:cubicBezTo>
                <a:cubicBezTo>
                  <a:pt x="7767119" y="417497"/>
                  <a:pt x="7779048" y="425215"/>
                  <a:pt x="7791678" y="433635"/>
                </a:cubicBezTo>
                <a:cubicBezTo>
                  <a:pt x="7804308" y="442055"/>
                  <a:pt x="7816938" y="451177"/>
                  <a:pt x="7829568" y="461001"/>
                </a:cubicBezTo>
                <a:cubicBezTo>
                  <a:pt x="7842198" y="469421"/>
                  <a:pt x="7854127" y="477490"/>
                  <a:pt x="7865353" y="485208"/>
                </a:cubicBezTo>
                <a:cubicBezTo>
                  <a:pt x="7876580" y="492927"/>
                  <a:pt x="7887105" y="500294"/>
                  <a:pt x="7896929" y="507311"/>
                </a:cubicBezTo>
                <a:cubicBezTo>
                  <a:pt x="7906753" y="514328"/>
                  <a:pt x="7915874" y="521345"/>
                  <a:pt x="7924294" y="528361"/>
                </a:cubicBezTo>
                <a:cubicBezTo>
                  <a:pt x="7932714" y="535378"/>
                  <a:pt x="7940433" y="542395"/>
                  <a:pt x="7947450" y="549412"/>
                </a:cubicBezTo>
                <a:cubicBezTo>
                  <a:pt x="7961483" y="560638"/>
                  <a:pt x="7968500" y="568357"/>
                  <a:pt x="7968500" y="572567"/>
                </a:cubicBezTo>
                <a:cubicBezTo>
                  <a:pt x="7967096" y="579584"/>
                  <a:pt x="7960781" y="592916"/>
                  <a:pt x="7949555" y="612562"/>
                </a:cubicBezTo>
                <a:cubicBezTo>
                  <a:pt x="7943941" y="620983"/>
                  <a:pt x="7936925" y="629403"/>
                  <a:pt x="7928504" y="637823"/>
                </a:cubicBezTo>
                <a:cubicBezTo>
                  <a:pt x="7920084" y="646243"/>
                  <a:pt x="7911664" y="654663"/>
                  <a:pt x="7903244" y="663083"/>
                </a:cubicBezTo>
                <a:cubicBezTo>
                  <a:pt x="7886404" y="681327"/>
                  <a:pt x="7869564" y="696062"/>
                  <a:pt x="7852723" y="707288"/>
                </a:cubicBezTo>
                <a:cubicBezTo>
                  <a:pt x="7835883" y="718515"/>
                  <a:pt x="7821148" y="724129"/>
                  <a:pt x="7808518" y="724129"/>
                </a:cubicBezTo>
                <a:cubicBezTo>
                  <a:pt x="7802904" y="722725"/>
                  <a:pt x="7796940" y="720971"/>
                  <a:pt x="7790625" y="718866"/>
                </a:cubicBezTo>
                <a:cubicBezTo>
                  <a:pt x="7784310" y="716761"/>
                  <a:pt x="7776241" y="712902"/>
                  <a:pt x="7766418" y="707288"/>
                </a:cubicBezTo>
                <a:cubicBezTo>
                  <a:pt x="7757997" y="703078"/>
                  <a:pt x="7749577" y="698167"/>
                  <a:pt x="7741157" y="692553"/>
                </a:cubicBezTo>
                <a:cubicBezTo>
                  <a:pt x="7732737" y="686940"/>
                  <a:pt x="7724317" y="682028"/>
                  <a:pt x="7715897" y="677818"/>
                </a:cubicBezTo>
                <a:cubicBezTo>
                  <a:pt x="7704670" y="670801"/>
                  <a:pt x="7693443" y="664486"/>
                  <a:pt x="7682216" y="658873"/>
                </a:cubicBezTo>
                <a:cubicBezTo>
                  <a:pt x="7670990" y="653259"/>
                  <a:pt x="7659762" y="646944"/>
                  <a:pt x="7648536" y="639928"/>
                </a:cubicBezTo>
                <a:cubicBezTo>
                  <a:pt x="7637309" y="648348"/>
                  <a:pt x="7625731" y="656066"/>
                  <a:pt x="7613803" y="663083"/>
                </a:cubicBezTo>
                <a:cubicBezTo>
                  <a:pt x="7601874" y="670100"/>
                  <a:pt x="7590297" y="677116"/>
                  <a:pt x="7579070" y="684133"/>
                </a:cubicBezTo>
                <a:cubicBezTo>
                  <a:pt x="7570650" y="691150"/>
                  <a:pt x="7562230" y="696763"/>
                  <a:pt x="7553810" y="700973"/>
                </a:cubicBezTo>
                <a:cubicBezTo>
                  <a:pt x="7545390" y="705184"/>
                  <a:pt x="7536268" y="710095"/>
                  <a:pt x="7526444" y="715709"/>
                </a:cubicBezTo>
                <a:cubicBezTo>
                  <a:pt x="7509604" y="724129"/>
                  <a:pt x="7498378" y="728339"/>
                  <a:pt x="7492764" y="728339"/>
                </a:cubicBezTo>
                <a:cubicBezTo>
                  <a:pt x="7480134" y="728339"/>
                  <a:pt x="7463995" y="722725"/>
                  <a:pt x="7444348" y="711499"/>
                </a:cubicBezTo>
                <a:cubicBezTo>
                  <a:pt x="7435928" y="705885"/>
                  <a:pt x="7427508" y="699219"/>
                  <a:pt x="7419088" y="691501"/>
                </a:cubicBezTo>
                <a:cubicBezTo>
                  <a:pt x="7410668" y="683782"/>
                  <a:pt x="7402248" y="676415"/>
                  <a:pt x="7393828" y="669398"/>
                </a:cubicBezTo>
                <a:cubicBezTo>
                  <a:pt x="7376988" y="653961"/>
                  <a:pt x="7362954" y="637823"/>
                  <a:pt x="7351727" y="620983"/>
                </a:cubicBezTo>
                <a:cubicBezTo>
                  <a:pt x="7340500" y="604142"/>
                  <a:pt x="7334887" y="588705"/>
                  <a:pt x="7334887" y="574672"/>
                </a:cubicBezTo>
                <a:lnTo>
                  <a:pt x="7326467" y="572567"/>
                </a:lnTo>
                <a:cubicBezTo>
                  <a:pt x="7348921" y="555727"/>
                  <a:pt x="7369971" y="539588"/>
                  <a:pt x="7389618" y="524151"/>
                </a:cubicBezTo>
                <a:cubicBezTo>
                  <a:pt x="7409264" y="508715"/>
                  <a:pt x="7429613" y="493979"/>
                  <a:pt x="7450664" y="479946"/>
                </a:cubicBezTo>
                <a:cubicBezTo>
                  <a:pt x="7466100" y="467316"/>
                  <a:pt x="7482590" y="455036"/>
                  <a:pt x="7500132" y="443108"/>
                </a:cubicBezTo>
                <a:cubicBezTo>
                  <a:pt x="7517673" y="431179"/>
                  <a:pt x="7536268" y="419602"/>
                  <a:pt x="7555915" y="408375"/>
                </a:cubicBezTo>
                <a:cubicBezTo>
                  <a:pt x="7574158" y="397148"/>
                  <a:pt x="7590999" y="387325"/>
                  <a:pt x="7606435" y="378905"/>
                </a:cubicBezTo>
                <a:cubicBezTo>
                  <a:pt x="7621872" y="370484"/>
                  <a:pt x="7635204" y="362766"/>
                  <a:pt x="7646431" y="355749"/>
                </a:cubicBezTo>
                <a:close/>
                <a:moveTo>
                  <a:pt x="1952272" y="355749"/>
                </a:moveTo>
                <a:cubicBezTo>
                  <a:pt x="1962096" y="357153"/>
                  <a:pt x="1977533" y="363468"/>
                  <a:pt x="1998583" y="374695"/>
                </a:cubicBezTo>
                <a:cubicBezTo>
                  <a:pt x="2008406" y="380308"/>
                  <a:pt x="2018580" y="385921"/>
                  <a:pt x="2029106" y="391535"/>
                </a:cubicBezTo>
                <a:cubicBezTo>
                  <a:pt x="2039630" y="397148"/>
                  <a:pt x="2050507" y="403463"/>
                  <a:pt x="2061733" y="410480"/>
                </a:cubicBezTo>
                <a:cubicBezTo>
                  <a:pt x="2072960" y="417497"/>
                  <a:pt x="2084889" y="425215"/>
                  <a:pt x="2097519" y="433635"/>
                </a:cubicBezTo>
                <a:cubicBezTo>
                  <a:pt x="2110149" y="442055"/>
                  <a:pt x="2122780" y="451177"/>
                  <a:pt x="2135409" y="461001"/>
                </a:cubicBezTo>
                <a:cubicBezTo>
                  <a:pt x="2148040" y="469421"/>
                  <a:pt x="2159968" y="477490"/>
                  <a:pt x="2171195" y="485208"/>
                </a:cubicBezTo>
                <a:cubicBezTo>
                  <a:pt x="2182421" y="492927"/>
                  <a:pt x="2192947" y="500294"/>
                  <a:pt x="2202770" y="507311"/>
                </a:cubicBezTo>
                <a:cubicBezTo>
                  <a:pt x="2212593" y="514328"/>
                  <a:pt x="2221716" y="521345"/>
                  <a:pt x="2230135" y="528361"/>
                </a:cubicBezTo>
                <a:cubicBezTo>
                  <a:pt x="2238555" y="535378"/>
                  <a:pt x="2246275" y="542395"/>
                  <a:pt x="2253291" y="549412"/>
                </a:cubicBezTo>
                <a:cubicBezTo>
                  <a:pt x="2267324" y="560638"/>
                  <a:pt x="2274341" y="568357"/>
                  <a:pt x="2274341" y="572567"/>
                </a:cubicBezTo>
                <a:cubicBezTo>
                  <a:pt x="2272938" y="579584"/>
                  <a:pt x="2266622" y="592916"/>
                  <a:pt x="2255396" y="612562"/>
                </a:cubicBezTo>
                <a:cubicBezTo>
                  <a:pt x="2249783" y="620983"/>
                  <a:pt x="2242766" y="629403"/>
                  <a:pt x="2234345" y="637823"/>
                </a:cubicBezTo>
                <a:cubicBezTo>
                  <a:pt x="2225925" y="646243"/>
                  <a:pt x="2217505" y="654663"/>
                  <a:pt x="2209085" y="663083"/>
                </a:cubicBezTo>
                <a:cubicBezTo>
                  <a:pt x="2192245" y="681327"/>
                  <a:pt x="2175405" y="696062"/>
                  <a:pt x="2158565" y="707288"/>
                </a:cubicBezTo>
                <a:cubicBezTo>
                  <a:pt x="2141724" y="718515"/>
                  <a:pt x="2126990" y="724129"/>
                  <a:pt x="2114359" y="724129"/>
                </a:cubicBezTo>
                <a:cubicBezTo>
                  <a:pt x="2108745" y="722725"/>
                  <a:pt x="2102782" y="720971"/>
                  <a:pt x="2096466" y="718866"/>
                </a:cubicBezTo>
                <a:cubicBezTo>
                  <a:pt x="2090151" y="716761"/>
                  <a:pt x="2082082" y="712902"/>
                  <a:pt x="2072258" y="707288"/>
                </a:cubicBezTo>
                <a:cubicBezTo>
                  <a:pt x="2063838" y="703078"/>
                  <a:pt x="2055419" y="698167"/>
                  <a:pt x="2046998" y="692553"/>
                </a:cubicBezTo>
                <a:cubicBezTo>
                  <a:pt x="2038578" y="686940"/>
                  <a:pt x="2030159" y="682028"/>
                  <a:pt x="2021738" y="677818"/>
                </a:cubicBezTo>
                <a:cubicBezTo>
                  <a:pt x="2010511" y="670801"/>
                  <a:pt x="1999284" y="664486"/>
                  <a:pt x="1988057" y="658873"/>
                </a:cubicBezTo>
                <a:cubicBezTo>
                  <a:pt x="1976831" y="653259"/>
                  <a:pt x="1965604" y="646944"/>
                  <a:pt x="1954378" y="639928"/>
                </a:cubicBezTo>
                <a:cubicBezTo>
                  <a:pt x="1943150" y="648348"/>
                  <a:pt x="1931573" y="656066"/>
                  <a:pt x="1919644" y="663083"/>
                </a:cubicBezTo>
                <a:cubicBezTo>
                  <a:pt x="1907716" y="670100"/>
                  <a:pt x="1896138" y="677116"/>
                  <a:pt x="1884912" y="684133"/>
                </a:cubicBezTo>
                <a:cubicBezTo>
                  <a:pt x="1876491" y="691150"/>
                  <a:pt x="1868071" y="696763"/>
                  <a:pt x="1859652" y="700973"/>
                </a:cubicBezTo>
                <a:cubicBezTo>
                  <a:pt x="1851231" y="705184"/>
                  <a:pt x="1842109" y="710095"/>
                  <a:pt x="1832286" y="715709"/>
                </a:cubicBezTo>
                <a:cubicBezTo>
                  <a:pt x="1815445" y="724129"/>
                  <a:pt x="1804219" y="728339"/>
                  <a:pt x="1798605" y="728339"/>
                </a:cubicBezTo>
                <a:cubicBezTo>
                  <a:pt x="1785976" y="728339"/>
                  <a:pt x="1769836" y="722725"/>
                  <a:pt x="1750190" y="711499"/>
                </a:cubicBezTo>
                <a:cubicBezTo>
                  <a:pt x="1741769" y="705885"/>
                  <a:pt x="1733349" y="699219"/>
                  <a:pt x="1724929" y="691501"/>
                </a:cubicBezTo>
                <a:cubicBezTo>
                  <a:pt x="1716509" y="683782"/>
                  <a:pt x="1708089" y="676415"/>
                  <a:pt x="1699669" y="669398"/>
                </a:cubicBezTo>
                <a:cubicBezTo>
                  <a:pt x="1682829" y="653961"/>
                  <a:pt x="1668795" y="637823"/>
                  <a:pt x="1657568" y="620983"/>
                </a:cubicBezTo>
                <a:cubicBezTo>
                  <a:pt x="1646342" y="604142"/>
                  <a:pt x="1640729" y="588705"/>
                  <a:pt x="1640729" y="574672"/>
                </a:cubicBezTo>
                <a:lnTo>
                  <a:pt x="1632308" y="572567"/>
                </a:lnTo>
                <a:cubicBezTo>
                  <a:pt x="1654762" y="555727"/>
                  <a:pt x="1675812" y="539588"/>
                  <a:pt x="1695459" y="524151"/>
                </a:cubicBezTo>
                <a:cubicBezTo>
                  <a:pt x="1715106" y="508715"/>
                  <a:pt x="1735455" y="493979"/>
                  <a:pt x="1756505" y="479946"/>
                </a:cubicBezTo>
                <a:cubicBezTo>
                  <a:pt x="1771941" y="467316"/>
                  <a:pt x="1788431" y="455036"/>
                  <a:pt x="1805973" y="443108"/>
                </a:cubicBezTo>
                <a:cubicBezTo>
                  <a:pt x="1823514" y="431179"/>
                  <a:pt x="1842109" y="419602"/>
                  <a:pt x="1861756" y="408375"/>
                </a:cubicBezTo>
                <a:cubicBezTo>
                  <a:pt x="1880000" y="397148"/>
                  <a:pt x="1896840" y="387325"/>
                  <a:pt x="1912276" y="378905"/>
                </a:cubicBezTo>
                <a:cubicBezTo>
                  <a:pt x="1927713" y="370484"/>
                  <a:pt x="1941045" y="362766"/>
                  <a:pt x="1952272" y="355749"/>
                </a:cubicBezTo>
                <a:close/>
                <a:moveTo>
                  <a:pt x="8093855" y="66072"/>
                </a:moveTo>
                <a:lnTo>
                  <a:pt x="8103221" y="68413"/>
                </a:lnTo>
                <a:cubicBezTo>
                  <a:pt x="8115851" y="73676"/>
                  <a:pt x="8128482" y="85254"/>
                  <a:pt x="8141112" y="103146"/>
                </a:cubicBezTo>
                <a:cubicBezTo>
                  <a:pt x="8157952" y="125600"/>
                  <a:pt x="8172687" y="150860"/>
                  <a:pt x="8185318" y="178927"/>
                </a:cubicBezTo>
                <a:cubicBezTo>
                  <a:pt x="8192334" y="192961"/>
                  <a:pt x="8198298" y="206293"/>
                  <a:pt x="8203210" y="218923"/>
                </a:cubicBezTo>
                <a:cubicBezTo>
                  <a:pt x="8208121" y="231553"/>
                  <a:pt x="8211981" y="244183"/>
                  <a:pt x="8214788" y="256813"/>
                </a:cubicBezTo>
                <a:cubicBezTo>
                  <a:pt x="8221804" y="282073"/>
                  <a:pt x="8223909" y="298914"/>
                  <a:pt x="8221103" y="307334"/>
                </a:cubicBezTo>
                <a:cubicBezTo>
                  <a:pt x="8200053" y="325577"/>
                  <a:pt x="8171986" y="341716"/>
                  <a:pt x="8136902" y="355749"/>
                </a:cubicBezTo>
                <a:cubicBezTo>
                  <a:pt x="8099011" y="369783"/>
                  <a:pt x="8061121" y="382413"/>
                  <a:pt x="8023230" y="393640"/>
                </a:cubicBezTo>
                <a:cubicBezTo>
                  <a:pt x="7985340" y="403463"/>
                  <a:pt x="7951660" y="411883"/>
                  <a:pt x="7922189" y="418900"/>
                </a:cubicBezTo>
                <a:cubicBezTo>
                  <a:pt x="7892719" y="424514"/>
                  <a:pt x="7875879" y="426619"/>
                  <a:pt x="7871669" y="425215"/>
                </a:cubicBezTo>
                <a:cubicBezTo>
                  <a:pt x="7867459" y="423812"/>
                  <a:pt x="7860442" y="416093"/>
                  <a:pt x="7850618" y="402060"/>
                </a:cubicBezTo>
                <a:cubicBezTo>
                  <a:pt x="7846408" y="395043"/>
                  <a:pt x="7842198" y="388026"/>
                  <a:pt x="7837988" y="381010"/>
                </a:cubicBezTo>
                <a:cubicBezTo>
                  <a:pt x="7833778" y="373993"/>
                  <a:pt x="7829568" y="366976"/>
                  <a:pt x="7825358" y="359959"/>
                </a:cubicBezTo>
                <a:cubicBezTo>
                  <a:pt x="7821148" y="352943"/>
                  <a:pt x="7817289" y="345575"/>
                  <a:pt x="7813780" y="337857"/>
                </a:cubicBezTo>
                <a:cubicBezTo>
                  <a:pt x="7810272" y="330138"/>
                  <a:pt x="7807115" y="322770"/>
                  <a:pt x="7804308" y="315754"/>
                </a:cubicBezTo>
                <a:cubicBezTo>
                  <a:pt x="7798694" y="303124"/>
                  <a:pt x="7795888" y="292599"/>
                  <a:pt x="7795888" y="284179"/>
                </a:cubicBezTo>
                <a:cubicBezTo>
                  <a:pt x="7795888" y="272952"/>
                  <a:pt x="7808518" y="256111"/>
                  <a:pt x="7833778" y="233658"/>
                </a:cubicBezTo>
                <a:cubicBezTo>
                  <a:pt x="7846408" y="222431"/>
                  <a:pt x="7860091" y="210853"/>
                  <a:pt x="7874826" y="198925"/>
                </a:cubicBezTo>
                <a:cubicBezTo>
                  <a:pt x="7889561" y="186996"/>
                  <a:pt x="7905349" y="174717"/>
                  <a:pt x="7922189" y="162087"/>
                </a:cubicBezTo>
                <a:cubicBezTo>
                  <a:pt x="7939029" y="149457"/>
                  <a:pt x="7955869" y="137879"/>
                  <a:pt x="7972710" y="127354"/>
                </a:cubicBezTo>
                <a:cubicBezTo>
                  <a:pt x="7989550" y="116829"/>
                  <a:pt x="8006390" y="106655"/>
                  <a:pt x="8023230" y="96831"/>
                </a:cubicBezTo>
                <a:cubicBezTo>
                  <a:pt x="8048490" y="83149"/>
                  <a:pt x="8068620" y="73808"/>
                  <a:pt x="8083619" y="68808"/>
                </a:cubicBezTo>
                <a:close/>
                <a:moveTo>
                  <a:pt x="8090591" y="65256"/>
                </a:moveTo>
                <a:lnTo>
                  <a:pt x="8096906" y="65256"/>
                </a:lnTo>
                <a:lnTo>
                  <a:pt x="8093855" y="66072"/>
                </a:lnTo>
                <a:close/>
                <a:moveTo>
                  <a:pt x="2310126" y="0"/>
                </a:moveTo>
                <a:cubicBezTo>
                  <a:pt x="2317144" y="0"/>
                  <a:pt x="2326615" y="351"/>
                  <a:pt x="2338544" y="1053"/>
                </a:cubicBezTo>
                <a:cubicBezTo>
                  <a:pt x="2350472" y="1754"/>
                  <a:pt x="2357138" y="2105"/>
                  <a:pt x="2358542" y="2105"/>
                </a:cubicBezTo>
                <a:cubicBezTo>
                  <a:pt x="2366963" y="10525"/>
                  <a:pt x="2374330" y="19296"/>
                  <a:pt x="2380645" y="28418"/>
                </a:cubicBezTo>
                <a:cubicBezTo>
                  <a:pt x="2386960" y="37540"/>
                  <a:pt x="2393626" y="46311"/>
                  <a:pt x="2400642" y="54731"/>
                </a:cubicBezTo>
                <a:cubicBezTo>
                  <a:pt x="2407659" y="65958"/>
                  <a:pt x="2413273" y="78237"/>
                  <a:pt x="2417483" y="91569"/>
                </a:cubicBezTo>
                <a:cubicBezTo>
                  <a:pt x="2421693" y="104901"/>
                  <a:pt x="2425201" y="117180"/>
                  <a:pt x="2428008" y="128407"/>
                </a:cubicBezTo>
                <a:cubicBezTo>
                  <a:pt x="2430814" y="136827"/>
                  <a:pt x="2434323" y="148054"/>
                  <a:pt x="2438534" y="162087"/>
                </a:cubicBezTo>
                <a:cubicBezTo>
                  <a:pt x="2442743" y="176121"/>
                  <a:pt x="2445549" y="188751"/>
                  <a:pt x="2446953" y="199977"/>
                </a:cubicBezTo>
                <a:cubicBezTo>
                  <a:pt x="2448356" y="209801"/>
                  <a:pt x="2448356" y="221028"/>
                  <a:pt x="2446953" y="233658"/>
                </a:cubicBezTo>
                <a:cubicBezTo>
                  <a:pt x="2445549" y="246288"/>
                  <a:pt x="2445549" y="256813"/>
                  <a:pt x="2446953" y="265233"/>
                </a:cubicBezTo>
                <a:cubicBezTo>
                  <a:pt x="2439937" y="273653"/>
                  <a:pt x="2430113" y="281372"/>
                  <a:pt x="2417483" y="288389"/>
                </a:cubicBezTo>
                <a:cubicBezTo>
                  <a:pt x="2404853" y="295405"/>
                  <a:pt x="2395029" y="301720"/>
                  <a:pt x="2388012" y="307334"/>
                </a:cubicBezTo>
                <a:cubicBezTo>
                  <a:pt x="2380996" y="311544"/>
                  <a:pt x="2374680" y="316806"/>
                  <a:pt x="2369068" y="323121"/>
                </a:cubicBezTo>
                <a:cubicBezTo>
                  <a:pt x="2363453" y="329437"/>
                  <a:pt x="2358542" y="333997"/>
                  <a:pt x="2354332" y="336804"/>
                </a:cubicBezTo>
                <a:cubicBezTo>
                  <a:pt x="2351525" y="339611"/>
                  <a:pt x="2348718" y="341716"/>
                  <a:pt x="2345912" y="343119"/>
                </a:cubicBezTo>
                <a:cubicBezTo>
                  <a:pt x="2340298" y="348733"/>
                  <a:pt x="2337492" y="352241"/>
                  <a:pt x="2337492" y="353644"/>
                </a:cubicBezTo>
                <a:lnTo>
                  <a:pt x="2337492" y="391535"/>
                </a:lnTo>
                <a:lnTo>
                  <a:pt x="2337492" y="404165"/>
                </a:lnTo>
                <a:cubicBezTo>
                  <a:pt x="2336088" y="413988"/>
                  <a:pt x="2334685" y="419602"/>
                  <a:pt x="2333282" y="421005"/>
                </a:cubicBezTo>
                <a:cubicBezTo>
                  <a:pt x="2329072" y="421005"/>
                  <a:pt x="2324861" y="421707"/>
                  <a:pt x="2320652" y="423110"/>
                </a:cubicBezTo>
                <a:cubicBezTo>
                  <a:pt x="2315038" y="423110"/>
                  <a:pt x="2306267" y="424163"/>
                  <a:pt x="2294339" y="426268"/>
                </a:cubicBezTo>
                <a:cubicBezTo>
                  <a:pt x="2282410" y="428373"/>
                  <a:pt x="2272938" y="429425"/>
                  <a:pt x="2265921" y="429425"/>
                </a:cubicBezTo>
                <a:cubicBezTo>
                  <a:pt x="2258904" y="429425"/>
                  <a:pt x="2252940" y="429776"/>
                  <a:pt x="2248029" y="430478"/>
                </a:cubicBezTo>
                <a:cubicBezTo>
                  <a:pt x="2243116" y="431179"/>
                  <a:pt x="2237152" y="431530"/>
                  <a:pt x="2230135" y="431530"/>
                </a:cubicBezTo>
                <a:lnTo>
                  <a:pt x="2192245" y="431530"/>
                </a:lnTo>
                <a:cubicBezTo>
                  <a:pt x="2185228" y="431530"/>
                  <a:pt x="2179966" y="431179"/>
                  <a:pt x="2176458" y="430478"/>
                </a:cubicBezTo>
                <a:cubicBezTo>
                  <a:pt x="2172949" y="429776"/>
                  <a:pt x="2169791" y="429425"/>
                  <a:pt x="2166984" y="429425"/>
                </a:cubicBezTo>
                <a:cubicBezTo>
                  <a:pt x="2157161" y="428022"/>
                  <a:pt x="2152250" y="425917"/>
                  <a:pt x="2152250" y="423110"/>
                </a:cubicBezTo>
                <a:cubicBezTo>
                  <a:pt x="2152250" y="420303"/>
                  <a:pt x="2152250" y="416795"/>
                  <a:pt x="2152250" y="412585"/>
                </a:cubicBezTo>
                <a:cubicBezTo>
                  <a:pt x="2152250" y="408375"/>
                  <a:pt x="2151548" y="402762"/>
                  <a:pt x="2150145" y="395745"/>
                </a:cubicBezTo>
                <a:cubicBezTo>
                  <a:pt x="2150145" y="388728"/>
                  <a:pt x="2150145" y="385571"/>
                  <a:pt x="2150145" y="386272"/>
                </a:cubicBezTo>
                <a:cubicBezTo>
                  <a:pt x="2150145" y="386974"/>
                  <a:pt x="2149443" y="383816"/>
                  <a:pt x="2148040" y="376800"/>
                </a:cubicBezTo>
                <a:lnTo>
                  <a:pt x="2148040" y="334699"/>
                </a:lnTo>
                <a:cubicBezTo>
                  <a:pt x="2148040" y="327682"/>
                  <a:pt x="2148040" y="321718"/>
                  <a:pt x="2148040" y="316806"/>
                </a:cubicBezTo>
                <a:cubicBezTo>
                  <a:pt x="2148040" y="311895"/>
                  <a:pt x="2148742" y="308035"/>
                  <a:pt x="2150145" y="305229"/>
                </a:cubicBezTo>
                <a:cubicBezTo>
                  <a:pt x="2150145" y="301019"/>
                  <a:pt x="2156460" y="296107"/>
                  <a:pt x="2169090" y="290494"/>
                </a:cubicBezTo>
                <a:cubicBezTo>
                  <a:pt x="2177510" y="280670"/>
                  <a:pt x="2189438" y="270145"/>
                  <a:pt x="2204875" y="258918"/>
                </a:cubicBezTo>
                <a:cubicBezTo>
                  <a:pt x="2211892" y="254708"/>
                  <a:pt x="2218207" y="250147"/>
                  <a:pt x="2223821" y="245236"/>
                </a:cubicBezTo>
                <a:cubicBezTo>
                  <a:pt x="2229434" y="240324"/>
                  <a:pt x="2235047" y="236465"/>
                  <a:pt x="2240661" y="233658"/>
                </a:cubicBezTo>
                <a:cubicBezTo>
                  <a:pt x="2244871" y="230851"/>
                  <a:pt x="2249081" y="228746"/>
                  <a:pt x="2253291" y="227343"/>
                </a:cubicBezTo>
                <a:cubicBezTo>
                  <a:pt x="2257501" y="225939"/>
                  <a:pt x="2260307" y="223834"/>
                  <a:pt x="2261711" y="221028"/>
                </a:cubicBezTo>
                <a:lnTo>
                  <a:pt x="2251186" y="193662"/>
                </a:lnTo>
                <a:cubicBezTo>
                  <a:pt x="2248380" y="193662"/>
                  <a:pt x="2239959" y="197171"/>
                  <a:pt x="2225925" y="204187"/>
                </a:cubicBezTo>
                <a:cubicBezTo>
                  <a:pt x="2218908" y="209801"/>
                  <a:pt x="2212593" y="214362"/>
                  <a:pt x="2206980" y="217870"/>
                </a:cubicBezTo>
                <a:cubicBezTo>
                  <a:pt x="2201367" y="221379"/>
                  <a:pt x="2195051" y="225939"/>
                  <a:pt x="2188035" y="231553"/>
                </a:cubicBezTo>
                <a:cubicBezTo>
                  <a:pt x="2174002" y="239973"/>
                  <a:pt x="2159266" y="249095"/>
                  <a:pt x="2143829" y="258918"/>
                </a:cubicBezTo>
                <a:cubicBezTo>
                  <a:pt x="2138216" y="264532"/>
                  <a:pt x="2132953" y="269443"/>
                  <a:pt x="2128042" y="273653"/>
                </a:cubicBezTo>
                <a:cubicBezTo>
                  <a:pt x="2123131" y="277863"/>
                  <a:pt x="2119271" y="282073"/>
                  <a:pt x="2116464" y="286283"/>
                </a:cubicBezTo>
                <a:lnTo>
                  <a:pt x="2114359" y="292599"/>
                </a:lnTo>
                <a:cubicBezTo>
                  <a:pt x="2111552" y="292599"/>
                  <a:pt x="2105237" y="288389"/>
                  <a:pt x="2095414" y="279968"/>
                </a:cubicBezTo>
                <a:cubicBezTo>
                  <a:pt x="2091204" y="274355"/>
                  <a:pt x="2086643" y="268040"/>
                  <a:pt x="2081731" y="261023"/>
                </a:cubicBezTo>
                <a:cubicBezTo>
                  <a:pt x="2076820" y="254007"/>
                  <a:pt x="2070855" y="246990"/>
                  <a:pt x="2063838" y="239973"/>
                </a:cubicBezTo>
                <a:cubicBezTo>
                  <a:pt x="2059628" y="232956"/>
                  <a:pt x="2055068" y="224536"/>
                  <a:pt x="2050156" y="214713"/>
                </a:cubicBezTo>
                <a:cubicBezTo>
                  <a:pt x="2045244" y="204889"/>
                  <a:pt x="2039981" y="194364"/>
                  <a:pt x="2034368" y="183137"/>
                </a:cubicBezTo>
                <a:cubicBezTo>
                  <a:pt x="2030159" y="171911"/>
                  <a:pt x="2027352" y="158579"/>
                  <a:pt x="2025949" y="143142"/>
                </a:cubicBezTo>
                <a:cubicBezTo>
                  <a:pt x="2024544" y="127705"/>
                  <a:pt x="2023141" y="114373"/>
                  <a:pt x="2021738" y="103146"/>
                </a:cubicBezTo>
                <a:cubicBezTo>
                  <a:pt x="2024544" y="97533"/>
                  <a:pt x="2028755" y="91218"/>
                  <a:pt x="2034368" y="84201"/>
                </a:cubicBezTo>
                <a:cubicBezTo>
                  <a:pt x="2039981" y="77184"/>
                  <a:pt x="2046998" y="71571"/>
                  <a:pt x="2055419" y="67361"/>
                </a:cubicBezTo>
                <a:cubicBezTo>
                  <a:pt x="2063838" y="60344"/>
                  <a:pt x="2073311" y="55081"/>
                  <a:pt x="2083836" y="51573"/>
                </a:cubicBezTo>
                <a:cubicBezTo>
                  <a:pt x="2094361" y="48065"/>
                  <a:pt x="2105237" y="43504"/>
                  <a:pt x="2116464" y="37891"/>
                </a:cubicBezTo>
                <a:cubicBezTo>
                  <a:pt x="2127691" y="35084"/>
                  <a:pt x="2138918" y="31926"/>
                  <a:pt x="2150145" y="28418"/>
                </a:cubicBezTo>
                <a:cubicBezTo>
                  <a:pt x="2161371" y="24910"/>
                  <a:pt x="2174002" y="21752"/>
                  <a:pt x="2188035" y="18945"/>
                </a:cubicBezTo>
                <a:cubicBezTo>
                  <a:pt x="2199262" y="14735"/>
                  <a:pt x="2210489" y="11928"/>
                  <a:pt x="2221716" y="10525"/>
                </a:cubicBezTo>
                <a:cubicBezTo>
                  <a:pt x="2232942" y="9122"/>
                  <a:pt x="2243467" y="7017"/>
                  <a:pt x="2253291" y="4210"/>
                </a:cubicBezTo>
                <a:cubicBezTo>
                  <a:pt x="2264517" y="2807"/>
                  <a:pt x="2275042" y="1754"/>
                  <a:pt x="2284866" y="1053"/>
                </a:cubicBezTo>
                <a:cubicBezTo>
                  <a:pt x="2294690" y="351"/>
                  <a:pt x="2303110" y="0"/>
                  <a:pt x="2310126" y="0"/>
                </a:cubicBezTo>
                <a:close/>
              </a:path>
            </a:pathLst>
          </a:custGeom>
          <a:solidFill>
            <a:srgbClr val="EF6A4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846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152A837-6539-E101-F2CB-610AFE7A3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DF736194-5600-4DA0-EB7F-C1155863F1AA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C15D3A08-D870-0CD6-787C-7DAE0F8797D6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ABC30C69-2A92-D677-70F6-7DC0263F347C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0CD53520-E262-5845-C382-FF912EE1A541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B5C48AD5-41EB-11CF-3E1B-A64882D468C2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6994E0E8-4855-5C43-B089-D1D0AC0DC1EB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6AB61811-4871-4154-7E8F-8BFCE4165580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F04F33EF-852D-2EF9-BC74-1D0DEAE24ED0}"/>
              </a:ext>
            </a:extLst>
          </p:cNvPr>
          <p:cNvSpPr/>
          <p:nvPr/>
        </p:nvSpPr>
        <p:spPr>
          <a:xfrm rot="746323">
            <a:off x="15922857" y="-576880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F2BD2719-4903-40EB-2B43-05358BDE41F6}"/>
              </a:ext>
            </a:extLst>
          </p:cNvPr>
          <p:cNvSpPr txBox="1"/>
          <p:nvPr/>
        </p:nvSpPr>
        <p:spPr>
          <a:xfrm>
            <a:off x="457200" y="723900"/>
            <a:ext cx="16840200" cy="80945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Ø"/>
            </a:pPr>
            <a:r>
              <a:rPr lang="vi-VN" sz="5200" i="1" spc="-100">
                <a:latin typeface="+mj-lt"/>
                <a:cs typeface="Arial" panose="020B0604020202020204" pitchFamily="34" charset="0"/>
              </a:rPr>
              <a:t>Bầu chọn người dẫn chương trình</a:t>
            </a:r>
          </a:p>
          <a:p>
            <a:pPr marL="685800" indent="-685800" algn="just">
              <a:buFont typeface="Wingdings" panose="05000000000000000000" pitchFamily="2" charset="2"/>
              <a:buChar char="Ø"/>
            </a:pPr>
            <a:r>
              <a:rPr lang="vi-VN" sz="5200" i="1" spc="-100">
                <a:latin typeface="+mj-lt"/>
                <a:cs typeface="Arial" panose="020B0604020202020204" pitchFamily="34" charset="0"/>
              </a:rPr>
              <a:t>Các tiết mục văn nghệ liên quan đến chủ đề gia đình</a:t>
            </a:r>
          </a:p>
          <a:p>
            <a:pPr marL="685800" indent="-685800" algn="just">
              <a:buFont typeface="Wingdings" panose="05000000000000000000" pitchFamily="2" charset="2"/>
              <a:buChar char="Ø"/>
            </a:pPr>
            <a:r>
              <a:rPr lang="vi-VN" sz="5200" i="1" spc="-100">
                <a:latin typeface="+mj-lt"/>
                <a:cs typeface="Arial" panose="020B0604020202020204" pitchFamily="34" charset="0"/>
              </a:rPr>
              <a:t>Dự kiến khách mời (phụ huynh HS hoặc GV tổng phụ trách...)</a:t>
            </a:r>
          </a:p>
          <a:p>
            <a:pPr marL="685800" indent="-685800" algn="just">
              <a:buFont typeface="Wingdings" panose="05000000000000000000" pitchFamily="2" charset="2"/>
              <a:buChar char="Ø"/>
            </a:pPr>
            <a:r>
              <a:rPr lang="vi-VN" sz="5200" i="1" spc="-100">
                <a:latin typeface="+mj-lt"/>
                <a:cs typeface="Arial" panose="020B0604020202020204" pitchFamily="34" charset="0"/>
              </a:rPr>
              <a:t>Suy nghĩ và chuẩn bị ý kiến để tham gia diễn đàn “Yêu thương và trách nhiệm trong gia đình” theo gợi ý:</a:t>
            </a:r>
          </a:p>
          <a:p>
            <a:pPr marL="1708150" indent="-685800" algn="just">
              <a:buFont typeface="Courier New" panose="02070309020205020404" pitchFamily="49" charset="0"/>
              <a:buChar char="o"/>
            </a:pPr>
            <a:r>
              <a:rPr lang="vi-VN" sz="5200" i="1" spc="-100">
                <a:latin typeface="+mj-lt"/>
                <a:cs typeface="Arial" panose="020B0604020202020204" pitchFamily="34" charset="0"/>
              </a:rPr>
              <a:t>Tình yêu thương, trách nhiệm được thể hiện như thế nào?</a:t>
            </a:r>
          </a:p>
          <a:p>
            <a:pPr marL="1708150" indent="-685800" algn="just">
              <a:buFont typeface="Courier New" panose="02070309020205020404" pitchFamily="49" charset="0"/>
              <a:buChar char="o"/>
            </a:pPr>
            <a:r>
              <a:rPr lang="vi-VN" sz="5200" i="1" spc="-100">
                <a:latin typeface="+mj-lt"/>
                <a:cs typeface="Arial" panose="020B0604020202020204" pitchFamily="34" charset="0"/>
              </a:rPr>
              <a:t>Yêu thương và trách nhiệm có mối liên hệ với nhau như thế nào?</a:t>
            </a:r>
          </a:p>
          <a:p>
            <a:pPr marL="1708150" indent="-685800" algn="just">
              <a:buFont typeface="Courier New" panose="02070309020205020404" pitchFamily="49" charset="0"/>
              <a:buChar char="o"/>
            </a:pPr>
            <a:r>
              <a:rPr lang="vi-VN" sz="5200" i="1" spc="-100">
                <a:latin typeface="+mj-lt"/>
                <a:cs typeface="Arial" panose="020B0604020202020204" pitchFamily="34" charset="0"/>
              </a:rPr>
              <a:t>Đưa ra tình huống hoặc câu chuyện mà em biết hoặc của bản thân để minh họa.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1EC98134-8EE8-E635-00AC-585BE479ECB3}"/>
              </a:ext>
            </a:extLst>
          </p:cNvPr>
          <p:cNvSpPr/>
          <p:nvPr/>
        </p:nvSpPr>
        <p:spPr>
          <a:xfrm rot="808993">
            <a:off x="14732298" y="630900"/>
            <a:ext cx="3313346" cy="1487707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03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52407"/>
            <a:ext cx="18418184" cy="4805338"/>
          </a:xfrm>
          <a:custGeom>
            <a:avLst/>
            <a:gdLst/>
            <a:ahLst/>
            <a:cxnLst/>
            <a:rect l="l" t="t" r="r" b="b"/>
            <a:pathLst>
              <a:path w="18418184" h="4805338">
                <a:moveTo>
                  <a:pt x="0" y="0"/>
                </a:moveTo>
                <a:lnTo>
                  <a:pt x="18418184" y="0"/>
                </a:lnTo>
                <a:lnTo>
                  <a:pt x="18418184" y="4805338"/>
                </a:lnTo>
                <a:lnTo>
                  <a:pt x="0" y="4805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852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418184" cy="3194586"/>
            <a:chOff x="0" y="0"/>
            <a:chExt cx="4850880" cy="8413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0879" cy="841373"/>
            </a:xfrm>
            <a:custGeom>
              <a:avLst/>
              <a:gdLst/>
              <a:ahLst/>
              <a:cxnLst/>
              <a:rect l="l" t="t" r="r" b="b"/>
              <a:pathLst>
                <a:path w="4850879" h="841373">
                  <a:moveTo>
                    <a:pt x="1617834" y="822303"/>
                  </a:moveTo>
                  <a:cubicBezTo>
                    <a:pt x="1866525" y="833817"/>
                    <a:pt x="2149257" y="841373"/>
                    <a:pt x="2426746" y="841373"/>
                  </a:cubicBezTo>
                  <a:cubicBezTo>
                    <a:pt x="2704244" y="841373"/>
                    <a:pt x="2971267" y="834896"/>
                    <a:pt x="3217337" y="823382"/>
                  </a:cubicBezTo>
                  <a:cubicBezTo>
                    <a:pt x="3222579" y="823022"/>
                    <a:pt x="3227813" y="823022"/>
                    <a:pt x="3233046" y="822663"/>
                  </a:cubicBezTo>
                  <a:cubicBezTo>
                    <a:pt x="4157148" y="776608"/>
                    <a:pt x="4837792" y="654994"/>
                    <a:pt x="4850879" y="512236"/>
                  </a:cubicBezTo>
                  <a:lnTo>
                    <a:pt x="4850879" y="0"/>
                  </a:lnTo>
                  <a:lnTo>
                    <a:pt x="0" y="0"/>
                  </a:lnTo>
                  <a:lnTo>
                    <a:pt x="0" y="511856"/>
                  </a:lnTo>
                  <a:cubicBezTo>
                    <a:pt x="13089" y="655712"/>
                    <a:pt x="683259" y="777328"/>
                    <a:pt x="1617834" y="822303"/>
                  </a:cubicBezTo>
                  <a:close/>
                </a:path>
              </a:pathLst>
            </a:custGeom>
            <a:solidFill>
              <a:srgbClr val="EFB64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0880" cy="752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475236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90625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6558" y="740192"/>
            <a:ext cx="2061809" cy="1628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 đề</a:t>
            </a:r>
          </a:p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4693" b="1" i="0" u="none" strike="noStrike" kern="1200" cap="none" spc="0" normalizeH="0" baseline="0" noProof="0">
              <a:ln>
                <a:noFill/>
              </a:ln>
              <a:solidFill>
                <a:srgbClr val="CC62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5020478" y="0"/>
            <a:ext cx="4566227" cy="1543050"/>
            <a:chOff x="0" y="0"/>
            <a:chExt cx="120262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628" cy="406400"/>
            </a:xfrm>
            <a:custGeom>
              <a:avLst/>
              <a:gdLst/>
              <a:ahLst/>
              <a:cxnLst/>
              <a:rect l="l" t="t" r="r" b="b"/>
              <a:pathLst>
                <a:path w="1202628" h="406400">
                  <a:moveTo>
                    <a:pt x="999428" y="0"/>
                  </a:moveTo>
                  <a:cubicBezTo>
                    <a:pt x="1111652" y="0"/>
                    <a:pt x="1202628" y="90976"/>
                    <a:pt x="1202628" y="203200"/>
                  </a:cubicBezTo>
                  <a:cubicBezTo>
                    <a:pt x="1202628" y="315424"/>
                    <a:pt x="1111652" y="406400"/>
                    <a:pt x="9994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0B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0262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302986" y="248579"/>
            <a:ext cx="2754010" cy="85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8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 </a:t>
            </a:r>
            <a:r>
              <a:rPr lang="vi-VN" sz="5198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kumimoji="0" lang="en-US" sz="5198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Hình tự do: Hình 19">
            <a:extLst>
              <a:ext uri="{FF2B5EF4-FFF2-40B4-BE49-F238E27FC236}">
                <a16:creationId xmlns:a16="http://schemas.microsoft.com/office/drawing/2014/main" xmlns="" id="{8DC7F79B-E09D-30D3-C617-44CDA82DF8B9}"/>
              </a:ext>
            </a:extLst>
          </p:cNvPr>
          <p:cNvSpPr>
            <a:spLocks noChangeAspect="1"/>
          </p:cNvSpPr>
          <p:nvPr/>
        </p:nvSpPr>
        <p:spPr>
          <a:xfrm>
            <a:off x="3896095" y="322406"/>
            <a:ext cx="10430722" cy="2325005"/>
          </a:xfrm>
          <a:custGeom>
            <a:avLst/>
            <a:gdLst/>
            <a:ahLst/>
            <a:cxnLst/>
            <a:rect l="l" t="t" r="r" b="b"/>
            <a:pathLst>
              <a:path w="10430722" h="2325005">
                <a:moveTo>
                  <a:pt x="7911760" y="2187416"/>
                </a:moveTo>
                <a:cubicBezTo>
                  <a:pt x="7930785" y="2187416"/>
                  <a:pt x="7946921" y="2194211"/>
                  <a:pt x="7960171" y="2207800"/>
                </a:cubicBezTo>
                <a:cubicBezTo>
                  <a:pt x="7973420" y="2221389"/>
                  <a:pt x="7980045" y="2237695"/>
                  <a:pt x="7980045" y="2256720"/>
                </a:cubicBezTo>
                <a:cubicBezTo>
                  <a:pt x="7980045" y="2275745"/>
                  <a:pt x="7973420" y="2291881"/>
                  <a:pt x="7960171" y="2305131"/>
                </a:cubicBezTo>
                <a:cubicBezTo>
                  <a:pt x="7946921" y="2318380"/>
                  <a:pt x="7930785" y="2325005"/>
                  <a:pt x="7911760" y="2325005"/>
                </a:cubicBezTo>
                <a:cubicBezTo>
                  <a:pt x="7892735" y="2325005"/>
                  <a:pt x="7876429" y="2318380"/>
                  <a:pt x="7862839" y="2305131"/>
                </a:cubicBezTo>
                <a:cubicBezTo>
                  <a:pt x="7849251" y="2291881"/>
                  <a:pt x="7842456" y="2275745"/>
                  <a:pt x="7842456" y="2256720"/>
                </a:cubicBezTo>
                <a:cubicBezTo>
                  <a:pt x="7842456" y="2237695"/>
                  <a:pt x="7849081" y="2221389"/>
                  <a:pt x="7862330" y="2207800"/>
                </a:cubicBezTo>
                <a:cubicBezTo>
                  <a:pt x="7875579" y="2194211"/>
                  <a:pt x="7892055" y="2187416"/>
                  <a:pt x="7911760" y="2187416"/>
                </a:cubicBezTo>
                <a:close/>
                <a:moveTo>
                  <a:pt x="4334790" y="2187416"/>
                </a:moveTo>
                <a:cubicBezTo>
                  <a:pt x="4353814" y="2187416"/>
                  <a:pt x="4369951" y="2194211"/>
                  <a:pt x="4383200" y="2207800"/>
                </a:cubicBezTo>
                <a:cubicBezTo>
                  <a:pt x="4396449" y="2221389"/>
                  <a:pt x="4403074" y="2237695"/>
                  <a:pt x="4403074" y="2256720"/>
                </a:cubicBezTo>
                <a:cubicBezTo>
                  <a:pt x="4403074" y="2275745"/>
                  <a:pt x="4396449" y="2291881"/>
                  <a:pt x="4383200" y="2305131"/>
                </a:cubicBezTo>
                <a:cubicBezTo>
                  <a:pt x="4369951" y="2318380"/>
                  <a:pt x="4353814" y="2325005"/>
                  <a:pt x="4334790" y="2325005"/>
                </a:cubicBezTo>
                <a:cubicBezTo>
                  <a:pt x="4315765" y="2325005"/>
                  <a:pt x="4299458" y="2318380"/>
                  <a:pt x="4285869" y="2305131"/>
                </a:cubicBezTo>
                <a:cubicBezTo>
                  <a:pt x="4272280" y="2291881"/>
                  <a:pt x="4265485" y="2275745"/>
                  <a:pt x="4265485" y="2256720"/>
                </a:cubicBezTo>
                <a:cubicBezTo>
                  <a:pt x="4265485" y="2237695"/>
                  <a:pt x="4272110" y="2221389"/>
                  <a:pt x="4285359" y="2207800"/>
                </a:cubicBezTo>
                <a:cubicBezTo>
                  <a:pt x="4298608" y="2194211"/>
                  <a:pt x="4315085" y="2187416"/>
                  <a:pt x="4334790" y="2187416"/>
                </a:cubicBezTo>
                <a:close/>
                <a:moveTo>
                  <a:pt x="6515109" y="1463802"/>
                </a:moveTo>
                <a:cubicBezTo>
                  <a:pt x="6499481" y="1463802"/>
                  <a:pt x="6488610" y="1464141"/>
                  <a:pt x="6482495" y="1464821"/>
                </a:cubicBezTo>
                <a:lnTo>
                  <a:pt x="6482495" y="1819494"/>
                </a:lnTo>
                <a:lnTo>
                  <a:pt x="6500840" y="1819494"/>
                </a:lnTo>
                <a:cubicBezTo>
                  <a:pt x="6562671" y="1819494"/>
                  <a:pt x="6607005" y="1803527"/>
                  <a:pt x="6633843" y="1771593"/>
                </a:cubicBezTo>
                <a:cubicBezTo>
                  <a:pt x="6660681" y="1739658"/>
                  <a:pt x="6674100" y="1694815"/>
                  <a:pt x="6674100" y="1637062"/>
                </a:cubicBezTo>
                <a:cubicBezTo>
                  <a:pt x="6674100" y="1521555"/>
                  <a:pt x="6621103" y="1463802"/>
                  <a:pt x="6515109" y="1463802"/>
                </a:cubicBezTo>
                <a:close/>
                <a:moveTo>
                  <a:pt x="4333770" y="1462782"/>
                </a:moveTo>
                <a:cubicBezTo>
                  <a:pt x="4284850" y="1462782"/>
                  <a:pt x="4249009" y="1488602"/>
                  <a:pt x="4226247" y="1540240"/>
                </a:cubicBezTo>
                <a:cubicBezTo>
                  <a:pt x="4203486" y="1591878"/>
                  <a:pt x="4192105" y="1673752"/>
                  <a:pt x="4192105" y="1785861"/>
                </a:cubicBezTo>
                <a:cubicBezTo>
                  <a:pt x="4192105" y="1897970"/>
                  <a:pt x="4203486" y="1979844"/>
                  <a:pt x="4226247" y="2031482"/>
                </a:cubicBezTo>
                <a:cubicBezTo>
                  <a:pt x="4249009" y="2083120"/>
                  <a:pt x="4284850" y="2108940"/>
                  <a:pt x="4333770" y="2108940"/>
                </a:cubicBezTo>
                <a:cubicBezTo>
                  <a:pt x="4382691" y="2108940"/>
                  <a:pt x="4418361" y="2083290"/>
                  <a:pt x="4440784" y="2031992"/>
                </a:cubicBezTo>
                <a:cubicBezTo>
                  <a:pt x="4463206" y="1980693"/>
                  <a:pt x="4474416" y="1898650"/>
                  <a:pt x="4474416" y="1785861"/>
                </a:cubicBezTo>
                <a:cubicBezTo>
                  <a:pt x="4474416" y="1673072"/>
                  <a:pt x="4463206" y="1591029"/>
                  <a:pt x="4440784" y="1539730"/>
                </a:cubicBezTo>
                <a:cubicBezTo>
                  <a:pt x="4418361" y="1488432"/>
                  <a:pt x="4382691" y="1462782"/>
                  <a:pt x="4333770" y="1462782"/>
                </a:cubicBezTo>
                <a:close/>
                <a:moveTo>
                  <a:pt x="3623234" y="1462782"/>
                </a:moveTo>
                <a:cubicBezTo>
                  <a:pt x="3600812" y="1462782"/>
                  <a:pt x="3585524" y="1463462"/>
                  <a:pt x="3577371" y="1464821"/>
                </a:cubicBezTo>
                <a:lnTo>
                  <a:pt x="3577371" y="1778727"/>
                </a:lnTo>
                <a:cubicBezTo>
                  <a:pt x="3596395" y="1780086"/>
                  <a:pt x="3611343" y="1780426"/>
                  <a:pt x="3622214" y="1779746"/>
                </a:cubicBezTo>
                <a:cubicBezTo>
                  <a:pt x="3668417" y="1778387"/>
                  <a:pt x="3703749" y="1762080"/>
                  <a:pt x="3728208" y="1730826"/>
                </a:cubicBezTo>
                <a:cubicBezTo>
                  <a:pt x="3752669" y="1699571"/>
                  <a:pt x="3764899" y="1659823"/>
                  <a:pt x="3764899" y="1611582"/>
                </a:cubicBezTo>
                <a:cubicBezTo>
                  <a:pt x="3764899" y="1565380"/>
                  <a:pt x="3753688" y="1529029"/>
                  <a:pt x="3731266" y="1502530"/>
                </a:cubicBezTo>
                <a:cubicBezTo>
                  <a:pt x="3708844" y="1476032"/>
                  <a:pt x="3672833" y="1462782"/>
                  <a:pt x="3623234" y="1462782"/>
                </a:cubicBezTo>
                <a:close/>
                <a:moveTo>
                  <a:pt x="1533420" y="1462782"/>
                </a:moveTo>
                <a:cubicBezTo>
                  <a:pt x="1484500" y="1462782"/>
                  <a:pt x="1448659" y="1488602"/>
                  <a:pt x="1425897" y="1540240"/>
                </a:cubicBezTo>
                <a:cubicBezTo>
                  <a:pt x="1403136" y="1591878"/>
                  <a:pt x="1391755" y="1673752"/>
                  <a:pt x="1391755" y="1785861"/>
                </a:cubicBezTo>
                <a:cubicBezTo>
                  <a:pt x="1391755" y="1897970"/>
                  <a:pt x="1403136" y="1979844"/>
                  <a:pt x="1425897" y="2031482"/>
                </a:cubicBezTo>
                <a:cubicBezTo>
                  <a:pt x="1448659" y="2083120"/>
                  <a:pt x="1484500" y="2108940"/>
                  <a:pt x="1533420" y="2108940"/>
                </a:cubicBezTo>
                <a:cubicBezTo>
                  <a:pt x="1582341" y="2108940"/>
                  <a:pt x="1618012" y="2083290"/>
                  <a:pt x="1640434" y="2031992"/>
                </a:cubicBezTo>
                <a:cubicBezTo>
                  <a:pt x="1662855" y="1980693"/>
                  <a:pt x="1674066" y="1898650"/>
                  <a:pt x="1674066" y="1785861"/>
                </a:cubicBezTo>
                <a:cubicBezTo>
                  <a:pt x="1674066" y="1673072"/>
                  <a:pt x="1662855" y="1591029"/>
                  <a:pt x="1640434" y="1539730"/>
                </a:cubicBezTo>
                <a:cubicBezTo>
                  <a:pt x="1618012" y="1488432"/>
                  <a:pt x="1582341" y="1462782"/>
                  <a:pt x="1533420" y="1462782"/>
                </a:cubicBezTo>
                <a:close/>
                <a:moveTo>
                  <a:pt x="2829906" y="1431188"/>
                </a:moveTo>
                <a:lnTo>
                  <a:pt x="3325225" y="1431188"/>
                </a:lnTo>
                <a:cubicBezTo>
                  <a:pt x="3332019" y="1431188"/>
                  <a:pt x="3337285" y="1434585"/>
                  <a:pt x="3341022" y="1441380"/>
                </a:cubicBezTo>
                <a:cubicBezTo>
                  <a:pt x="3344759" y="1448174"/>
                  <a:pt x="3346627" y="1457007"/>
                  <a:pt x="3346627" y="1467878"/>
                </a:cubicBezTo>
                <a:cubicBezTo>
                  <a:pt x="3346627" y="1483506"/>
                  <a:pt x="3343230" y="1499473"/>
                  <a:pt x="3336436" y="1515780"/>
                </a:cubicBezTo>
                <a:cubicBezTo>
                  <a:pt x="3329641" y="1532087"/>
                  <a:pt x="3320809" y="1542618"/>
                  <a:pt x="3309937" y="1547374"/>
                </a:cubicBezTo>
                <a:cubicBezTo>
                  <a:pt x="3246069" y="1516119"/>
                  <a:pt x="3190694" y="1495396"/>
                  <a:pt x="3143812" y="1485204"/>
                </a:cubicBezTo>
                <a:lnTo>
                  <a:pt x="3144831" y="1997849"/>
                </a:lnTo>
                <a:cubicBezTo>
                  <a:pt x="3144831" y="2051526"/>
                  <a:pt x="3151287" y="2094331"/>
                  <a:pt x="3164195" y="2126266"/>
                </a:cubicBezTo>
                <a:cubicBezTo>
                  <a:pt x="3156042" y="2133739"/>
                  <a:pt x="3145341" y="2140534"/>
                  <a:pt x="3132091" y="2146649"/>
                </a:cubicBezTo>
                <a:cubicBezTo>
                  <a:pt x="3118842" y="2152764"/>
                  <a:pt x="3103724" y="2155822"/>
                  <a:pt x="3086738" y="2155822"/>
                </a:cubicBezTo>
                <a:cubicBezTo>
                  <a:pt x="3064317" y="2155822"/>
                  <a:pt x="3045971" y="2149707"/>
                  <a:pt x="3031702" y="2137476"/>
                </a:cubicBezTo>
                <a:cubicBezTo>
                  <a:pt x="3017435" y="2125246"/>
                  <a:pt x="3010300" y="2108600"/>
                  <a:pt x="3010300" y="2087537"/>
                </a:cubicBezTo>
                <a:lnTo>
                  <a:pt x="3010300" y="1485204"/>
                </a:lnTo>
                <a:cubicBezTo>
                  <a:pt x="2966136" y="1494717"/>
                  <a:pt x="2910760" y="1515440"/>
                  <a:pt x="2844174" y="1547374"/>
                </a:cubicBezTo>
                <a:cubicBezTo>
                  <a:pt x="2833982" y="1542618"/>
                  <a:pt x="2825490" y="1532087"/>
                  <a:pt x="2818695" y="1515780"/>
                </a:cubicBezTo>
                <a:cubicBezTo>
                  <a:pt x="2811900" y="1499473"/>
                  <a:pt x="2808503" y="1483506"/>
                  <a:pt x="2808503" y="1467878"/>
                </a:cubicBezTo>
                <a:cubicBezTo>
                  <a:pt x="2808503" y="1457007"/>
                  <a:pt x="2810202" y="1448174"/>
                  <a:pt x="2813599" y="1441380"/>
                </a:cubicBezTo>
                <a:cubicBezTo>
                  <a:pt x="2816996" y="1434585"/>
                  <a:pt x="2822432" y="1431188"/>
                  <a:pt x="2829906" y="1431188"/>
                </a:cubicBezTo>
                <a:close/>
                <a:moveTo>
                  <a:pt x="667731" y="1431188"/>
                </a:moveTo>
                <a:lnTo>
                  <a:pt x="1163050" y="1431188"/>
                </a:lnTo>
                <a:cubicBezTo>
                  <a:pt x="1169844" y="1431188"/>
                  <a:pt x="1175110" y="1434585"/>
                  <a:pt x="1178848" y="1441380"/>
                </a:cubicBezTo>
                <a:cubicBezTo>
                  <a:pt x="1182584" y="1448174"/>
                  <a:pt x="1184453" y="1457007"/>
                  <a:pt x="1184453" y="1467878"/>
                </a:cubicBezTo>
                <a:cubicBezTo>
                  <a:pt x="1184453" y="1483506"/>
                  <a:pt x="1181055" y="1499473"/>
                  <a:pt x="1174261" y="1515780"/>
                </a:cubicBezTo>
                <a:cubicBezTo>
                  <a:pt x="1167466" y="1532087"/>
                  <a:pt x="1158633" y="1542618"/>
                  <a:pt x="1147762" y="1547374"/>
                </a:cubicBezTo>
                <a:cubicBezTo>
                  <a:pt x="1083894" y="1516119"/>
                  <a:pt x="1028519" y="1495396"/>
                  <a:pt x="981637" y="1485204"/>
                </a:cubicBezTo>
                <a:lnTo>
                  <a:pt x="982656" y="1997849"/>
                </a:lnTo>
                <a:cubicBezTo>
                  <a:pt x="982656" y="2051526"/>
                  <a:pt x="989111" y="2094331"/>
                  <a:pt x="1002021" y="2126266"/>
                </a:cubicBezTo>
                <a:cubicBezTo>
                  <a:pt x="993867" y="2133739"/>
                  <a:pt x="983165" y="2140534"/>
                  <a:pt x="969916" y="2146649"/>
                </a:cubicBezTo>
                <a:cubicBezTo>
                  <a:pt x="956668" y="2152764"/>
                  <a:pt x="941550" y="2155822"/>
                  <a:pt x="924563" y="2155822"/>
                </a:cubicBezTo>
                <a:cubicBezTo>
                  <a:pt x="902141" y="2155822"/>
                  <a:pt x="883796" y="2149707"/>
                  <a:pt x="869527" y="2137476"/>
                </a:cubicBezTo>
                <a:cubicBezTo>
                  <a:pt x="855259" y="2125246"/>
                  <a:pt x="848125" y="2108600"/>
                  <a:pt x="848125" y="2087537"/>
                </a:cubicBezTo>
                <a:lnTo>
                  <a:pt x="848125" y="1485204"/>
                </a:lnTo>
                <a:cubicBezTo>
                  <a:pt x="803961" y="1494717"/>
                  <a:pt x="748586" y="1515440"/>
                  <a:pt x="681999" y="1547374"/>
                </a:cubicBezTo>
                <a:cubicBezTo>
                  <a:pt x="671808" y="1542618"/>
                  <a:pt x="663314" y="1532087"/>
                  <a:pt x="656520" y="1515780"/>
                </a:cubicBezTo>
                <a:cubicBezTo>
                  <a:pt x="649725" y="1499473"/>
                  <a:pt x="646328" y="1483506"/>
                  <a:pt x="646328" y="1467878"/>
                </a:cubicBezTo>
                <a:cubicBezTo>
                  <a:pt x="646328" y="1457007"/>
                  <a:pt x="648027" y="1448174"/>
                  <a:pt x="651424" y="1441380"/>
                </a:cubicBezTo>
                <a:cubicBezTo>
                  <a:pt x="654822" y="1434585"/>
                  <a:pt x="660257" y="1431188"/>
                  <a:pt x="667731" y="1431188"/>
                </a:cubicBezTo>
                <a:close/>
                <a:moveTo>
                  <a:pt x="8603275" y="1418958"/>
                </a:moveTo>
                <a:cubicBezTo>
                  <a:pt x="8620261" y="1418958"/>
                  <a:pt x="8630793" y="1420996"/>
                  <a:pt x="8634869" y="1425073"/>
                </a:cubicBezTo>
                <a:cubicBezTo>
                  <a:pt x="8651855" y="1449533"/>
                  <a:pt x="8700436" y="1515100"/>
                  <a:pt x="8780612" y="1621774"/>
                </a:cubicBezTo>
                <a:cubicBezTo>
                  <a:pt x="8853312" y="1718935"/>
                  <a:pt x="8907838" y="1792995"/>
                  <a:pt x="8944189" y="1843954"/>
                </a:cubicBezTo>
                <a:cubicBezTo>
                  <a:pt x="8980539" y="1894913"/>
                  <a:pt x="9006188" y="1936699"/>
                  <a:pt x="9021137" y="1969313"/>
                </a:cubicBezTo>
                <a:lnTo>
                  <a:pt x="8987504" y="1511703"/>
                </a:lnTo>
                <a:lnTo>
                  <a:pt x="8986485" y="1497434"/>
                </a:lnTo>
                <a:cubicBezTo>
                  <a:pt x="8986485" y="1475013"/>
                  <a:pt x="8991750" y="1457007"/>
                  <a:pt x="9002282" y="1443418"/>
                </a:cubicBezTo>
                <a:cubicBezTo>
                  <a:pt x="9012813" y="1429829"/>
                  <a:pt x="9028271" y="1422015"/>
                  <a:pt x="9048654" y="1419977"/>
                </a:cubicBezTo>
                <a:cubicBezTo>
                  <a:pt x="9070397" y="1418618"/>
                  <a:pt x="9088742" y="1423035"/>
                  <a:pt x="9103690" y="1433226"/>
                </a:cubicBezTo>
                <a:cubicBezTo>
                  <a:pt x="9094857" y="1459725"/>
                  <a:pt x="9090441" y="1501511"/>
                  <a:pt x="9090441" y="1558585"/>
                </a:cubicBezTo>
                <a:lnTo>
                  <a:pt x="9089421" y="1999888"/>
                </a:lnTo>
                <a:cubicBezTo>
                  <a:pt x="9089421" y="2060359"/>
                  <a:pt x="9091460" y="2106561"/>
                  <a:pt x="9095536" y="2138496"/>
                </a:cubicBezTo>
                <a:cubicBezTo>
                  <a:pt x="9090780" y="2143252"/>
                  <a:pt x="9082797" y="2147159"/>
                  <a:pt x="9071586" y="2150216"/>
                </a:cubicBezTo>
                <a:cubicBezTo>
                  <a:pt x="9060375" y="2153274"/>
                  <a:pt x="9048654" y="2154802"/>
                  <a:pt x="9036424" y="2154802"/>
                </a:cubicBezTo>
                <a:cubicBezTo>
                  <a:pt x="9022156" y="2154802"/>
                  <a:pt x="9011964" y="2153104"/>
                  <a:pt x="9005849" y="2149707"/>
                </a:cubicBezTo>
                <a:cubicBezTo>
                  <a:pt x="8823077" y="1935680"/>
                  <a:pt x="8695340" y="1760721"/>
                  <a:pt x="8622639" y="1624831"/>
                </a:cubicBezTo>
                <a:lnTo>
                  <a:pt x="8651176" y="2079383"/>
                </a:lnTo>
                <a:cubicBezTo>
                  <a:pt x="8653215" y="2101126"/>
                  <a:pt x="8647099" y="2119301"/>
                  <a:pt x="8632831" y="2133909"/>
                </a:cubicBezTo>
                <a:cubicBezTo>
                  <a:pt x="8618563" y="2148518"/>
                  <a:pt x="8602595" y="2155822"/>
                  <a:pt x="8584930" y="2155822"/>
                </a:cubicBezTo>
                <a:cubicBezTo>
                  <a:pt x="8563867" y="2155822"/>
                  <a:pt x="8545521" y="2150046"/>
                  <a:pt x="8529894" y="2138496"/>
                </a:cubicBezTo>
                <a:cubicBezTo>
                  <a:pt x="8542804" y="2103844"/>
                  <a:pt x="8549259" y="2056962"/>
                  <a:pt x="8549259" y="1997849"/>
                </a:cubicBezTo>
                <a:lnTo>
                  <a:pt x="8549259" y="1575911"/>
                </a:lnTo>
                <a:cubicBezTo>
                  <a:pt x="8549259" y="1519517"/>
                  <a:pt x="8546880" y="1472635"/>
                  <a:pt x="8542124" y="1435265"/>
                </a:cubicBezTo>
                <a:cubicBezTo>
                  <a:pt x="8546201" y="1429829"/>
                  <a:pt x="8554184" y="1425752"/>
                  <a:pt x="8566075" y="1423035"/>
                </a:cubicBezTo>
                <a:cubicBezTo>
                  <a:pt x="8577965" y="1420317"/>
                  <a:pt x="8590365" y="1418958"/>
                  <a:pt x="8603275" y="1418958"/>
                </a:cubicBezTo>
                <a:close/>
                <a:moveTo>
                  <a:pt x="4812325" y="1418958"/>
                </a:moveTo>
                <a:cubicBezTo>
                  <a:pt x="4829311" y="1418958"/>
                  <a:pt x="4839842" y="1420996"/>
                  <a:pt x="4843919" y="1425073"/>
                </a:cubicBezTo>
                <a:cubicBezTo>
                  <a:pt x="4860906" y="1449533"/>
                  <a:pt x="4909486" y="1515100"/>
                  <a:pt x="4989661" y="1621774"/>
                </a:cubicBezTo>
                <a:cubicBezTo>
                  <a:pt x="5062363" y="1718935"/>
                  <a:pt x="5116888" y="1792995"/>
                  <a:pt x="5153239" y="1843954"/>
                </a:cubicBezTo>
                <a:cubicBezTo>
                  <a:pt x="5189589" y="1894913"/>
                  <a:pt x="5215239" y="1936699"/>
                  <a:pt x="5230187" y="1969313"/>
                </a:cubicBezTo>
                <a:lnTo>
                  <a:pt x="5196553" y="1511703"/>
                </a:lnTo>
                <a:lnTo>
                  <a:pt x="5195535" y="1497434"/>
                </a:lnTo>
                <a:cubicBezTo>
                  <a:pt x="5195535" y="1475013"/>
                  <a:pt x="5200801" y="1457007"/>
                  <a:pt x="5211331" y="1443418"/>
                </a:cubicBezTo>
                <a:cubicBezTo>
                  <a:pt x="5221863" y="1429829"/>
                  <a:pt x="5237321" y="1422015"/>
                  <a:pt x="5257704" y="1419977"/>
                </a:cubicBezTo>
                <a:cubicBezTo>
                  <a:pt x="5279447" y="1418618"/>
                  <a:pt x="5297791" y="1423035"/>
                  <a:pt x="5312739" y="1433226"/>
                </a:cubicBezTo>
                <a:cubicBezTo>
                  <a:pt x="5303907" y="1459725"/>
                  <a:pt x="5299491" y="1501511"/>
                  <a:pt x="5299491" y="1558585"/>
                </a:cubicBezTo>
                <a:lnTo>
                  <a:pt x="5298471" y="1999888"/>
                </a:lnTo>
                <a:cubicBezTo>
                  <a:pt x="5298471" y="2060359"/>
                  <a:pt x="5300509" y="2106561"/>
                  <a:pt x="5304586" y="2138496"/>
                </a:cubicBezTo>
                <a:cubicBezTo>
                  <a:pt x="5299830" y="2143252"/>
                  <a:pt x="5291847" y="2147159"/>
                  <a:pt x="5280635" y="2150216"/>
                </a:cubicBezTo>
                <a:cubicBezTo>
                  <a:pt x="5269425" y="2153274"/>
                  <a:pt x="5257704" y="2154802"/>
                  <a:pt x="5245474" y="2154802"/>
                </a:cubicBezTo>
                <a:cubicBezTo>
                  <a:pt x="5231205" y="2154802"/>
                  <a:pt x="5221013" y="2153104"/>
                  <a:pt x="5214899" y="2149707"/>
                </a:cubicBezTo>
                <a:cubicBezTo>
                  <a:pt x="5032127" y="1935680"/>
                  <a:pt x="4904391" y="1760721"/>
                  <a:pt x="4831689" y="1624831"/>
                </a:cubicBezTo>
                <a:lnTo>
                  <a:pt x="4860226" y="2079383"/>
                </a:lnTo>
                <a:cubicBezTo>
                  <a:pt x="4862264" y="2101126"/>
                  <a:pt x="4856149" y="2119301"/>
                  <a:pt x="4841881" y="2133909"/>
                </a:cubicBezTo>
                <a:cubicBezTo>
                  <a:pt x="4827612" y="2148518"/>
                  <a:pt x="4811645" y="2155822"/>
                  <a:pt x="4793980" y="2155822"/>
                </a:cubicBezTo>
                <a:cubicBezTo>
                  <a:pt x="4772917" y="2155822"/>
                  <a:pt x="4754571" y="2150046"/>
                  <a:pt x="4738945" y="2138496"/>
                </a:cubicBezTo>
                <a:cubicBezTo>
                  <a:pt x="4751854" y="2103844"/>
                  <a:pt x="4758309" y="2056962"/>
                  <a:pt x="4758309" y="1997849"/>
                </a:cubicBezTo>
                <a:lnTo>
                  <a:pt x="4758309" y="1575911"/>
                </a:lnTo>
                <a:cubicBezTo>
                  <a:pt x="4758309" y="1519517"/>
                  <a:pt x="4755931" y="1472635"/>
                  <a:pt x="4751175" y="1435265"/>
                </a:cubicBezTo>
                <a:cubicBezTo>
                  <a:pt x="4755251" y="1429829"/>
                  <a:pt x="4763235" y="1425752"/>
                  <a:pt x="4775125" y="1423035"/>
                </a:cubicBezTo>
                <a:cubicBezTo>
                  <a:pt x="4787015" y="1420317"/>
                  <a:pt x="4799415" y="1418958"/>
                  <a:pt x="4812325" y="1418958"/>
                </a:cubicBezTo>
                <a:close/>
                <a:moveTo>
                  <a:pt x="2011976" y="1418958"/>
                </a:moveTo>
                <a:cubicBezTo>
                  <a:pt x="2028961" y="1418958"/>
                  <a:pt x="2039493" y="1420996"/>
                  <a:pt x="2043569" y="1425073"/>
                </a:cubicBezTo>
                <a:cubicBezTo>
                  <a:pt x="2060556" y="1449533"/>
                  <a:pt x="2109137" y="1515100"/>
                  <a:pt x="2189312" y="1621774"/>
                </a:cubicBezTo>
                <a:cubicBezTo>
                  <a:pt x="2262013" y="1718935"/>
                  <a:pt x="2316538" y="1792995"/>
                  <a:pt x="2352890" y="1843954"/>
                </a:cubicBezTo>
                <a:cubicBezTo>
                  <a:pt x="2389240" y="1894913"/>
                  <a:pt x="2414889" y="1936699"/>
                  <a:pt x="2429837" y="1969313"/>
                </a:cubicBezTo>
                <a:lnTo>
                  <a:pt x="2396204" y="1511703"/>
                </a:lnTo>
                <a:lnTo>
                  <a:pt x="2395185" y="1497434"/>
                </a:lnTo>
                <a:cubicBezTo>
                  <a:pt x="2395185" y="1475013"/>
                  <a:pt x="2400450" y="1457007"/>
                  <a:pt x="2410983" y="1443418"/>
                </a:cubicBezTo>
                <a:cubicBezTo>
                  <a:pt x="2421513" y="1429829"/>
                  <a:pt x="2436972" y="1422015"/>
                  <a:pt x="2457355" y="1419977"/>
                </a:cubicBezTo>
                <a:cubicBezTo>
                  <a:pt x="2479097" y="1418618"/>
                  <a:pt x="2497443" y="1423035"/>
                  <a:pt x="2512390" y="1433226"/>
                </a:cubicBezTo>
                <a:cubicBezTo>
                  <a:pt x="2503557" y="1459725"/>
                  <a:pt x="2499141" y="1501511"/>
                  <a:pt x="2499141" y="1558585"/>
                </a:cubicBezTo>
                <a:lnTo>
                  <a:pt x="2498121" y="1999888"/>
                </a:lnTo>
                <a:cubicBezTo>
                  <a:pt x="2498121" y="2060359"/>
                  <a:pt x="2500160" y="2106561"/>
                  <a:pt x="2504237" y="2138496"/>
                </a:cubicBezTo>
                <a:cubicBezTo>
                  <a:pt x="2499480" y="2143252"/>
                  <a:pt x="2491497" y="2147159"/>
                  <a:pt x="2480286" y="2150216"/>
                </a:cubicBezTo>
                <a:cubicBezTo>
                  <a:pt x="2469075" y="2153274"/>
                  <a:pt x="2457355" y="2154802"/>
                  <a:pt x="2445125" y="2154802"/>
                </a:cubicBezTo>
                <a:cubicBezTo>
                  <a:pt x="2430856" y="2154802"/>
                  <a:pt x="2420664" y="2153104"/>
                  <a:pt x="2414549" y="2149707"/>
                </a:cubicBezTo>
                <a:cubicBezTo>
                  <a:pt x="2231778" y="1935680"/>
                  <a:pt x="2104040" y="1760721"/>
                  <a:pt x="2031339" y="1624831"/>
                </a:cubicBezTo>
                <a:lnTo>
                  <a:pt x="2059877" y="2079383"/>
                </a:lnTo>
                <a:cubicBezTo>
                  <a:pt x="2061914" y="2101126"/>
                  <a:pt x="2055799" y="2119301"/>
                  <a:pt x="2041531" y="2133909"/>
                </a:cubicBezTo>
                <a:cubicBezTo>
                  <a:pt x="2027263" y="2148518"/>
                  <a:pt x="2011295" y="2155822"/>
                  <a:pt x="1993630" y="2155822"/>
                </a:cubicBezTo>
                <a:cubicBezTo>
                  <a:pt x="1972567" y="2155822"/>
                  <a:pt x="1954222" y="2150046"/>
                  <a:pt x="1938594" y="2138496"/>
                </a:cubicBezTo>
                <a:cubicBezTo>
                  <a:pt x="1951504" y="2103844"/>
                  <a:pt x="1957959" y="2056962"/>
                  <a:pt x="1957959" y="1997849"/>
                </a:cubicBezTo>
                <a:lnTo>
                  <a:pt x="1957959" y="1575911"/>
                </a:lnTo>
                <a:cubicBezTo>
                  <a:pt x="1957959" y="1519517"/>
                  <a:pt x="1955581" y="1472635"/>
                  <a:pt x="1950825" y="1435265"/>
                </a:cubicBezTo>
                <a:cubicBezTo>
                  <a:pt x="1954902" y="1429829"/>
                  <a:pt x="1962885" y="1425752"/>
                  <a:pt x="1974775" y="1423035"/>
                </a:cubicBezTo>
                <a:cubicBezTo>
                  <a:pt x="1986665" y="1420317"/>
                  <a:pt x="1999065" y="1418958"/>
                  <a:pt x="2011976" y="1418958"/>
                </a:cubicBezTo>
                <a:close/>
                <a:moveTo>
                  <a:pt x="7707925" y="1417939"/>
                </a:moveTo>
                <a:cubicBezTo>
                  <a:pt x="7729667" y="1417939"/>
                  <a:pt x="7747673" y="1424054"/>
                  <a:pt x="7761941" y="1436284"/>
                </a:cubicBezTo>
                <a:cubicBezTo>
                  <a:pt x="7776209" y="1448514"/>
                  <a:pt x="7783344" y="1465161"/>
                  <a:pt x="7783344" y="1486223"/>
                </a:cubicBezTo>
                <a:lnTo>
                  <a:pt x="7783344" y="1835801"/>
                </a:lnTo>
                <a:cubicBezTo>
                  <a:pt x="7783344" y="1931603"/>
                  <a:pt x="7793535" y="2001077"/>
                  <a:pt x="7813919" y="2044222"/>
                </a:cubicBezTo>
                <a:cubicBezTo>
                  <a:pt x="7834303" y="2087367"/>
                  <a:pt x="7866576" y="2108940"/>
                  <a:pt x="7910741" y="2108940"/>
                </a:cubicBezTo>
                <a:cubicBezTo>
                  <a:pt x="7956943" y="2108940"/>
                  <a:pt x="7990915" y="2086178"/>
                  <a:pt x="8012658" y="2040655"/>
                </a:cubicBezTo>
                <a:cubicBezTo>
                  <a:pt x="8034401" y="1995132"/>
                  <a:pt x="8045271" y="1926847"/>
                  <a:pt x="8045271" y="1835801"/>
                </a:cubicBezTo>
                <a:lnTo>
                  <a:pt x="8045271" y="1575911"/>
                </a:lnTo>
                <a:cubicBezTo>
                  <a:pt x="8045271" y="1524273"/>
                  <a:pt x="8038817" y="1481467"/>
                  <a:pt x="8025907" y="1447495"/>
                </a:cubicBezTo>
                <a:cubicBezTo>
                  <a:pt x="8034061" y="1440021"/>
                  <a:pt x="8044593" y="1433226"/>
                  <a:pt x="8057501" y="1427111"/>
                </a:cubicBezTo>
                <a:cubicBezTo>
                  <a:pt x="8070411" y="1420996"/>
                  <a:pt x="8085019" y="1417939"/>
                  <a:pt x="8101326" y="1417939"/>
                </a:cubicBezTo>
                <a:cubicBezTo>
                  <a:pt x="8123069" y="1417939"/>
                  <a:pt x="8141243" y="1424054"/>
                  <a:pt x="8155852" y="1436284"/>
                </a:cubicBezTo>
                <a:cubicBezTo>
                  <a:pt x="8170461" y="1448514"/>
                  <a:pt x="8177765" y="1465161"/>
                  <a:pt x="8177765" y="1486223"/>
                </a:cubicBezTo>
                <a:lnTo>
                  <a:pt x="8177765" y="1828667"/>
                </a:lnTo>
                <a:cubicBezTo>
                  <a:pt x="8177765" y="1937378"/>
                  <a:pt x="8155343" y="2019082"/>
                  <a:pt x="8110499" y="2073778"/>
                </a:cubicBezTo>
                <a:cubicBezTo>
                  <a:pt x="8065655" y="2128474"/>
                  <a:pt x="7999069" y="2155822"/>
                  <a:pt x="7910741" y="2155822"/>
                </a:cubicBezTo>
                <a:cubicBezTo>
                  <a:pt x="7823771" y="2155822"/>
                  <a:pt x="7758714" y="2129323"/>
                  <a:pt x="7715569" y="2076326"/>
                </a:cubicBezTo>
                <a:cubicBezTo>
                  <a:pt x="7672423" y="2023329"/>
                  <a:pt x="7650851" y="1940776"/>
                  <a:pt x="7650851" y="1828667"/>
                </a:cubicBezTo>
                <a:lnTo>
                  <a:pt x="7650851" y="1575911"/>
                </a:lnTo>
                <a:cubicBezTo>
                  <a:pt x="7650851" y="1524273"/>
                  <a:pt x="7644396" y="1481467"/>
                  <a:pt x="7631487" y="1447495"/>
                </a:cubicBezTo>
                <a:cubicBezTo>
                  <a:pt x="7638961" y="1440021"/>
                  <a:pt x="7649323" y="1433226"/>
                  <a:pt x="7662571" y="1427111"/>
                </a:cubicBezTo>
                <a:cubicBezTo>
                  <a:pt x="7675821" y="1420996"/>
                  <a:pt x="7690939" y="1417939"/>
                  <a:pt x="7707925" y="1417939"/>
                </a:cubicBezTo>
                <a:close/>
                <a:moveTo>
                  <a:pt x="6996607" y="1417939"/>
                </a:moveTo>
                <a:cubicBezTo>
                  <a:pt x="7019029" y="1417939"/>
                  <a:pt x="7037375" y="1424054"/>
                  <a:pt x="7051643" y="1436284"/>
                </a:cubicBezTo>
                <a:cubicBezTo>
                  <a:pt x="7065911" y="1448514"/>
                  <a:pt x="7073045" y="1465161"/>
                  <a:pt x="7073045" y="1486223"/>
                </a:cubicBezTo>
                <a:lnTo>
                  <a:pt x="7073045" y="1734902"/>
                </a:lnTo>
                <a:lnTo>
                  <a:pt x="7344145" y="1734902"/>
                </a:lnTo>
                <a:lnTo>
                  <a:pt x="7344145" y="1575911"/>
                </a:lnTo>
                <a:cubicBezTo>
                  <a:pt x="7344145" y="1524273"/>
                  <a:pt x="7337691" y="1481467"/>
                  <a:pt x="7324782" y="1447495"/>
                </a:cubicBezTo>
                <a:cubicBezTo>
                  <a:pt x="7332255" y="1440021"/>
                  <a:pt x="7342617" y="1433226"/>
                  <a:pt x="7355867" y="1427111"/>
                </a:cubicBezTo>
                <a:cubicBezTo>
                  <a:pt x="7369115" y="1420996"/>
                  <a:pt x="7384233" y="1417939"/>
                  <a:pt x="7401219" y="1417939"/>
                </a:cubicBezTo>
                <a:cubicBezTo>
                  <a:pt x="7422963" y="1417939"/>
                  <a:pt x="7441137" y="1424054"/>
                  <a:pt x="7455746" y="1436284"/>
                </a:cubicBezTo>
                <a:cubicBezTo>
                  <a:pt x="7470353" y="1448514"/>
                  <a:pt x="7477658" y="1465161"/>
                  <a:pt x="7477658" y="1486223"/>
                </a:cubicBezTo>
                <a:lnTo>
                  <a:pt x="7477658" y="1997849"/>
                </a:lnTo>
                <a:cubicBezTo>
                  <a:pt x="7477658" y="2051526"/>
                  <a:pt x="7484113" y="2094331"/>
                  <a:pt x="7497023" y="2126266"/>
                </a:cubicBezTo>
                <a:cubicBezTo>
                  <a:pt x="7489548" y="2133739"/>
                  <a:pt x="7479187" y="2140534"/>
                  <a:pt x="7465937" y="2146649"/>
                </a:cubicBezTo>
                <a:cubicBezTo>
                  <a:pt x="7452688" y="2152764"/>
                  <a:pt x="7437570" y="2155822"/>
                  <a:pt x="7420584" y="2155822"/>
                </a:cubicBezTo>
                <a:cubicBezTo>
                  <a:pt x="7398162" y="2155822"/>
                  <a:pt x="7379817" y="2149707"/>
                  <a:pt x="7365549" y="2137476"/>
                </a:cubicBezTo>
                <a:cubicBezTo>
                  <a:pt x="7351280" y="2125246"/>
                  <a:pt x="7344145" y="2108600"/>
                  <a:pt x="7344145" y="2087537"/>
                </a:cubicBezTo>
                <a:lnTo>
                  <a:pt x="7344145" y="1806245"/>
                </a:lnTo>
                <a:lnTo>
                  <a:pt x="7073045" y="1806245"/>
                </a:lnTo>
                <a:lnTo>
                  <a:pt x="7073045" y="1997849"/>
                </a:lnTo>
                <a:cubicBezTo>
                  <a:pt x="7073045" y="2051526"/>
                  <a:pt x="7079500" y="2094331"/>
                  <a:pt x="7092410" y="2126266"/>
                </a:cubicBezTo>
                <a:cubicBezTo>
                  <a:pt x="7084935" y="2133739"/>
                  <a:pt x="7074575" y="2140534"/>
                  <a:pt x="7061325" y="2146649"/>
                </a:cubicBezTo>
                <a:cubicBezTo>
                  <a:pt x="7048075" y="2152764"/>
                  <a:pt x="7032957" y="2155822"/>
                  <a:pt x="7015971" y="2155822"/>
                </a:cubicBezTo>
                <a:cubicBezTo>
                  <a:pt x="6993549" y="2155822"/>
                  <a:pt x="6975205" y="2149707"/>
                  <a:pt x="6960936" y="2137476"/>
                </a:cubicBezTo>
                <a:cubicBezTo>
                  <a:pt x="6946667" y="2125246"/>
                  <a:pt x="6939533" y="2108600"/>
                  <a:pt x="6939533" y="2087537"/>
                </a:cubicBezTo>
                <a:lnTo>
                  <a:pt x="6939533" y="1575911"/>
                </a:lnTo>
                <a:cubicBezTo>
                  <a:pt x="6939533" y="1524273"/>
                  <a:pt x="6933079" y="1481467"/>
                  <a:pt x="6920169" y="1447495"/>
                </a:cubicBezTo>
                <a:cubicBezTo>
                  <a:pt x="6927643" y="1440021"/>
                  <a:pt x="6938005" y="1433226"/>
                  <a:pt x="6951254" y="1427111"/>
                </a:cubicBezTo>
                <a:cubicBezTo>
                  <a:pt x="6964503" y="1420996"/>
                  <a:pt x="6979621" y="1417939"/>
                  <a:pt x="6996607" y="1417939"/>
                </a:cubicBezTo>
                <a:close/>
                <a:moveTo>
                  <a:pt x="6512051" y="1416920"/>
                </a:moveTo>
                <a:cubicBezTo>
                  <a:pt x="6613969" y="1416920"/>
                  <a:pt x="6690917" y="1433736"/>
                  <a:pt x="6742895" y="1467369"/>
                </a:cubicBezTo>
                <a:cubicBezTo>
                  <a:pt x="6794873" y="1501002"/>
                  <a:pt x="6820861" y="1554169"/>
                  <a:pt x="6820861" y="1626870"/>
                </a:cubicBezTo>
                <a:cubicBezTo>
                  <a:pt x="6820861" y="1703648"/>
                  <a:pt x="6793853" y="1762590"/>
                  <a:pt x="6739837" y="1803697"/>
                </a:cubicBezTo>
                <a:cubicBezTo>
                  <a:pt x="6685821" y="1844803"/>
                  <a:pt x="6608193" y="1865357"/>
                  <a:pt x="6506955" y="1865357"/>
                </a:cubicBezTo>
                <a:lnTo>
                  <a:pt x="6482495" y="1865357"/>
                </a:lnTo>
                <a:lnTo>
                  <a:pt x="6482495" y="2004984"/>
                </a:lnTo>
                <a:cubicBezTo>
                  <a:pt x="6482495" y="2055942"/>
                  <a:pt x="6488950" y="2096370"/>
                  <a:pt x="6501859" y="2126266"/>
                </a:cubicBezTo>
                <a:cubicBezTo>
                  <a:pt x="6494386" y="2133739"/>
                  <a:pt x="6484024" y="2140534"/>
                  <a:pt x="6470775" y="2146649"/>
                </a:cubicBezTo>
                <a:cubicBezTo>
                  <a:pt x="6457525" y="2152764"/>
                  <a:pt x="6442407" y="2155822"/>
                  <a:pt x="6425421" y="2155822"/>
                </a:cubicBezTo>
                <a:cubicBezTo>
                  <a:pt x="6402999" y="2155822"/>
                  <a:pt x="6384655" y="2149707"/>
                  <a:pt x="6370386" y="2137476"/>
                </a:cubicBezTo>
                <a:cubicBezTo>
                  <a:pt x="6356117" y="2125246"/>
                  <a:pt x="6348983" y="2108600"/>
                  <a:pt x="6348983" y="2087537"/>
                </a:cubicBezTo>
                <a:lnTo>
                  <a:pt x="6348983" y="1575911"/>
                </a:lnTo>
                <a:cubicBezTo>
                  <a:pt x="6348983" y="1524273"/>
                  <a:pt x="6342529" y="1481467"/>
                  <a:pt x="6329619" y="1447495"/>
                </a:cubicBezTo>
                <a:cubicBezTo>
                  <a:pt x="6371745" y="1427111"/>
                  <a:pt x="6432555" y="1416920"/>
                  <a:pt x="6512051" y="1416920"/>
                </a:cubicBezTo>
                <a:close/>
                <a:moveTo>
                  <a:pt x="5745823" y="1416920"/>
                </a:moveTo>
                <a:cubicBezTo>
                  <a:pt x="5782513" y="1416920"/>
                  <a:pt x="5817844" y="1421676"/>
                  <a:pt x="5851817" y="1431188"/>
                </a:cubicBezTo>
                <a:cubicBezTo>
                  <a:pt x="5885789" y="1440700"/>
                  <a:pt x="5913647" y="1454629"/>
                  <a:pt x="5935389" y="1472974"/>
                </a:cubicBezTo>
                <a:cubicBezTo>
                  <a:pt x="5957131" y="1491319"/>
                  <a:pt x="5968003" y="1512382"/>
                  <a:pt x="5968003" y="1536163"/>
                </a:cubicBezTo>
                <a:cubicBezTo>
                  <a:pt x="5968003" y="1557905"/>
                  <a:pt x="5958490" y="1576421"/>
                  <a:pt x="5939465" y="1591708"/>
                </a:cubicBezTo>
                <a:cubicBezTo>
                  <a:pt x="5920441" y="1606996"/>
                  <a:pt x="5893943" y="1614300"/>
                  <a:pt x="5859970" y="1613620"/>
                </a:cubicBezTo>
                <a:cubicBezTo>
                  <a:pt x="5849778" y="1513062"/>
                  <a:pt x="5812409" y="1462782"/>
                  <a:pt x="5747861" y="1462782"/>
                </a:cubicBezTo>
                <a:cubicBezTo>
                  <a:pt x="5691467" y="1462782"/>
                  <a:pt x="5649851" y="1489451"/>
                  <a:pt x="5623012" y="1542788"/>
                </a:cubicBezTo>
                <a:cubicBezTo>
                  <a:pt x="5596174" y="1596125"/>
                  <a:pt x="5582755" y="1677149"/>
                  <a:pt x="5582755" y="1785861"/>
                </a:cubicBezTo>
                <a:cubicBezTo>
                  <a:pt x="5582755" y="1894573"/>
                  <a:pt x="5595834" y="1975598"/>
                  <a:pt x="5621993" y="2028934"/>
                </a:cubicBezTo>
                <a:cubicBezTo>
                  <a:pt x="5648151" y="2082271"/>
                  <a:pt x="5689089" y="2108940"/>
                  <a:pt x="5744803" y="2108940"/>
                </a:cubicBezTo>
                <a:cubicBezTo>
                  <a:pt x="5790327" y="2108940"/>
                  <a:pt x="5821921" y="2089575"/>
                  <a:pt x="5839587" y="2050847"/>
                </a:cubicBezTo>
                <a:cubicBezTo>
                  <a:pt x="5857252" y="2012118"/>
                  <a:pt x="5866085" y="1966935"/>
                  <a:pt x="5866085" y="1915296"/>
                </a:cubicBezTo>
                <a:cubicBezTo>
                  <a:pt x="5866085" y="1882003"/>
                  <a:pt x="5861669" y="1853466"/>
                  <a:pt x="5852835" y="1829686"/>
                </a:cubicBezTo>
                <a:cubicBezTo>
                  <a:pt x="5844003" y="1805905"/>
                  <a:pt x="5827697" y="1788579"/>
                  <a:pt x="5803915" y="1777708"/>
                </a:cubicBezTo>
                <a:cubicBezTo>
                  <a:pt x="5809351" y="1764798"/>
                  <a:pt x="5819543" y="1754776"/>
                  <a:pt x="5834490" y="1747642"/>
                </a:cubicBezTo>
                <a:cubicBezTo>
                  <a:pt x="5849439" y="1740508"/>
                  <a:pt x="5865745" y="1736941"/>
                  <a:pt x="5883411" y="1736941"/>
                </a:cubicBezTo>
                <a:cubicBezTo>
                  <a:pt x="5918743" y="1736941"/>
                  <a:pt x="5947279" y="1749341"/>
                  <a:pt x="5969021" y="1774140"/>
                </a:cubicBezTo>
                <a:cubicBezTo>
                  <a:pt x="5990765" y="1798941"/>
                  <a:pt x="6001635" y="1835121"/>
                  <a:pt x="6001635" y="1882683"/>
                </a:cubicBezTo>
                <a:cubicBezTo>
                  <a:pt x="6001635" y="1941115"/>
                  <a:pt x="5989915" y="1990885"/>
                  <a:pt x="5966473" y="2031992"/>
                </a:cubicBezTo>
                <a:cubicBezTo>
                  <a:pt x="5943033" y="2073099"/>
                  <a:pt x="5911269" y="2104014"/>
                  <a:pt x="5871181" y="2124737"/>
                </a:cubicBezTo>
                <a:cubicBezTo>
                  <a:pt x="5831093" y="2145460"/>
                  <a:pt x="5786589" y="2155822"/>
                  <a:pt x="5737669" y="2155822"/>
                </a:cubicBezTo>
                <a:cubicBezTo>
                  <a:pt x="5641867" y="2155822"/>
                  <a:pt x="5567637" y="2123718"/>
                  <a:pt x="5514979" y="2059510"/>
                </a:cubicBezTo>
                <a:cubicBezTo>
                  <a:pt x="5462321" y="1995302"/>
                  <a:pt x="5435993" y="1904085"/>
                  <a:pt x="5435993" y="1785861"/>
                </a:cubicBezTo>
                <a:cubicBezTo>
                  <a:pt x="5435993" y="1668316"/>
                  <a:pt x="5463171" y="1577440"/>
                  <a:pt x="5517527" y="1513232"/>
                </a:cubicBezTo>
                <a:cubicBezTo>
                  <a:pt x="5571883" y="1449024"/>
                  <a:pt x="5647981" y="1416920"/>
                  <a:pt x="5745823" y="1416920"/>
                </a:cubicBezTo>
                <a:close/>
                <a:moveTo>
                  <a:pt x="4333770" y="1416920"/>
                </a:moveTo>
                <a:cubicBezTo>
                  <a:pt x="4428893" y="1416920"/>
                  <a:pt x="4500745" y="1447835"/>
                  <a:pt x="4549325" y="1509665"/>
                </a:cubicBezTo>
                <a:cubicBezTo>
                  <a:pt x="4597906" y="1571495"/>
                  <a:pt x="4622196" y="1663560"/>
                  <a:pt x="4622196" y="1785861"/>
                </a:cubicBezTo>
                <a:cubicBezTo>
                  <a:pt x="4622196" y="1908842"/>
                  <a:pt x="4597906" y="2001247"/>
                  <a:pt x="4549325" y="2063077"/>
                </a:cubicBezTo>
                <a:cubicBezTo>
                  <a:pt x="4500745" y="2124907"/>
                  <a:pt x="4428893" y="2155822"/>
                  <a:pt x="4333770" y="2155822"/>
                </a:cubicBezTo>
                <a:cubicBezTo>
                  <a:pt x="4238647" y="2155822"/>
                  <a:pt x="4166795" y="2124907"/>
                  <a:pt x="4118214" y="2063077"/>
                </a:cubicBezTo>
                <a:cubicBezTo>
                  <a:pt x="4069634" y="2001247"/>
                  <a:pt x="4045343" y="1908842"/>
                  <a:pt x="4045343" y="1785861"/>
                </a:cubicBezTo>
                <a:cubicBezTo>
                  <a:pt x="4045343" y="1663560"/>
                  <a:pt x="4069634" y="1571495"/>
                  <a:pt x="4118214" y="1509665"/>
                </a:cubicBezTo>
                <a:cubicBezTo>
                  <a:pt x="4166795" y="1447835"/>
                  <a:pt x="4238647" y="1416920"/>
                  <a:pt x="4333770" y="1416920"/>
                </a:cubicBezTo>
                <a:close/>
                <a:moveTo>
                  <a:pt x="3613042" y="1416920"/>
                </a:moveTo>
                <a:cubicBezTo>
                  <a:pt x="3712241" y="1416920"/>
                  <a:pt x="3786811" y="1431528"/>
                  <a:pt x="3836751" y="1460744"/>
                </a:cubicBezTo>
                <a:cubicBezTo>
                  <a:pt x="3886691" y="1489961"/>
                  <a:pt x="3911660" y="1537182"/>
                  <a:pt x="3911660" y="1602410"/>
                </a:cubicBezTo>
                <a:cubicBezTo>
                  <a:pt x="3911660" y="1652009"/>
                  <a:pt x="3897391" y="1693965"/>
                  <a:pt x="3868854" y="1728278"/>
                </a:cubicBezTo>
                <a:cubicBezTo>
                  <a:pt x="3840318" y="1762590"/>
                  <a:pt x="3800910" y="1786201"/>
                  <a:pt x="3750630" y="1799110"/>
                </a:cubicBezTo>
                <a:cubicBezTo>
                  <a:pt x="3773732" y="1805905"/>
                  <a:pt x="3792926" y="1816436"/>
                  <a:pt x="3808214" y="1830705"/>
                </a:cubicBezTo>
                <a:cubicBezTo>
                  <a:pt x="3823501" y="1844973"/>
                  <a:pt x="3837260" y="1863318"/>
                  <a:pt x="3849491" y="1885740"/>
                </a:cubicBezTo>
                <a:lnTo>
                  <a:pt x="3892296" y="1984600"/>
                </a:lnTo>
                <a:cubicBezTo>
                  <a:pt x="3902487" y="2008381"/>
                  <a:pt x="3912000" y="2025707"/>
                  <a:pt x="3920832" y="2036578"/>
                </a:cubicBezTo>
                <a:cubicBezTo>
                  <a:pt x="3929666" y="2047449"/>
                  <a:pt x="3939178" y="2053225"/>
                  <a:pt x="3949369" y="2053904"/>
                </a:cubicBezTo>
                <a:cubicBezTo>
                  <a:pt x="3958882" y="2053904"/>
                  <a:pt x="3967035" y="2050847"/>
                  <a:pt x="3973830" y="2044732"/>
                </a:cubicBezTo>
                <a:cubicBezTo>
                  <a:pt x="3979265" y="2057641"/>
                  <a:pt x="3981983" y="2069871"/>
                  <a:pt x="3981983" y="2081422"/>
                </a:cubicBezTo>
                <a:cubicBezTo>
                  <a:pt x="3981983" y="2105203"/>
                  <a:pt x="3973150" y="2123548"/>
                  <a:pt x="3955484" y="2136457"/>
                </a:cubicBezTo>
                <a:cubicBezTo>
                  <a:pt x="3937819" y="2149367"/>
                  <a:pt x="3919814" y="2155822"/>
                  <a:pt x="3901468" y="2155822"/>
                </a:cubicBezTo>
                <a:cubicBezTo>
                  <a:pt x="3874969" y="2155822"/>
                  <a:pt x="3853397" y="2150216"/>
                  <a:pt x="3836751" y="2139005"/>
                </a:cubicBezTo>
                <a:cubicBezTo>
                  <a:pt x="3820104" y="2127794"/>
                  <a:pt x="3806515" y="2112507"/>
                  <a:pt x="3795984" y="2093142"/>
                </a:cubicBezTo>
                <a:cubicBezTo>
                  <a:pt x="3785453" y="2073778"/>
                  <a:pt x="3772713" y="2045411"/>
                  <a:pt x="3757765" y="2008041"/>
                </a:cubicBezTo>
                <a:lnTo>
                  <a:pt x="3726170" y="1924469"/>
                </a:lnTo>
                <a:cubicBezTo>
                  <a:pt x="3717337" y="1902047"/>
                  <a:pt x="3709184" y="1884551"/>
                  <a:pt x="3701710" y="1871981"/>
                </a:cubicBezTo>
                <a:cubicBezTo>
                  <a:pt x="3694236" y="1859412"/>
                  <a:pt x="3683704" y="1848880"/>
                  <a:pt x="3670115" y="1840387"/>
                </a:cubicBezTo>
                <a:cubicBezTo>
                  <a:pt x="3656527" y="1831894"/>
                  <a:pt x="3638521" y="1827647"/>
                  <a:pt x="3616099" y="1827647"/>
                </a:cubicBezTo>
                <a:lnTo>
                  <a:pt x="3577371" y="1826628"/>
                </a:lnTo>
                <a:lnTo>
                  <a:pt x="3577371" y="2004984"/>
                </a:lnTo>
                <a:cubicBezTo>
                  <a:pt x="3577371" y="2055942"/>
                  <a:pt x="3583825" y="2096370"/>
                  <a:pt x="3596735" y="2126266"/>
                </a:cubicBezTo>
                <a:cubicBezTo>
                  <a:pt x="3589261" y="2133739"/>
                  <a:pt x="3578899" y="2140534"/>
                  <a:pt x="3565650" y="2146649"/>
                </a:cubicBezTo>
                <a:cubicBezTo>
                  <a:pt x="3552401" y="2152764"/>
                  <a:pt x="3537283" y="2155822"/>
                  <a:pt x="3520297" y="2155822"/>
                </a:cubicBezTo>
                <a:cubicBezTo>
                  <a:pt x="3497875" y="2155822"/>
                  <a:pt x="3479530" y="2149707"/>
                  <a:pt x="3465262" y="2137476"/>
                </a:cubicBezTo>
                <a:cubicBezTo>
                  <a:pt x="3450993" y="2125246"/>
                  <a:pt x="3443859" y="2108600"/>
                  <a:pt x="3443859" y="2087537"/>
                </a:cubicBezTo>
                <a:lnTo>
                  <a:pt x="3443859" y="1575911"/>
                </a:lnTo>
                <a:cubicBezTo>
                  <a:pt x="3443859" y="1524273"/>
                  <a:pt x="3437404" y="1481467"/>
                  <a:pt x="3424494" y="1447495"/>
                </a:cubicBezTo>
                <a:cubicBezTo>
                  <a:pt x="3466620" y="1427111"/>
                  <a:pt x="3529470" y="1416920"/>
                  <a:pt x="3613042" y="1416920"/>
                </a:cubicBezTo>
                <a:close/>
                <a:moveTo>
                  <a:pt x="1533420" y="1416920"/>
                </a:moveTo>
                <a:cubicBezTo>
                  <a:pt x="1628543" y="1416920"/>
                  <a:pt x="1700395" y="1447835"/>
                  <a:pt x="1748975" y="1509665"/>
                </a:cubicBezTo>
                <a:cubicBezTo>
                  <a:pt x="1797556" y="1571495"/>
                  <a:pt x="1821846" y="1663560"/>
                  <a:pt x="1821846" y="1785861"/>
                </a:cubicBezTo>
                <a:cubicBezTo>
                  <a:pt x="1821846" y="1908842"/>
                  <a:pt x="1797556" y="2001247"/>
                  <a:pt x="1748975" y="2063077"/>
                </a:cubicBezTo>
                <a:cubicBezTo>
                  <a:pt x="1700395" y="2124907"/>
                  <a:pt x="1628543" y="2155822"/>
                  <a:pt x="1533420" y="2155822"/>
                </a:cubicBezTo>
                <a:cubicBezTo>
                  <a:pt x="1438298" y="2155822"/>
                  <a:pt x="1366446" y="2124907"/>
                  <a:pt x="1317864" y="2063077"/>
                </a:cubicBezTo>
                <a:cubicBezTo>
                  <a:pt x="1269284" y="2001247"/>
                  <a:pt x="1244993" y="1908842"/>
                  <a:pt x="1244993" y="1785861"/>
                </a:cubicBezTo>
                <a:cubicBezTo>
                  <a:pt x="1244993" y="1663560"/>
                  <a:pt x="1269284" y="1571495"/>
                  <a:pt x="1317864" y="1509665"/>
                </a:cubicBezTo>
                <a:cubicBezTo>
                  <a:pt x="1366446" y="1447835"/>
                  <a:pt x="1438298" y="1416920"/>
                  <a:pt x="1533420" y="1416920"/>
                </a:cubicBezTo>
                <a:close/>
                <a:moveTo>
                  <a:pt x="9811950" y="1259967"/>
                </a:moveTo>
                <a:cubicBezTo>
                  <a:pt x="9818745" y="1267441"/>
                  <a:pt x="9825029" y="1279161"/>
                  <a:pt x="9830804" y="1295128"/>
                </a:cubicBezTo>
                <a:cubicBezTo>
                  <a:pt x="9836580" y="1311095"/>
                  <a:pt x="9839467" y="1326892"/>
                  <a:pt x="9839467" y="1342520"/>
                </a:cubicBezTo>
                <a:cubicBezTo>
                  <a:pt x="9839467" y="1378531"/>
                  <a:pt x="9815007" y="1409785"/>
                  <a:pt x="9766086" y="1436284"/>
                </a:cubicBezTo>
                <a:cubicBezTo>
                  <a:pt x="9780355" y="1449193"/>
                  <a:pt x="9787490" y="1465840"/>
                  <a:pt x="9787490" y="1486223"/>
                </a:cubicBezTo>
                <a:lnTo>
                  <a:pt x="9787490" y="1828667"/>
                </a:lnTo>
                <a:cubicBezTo>
                  <a:pt x="9787490" y="1937378"/>
                  <a:pt x="9765068" y="2019082"/>
                  <a:pt x="9720224" y="2073778"/>
                </a:cubicBezTo>
                <a:cubicBezTo>
                  <a:pt x="9675380" y="2128474"/>
                  <a:pt x="9608794" y="2155822"/>
                  <a:pt x="9520466" y="2155822"/>
                </a:cubicBezTo>
                <a:cubicBezTo>
                  <a:pt x="9433497" y="2155822"/>
                  <a:pt x="9368438" y="2129323"/>
                  <a:pt x="9325294" y="2076326"/>
                </a:cubicBezTo>
                <a:cubicBezTo>
                  <a:pt x="9282149" y="2023329"/>
                  <a:pt x="9260576" y="1940776"/>
                  <a:pt x="9260576" y="1828667"/>
                </a:cubicBezTo>
                <a:lnTo>
                  <a:pt x="9260576" y="1575911"/>
                </a:lnTo>
                <a:cubicBezTo>
                  <a:pt x="9260576" y="1524273"/>
                  <a:pt x="9254120" y="1481467"/>
                  <a:pt x="9241212" y="1447495"/>
                </a:cubicBezTo>
                <a:cubicBezTo>
                  <a:pt x="9248685" y="1440021"/>
                  <a:pt x="9259047" y="1433226"/>
                  <a:pt x="9272297" y="1427111"/>
                </a:cubicBezTo>
                <a:cubicBezTo>
                  <a:pt x="9285546" y="1420996"/>
                  <a:pt x="9300663" y="1417939"/>
                  <a:pt x="9317650" y="1417939"/>
                </a:cubicBezTo>
                <a:cubicBezTo>
                  <a:pt x="9339392" y="1417939"/>
                  <a:pt x="9357398" y="1424054"/>
                  <a:pt x="9371666" y="1436284"/>
                </a:cubicBezTo>
                <a:cubicBezTo>
                  <a:pt x="9385934" y="1448514"/>
                  <a:pt x="9393069" y="1465161"/>
                  <a:pt x="9393069" y="1486223"/>
                </a:cubicBezTo>
                <a:lnTo>
                  <a:pt x="9393069" y="1835801"/>
                </a:lnTo>
                <a:cubicBezTo>
                  <a:pt x="9393069" y="1931603"/>
                  <a:pt x="9403261" y="2001077"/>
                  <a:pt x="9423644" y="2044222"/>
                </a:cubicBezTo>
                <a:cubicBezTo>
                  <a:pt x="9444027" y="2087367"/>
                  <a:pt x="9476301" y="2108940"/>
                  <a:pt x="9520466" y="2108940"/>
                </a:cubicBezTo>
                <a:cubicBezTo>
                  <a:pt x="9566668" y="2108940"/>
                  <a:pt x="9600640" y="2086178"/>
                  <a:pt x="9622383" y="2040655"/>
                </a:cubicBezTo>
                <a:cubicBezTo>
                  <a:pt x="9644125" y="1995132"/>
                  <a:pt x="9654997" y="1926847"/>
                  <a:pt x="9654997" y="1835801"/>
                </a:cubicBezTo>
                <a:lnTo>
                  <a:pt x="9654997" y="1575911"/>
                </a:lnTo>
                <a:cubicBezTo>
                  <a:pt x="9654997" y="1524273"/>
                  <a:pt x="9648541" y="1481467"/>
                  <a:pt x="9635633" y="1447495"/>
                </a:cubicBezTo>
                <a:cubicBezTo>
                  <a:pt x="9651939" y="1432547"/>
                  <a:pt x="9671304" y="1423035"/>
                  <a:pt x="9693726" y="1418958"/>
                </a:cubicBezTo>
                <a:cubicBezTo>
                  <a:pt x="9728377" y="1404689"/>
                  <a:pt x="9745703" y="1383627"/>
                  <a:pt x="9745703" y="1355769"/>
                </a:cubicBezTo>
                <a:cubicBezTo>
                  <a:pt x="9745703" y="1344898"/>
                  <a:pt x="9743495" y="1334197"/>
                  <a:pt x="9739079" y="1323665"/>
                </a:cubicBezTo>
                <a:cubicBezTo>
                  <a:pt x="9734663" y="1313134"/>
                  <a:pt x="9729056" y="1304471"/>
                  <a:pt x="9722262" y="1297676"/>
                </a:cubicBezTo>
                <a:cubicBezTo>
                  <a:pt x="9731095" y="1290882"/>
                  <a:pt x="9745363" y="1283238"/>
                  <a:pt x="9765068" y="1274745"/>
                </a:cubicBezTo>
                <a:cubicBezTo>
                  <a:pt x="9784771" y="1266252"/>
                  <a:pt x="9800398" y="1261326"/>
                  <a:pt x="9811950" y="1259967"/>
                </a:cubicBezTo>
                <a:close/>
                <a:moveTo>
                  <a:pt x="9459315" y="1248756"/>
                </a:moveTo>
                <a:cubicBezTo>
                  <a:pt x="9470865" y="1248756"/>
                  <a:pt x="9482247" y="1250624"/>
                  <a:pt x="9493458" y="1254361"/>
                </a:cubicBezTo>
                <a:cubicBezTo>
                  <a:pt x="9504668" y="1258098"/>
                  <a:pt x="9517408" y="1263704"/>
                  <a:pt x="9531677" y="1271178"/>
                </a:cubicBezTo>
                <a:cubicBezTo>
                  <a:pt x="9546625" y="1278652"/>
                  <a:pt x="9559194" y="1284257"/>
                  <a:pt x="9569386" y="1287994"/>
                </a:cubicBezTo>
                <a:cubicBezTo>
                  <a:pt x="9579578" y="1291731"/>
                  <a:pt x="9590449" y="1293599"/>
                  <a:pt x="9602000" y="1293599"/>
                </a:cubicBezTo>
                <a:cubicBezTo>
                  <a:pt x="9617627" y="1293599"/>
                  <a:pt x="9629007" y="1290372"/>
                  <a:pt x="9636142" y="1283917"/>
                </a:cubicBezTo>
                <a:cubicBezTo>
                  <a:pt x="9643276" y="1277463"/>
                  <a:pt x="9650240" y="1267441"/>
                  <a:pt x="9657035" y="1253852"/>
                </a:cubicBezTo>
                <a:cubicBezTo>
                  <a:pt x="9664509" y="1253852"/>
                  <a:pt x="9670284" y="1254361"/>
                  <a:pt x="9674360" y="1255380"/>
                </a:cubicBezTo>
                <a:cubicBezTo>
                  <a:pt x="9678438" y="1256400"/>
                  <a:pt x="9682515" y="1258608"/>
                  <a:pt x="9686591" y="1262005"/>
                </a:cubicBezTo>
                <a:cubicBezTo>
                  <a:pt x="9681155" y="1294619"/>
                  <a:pt x="9670454" y="1320608"/>
                  <a:pt x="9654487" y="1339972"/>
                </a:cubicBezTo>
                <a:cubicBezTo>
                  <a:pt x="9638520" y="1359336"/>
                  <a:pt x="9617627" y="1369018"/>
                  <a:pt x="9591808" y="1369018"/>
                </a:cubicBezTo>
                <a:cubicBezTo>
                  <a:pt x="9580257" y="1369018"/>
                  <a:pt x="9569046" y="1367150"/>
                  <a:pt x="9558175" y="1363413"/>
                </a:cubicBezTo>
                <a:cubicBezTo>
                  <a:pt x="9547304" y="1359676"/>
                  <a:pt x="9534734" y="1354070"/>
                  <a:pt x="9520466" y="1346597"/>
                </a:cubicBezTo>
                <a:cubicBezTo>
                  <a:pt x="9506197" y="1339802"/>
                  <a:pt x="9493967" y="1334536"/>
                  <a:pt x="9483776" y="1330799"/>
                </a:cubicBezTo>
                <a:cubicBezTo>
                  <a:pt x="9473584" y="1327062"/>
                  <a:pt x="9463392" y="1325194"/>
                  <a:pt x="9453200" y="1325194"/>
                </a:cubicBezTo>
                <a:cubicBezTo>
                  <a:pt x="9435535" y="1325194"/>
                  <a:pt x="9421945" y="1328761"/>
                  <a:pt x="9412433" y="1335895"/>
                </a:cubicBezTo>
                <a:cubicBezTo>
                  <a:pt x="9402921" y="1343029"/>
                  <a:pt x="9395107" y="1352712"/>
                  <a:pt x="9388992" y="1364942"/>
                </a:cubicBezTo>
                <a:lnTo>
                  <a:pt x="9383896" y="1365961"/>
                </a:lnTo>
                <a:cubicBezTo>
                  <a:pt x="9375743" y="1365961"/>
                  <a:pt x="9367590" y="1362564"/>
                  <a:pt x="9359436" y="1355769"/>
                </a:cubicBezTo>
                <a:cubicBezTo>
                  <a:pt x="9362833" y="1317720"/>
                  <a:pt x="9373874" y="1290372"/>
                  <a:pt x="9392559" y="1273726"/>
                </a:cubicBezTo>
                <a:cubicBezTo>
                  <a:pt x="9411244" y="1257079"/>
                  <a:pt x="9433495" y="1248756"/>
                  <a:pt x="9459315" y="1248756"/>
                </a:cubicBezTo>
                <a:close/>
                <a:moveTo>
                  <a:pt x="1528324" y="1223276"/>
                </a:moveTo>
                <a:cubicBezTo>
                  <a:pt x="1544631" y="1223276"/>
                  <a:pt x="1556181" y="1224975"/>
                  <a:pt x="1562976" y="1228372"/>
                </a:cubicBezTo>
                <a:lnTo>
                  <a:pt x="1702604" y="1361884"/>
                </a:lnTo>
                <a:cubicBezTo>
                  <a:pt x="1702604" y="1365281"/>
                  <a:pt x="1699715" y="1370377"/>
                  <a:pt x="1693940" y="1377172"/>
                </a:cubicBezTo>
                <a:cubicBezTo>
                  <a:pt x="1688165" y="1383966"/>
                  <a:pt x="1682899" y="1388383"/>
                  <a:pt x="1678143" y="1390421"/>
                </a:cubicBezTo>
                <a:lnTo>
                  <a:pt x="1529343" y="1309906"/>
                </a:lnTo>
                <a:lnTo>
                  <a:pt x="1379524" y="1390421"/>
                </a:lnTo>
                <a:cubicBezTo>
                  <a:pt x="1375448" y="1388383"/>
                  <a:pt x="1370522" y="1383966"/>
                  <a:pt x="1364746" y="1377172"/>
                </a:cubicBezTo>
                <a:cubicBezTo>
                  <a:pt x="1358971" y="1370377"/>
                  <a:pt x="1355744" y="1365281"/>
                  <a:pt x="1355064" y="1361884"/>
                </a:cubicBezTo>
                <a:lnTo>
                  <a:pt x="1494691" y="1228372"/>
                </a:lnTo>
                <a:cubicBezTo>
                  <a:pt x="1501486" y="1224975"/>
                  <a:pt x="1512697" y="1223276"/>
                  <a:pt x="1528324" y="1223276"/>
                </a:cubicBezTo>
                <a:close/>
                <a:moveTo>
                  <a:pt x="7561763" y="276196"/>
                </a:moveTo>
                <a:lnTo>
                  <a:pt x="7466980" y="641061"/>
                </a:lnTo>
                <a:lnTo>
                  <a:pt x="7659605" y="641061"/>
                </a:lnTo>
                <a:close/>
                <a:moveTo>
                  <a:pt x="8315725" y="248679"/>
                </a:moveTo>
                <a:lnTo>
                  <a:pt x="8315725" y="541182"/>
                </a:lnTo>
                <a:lnTo>
                  <a:pt x="8446180" y="541182"/>
                </a:lnTo>
                <a:cubicBezTo>
                  <a:pt x="8448896" y="548656"/>
                  <a:pt x="8450256" y="556809"/>
                  <a:pt x="8450256" y="565642"/>
                </a:cubicBezTo>
                <a:cubicBezTo>
                  <a:pt x="8450256" y="574475"/>
                  <a:pt x="8448896" y="582968"/>
                  <a:pt x="8446180" y="591121"/>
                </a:cubicBezTo>
                <a:lnTo>
                  <a:pt x="8315725" y="591121"/>
                </a:lnTo>
                <a:lnTo>
                  <a:pt x="8315725" y="875471"/>
                </a:lnTo>
                <a:lnTo>
                  <a:pt x="8394201" y="875471"/>
                </a:lnTo>
                <a:cubicBezTo>
                  <a:pt x="8434969" y="875471"/>
                  <a:pt x="8468092" y="865279"/>
                  <a:pt x="8493571" y="844896"/>
                </a:cubicBezTo>
                <a:cubicBezTo>
                  <a:pt x="8519050" y="824512"/>
                  <a:pt x="8537905" y="791729"/>
                  <a:pt x="8550135" y="746545"/>
                </a:cubicBezTo>
                <a:cubicBezTo>
                  <a:pt x="8562366" y="701362"/>
                  <a:pt x="8568480" y="641400"/>
                  <a:pt x="8568480" y="566661"/>
                </a:cubicBezTo>
                <a:cubicBezTo>
                  <a:pt x="8568480" y="456590"/>
                  <a:pt x="8554381" y="376075"/>
                  <a:pt x="8526185" y="325117"/>
                </a:cubicBezTo>
                <a:cubicBezTo>
                  <a:pt x="8497987" y="274158"/>
                  <a:pt x="8453992" y="248679"/>
                  <a:pt x="8394201" y="248679"/>
                </a:cubicBezTo>
                <a:close/>
                <a:moveTo>
                  <a:pt x="4362345" y="243583"/>
                </a:moveTo>
                <a:cubicBezTo>
                  <a:pt x="4313425" y="243583"/>
                  <a:pt x="4277584" y="269402"/>
                  <a:pt x="4254822" y="321040"/>
                </a:cubicBezTo>
                <a:cubicBezTo>
                  <a:pt x="4232061" y="372678"/>
                  <a:pt x="4220680" y="454552"/>
                  <a:pt x="4220680" y="566661"/>
                </a:cubicBezTo>
                <a:cubicBezTo>
                  <a:pt x="4220680" y="678770"/>
                  <a:pt x="4232061" y="760644"/>
                  <a:pt x="4254822" y="812282"/>
                </a:cubicBezTo>
                <a:cubicBezTo>
                  <a:pt x="4277584" y="863920"/>
                  <a:pt x="4313425" y="889739"/>
                  <a:pt x="4362345" y="889739"/>
                </a:cubicBezTo>
                <a:cubicBezTo>
                  <a:pt x="4411266" y="889739"/>
                  <a:pt x="4446936" y="864090"/>
                  <a:pt x="4469359" y="812792"/>
                </a:cubicBezTo>
                <a:cubicBezTo>
                  <a:pt x="4491781" y="761493"/>
                  <a:pt x="4502991" y="679450"/>
                  <a:pt x="4502991" y="566661"/>
                </a:cubicBezTo>
                <a:cubicBezTo>
                  <a:pt x="4502991" y="453872"/>
                  <a:pt x="4491781" y="371829"/>
                  <a:pt x="4469359" y="320530"/>
                </a:cubicBezTo>
                <a:cubicBezTo>
                  <a:pt x="4446936" y="269232"/>
                  <a:pt x="4411266" y="243583"/>
                  <a:pt x="4362345" y="243583"/>
                </a:cubicBezTo>
                <a:close/>
                <a:moveTo>
                  <a:pt x="2096481" y="211988"/>
                </a:moveTo>
                <a:lnTo>
                  <a:pt x="2591800" y="211988"/>
                </a:lnTo>
                <a:cubicBezTo>
                  <a:pt x="2598594" y="211988"/>
                  <a:pt x="2603861" y="215385"/>
                  <a:pt x="2607597" y="222180"/>
                </a:cubicBezTo>
                <a:cubicBezTo>
                  <a:pt x="2611334" y="228974"/>
                  <a:pt x="2613203" y="237807"/>
                  <a:pt x="2613203" y="248679"/>
                </a:cubicBezTo>
                <a:cubicBezTo>
                  <a:pt x="2613203" y="264306"/>
                  <a:pt x="2609805" y="280273"/>
                  <a:pt x="2603011" y="296580"/>
                </a:cubicBezTo>
                <a:cubicBezTo>
                  <a:pt x="2596216" y="312886"/>
                  <a:pt x="2587384" y="323418"/>
                  <a:pt x="2576513" y="328174"/>
                </a:cubicBezTo>
                <a:cubicBezTo>
                  <a:pt x="2512644" y="296919"/>
                  <a:pt x="2457269" y="276196"/>
                  <a:pt x="2410387" y="266004"/>
                </a:cubicBezTo>
                <a:lnTo>
                  <a:pt x="2411407" y="778649"/>
                </a:lnTo>
                <a:cubicBezTo>
                  <a:pt x="2411407" y="832326"/>
                  <a:pt x="2417862" y="875131"/>
                  <a:pt x="2430770" y="907065"/>
                </a:cubicBezTo>
                <a:cubicBezTo>
                  <a:pt x="2422617" y="914539"/>
                  <a:pt x="2411915" y="921334"/>
                  <a:pt x="2398667" y="927449"/>
                </a:cubicBezTo>
                <a:cubicBezTo>
                  <a:pt x="2385417" y="933564"/>
                  <a:pt x="2370300" y="936622"/>
                  <a:pt x="2353313" y="936622"/>
                </a:cubicBezTo>
                <a:cubicBezTo>
                  <a:pt x="2330892" y="936622"/>
                  <a:pt x="2312546" y="930506"/>
                  <a:pt x="2298277" y="918276"/>
                </a:cubicBezTo>
                <a:cubicBezTo>
                  <a:pt x="2284010" y="906046"/>
                  <a:pt x="2276875" y="889400"/>
                  <a:pt x="2276875" y="868337"/>
                </a:cubicBezTo>
                <a:lnTo>
                  <a:pt x="2276875" y="266004"/>
                </a:lnTo>
                <a:cubicBezTo>
                  <a:pt x="2232710" y="275517"/>
                  <a:pt x="2177336" y="296240"/>
                  <a:pt x="2110749" y="328174"/>
                </a:cubicBezTo>
                <a:cubicBezTo>
                  <a:pt x="2100557" y="323418"/>
                  <a:pt x="2092064" y="312886"/>
                  <a:pt x="2085270" y="296580"/>
                </a:cubicBezTo>
                <a:cubicBezTo>
                  <a:pt x="2078475" y="280273"/>
                  <a:pt x="2075078" y="264306"/>
                  <a:pt x="2075078" y="248679"/>
                </a:cubicBezTo>
                <a:cubicBezTo>
                  <a:pt x="2075078" y="237807"/>
                  <a:pt x="2076777" y="228974"/>
                  <a:pt x="2080174" y="222180"/>
                </a:cubicBezTo>
                <a:cubicBezTo>
                  <a:pt x="2083571" y="215385"/>
                  <a:pt x="2089007" y="211988"/>
                  <a:pt x="2096481" y="211988"/>
                </a:cubicBezTo>
                <a:close/>
                <a:moveTo>
                  <a:pt x="783526" y="211988"/>
                </a:moveTo>
                <a:lnTo>
                  <a:pt x="1079087" y="211988"/>
                </a:lnTo>
                <a:cubicBezTo>
                  <a:pt x="1086562" y="211988"/>
                  <a:pt x="1091997" y="215385"/>
                  <a:pt x="1095394" y="222180"/>
                </a:cubicBezTo>
                <a:cubicBezTo>
                  <a:pt x="1098791" y="228974"/>
                  <a:pt x="1100490" y="237807"/>
                  <a:pt x="1100490" y="248679"/>
                </a:cubicBezTo>
                <a:cubicBezTo>
                  <a:pt x="1100490" y="264306"/>
                  <a:pt x="1097092" y="280273"/>
                  <a:pt x="1090298" y="296580"/>
                </a:cubicBezTo>
                <a:cubicBezTo>
                  <a:pt x="1083504" y="312886"/>
                  <a:pt x="1075010" y="323418"/>
                  <a:pt x="1064819" y="328174"/>
                </a:cubicBezTo>
                <a:cubicBezTo>
                  <a:pt x="984643" y="295561"/>
                  <a:pt x="901071" y="278235"/>
                  <a:pt x="814101" y="276196"/>
                </a:cubicBezTo>
                <a:lnTo>
                  <a:pt x="814101" y="517741"/>
                </a:lnTo>
                <a:lnTo>
                  <a:pt x="1035262" y="517741"/>
                </a:lnTo>
                <a:cubicBezTo>
                  <a:pt x="1038660" y="529971"/>
                  <a:pt x="1040358" y="541521"/>
                  <a:pt x="1040358" y="552393"/>
                </a:cubicBezTo>
                <a:cubicBezTo>
                  <a:pt x="1040358" y="565302"/>
                  <a:pt x="1038660" y="577872"/>
                  <a:pt x="1035262" y="590102"/>
                </a:cubicBezTo>
                <a:lnTo>
                  <a:pt x="815121" y="590102"/>
                </a:lnTo>
                <a:lnTo>
                  <a:pt x="815121" y="858145"/>
                </a:lnTo>
                <a:cubicBezTo>
                  <a:pt x="859964" y="856786"/>
                  <a:pt x="909564" y="850501"/>
                  <a:pt x="963921" y="839290"/>
                </a:cubicBezTo>
                <a:cubicBezTo>
                  <a:pt x="1018276" y="828079"/>
                  <a:pt x="1060063" y="816019"/>
                  <a:pt x="1089279" y="803110"/>
                </a:cubicBezTo>
                <a:cubicBezTo>
                  <a:pt x="1097432" y="807866"/>
                  <a:pt x="1103717" y="816359"/>
                  <a:pt x="1108133" y="828589"/>
                </a:cubicBezTo>
                <a:cubicBezTo>
                  <a:pt x="1112550" y="840819"/>
                  <a:pt x="1114759" y="853729"/>
                  <a:pt x="1114759" y="867318"/>
                </a:cubicBezTo>
                <a:cubicBezTo>
                  <a:pt x="1114759" y="882945"/>
                  <a:pt x="1112040" y="896024"/>
                  <a:pt x="1106605" y="906556"/>
                </a:cubicBezTo>
                <a:cubicBezTo>
                  <a:pt x="1101170" y="917087"/>
                  <a:pt x="1093016" y="922353"/>
                  <a:pt x="1082144" y="922353"/>
                </a:cubicBezTo>
                <a:lnTo>
                  <a:pt x="758047" y="922353"/>
                </a:lnTo>
                <a:cubicBezTo>
                  <a:pt x="735625" y="922353"/>
                  <a:pt x="717280" y="916238"/>
                  <a:pt x="703012" y="904008"/>
                </a:cubicBezTo>
                <a:cubicBezTo>
                  <a:pt x="688743" y="891778"/>
                  <a:pt x="681609" y="875131"/>
                  <a:pt x="681609" y="854068"/>
                </a:cubicBezTo>
                <a:lnTo>
                  <a:pt x="681609" y="374037"/>
                </a:lnTo>
                <a:cubicBezTo>
                  <a:pt x="681609" y="322399"/>
                  <a:pt x="675154" y="279593"/>
                  <a:pt x="662244" y="245621"/>
                </a:cubicBezTo>
                <a:cubicBezTo>
                  <a:pt x="678551" y="232032"/>
                  <a:pt x="695028" y="223029"/>
                  <a:pt x="711674" y="218613"/>
                </a:cubicBezTo>
                <a:cubicBezTo>
                  <a:pt x="728321" y="214196"/>
                  <a:pt x="752272" y="211988"/>
                  <a:pt x="783526" y="211988"/>
                </a:cubicBezTo>
                <a:close/>
                <a:moveTo>
                  <a:pt x="8394201" y="201796"/>
                </a:moveTo>
                <a:cubicBezTo>
                  <a:pt x="8497478" y="201796"/>
                  <a:pt x="8576803" y="231862"/>
                  <a:pt x="8632179" y="291993"/>
                </a:cubicBezTo>
                <a:cubicBezTo>
                  <a:pt x="8687554" y="352125"/>
                  <a:pt x="8715242" y="440623"/>
                  <a:pt x="8715242" y="557488"/>
                </a:cubicBezTo>
                <a:cubicBezTo>
                  <a:pt x="8715242" y="800732"/>
                  <a:pt x="8610606" y="922353"/>
                  <a:pt x="8401336" y="922353"/>
                </a:cubicBezTo>
                <a:lnTo>
                  <a:pt x="8259670" y="922353"/>
                </a:lnTo>
                <a:cubicBezTo>
                  <a:pt x="8235889" y="922353"/>
                  <a:pt x="8217035" y="916238"/>
                  <a:pt x="8203105" y="904008"/>
                </a:cubicBezTo>
                <a:cubicBezTo>
                  <a:pt x="8189177" y="891778"/>
                  <a:pt x="8182213" y="875471"/>
                  <a:pt x="8182213" y="855088"/>
                </a:cubicBezTo>
                <a:lnTo>
                  <a:pt x="8181193" y="591121"/>
                </a:lnTo>
                <a:lnTo>
                  <a:pt x="8122081" y="591121"/>
                </a:lnTo>
                <a:cubicBezTo>
                  <a:pt x="8119363" y="578891"/>
                  <a:pt x="8118005" y="570398"/>
                  <a:pt x="8118005" y="565642"/>
                </a:cubicBezTo>
                <a:cubicBezTo>
                  <a:pt x="8118005" y="560206"/>
                  <a:pt x="8119363" y="552053"/>
                  <a:pt x="8122081" y="541182"/>
                </a:cubicBezTo>
                <a:lnTo>
                  <a:pt x="8181193" y="541182"/>
                </a:lnTo>
                <a:lnTo>
                  <a:pt x="8181193" y="356711"/>
                </a:lnTo>
                <a:lnTo>
                  <a:pt x="8181193" y="320021"/>
                </a:lnTo>
                <a:cubicBezTo>
                  <a:pt x="8181193" y="269741"/>
                  <a:pt x="8176777" y="233051"/>
                  <a:pt x="8167945" y="209950"/>
                </a:cubicBezTo>
                <a:cubicBezTo>
                  <a:pt x="8210749" y="204514"/>
                  <a:pt x="8286168" y="201796"/>
                  <a:pt x="8394201" y="201796"/>
                </a:cubicBezTo>
                <a:close/>
                <a:moveTo>
                  <a:pt x="94783" y="201796"/>
                </a:moveTo>
                <a:cubicBezTo>
                  <a:pt x="119244" y="201796"/>
                  <a:pt x="137929" y="207911"/>
                  <a:pt x="150838" y="220141"/>
                </a:cubicBezTo>
                <a:cubicBezTo>
                  <a:pt x="163748" y="232372"/>
                  <a:pt x="175978" y="251057"/>
                  <a:pt x="187528" y="276196"/>
                </a:cubicBezTo>
                <a:lnTo>
                  <a:pt x="323078" y="567680"/>
                </a:lnTo>
                <a:lnTo>
                  <a:pt x="446399" y="294541"/>
                </a:lnTo>
                <a:cubicBezTo>
                  <a:pt x="453873" y="278914"/>
                  <a:pt x="457609" y="264306"/>
                  <a:pt x="457609" y="250717"/>
                </a:cubicBezTo>
                <a:cubicBezTo>
                  <a:pt x="457609" y="243922"/>
                  <a:pt x="456420" y="237298"/>
                  <a:pt x="454042" y="230843"/>
                </a:cubicBezTo>
                <a:cubicBezTo>
                  <a:pt x="451664" y="224388"/>
                  <a:pt x="448437" y="219122"/>
                  <a:pt x="444360" y="215046"/>
                </a:cubicBezTo>
                <a:cubicBezTo>
                  <a:pt x="465423" y="206213"/>
                  <a:pt x="490563" y="201796"/>
                  <a:pt x="519780" y="201796"/>
                </a:cubicBezTo>
                <a:cubicBezTo>
                  <a:pt x="540163" y="201796"/>
                  <a:pt x="555451" y="207062"/>
                  <a:pt x="565642" y="217594"/>
                </a:cubicBezTo>
                <a:cubicBezTo>
                  <a:pt x="575834" y="228125"/>
                  <a:pt x="581270" y="241884"/>
                  <a:pt x="581949" y="258870"/>
                </a:cubicBezTo>
                <a:cubicBezTo>
                  <a:pt x="581949" y="269062"/>
                  <a:pt x="579061" y="281462"/>
                  <a:pt x="573286" y="296070"/>
                </a:cubicBezTo>
                <a:cubicBezTo>
                  <a:pt x="567510" y="310678"/>
                  <a:pt x="559866" y="325456"/>
                  <a:pt x="550354" y="340404"/>
                </a:cubicBezTo>
                <a:lnTo>
                  <a:pt x="363845" y="655329"/>
                </a:lnTo>
                <a:lnTo>
                  <a:pt x="363845" y="778649"/>
                </a:lnTo>
                <a:cubicBezTo>
                  <a:pt x="363845" y="830288"/>
                  <a:pt x="370301" y="873093"/>
                  <a:pt x="383210" y="907065"/>
                </a:cubicBezTo>
                <a:cubicBezTo>
                  <a:pt x="375736" y="914539"/>
                  <a:pt x="365204" y="921334"/>
                  <a:pt x="351615" y="927449"/>
                </a:cubicBezTo>
                <a:cubicBezTo>
                  <a:pt x="338027" y="933564"/>
                  <a:pt x="323078" y="936622"/>
                  <a:pt x="306772" y="936622"/>
                </a:cubicBezTo>
                <a:cubicBezTo>
                  <a:pt x="284350" y="936622"/>
                  <a:pt x="266004" y="930506"/>
                  <a:pt x="251736" y="918276"/>
                </a:cubicBezTo>
                <a:cubicBezTo>
                  <a:pt x="237468" y="906046"/>
                  <a:pt x="230334" y="889400"/>
                  <a:pt x="230334" y="868337"/>
                </a:cubicBezTo>
                <a:lnTo>
                  <a:pt x="230334" y="655329"/>
                </a:lnTo>
                <a:cubicBezTo>
                  <a:pt x="222860" y="645817"/>
                  <a:pt x="215386" y="633247"/>
                  <a:pt x="207912" y="617620"/>
                </a:cubicBezTo>
                <a:lnTo>
                  <a:pt x="49940" y="310848"/>
                </a:lnTo>
                <a:cubicBezTo>
                  <a:pt x="34992" y="282991"/>
                  <a:pt x="18345" y="260229"/>
                  <a:pt x="0" y="242563"/>
                </a:cubicBezTo>
                <a:cubicBezTo>
                  <a:pt x="10192" y="232372"/>
                  <a:pt x="23441" y="223029"/>
                  <a:pt x="39748" y="214536"/>
                </a:cubicBezTo>
                <a:cubicBezTo>
                  <a:pt x="56054" y="206043"/>
                  <a:pt x="74400" y="201796"/>
                  <a:pt x="94783" y="201796"/>
                </a:cubicBezTo>
                <a:close/>
                <a:moveTo>
                  <a:pt x="9212875" y="199758"/>
                </a:moveTo>
                <a:cubicBezTo>
                  <a:pt x="9229861" y="199758"/>
                  <a:pt x="9240392" y="201796"/>
                  <a:pt x="9244469" y="205873"/>
                </a:cubicBezTo>
                <a:cubicBezTo>
                  <a:pt x="9261455" y="230333"/>
                  <a:pt x="9310036" y="295900"/>
                  <a:pt x="9390211" y="402574"/>
                </a:cubicBezTo>
                <a:cubicBezTo>
                  <a:pt x="9462912" y="499735"/>
                  <a:pt x="9517438" y="573795"/>
                  <a:pt x="9553789" y="624754"/>
                </a:cubicBezTo>
                <a:cubicBezTo>
                  <a:pt x="9590139" y="675713"/>
                  <a:pt x="9615788" y="717499"/>
                  <a:pt x="9630736" y="750113"/>
                </a:cubicBezTo>
                <a:lnTo>
                  <a:pt x="9597104" y="292503"/>
                </a:lnTo>
                <a:lnTo>
                  <a:pt x="9596084" y="278235"/>
                </a:lnTo>
                <a:cubicBezTo>
                  <a:pt x="9596084" y="255813"/>
                  <a:pt x="9601350" y="237807"/>
                  <a:pt x="9611882" y="224218"/>
                </a:cubicBezTo>
                <a:cubicBezTo>
                  <a:pt x="9622412" y="210629"/>
                  <a:pt x="9637871" y="202816"/>
                  <a:pt x="9658253" y="200777"/>
                </a:cubicBezTo>
                <a:cubicBezTo>
                  <a:pt x="9679996" y="199418"/>
                  <a:pt x="9698342" y="203835"/>
                  <a:pt x="9713289" y="214026"/>
                </a:cubicBezTo>
                <a:cubicBezTo>
                  <a:pt x="9704456" y="240525"/>
                  <a:pt x="9700040" y="282311"/>
                  <a:pt x="9700040" y="339385"/>
                </a:cubicBezTo>
                <a:lnTo>
                  <a:pt x="9699021" y="780688"/>
                </a:lnTo>
                <a:cubicBezTo>
                  <a:pt x="9699021" y="841159"/>
                  <a:pt x="9701059" y="887361"/>
                  <a:pt x="9705136" y="919296"/>
                </a:cubicBezTo>
                <a:cubicBezTo>
                  <a:pt x="9700380" y="924052"/>
                  <a:pt x="9692397" y="927959"/>
                  <a:pt x="9681186" y="931016"/>
                </a:cubicBezTo>
                <a:cubicBezTo>
                  <a:pt x="9669975" y="934074"/>
                  <a:pt x="9658253" y="935602"/>
                  <a:pt x="9646024" y="935602"/>
                </a:cubicBezTo>
                <a:cubicBezTo>
                  <a:pt x="9631755" y="935602"/>
                  <a:pt x="9621564" y="933904"/>
                  <a:pt x="9615449" y="930506"/>
                </a:cubicBezTo>
                <a:cubicBezTo>
                  <a:pt x="9432677" y="716480"/>
                  <a:pt x="9304940" y="541521"/>
                  <a:pt x="9232239" y="405631"/>
                </a:cubicBezTo>
                <a:lnTo>
                  <a:pt x="9260776" y="860183"/>
                </a:lnTo>
                <a:cubicBezTo>
                  <a:pt x="9262814" y="881926"/>
                  <a:pt x="9256699" y="900101"/>
                  <a:pt x="9242431" y="914709"/>
                </a:cubicBezTo>
                <a:cubicBezTo>
                  <a:pt x="9228162" y="929317"/>
                  <a:pt x="9212195" y="936622"/>
                  <a:pt x="9194529" y="936622"/>
                </a:cubicBezTo>
                <a:cubicBezTo>
                  <a:pt x="9173466" y="936622"/>
                  <a:pt x="9155121" y="930846"/>
                  <a:pt x="9139494" y="919296"/>
                </a:cubicBezTo>
                <a:cubicBezTo>
                  <a:pt x="9152404" y="884644"/>
                  <a:pt x="9158858" y="837762"/>
                  <a:pt x="9158858" y="778649"/>
                </a:cubicBezTo>
                <a:lnTo>
                  <a:pt x="9158858" y="356711"/>
                </a:lnTo>
                <a:cubicBezTo>
                  <a:pt x="9158858" y="300317"/>
                  <a:pt x="9156480" y="253435"/>
                  <a:pt x="9151724" y="216065"/>
                </a:cubicBezTo>
                <a:cubicBezTo>
                  <a:pt x="9155801" y="210629"/>
                  <a:pt x="9163784" y="206553"/>
                  <a:pt x="9175675" y="203835"/>
                </a:cubicBezTo>
                <a:cubicBezTo>
                  <a:pt x="9187566" y="201117"/>
                  <a:pt x="9199965" y="199758"/>
                  <a:pt x="9212875" y="199758"/>
                </a:cubicBezTo>
                <a:close/>
                <a:moveTo>
                  <a:pt x="4840899" y="199758"/>
                </a:moveTo>
                <a:cubicBezTo>
                  <a:pt x="4857886" y="199758"/>
                  <a:pt x="4868417" y="201796"/>
                  <a:pt x="4872494" y="205873"/>
                </a:cubicBezTo>
                <a:cubicBezTo>
                  <a:pt x="4889481" y="230333"/>
                  <a:pt x="4938061" y="295900"/>
                  <a:pt x="5018236" y="402574"/>
                </a:cubicBezTo>
                <a:cubicBezTo>
                  <a:pt x="5090937" y="499735"/>
                  <a:pt x="5145463" y="573795"/>
                  <a:pt x="5181813" y="624754"/>
                </a:cubicBezTo>
                <a:cubicBezTo>
                  <a:pt x="5218165" y="675713"/>
                  <a:pt x="5243813" y="717499"/>
                  <a:pt x="5258761" y="750113"/>
                </a:cubicBezTo>
                <a:lnTo>
                  <a:pt x="5225129" y="292503"/>
                </a:lnTo>
                <a:lnTo>
                  <a:pt x="5224109" y="278235"/>
                </a:lnTo>
                <a:cubicBezTo>
                  <a:pt x="5224109" y="255813"/>
                  <a:pt x="5229375" y="237807"/>
                  <a:pt x="5239907" y="224218"/>
                </a:cubicBezTo>
                <a:cubicBezTo>
                  <a:pt x="5250438" y="210629"/>
                  <a:pt x="5265896" y="202816"/>
                  <a:pt x="5286279" y="200777"/>
                </a:cubicBezTo>
                <a:cubicBezTo>
                  <a:pt x="5308021" y="199418"/>
                  <a:pt x="5326367" y="203835"/>
                  <a:pt x="5341315" y="214026"/>
                </a:cubicBezTo>
                <a:cubicBezTo>
                  <a:pt x="5332482" y="240525"/>
                  <a:pt x="5328065" y="282311"/>
                  <a:pt x="5328065" y="339385"/>
                </a:cubicBezTo>
                <a:lnTo>
                  <a:pt x="5327046" y="780688"/>
                </a:lnTo>
                <a:cubicBezTo>
                  <a:pt x="5327046" y="841159"/>
                  <a:pt x="5329085" y="887361"/>
                  <a:pt x="5333161" y="919296"/>
                </a:cubicBezTo>
                <a:cubicBezTo>
                  <a:pt x="5328405" y="924052"/>
                  <a:pt x="5320421" y="927959"/>
                  <a:pt x="5309211" y="931016"/>
                </a:cubicBezTo>
                <a:cubicBezTo>
                  <a:pt x="5297999" y="934074"/>
                  <a:pt x="5286279" y="935602"/>
                  <a:pt x="5274049" y="935602"/>
                </a:cubicBezTo>
                <a:cubicBezTo>
                  <a:pt x="5259781" y="935602"/>
                  <a:pt x="5249589" y="933904"/>
                  <a:pt x="5243474" y="930506"/>
                </a:cubicBezTo>
                <a:cubicBezTo>
                  <a:pt x="5060702" y="716480"/>
                  <a:pt x="4932965" y="541521"/>
                  <a:pt x="4860263" y="405631"/>
                </a:cubicBezTo>
                <a:lnTo>
                  <a:pt x="4888801" y="860183"/>
                </a:lnTo>
                <a:cubicBezTo>
                  <a:pt x="4890839" y="881926"/>
                  <a:pt x="4884725" y="900101"/>
                  <a:pt x="4870456" y="914709"/>
                </a:cubicBezTo>
                <a:cubicBezTo>
                  <a:pt x="4856187" y="929317"/>
                  <a:pt x="4840221" y="936622"/>
                  <a:pt x="4822555" y="936622"/>
                </a:cubicBezTo>
                <a:cubicBezTo>
                  <a:pt x="4801491" y="936622"/>
                  <a:pt x="4783147" y="930846"/>
                  <a:pt x="4767519" y="919296"/>
                </a:cubicBezTo>
                <a:cubicBezTo>
                  <a:pt x="4780429" y="884644"/>
                  <a:pt x="4786883" y="837762"/>
                  <a:pt x="4786883" y="778649"/>
                </a:cubicBezTo>
                <a:lnTo>
                  <a:pt x="4786883" y="356711"/>
                </a:lnTo>
                <a:cubicBezTo>
                  <a:pt x="4786883" y="300317"/>
                  <a:pt x="4784505" y="253435"/>
                  <a:pt x="4779749" y="216065"/>
                </a:cubicBezTo>
                <a:cubicBezTo>
                  <a:pt x="4783826" y="210629"/>
                  <a:pt x="4791809" y="206553"/>
                  <a:pt x="4803699" y="203835"/>
                </a:cubicBezTo>
                <a:cubicBezTo>
                  <a:pt x="4815591" y="201117"/>
                  <a:pt x="4827990" y="199758"/>
                  <a:pt x="4840899" y="199758"/>
                </a:cubicBezTo>
                <a:close/>
                <a:moveTo>
                  <a:pt x="9930308" y="198739"/>
                </a:moveTo>
                <a:cubicBezTo>
                  <a:pt x="9952729" y="198739"/>
                  <a:pt x="9971074" y="204854"/>
                  <a:pt x="9985343" y="217084"/>
                </a:cubicBezTo>
                <a:cubicBezTo>
                  <a:pt x="9999612" y="229314"/>
                  <a:pt x="10006745" y="245961"/>
                  <a:pt x="10006745" y="267024"/>
                </a:cubicBezTo>
                <a:lnTo>
                  <a:pt x="10006745" y="515702"/>
                </a:lnTo>
                <a:lnTo>
                  <a:pt x="10277846" y="515702"/>
                </a:lnTo>
                <a:lnTo>
                  <a:pt x="10277846" y="356711"/>
                </a:lnTo>
                <a:cubicBezTo>
                  <a:pt x="10277846" y="305073"/>
                  <a:pt x="10271391" y="262267"/>
                  <a:pt x="10258482" y="228295"/>
                </a:cubicBezTo>
                <a:cubicBezTo>
                  <a:pt x="10265956" y="220821"/>
                  <a:pt x="10276317" y="214026"/>
                  <a:pt x="10289566" y="207911"/>
                </a:cubicBezTo>
                <a:cubicBezTo>
                  <a:pt x="10302815" y="201796"/>
                  <a:pt x="10317933" y="198739"/>
                  <a:pt x="10334920" y="198739"/>
                </a:cubicBezTo>
                <a:cubicBezTo>
                  <a:pt x="10356662" y="198739"/>
                  <a:pt x="10374837" y="204854"/>
                  <a:pt x="10389446" y="217084"/>
                </a:cubicBezTo>
                <a:cubicBezTo>
                  <a:pt x="10404053" y="229314"/>
                  <a:pt x="10411357" y="245961"/>
                  <a:pt x="10411357" y="267024"/>
                </a:cubicBezTo>
                <a:lnTo>
                  <a:pt x="10411357" y="778649"/>
                </a:lnTo>
                <a:cubicBezTo>
                  <a:pt x="10411357" y="832326"/>
                  <a:pt x="10417813" y="875131"/>
                  <a:pt x="10430722" y="907065"/>
                </a:cubicBezTo>
                <a:cubicBezTo>
                  <a:pt x="10423248" y="914539"/>
                  <a:pt x="10412886" y="921334"/>
                  <a:pt x="10399637" y="927449"/>
                </a:cubicBezTo>
                <a:cubicBezTo>
                  <a:pt x="10386388" y="933564"/>
                  <a:pt x="10371270" y="936622"/>
                  <a:pt x="10354284" y="936622"/>
                </a:cubicBezTo>
                <a:cubicBezTo>
                  <a:pt x="10331862" y="936622"/>
                  <a:pt x="10313517" y="930506"/>
                  <a:pt x="10299249" y="918276"/>
                </a:cubicBezTo>
                <a:cubicBezTo>
                  <a:pt x="10284980" y="906046"/>
                  <a:pt x="10277846" y="889400"/>
                  <a:pt x="10277846" y="868337"/>
                </a:cubicBezTo>
                <a:lnTo>
                  <a:pt x="10277846" y="587044"/>
                </a:lnTo>
                <a:lnTo>
                  <a:pt x="10006745" y="587044"/>
                </a:lnTo>
                <a:lnTo>
                  <a:pt x="10006745" y="778649"/>
                </a:lnTo>
                <a:cubicBezTo>
                  <a:pt x="10006745" y="832326"/>
                  <a:pt x="10013200" y="875131"/>
                  <a:pt x="10026110" y="907065"/>
                </a:cubicBezTo>
                <a:cubicBezTo>
                  <a:pt x="10018636" y="914539"/>
                  <a:pt x="10008274" y="921334"/>
                  <a:pt x="9995025" y="927449"/>
                </a:cubicBezTo>
                <a:cubicBezTo>
                  <a:pt x="9981775" y="933564"/>
                  <a:pt x="9966658" y="936622"/>
                  <a:pt x="9949672" y="936622"/>
                </a:cubicBezTo>
                <a:cubicBezTo>
                  <a:pt x="9927250" y="936622"/>
                  <a:pt x="9908904" y="930506"/>
                  <a:pt x="9894637" y="918276"/>
                </a:cubicBezTo>
                <a:cubicBezTo>
                  <a:pt x="9880368" y="906046"/>
                  <a:pt x="9873233" y="889400"/>
                  <a:pt x="9873233" y="868337"/>
                </a:cubicBezTo>
                <a:lnTo>
                  <a:pt x="9873233" y="356711"/>
                </a:lnTo>
                <a:cubicBezTo>
                  <a:pt x="9873233" y="305073"/>
                  <a:pt x="9866779" y="262267"/>
                  <a:pt x="9853869" y="228295"/>
                </a:cubicBezTo>
                <a:cubicBezTo>
                  <a:pt x="9861343" y="220821"/>
                  <a:pt x="9871704" y="214026"/>
                  <a:pt x="9884953" y="207911"/>
                </a:cubicBezTo>
                <a:cubicBezTo>
                  <a:pt x="9898204" y="201796"/>
                  <a:pt x="9913320" y="198739"/>
                  <a:pt x="9930308" y="198739"/>
                </a:cubicBezTo>
                <a:close/>
                <a:moveTo>
                  <a:pt x="8911132" y="198739"/>
                </a:moveTo>
                <a:cubicBezTo>
                  <a:pt x="8933554" y="198739"/>
                  <a:pt x="8951899" y="204854"/>
                  <a:pt x="8966168" y="217084"/>
                </a:cubicBezTo>
                <a:cubicBezTo>
                  <a:pt x="8980436" y="229314"/>
                  <a:pt x="8987570" y="245961"/>
                  <a:pt x="8987570" y="267024"/>
                </a:cubicBezTo>
                <a:lnTo>
                  <a:pt x="8987570" y="778649"/>
                </a:lnTo>
                <a:cubicBezTo>
                  <a:pt x="8987570" y="832326"/>
                  <a:pt x="8994025" y="875131"/>
                  <a:pt x="9006935" y="907065"/>
                </a:cubicBezTo>
                <a:cubicBezTo>
                  <a:pt x="8999461" y="914539"/>
                  <a:pt x="8989099" y="921334"/>
                  <a:pt x="8975850" y="927449"/>
                </a:cubicBezTo>
                <a:cubicBezTo>
                  <a:pt x="8962600" y="933564"/>
                  <a:pt x="8947483" y="936622"/>
                  <a:pt x="8930497" y="936622"/>
                </a:cubicBezTo>
                <a:cubicBezTo>
                  <a:pt x="8908075" y="936622"/>
                  <a:pt x="8889729" y="930506"/>
                  <a:pt x="8875461" y="918276"/>
                </a:cubicBezTo>
                <a:cubicBezTo>
                  <a:pt x="8861193" y="906046"/>
                  <a:pt x="8854058" y="889400"/>
                  <a:pt x="8854058" y="868337"/>
                </a:cubicBezTo>
                <a:lnTo>
                  <a:pt x="8854058" y="356711"/>
                </a:lnTo>
                <a:cubicBezTo>
                  <a:pt x="8854058" y="305073"/>
                  <a:pt x="8847604" y="262267"/>
                  <a:pt x="8834694" y="228295"/>
                </a:cubicBezTo>
                <a:cubicBezTo>
                  <a:pt x="8842168" y="220821"/>
                  <a:pt x="8852530" y="214026"/>
                  <a:pt x="8865779" y="207911"/>
                </a:cubicBezTo>
                <a:cubicBezTo>
                  <a:pt x="8879028" y="201796"/>
                  <a:pt x="8894146" y="198739"/>
                  <a:pt x="8911132" y="198739"/>
                </a:cubicBezTo>
                <a:close/>
                <a:moveTo>
                  <a:pt x="7091857" y="198739"/>
                </a:moveTo>
                <a:cubicBezTo>
                  <a:pt x="7114279" y="198739"/>
                  <a:pt x="7132625" y="204854"/>
                  <a:pt x="7146893" y="217084"/>
                </a:cubicBezTo>
                <a:cubicBezTo>
                  <a:pt x="7161161" y="229314"/>
                  <a:pt x="7168295" y="245961"/>
                  <a:pt x="7168295" y="267024"/>
                </a:cubicBezTo>
                <a:lnTo>
                  <a:pt x="7168295" y="778649"/>
                </a:lnTo>
                <a:cubicBezTo>
                  <a:pt x="7168295" y="832326"/>
                  <a:pt x="7174750" y="875131"/>
                  <a:pt x="7187659" y="907065"/>
                </a:cubicBezTo>
                <a:cubicBezTo>
                  <a:pt x="7180186" y="914539"/>
                  <a:pt x="7169824" y="921334"/>
                  <a:pt x="7156575" y="927449"/>
                </a:cubicBezTo>
                <a:cubicBezTo>
                  <a:pt x="7143325" y="933564"/>
                  <a:pt x="7128207" y="936622"/>
                  <a:pt x="7111221" y="936622"/>
                </a:cubicBezTo>
                <a:cubicBezTo>
                  <a:pt x="7088799" y="936622"/>
                  <a:pt x="7070455" y="930506"/>
                  <a:pt x="7056186" y="918276"/>
                </a:cubicBezTo>
                <a:cubicBezTo>
                  <a:pt x="7041917" y="906046"/>
                  <a:pt x="7034783" y="889400"/>
                  <a:pt x="7034783" y="868337"/>
                </a:cubicBezTo>
                <a:lnTo>
                  <a:pt x="7034783" y="356711"/>
                </a:lnTo>
                <a:cubicBezTo>
                  <a:pt x="7034783" y="305073"/>
                  <a:pt x="7028329" y="262267"/>
                  <a:pt x="7015419" y="228295"/>
                </a:cubicBezTo>
                <a:cubicBezTo>
                  <a:pt x="7022893" y="220821"/>
                  <a:pt x="7033254" y="214026"/>
                  <a:pt x="7046504" y="207911"/>
                </a:cubicBezTo>
                <a:cubicBezTo>
                  <a:pt x="7059753" y="201796"/>
                  <a:pt x="7074871" y="198739"/>
                  <a:pt x="7091857" y="198739"/>
                </a:cubicBezTo>
                <a:close/>
                <a:moveTo>
                  <a:pt x="2767508" y="198739"/>
                </a:moveTo>
                <a:cubicBezTo>
                  <a:pt x="2789930" y="198739"/>
                  <a:pt x="2808275" y="204854"/>
                  <a:pt x="2822543" y="217084"/>
                </a:cubicBezTo>
                <a:cubicBezTo>
                  <a:pt x="2836812" y="229314"/>
                  <a:pt x="2843946" y="245961"/>
                  <a:pt x="2843946" y="267024"/>
                </a:cubicBezTo>
                <a:lnTo>
                  <a:pt x="2843946" y="515702"/>
                </a:lnTo>
                <a:lnTo>
                  <a:pt x="3115046" y="515702"/>
                </a:lnTo>
                <a:lnTo>
                  <a:pt x="3115046" y="356711"/>
                </a:lnTo>
                <a:cubicBezTo>
                  <a:pt x="3115046" y="305073"/>
                  <a:pt x="3108591" y="262267"/>
                  <a:pt x="3095682" y="228295"/>
                </a:cubicBezTo>
                <a:cubicBezTo>
                  <a:pt x="3103157" y="220821"/>
                  <a:pt x="3113517" y="214026"/>
                  <a:pt x="3126767" y="207911"/>
                </a:cubicBezTo>
                <a:cubicBezTo>
                  <a:pt x="3140016" y="201796"/>
                  <a:pt x="3155134" y="198739"/>
                  <a:pt x="3172120" y="198739"/>
                </a:cubicBezTo>
                <a:cubicBezTo>
                  <a:pt x="3193863" y="198739"/>
                  <a:pt x="3212039" y="204854"/>
                  <a:pt x="3226647" y="217084"/>
                </a:cubicBezTo>
                <a:cubicBezTo>
                  <a:pt x="3241255" y="229314"/>
                  <a:pt x="3248559" y="245961"/>
                  <a:pt x="3248559" y="267024"/>
                </a:cubicBezTo>
                <a:lnTo>
                  <a:pt x="3248559" y="778649"/>
                </a:lnTo>
                <a:cubicBezTo>
                  <a:pt x="3248559" y="832326"/>
                  <a:pt x="3255014" y="875131"/>
                  <a:pt x="3267923" y="907065"/>
                </a:cubicBezTo>
                <a:cubicBezTo>
                  <a:pt x="3260448" y="914539"/>
                  <a:pt x="3250087" y="921334"/>
                  <a:pt x="3236838" y="927449"/>
                </a:cubicBezTo>
                <a:cubicBezTo>
                  <a:pt x="3223588" y="933564"/>
                  <a:pt x="3208471" y="936622"/>
                  <a:pt x="3191485" y="936622"/>
                </a:cubicBezTo>
                <a:cubicBezTo>
                  <a:pt x="3169063" y="936622"/>
                  <a:pt x="3150717" y="930506"/>
                  <a:pt x="3136449" y="918276"/>
                </a:cubicBezTo>
                <a:cubicBezTo>
                  <a:pt x="3122181" y="906046"/>
                  <a:pt x="3115046" y="889400"/>
                  <a:pt x="3115046" y="868337"/>
                </a:cubicBezTo>
                <a:lnTo>
                  <a:pt x="3115046" y="587044"/>
                </a:lnTo>
                <a:lnTo>
                  <a:pt x="2843946" y="587044"/>
                </a:lnTo>
                <a:lnTo>
                  <a:pt x="2843946" y="778649"/>
                </a:lnTo>
                <a:cubicBezTo>
                  <a:pt x="2843946" y="832326"/>
                  <a:pt x="2850400" y="875131"/>
                  <a:pt x="2863310" y="907065"/>
                </a:cubicBezTo>
                <a:cubicBezTo>
                  <a:pt x="2855836" y="914539"/>
                  <a:pt x="2845474" y="921334"/>
                  <a:pt x="2832225" y="927449"/>
                </a:cubicBezTo>
                <a:cubicBezTo>
                  <a:pt x="2818976" y="933564"/>
                  <a:pt x="2803858" y="936622"/>
                  <a:pt x="2786872" y="936622"/>
                </a:cubicBezTo>
                <a:cubicBezTo>
                  <a:pt x="2764450" y="936622"/>
                  <a:pt x="2746106" y="930506"/>
                  <a:pt x="2731837" y="918276"/>
                </a:cubicBezTo>
                <a:cubicBezTo>
                  <a:pt x="2717568" y="906046"/>
                  <a:pt x="2710435" y="889400"/>
                  <a:pt x="2710435" y="868337"/>
                </a:cubicBezTo>
                <a:lnTo>
                  <a:pt x="2710435" y="356711"/>
                </a:lnTo>
                <a:cubicBezTo>
                  <a:pt x="2710435" y="305073"/>
                  <a:pt x="2703979" y="262267"/>
                  <a:pt x="2691069" y="228295"/>
                </a:cubicBezTo>
                <a:cubicBezTo>
                  <a:pt x="2698543" y="220821"/>
                  <a:pt x="2708906" y="214026"/>
                  <a:pt x="2722155" y="207911"/>
                </a:cubicBezTo>
                <a:cubicBezTo>
                  <a:pt x="2735404" y="201796"/>
                  <a:pt x="2750521" y="198739"/>
                  <a:pt x="2767508" y="198739"/>
                </a:cubicBezTo>
                <a:close/>
                <a:moveTo>
                  <a:pt x="1297600" y="198739"/>
                </a:moveTo>
                <a:cubicBezTo>
                  <a:pt x="1319342" y="198739"/>
                  <a:pt x="1337348" y="204854"/>
                  <a:pt x="1351616" y="217084"/>
                </a:cubicBezTo>
                <a:cubicBezTo>
                  <a:pt x="1365885" y="229314"/>
                  <a:pt x="1373019" y="245961"/>
                  <a:pt x="1373019" y="267024"/>
                </a:cubicBezTo>
                <a:lnTo>
                  <a:pt x="1373019" y="616601"/>
                </a:lnTo>
                <a:cubicBezTo>
                  <a:pt x="1373019" y="712403"/>
                  <a:pt x="1383211" y="781877"/>
                  <a:pt x="1403595" y="825022"/>
                </a:cubicBezTo>
                <a:cubicBezTo>
                  <a:pt x="1423978" y="868167"/>
                  <a:pt x="1456252" y="889739"/>
                  <a:pt x="1500416" y="889739"/>
                </a:cubicBezTo>
                <a:cubicBezTo>
                  <a:pt x="1546619" y="889739"/>
                  <a:pt x="1580591" y="866978"/>
                  <a:pt x="1602334" y="821455"/>
                </a:cubicBezTo>
                <a:cubicBezTo>
                  <a:pt x="1624076" y="775932"/>
                  <a:pt x="1634947" y="707647"/>
                  <a:pt x="1634947" y="616601"/>
                </a:cubicBezTo>
                <a:lnTo>
                  <a:pt x="1634947" y="356711"/>
                </a:lnTo>
                <a:cubicBezTo>
                  <a:pt x="1634947" y="305073"/>
                  <a:pt x="1628492" y="262267"/>
                  <a:pt x="1615582" y="228295"/>
                </a:cubicBezTo>
                <a:cubicBezTo>
                  <a:pt x="1623736" y="220821"/>
                  <a:pt x="1634267" y="214026"/>
                  <a:pt x="1647177" y="207911"/>
                </a:cubicBezTo>
                <a:cubicBezTo>
                  <a:pt x="1660086" y="201796"/>
                  <a:pt x="1674695" y="198739"/>
                  <a:pt x="1691001" y="198739"/>
                </a:cubicBezTo>
                <a:cubicBezTo>
                  <a:pt x="1712744" y="198739"/>
                  <a:pt x="1730919" y="204854"/>
                  <a:pt x="1745527" y="217084"/>
                </a:cubicBezTo>
                <a:cubicBezTo>
                  <a:pt x="1760136" y="229314"/>
                  <a:pt x="1767440" y="245961"/>
                  <a:pt x="1767440" y="267024"/>
                </a:cubicBezTo>
                <a:lnTo>
                  <a:pt x="1767440" y="609466"/>
                </a:lnTo>
                <a:cubicBezTo>
                  <a:pt x="1767440" y="718178"/>
                  <a:pt x="1745018" y="799882"/>
                  <a:pt x="1700174" y="854578"/>
                </a:cubicBezTo>
                <a:cubicBezTo>
                  <a:pt x="1655330" y="909274"/>
                  <a:pt x="1588744" y="936622"/>
                  <a:pt x="1500416" y="936622"/>
                </a:cubicBezTo>
                <a:cubicBezTo>
                  <a:pt x="1413446" y="936622"/>
                  <a:pt x="1348390" y="910123"/>
                  <a:pt x="1305244" y="857126"/>
                </a:cubicBezTo>
                <a:cubicBezTo>
                  <a:pt x="1262099" y="804129"/>
                  <a:pt x="1240526" y="721576"/>
                  <a:pt x="1240526" y="609466"/>
                </a:cubicBezTo>
                <a:lnTo>
                  <a:pt x="1240526" y="356711"/>
                </a:lnTo>
                <a:cubicBezTo>
                  <a:pt x="1240526" y="305073"/>
                  <a:pt x="1234072" y="262267"/>
                  <a:pt x="1221162" y="228295"/>
                </a:cubicBezTo>
                <a:cubicBezTo>
                  <a:pt x="1228636" y="220821"/>
                  <a:pt x="1238997" y="214026"/>
                  <a:pt x="1252247" y="207911"/>
                </a:cubicBezTo>
                <a:cubicBezTo>
                  <a:pt x="1265496" y="201796"/>
                  <a:pt x="1280614" y="198739"/>
                  <a:pt x="1297600" y="198739"/>
                </a:cubicBezTo>
                <a:close/>
                <a:moveTo>
                  <a:pt x="6641173" y="197720"/>
                </a:moveTo>
                <a:cubicBezTo>
                  <a:pt x="6677863" y="197720"/>
                  <a:pt x="6713194" y="202476"/>
                  <a:pt x="6747167" y="211988"/>
                </a:cubicBezTo>
                <a:cubicBezTo>
                  <a:pt x="6781139" y="221500"/>
                  <a:pt x="6808997" y="235429"/>
                  <a:pt x="6830739" y="253774"/>
                </a:cubicBezTo>
                <a:cubicBezTo>
                  <a:pt x="6852481" y="272120"/>
                  <a:pt x="6863353" y="293182"/>
                  <a:pt x="6863353" y="316963"/>
                </a:cubicBezTo>
                <a:cubicBezTo>
                  <a:pt x="6863353" y="338706"/>
                  <a:pt x="6853840" y="357221"/>
                  <a:pt x="6834815" y="372508"/>
                </a:cubicBezTo>
                <a:cubicBezTo>
                  <a:pt x="6815791" y="387796"/>
                  <a:pt x="6789293" y="395100"/>
                  <a:pt x="6755320" y="394421"/>
                </a:cubicBezTo>
                <a:cubicBezTo>
                  <a:pt x="6745128" y="293862"/>
                  <a:pt x="6707759" y="243583"/>
                  <a:pt x="6643211" y="243583"/>
                </a:cubicBezTo>
                <a:cubicBezTo>
                  <a:pt x="6586817" y="243583"/>
                  <a:pt x="6545201" y="270251"/>
                  <a:pt x="6518362" y="323588"/>
                </a:cubicBezTo>
                <a:cubicBezTo>
                  <a:pt x="6491524" y="376925"/>
                  <a:pt x="6478105" y="457949"/>
                  <a:pt x="6478105" y="566661"/>
                </a:cubicBezTo>
                <a:cubicBezTo>
                  <a:pt x="6478105" y="675373"/>
                  <a:pt x="6491184" y="756397"/>
                  <a:pt x="6517343" y="809734"/>
                </a:cubicBezTo>
                <a:cubicBezTo>
                  <a:pt x="6543501" y="863071"/>
                  <a:pt x="6584438" y="889739"/>
                  <a:pt x="6640153" y="889739"/>
                </a:cubicBezTo>
                <a:cubicBezTo>
                  <a:pt x="6685677" y="889739"/>
                  <a:pt x="6717271" y="870375"/>
                  <a:pt x="6734937" y="831647"/>
                </a:cubicBezTo>
                <a:cubicBezTo>
                  <a:pt x="6752602" y="792918"/>
                  <a:pt x="6761435" y="747734"/>
                  <a:pt x="6761435" y="696096"/>
                </a:cubicBezTo>
                <a:cubicBezTo>
                  <a:pt x="6761435" y="662803"/>
                  <a:pt x="6757019" y="634266"/>
                  <a:pt x="6748185" y="610486"/>
                </a:cubicBezTo>
                <a:cubicBezTo>
                  <a:pt x="6739353" y="586705"/>
                  <a:pt x="6723046" y="569379"/>
                  <a:pt x="6699265" y="558508"/>
                </a:cubicBezTo>
                <a:cubicBezTo>
                  <a:pt x="6704701" y="545598"/>
                  <a:pt x="6714893" y="535576"/>
                  <a:pt x="6729840" y="528442"/>
                </a:cubicBezTo>
                <a:cubicBezTo>
                  <a:pt x="6744789" y="521308"/>
                  <a:pt x="6761095" y="517741"/>
                  <a:pt x="6778761" y="517741"/>
                </a:cubicBezTo>
                <a:cubicBezTo>
                  <a:pt x="6814093" y="517741"/>
                  <a:pt x="6842629" y="530141"/>
                  <a:pt x="6864371" y="554941"/>
                </a:cubicBezTo>
                <a:cubicBezTo>
                  <a:pt x="6886115" y="579740"/>
                  <a:pt x="6896985" y="615921"/>
                  <a:pt x="6896985" y="663483"/>
                </a:cubicBezTo>
                <a:cubicBezTo>
                  <a:pt x="6896985" y="721915"/>
                  <a:pt x="6885265" y="771685"/>
                  <a:pt x="6861823" y="812792"/>
                </a:cubicBezTo>
                <a:cubicBezTo>
                  <a:pt x="6838383" y="853899"/>
                  <a:pt x="6806619" y="884813"/>
                  <a:pt x="6766531" y="905537"/>
                </a:cubicBezTo>
                <a:cubicBezTo>
                  <a:pt x="6726443" y="926260"/>
                  <a:pt x="6681939" y="936622"/>
                  <a:pt x="6633019" y="936622"/>
                </a:cubicBezTo>
                <a:cubicBezTo>
                  <a:pt x="6537217" y="936622"/>
                  <a:pt x="6462987" y="904518"/>
                  <a:pt x="6410329" y="840310"/>
                </a:cubicBezTo>
                <a:cubicBezTo>
                  <a:pt x="6357671" y="776102"/>
                  <a:pt x="6331343" y="684885"/>
                  <a:pt x="6331343" y="566661"/>
                </a:cubicBezTo>
                <a:cubicBezTo>
                  <a:pt x="6331343" y="449116"/>
                  <a:pt x="6358521" y="358240"/>
                  <a:pt x="6412877" y="294032"/>
                </a:cubicBezTo>
                <a:cubicBezTo>
                  <a:pt x="6467233" y="229824"/>
                  <a:pt x="6543331" y="197720"/>
                  <a:pt x="6641173" y="197720"/>
                </a:cubicBezTo>
                <a:close/>
                <a:moveTo>
                  <a:pt x="5774397" y="197720"/>
                </a:moveTo>
                <a:cubicBezTo>
                  <a:pt x="5811087" y="197720"/>
                  <a:pt x="5846419" y="202476"/>
                  <a:pt x="5880391" y="211988"/>
                </a:cubicBezTo>
                <a:cubicBezTo>
                  <a:pt x="5914364" y="221500"/>
                  <a:pt x="5942221" y="235429"/>
                  <a:pt x="5963963" y="253774"/>
                </a:cubicBezTo>
                <a:cubicBezTo>
                  <a:pt x="5985707" y="272120"/>
                  <a:pt x="5996577" y="293182"/>
                  <a:pt x="5996577" y="316963"/>
                </a:cubicBezTo>
                <a:cubicBezTo>
                  <a:pt x="5996577" y="338706"/>
                  <a:pt x="5987065" y="357221"/>
                  <a:pt x="5968040" y="372508"/>
                </a:cubicBezTo>
                <a:cubicBezTo>
                  <a:pt x="5949015" y="387796"/>
                  <a:pt x="5922517" y="395100"/>
                  <a:pt x="5888545" y="394421"/>
                </a:cubicBezTo>
                <a:cubicBezTo>
                  <a:pt x="5878353" y="293862"/>
                  <a:pt x="5840983" y="243583"/>
                  <a:pt x="5776435" y="243583"/>
                </a:cubicBezTo>
                <a:cubicBezTo>
                  <a:pt x="5720041" y="243583"/>
                  <a:pt x="5678425" y="270251"/>
                  <a:pt x="5651587" y="323588"/>
                </a:cubicBezTo>
                <a:cubicBezTo>
                  <a:pt x="5624749" y="376925"/>
                  <a:pt x="5611329" y="457949"/>
                  <a:pt x="5611329" y="566661"/>
                </a:cubicBezTo>
                <a:cubicBezTo>
                  <a:pt x="5611329" y="675373"/>
                  <a:pt x="5624409" y="756397"/>
                  <a:pt x="5650567" y="809734"/>
                </a:cubicBezTo>
                <a:cubicBezTo>
                  <a:pt x="5676727" y="863071"/>
                  <a:pt x="5717663" y="889739"/>
                  <a:pt x="5773378" y="889739"/>
                </a:cubicBezTo>
                <a:cubicBezTo>
                  <a:pt x="5818901" y="889739"/>
                  <a:pt x="5850496" y="870375"/>
                  <a:pt x="5868161" y="831647"/>
                </a:cubicBezTo>
                <a:cubicBezTo>
                  <a:pt x="5885827" y="792918"/>
                  <a:pt x="5894660" y="747734"/>
                  <a:pt x="5894660" y="696096"/>
                </a:cubicBezTo>
                <a:cubicBezTo>
                  <a:pt x="5894660" y="662803"/>
                  <a:pt x="5890243" y="634266"/>
                  <a:pt x="5881411" y="610486"/>
                </a:cubicBezTo>
                <a:cubicBezTo>
                  <a:pt x="5872578" y="586705"/>
                  <a:pt x="5856271" y="569379"/>
                  <a:pt x="5832491" y="558508"/>
                </a:cubicBezTo>
                <a:cubicBezTo>
                  <a:pt x="5837926" y="545598"/>
                  <a:pt x="5848118" y="535576"/>
                  <a:pt x="5863065" y="528442"/>
                </a:cubicBezTo>
                <a:cubicBezTo>
                  <a:pt x="5878013" y="521308"/>
                  <a:pt x="5894320" y="517741"/>
                  <a:pt x="5911986" y="517741"/>
                </a:cubicBezTo>
                <a:cubicBezTo>
                  <a:pt x="5947317" y="517741"/>
                  <a:pt x="5975854" y="530141"/>
                  <a:pt x="5997597" y="554941"/>
                </a:cubicBezTo>
                <a:cubicBezTo>
                  <a:pt x="6019339" y="579740"/>
                  <a:pt x="6030210" y="615921"/>
                  <a:pt x="6030210" y="663483"/>
                </a:cubicBezTo>
                <a:cubicBezTo>
                  <a:pt x="6030210" y="721915"/>
                  <a:pt x="6018489" y="771685"/>
                  <a:pt x="5995049" y="812792"/>
                </a:cubicBezTo>
                <a:cubicBezTo>
                  <a:pt x="5971607" y="853899"/>
                  <a:pt x="5939843" y="884813"/>
                  <a:pt x="5899756" y="905537"/>
                </a:cubicBezTo>
                <a:cubicBezTo>
                  <a:pt x="5859669" y="926260"/>
                  <a:pt x="5815164" y="936622"/>
                  <a:pt x="5766244" y="936622"/>
                </a:cubicBezTo>
                <a:cubicBezTo>
                  <a:pt x="5670441" y="936622"/>
                  <a:pt x="5596211" y="904518"/>
                  <a:pt x="5543554" y="840310"/>
                </a:cubicBezTo>
                <a:cubicBezTo>
                  <a:pt x="5490897" y="776102"/>
                  <a:pt x="5464568" y="684885"/>
                  <a:pt x="5464568" y="566661"/>
                </a:cubicBezTo>
                <a:cubicBezTo>
                  <a:pt x="5464568" y="449116"/>
                  <a:pt x="5491747" y="358240"/>
                  <a:pt x="5546102" y="294032"/>
                </a:cubicBezTo>
                <a:cubicBezTo>
                  <a:pt x="5600458" y="229824"/>
                  <a:pt x="5676556" y="197720"/>
                  <a:pt x="5774397" y="197720"/>
                </a:cubicBezTo>
                <a:close/>
                <a:moveTo>
                  <a:pt x="7597435" y="196701"/>
                </a:moveTo>
                <a:cubicBezTo>
                  <a:pt x="7638201" y="196701"/>
                  <a:pt x="7662322" y="211309"/>
                  <a:pt x="7669796" y="240525"/>
                </a:cubicBezTo>
                <a:lnTo>
                  <a:pt x="7851209" y="842857"/>
                </a:lnTo>
                <a:cubicBezTo>
                  <a:pt x="7859363" y="870715"/>
                  <a:pt x="7870234" y="891778"/>
                  <a:pt x="7883823" y="906046"/>
                </a:cubicBezTo>
                <a:cubicBezTo>
                  <a:pt x="7866157" y="926430"/>
                  <a:pt x="7839998" y="936622"/>
                  <a:pt x="7805346" y="936622"/>
                </a:cubicBezTo>
                <a:cubicBezTo>
                  <a:pt x="7784283" y="936622"/>
                  <a:pt x="7766448" y="932205"/>
                  <a:pt x="7751839" y="923372"/>
                </a:cubicBezTo>
                <a:cubicBezTo>
                  <a:pt x="7737231" y="914539"/>
                  <a:pt x="7728229" y="901630"/>
                  <a:pt x="7724831" y="884644"/>
                </a:cubicBezTo>
                <a:lnTo>
                  <a:pt x="7678969" y="713422"/>
                </a:lnTo>
                <a:lnTo>
                  <a:pt x="7448635" y="713422"/>
                </a:lnTo>
                <a:lnTo>
                  <a:pt x="7415003" y="844896"/>
                </a:lnTo>
                <a:cubicBezTo>
                  <a:pt x="7410247" y="862561"/>
                  <a:pt x="7407868" y="877509"/>
                  <a:pt x="7407868" y="889739"/>
                </a:cubicBezTo>
                <a:cubicBezTo>
                  <a:pt x="7407868" y="904008"/>
                  <a:pt x="7411605" y="914879"/>
                  <a:pt x="7419079" y="922353"/>
                </a:cubicBezTo>
                <a:cubicBezTo>
                  <a:pt x="7406169" y="927109"/>
                  <a:pt x="7394449" y="930676"/>
                  <a:pt x="7383917" y="933054"/>
                </a:cubicBezTo>
                <a:cubicBezTo>
                  <a:pt x="7373387" y="935432"/>
                  <a:pt x="7360647" y="936622"/>
                  <a:pt x="7345699" y="936622"/>
                </a:cubicBezTo>
                <a:cubicBezTo>
                  <a:pt x="7319879" y="936622"/>
                  <a:pt x="7301025" y="932205"/>
                  <a:pt x="7289134" y="923372"/>
                </a:cubicBezTo>
                <a:cubicBezTo>
                  <a:pt x="7277244" y="914539"/>
                  <a:pt x="7271299" y="900271"/>
                  <a:pt x="7271299" y="880567"/>
                </a:cubicBezTo>
                <a:cubicBezTo>
                  <a:pt x="7271299" y="864260"/>
                  <a:pt x="7275715" y="841159"/>
                  <a:pt x="7284547" y="811263"/>
                </a:cubicBezTo>
                <a:lnTo>
                  <a:pt x="7485325" y="215046"/>
                </a:lnTo>
                <a:cubicBezTo>
                  <a:pt x="7522695" y="202816"/>
                  <a:pt x="7560065" y="196701"/>
                  <a:pt x="7597435" y="196701"/>
                </a:cubicBezTo>
                <a:close/>
                <a:moveTo>
                  <a:pt x="4635483" y="87649"/>
                </a:moveTo>
                <a:cubicBezTo>
                  <a:pt x="4642278" y="95123"/>
                  <a:pt x="4648563" y="106843"/>
                  <a:pt x="4654339" y="122810"/>
                </a:cubicBezTo>
                <a:cubicBezTo>
                  <a:pt x="4660113" y="138777"/>
                  <a:pt x="4663001" y="154575"/>
                  <a:pt x="4663001" y="170202"/>
                </a:cubicBezTo>
                <a:cubicBezTo>
                  <a:pt x="4663001" y="191265"/>
                  <a:pt x="4654169" y="210969"/>
                  <a:pt x="4636503" y="229314"/>
                </a:cubicBezTo>
                <a:cubicBezTo>
                  <a:pt x="4618837" y="247659"/>
                  <a:pt x="4595396" y="263287"/>
                  <a:pt x="4566180" y="276196"/>
                </a:cubicBezTo>
                <a:cubicBezTo>
                  <a:pt x="4622575" y="338026"/>
                  <a:pt x="4650771" y="434848"/>
                  <a:pt x="4650771" y="566661"/>
                </a:cubicBezTo>
                <a:cubicBezTo>
                  <a:pt x="4650771" y="689641"/>
                  <a:pt x="4626481" y="782047"/>
                  <a:pt x="4577901" y="843877"/>
                </a:cubicBezTo>
                <a:cubicBezTo>
                  <a:pt x="4529320" y="905707"/>
                  <a:pt x="4457468" y="936622"/>
                  <a:pt x="4362345" y="936622"/>
                </a:cubicBezTo>
                <a:cubicBezTo>
                  <a:pt x="4267222" y="936622"/>
                  <a:pt x="4195370" y="905707"/>
                  <a:pt x="4146789" y="843877"/>
                </a:cubicBezTo>
                <a:cubicBezTo>
                  <a:pt x="4098209" y="782047"/>
                  <a:pt x="4073919" y="689641"/>
                  <a:pt x="4073919" y="566661"/>
                </a:cubicBezTo>
                <a:cubicBezTo>
                  <a:pt x="4073919" y="444360"/>
                  <a:pt x="4098209" y="352295"/>
                  <a:pt x="4146789" y="290465"/>
                </a:cubicBezTo>
                <a:cubicBezTo>
                  <a:pt x="4195370" y="228635"/>
                  <a:pt x="4267222" y="197720"/>
                  <a:pt x="4362345" y="197720"/>
                </a:cubicBezTo>
                <a:cubicBezTo>
                  <a:pt x="4428252" y="197720"/>
                  <a:pt x="4483287" y="212668"/>
                  <a:pt x="4527451" y="242563"/>
                </a:cubicBezTo>
                <a:cubicBezTo>
                  <a:pt x="4555309" y="228295"/>
                  <a:pt x="4569237" y="208591"/>
                  <a:pt x="4569237" y="183451"/>
                </a:cubicBezTo>
                <a:cubicBezTo>
                  <a:pt x="4569237" y="172580"/>
                  <a:pt x="4567029" y="161879"/>
                  <a:pt x="4562613" y="151347"/>
                </a:cubicBezTo>
                <a:cubicBezTo>
                  <a:pt x="4558197" y="140816"/>
                  <a:pt x="4552591" y="132153"/>
                  <a:pt x="4545796" y="125358"/>
                </a:cubicBezTo>
                <a:cubicBezTo>
                  <a:pt x="4554629" y="118564"/>
                  <a:pt x="4568897" y="110920"/>
                  <a:pt x="4588601" y="102427"/>
                </a:cubicBezTo>
                <a:cubicBezTo>
                  <a:pt x="4608305" y="93934"/>
                  <a:pt x="4623933" y="89008"/>
                  <a:pt x="4635483" y="87649"/>
                </a:cubicBezTo>
                <a:close/>
                <a:moveTo>
                  <a:pt x="3973125" y="40767"/>
                </a:moveTo>
                <a:cubicBezTo>
                  <a:pt x="3979919" y="48241"/>
                  <a:pt x="3986205" y="59961"/>
                  <a:pt x="3991980" y="75928"/>
                </a:cubicBezTo>
                <a:cubicBezTo>
                  <a:pt x="3997755" y="91895"/>
                  <a:pt x="4000643" y="107693"/>
                  <a:pt x="4000643" y="123320"/>
                </a:cubicBezTo>
                <a:cubicBezTo>
                  <a:pt x="4000643" y="159331"/>
                  <a:pt x="3976183" y="190585"/>
                  <a:pt x="3927262" y="217084"/>
                </a:cubicBezTo>
                <a:cubicBezTo>
                  <a:pt x="3941530" y="229994"/>
                  <a:pt x="3948665" y="246640"/>
                  <a:pt x="3948665" y="267024"/>
                </a:cubicBezTo>
                <a:lnTo>
                  <a:pt x="3948665" y="609466"/>
                </a:lnTo>
                <a:cubicBezTo>
                  <a:pt x="3948665" y="718178"/>
                  <a:pt x="3926243" y="799882"/>
                  <a:pt x="3881399" y="854578"/>
                </a:cubicBezTo>
                <a:cubicBezTo>
                  <a:pt x="3836555" y="909274"/>
                  <a:pt x="3769969" y="936622"/>
                  <a:pt x="3681641" y="936622"/>
                </a:cubicBezTo>
                <a:cubicBezTo>
                  <a:pt x="3594671" y="936622"/>
                  <a:pt x="3529614" y="910123"/>
                  <a:pt x="3486469" y="857126"/>
                </a:cubicBezTo>
                <a:cubicBezTo>
                  <a:pt x="3443324" y="804129"/>
                  <a:pt x="3421751" y="721576"/>
                  <a:pt x="3421751" y="609466"/>
                </a:cubicBezTo>
                <a:lnTo>
                  <a:pt x="3421751" y="356711"/>
                </a:lnTo>
                <a:cubicBezTo>
                  <a:pt x="3421751" y="305073"/>
                  <a:pt x="3415297" y="262267"/>
                  <a:pt x="3402387" y="228295"/>
                </a:cubicBezTo>
                <a:cubicBezTo>
                  <a:pt x="3409861" y="220821"/>
                  <a:pt x="3420223" y="214026"/>
                  <a:pt x="3433471" y="207911"/>
                </a:cubicBezTo>
                <a:cubicBezTo>
                  <a:pt x="3446721" y="201796"/>
                  <a:pt x="3461839" y="198739"/>
                  <a:pt x="3478825" y="198739"/>
                </a:cubicBezTo>
                <a:cubicBezTo>
                  <a:pt x="3500567" y="198739"/>
                  <a:pt x="3518573" y="204854"/>
                  <a:pt x="3532841" y="217084"/>
                </a:cubicBezTo>
                <a:cubicBezTo>
                  <a:pt x="3547110" y="229314"/>
                  <a:pt x="3554244" y="245961"/>
                  <a:pt x="3554244" y="267024"/>
                </a:cubicBezTo>
                <a:lnTo>
                  <a:pt x="3554244" y="616601"/>
                </a:lnTo>
                <a:cubicBezTo>
                  <a:pt x="3554244" y="712403"/>
                  <a:pt x="3564436" y="781877"/>
                  <a:pt x="3584819" y="825022"/>
                </a:cubicBezTo>
                <a:cubicBezTo>
                  <a:pt x="3605203" y="868167"/>
                  <a:pt x="3637476" y="889739"/>
                  <a:pt x="3681641" y="889739"/>
                </a:cubicBezTo>
                <a:cubicBezTo>
                  <a:pt x="3727843" y="889739"/>
                  <a:pt x="3761816" y="866978"/>
                  <a:pt x="3783559" y="821455"/>
                </a:cubicBezTo>
                <a:cubicBezTo>
                  <a:pt x="3805300" y="775932"/>
                  <a:pt x="3816172" y="707647"/>
                  <a:pt x="3816172" y="616601"/>
                </a:cubicBezTo>
                <a:lnTo>
                  <a:pt x="3816172" y="356711"/>
                </a:lnTo>
                <a:cubicBezTo>
                  <a:pt x="3816172" y="305073"/>
                  <a:pt x="3809717" y="262267"/>
                  <a:pt x="3796808" y="228295"/>
                </a:cubicBezTo>
                <a:cubicBezTo>
                  <a:pt x="3813114" y="213347"/>
                  <a:pt x="3832478" y="203835"/>
                  <a:pt x="3854901" y="199758"/>
                </a:cubicBezTo>
                <a:cubicBezTo>
                  <a:pt x="3889552" y="185490"/>
                  <a:pt x="3906879" y="164427"/>
                  <a:pt x="3906879" y="136569"/>
                </a:cubicBezTo>
                <a:cubicBezTo>
                  <a:pt x="3906879" y="125698"/>
                  <a:pt x="3904671" y="114997"/>
                  <a:pt x="3900254" y="104465"/>
                </a:cubicBezTo>
                <a:cubicBezTo>
                  <a:pt x="3895838" y="93934"/>
                  <a:pt x="3890232" y="85271"/>
                  <a:pt x="3883438" y="78476"/>
                </a:cubicBezTo>
                <a:cubicBezTo>
                  <a:pt x="3892270" y="71682"/>
                  <a:pt x="3906539" y="64038"/>
                  <a:pt x="3926243" y="55545"/>
                </a:cubicBezTo>
                <a:cubicBezTo>
                  <a:pt x="3945947" y="47052"/>
                  <a:pt x="3961574" y="42126"/>
                  <a:pt x="3973125" y="40767"/>
                </a:cubicBezTo>
                <a:close/>
                <a:moveTo>
                  <a:pt x="875252" y="4076"/>
                </a:moveTo>
                <a:cubicBezTo>
                  <a:pt x="891559" y="4076"/>
                  <a:pt x="903109" y="5775"/>
                  <a:pt x="909904" y="9172"/>
                </a:cubicBezTo>
                <a:lnTo>
                  <a:pt x="1049531" y="142684"/>
                </a:lnTo>
                <a:cubicBezTo>
                  <a:pt x="1049531" y="146081"/>
                  <a:pt x="1046643" y="151177"/>
                  <a:pt x="1040868" y="157972"/>
                </a:cubicBezTo>
                <a:cubicBezTo>
                  <a:pt x="1035093" y="164766"/>
                  <a:pt x="1029827" y="169183"/>
                  <a:pt x="1025071" y="171221"/>
                </a:cubicBezTo>
                <a:lnTo>
                  <a:pt x="876271" y="90706"/>
                </a:lnTo>
                <a:lnTo>
                  <a:pt x="726453" y="171221"/>
                </a:lnTo>
                <a:cubicBezTo>
                  <a:pt x="722376" y="169183"/>
                  <a:pt x="717450" y="164766"/>
                  <a:pt x="711674" y="157972"/>
                </a:cubicBezTo>
                <a:cubicBezTo>
                  <a:pt x="705899" y="151177"/>
                  <a:pt x="702672" y="146081"/>
                  <a:pt x="701992" y="142684"/>
                </a:cubicBezTo>
                <a:lnTo>
                  <a:pt x="841619" y="9172"/>
                </a:lnTo>
                <a:cubicBezTo>
                  <a:pt x="848414" y="5775"/>
                  <a:pt x="859625" y="4076"/>
                  <a:pt x="875252" y="4076"/>
                </a:cubicBezTo>
                <a:close/>
                <a:moveTo>
                  <a:pt x="8822464" y="0"/>
                </a:moveTo>
                <a:lnTo>
                  <a:pt x="8969225" y="133512"/>
                </a:lnTo>
                <a:cubicBezTo>
                  <a:pt x="8969905" y="136230"/>
                  <a:pt x="8967697" y="141325"/>
                  <a:pt x="8962600" y="148799"/>
                </a:cubicBezTo>
                <a:cubicBezTo>
                  <a:pt x="8957505" y="156273"/>
                  <a:pt x="8952918" y="161029"/>
                  <a:pt x="8948842" y="163068"/>
                </a:cubicBezTo>
                <a:lnTo>
                  <a:pt x="8748064" y="81534"/>
                </a:lnTo>
                <a:cubicBezTo>
                  <a:pt x="8753499" y="66586"/>
                  <a:pt x="8764201" y="50619"/>
                  <a:pt x="8780168" y="33632"/>
                </a:cubicBezTo>
                <a:cubicBezTo>
                  <a:pt x="8796136" y="16646"/>
                  <a:pt x="8810234" y="5435"/>
                  <a:pt x="8822464" y="0"/>
                </a:cubicBezTo>
                <a:close/>
              </a:path>
            </a:pathLst>
          </a:custGeom>
          <a:solidFill>
            <a:prstClr val="white"/>
          </a:solidFill>
          <a:ln w="0">
            <a:noFill/>
          </a:ln>
          <a:effectLst>
            <a:outerShdw blurRad="38100" dist="1905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rima Madurai Black" panose="00000A00000000000000" pitchFamily="2" charset="-93"/>
              <a:ea typeface="+mn-ea"/>
              <a:cs typeface="#9Slide03 Arima Madurai Black" panose="00000A00000000000000" pitchFamily="2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0319B431-3EFC-7C2D-CAD6-674C0E02EF4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23" name="Freeform 2"/>
          <p:cNvSpPr/>
          <p:nvPr/>
        </p:nvSpPr>
        <p:spPr>
          <a:xfrm flipH="1">
            <a:off x="-152400" y="2469195"/>
            <a:ext cx="8741255" cy="6064246"/>
          </a:xfrm>
          <a:custGeom>
            <a:avLst/>
            <a:gdLst/>
            <a:ahLst/>
            <a:cxnLst/>
            <a:rect l="l" t="t" r="r" b="b"/>
            <a:pathLst>
              <a:path w="5931243" h="4114800">
                <a:moveTo>
                  <a:pt x="0" y="0"/>
                </a:moveTo>
                <a:lnTo>
                  <a:pt x="5931243" y="0"/>
                </a:lnTo>
                <a:lnTo>
                  <a:pt x="59312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xmlns="" id="{60830131-873D-1F83-EB0E-70C1B349DCB1}"/>
              </a:ext>
            </a:extLst>
          </p:cNvPr>
          <p:cNvSpPr/>
          <p:nvPr/>
        </p:nvSpPr>
        <p:spPr>
          <a:xfrm>
            <a:off x="9372600" y="4234593"/>
            <a:ext cx="6705600" cy="6126285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xmlns="" Requires="psuz">
          <p:graphicFrame>
            <p:nvGraphicFramePr>
              <p:cNvPr id="5" name="Trọng tâm Tóm tắt 4">
                <a:extLst>
                  <a:ext uri="{FF2B5EF4-FFF2-40B4-BE49-F238E27FC236}">
                    <a16:creationId xmlns:a16="http://schemas.microsoft.com/office/drawing/2014/main" id="{7F23DB50-1451-5B0C-7AD0-FBCA527550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78401716"/>
                  </p:ext>
                </p:extLst>
              </p:nvPr>
            </p:nvGraphicFramePr>
            <p:xfrm>
              <a:off x="0" y="190500"/>
              <a:ext cx="18135600" cy="9973881"/>
            </p:xfrm>
            <a:graphic>
              <a:graphicData uri="http://schemas.microsoft.com/office/powerpoint/2016/summaryzoom">
                <psuz:summaryZm>
                  <psuz:summaryZmObj sectionId="{B97F28D0-5614-4A84-B23D-1ACD1D4FB707}">
                    <psuz:zmPr id="{AE35882A-406D-4DFF-A8A7-487D8E8CF3B9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39088" y="349087"/>
                          <a:ext cx="7979104" cy="448824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EE54F4C-6BE4-44DE-AC97-4ACEF94EA76E}">
                    <psuz:zmPr id="{28EADD20-DF94-4FA7-BBFD-0270E8AC89C9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217408" y="349087"/>
                          <a:ext cx="7979104" cy="448824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4526BC1D-A09D-4FE7-9E83-11B6E8923B58}" offsetFactorX="49350">
                    <psuz:zmPr id="{43918809-3056-465E-863B-2E90B6E09F0A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876800" y="5136549"/>
                          <a:ext cx="7979104" cy="448824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Trọng tâm Tóm tắt 4">
                <a:extLst>
                  <a:ext uri="{FF2B5EF4-FFF2-40B4-BE49-F238E27FC236}">
                    <a16:creationId xmlns:a16="http://schemas.microsoft.com/office/drawing/2014/main" xmlns="" id="{7F23DB50-1451-5B0C-7AD0-FBCA52755017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0" y="190500"/>
                <a:ext cx="18135600" cy="9973881"/>
                <a:chOff x="0" y="190500"/>
                <a:chExt cx="18135600" cy="9973881"/>
              </a:xfrm>
            </p:grpSpPr>
            <p:pic>
              <p:nvPicPr>
                <p:cNvPr id="6" name="Hình ảnh 6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39088" y="539587"/>
                  <a:ext cx="7979104" cy="448824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Hình ảnh 7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217408" y="539587"/>
                  <a:ext cx="7979104" cy="448824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Hình ảnh 8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76800" y="5327049"/>
                  <a:ext cx="7979104" cy="448824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121882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508191-5590-7232-C76D-04D71839F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A88C5670-DB8F-572F-A4D2-EDD301394961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33559FC6-599F-4D0C-8107-A94D3DFA9F48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26E5BCC5-B060-D47C-B65F-854A0CDB40E6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6F483C41-FCE5-FFDF-A141-A07492161502}"/>
              </a:ext>
            </a:extLst>
          </p:cNvPr>
          <p:cNvGrpSpPr/>
          <p:nvPr/>
        </p:nvGrpSpPr>
        <p:grpSpPr>
          <a:xfrm>
            <a:off x="2743200" y="795402"/>
            <a:ext cx="11945816" cy="7609990"/>
            <a:chOff x="0" y="0"/>
            <a:chExt cx="12778154" cy="83856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C6B37536-BECB-D8DA-AAD9-206812EC6CD1}"/>
                </a:ext>
              </a:extLst>
            </p:cNvPr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C33B73E6-C063-DCB8-04B7-298B0A8DDFA7}"/>
                </a:ext>
              </a:extLst>
            </p:cNvPr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BA2317CC-A5F6-4399-4D0A-EC15C38B23E5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3E042232-A835-CE38-D8DD-87EC2AE2645B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BA79DD73-39D3-0A4A-3FE5-A2D203B337EB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F2B22C15-1D40-D706-ABCE-94D3FEA2972D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DBEBE103-8729-78BD-5A10-272AED8DFA5F}"/>
              </a:ext>
            </a:extLst>
          </p:cNvPr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12F30919-06BF-A937-2790-5EE8C8D64C9D}"/>
              </a:ext>
            </a:extLst>
          </p:cNvPr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CD0C3405-ECB7-3621-748C-8961F09A48DE}"/>
              </a:ext>
            </a:extLst>
          </p:cNvPr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5D053953-6968-2C1A-9603-F01D62D1E918}"/>
              </a:ext>
            </a:extLst>
          </p:cNvPr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B4816949-DFC4-F67F-D6E2-B4D6ABEB3AD3}"/>
              </a:ext>
            </a:extLst>
          </p:cNvPr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16E56824-F093-7BE0-E31D-A37C86FD5BE1}"/>
              </a:ext>
            </a:extLst>
          </p:cNvPr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xmlns="" id="{FA50EF2F-C83F-C23C-CCC3-65A679B92A57}"/>
              </a:ext>
            </a:extLst>
          </p:cNvPr>
          <p:cNvSpPr txBox="1">
            <a:spLocks noChangeAspect="1"/>
          </p:cNvSpPr>
          <p:nvPr/>
        </p:nvSpPr>
        <p:spPr>
          <a:xfrm>
            <a:off x="2896158" y="-5851808"/>
            <a:ext cx="11639900" cy="493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>
                <a:ln>
                  <a:noFill/>
                </a:ln>
                <a:solidFill>
                  <a:srgbClr val="EF6A4A"/>
                </a:solidFill>
                <a:effectLst/>
                <a:uLnTx/>
                <a:uFillTx/>
                <a:latin typeface="SVN-DUMPLING" panose="02000000000000000000" pitchFamily="2" charset="0"/>
              </a:rPr>
              <a:t>KHỞI ĐỘNG</a:t>
            </a: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5276B5B2-796B-2BE9-40EE-800F6C4A3769}"/>
              </a:ext>
            </a:extLst>
          </p:cNvPr>
          <p:cNvSpPr/>
          <p:nvPr/>
        </p:nvSpPr>
        <p:spPr>
          <a:xfrm>
            <a:off x="5793291" y="2376666"/>
            <a:ext cx="6596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rgbClr val="EF6A4A"/>
                </a:solidFill>
              </a:rPr>
              <a:t>HOẠT ĐỘNG 7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xmlns="" id="{7E1907F0-8EE8-4A54-203D-4931D5B42449}"/>
              </a:ext>
            </a:extLst>
          </p:cNvPr>
          <p:cNvSpPr/>
          <p:nvPr/>
        </p:nvSpPr>
        <p:spPr>
          <a:xfrm>
            <a:off x="3128719" y="3610881"/>
            <a:ext cx="1159522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800" i="1" spc="-260">
                <a:ln w="0"/>
                <a:latin typeface="+mj-lt"/>
              </a:rPr>
              <a:t>Múa dân vũ bài </a:t>
            </a:r>
          </a:p>
          <a:p>
            <a:pPr algn="ctr"/>
            <a:r>
              <a:rPr lang="vi-VN" sz="8800" b="1" i="1" spc="-260">
                <a:ln w="0"/>
                <a:latin typeface="+mj-lt"/>
              </a:rPr>
              <a:t>"Niềm vui gia đình"</a:t>
            </a:r>
            <a:endParaRPr lang="vi-VN" sz="8800" b="1" i="1" cap="none" spc="-260">
              <a:ln w="0"/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1139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1FA475-DE2F-D629-66FB-93EA82F9B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6B7190FC-ED3F-E702-A483-91F328C6B1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6D787FE3-632D-2587-87DF-B398DC3CBD00}"/>
              </a:ext>
            </a:extLst>
          </p:cNvPr>
          <p:cNvSpPr/>
          <p:nvPr/>
        </p:nvSpPr>
        <p:spPr>
          <a:xfrm rot="-717662" flipH="1">
            <a:off x="15941852" y="6607373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2B32AB27-CFC1-97B0-3CD5-D79B9C3F6C0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16C1219B-4F10-A07B-60B7-7E67DFACE23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5763A74A-6743-F13B-AF4B-AD902FB7F13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F5613363-4D41-0E27-B0FC-F8718A1076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2E1CB0C6-46FE-E426-4B38-EDFE2A8471CB}"/>
              </a:ext>
            </a:extLst>
          </p:cNvPr>
          <p:cNvGrpSpPr/>
          <p:nvPr/>
        </p:nvGrpSpPr>
        <p:grpSpPr>
          <a:xfrm>
            <a:off x="304800" y="193087"/>
            <a:ext cx="16602075" cy="1918594"/>
            <a:chOff x="304800" y="251557"/>
            <a:chExt cx="16602075" cy="1918594"/>
          </a:xfrm>
        </p:grpSpPr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xmlns="" id="{DD9C30B7-B12E-95F6-6155-E2B91A7EA1C6}"/>
                </a:ext>
              </a:extLst>
            </p:cNvPr>
            <p:cNvSpPr/>
            <p:nvPr/>
          </p:nvSpPr>
          <p:spPr>
            <a:xfrm>
              <a:off x="1381125" y="342900"/>
              <a:ext cx="15525750" cy="1735908"/>
            </a:xfrm>
            <a:custGeom>
              <a:avLst/>
              <a:gdLst>
                <a:gd name="connsiteX0" fmla="*/ 0 w 15525750"/>
                <a:gd name="connsiteY0" fmla="*/ 289324 h 1735908"/>
                <a:gd name="connsiteX1" fmla="*/ 289324 w 15525750"/>
                <a:gd name="connsiteY1" fmla="*/ 0 h 1735908"/>
                <a:gd name="connsiteX2" fmla="*/ 669796 w 15525750"/>
                <a:gd name="connsiteY2" fmla="*/ 0 h 1735908"/>
                <a:gd name="connsiteX3" fmla="*/ 1199738 w 15525750"/>
                <a:gd name="connsiteY3" fmla="*/ 0 h 1735908"/>
                <a:gd name="connsiteX4" fmla="*/ 1729681 w 15525750"/>
                <a:gd name="connsiteY4" fmla="*/ 0 h 1735908"/>
                <a:gd name="connsiteX5" fmla="*/ 2409095 w 15525750"/>
                <a:gd name="connsiteY5" fmla="*/ 0 h 1735908"/>
                <a:gd name="connsiteX6" fmla="*/ 2939038 w 15525750"/>
                <a:gd name="connsiteY6" fmla="*/ 0 h 1735908"/>
                <a:gd name="connsiteX7" fmla="*/ 3767922 w 15525750"/>
                <a:gd name="connsiteY7" fmla="*/ 0 h 1735908"/>
                <a:gd name="connsiteX8" fmla="*/ 4596807 w 15525750"/>
                <a:gd name="connsiteY8" fmla="*/ 0 h 1735908"/>
                <a:gd name="connsiteX9" fmla="*/ 5276221 w 15525750"/>
                <a:gd name="connsiteY9" fmla="*/ 0 h 1735908"/>
                <a:gd name="connsiteX10" fmla="*/ 5507221 w 15525750"/>
                <a:gd name="connsiteY10" fmla="*/ 0 h 1735908"/>
                <a:gd name="connsiteX11" fmla="*/ 5887693 w 15525750"/>
                <a:gd name="connsiteY11" fmla="*/ 0 h 1735908"/>
                <a:gd name="connsiteX12" fmla="*/ 6417636 w 15525750"/>
                <a:gd name="connsiteY12" fmla="*/ 0 h 1735908"/>
                <a:gd name="connsiteX13" fmla="*/ 6648636 w 15525750"/>
                <a:gd name="connsiteY13" fmla="*/ 0 h 1735908"/>
                <a:gd name="connsiteX14" fmla="*/ 7029108 w 15525750"/>
                <a:gd name="connsiteY14" fmla="*/ 0 h 1735908"/>
                <a:gd name="connsiteX15" fmla="*/ 7260109 w 15525750"/>
                <a:gd name="connsiteY15" fmla="*/ 0 h 1735908"/>
                <a:gd name="connsiteX16" fmla="*/ 7790052 w 15525750"/>
                <a:gd name="connsiteY16" fmla="*/ 0 h 1735908"/>
                <a:gd name="connsiteX17" fmla="*/ 8021052 w 15525750"/>
                <a:gd name="connsiteY17" fmla="*/ 0 h 1735908"/>
                <a:gd name="connsiteX18" fmla="*/ 8999408 w 15525750"/>
                <a:gd name="connsiteY18" fmla="*/ 0 h 1735908"/>
                <a:gd name="connsiteX19" fmla="*/ 9379880 w 15525750"/>
                <a:gd name="connsiteY19" fmla="*/ 0 h 1735908"/>
                <a:gd name="connsiteX20" fmla="*/ 9610880 w 15525750"/>
                <a:gd name="connsiteY20" fmla="*/ 0 h 1735908"/>
                <a:gd name="connsiteX21" fmla="*/ 10290294 w 15525750"/>
                <a:gd name="connsiteY21" fmla="*/ 0 h 1735908"/>
                <a:gd name="connsiteX22" fmla="*/ 10521295 w 15525750"/>
                <a:gd name="connsiteY22" fmla="*/ 0 h 1735908"/>
                <a:gd name="connsiteX23" fmla="*/ 10752295 w 15525750"/>
                <a:gd name="connsiteY23" fmla="*/ 0 h 1735908"/>
                <a:gd name="connsiteX24" fmla="*/ 11431709 w 15525750"/>
                <a:gd name="connsiteY24" fmla="*/ 0 h 1735908"/>
                <a:gd name="connsiteX25" fmla="*/ 12410065 w 15525750"/>
                <a:gd name="connsiteY25" fmla="*/ 0 h 1735908"/>
                <a:gd name="connsiteX26" fmla="*/ 13089479 w 15525750"/>
                <a:gd name="connsiteY26" fmla="*/ 0 h 1735908"/>
                <a:gd name="connsiteX27" fmla="*/ 13619421 w 15525750"/>
                <a:gd name="connsiteY27" fmla="*/ 0 h 1735908"/>
                <a:gd name="connsiteX28" fmla="*/ 14298835 w 15525750"/>
                <a:gd name="connsiteY28" fmla="*/ 0 h 1735908"/>
                <a:gd name="connsiteX29" fmla="*/ 15236426 w 15525750"/>
                <a:gd name="connsiteY29" fmla="*/ 0 h 1735908"/>
                <a:gd name="connsiteX30" fmla="*/ 15525750 w 15525750"/>
                <a:gd name="connsiteY30" fmla="*/ 289324 h 1735908"/>
                <a:gd name="connsiteX31" fmla="*/ 15525750 w 15525750"/>
                <a:gd name="connsiteY31" fmla="*/ 867954 h 1735908"/>
                <a:gd name="connsiteX32" fmla="*/ 15525750 w 15525750"/>
                <a:gd name="connsiteY32" fmla="*/ 1446584 h 1735908"/>
                <a:gd name="connsiteX33" fmla="*/ 15236426 w 15525750"/>
                <a:gd name="connsiteY33" fmla="*/ 1735908 h 1735908"/>
                <a:gd name="connsiteX34" fmla="*/ 14557012 w 15525750"/>
                <a:gd name="connsiteY34" fmla="*/ 1735908 h 1735908"/>
                <a:gd name="connsiteX35" fmla="*/ 13578657 w 15525750"/>
                <a:gd name="connsiteY35" fmla="*/ 1735908 h 1735908"/>
                <a:gd name="connsiteX36" fmla="*/ 13048714 w 15525750"/>
                <a:gd name="connsiteY36" fmla="*/ 1735908 h 1735908"/>
                <a:gd name="connsiteX37" fmla="*/ 12518771 w 15525750"/>
                <a:gd name="connsiteY37" fmla="*/ 1735908 h 1735908"/>
                <a:gd name="connsiteX38" fmla="*/ 11689886 w 15525750"/>
                <a:gd name="connsiteY38" fmla="*/ 1735908 h 1735908"/>
                <a:gd name="connsiteX39" fmla="*/ 11010473 w 15525750"/>
                <a:gd name="connsiteY39" fmla="*/ 1735908 h 1735908"/>
                <a:gd name="connsiteX40" fmla="*/ 10480530 w 15525750"/>
                <a:gd name="connsiteY40" fmla="*/ 1735908 h 1735908"/>
                <a:gd name="connsiteX41" fmla="*/ 9950587 w 15525750"/>
                <a:gd name="connsiteY41" fmla="*/ 1735908 h 1735908"/>
                <a:gd name="connsiteX42" fmla="*/ 9271173 w 15525750"/>
                <a:gd name="connsiteY42" fmla="*/ 1735908 h 1735908"/>
                <a:gd name="connsiteX43" fmla="*/ 8292818 w 15525750"/>
                <a:gd name="connsiteY43" fmla="*/ 1735908 h 1735908"/>
                <a:gd name="connsiteX44" fmla="*/ 7314462 w 15525750"/>
                <a:gd name="connsiteY44" fmla="*/ 1735908 h 1735908"/>
                <a:gd name="connsiteX45" fmla="*/ 6784519 w 15525750"/>
                <a:gd name="connsiteY45" fmla="*/ 1735908 h 1735908"/>
                <a:gd name="connsiteX46" fmla="*/ 5806163 w 15525750"/>
                <a:gd name="connsiteY46" fmla="*/ 1735908 h 1735908"/>
                <a:gd name="connsiteX47" fmla="*/ 5126750 w 15525750"/>
                <a:gd name="connsiteY47" fmla="*/ 1735908 h 1735908"/>
                <a:gd name="connsiteX48" fmla="*/ 4148394 w 15525750"/>
                <a:gd name="connsiteY48" fmla="*/ 1735908 h 1735908"/>
                <a:gd name="connsiteX49" fmla="*/ 3170038 w 15525750"/>
                <a:gd name="connsiteY49" fmla="*/ 1735908 h 1735908"/>
                <a:gd name="connsiteX50" fmla="*/ 2490624 w 15525750"/>
                <a:gd name="connsiteY50" fmla="*/ 1735908 h 1735908"/>
                <a:gd name="connsiteX51" fmla="*/ 2259624 w 15525750"/>
                <a:gd name="connsiteY51" fmla="*/ 1735908 h 1735908"/>
                <a:gd name="connsiteX52" fmla="*/ 2028623 w 15525750"/>
                <a:gd name="connsiteY52" fmla="*/ 1735908 h 1735908"/>
                <a:gd name="connsiteX53" fmla="*/ 1648151 w 15525750"/>
                <a:gd name="connsiteY53" fmla="*/ 1735908 h 1735908"/>
                <a:gd name="connsiteX54" fmla="*/ 289324 w 15525750"/>
                <a:gd name="connsiteY54" fmla="*/ 1735908 h 1735908"/>
                <a:gd name="connsiteX55" fmla="*/ 0 w 15525750"/>
                <a:gd name="connsiteY55" fmla="*/ 1446584 h 1735908"/>
                <a:gd name="connsiteX56" fmla="*/ 0 w 15525750"/>
                <a:gd name="connsiteY56" fmla="*/ 891099 h 1735908"/>
                <a:gd name="connsiteX57" fmla="*/ 0 w 15525750"/>
                <a:gd name="connsiteY57" fmla="*/ 289324 h 1735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5525750" h="1735908" fill="none" extrusionOk="0">
                  <a:moveTo>
                    <a:pt x="0" y="289324"/>
                  </a:moveTo>
                  <a:cubicBezTo>
                    <a:pt x="2303" y="108759"/>
                    <a:pt x="131570" y="23083"/>
                    <a:pt x="289324" y="0"/>
                  </a:cubicBezTo>
                  <a:cubicBezTo>
                    <a:pt x="389319" y="7895"/>
                    <a:pt x="556835" y="-11654"/>
                    <a:pt x="669796" y="0"/>
                  </a:cubicBezTo>
                  <a:cubicBezTo>
                    <a:pt x="782757" y="11654"/>
                    <a:pt x="973882" y="14878"/>
                    <a:pt x="1199738" y="0"/>
                  </a:cubicBezTo>
                  <a:cubicBezTo>
                    <a:pt x="1425594" y="-14878"/>
                    <a:pt x="1504771" y="-19771"/>
                    <a:pt x="1729681" y="0"/>
                  </a:cubicBezTo>
                  <a:cubicBezTo>
                    <a:pt x="1954591" y="19771"/>
                    <a:pt x="2080507" y="-26077"/>
                    <a:pt x="2409095" y="0"/>
                  </a:cubicBezTo>
                  <a:cubicBezTo>
                    <a:pt x="2737683" y="26077"/>
                    <a:pt x="2800525" y="29"/>
                    <a:pt x="2939038" y="0"/>
                  </a:cubicBezTo>
                  <a:cubicBezTo>
                    <a:pt x="3077551" y="-29"/>
                    <a:pt x="3591711" y="7840"/>
                    <a:pt x="3767922" y="0"/>
                  </a:cubicBezTo>
                  <a:cubicBezTo>
                    <a:pt x="3944133" y="-7840"/>
                    <a:pt x="4272022" y="14803"/>
                    <a:pt x="4596807" y="0"/>
                  </a:cubicBezTo>
                  <a:cubicBezTo>
                    <a:pt x="4921592" y="-14803"/>
                    <a:pt x="5059119" y="-12954"/>
                    <a:pt x="5276221" y="0"/>
                  </a:cubicBezTo>
                  <a:cubicBezTo>
                    <a:pt x="5493323" y="12954"/>
                    <a:pt x="5396453" y="7999"/>
                    <a:pt x="5507221" y="0"/>
                  </a:cubicBezTo>
                  <a:cubicBezTo>
                    <a:pt x="5617989" y="-7999"/>
                    <a:pt x="5745651" y="6665"/>
                    <a:pt x="5887693" y="0"/>
                  </a:cubicBezTo>
                  <a:cubicBezTo>
                    <a:pt x="6029735" y="-6665"/>
                    <a:pt x="6190696" y="-7293"/>
                    <a:pt x="6417636" y="0"/>
                  </a:cubicBezTo>
                  <a:cubicBezTo>
                    <a:pt x="6644576" y="7293"/>
                    <a:pt x="6539658" y="-1613"/>
                    <a:pt x="6648636" y="0"/>
                  </a:cubicBezTo>
                  <a:cubicBezTo>
                    <a:pt x="6757614" y="1613"/>
                    <a:pt x="6892780" y="7241"/>
                    <a:pt x="7029108" y="0"/>
                  </a:cubicBezTo>
                  <a:cubicBezTo>
                    <a:pt x="7165436" y="-7241"/>
                    <a:pt x="7190119" y="-6282"/>
                    <a:pt x="7260109" y="0"/>
                  </a:cubicBezTo>
                  <a:cubicBezTo>
                    <a:pt x="7330099" y="6282"/>
                    <a:pt x="7534943" y="617"/>
                    <a:pt x="7790052" y="0"/>
                  </a:cubicBezTo>
                  <a:cubicBezTo>
                    <a:pt x="8045161" y="-617"/>
                    <a:pt x="7950513" y="-8924"/>
                    <a:pt x="8021052" y="0"/>
                  </a:cubicBezTo>
                  <a:cubicBezTo>
                    <a:pt x="8091591" y="8924"/>
                    <a:pt x="8594058" y="1539"/>
                    <a:pt x="8999408" y="0"/>
                  </a:cubicBezTo>
                  <a:cubicBezTo>
                    <a:pt x="9404758" y="-1539"/>
                    <a:pt x="9259227" y="3849"/>
                    <a:pt x="9379880" y="0"/>
                  </a:cubicBezTo>
                  <a:cubicBezTo>
                    <a:pt x="9500533" y="-3849"/>
                    <a:pt x="9516103" y="258"/>
                    <a:pt x="9610880" y="0"/>
                  </a:cubicBezTo>
                  <a:cubicBezTo>
                    <a:pt x="9705657" y="-258"/>
                    <a:pt x="10082954" y="32724"/>
                    <a:pt x="10290294" y="0"/>
                  </a:cubicBezTo>
                  <a:cubicBezTo>
                    <a:pt x="10497634" y="-32724"/>
                    <a:pt x="10449621" y="-210"/>
                    <a:pt x="10521295" y="0"/>
                  </a:cubicBezTo>
                  <a:cubicBezTo>
                    <a:pt x="10592969" y="210"/>
                    <a:pt x="10652339" y="-157"/>
                    <a:pt x="10752295" y="0"/>
                  </a:cubicBezTo>
                  <a:cubicBezTo>
                    <a:pt x="10852251" y="157"/>
                    <a:pt x="11174717" y="-25973"/>
                    <a:pt x="11431709" y="0"/>
                  </a:cubicBezTo>
                  <a:cubicBezTo>
                    <a:pt x="11688701" y="25973"/>
                    <a:pt x="11931100" y="43620"/>
                    <a:pt x="12410065" y="0"/>
                  </a:cubicBezTo>
                  <a:cubicBezTo>
                    <a:pt x="12889030" y="-43620"/>
                    <a:pt x="12793198" y="31771"/>
                    <a:pt x="13089479" y="0"/>
                  </a:cubicBezTo>
                  <a:cubicBezTo>
                    <a:pt x="13385760" y="-31771"/>
                    <a:pt x="13416315" y="3988"/>
                    <a:pt x="13619421" y="0"/>
                  </a:cubicBezTo>
                  <a:cubicBezTo>
                    <a:pt x="13822527" y="-3988"/>
                    <a:pt x="14154752" y="33481"/>
                    <a:pt x="14298835" y="0"/>
                  </a:cubicBezTo>
                  <a:cubicBezTo>
                    <a:pt x="14442918" y="-33481"/>
                    <a:pt x="14867357" y="23964"/>
                    <a:pt x="15236426" y="0"/>
                  </a:cubicBezTo>
                  <a:cubicBezTo>
                    <a:pt x="15392347" y="26866"/>
                    <a:pt x="15547386" y="147034"/>
                    <a:pt x="15525750" y="289324"/>
                  </a:cubicBezTo>
                  <a:cubicBezTo>
                    <a:pt x="15519744" y="491960"/>
                    <a:pt x="15553682" y="614932"/>
                    <a:pt x="15525750" y="867954"/>
                  </a:cubicBezTo>
                  <a:cubicBezTo>
                    <a:pt x="15497819" y="1120976"/>
                    <a:pt x="15506217" y="1182158"/>
                    <a:pt x="15525750" y="1446584"/>
                  </a:cubicBezTo>
                  <a:cubicBezTo>
                    <a:pt x="15498714" y="1611362"/>
                    <a:pt x="15379665" y="1725483"/>
                    <a:pt x="15236426" y="1735908"/>
                  </a:cubicBezTo>
                  <a:cubicBezTo>
                    <a:pt x="14937281" y="1743559"/>
                    <a:pt x="14790485" y="1732139"/>
                    <a:pt x="14557012" y="1735908"/>
                  </a:cubicBezTo>
                  <a:cubicBezTo>
                    <a:pt x="14323539" y="1739677"/>
                    <a:pt x="14033958" y="1738776"/>
                    <a:pt x="13578657" y="1735908"/>
                  </a:cubicBezTo>
                  <a:cubicBezTo>
                    <a:pt x="13123356" y="1733040"/>
                    <a:pt x="13312462" y="1756263"/>
                    <a:pt x="13048714" y="1735908"/>
                  </a:cubicBezTo>
                  <a:cubicBezTo>
                    <a:pt x="12784966" y="1715553"/>
                    <a:pt x="12650493" y="1748267"/>
                    <a:pt x="12518771" y="1735908"/>
                  </a:cubicBezTo>
                  <a:cubicBezTo>
                    <a:pt x="12387049" y="1723549"/>
                    <a:pt x="11888745" y="1741032"/>
                    <a:pt x="11689886" y="1735908"/>
                  </a:cubicBezTo>
                  <a:cubicBezTo>
                    <a:pt x="11491027" y="1730784"/>
                    <a:pt x="11150480" y="1747279"/>
                    <a:pt x="11010473" y="1735908"/>
                  </a:cubicBezTo>
                  <a:cubicBezTo>
                    <a:pt x="10870466" y="1724537"/>
                    <a:pt x="10633583" y="1761281"/>
                    <a:pt x="10480530" y="1735908"/>
                  </a:cubicBezTo>
                  <a:cubicBezTo>
                    <a:pt x="10327477" y="1710535"/>
                    <a:pt x="10207356" y="1737696"/>
                    <a:pt x="9950587" y="1735908"/>
                  </a:cubicBezTo>
                  <a:cubicBezTo>
                    <a:pt x="9693818" y="1734120"/>
                    <a:pt x="9521122" y="1736265"/>
                    <a:pt x="9271173" y="1735908"/>
                  </a:cubicBezTo>
                  <a:cubicBezTo>
                    <a:pt x="9021224" y="1735551"/>
                    <a:pt x="8631293" y="1729749"/>
                    <a:pt x="8292818" y="1735908"/>
                  </a:cubicBezTo>
                  <a:cubicBezTo>
                    <a:pt x="7954344" y="1742067"/>
                    <a:pt x="7595833" y="1736751"/>
                    <a:pt x="7314462" y="1735908"/>
                  </a:cubicBezTo>
                  <a:cubicBezTo>
                    <a:pt x="7033091" y="1735065"/>
                    <a:pt x="6985177" y="1747557"/>
                    <a:pt x="6784519" y="1735908"/>
                  </a:cubicBezTo>
                  <a:cubicBezTo>
                    <a:pt x="6583861" y="1724259"/>
                    <a:pt x="6074492" y="1701280"/>
                    <a:pt x="5806163" y="1735908"/>
                  </a:cubicBezTo>
                  <a:cubicBezTo>
                    <a:pt x="5537834" y="1770536"/>
                    <a:pt x="5407295" y="1727901"/>
                    <a:pt x="5126750" y="1735908"/>
                  </a:cubicBezTo>
                  <a:cubicBezTo>
                    <a:pt x="4846205" y="1743915"/>
                    <a:pt x="4435460" y="1744567"/>
                    <a:pt x="4148394" y="1735908"/>
                  </a:cubicBezTo>
                  <a:cubicBezTo>
                    <a:pt x="3861328" y="1727249"/>
                    <a:pt x="3476547" y="1758719"/>
                    <a:pt x="3170038" y="1735908"/>
                  </a:cubicBezTo>
                  <a:cubicBezTo>
                    <a:pt x="2863529" y="1713097"/>
                    <a:pt x="2704471" y="1762337"/>
                    <a:pt x="2490624" y="1735908"/>
                  </a:cubicBezTo>
                  <a:cubicBezTo>
                    <a:pt x="2276777" y="1709479"/>
                    <a:pt x="2371497" y="1745772"/>
                    <a:pt x="2259624" y="1735908"/>
                  </a:cubicBezTo>
                  <a:cubicBezTo>
                    <a:pt x="2147751" y="1726044"/>
                    <a:pt x="2097952" y="1735801"/>
                    <a:pt x="2028623" y="1735908"/>
                  </a:cubicBezTo>
                  <a:cubicBezTo>
                    <a:pt x="1959294" y="1736015"/>
                    <a:pt x="1762203" y="1731165"/>
                    <a:pt x="1648151" y="1735908"/>
                  </a:cubicBezTo>
                  <a:cubicBezTo>
                    <a:pt x="1534099" y="1740651"/>
                    <a:pt x="963644" y="1773526"/>
                    <a:pt x="289324" y="1735908"/>
                  </a:cubicBezTo>
                  <a:cubicBezTo>
                    <a:pt x="124071" y="1748880"/>
                    <a:pt x="-7497" y="1634022"/>
                    <a:pt x="0" y="1446584"/>
                  </a:cubicBezTo>
                  <a:cubicBezTo>
                    <a:pt x="17100" y="1261203"/>
                    <a:pt x="23152" y="1089354"/>
                    <a:pt x="0" y="891099"/>
                  </a:cubicBezTo>
                  <a:cubicBezTo>
                    <a:pt x="-23152" y="692845"/>
                    <a:pt x="-21670" y="416259"/>
                    <a:pt x="0" y="289324"/>
                  </a:cubicBezTo>
                  <a:close/>
                </a:path>
                <a:path w="15525750" h="1735908" stroke="0" extrusionOk="0">
                  <a:moveTo>
                    <a:pt x="0" y="289324"/>
                  </a:moveTo>
                  <a:cubicBezTo>
                    <a:pt x="11507" y="111533"/>
                    <a:pt x="122891" y="-5075"/>
                    <a:pt x="289324" y="0"/>
                  </a:cubicBezTo>
                  <a:cubicBezTo>
                    <a:pt x="398777" y="7980"/>
                    <a:pt x="481664" y="618"/>
                    <a:pt x="669796" y="0"/>
                  </a:cubicBezTo>
                  <a:cubicBezTo>
                    <a:pt x="857928" y="-618"/>
                    <a:pt x="991990" y="-8804"/>
                    <a:pt x="1199738" y="0"/>
                  </a:cubicBezTo>
                  <a:cubicBezTo>
                    <a:pt x="1407486" y="8804"/>
                    <a:pt x="1368847" y="-4700"/>
                    <a:pt x="1430739" y="0"/>
                  </a:cubicBezTo>
                  <a:cubicBezTo>
                    <a:pt x="1492631" y="4700"/>
                    <a:pt x="2127481" y="39294"/>
                    <a:pt x="2409095" y="0"/>
                  </a:cubicBezTo>
                  <a:cubicBezTo>
                    <a:pt x="2690709" y="-39294"/>
                    <a:pt x="2549400" y="-2244"/>
                    <a:pt x="2640095" y="0"/>
                  </a:cubicBezTo>
                  <a:cubicBezTo>
                    <a:pt x="2730790" y="2244"/>
                    <a:pt x="3287150" y="-1123"/>
                    <a:pt x="3618451" y="0"/>
                  </a:cubicBezTo>
                  <a:cubicBezTo>
                    <a:pt x="3949752" y="1123"/>
                    <a:pt x="3781476" y="-6370"/>
                    <a:pt x="3849452" y="0"/>
                  </a:cubicBezTo>
                  <a:cubicBezTo>
                    <a:pt x="3917428" y="6370"/>
                    <a:pt x="4010162" y="1191"/>
                    <a:pt x="4080453" y="0"/>
                  </a:cubicBezTo>
                  <a:cubicBezTo>
                    <a:pt x="4150744" y="-1191"/>
                    <a:pt x="4677790" y="14052"/>
                    <a:pt x="4909337" y="0"/>
                  </a:cubicBezTo>
                  <a:cubicBezTo>
                    <a:pt x="5140884" y="-14052"/>
                    <a:pt x="5314227" y="19818"/>
                    <a:pt x="5588751" y="0"/>
                  </a:cubicBezTo>
                  <a:cubicBezTo>
                    <a:pt x="5863275" y="-19818"/>
                    <a:pt x="6093377" y="12270"/>
                    <a:pt x="6417636" y="0"/>
                  </a:cubicBezTo>
                  <a:cubicBezTo>
                    <a:pt x="6741896" y="-12270"/>
                    <a:pt x="6548517" y="-10340"/>
                    <a:pt x="6648636" y="0"/>
                  </a:cubicBezTo>
                  <a:cubicBezTo>
                    <a:pt x="6748755" y="10340"/>
                    <a:pt x="7211333" y="37931"/>
                    <a:pt x="7477521" y="0"/>
                  </a:cubicBezTo>
                  <a:cubicBezTo>
                    <a:pt x="7743709" y="-37931"/>
                    <a:pt x="7608354" y="-5247"/>
                    <a:pt x="7708522" y="0"/>
                  </a:cubicBezTo>
                  <a:cubicBezTo>
                    <a:pt x="7808690" y="5247"/>
                    <a:pt x="7891555" y="-2613"/>
                    <a:pt x="7939523" y="0"/>
                  </a:cubicBezTo>
                  <a:cubicBezTo>
                    <a:pt x="7987491" y="2613"/>
                    <a:pt x="8441898" y="-24371"/>
                    <a:pt x="8768407" y="0"/>
                  </a:cubicBezTo>
                  <a:cubicBezTo>
                    <a:pt x="9094916" y="24371"/>
                    <a:pt x="9051976" y="-6395"/>
                    <a:pt x="9148879" y="0"/>
                  </a:cubicBezTo>
                  <a:cubicBezTo>
                    <a:pt x="9245782" y="6395"/>
                    <a:pt x="9752571" y="-11416"/>
                    <a:pt x="10127235" y="0"/>
                  </a:cubicBezTo>
                  <a:cubicBezTo>
                    <a:pt x="10501899" y="11416"/>
                    <a:pt x="10552459" y="-21981"/>
                    <a:pt x="10956120" y="0"/>
                  </a:cubicBezTo>
                  <a:cubicBezTo>
                    <a:pt x="11359781" y="21981"/>
                    <a:pt x="11560116" y="25807"/>
                    <a:pt x="11934475" y="0"/>
                  </a:cubicBezTo>
                  <a:cubicBezTo>
                    <a:pt x="12308834" y="-25807"/>
                    <a:pt x="12116632" y="-3580"/>
                    <a:pt x="12165476" y="0"/>
                  </a:cubicBezTo>
                  <a:cubicBezTo>
                    <a:pt x="12214320" y="3580"/>
                    <a:pt x="12294190" y="9285"/>
                    <a:pt x="12396477" y="0"/>
                  </a:cubicBezTo>
                  <a:cubicBezTo>
                    <a:pt x="12498764" y="-9285"/>
                    <a:pt x="12794133" y="-321"/>
                    <a:pt x="12926419" y="0"/>
                  </a:cubicBezTo>
                  <a:cubicBezTo>
                    <a:pt x="13058705" y="321"/>
                    <a:pt x="13066020" y="5986"/>
                    <a:pt x="13157420" y="0"/>
                  </a:cubicBezTo>
                  <a:cubicBezTo>
                    <a:pt x="13248820" y="-5986"/>
                    <a:pt x="13281662" y="5421"/>
                    <a:pt x="13388421" y="0"/>
                  </a:cubicBezTo>
                  <a:cubicBezTo>
                    <a:pt x="13495180" y="-5421"/>
                    <a:pt x="13516962" y="-4384"/>
                    <a:pt x="13619421" y="0"/>
                  </a:cubicBezTo>
                  <a:cubicBezTo>
                    <a:pt x="13721880" y="4384"/>
                    <a:pt x="14328744" y="47670"/>
                    <a:pt x="14597777" y="0"/>
                  </a:cubicBezTo>
                  <a:cubicBezTo>
                    <a:pt x="14866810" y="-47670"/>
                    <a:pt x="15003735" y="1112"/>
                    <a:pt x="15236426" y="0"/>
                  </a:cubicBezTo>
                  <a:cubicBezTo>
                    <a:pt x="15406201" y="-6099"/>
                    <a:pt x="15530632" y="122705"/>
                    <a:pt x="15525750" y="289324"/>
                  </a:cubicBezTo>
                  <a:cubicBezTo>
                    <a:pt x="15525546" y="447656"/>
                    <a:pt x="15543741" y="642606"/>
                    <a:pt x="15525750" y="833236"/>
                  </a:cubicBezTo>
                  <a:cubicBezTo>
                    <a:pt x="15507759" y="1023866"/>
                    <a:pt x="15540928" y="1307089"/>
                    <a:pt x="15525750" y="1446584"/>
                  </a:cubicBezTo>
                  <a:cubicBezTo>
                    <a:pt x="15505684" y="1602002"/>
                    <a:pt x="15370016" y="1712795"/>
                    <a:pt x="15236426" y="1735908"/>
                  </a:cubicBezTo>
                  <a:cubicBezTo>
                    <a:pt x="15089328" y="1752029"/>
                    <a:pt x="14840963" y="1725767"/>
                    <a:pt x="14706483" y="1735908"/>
                  </a:cubicBezTo>
                  <a:cubicBezTo>
                    <a:pt x="14572003" y="1746049"/>
                    <a:pt x="14347564" y="1728563"/>
                    <a:pt x="14176541" y="1735908"/>
                  </a:cubicBezTo>
                  <a:cubicBezTo>
                    <a:pt x="14005518" y="1743253"/>
                    <a:pt x="13941240" y="1740513"/>
                    <a:pt x="13796069" y="1735908"/>
                  </a:cubicBezTo>
                  <a:cubicBezTo>
                    <a:pt x="13650898" y="1731303"/>
                    <a:pt x="13627164" y="1727389"/>
                    <a:pt x="13565068" y="1735908"/>
                  </a:cubicBezTo>
                  <a:cubicBezTo>
                    <a:pt x="13502972" y="1744427"/>
                    <a:pt x="13264862" y="1753731"/>
                    <a:pt x="13184597" y="1735908"/>
                  </a:cubicBezTo>
                  <a:cubicBezTo>
                    <a:pt x="13104332" y="1718085"/>
                    <a:pt x="12900997" y="1722586"/>
                    <a:pt x="12654654" y="1735908"/>
                  </a:cubicBezTo>
                  <a:cubicBezTo>
                    <a:pt x="12408311" y="1749230"/>
                    <a:pt x="12145197" y="1767651"/>
                    <a:pt x="11676298" y="1735908"/>
                  </a:cubicBezTo>
                  <a:cubicBezTo>
                    <a:pt x="11207399" y="1704165"/>
                    <a:pt x="11116071" y="1760115"/>
                    <a:pt x="10697942" y="1735908"/>
                  </a:cubicBezTo>
                  <a:cubicBezTo>
                    <a:pt x="10279813" y="1711701"/>
                    <a:pt x="10518171" y="1727328"/>
                    <a:pt x="10466942" y="1735908"/>
                  </a:cubicBezTo>
                  <a:cubicBezTo>
                    <a:pt x="10415713" y="1744488"/>
                    <a:pt x="10155036" y="1748745"/>
                    <a:pt x="9936999" y="1735908"/>
                  </a:cubicBezTo>
                  <a:cubicBezTo>
                    <a:pt x="9718962" y="1723071"/>
                    <a:pt x="9815531" y="1726913"/>
                    <a:pt x="9705998" y="1735908"/>
                  </a:cubicBezTo>
                  <a:cubicBezTo>
                    <a:pt x="9596465" y="1744903"/>
                    <a:pt x="9229138" y="1702894"/>
                    <a:pt x="9026585" y="1735908"/>
                  </a:cubicBezTo>
                  <a:cubicBezTo>
                    <a:pt x="8824032" y="1768922"/>
                    <a:pt x="8656050" y="1729555"/>
                    <a:pt x="8347171" y="1735908"/>
                  </a:cubicBezTo>
                  <a:cubicBezTo>
                    <a:pt x="8038292" y="1742261"/>
                    <a:pt x="7927072" y="1735922"/>
                    <a:pt x="7518286" y="1735908"/>
                  </a:cubicBezTo>
                  <a:cubicBezTo>
                    <a:pt x="7109501" y="1735894"/>
                    <a:pt x="7131238" y="1745632"/>
                    <a:pt x="6838872" y="1735908"/>
                  </a:cubicBezTo>
                  <a:cubicBezTo>
                    <a:pt x="6546506" y="1726184"/>
                    <a:pt x="6363757" y="1773475"/>
                    <a:pt x="6009988" y="1735908"/>
                  </a:cubicBezTo>
                  <a:cubicBezTo>
                    <a:pt x="5656219" y="1698341"/>
                    <a:pt x="5768666" y="1718215"/>
                    <a:pt x="5629516" y="1735908"/>
                  </a:cubicBezTo>
                  <a:cubicBezTo>
                    <a:pt x="5490366" y="1753601"/>
                    <a:pt x="5134657" y="1714918"/>
                    <a:pt x="4950102" y="1735908"/>
                  </a:cubicBezTo>
                  <a:cubicBezTo>
                    <a:pt x="4765547" y="1756898"/>
                    <a:pt x="4744264" y="1740608"/>
                    <a:pt x="4569630" y="1735908"/>
                  </a:cubicBezTo>
                  <a:cubicBezTo>
                    <a:pt x="4394996" y="1731208"/>
                    <a:pt x="4015538" y="1704075"/>
                    <a:pt x="3740746" y="1735908"/>
                  </a:cubicBezTo>
                  <a:cubicBezTo>
                    <a:pt x="3465954" y="1767741"/>
                    <a:pt x="3279543" y="1772303"/>
                    <a:pt x="2911861" y="1735908"/>
                  </a:cubicBezTo>
                  <a:cubicBezTo>
                    <a:pt x="2544180" y="1699513"/>
                    <a:pt x="2190436" y="1720671"/>
                    <a:pt x="1933505" y="1735908"/>
                  </a:cubicBezTo>
                  <a:cubicBezTo>
                    <a:pt x="1676574" y="1751145"/>
                    <a:pt x="1791087" y="1745132"/>
                    <a:pt x="1702505" y="1735908"/>
                  </a:cubicBezTo>
                  <a:cubicBezTo>
                    <a:pt x="1613923" y="1726684"/>
                    <a:pt x="1425664" y="1743933"/>
                    <a:pt x="1172562" y="1735908"/>
                  </a:cubicBezTo>
                  <a:cubicBezTo>
                    <a:pt x="919460" y="1727883"/>
                    <a:pt x="724961" y="1729932"/>
                    <a:pt x="289324" y="1735908"/>
                  </a:cubicBezTo>
                  <a:cubicBezTo>
                    <a:pt x="119299" y="1732789"/>
                    <a:pt x="13587" y="1594923"/>
                    <a:pt x="0" y="1446584"/>
                  </a:cubicBezTo>
                  <a:cubicBezTo>
                    <a:pt x="4620" y="1204958"/>
                    <a:pt x="22290" y="1062806"/>
                    <a:pt x="0" y="902672"/>
                  </a:cubicBezTo>
                  <a:cubicBezTo>
                    <a:pt x="-22290" y="742538"/>
                    <a:pt x="-18536" y="423539"/>
                    <a:pt x="0" y="289324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568DF"/>
              </a:solidFill>
              <a:extLst>
                <a:ext uri="{C807C97D-BFC1-408E-A445-0C87EB9F89A2}">
                  <ask:lineSketchStyleProps xmlns:ask="http://schemas.microsoft.com/office/drawing/2018/sketchyshapes" xmlns="" sd="136878385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xmlns="" id="{4FC2392B-8DBA-CC5E-3559-71A506749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251557"/>
              <a:ext cx="1752600" cy="1918594"/>
            </a:xfrm>
            <a:prstGeom prst="rect">
              <a:avLst/>
            </a:prstGeom>
          </p:spPr>
        </p:pic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xmlns="" id="{A65DD35A-2B2D-C77A-5B60-827C56DADAE5}"/>
                </a:ext>
              </a:extLst>
            </p:cNvPr>
            <p:cNvSpPr/>
            <p:nvPr/>
          </p:nvSpPr>
          <p:spPr>
            <a:xfrm>
              <a:off x="1905000" y="509148"/>
              <a:ext cx="14987079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4800" dirty="0">
                  <a:ln w="0"/>
                </a:rPr>
                <a:t>Tham gia múa dân vũ bài </a:t>
              </a:r>
              <a:r>
                <a:rPr lang="vi-VN" sz="4800" b="1" dirty="0">
                  <a:ln w="0"/>
                </a:rPr>
                <a:t>"Niềm vui gia đình"</a:t>
              </a:r>
              <a:r>
                <a:rPr lang="vi-VN" sz="4800" dirty="0">
                  <a:ln w="0"/>
                </a:rPr>
                <a:t> (Nhạc và lời Hoàng Vân).</a:t>
              </a:r>
              <a:endParaRPr lang="vi-VN" sz="4800" b="0" cap="none" spc="0" dirty="0">
                <a:ln w="0"/>
                <a:solidFill>
                  <a:schemeClr val="tx1"/>
                </a:solidFill>
              </a:endParaRP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00182BE3-DF89-AB44-69D5-B86B5C1CE80F}"/>
              </a:ext>
            </a:extLst>
          </p:cNvPr>
          <p:cNvSpPr/>
          <p:nvPr/>
        </p:nvSpPr>
        <p:spPr>
          <a:xfrm rot="-7330360">
            <a:off x="16598599" y="-759600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69A2273-A483-F85F-9DBC-9B708EC671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14" y="2075747"/>
            <a:ext cx="9728852" cy="68638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1666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775718-4E8A-1E1D-0109-F03967F07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BE490923-66AF-F0C0-EC94-63A31CDB17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5F2264CE-57BB-39FB-CC1D-EDCBDE58140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5C49E1D8-7770-8BB2-00B2-BA0335BB53D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CD84C1C9-5908-E1A0-EF63-6D51E469D37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8B2172A4-48EE-ECD0-75BF-A1868ABAAE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248563ED-F786-1347-01E7-32D22CA4EF1F}"/>
              </a:ext>
            </a:extLst>
          </p:cNvPr>
          <p:cNvSpPr/>
          <p:nvPr/>
        </p:nvSpPr>
        <p:spPr>
          <a:xfrm rot="-7330360">
            <a:off x="16598599" y="-759600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Niềm vui gia đình. Đội dân vũ Hồng Hà, Yên Ninh cùng các cháu thiếu nhi TP YB">
            <a:hlinkClick r:id="" action="ppaction://media"/>
            <a:extLst>
              <a:ext uri="{FF2B5EF4-FFF2-40B4-BE49-F238E27FC236}">
                <a16:creationId xmlns:a16="http://schemas.microsoft.com/office/drawing/2014/main" xmlns="" id="{1FBF9B68-A6CB-18DC-B258-1DD57382E2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2400" y="-23099"/>
            <a:ext cx="18440400" cy="1037272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799626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8A14E8-FFA3-6DA4-0FF6-4B8C32581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1F058B34-0C1C-C43A-4461-149BC09CC4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5347CB2D-0CF7-F2BC-FCEC-0346DD79BBF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BFBB7690-2E87-82D6-D88E-5387AAA38D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ECB7CBC3-F14A-0AA4-9EE7-E6C4E055F50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62669885-C385-40BD-1877-15421DF555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09CFE5A9-BE48-F88A-4E31-4F4B0D41D522}"/>
              </a:ext>
            </a:extLst>
          </p:cNvPr>
          <p:cNvSpPr/>
          <p:nvPr/>
        </p:nvSpPr>
        <p:spPr>
          <a:xfrm rot="-7330360">
            <a:off x="16598599" y="-759600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6697C8B2-71B6-B43F-F3B2-8F22B3CA5F39}"/>
              </a:ext>
            </a:extLst>
          </p:cNvPr>
          <p:cNvSpPr/>
          <p:nvPr/>
        </p:nvSpPr>
        <p:spPr>
          <a:xfrm>
            <a:off x="19964400" y="3115275"/>
            <a:ext cx="1327000" cy="1170261"/>
          </a:xfrm>
          <a:custGeom>
            <a:avLst/>
            <a:gdLst/>
            <a:ahLst/>
            <a:cxnLst/>
            <a:rect l="l" t="t" r="r" b="b"/>
            <a:pathLst>
              <a:path w="1852727" h="1852727">
                <a:moveTo>
                  <a:pt x="0" y="0"/>
                </a:moveTo>
                <a:lnTo>
                  <a:pt x="1852727" y="0"/>
                </a:lnTo>
                <a:lnTo>
                  <a:pt x="1852727" y="1852727"/>
                </a:lnTo>
                <a:lnTo>
                  <a:pt x="0" y="18527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7C228454-E8F3-60C4-EAC8-2AB24A91A8A7}"/>
              </a:ext>
            </a:extLst>
          </p:cNvPr>
          <p:cNvSpPr/>
          <p:nvPr/>
        </p:nvSpPr>
        <p:spPr>
          <a:xfrm>
            <a:off x="1381125" y="284430"/>
            <a:ext cx="14699170" cy="1995884"/>
          </a:xfrm>
          <a:custGeom>
            <a:avLst/>
            <a:gdLst>
              <a:gd name="connsiteX0" fmla="*/ 0 w 14699170"/>
              <a:gd name="connsiteY0" fmla="*/ 332654 h 1995884"/>
              <a:gd name="connsiteX1" fmla="*/ 332654 w 14699170"/>
              <a:gd name="connsiteY1" fmla="*/ 0 h 1995884"/>
              <a:gd name="connsiteX2" fmla="*/ 1281610 w 14699170"/>
              <a:gd name="connsiteY2" fmla="*/ 0 h 1995884"/>
              <a:gd name="connsiteX3" fmla="*/ 1528874 w 14699170"/>
              <a:gd name="connsiteY3" fmla="*/ 0 h 1995884"/>
              <a:gd name="connsiteX4" fmla="*/ 2056814 w 14699170"/>
              <a:gd name="connsiteY4" fmla="*/ 0 h 1995884"/>
              <a:gd name="connsiteX5" fmla="*/ 2444416 w 14699170"/>
              <a:gd name="connsiteY5" fmla="*/ 0 h 1995884"/>
              <a:gd name="connsiteX6" fmla="*/ 2972357 w 14699170"/>
              <a:gd name="connsiteY6" fmla="*/ 0 h 1995884"/>
              <a:gd name="connsiteX7" fmla="*/ 3500297 w 14699170"/>
              <a:gd name="connsiteY7" fmla="*/ 0 h 1995884"/>
              <a:gd name="connsiteX8" fmla="*/ 4168576 w 14699170"/>
              <a:gd name="connsiteY8" fmla="*/ 0 h 1995884"/>
              <a:gd name="connsiteX9" fmla="*/ 4696517 w 14699170"/>
              <a:gd name="connsiteY9" fmla="*/ 0 h 1995884"/>
              <a:gd name="connsiteX10" fmla="*/ 5505135 w 14699170"/>
              <a:gd name="connsiteY10" fmla="*/ 0 h 1995884"/>
              <a:gd name="connsiteX11" fmla="*/ 6313752 w 14699170"/>
              <a:gd name="connsiteY11" fmla="*/ 0 h 1995884"/>
              <a:gd name="connsiteX12" fmla="*/ 6982031 w 14699170"/>
              <a:gd name="connsiteY12" fmla="*/ 0 h 1995884"/>
              <a:gd name="connsiteX13" fmla="*/ 7229295 w 14699170"/>
              <a:gd name="connsiteY13" fmla="*/ 0 h 1995884"/>
              <a:gd name="connsiteX14" fmla="*/ 7616897 w 14699170"/>
              <a:gd name="connsiteY14" fmla="*/ 0 h 1995884"/>
              <a:gd name="connsiteX15" fmla="*/ 8144837 w 14699170"/>
              <a:gd name="connsiteY15" fmla="*/ 0 h 1995884"/>
              <a:gd name="connsiteX16" fmla="*/ 8392100 w 14699170"/>
              <a:gd name="connsiteY16" fmla="*/ 0 h 1995884"/>
              <a:gd name="connsiteX17" fmla="*/ 8779702 w 14699170"/>
              <a:gd name="connsiteY17" fmla="*/ 0 h 1995884"/>
              <a:gd name="connsiteX18" fmla="*/ 9026966 w 14699170"/>
              <a:gd name="connsiteY18" fmla="*/ 0 h 1995884"/>
              <a:gd name="connsiteX19" fmla="*/ 9554906 w 14699170"/>
              <a:gd name="connsiteY19" fmla="*/ 0 h 1995884"/>
              <a:gd name="connsiteX20" fmla="*/ 9802169 w 14699170"/>
              <a:gd name="connsiteY20" fmla="*/ 0 h 1995884"/>
              <a:gd name="connsiteX21" fmla="*/ 10751126 w 14699170"/>
              <a:gd name="connsiteY21" fmla="*/ 0 h 1995884"/>
              <a:gd name="connsiteX22" fmla="*/ 11138728 w 14699170"/>
              <a:gd name="connsiteY22" fmla="*/ 0 h 1995884"/>
              <a:gd name="connsiteX23" fmla="*/ 11385991 w 14699170"/>
              <a:gd name="connsiteY23" fmla="*/ 0 h 1995884"/>
              <a:gd name="connsiteX24" fmla="*/ 12054270 w 14699170"/>
              <a:gd name="connsiteY24" fmla="*/ 0 h 1995884"/>
              <a:gd name="connsiteX25" fmla="*/ 12301533 w 14699170"/>
              <a:gd name="connsiteY25" fmla="*/ 0 h 1995884"/>
              <a:gd name="connsiteX26" fmla="*/ 12548797 w 14699170"/>
              <a:gd name="connsiteY26" fmla="*/ 0 h 1995884"/>
              <a:gd name="connsiteX27" fmla="*/ 13217076 w 14699170"/>
              <a:gd name="connsiteY27" fmla="*/ 0 h 1995884"/>
              <a:gd name="connsiteX28" fmla="*/ 14366516 w 14699170"/>
              <a:gd name="connsiteY28" fmla="*/ 0 h 1995884"/>
              <a:gd name="connsiteX29" fmla="*/ 14699170 w 14699170"/>
              <a:gd name="connsiteY29" fmla="*/ 332654 h 1995884"/>
              <a:gd name="connsiteX30" fmla="*/ 14699170 w 14699170"/>
              <a:gd name="connsiteY30" fmla="*/ 1011248 h 1995884"/>
              <a:gd name="connsiteX31" fmla="*/ 14699170 w 14699170"/>
              <a:gd name="connsiteY31" fmla="*/ 1663230 h 1995884"/>
              <a:gd name="connsiteX32" fmla="*/ 14366516 w 14699170"/>
              <a:gd name="connsiteY32" fmla="*/ 1995884 h 1995884"/>
              <a:gd name="connsiteX33" fmla="*/ 13698237 w 14699170"/>
              <a:gd name="connsiteY33" fmla="*/ 1995884 h 1995884"/>
              <a:gd name="connsiteX34" fmla="*/ 13450974 w 14699170"/>
              <a:gd name="connsiteY34" fmla="*/ 1995884 h 1995884"/>
              <a:gd name="connsiteX35" fmla="*/ 13063372 w 14699170"/>
              <a:gd name="connsiteY35" fmla="*/ 1995884 h 1995884"/>
              <a:gd name="connsiteX36" fmla="*/ 12816108 w 14699170"/>
              <a:gd name="connsiteY36" fmla="*/ 1995884 h 1995884"/>
              <a:gd name="connsiteX37" fmla="*/ 12007491 w 14699170"/>
              <a:gd name="connsiteY37" fmla="*/ 1995884 h 1995884"/>
              <a:gd name="connsiteX38" fmla="*/ 11058534 w 14699170"/>
              <a:gd name="connsiteY38" fmla="*/ 1995884 h 1995884"/>
              <a:gd name="connsiteX39" fmla="*/ 10530594 w 14699170"/>
              <a:gd name="connsiteY39" fmla="*/ 1995884 h 1995884"/>
              <a:gd name="connsiteX40" fmla="*/ 10002653 w 14699170"/>
              <a:gd name="connsiteY40" fmla="*/ 1995884 h 1995884"/>
              <a:gd name="connsiteX41" fmla="*/ 9194035 w 14699170"/>
              <a:gd name="connsiteY41" fmla="*/ 1995884 h 1995884"/>
              <a:gd name="connsiteX42" fmla="*/ 8525756 w 14699170"/>
              <a:gd name="connsiteY42" fmla="*/ 1995884 h 1995884"/>
              <a:gd name="connsiteX43" fmla="*/ 7997816 w 14699170"/>
              <a:gd name="connsiteY43" fmla="*/ 1995884 h 1995884"/>
              <a:gd name="connsiteX44" fmla="*/ 7469875 w 14699170"/>
              <a:gd name="connsiteY44" fmla="*/ 1995884 h 1995884"/>
              <a:gd name="connsiteX45" fmla="*/ 6801596 w 14699170"/>
              <a:gd name="connsiteY45" fmla="*/ 1995884 h 1995884"/>
              <a:gd name="connsiteX46" fmla="*/ 5852640 w 14699170"/>
              <a:gd name="connsiteY46" fmla="*/ 1995884 h 1995884"/>
              <a:gd name="connsiteX47" fmla="*/ 4903683 w 14699170"/>
              <a:gd name="connsiteY47" fmla="*/ 1995884 h 1995884"/>
              <a:gd name="connsiteX48" fmla="*/ 4375743 w 14699170"/>
              <a:gd name="connsiteY48" fmla="*/ 1995884 h 1995884"/>
              <a:gd name="connsiteX49" fmla="*/ 3426786 w 14699170"/>
              <a:gd name="connsiteY49" fmla="*/ 1995884 h 1995884"/>
              <a:gd name="connsiteX50" fmla="*/ 2758507 w 14699170"/>
              <a:gd name="connsiteY50" fmla="*/ 1995884 h 1995884"/>
              <a:gd name="connsiteX51" fmla="*/ 1809551 w 14699170"/>
              <a:gd name="connsiteY51" fmla="*/ 1995884 h 1995884"/>
              <a:gd name="connsiteX52" fmla="*/ 332654 w 14699170"/>
              <a:gd name="connsiteY52" fmla="*/ 1995884 h 1995884"/>
              <a:gd name="connsiteX53" fmla="*/ 0 w 14699170"/>
              <a:gd name="connsiteY53" fmla="*/ 1663230 h 1995884"/>
              <a:gd name="connsiteX54" fmla="*/ 0 w 14699170"/>
              <a:gd name="connsiteY54" fmla="*/ 984636 h 1995884"/>
              <a:gd name="connsiteX55" fmla="*/ 0 w 14699170"/>
              <a:gd name="connsiteY55" fmla="*/ 332654 h 199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4699170" h="1995884" fill="none" extrusionOk="0">
                <a:moveTo>
                  <a:pt x="0" y="332654"/>
                </a:moveTo>
                <a:cubicBezTo>
                  <a:pt x="-20409" y="168118"/>
                  <a:pt x="157561" y="-12940"/>
                  <a:pt x="332654" y="0"/>
                </a:cubicBezTo>
                <a:cubicBezTo>
                  <a:pt x="682943" y="-33184"/>
                  <a:pt x="851718" y="-42101"/>
                  <a:pt x="1281610" y="0"/>
                </a:cubicBezTo>
                <a:cubicBezTo>
                  <a:pt x="1711502" y="42101"/>
                  <a:pt x="1455839" y="6600"/>
                  <a:pt x="1528874" y="0"/>
                </a:cubicBezTo>
                <a:cubicBezTo>
                  <a:pt x="1601909" y="-6600"/>
                  <a:pt x="1878059" y="5390"/>
                  <a:pt x="2056814" y="0"/>
                </a:cubicBezTo>
                <a:cubicBezTo>
                  <a:pt x="2235569" y="-5390"/>
                  <a:pt x="2363589" y="4912"/>
                  <a:pt x="2444416" y="0"/>
                </a:cubicBezTo>
                <a:cubicBezTo>
                  <a:pt x="2525243" y="-4912"/>
                  <a:pt x="2847048" y="-7174"/>
                  <a:pt x="2972357" y="0"/>
                </a:cubicBezTo>
                <a:cubicBezTo>
                  <a:pt x="3097666" y="7174"/>
                  <a:pt x="3252933" y="286"/>
                  <a:pt x="3500297" y="0"/>
                </a:cubicBezTo>
                <a:cubicBezTo>
                  <a:pt x="3747661" y="-286"/>
                  <a:pt x="3838656" y="4678"/>
                  <a:pt x="4168576" y="0"/>
                </a:cubicBezTo>
                <a:cubicBezTo>
                  <a:pt x="4498496" y="-4678"/>
                  <a:pt x="4460576" y="21058"/>
                  <a:pt x="4696517" y="0"/>
                </a:cubicBezTo>
                <a:cubicBezTo>
                  <a:pt x="4932458" y="-21058"/>
                  <a:pt x="5128959" y="-379"/>
                  <a:pt x="5505135" y="0"/>
                </a:cubicBezTo>
                <a:cubicBezTo>
                  <a:pt x="5881311" y="379"/>
                  <a:pt x="6137320" y="-35295"/>
                  <a:pt x="6313752" y="0"/>
                </a:cubicBezTo>
                <a:cubicBezTo>
                  <a:pt x="6490184" y="35295"/>
                  <a:pt x="6685909" y="-23845"/>
                  <a:pt x="6982031" y="0"/>
                </a:cubicBezTo>
                <a:cubicBezTo>
                  <a:pt x="7278153" y="23845"/>
                  <a:pt x="7154461" y="7323"/>
                  <a:pt x="7229295" y="0"/>
                </a:cubicBezTo>
                <a:cubicBezTo>
                  <a:pt x="7304129" y="-7323"/>
                  <a:pt x="7438653" y="18485"/>
                  <a:pt x="7616897" y="0"/>
                </a:cubicBezTo>
                <a:cubicBezTo>
                  <a:pt x="7795141" y="-18485"/>
                  <a:pt x="7913153" y="19442"/>
                  <a:pt x="8144837" y="0"/>
                </a:cubicBezTo>
                <a:cubicBezTo>
                  <a:pt x="8376521" y="-19442"/>
                  <a:pt x="8284929" y="8572"/>
                  <a:pt x="8392100" y="0"/>
                </a:cubicBezTo>
                <a:cubicBezTo>
                  <a:pt x="8499271" y="-8572"/>
                  <a:pt x="8594602" y="16200"/>
                  <a:pt x="8779702" y="0"/>
                </a:cubicBezTo>
                <a:cubicBezTo>
                  <a:pt x="8964802" y="-16200"/>
                  <a:pt x="8928499" y="6388"/>
                  <a:pt x="9026966" y="0"/>
                </a:cubicBezTo>
                <a:cubicBezTo>
                  <a:pt x="9125433" y="-6388"/>
                  <a:pt x="9365337" y="5963"/>
                  <a:pt x="9554906" y="0"/>
                </a:cubicBezTo>
                <a:cubicBezTo>
                  <a:pt x="9744475" y="-5963"/>
                  <a:pt x="9751480" y="-10347"/>
                  <a:pt x="9802169" y="0"/>
                </a:cubicBezTo>
                <a:cubicBezTo>
                  <a:pt x="9852858" y="10347"/>
                  <a:pt x="10375672" y="21894"/>
                  <a:pt x="10751126" y="0"/>
                </a:cubicBezTo>
                <a:cubicBezTo>
                  <a:pt x="11126580" y="-21894"/>
                  <a:pt x="10972200" y="4187"/>
                  <a:pt x="11138728" y="0"/>
                </a:cubicBezTo>
                <a:cubicBezTo>
                  <a:pt x="11305256" y="-4187"/>
                  <a:pt x="11334429" y="-4647"/>
                  <a:pt x="11385991" y="0"/>
                </a:cubicBezTo>
                <a:cubicBezTo>
                  <a:pt x="11437553" y="4647"/>
                  <a:pt x="11740127" y="-23679"/>
                  <a:pt x="12054270" y="0"/>
                </a:cubicBezTo>
                <a:cubicBezTo>
                  <a:pt x="12368413" y="23679"/>
                  <a:pt x="12241589" y="5353"/>
                  <a:pt x="12301533" y="0"/>
                </a:cubicBezTo>
                <a:cubicBezTo>
                  <a:pt x="12361477" y="-5353"/>
                  <a:pt x="12433902" y="1869"/>
                  <a:pt x="12548797" y="0"/>
                </a:cubicBezTo>
                <a:cubicBezTo>
                  <a:pt x="12663692" y="-1869"/>
                  <a:pt x="12987230" y="-485"/>
                  <a:pt x="13217076" y="0"/>
                </a:cubicBezTo>
                <a:cubicBezTo>
                  <a:pt x="13446922" y="485"/>
                  <a:pt x="14122603" y="37598"/>
                  <a:pt x="14366516" y="0"/>
                </a:cubicBezTo>
                <a:cubicBezTo>
                  <a:pt x="14574877" y="-28224"/>
                  <a:pt x="14708431" y="166663"/>
                  <a:pt x="14699170" y="332654"/>
                </a:cubicBezTo>
                <a:cubicBezTo>
                  <a:pt x="14688767" y="516969"/>
                  <a:pt x="14665580" y="696577"/>
                  <a:pt x="14699170" y="1011248"/>
                </a:cubicBezTo>
                <a:cubicBezTo>
                  <a:pt x="14732760" y="1325919"/>
                  <a:pt x="14705246" y="1518703"/>
                  <a:pt x="14699170" y="1663230"/>
                </a:cubicBezTo>
                <a:cubicBezTo>
                  <a:pt x="14694199" y="1881482"/>
                  <a:pt x="14565134" y="2007933"/>
                  <a:pt x="14366516" y="1995884"/>
                </a:cubicBezTo>
                <a:cubicBezTo>
                  <a:pt x="14060660" y="1991854"/>
                  <a:pt x="13966133" y="2021492"/>
                  <a:pt x="13698237" y="1995884"/>
                </a:cubicBezTo>
                <a:cubicBezTo>
                  <a:pt x="13430341" y="1970276"/>
                  <a:pt x="13541711" y="1996904"/>
                  <a:pt x="13450974" y="1995884"/>
                </a:cubicBezTo>
                <a:cubicBezTo>
                  <a:pt x="13360237" y="1994864"/>
                  <a:pt x="13256848" y="2014071"/>
                  <a:pt x="13063372" y="1995884"/>
                </a:cubicBezTo>
                <a:cubicBezTo>
                  <a:pt x="12869896" y="1977697"/>
                  <a:pt x="12892362" y="2005676"/>
                  <a:pt x="12816108" y="1995884"/>
                </a:cubicBezTo>
                <a:cubicBezTo>
                  <a:pt x="12739854" y="1986092"/>
                  <a:pt x="12347693" y="2004333"/>
                  <a:pt x="12007491" y="1995884"/>
                </a:cubicBezTo>
                <a:cubicBezTo>
                  <a:pt x="11667289" y="1987435"/>
                  <a:pt x="11394033" y="1960202"/>
                  <a:pt x="11058534" y="1995884"/>
                </a:cubicBezTo>
                <a:cubicBezTo>
                  <a:pt x="10723035" y="2031566"/>
                  <a:pt x="10791498" y="2019052"/>
                  <a:pt x="10530594" y="1995884"/>
                </a:cubicBezTo>
                <a:cubicBezTo>
                  <a:pt x="10269690" y="1972716"/>
                  <a:pt x="10249165" y="2003797"/>
                  <a:pt x="10002653" y="1995884"/>
                </a:cubicBezTo>
                <a:cubicBezTo>
                  <a:pt x="9756141" y="1987971"/>
                  <a:pt x="9401361" y="2001744"/>
                  <a:pt x="9194035" y="1995884"/>
                </a:cubicBezTo>
                <a:cubicBezTo>
                  <a:pt x="8986709" y="1990024"/>
                  <a:pt x="8758976" y="1973900"/>
                  <a:pt x="8525756" y="1995884"/>
                </a:cubicBezTo>
                <a:cubicBezTo>
                  <a:pt x="8292536" y="2017868"/>
                  <a:pt x="8139887" y="1975128"/>
                  <a:pt x="7997816" y="1995884"/>
                </a:cubicBezTo>
                <a:cubicBezTo>
                  <a:pt x="7855745" y="2016640"/>
                  <a:pt x="7621095" y="2012836"/>
                  <a:pt x="7469875" y="1995884"/>
                </a:cubicBezTo>
                <a:cubicBezTo>
                  <a:pt x="7318655" y="1978932"/>
                  <a:pt x="7106693" y="2010416"/>
                  <a:pt x="6801596" y="1995884"/>
                </a:cubicBezTo>
                <a:cubicBezTo>
                  <a:pt x="6496499" y="1981352"/>
                  <a:pt x="6121578" y="1972564"/>
                  <a:pt x="5852640" y="1995884"/>
                </a:cubicBezTo>
                <a:cubicBezTo>
                  <a:pt x="5583702" y="2019204"/>
                  <a:pt x="5219648" y="1976214"/>
                  <a:pt x="4903683" y="1995884"/>
                </a:cubicBezTo>
                <a:cubicBezTo>
                  <a:pt x="4587718" y="2015554"/>
                  <a:pt x="4628962" y="2016795"/>
                  <a:pt x="4375743" y="1995884"/>
                </a:cubicBezTo>
                <a:cubicBezTo>
                  <a:pt x="4122524" y="1974973"/>
                  <a:pt x="3652199" y="1957304"/>
                  <a:pt x="3426786" y="1995884"/>
                </a:cubicBezTo>
                <a:cubicBezTo>
                  <a:pt x="3201373" y="2034464"/>
                  <a:pt x="2989582" y="1971227"/>
                  <a:pt x="2758507" y="1995884"/>
                </a:cubicBezTo>
                <a:cubicBezTo>
                  <a:pt x="2527432" y="2020541"/>
                  <a:pt x="2104979" y="1974075"/>
                  <a:pt x="1809551" y="1995884"/>
                </a:cubicBezTo>
                <a:cubicBezTo>
                  <a:pt x="1514123" y="2017693"/>
                  <a:pt x="1067508" y="1961213"/>
                  <a:pt x="332654" y="1995884"/>
                </a:cubicBezTo>
                <a:cubicBezTo>
                  <a:pt x="162425" y="2017317"/>
                  <a:pt x="27418" y="1816625"/>
                  <a:pt x="0" y="1663230"/>
                </a:cubicBezTo>
                <a:cubicBezTo>
                  <a:pt x="-31503" y="1359100"/>
                  <a:pt x="-20807" y="1297241"/>
                  <a:pt x="0" y="984636"/>
                </a:cubicBezTo>
                <a:cubicBezTo>
                  <a:pt x="20807" y="672031"/>
                  <a:pt x="25089" y="483242"/>
                  <a:pt x="0" y="332654"/>
                </a:cubicBezTo>
                <a:close/>
              </a:path>
              <a:path w="14699170" h="1995884" stroke="0" extrusionOk="0">
                <a:moveTo>
                  <a:pt x="0" y="332654"/>
                </a:moveTo>
                <a:cubicBezTo>
                  <a:pt x="4678" y="141615"/>
                  <a:pt x="144495" y="-3391"/>
                  <a:pt x="332654" y="0"/>
                </a:cubicBezTo>
                <a:cubicBezTo>
                  <a:pt x="423354" y="7030"/>
                  <a:pt x="618928" y="-18801"/>
                  <a:pt x="720256" y="0"/>
                </a:cubicBezTo>
                <a:cubicBezTo>
                  <a:pt x="821584" y="18801"/>
                  <a:pt x="1011823" y="22988"/>
                  <a:pt x="1248196" y="0"/>
                </a:cubicBezTo>
                <a:cubicBezTo>
                  <a:pt x="1484569" y="-22988"/>
                  <a:pt x="1392312" y="-1391"/>
                  <a:pt x="1495460" y="0"/>
                </a:cubicBezTo>
                <a:cubicBezTo>
                  <a:pt x="1598608" y="1391"/>
                  <a:pt x="2056589" y="-1943"/>
                  <a:pt x="2444416" y="0"/>
                </a:cubicBezTo>
                <a:cubicBezTo>
                  <a:pt x="2832243" y="1943"/>
                  <a:pt x="2590463" y="-12128"/>
                  <a:pt x="2691679" y="0"/>
                </a:cubicBezTo>
                <a:cubicBezTo>
                  <a:pt x="2792895" y="12128"/>
                  <a:pt x="3246259" y="42939"/>
                  <a:pt x="3640636" y="0"/>
                </a:cubicBezTo>
                <a:cubicBezTo>
                  <a:pt x="4035013" y="-42939"/>
                  <a:pt x="3833812" y="-797"/>
                  <a:pt x="3887899" y="0"/>
                </a:cubicBezTo>
                <a:cubicBezTo>
                  <a:pt x="3941986" y="797"/>
                  <a:pt x="4068330" y="-1826"/>
                  <a:pt x="4135162" y="0"/>
                </a:cubicBezTo>
                <a:cubicBezTo>
                  <a:pt x="4201994" y="1826"/>
                  <a:pt x="4547773" y="-22664"/>
                  <a:pt x="4943780" y="0"/>
                </a:cubicBezTo>
                <a:cubicBezTo>
                  <a:pt x="5339787" y="22664"/>
                  <a:pt x="5429471" y="-30813"/>
                  <a:pt x="5612059" y="0"/>
                </a:cubicBezTo>
                <a:cubicBezTo>
                  <a:pt x="5794647" y="30813"/>
                  <a:pt x="6139499" y="24801"/>
                  <a:pt x="6420677" y="0"/>
                </a:cubicBezTo>
                <a:cubicBezTo>
                  <a:pt x="6701855" y="-24801"/>
                  <a:pt x="6598105" y="10745"/>
                  <a:pt x="6667940" y="0"/>
                </a:cubicBezTo>
                <a:cubicBezTo>
                  <a:pt x="6737775" y="-10745"/>
                  <a:pt x="7312238" y="31135"/>
                  <a:pt x="7476558" y="0"/>
                </a:cubicBezTo>
                <a:cubicBezTo>
                  <a:pt x="7640878" y="-31135"/>
                  <a:pt x="7608377" y="1215"/>
                  <a:pt x="7723821" y="0"/>
                </a:cubicBezTo>
                <a:cubicBezTo>
                  <a:pt x="7839265" y="-1215"/>
                  <a:pt x="7885444" y="11217"/>
                  <a:pt x="7971085" y="0"/>
                </a:cubicBezTo>
                <a:cubicBezTo>
                  <a:pt x="8056726" y="-11217"/>
                  <a:pt x="8475537" y="-40178"/>
                  <a:pt x="8779702" y="0"/>
                </a:cubicBezTo>
                <a:cubicBezTo>
                  <a:pt x="9083867" y="40178"/>
                  <a:pt x="8988629" y="5673"/>
                  <a:pt x="9167304" y="0"/>
                </a:cubicBezTo>
                <a:cubicBezTo>
                  <a:pt x="9345979" y="-5673"/>
                  <a:pt x="9754866" y="19198"/>
                  <a:pt x="10116261" y="0"/>
                </a:cubicBezTo>
                <a:cubicBezTo>
                  <a:pt x="10477656" y="-19198"/>
                  <a:pt x="10564583" y="39675"/>
                  <a:pt x="10924878" y="0"/>
                </a:cubicBezTo>
                <a:cubicBezTo>
                  <a:pt x="11285173" y="-39675"/>
                  <a:pt x="11657971" y="-21583"/>
                  <a:pt x="11873835" y="0"/>
                </a:cubicBezTo>
                <a:cubicBezTo>
                  <a:pt x="12089699" y="21583"/>
                  <a:pt x="12012045" y="-4182"/>
                  <a:pt x="12121098" y="0"/>
                </a:cubicBezTo>
                <a:cubicBezTo>
                  <a:pt x="12230151" y="4182"/>
                  <a:pt x="12254349" y="-6472"/>
                  <a:pt x="12368361" y="0"/>
                </a:cubicBezTo>
                <a:cubicBezTo>
                  <a:pt x="12482373" y="6472"/>
                  <a:pt x="12762782" y="-17919"/>
                  <a:pt x="12896302" y="0"/>
                </a:cubicBezTo>
                <a:cubicBezTo>
                  <a:pt x="13029822" y="17919"/>
                  <a:pt x="13058538" y="809"/>
                  <a:pt x="13143565" y="0"/>
                </a:cubicBezTo>
                <a:cubicBezTo>
                  <a:pt x="13228592" y="-809"/>
                  <a:pt x="13286539" y="-10667"/>
                  <a:pt x="13390828" y="0"/>
                </a:cubicBezTo>
                <a:cubicBezTo>
                  <a:pt x="13495117" y="10667"/>
                  <a:pt x="13539155" y="5518"/>
                  <a:pt x="13638092" y="0"/>
                </a:cubicBezTo>
                <a:cubicBezTo>
                  <a:pt x="13737029" y="-5518"/>
                  <a:pt x="14122981" y="17917"/>
                  <a:pt x="14366516" y="0"/>
                </a:cubicBezTo>
                <a:cubicBezTo>
                  <a:pt x="14554051" y="30529"/>
                  <a:pt x="14736264" y="124534"/>
                  <a:pt x="14699170" y="332654"/>
                </a:cubicBezTo>
                <a:cubicBezTo>
                  <a:pt x="14681314" y="530831"/>
                  <a:pt x="14675931" y="695902"/>
                  <a:pt x="14699170" y="1011248"/>
                </a:cubicBezTo>
                <a:cubicBezTo>
                  <a:pt x="14722409" y="1326594"/>
                  <a:pt x="14677816" y="1524668"/>
                  <a:pt x="14699170" y="1663230"/>
                </a:cubicBezTo>
                <a:cubicBezTo>
                  <a:pt x="14711091" y="1860354"/>
                  <a:pt x="14554404" y="1996221"/>
                  <a:pt x="14366516" y="1995884"/>
                </a:cubicBezTo>
                <a:cubicBezTo>
                  <a:pt x="14189599" y="1989133"/>
                  <a:pt x="13965708" y="1993238"/>
                  <a:pt x="13838575" y="1995884"/>
                </a:cubicBezTo>
                <a:cubicBezTo>
                  <a:pt x="13711442" y="1998530"/>
                  <a:pt x="13550556" y="1992036"/>
                  <a:pt x="13310635" y="1995884"/>
                </a:cubicBezTo>
                <a:cubicBezTo>
                  <a:pt x="13070714" y="1999732"/>
                  <a:pt x="12920859" y="1987421"/>
                  <a:pt x="12782694" y="1995884"/>
                </a:cubicBezTo>
                <a:cubicBezTo>
                  <a:pt x="12644529" y="2004347"/>
                  <a:pt x="12474159" y="1987466"/>
                  <a:pt x="12395093" y="1995884"/>
                </a:cubicBezTo>
                <a:cubicBezTo>
                  <a:pt x="12316027" y="2004302"/>
                  <a:pt x="12240715" y="1987496"/>
                  <a:pt x="12147829" y="1995884"/>
                </a:cubicBezTo>
                <a:cubicBezTo>
                  <a:pt x="12054943" y="2004272"/>
                  <a:pt x="11950801" y="2007280"/>
                  <a:pt x="11760227" y="1995884"/>
                </a:cubicBezTo>
                <a:cubicBezTo>
                  <a:pt x="11569653" y="1984488"/>
                  <a:pt x="11354018" y="2009059"/>
                  <a:pt x="11232287" y="1995884"/>
                </a:cubicBezTo>
                <a:cubicBezTo>
                  <a:pt x="11110556" y="1982709"/>
                  <a:pt x="10719595" y="1999713"/>
                  <a:pt x="10283330" y="1995884"/>
                </a:cubicBezTo>
                <a:cubicBezTo>
                  <a:pt x="9847065" y="1992055"/>
                  <a:pt x="9730678" y="1974599"/>
                  <a:pt x="9334374" y="1995884"/>
                </a:cubicBezTo>
                <a:cubicBezTo>
                  <a:pt x="8938070" y="2017169"/>
                  <a:pt x="9191258" y="2004727"/>
                  <a:pt x="9087111" y="1995884"/>
                </a:cubicBezTo>
                <a:cubicBezTo>
                  <a:pt x="8982964" y="1987041"/>
                  <a:pt x="8781616" y="2003006"/>
                  <a:pt x="8559170" y="1995884"/>
                </a:cubicBezTo>
                <a:cubicBezTo>
                  <a:pt x="8336724" y="1988762"/>
                  <a:pt x="8378179" y="1988967"/>
                  <a:pt x="8311907" y="1995884"/>
                </a:cubicBezTo>
                <a:cubicBezTo>
                  <a:pt x="8245635" y="2002801"/>
                  <a:pt x="7832067" y="2024183"/>
                  <a:pt x="7643628" y="1995884"/>
                </a:cubicBezTo>
                <a:cubicBezTo>
                  <a:pt x="7455189" y="1967585"/>
                  <a:pt x="7164751" y="1996591"/>
                  <a:pt x="6975349" y="1995884"/>
                </a:cubicBezTo>
                <a:cubicBezTo>
                  <a:pt x="6785947" y="1995177"/>
                  <a:pt x="6343538" y="1982453"/>
                  <a:pt x="6166731" y="1995884"/>
                </a:cubicBezTo>
                <a:cubicBezTo>
                  <a:pt x="5989924" y="2009315"/>
                  <a:pt x="5786271" y="1974420"/>
                  <a:pt x="5498452" y="1995884"/>
                </a:cubicBezTo>
                <a:cubicBezTo>
                  <a:pt x="5210633" y="2017348"/>
                  <a:pt x="4921982" y="1955970"/>
                  <a:pt x="4689834" y="1995884"/>
                </a:cubicBezTo>
                <a:cubicBezTo>
                  <a:pt x="4457686" y="2035798"/>
                  <a:pt x="4387409" y="1986978"/>
                  <a:pt x="4302232" y="1995884"/>
                </a:cubicBezTo>
                <a:cubicBezTo>
                  <a:pt x="4217055" y="2004790"/>
                  <a:pt x="3893714" y="2019578"/>
                  <a:pt x="3633953" y="1995884"/>
                </a:cubicBezTo>
                <a:cubicBezTo>
                  <a:pt x="3374192" y="1972190"/>
                  <a:pt x="3346717" y="2008041"/>
                  <a:pt x="3246351" y="1995884"/>
                </a:cubicBezTo>
                <a:cubicBezTo>
                  <a:pt x="3145985" y="1983727"/>
                  <a:pt x="2739714" y="2002481"/>
                  <a:pt x="2437733" y="1995884"/>
                </a:cubicBezTo>
                <a:cubicBezTo>
                  <a:pt x="2135752" y="1989287"/>
                  <a:pt x="1960438" y="1983668"/>
                  <a:pt x="1629116" y="1995884"/>
                </a:cubicBezTo>
                <a:cubicBezTo>
                  <a:pt x="1297794" y="2008100"/>
                  <a:pt x="661017" y="2020741"/>
                  <a:pt x="332654" y="1995884"/>
                </a:cubicBezTo>
                <a:cubicBezTo>
                  <a:pt x="159615" y="2007824"/>
                  <a:pt x="-22364" y="1857236"/>
                  <a:pt x="0" y="1663230"/>
                </a:cubicBezTo>
                <a:cubicBezTo>
                  <a:pt x="-19549" y="1404451"/>
                  <a:pt x="-19965" y="1322573"/>
                  <a:pt x="0" y="1037859"/>
                </a:cubicBezTo>
                <a:cubicBezTo>
                  <a:pt x="19965" y="753145"/>
                  <a:pt x="-5064" y="513872"/>
                  <a:pt x="0" y="33265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8DF"/>
            </a:solidFill>
            <a:extLst>
              <a:ext uri="{C807C97D-BFC1-408E-A445-0C87EB9F89A2}">
                <ask:lineSketchStyleProps xmlns:ask="http://schemas.microsoft.com/office/drawing/2018/sketchyshapes" xmlns="" sd="136878385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4F799471-3D55-2C5C-4A61-2B5053036734}"/>
              </a:ext>
            </a:extLst>
          </p:cNvPr>
          <p:cNvSpPr/>
          <p:nvPr/>
        </p:nvSpPr>
        <p:spPr>
          <a:xfrm>
            <a:off x="2286000" y="450678"/>
            <a:ext cx="134873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0" cap="none" spc="0" dirty="0">
                <a:ln w="0"/>
                <a:solidFill>
                  <a:schemeClr val="tx1"/>
                </a:solidFill>
              </a:rPr>
              <a:t>Chia sẻ cảm xúc và trao đổi về ý nghĩa của bài hát.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775E0924-1F91-8CDB-8142-332898DF51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57" y="401368"/>
            <a:ext cx="1768587" cy="1936096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93669984-F0D8-02A2-4FF7-9B59FF43C2A6}"/>
              </a:ext>
            </a:extLst>
          </p:cNvPr>
          <p:cNvSpPr txBox="1"/>
          <p:nvPr/>
        </p:nvSpPr>
        <p:spPr>
          <a:xfrm>
            <a:off x="3428999" y="5177589"/>
            <a:ext cx="11366109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5400" dirty="0"/>
              <a:t>Niềm vui trong gia đình bạn nhỏ được thể hiện như thế nào?</a:t>
            </a:r>
          </a:p>
          <a:p>
            <a:pPr marL="685800" indent="-6858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5400" dirty="0"/>
              <a:t>Bạn nhỏ mong ước điều gì?</a:t>
            </a: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xmlns="" id="{13D680D6-79C5-518E-DB2C-FE7112DAD87A}"/>
              </a:ext>
            </a:extLst>
          </p:cNvPr>
          <p:cNvSpPr/>
          <p:nvPr/>
        </p:nvSpPr>
        <p:spPr>
          <a:xfrm>
            <a:off x="3429000" y="4050896"/>
            <a:ext cx="2162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0"/>
                <a:solidFill>
                  <a:srgbClr val="C00000"/>
                </a:solidFill>
              </a:rPr>
              <a:t>GỢI Ý</a:t>
            </a:r>
          </a:p>
        </p:txBody>
      </p:sp>
    </p:spTree>
    <p:extLst>
      <p:ext uri="{BB962C8B-B14F-4D97-AF65-F5344CB8AC3E}">
        <p14:creationId xmlns:p14="http://schemas.microsoft.com/office/powerpoint/2010/main" val="812446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822E69-3E17-DD1A-4A7B-7DEBFB2B8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54E7D3A7-B4F0-C76C-3873-9723AAFF17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F93DF0C2-5061-268F-3213-2B9104088D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4580AACF-CB9C-AC88-8463-621BEE9B637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BB586ECC-A608-B7AE-DE88-7EA3BEB9341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0E5D6BB9-8772-31D5-CC5C-68A55AF188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2E00257F-9A25-D707-006D-E163CA42CCBC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Nhóm 33">
            <a:extLst>
              <a:ext uri="{FF2B5EF4-FFF2-40B4-BE49-F238E27FC236}">
                <a16:creationId xmlns:a16="http://schemas.microsoft.com/office/drawing/2014/main" xmlns="" id="{EDF728C4-EDD8-CB56-B847-618768D89715}"/>
              </a:ext>
            </a:extLst>
          </p:cNvPr>
          <p:cNvGrpSpPr/>
          <p:nvPr/>
        </p:nvGrpSpPr>
        <p:grpSpPr>
          <a:xfrm>
            <a:off x="533400" y="333855"/>
            <a:ext cx="4375230" cy="4114800"/>
            <a:chOff x="381000" y="3143250"/>
            <a:chExt cx="4375230" cy="4114800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xmlns="" id="{FEF87607-309A-786D-1A35-097C2315AB48}"/>
                </a:ext>
              </a:extLst>
            </p:cNvPr>
            <p:cNvSpPr/>
            <p:nvPr/>
          </p:nvSpPr>
          <p:spPr>
            <a:xfrm>
              <a:off x="381000" y="3143250"/>
              <a:ext cx="4375230" cy="4114800"/>
            </a:xfrm>
            <a:custGeom>
              <a:avLst/>
              <a:gdLst/>
              <a:ahLst/>
              <a:cxnLst/>
              <a:rect l="l" t="t" r="r" b="b"/>
              <a:pathLst>
                <a:path w="4375230" h="4114800">
                  <a:moveTo>
                    <a:pt x="0" y="0"/>
                  </a:moveTo>
                  <a:lnTo>
                    <a:pt x="4375230" y="0"/>
                  </a:lnTo>
                  <a:lnTo>
                    <a:pt x="437523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xmlns="" id="{4C18C130-3894-36A7-CDA4-8AED50B5A3A8}"/>
                </a:ext>
              </a:extLst>
            </p:cNvPr>
            <p:cNvSpPr/>
            <p:nvPr/>
          </p:nvSpPr>
          <p:spPr>
            <a:xfrm>
              <a:off x="1359322" y="4265194"/>
              <a:ext cx="2298278" cy="19787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xmlns="" id="{918EA1C9-E393-4C91-0B0A-21E584FF923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20923" y="4732518"/>
              <a:ext cx="1832087" cy="963035"/>
            </a:xfrm>
            <a:custGeom>
              <a:avLst/>
              <a:gdLst/>
              <a:ahLst/>
              <a:cxnLst/>
              <a:rect l="l" t="t" r="r" b="b"/>
              <a:pathLst>
                <a:path w="1832087" h="963035">
                  <a:moveTo>
                    <a:pt x="1529820" y="364360"/>
                  </a:moveTo>
                  <a:lnTo>
                    <a:pt x="1477099" y="367875"/>
                  </a:lnTo>
                  <a:cubicBezTo>
                    <a:pt x="1451325" y="369437"/>
                    <a:pt x="1431213" y="378419"/>
                    <a:pt x="1416763" y="394821"/>
                  </a:cubicBezTo>
                  <a:cubicBezTo>
                    <a:pt x="1402314" y="411223"/>
                    <a:pt x="1394308" y="434655"/>
                    <a:pt x="1392746" y="465116"/>
                  </a:cubicBezTo>
                  <a:lnTo>
                    <a:pt x="1382202" y="749808"/>
                  </a:lnTo>
                  <a:cubicBezTo>
                    <a:pt x="1382202" y="752151"/>
                    <a:pt x="1382202" y="754885"/>
                    <a:pt x="1382202" y="758009"/>
                  </a:cubicBezTo>
                  <a:cubicBezTo>
                    <a:pt x="1382202" y="780660"/>
                    <a:pt x="1388646" y="797257"/>
                    <a:pt x="1401533" y="807801"/>
                  </a:cubicBezTo>
                  <a:cubicBezTo>
                    <a:pt x="1414420" y="818345"/>
                    <a:pt x="1432189" y="823618"/>
                    <a:pt x="1454840" y="823618"/>
                  </a:cubicBezTo>
                  <a:cubicBezTo>
                    <a:pt x="1456402" y="823618"/>
                    <a:pt x="1457964" y="823618"/>
                    <a:pt x="1459526" y="823618"/>
                  </a:cubicBezTo>
                  <a:lnTo>
                    <a:pt x="1525134" y="822446"/>
                  </a:lnTo>
                  <a:cubicBezTo>
                    <a:pt x="1551690" y="821665"/>
                    <a:pt x="1571411" y="814440"/>
                    <a:pt x="1584299" y="800772"/>
                  </a:cubicBezTo>
                  <a:cubicBezTo>
                    <a:pt x="1597186" y="787103"/>
                    <a:pt x="1604410" y="761524"/>
                    <a:pt x="1605973" y="724034"/>
                  </a:cubicBezTo>
                  <a:lnTo>
                    <a:pt x="1618860" y="442856"/>
                  </a:lnTo>
                  <a:cubicBezTo>
                    <a:pt x="1618860" y="440513"/>
                    <a:pt x="1618860" y="438169"/>
                    <a:pt x="1618860" y="435826"/>
                  </a:cubicBezTo>
                  <a:cubicBezTo>
                    <a:pt x="1618860" y="407709"/>
                    <a:pt x="1610854" y="388768"/>
                    <a:pt x="1594843" y="379005"/>
                  </a:cubicBezTo>
                  <a:cubicBezTo>
                    <a:pt x="1578831" y="369242"/>
                    <a:pt x="1560281" y="364360"/>
                    <a:pt x="1539193" y="364360"/>
                  </a:cubicBezTo>
                  <a:cubicBezTo>
                    <a:pt x="1536069" y="364360"/>
                    <a:pt x="1532944" y="364360"/>
                    <a:pt x="1529820" y="364360"/>
                  </a:cubicBezTo>
                  <a:close/>
                  <a:moveTo>
                    <a:pt x="850335" y="344443"/>
                  </a:moveTo>
                  <a:cubicBezTo>
                    <a:pt x="841744" y="344443"/>
                    <a:pt x="834910" y="346591"/>
                    <a:pt x="829833" y="350887"/>
                  </a:cubicBezTo>
                  <a:cubicBezTo>
                    <a:pt x="824756" y="355183"/>
                    <a:pt x="822217" y="362408"/>
                    <a:pt x="822217" y="372561"/>
                  </a:cubicBezTo>
                  <a:lnTo>
                    <a:pt x="818703" y="531895"/>
                  </a:lnTo>
                  <a:cubicBezTo>
                    <a:pt x="818703" y="533458"/>
                    <a:pt x="818703" y="535020"/>
                    <a:pt x="818703" y="536582"/>
                  </a:cubicBezTo>
                  <a:cubicBezTo>
                    <a:pt x="818703" y="552203"/>
                    <a:pt x="822022" y="561966"/>
                    <a:pt x="828661" y="565871"/>
                  </a:cubicBezTo>
                  <a:cubicBezTo>
                    <a:pt x="835300" y="569776"/>
                    <a:pt x="844087" y="571729"/>
                    <a:pt x="855022" y="571729"/>
                  </a:cubicBezTo>
                  <a:cubicBezTo>
                    <a:pt x="856584" y="571729"/>
                    <a:pt x="858536" y="571729"/>
                    <a:pt x="860880" y="571729"/>
                  </a:cubicBezTo>
                  <a:lnTo>
                    <a:pt x="945233" y="567043"/>
                  </a:lnTo>
                  <a:cubicBezTo>
                    <a:pt x="965540" y="566262"/>
                    <a:pt x="982919" y="560599"/>
                    <a:pt x="997368" y="550055"/>
                  </a:cubicBezTo>
                  <a:cubicBezTo>
                    <a:pt x="1011817" y="539511"/>
                    <a:pt x="1019042" y="520570"/>
                    <a:pt x="1019042" y="493233"/>
                  </a:cubicBezTo>
                  <a:cubicBezTo>
                    <a:pt x="1019042" y="490890"/>
                    <a:pt x="1019042" y="488157"/>
                    <a:pt x="1019042" y="485032"/>
                  </a:cubicBezTo>
                  <a:lnTo>
                    <a:pt x="1016699" y="424111"/>
                  </a:lnTo>
                  <a:cubicBezTo>
                    <a:pt x="1015137" y="392869"/>
                    <a:pt x="1006741" y="371780"/>
                    <a:pt x="991510" y="360845"/>
                  </a:cubicBezTo>
                  <a:cubicBezTo>
                    <a:pt x="976280" y="349911"/>
                    <a:pt x="956168" y="344443"/>
                    <a:pt x="931174" y="344443"/>
                  </a:cubicBezTo>
                  <a:close/>
                  <a:moveTo>
                    <a:pt x="1676267" y="235487"/>
                  </a:moveTo>
                  <a:cubicBezTo>
                    <a:pt x="1723911" y="235487"/>
                    <a:pt x="1761792" y="247788"/>
                    <a:pt x="1789910" y="272392"/>
                  </a:cubicBezTo>
                  <a:cubicBezTo>
                    <a:pt x="1818028" y="296995"/>
                    <a:pt x="1832087" y="334290"/>
                    <a:pt x="1832087" y="384277"/>
                  </a:cubicBezTo>
                  <a:cubicBezTo>
                    <a:pt x="1832087" y="390525"/>
                    <a:pt x="1831696" y="396774"/>
                    <a:pt x="1830915" y="403022"/>
                  </a:cubicBezTo>
                  <a:lnTo>
                    <a:pt x="1806312" y="775583"/>
                  </a:lnTo>
                  <a:cubicBezTo>
                    <a:pt x="1803969" y="813073"/>
                    <a:pt x="1797720" y="844120"/>
                    <a:pt x="1787567" y="868723"/>
                  </a:cubicBezTo>
                  <a:cubicBezTo>
                    <a:pt x="1777413" y="893326"/>
                    <a:pt x="1763550" y="912853"/>
                    <a:pt x="1745976" y="927302"/>
                  </a:cubicBezTo>
                  <a:cubicBezTo>
                    <a:pt x="1728402" y="941751"/>
                    <a:pt x="1708876" y="951319"/>
                    <a:pt x="1687397" y="956006"/>
                  </a:cubicBezTo>
                  <a:cubicBezTo>
                    <a:pt x="1665918" y="960692"/>
                    <a:pt x="1643854" y="963035"/>
                    <a:pt x="1621203" y="963035"/>
                  </a:cubicBezTo>
                  <a:cubicBezTo>
                    <a:pt x="1614955" y="963035"/>
                    <a:pt x="1608316" y="963035"/>
                    <a:pt x="1601286" y="963035"/>
                  </a:cubicBezTo>
                  <a:lnTo>
                    <a:pt x="1420864" y="956006"/>
                  </a:lnTo>
                  <a:cubicBezTo>
                    <a:pt x="1396651" y="955225"/>
                    <a:pt x="1374587" y="951905"/>
                    <a:pt x="1354670" y="946047"/>
                  </a:cubicBezTo>
                  <a:cubicBezTo>
                    <a:pt x="1334753" y="940189"/>
                    <a:pt x="1317570" y="930817"/>
                    <a:pt x="1303121" y="917929"/>
                  </a:cubicBezTo>
                  <a:cubicBezTo>
                    <a:pt x="1288671" y="905042"/>
                    <a:pt x="1277541" y="888640"/>
                    <a:pt x="1269731" y="868723"/>
                  </a:cubicBezTo>
                  <a:cubicBezTo>
                    <a:pt x="1261920" y="848806"/>
                    <a:pt x="1258015" y="824008"/>
                    <a:pt x="1258015" y="794328"/>
                  </a:cubicBezTo>
                  <a:lnTo>
                    <a:pt x="1259186" y="425282"/>
                  </a:lnTo>
                  <a:cubicBezTo>
                    <a:pt x="1259186" y="371390"/>
                    <a:pt x="1271293" y="332142"/>
                    <a:pt x="1295505" y="307539"/>
                  </a:cubicBezTo>
                  <a:cubicBezTo>
                    <a:pt x="1319718" y="282936"/>
                    <a:pt x="1359942" y="267510"/>
                    <a:pt x="1416177" y="261262"/>
                  </a:cubicBezTo>
                  <a:lnTo>
                    <a:pt x="1638777" y="237830"/>
                  </a:lnTo>
                  <a:cubicBezTo>
                    <a:pt x="1652055" y="236268"/>
                    <a:pt x="1664551" y="235487"/>
                    <a:pt x="1676267" y="235487"/>
                  </a:cubicBezTo>
                  <a:close/>
                  <a:moveTo>
                    <a:pt x="535410" y="201511"/>
                  </a:moveTo>
                  <a:cubicBezTo>
                    <a:pt x="549469" y="201511"/>
                    <a:pt x="559037" y="204440"/>
                    <a:pt x="564114" y="210298"/>
                  </a:cubicBezTo>
                  <a:cubicBezTo>
                    <a:pt x="566652" y="213227"/>
                    <a:pt x="568654" y="217083"/>
                    <a:pt x="570118" y="221867"/>
                  </a:cubicBezTo>
                  <a:lnTo>
                    <a:pt x="571274" y="228988"/>
                  </a:lnTo>
                  <a:lnTo>
                    <a:pt x="571647" y="225968"/>
                  </a:lnTo>
                  <a:cubicBezTo>
                    <a:pt x="572526" y="222746"/>
                    <a:pt x="573844" y="219866"/>
                    <a:pt x="575601" y="217328"/>
                  </a:cubicBezTo>
                  <a:cubicBezTo>
                    <a:pt x="579116" y="212251"/>
                    <a:pt x="586731" y="209712"/>
                    <a:pt x="598447" y="209712"/>
                  </a:cubicBezTo>
                  <a:lnTo>
                    <a:pt x="955777" y="206198"/>
                  </a:lnTo>
                  <a:cubicBezTo>
                    <a:pt x="994830" y="206198"/>
                    <a:pt x="1028610" y="209127"/>
                    <a:pt x="1057118" y="214984"/>
                  </a:cubicBezTo>
                  <a:cubicBezTo>
                    <a:pt x="1085627" y="220842"/>
                    <a:pt x="1109253" y="230801"/>
                    <a:pt x="1127999" y="244860"/>
                  </a:cubicBezTo>
                  <a:cubicBezTo>
                    <a:pt x="1146744" y="258918"/>
                    <a:pt x="1160803" y="278054"/>
                    <a:pt x="1170175" y="302267"/>
                  </a:cubicBezTo>
                  <a:cubicBezTo>
                    <a:pt x="1179548" y="326479"/>
                    <a:pt x="1185015" y="356550"/>
                    <a:pt x="1186577" y="392478"/>
                  </a:cubicBezTo>
                  <a:lnTo>
                    <a:pt x="1191264" y="497920"/>
                  </a:lnTo>
                  <a:cubicBezTo>
                    <a:pt x="1191264" y="501044"/>
                    <a:pt x="1191264" y="504168"/>
                    <a:pt x="1191264" y="507292"/>
                  </a:cubicBezTo>
                  <a:cubicBezTo>
                    <a:pt x="1191264" y="532286"/>
                    <a:pt x="1188139" y="554741"/>
                    <a:pt x="1181891" y="574658"/>
                  </a:cubicBezTo>
                  <a:cubicBezTo>
                    <a:pt x="1175643" y="594575"/>
                    <a:pt x="1166075" y="611758"/>
                    <a:pt x="1153188" y="626207"/>
                  </a:cubicBezTo>
                  <a:cubicBezTo>
                    <a:pt x="1140300" y="640657"/>
                    <a:pt x="1125265" y="651787"/>
                    <a:pt x="1108082" y="659597"/>
                  </a:cubicBezTo>
                  <a:cubicBezTo>
                    <a:pt x="1090899" y="667408"/>
                    <a:pt x="1072544" y="672875"/>
                    <a:pt x="1053018" y="675999"/>
                  </a:cubicBezTo>
                  <a:lnTo>
                    <a:pt x="1077621" y="761524"/>
                  </a:lnTo>
                  <a:cubicBezTo>
                    <a:pt x="1079183" y="770116"/>
                    <a:pt x="1082698" y="776755"/>
                    <a:pt x="1088165" y="781441"/>
                  </a:cubicBezTo>
                  <a:cubicBezTo>
                    <a:pt x="1093632" y="786127"/>
                    <a:pt x="1104177" y="789642"/>
                    <a:pt x="1119798" y="791985"/>
                  </a:cubicBezTo>
                  <a:lnTo>
                    <a:pt x="1222896" y="808387"/>
                  </a:lnTo>
                  <a:cubicBezTo>
                    <a:pt x="1233050" y="809949"/>
                    <a:pt x="1239884" y="814050"/>
                    <a:pt x="1243399" y="820689"/>
                  </a:cubicBezTo>
                  <a:cubicBezTo>
                    <a:pt x="1246914" y="827328"/>
                    <a:pt x="1248671" y="834162"/>
                    <a:pt x="1248671" y="841191"/>
                  </a:cubicBezTo>
                  <a:cubicBezTo>
                    <a:pt x="1248671" y="844315"/>
                    <a:pt x="1248280" y="847440"/>
                    <a:pt x="1247499" y="850564"/>
                  </a:cubicBezTo>
                  <a:lnTo>
                    <a:pt x="1236955" y="932574"/>
                  </a:lnTo>
                  <a:cubicBezTo>
                    <a:pt x="1235393" y="944290"/>
                    <a:pt x="1230707" y="952295"/>
                    <a:pt x="1222896" y="956591"/>
                  </a:cubicBezTo>
                  <a:cubicBezTo>
                    <a:pt x="1215086" y="960887"/>
                    <a:pt x="1207275" y="963035"/>
                    <a:pt x="1199465" y="963035"/>
                  </a:cubicBezTo>
                  <a:cubicBezTo>
                    <a:pt x="1194778" y="963035"/>
                    <a:pt x="1190092" y="962644"/>
                    <a:pt x="1185406" y="961863"/>
                  </a:cubicBezTo>
                  <a:lnTo>
                    <a:pt x="1077621" y="940775"/>
                  </a:lnTo>
                  <a:cubicBezTo>
                    <a:pt x="1063562" y="938432"/>
                    <a:pt x="1050089" y="934917"/>
                    <a:pt x="1037202" y="930231"/>
                  </a:cubicBezTo>
                  <a:cubicBezTo>
                    <a:pt x="1024314" y="925545"/>
                    <a:pt x="1012403" y="919101"/>
                    <a:pt x="1001468" y="910900"/>
                  </a:cubicBezTo>
                  <a:cubicBezTo>
                    <a:pt x="990534" y="902699"/>
                    <a:pt x="980966" y="891959"/>
                    <a:pt x="972765" y="878682"/>
                  </a:cubicBezTo>
                  <a:cubicBezTo>
                    <a:pt x="964564" y="865404"/>
                    <a:pt x="958120" y="848611"/>
                    <a:pt x="953434" y="828304"/>
                  </a:cubicBezTo>
                  <a:lnTo>
                    <a:pt x="918287" y="672484"/>
                  </a:lnTo>
                  <a:lnTo>
                    <a:pt x="867909" y="673656"/>
                  </a:lnTo>
                  <a:cubicBezTo>
                    <a:pt x="855412" y="673656"/>
                    <a:pt x="849164" y="681466"/>
                    <a:pt x="849164" y="697087"/>
                  </a:cubicBezTo>
                  <a:lnTo>
                    <a:pt x="864394" y="910314"/>
                  </a:lnTo>
                  <a:cubicBezTo>
                    <a:pt x="864394" y="911095"/>
                    <a:pt x="864394" y="911876"/>
                    <a:pt x="864394" y="912657"/>
                  </a:cubicBezTo>
                  <a:cubicBezTo>
                    <a:pt x="864394" y="929840"/>
                    <a:pt x="856193" y="938432"/>
                    <a:pt x="839791" y="938432"/>
                  </a:cubicBezTo>
                  <a:lnTo>
                    <a:pt x="726148" y="941947"/>
                  </a:lnTo>
                  <a:cubicBezTo>
                    <a:pt x="724586" y="941947"/>
                    <a:pt x="723024" y="941947"/>
                    <a:pt x="721462" y="941947"/>
                  </a:cubicBezTo>
                  <a:cubicBezTo>
                    <a:pt x="704279" y="941947"/>
                    <a:pt x="695687" y="933746"/>
                    <a:pt x="695687" y="917344"/>
                  </a:cubicBezTo>
                  <a:lnTo>
                    <a:pt x="712089" y="384277"/>
                  </a:lnTo>
                  <a:cubicBezTo>
                    <a:pt x="712089" y="377247"/>
                    <a:pt x="708575" y="373733"/>
                    <a:pt x="701545" y="373733"/>
                  </a:cubicBezTo>
                  <a:cubicBezTo>
                    <a:pt x="700764" y="373733"/>
                    <a:pt x="699593" y="373733"/>
                    <a:pt x="698031" y="373733"/>
                  </a:cubicBezTo>
                  <a:lnTo>
                    <a:pt x="624221" y="387792"/>
                  </a:lnTo>
                  <a:cubicBezTo>
                    <a:pt x="618754" y="388573"/>
                    <a:pt x="614068" y="388963"/>
                    <a:pt x="610162" y="388963"/>
                  </a:cubicBezTo>
                  <a:cubicBezTo>
                    <a:pt x="602352" y="388963"/>
                    <a:pt x="595518" y="386620"/>
                    <a:pt x="589660" y="381934"/>
                  </a:cubicBezTo>
                  <a:cubicBezTo>
                    <a:pt x="583802" y="377247"/>
                    <a:pt x="580092" y="366313"/>
                    <a:pt x="578530" y="349130"/>
                  </a:cubicBezTo>
                  <a:lnTo>
                    <a:pt x="576981" y="328778"/>
                  </a:lnTo>
                  <a:lnTo>
                    <a:pt x="577587" y="342100"/>
                  </a:lnTo>
                  <a:cubicBezTo>
                    <a:pt x="577587" y="342881"/>
                    <a:pt x="577587" y="343662"/>
                    <a:pt x="577587" y="344443"/>
                  </a:cubicBezTo>
                  <a:cubicBezTo>
                    <a:pt x="577587" y="360064"/>
                    <a:pt x="568214" y="368265"/>
                    <a:pt x="549469" y="369047"/>
                  </a:cubicBezTo>
                  <a:lnTo>
                    <a:pt x="395993" y="376076"/>
                  </a:lnTo>
                  <a:lnTo>
                    <a:pt x="429968" y="865794"/>
                  </a:lnTo>
                  <a:cubicBezTo>
                    <a:pt x="429968" y="867356"/>
                    <a:pt x="429968" y="868918"/>
                    <a:pt x="429968" y="870481"/>
                  </a:cubicBezTo>
                  <a:cubicBezTo>
                    <a:pt x="429968" y="891569"/>
                    <a:pt x="419815" y="903285"/>
                    <a:pt x="399507" y="905628"/>
                  </a:cubicBezTo>
                  <a:lnTo>
                    <a:pt x="260090" y="918515"/>
                  </a:lnTo>
                  <a:cubicBezTo>
                    <a:pt x="257747" y="918515"/>
                    <a:pt x="255404" y="918515"/>
                    <a:pt x="253061" y="918515"/>
                  </a:cubicBezTo>
                  <a:cubicBezTo>
                    <a:pt x="227286" y="918515"/>
                    <a:pt x="214399" y="906018"/>
                    <a:pt x="214399" y="881025"/>
                  </a:cubicBezTo>
                  <a:cubicBezTo>
                    <a:pt x="214399" y="880244"/>
                    <a:pt x="214399" y="879463"/>
                    <a:pt x="214399" y="878682"/>
                  </a:cubicBezTo>
                  <a:lnTo>
                    <a:pt x="226114" y="387792"/>
                  </a:lnTo>
                  <a:lnTo>
                    <a:pt x="58579" y="406537"/>
                  </a:lnTo>
                  <a:cubicBezTo>
                    <a:pt x="57017" y="406537"/>
                    <a:pt x="55065" y="406537"/>
                    <a:pt x="52721" y="406537"/>
                  </a:cubicBezTo>
                  <a:cubicBezTo>
                    <a:pt x="38663" y="406537"/>
                    <a:pt x="28313" y="403608"/>
                    <a:pt x="21675" y="397750"/>
                  </a:cubicBezTo>
                  <a:cubicBezTo>
                    <a:pt x="15036" y="391892"/>
                    <a:pt x="10935" y="381543"/>
                    <a:pt x="9373" y="366703"/>
                  </a:cubicBezTo>
                  <a:lnTo>
                    <a:pt x="0" y="248374"/>
                  </a:lnTo>
                  <a:cubicBezTo>
                    <a:pt x="0" y="246031"/>
                    <a:pt x="0" y="243688"/>
                    <a:pt x="0" y="241345"/>
                  </a:cubicBezTo>
                  <a:cubicBezTo>
                    <a:pt x="0" y="232753"/>
                    <a:pt x="2344" y="225333"/>
                    <a:pt x="7030" y="219085"/>
                  </a:cubicBezTo>
                  <a:cubicBezTo>
                    <a:pt x="11716" y="212837"/>
                    <a:pt x="21870" y="209712"/>
                    <a:pt x="37491" y="209712"/>
                  </a:cubicBezTo>
                  <a:close/>
                  <a:moveTo>
                    <a:pt x="1472413" y="0"/>
                  </a:moveTo>
                  <a:cubicBezTo>
                    <a:pt x="1477880" y="0"/>
                    <a:pt x="1483738" y="2344"/>
                    <a:pt x="1489987" y="7030"/>
                  </a:cubicBezTo>
                  <a:cubicBezTo>
                    <a:pt x="1497016" y="11716"/>
                    <a:pt x="1503264" y="16012"/>
                    <a:pt x="1508732" y="19917"/>
                  </a:cubicBezTo>
                  <a:cubicBezTo>
                    <a:pt x="1514199" y="23822"/>
                    <a:pt x="1518886" y="26947"/>
                    <a:pt x="1522791" y="29290"/>
                  </a:cubicBezTo>
                  <a:lnTo>
                    <a:pt x="1631747" y="114815"/>
                  </a:lnTo>
                  <a:cubicBezTo>
                    <a:pt x="1641120" y="121844"/>
                    <a:pt x="1645806" y="128874"/>
                    <a:pt x="1645806" y="135903"/>
                  </a:cubicBezTo>
                  <a:cubicBezTo>
                    <a:pt x="1645806" y="138246"/>
                    <a:pt x="1644635" y="142347"/>
                    <a:pt x="1642291" y="148205"/>
                  </a:cubicBezTo>
                  <a:cubicBezTo>
                    <a:pt x="1639948" y="154062"/>
                    <a:pt x="1636043" y="160897"/>
                    <a:pt x="1630576" y="168707"/>
                  </a:cubicBezTo>
                  <a:lnTo>
                    <a:pt x="1616517" y="187452"/>
                  </a:lnTo>
                  <a:cubicBezTo>
                    <a:pt x="1607144" y="196825"/>
                    <a:pt x="1597772" y="201511"/>
                    <a:pt x="1588399" y="201511"/>
                  </a:cubicBezTo>
                  <a:cubicBezTo>
                    <a:pt x="1584494" y="201511"/>
                    <a:pt x="1578441" y="199949"/>
                    <a:pt x="1570240" y="196825"/>
                  </a:cubicBezTo>
                  <a:cubicBezTo>
                    <a:pt x="1562039" y="193701"/>
                    <a:pt x="1550518" y="187062"/>
                    <a:pt x="1535678" y="176908"/>
                  </a:cubicBezTo>
                  <a:lnTo>
                    <a:pt x="1433751" y="104271"/>
                  </a:lnTo>
                  <a:cubicBezTo>
                    <a:pt x="1420473" y="94898"/>
                    <a:pt x="1413639" y="88259"/>
                    <a:pt x="1413249" y="84354"/>
                  </a:cubicBezTo>
                  <a:cubicBezTo>
                    <a:pt x="1412858" y="80449"/>
                    <a:pt x="1412663" y="78105"/>
                    <a:pt x="1412663" y="77324"/>
                  </a:cubicBezTo>
                  <a:cubicBezTo>
                    <a:pt x="1412663" y="70295"/>
                    <a:pt x="1416177" y="61313"/>
                    <a:pt x="1423207" y="50378"/>
                  </a:cubicBezTo>
                  <a:lnTo>
                    <a:pt x="1438437" y="26947"/>
                  </a:lnTo>
                  <a:cubicBezTo>
                    <a:pt x="1444686" y="17574"/>
                    <a:pt x="1450934" y="10740"/>
                    <a:pt x="1457183" y="6444"/>
                  </a:cubicBezTo>
                  <a:cubicBezTo>
                    <a:pt x="1463431" y="2148"/>
                    <a:pt x="1468508" y="0"/>
                    <a:pt x="147241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2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200" b="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SVN-Lolapeluza Black" panose="00000500000000000000" pitchFamily="2" charset="0"/>
              </a:endParaRP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xmlns="" id="{EEFB5206-857E-D06C-5D1B-719C27B6E130}"/>
              </a:ext>
            </a:extLst>
          </p:cNvPr>
          <p:cNvGrpSpPr/>
          <p:nvPr/>
        </p:nvGrpSpPr>
        <p:grpSpPr>
          <a:xfrm>
            <a:off x="4629886" y="2212063"/>
            <a:ext cx="4326855" cy="4114800"/>
            <a:chOff x="4976446" y="780790"/>
            <a:chExt cx="4151514" cy="411480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xmlns="" id="{92AECAAF-2C91-8CC5-5393-20776EA96BBC}"/>
                </a:ext>
              </a:extLst>
            </p:cNvPr>
            <p:cNvSpPr/>
            <p:nvPr/>
          </p:nvSpPr>
          <p:spPr>
            <a:xfrm>
              <a:off x="4976446" y="780790"/>
              <a:ext cx="4151514" cy="4114800"/>
            </a:xfrm>
            <a:custGeom>
              <a:avLst/>
              <a:gdLst/>
              <a:ahLst/>
              <a:cxnLst/>
              <a:rect l="l" t="t" r="r" b="b"/>
              <a:pathLst>
                <a:path w="4151514" h="4114800">
                  <a:moveTo>
                    <a:pt x="0" y="0"/>
                  </a:moveTo>
                  <a:lnTo>
                    <a:pt x="4151514" y="0"/>
                  </a:lnTo>
                  <a:lnTo>
                    <a:pt x="415151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xmlns="" id="{AF644737-4991-0063-5FC2-EE2F19B6A4C5}"/>
                </a:ext>
              </a:extLst>
            </p:cNvPr>
            <p:cNvSpPr/>
            <p:nvPr/>
          </p:nvSpPr>
          <p:spPr>
            <a:xfrm>
              <a:off x="5741870" y="1848805"/>
              <a:ext cx="2298278" cy="19787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xmlns="" id="{0E5143CD-DC74-3898-3580-B5725764511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792394" y="2338265"/>
              <a:ext cx="2002298" cy="855515"/>
            </a:xfrm>
            <a:custGeom>
              <a:avLst/>
              <a:gdLst/>
              <a:ahLst/>
              <a:cxnLst/>
              <a:rect l="l" t="t" r="r" b="b"/>
              <a:pathLst>
                <a:path w="2002298" h="855515">
                  <a:moveTo>
                    <a:pt x="1440885" y="256320"/>
                  </a:moveTo>
                  <a:lnTo>
                    <a:pt x="1388164" y="259835"/>
                  </a:lnTo>
                  <a:cubicBezTo>
                    <a:pt x="1362389" y="261397"/>
                    <a:pt x="1342277" y="270379"/>
                    <a:pt x="1327828" y="286781"/>
                  </a:cubicBezTo>
                  <a:cubicBezTo>
                    <a:pt x="1313378" y="303183"/>
                    <a:pt x="1305372" y="326615"/>
                    <a:pt x="1303810" y="357076"/>
                  </a:cubicBezTo>
                  <a:lnTo>
                    <a:pt x="1293266" y="641768"/>
                  </a:lnTo>
                  <a:cubicBezTo>
                    <a:pt x="1291704" y="669105"/>
                    <a:pt x="1297953" y="688436"/>
                    <a:pt x="1312011" y="699761"/>
                  </a:cubicBezTo>
                  <a:cubicBezTo>
                    <a:pt x="1326070" y="711087"/>
                    <a:pt x="1345597" y="716359"/>
                    <a:pt x="1370590" y="715578"/>
                  </a:cubicBezTo>
                  <a:lnTo>
                    <a:pt x="1436198" y="714406"/>
                  </a:lnTo>
                  <a:cubicBezTo>
                    <a:pt x="1462754" y="713625"/>
                    <a:pt x="1482476" y="706400"/>
                    <a:pt x="1495363" y="692732"/>
                  </a:cubicBezTo>
                  <a:cubicBezTo>
                    <a:pt x="1508250" y="679063"/>
                    <a:pt x="1515475" y="653484"/>
                    <a:pt x="1517037" y="615994"/>
                  </a:cubicBezTo>
                  <a:lnTo>
                    <a:pt x="1529924" y="334816"/>
                  </a:lnTo>
                  <a:cubicBezTo>
                    <a:pt x="1531487" y="302793"/>
                    <a:pt x="1523286" y="281314"/>
                    <a:pt x="1505321" y="270379"/>
                  </a:cubicBezTo>
                  <a:cubicBezTo>
                    <a:pt x="1491848" y="262178"/>
                    <a:pt x="1476398" y="257492"/>
                    <a:pt x="1458971" y="256320"/>
                  </a:cubicBezTo>
                  <a:cubicBezTo>
                    <a:pt x="1453162" y="255930"/>
                    <a:pt x="1447133" y="255930"/>
                    <a:pt x="1440885" y="256320"/>
                  </a:cubicBezTo>
                  <a:close/>
                  <a:moveTo>
                    <a:pt x="588769" y="104015"/>
                  </a:moveTo>
                  <a:cubicBezTo>
                    <a:pt x="590331" y="104015"/>
                    <a:pt x="591893" y="104015"/>
                    <a:pt x="593455" y="104015"/>
                  </a:cubicBezTo>
                  <a:lnTo>
                    <a:pt x="682495" y="107530"/>
                  </a:lnTo>
                  <a:cubicBezTo>
                    <a:pt x="700459" y="108311"/>
                    <a:pt x="711979" y="113388"/>
                    <a:pt x="717056" y="122761"/>
                  </a:cubicBezTo>
                  <a:cubicBezTo>
                    <a:pt x="722133" y="132133"/>
                    <a:pt x="725062" y="141896"/>
                    <a:pt x="725843" y="152050"/>
                  </a:cubicBezTo>
                  <a:lnTo>
                    <a:pt x="746931" y="429713"/>
                  </a:lnTo>
                  <a:cubicBezTo>
                    <a:pt x="747712" y="441429"/>
                    <a:pt x="750056" y="449435"/>
                    <a:pt x="753961" y="453731"/>
                  </a:cubicBezTo>
                  <a:cubicBezTo>
                    <a:pt x="757866" y="458026"/>
                    <a:pt x="765286" y="460565"/>
                    <a:pt x="776221" y="461346"/>
                  </a:cubicBezTo>
                  <a:lnTo>
                    <a:pt x="906266" y="466032"/>
                  </a:lnTo>
                  <a:cubicBezTo>
                    <a:pt x="907828" y="466032"/>
                    <a:pt x="909390" y="466032"/>
                    <a:pt x="910952" y="466032"/>
                  </a:cubicBezTo>
                  <a:cubicBezTo>
                    <a:pt x="919543" y="466032"/>
                    <a:pt x="925011" y="464079"/>
                    <a:pt x="927354" y="460174"/>
                  </a:cubicBezTo>
                  <a:cubicBezTo>
                    <a:pt x="929697" y="456269"/>
                    <a:pt x="930869" y="450802"/>
                    <a:pt x="930869" y="443772"/>
                  </a:cubicBezTo>
                  <a:cubicBezTo>
                    <a:pt x="930869" y="442210"/>
                    <a:pt x="930869" y="440257"/>
                    <a:pt x="930869" y="437914"/>
                  </a:cubicBezTo>
                  <a:lnTo>
                    <a:pt x="913295" y="149707"/>
                  </a:lnTo>
                  <a:cubicBezTo>
                    <a:pt x="913295" y="148145"/>
                    <a:pt x="913295" y="146973"/>
                    <a:pt x="913295" y="146192"/>
                  </a:cubicBezTo>
                  <a:cubicBezTo>
                    <a:pt x="913295" y="134476"/>
                    <a:pt x="916810" y="124908"/>
                    <a:pt x="923839" y="117488"/>
                  </a:cubicBezTo>
                  <a:cubicBezTo>
                    <a:pt x="930869" y="110068"/>
                    <a:pt x="941022" y="106359"/>
                    <a:pt x="954300" y="106359"/>
                  </a:cubicBezTo>
                  <a:lnTo>
                    <a:pt x="1071458" y="105187"/>
                  </a:lnTo>
                  <a:cubicBezTo>
                    <a:pt x="1080830" y="105187"/>
                    <a:pt x="1089422" y="106749"/>
                    <a:pt x="1097232" y="109873"/>
                  </a:cubicBezTo>
                  <a:cubicBezTo>
                    <a:pt x="1105043" y="112997"/>
                    <a:pt x="1109339" y="121198"/>
                    <a:pt x="1110120" y="134476"/>
                  </a:cubicBezTo>
                  <a:lnTo>
                    <a:pt x="1142924" y="818676"/>
                  </a:lnTo>
                  <a:cubicBezTo>
                    <a:pt x="1142924" y="820238"/>
                    <a:pt x="1142924" y="821410"/>
                    <a:pt x="1142924" y="822191"/>
                  </a:cubicBezTo>
                  <a:cubicBezTo>
                    <a:pt x="1142924" y="842498"/>
                    <a:pt x="1130427" y="852652"/>
                    <a:pt x="1105433" y="852652"/>
                  </a:cubicBezTo>
                  <a:cubicBezTo>
                    <a:pt x="1104652" y="852652"/>
                    <a:pt x="1103871" y="852652"/>
                    <a:pt x="1103090" y="852652"/>
                  </a:cubicBezTo>
                  <a:lnTo>
                    <a:pt x="1018737" y="849137"/>
                  </a:lnTo>
                  <a:cubicBezTo>
                    <a:pt x="1010145" y="848356"/>
                    <a:pt x="1004092" y="846403"/>
                    <a:pt x="1000577" y="843279"/>
                  </a:cubicBezTo>
                  <a:cubicBezTo>
                    <a:pt x="997063" y="840155"/>
                    <a:pt x="994915" y="833907"/>
                    <a:pt x="994134" y="824534"/>
                  </a:cubicBezTo>
                  <a:lnTo>
                    <a:pt x="977732" y="620680"/>
                  </a:lnTo>
                  <a:cubicBezTo>
                    <a:pt x="977732" y="612088"/>
                    <a:pt x="973436" y="607402"/>
                    <a:pt x="964844" y="606621"/>
                  </a:cubicBezTo>
                  <a:lnTo>
                    <a:pt x="816054" y="597248"/>
                  </a:lnTo>
                  <a:cubicBezTo>
                    <a:pt x="807463" y="597248"/>
                    <a:pt x="803167" y="601935"/>
                    <a:pt x="803167" y="611307"/>
                  </a:cubicBezTo>
                  <a:lnTo>
                    <a:pt x="807853" y="784700"/>
                  </a:lnTo>
                  <a:cubicBezTo>
                    <a:pt x="807853" y="796416"/>
                    <a:pt x="805120" y="804422"/>
                    <a:pt x="799652" y="808718"/>
                  </a:cubicBezTo>
                  <a:cubicBezTo>
                    <a:pt x="794185" y="813014"/>
                    <a:pt x="785984" y="815552"/>
                    <a:pt x="775049" y="816333"/>
                  </a:cubicBezTo>
                  <a:lnTo>
                    <a:pt x="645004" y="822191"/>
                  </a:lnTo>
                  <a:cubicBezTo>
                    <a:pt x="643442" y="822191"/>
                    <a:pt x="641880" y="822191"/>
                    <a:pt x="640318" y="822191"/>
                  </a:cubicBezTo>
                  <a:cubicBezTo>
                    <a:pt x="630946" y="822191"/>
                    <a:pt x="623526" y="819848"/>
                    <a:pt x="618058" y="815161"/>
                  </a:cubicBezTo>
                  <a:cubicBezTo>
                    <a:pt x="612591" y="810475"/>
                    <a:pt x="609076" y="801493"/>
                    <a:pt x="607514" y="788215"/>
                  </a:cubicBezTo>
                  <a:lnTo>
                    <a:pt x="553622" y="146192"/>
                  </a:lnTo>
                  <a:cubicBezTo>
                    <a:pt x="553622" y="143849"/>
                    <a:pt x="553622" y="141506"/>
                    <a:pt x="553622" y="139163"/>
                  </a:cubicBezTo>
                  <a:cubicBezTo>
                    <a:pt x="553622" y="129790"/>
                    <a:pt x="555965" y="121589"/>
                    <a:pt x="560651" y="114560"/>
                  </a:cubicBezTo>
                  <a:cubicBezTo>
                    <a:pt x="565337" y="107530"/>
                    <a:pt x="574710" y="104015"/>
                    <a:pt x="588769" y="104015"/>
                  </a:cubicBezTo>
                  <a:close/>
                  <a:moveTo>
                    <a:pt x="213227" y="93471"/>
                  </a:moveTo>
                  <a:cubicBezTo>
                    <a:pt x="216351" y="93471"/>
                    <a:pt x="219475" y="93471"/>
                    <a:pt x="222599" y="93471"/>
                  </a:cubicBezTo>
                  <a:lnTo>
                    <a:pt x="366703" y="96986"/>
                  </a:lnTo>
                  <a:cubicBezTo>
                    <a:pt x="429187" y="98548"/>
                    <a:pt x="473707" y="111435"/>
                    <a:pt x="500263" y="135648"/>
                  </a:cubicBezTo>
                  <a:cubicBezTo>
                    <a:pt x="526818" y="159860"/>
                    <a:pt x="540096" y="197351"/>
                    <a:pt x="540096" y="248119"/>
                  </a:cubicBezTo>
                  <a:cubicBezTo>
                    <a:pt x="540096" y="252024"/>
                    <a:pt x="540096" y="256320"/>
                    <a:pt x="540096" y="261006"/>
                  </a:cubicBezTo>
                  <a:lnTo>
                    <a:pt x="536581" y="344188"/>
                  </a:lnTo>
                  <a:cubicBezTo>
                    <a:pt x="535800" y="378555"/>
                    <a:pt x="520570" y="396128"/>
                    <a:pt x="490890" y="396909"/>
                  </a:cubicBezTo>
                  <a:lnTo>
                    <a:pt x="435826" y="398081"/>
                  </a:lnTo>
                  <a:cubicBezTo>
                    <a:pt x="434264" y="398081"/>
                    <a:pt x="432702" y="398081"/>
                    <a:pt x="431140" y="398081"/>
                  </a:cubicBezTo>
                  <a:cubicBezTo>
                    <a:pt x="404584" y="398081"/>
                    <a:pt x="390916" y="384022"/>
                    <a:pt x="390134" y="355904"/>
                  </a:cubicBezTo>
                  <a:lnTo>
                    <a:pt x="386620" y="287953"/>
                  </a:lnTo>
                  <a:cubicBezTo>
                    <a:pt x="385839" y="269988"/>
                    <a:pt x="380176" y="257101"/>
                    <a:pt x="369632" y="249291"/>
                  </a:cubicBezTo>
                  <a:cubicBezTo>
                    <a:pt x="359088" y="241480"/>
                    <a:pt x="344443" y="237184"/>
                    <a:pt x="325698" y="236403"/>
                  </a:cubicBezTo>
                  <a:lnTo>
                    <a:pt x="280006" y="235232"/>
                  </a:lnTo>
                  <a:cubicBezTo>
                    <a:pt x="278444" y="235232"/>
                    <a:pt x="276882" y="235232"/>
                    <a:pt x="275320" y="235232"/>
                  </a:cubicBezTo>
                  <a:cubicBezTo>
                    <a:pt x="247983" y="235232"/>
                    <a:pt x="229043" y="241675"/>
                    <a:pt x="218499" y="254563"/>
                  </a:cubicBezTo>
                  <a:cubicBezTo>
                    <a:pt x="207955" y="267450"/>
                    <a:pt x="202683" y="285219"/>
                    <a:pt x="202683" y="307869"/>
                  </a:cubicBezTo>
                  <a:cubicBezTo>
                    <a:pt x="202683" y="310994"/>
                    <a:pt x="202683" y="314118"/>
                    <a:pt x="202683" y="317242"/>
                  </a:cubicBezTo>
                  <a:lnTo>
                    <a:pt x="217913" y="597248"/>
                  </a:lnTo>
                  <a:cubicBezTo>
                    <a:pt x="219475" y="622242"/>
                    <a:pt x="225528" y="639620"/>
                    <a:pt x="236072" y="649384"/>
                  </a:cubicBezTo>
                  <a:cubicBezTo>
                    <a:pt x="246617" y="659147"/>
                    <a:pt x="260871" y="664028"/>
                    <a:pt x="278835" y="664028"/>
                  </a:cubicBezTo>
                  <a:cubicBezTo>
                    <a:pt x="280397" y="664028"/>
                    <a:pt x="281959" y="664028"/>
                    <a:pt x="283521" y="664028"/>
                  </a:cubicBezTo>
                  <a:lnTo>
                    <a:pt x="319840" y="662857"/>
                  </a:lnTo>
                  <a:cubicBezTo>
                    <a:pt x="348739" y="660514"/>
                    <a:pt x="363188" y="640206"/>
                    <a:pt x="363188" y="601935"/>
                  </a:cubicBezTo>
                  <a:cubicBezTo>
                    <a:pt x="363188" y="598811"/>
                    <a:pt x="363188" y="595686"/>
                    <a:pt x="363188" y="592562"/>
                  </a:cubicBezTo>
                  <a:lnTo>
                    <a:pt x="360845" y="542184"/>
                  </a:lnTo>
                  <a:cubicBezTo>
                    <a:pt x="360845" y="540622"/>
                    <a:pt x="360845" y="539060"/>
                    <a:pt x="360845" y="537498"/>
                  </a:cubicBezTo>
                  <a:cubicBezTo>
                    <a:pt x="360845" y="528907"/>
                    <a:pt x="362602" y="521877"/>
                    <a:pt x="366117" y="516410"/>
                  </a:cubicBezTo>
                  <a:cubicBezTo>
                    <a:pt x="369632" y="510942"/>
                    <a:pt x="376466" y="508209"/>
                    <a:pt x="386620" y="508209"/>
                  </a:cubicBezTo>
                  <a:cubicBezTo>
                    <a:pt x="387401" y="508209"/>
                    <a:pt x="388572" y="508209"/>
                    <a:pt x="390134" y="508209"/>
                  </a:cubicBezTo>
                  <a:lnTo>
                    <a:pt x="502606" y="511723"/>
                  </a:lnTo>
                  <a:cubicBezTo>
                    <a:pt x="513540" y="512504"/>
                    <a:pt x="521546" y="514848"/>
                    <a:pt x="526623" y="518753"/>
                  </a:cubicBezTo>
                  <a:cubicBezTo>
                    <a:pt x="531700" y="522658"/>
                    <a:pt x="534238" y="530078"/>
                    <a:pt x="534238" y="541013"/>
                  </a:cubicBezTo>
                  <a:lnTo>
                    <a:pt x="530723" y="612479"/>
                  </a:lnTo>
                  <a:cubicBezTo>
                    <a:pt x="526818" y="668715"/>
                    <a:pt x="511392" y="714211"/>
                    <a:pt x="484446" y="748967"/>
                  </a:cubicBezTo>
                  <a:cubicBezTo>
                    <a:pt x="457500" y="783724"/>
                    <a:pt x="418252" y="802274"/>
                    <a:pt x="366703" y="804617"/>
                  </a:cubicBezTo>
                  <a:lnTo>
                    <a:pt x="281178" y="809304"/>
                  </a:lnTo>
                  <a:cubicBezTo>
                    <a:pt x="268681" y="810085"/>
                    <a:pt x="256965" y="810475"/>
                    <a:pt x="246031" y="810475"/>
                  </a:cubicBezTo>
                  <a:cubicBezTo>
                    <a:pt x="214008" y="810475"/>
                    <a:pt x="184133" y="807546"/>
                    <a:pt x="156405" y="801688"/>
                  </a:cubicBezTo>
                  <a:cubicBezTo>
                    <a:pt x="128678" y="795830"/>
                    <a:pt x="104856" y="784700"/>
                    <a:pt x="84939" y="768298"/>
                  </a:cubicBezTo>
                  <a:cubicBezTo>
                    <a:pt x="65022" y="751896"/>
                    <a:pt x="50182" y="730418"/>
                    <a:pt x="40419" y="703862"/>
                  </a:cubicBezTo>
                  <a:cubicBezTo>
                    <a:pt x="30656" y="677306"/>
                    <a:pt x="24603" y="645283"/>
                    <a:pt x="22260" y="607793"/>
                  </a:cubicBezTo>
                  <a:lnTo>
                    <a:pt x="1172" y="294982"/>
                  </a:lnTo>
                  <a:cubicBezTo>
                    <a:pt x="391" y="287953"/>
                    <a:pt x="0" y="280923"/>
                    <a:pt x="0" y="273894"/>
                  </a:cubicBezTo>
                  <a:cubicBezTo>
                    <a:pt x="0" y="251243"/>
                    <a:pt x="3319" y="228983"/>
                    <a:pt x="9958" y="207114"/>
                  </a:cubicBezTo>
                  <a:cubicBezTo>
                    <a:pt x="16597" y="185245"/>
                    <a:pt x="28704" y="165328"/>
                    <a:pt x="46277" y="147364"/>
                  </a:cubicBezTo>
                  <a:cubicBezTo>
                    <a:pt x="63851" y="129400"/>
                    <a:pt x="86697" y="115926"/>
                    <a:pt x="114814" y="106944"/>
                  </a:cubicBezTo>
                  <a:cubicBezTo>
                    <a:pt x="142932" y="97962"/>
                    <a:pt x="175736" y="93471"/>
                    <a:pt x="213227" y="93471"/>
                  </a:cubicBezTo>
                  <a:close/>
                  <a:moveTo>
                    <a:pt x="1700096" y="258"/>
                  </a:moveTo>
                  <a:cubicBezTo>
                    <a:pt x="1702829" y="697"/>
                    <a:pt x="1705856" y="1698"/>
                    <a:pt x="1709175" y="3260"/>
                  </a:cubicBezTo>
                  <a:lnTo>
                    <a:pt x="1804073" y="40750"/>
                  </a:lnTo>
                  <a:cubicBezTo>
                    <a:pt x="1817351" y="44656"/>
                    <a:pt x="1822037" y="52076"/>
                    <a:pt x="1818132" y="63010"/>
                  </a:cubicBezTo>
                  <a:lnTo>
                    <a:pt x="1802062" y="102783"/>
                  </a:lnTo>
                  <a:lnTo>
                    <a:pt x="1953092" y="101672"/>
                  </a:lnTo>
                  <a:cubicBezTo>
                    <a:pt x="1974180" y="101672"/>
                    <a:pt x="1984724" y="111826"/>
                    <a:pt x="1984724" y="132133"/>
                  </a:cubicBezTo>
                  <a:lnTo>
                    <a:pt x="2002298" y="805789"/>
                  </a:lnTo>
                  <a:cubicBezTo>
                    <a:pt x="2002298" y="807351"/>
                    <a:pt x="2002298" y="808522"/>
                    <a:pt x="2002298" y="809304"/>
                  </a:cubicBezTo>
                  <a:cubicBezTo>
                    <a:pt x="2002298" y="821800"/>
                    <a:pt x="1998978" y="830197"/>
                    <a:pt x="1992339" y="834492"/>
                  </a:cubicBezTo>
                  <a:cubicBezTo>
                    <a:pt x="1985701" y="838788"/>
                    <a:pt x="1976914" y="841327"/>
                    <a:pt x="1965979" y="842108"/>
                  </a:cubicBezTo>
                  <a:lnTo>
                    <a:pt x="1865223" y="847966"/>
                  </a:lnTo>
                  <a:cubicBezTo>
                    <a:pt x="1863661" y="847966"/>
                    <a:pt x="1861709" y="847966"/>
                    <a:pt x="1859366" y="847966"/>
                  </a:cubicBezTo>
                  <a:cubicBezTo>
                    <a:pt x="1844526" y="847966"/>
                    <a:pt x="1833981" y="844841"/>
                    <a:pt x="1827733" y="838593"/>
                  </a:cubicBezTo>
                  <a:cubicBezTo>
                    <a:pt x="1821485" y="832345"/>
                    <a:pt x="1817579" y="822581"/>
                    <a:pt x="1816017" y="809304"/>
                  </a:cubicBezTo>
                  <a:lnTo>
                    <a:pt x="1767283" y="186588"/>
                  </a:lnTo>
                  <a:lnTo>
                    <a:pt x="1762043" y="196570"/>
                  </a:lnTo>
                  <a:cubicBezTo>
                    <a:pt x="1759016" y="201647"/>
                    <a:pt x="1756038" y="205942"/>
                    <a:pt x="1753109" y="209457"/>
                  </a:cubicBezTo>
                  <a:cubicBezTo>
                    <a:pt x="1747251" y="216487"/>
                    <a:pt x="1741589" y="221563"/>
                    <a:pt x="1736122" y="224688"/>
                  </a:cubicBezTo>
                  <a:cubicBezTo>
                    <a:pt x="1739246" y="235622"/>
                    <a:pt x="1741199" y="246752"/>
                    <a:pt x="1741979" y="258078"/>
                  </a:cubicBezTo>
                  <a:cubicBezTo>
                    <a:pt x="1742761" y="269403"/>
                    <a:pt x="1742761" y="281704"/>
                    <a:pt x="1741979" y="294982"/>
                  </a:cubicBezTo>
                  <a:lnTo>
                    <a:pt x="1717376" y="667543"/>
                  </a:lnTo>
                  <a:cubicBezTo>
                    <a:pt x="1715033" y="705033"/>
                    <a:pt x="1708785" y="736080"/>
                    <a:pt x="1698631" y="760683"/>
                  </a:cubicBezTo>
                  <a:cubicBezTo>
                    <a:pt x="1688478" y="785286"/>
                    <a:pt x="1674614" y="804813"/>
                    <a:pt x="1657040" y="819262"/>
                  </a:cubicBezTo>
                  <a:cubicBezTo>
                    <a:pt x="1639467" y="833711"/>
                    <a:pt x="1618574" y="843670"/>
                    <a:pt x="1594361" y="849137"/>
                  </a:cubicBezTo>
                  <a:cubicBezTo>
                    <a:pt x="1570148" y="854604"/>
                    <a:pt x="1542812" y="856557"/>
                    <a:pt x="1512351" y="854995"/>
                  </a:cubicBezTo>
                  <a:lnTo>
                    <a:pt x="1331928" y="847966"/>
                  </a:lnTo>
                  <a:cubicBezTo>
                    <a:pt x="1307716" y="847185"/>
                    <a:pt x="1285651" y="843865"/>
                    <a:pt x="1265734" y="838007"/>
                  </a:cubicBezTo>
                  <a:cubicBezTo>
                    <a:pt x="1245817" y="832149"/>
                    <a:pt x="1228634" y="822777"/>
                    <a:pt x="1214185" y="809889"/>
                  </a:cubicBezTo>
                  <a:cubicBezTo>
                    <a:pt x="1199736" y="797002"/>
                    <a:pt x="1188606" y="780600"/>
                    <a:pt x="1180795" y="760683"/>
                  </a:cubicBezTo>
                  <a:cubicBezTo>
                    <a:pt x="1172985" y="740766"/>
                    <a:pt x="1169079" y="715968"/>
                    <a:pt x="1169079" y="686288"/>
                  </a:cubicBezTo>
                  <a:lnTo>
                    <a:pt x="1170251" y="317242"/>
                  </a:lnTo>
                  <a:cubicBezTo>
                    <a:pt x="1170251" y="263350"/>
                    <a:pt x="1182357" y="224102"/>
                    <a:pt x="1206570" y="199499"/>
                  </a:cubicBezTo>
                  <a:cubicBezTo>
                    <a:pt x="1230782" y="174896"/>
                    <a:pt x="1271006" y="159470"/>
                    <a:pt x="1327242" y="153222"/>
                  </a:cubicBezTo>
                  <a:lnTo>
                    <a:pt x="1549841" y="129790"/>
                  </a:lnTo>
                  <a:cubicBezTo>
                    <a:pt x="1613106" y="122761"/>
                    <a:pt x="1661922" y="133305"/>
                    <a:pt x="1696288" y="161423"/>
                  </a:cubicBezTo>
                  <a:cubicBezTo>
                    <a:pt x="1699412" y="159079"/>
                    <a:pt x="1702341" y="155565"/>
                    <a:pt x="1705075" y="150878"/>
                  </a:cubicBezTo>
                  <a:cubicBezTo>
                    <a:pt x="1707809" y="146192"/>
                    <a:pt x="1710347" y="139553"/>
                    <a:pt x="1712690" y="130962"/>
                  </a:cubicBezTo>
                  <a:lnTo>
                    <a:pt x="1672857" y="116903"/>
                  </a:lnTo>
                  <a:cubicBezTo>
                    <a:pt x="1656455" y="114560"/>
                    <a:pt x="1650597" y="106359"/>
                    <a:pt x="1655283" y="92300"/>
                  </a:cubicBezTo>
                  <a:lnTo>
                    <a:pt x="1683401" y="11461"/>
                  </a:lnTo>
                  <a:cubicBezTo>
                    <a:pt x="1686330" y="2674"/>
                    <a:pt x="1691895" y="-1060"/>
                    <a:pt x="1700096" y="258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2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200" b="0" i="0" u="none" strike="noStrike" kern="1200" cap="none" spc="-100" normalizeH="0" baseline="0" noProof="0">
                <a:ln>
                  <a:noFill/>
                </a:ln>
                <a:solidFill>
                  <a:srgbClr val="5271FF"/>
                </a:solidFill>
                <a:effectLst/>
                <a:uLnTx/>
                <a:uFillTx/>
                <a:latin typeface="SVN-Lolapeluza Black" panose="00000500000000000000" pitchFamily="2" charset="0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xmlns="" id="{B2C1C6A5-BAD3-0D30-0398-5A5774789137}"/>
              </a:ext>
            </a:extLst>
          </p:cNvPr>
          <p:cNvGrpSpPr/>
          <p:nvPr/>
        </p:nvGrpSpPr>
        <p:grpSpPr>
          <a:xfrm>
            <a:off x="8992734" y="67572"/>
            <a:ext cx="4962798" cy="5313206"/>
            <a:chOff x="8796116" y="0"/>
            <a:chExt cx="4962798" cy="4971336"/>
          </a:xfrm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xmlns="" id="{A80AF355-E77A-59C5-4B74-0984CCCA7C2E}"/>
                </a:ext>
              </a:extLst>
            </p:cNvPr>
            <p:cNvSpPr/>
            <p:nvPr/>
          </p:nvSpPr>
          <p:spPr>
            <a:xfrm>
              <a:off x="8796116" y="0"/>
              <a:ext cx="4962798" cy="4971336"/>
            </a:xfrm>
            <a:custGeom>
              <a:avLst/>
              <a:gdLst/>
              <a:ahLst/>
              <a:cxnLst/>
              <a:rect l="l" t="t" r="r" b="b"/>
              <a:pathLst>
                <a:path w="4151514" h="4114800">
                  <a:moveTo>
                    <a:pt x="0" y="0"/>
                  </a:moveTo>
                  <a:lnTo>
                    <a:pt x="4151514" y="0"/>
                  </a:lnTo>
                  <a:lnTo>
                    <a:pt x="415151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xmlns="" id="{C26584BB-11E5-DF40-7767-9068CC702F48}"/>
                </a:ext>
              </a:extLst>
            </p:cNvPr>
            <p:cNvSpPr/>
            <p:nvPr/>
          </p:nvSpPr>
          <p:spPr>
            <a:xfrm>
              <a:off x="9400238" y="1255729"/>
              <a:ext cx="3547392" cy="23637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xmlns="" id="{312A5DF9-A9D9-A0A1-DF6D-3515FA8F914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35696" y="1724684"/>
              <a:ext cx="3176120" cy="1016965"/>
            </a:xfrm>
            <a:custGeom>
              <a:avLst/>
              <a:gdLst/>
              <a:ahLst/>
              <a:cxnLst/>
              <a:rect l="l" t="t" r="r" b="b"/>
              <a:pathLst>
                <a:path w="3176120" h="1016965">
                  <a:moveTo>
                    <a:pt x="1493758" y="385977"/>
                  </a:moveTo>
                  <a:cubicBezTo>
                    <a:pt x="1495796" y="385977"/>
                    <a:pt x="1497835" y="385977"/>
                    <a:pt x="1499873" y="385977"/>
                  </a:cubicBezTo>
                  <a:cubicBezTo>
                    <a:pt x="1529769" y="385977"/>
                    <a:pt x="1545736" y="400245"/>
                    <a:pt x="1547774" y="428782"/>
                  </a:cubicBezTo>
                  <a:lnTo>
                    <a:pt x="1558985" y="710074"/>
                  </a:lnTo>
                  <a:cubicBezTo>
                    <a:pt x="1558985" y="718228"/>
                    <a:pt x="1558985" y="726041"/>
                    <a:pt x="1558985" y="733515"/>
                  </a:cubicBezTo>
                  <a:cubicBezTo>
                    <a:pt x="1558985" y="775641"/>
                    <a:pt x="1553719" y="812501"/>
                    <a:pt x="1543188" y="844096"/>
                  </a:cubicBezTo>
                  <a:cubicBezTo>
                    <a:pt x="1532656" y="875690"/>
                    <a:pt x="1516520" y="901509"/>
                    <a:pt x="1494777" y="921553"/>
                  </a:cubicBezTo>
                  <a:cubicBezTo>
                    <a:pt x="1473035" y="941597"/>
                    <a:pt x="1448744" y="954846"/>
                    <a:pt x="1421906" y="961301"/>
                  </a:cubicBezTo>
                  <a:cubicBezTo>
                    <a:pt x="1395068" y="967756"/>
                    <a:pt x="1368399" y="970983"/>
                    <a:pt x="1341901" y="970983"/>
                  </a:cubicBezTo>
                  <a:cubicBezTo>
                    <a:pt x="1334427" y="970983"/>
                    <a:pt x="1326613" y="970643"/>
                    <a:pt x="1318460" y="969964"/>
                  </a:cubicBezTo>
                  <a:lnTo>
                    <a:pt x="1217561" y="962830"/>
                  </a:lnTo>
                  <a:cubicBezTo>
                    <a:pt x="1189704" y="960791"/>
                    <a:pt x="1163375" y="956715"/>
                    <a:pt x="1138576" y="950600"/>
                  </a:cubicBezTo>
                  <a:cubicBezTo>
                    <a:pt x="1113776" y="944485"/>
                    <a:pt x="1092033" y="934123"/>
                    <a:pt x="1073348" y="919515"/>
                  </a:cubicBezTo>
                  <a:cubicBezTo>
                    <a:pt x="1054663" y="904907"/>
                    <a:pt x="1040395" y="885882"/>
                    <a:pt x="1030543" y="862441"/>
                  </a:cubicBezTo>
                  <a:cubicBezTo>
                    <a:pt x="1020691" y="839000"/>
                    <a:pt x="1015765" y="810973"/>
                    <a:pt x="1015765" y="778359"/>
                  </a:cubicBezTo>
                  <a:cubicBezTo>
                    <a:pt x="1015765" y="774282"/>
                    <a:pt x="1015765" y="769866"/>
                    <a:pt x="1015765" y="765110"/>
                  </a:cubicBezTo>
                  <a:lnTo>
                    <a:pt x="1025957" y="436935"/>
                  </a:lnTo>
                  <a:cubicBezTo>
                    <a:pt x="1026636" y="419949"/>
                    <a:pt x="1031052" y="408059"/>
                    <a:pt x="1039206" y="401264"/>
                  </a:cubicBezTo>
                  <a:cubicBezTo>
                    <a:pt x="1047359" y="394470"/>
                    <a:pt x="1058570" y="390733"/>
                    <a:pt x="1072839" y="390053"/>
                  </a:cubicBezTo>
                  <a:lnTo>
                    <a:pt x="1128893" y="388015"/>
                  </a:lnTo>
                  <a:cubicBezTo>
                    <a:pt x="1129573" y="388015"/>
                    <a:pt x="1130252" y="388015"/>
                    <a:pt x="1130932" y="388015"/>
                  </a:cubicBezTo>
                  <a:cubicBezTo>
                    <a:pt x="1160148" y="388015"/>
                    <a:pt x="1174756" y="404661"/>
                    <a:pt x="1174756" y="437955"/>
                  </a:cubicBezTo>
                  <a:lnTo>
                    <a:pt x="1177814" y="738611"/>
                  </a:lnTo>
                  <a:cubicBezTo>
                    <a:pt x="1178493" y="765110"/>
                    <a:pt x="1185118" y="783625"/>
                    <a:pt x="1197688" y="794156"/>
                  </a:cubicBezTo>
                  <a:cubicBezTo>
                    <a:pt x="1210257" y="804688"/>
                    <a:pt x="1229792" y="810633"/>
                    <a:pt x="1256290" y="811992"/>
                  </a:cubicBezTo>
                  <a:lnTo>
                    <a:pt x="1297057" y="814030"/>
                  </a:lnTo>
                  <a:cubicBezTo>
                    <a:pt x="1299775" y="814030"/>
                    <a:pt x="1302153" y="814030"/>
                    <a:pt x="1304191" y="814030"/>
                  </a:cubicBezTo>
                  <a:cubicBezTo>
                    <a:pt x="1314383" y="814030"/>
                    <a:pt x="1324405" y="812841"/>
                    <a:pt x="1334257" y="810463"/>
                  </a:cubicBezTo>
                  <a:cubicBezTo>
                    <a:pt x="1344109" y="808085"/>
                    <a:pt x="1352772" y="802819"/>
                    <a:pt x="1360246" y="794666"/>
                  </a:cubicBezTo>
                  <a:cubicBezTo>
                    <a:pt x="1367720" y="786512"/>
                    <a:pt x="1373326" y="776151"/>
                    <a:pt x="1377062" y="763581"/>
                  </a:cubicBezTo>
                  <a:cubicBezTo>
                    <a:pt x="1380799" y="751011"/>
                    <a:pt x="1382668" y="736233"/>
                    <a:pt x="1382668" y="719247"/>
                  </a:cubicBezTo>
                  <a:cubicBezTo>
                    <a:pt x="1382668" y="716529"/>
                    <a:pt x="1382668" y="713811"/>
                    <a:pt x="1382668" y="711093"/>
                  </a:cubicBezTo>
                  <a:lnTo>
                    <a:pt x="1372476" y="443050"/>
                  </a:lnTo>
                  <a:cubicBezTo>
                    <a:pt x="1372476" y="440333"/>
                    <a:pt x="1372476" y="437615"/>
                    <a:pt x="1372476" y="434897"/>
                  </a:cubicBezTo>
                  <a:cubicBezTo>
                    <a:pt x="1372476" y="419270"/>
                    <a:pt x="1376043" y="408229"/>
                    <a:pt x="1383177" y="401774"/>
                  </a:cubicBezTo>
                  <a:cubicBezTo>
                    <a:pt x="1390312" y="395319"/>
                    <a:pt x="1402372" y="391412"/>
                    <a:pt x="1419358" y="390053"/>
                  </a:cubicBezTo>
                  <a:close/>
                  <a:moveTo>
                    <a:pt x="517369" y="354382"/>
                  </a:moveTo>
                  <a:cubicBezTo>
                    <a:pt x="518728" y="354382"/>
                    <a:pt x="520087" y="354382"/>
                    <a:pt x="521446" y="354382"/>
                  </a:cubicBezTo>
                  <a:lnTo>
                    <a:pt x="598903" y="357440"/>
                  </a:lnTo>
                  <a:cubicBezTo>
                    <a:pt x="614531" y="358119"/>
                    <a:pt x="624552" y="362535"/>
                    <a:pt x="628969" y="370689"/>
                  </a:cubicBezTo>
                  <a:cubicBezTo>
                    <a:pt x="633385" y="378842"/>
                    <a:pt x="635933" y="387336"/>
                    <a:pt x="636613" y="396168"/>
                  </a:cubicBezTo>
                  <a:lnTo>
                    <a:pt x="654958" y="637713"/>
                  </a:lnTo>
                  <a:cubicBezTo>
                    <a:pt x="655637" y="647905"/>
                    <a:pt x="657676" y="654869"/>
                    <a:pt x="661073" y="658606"/>
                  </a:cubicBezTo>
                  <a:cubicBezTo>
                    <a:pt x="664470" y="662343"/>
                    <a:pt x="670925" y="664551"/>
                    <a:pt x="680437" y="665231"/>
                  </a:cubicBezTo>
                  <a:lnTo>
                    <a:pt x="793566" y="669307"/>
                  </a:lnTo>
                  <a:cubicBezTo>
                    <a:pt x="794925" y="669307"/>
                    <a:pt x="796284" y="669307"/>
                    <a:pt x="797642" y="669307"/>
                  </a:cubicBezTo>
                  <a:cubicBezTo>
                    <a:pt x="805116" y="669307"/>
                    <a:pt x="809872" y="667609"/>
                    <a:pt x="811911" y="664211"/>
                  </a:cubicBezTo>
                  <a:cubicBezTo>
                    <a:pt x="813949" y="660814"/>
                    <a:pt x="814968" y="656058"/>
                    <a:pt x="814968" y="649943"/>
                  </a:cubicBezTo>
                  <a:cubicBezTo>
                    <a:pt x="814968" y="648584"/>
                    <a:pt x="814968" y="646885"/>
                    <a:pt x="814968" y="644847"/>
                  </a:cubicBezTo>
                  <a:lnTo>
                    <a:pt x="799681" y="394130"/>
                  </a:lnTo>
                  <a:cubicBezTo>
                    <a:pt x="799681" y="392771"/>
                    <a:pt x="799681" y="391752"/>
                    <a:pt x="799681" y="391072"/>
                  </a:cubicBezTo>
                  <a:cubicBezTo>
                    <a:pt x="799681" y="380881"/>
                    <a:pt x="802738" y="372557"/>
                    <a:pt x="808853" y="366103"/>
                  </a:cubicBezTo>
                  <a:cubicBezTo>
                    <a:pt x="814968" y="359648"/>
                    <a:pt x="823801" y="356420"/>
                    <a:pt x="835352" y="356420"/>
                  </a:cubicBezTo>
                  <a:lnTo>
                    <a:pt x="937269" y="355401"/>
                  </a:lnTo>
                  <a:cubicBezTo>
                    <a:pt x="945423" y="355401"/>
                    <a:pt x="952897" y="356760"/>
                    <a:pt x="959691" y="359478"/>
                  </a:cubicBezTo>
                  <a:cubicBezTo>
                    <a:pt x="966486" y="362196"/>
                    <a:pt x="970223" y="369330"/>
                    <a:pt x="970902" y="380881"/>
                  </a:cubicBezTo>
                  <a:lnTo>
                    <a:pt x="999439" y="976079"/>
                  </a:lnTo>
                  <a:cubicBezTo>
                    <a:pt x="999439" y="977438"/>
                    <a:pt x="999439" y="978457"/>
                    <a:pt x="999439" y="979137"/>
                  </a:cubicBezTo>
                  <a:cubicBezTo>
                    <a:pt x="999439" y="996802"/>
                    <a:pt x="988568" y="1005635"/>
                    <a:pt x="966825" y="1005635"/>
                  </a:cubicBezTo>
                  <a:cubicBezTo>
                    <a:pt x="966146" y="1005635"/>
                    <a:pt x="965467" y="1005635"/>
                    <a:pt x="964787" y="1005635"/>
                  </a:cubicBezTo>
                  <a:lnTo>
                    <a:pt x="891406" y="1002578"/>
                  </a:lnTo>
                  <a:cubicBezTo>
                    <a:pt x="883932" y="1001898"/>
                    <a:pt x="878667" y="1000199"/>
                    <a:pt x="875609" y="997482"/>
                  </a:cubicBezTo>
                  <a:cubicBezTo>
                    <a:pt x="872552" y="994764"/>
                    <a:pt x="870683" y="989328"/>
                    <a:pt x="870004" y="981175"/>
                  </a:cubicBezTo>
                  <a:lnTo>
                    <a:pt x="855735" y="803838"/>
                  </a:lnTo>
                  <a:cubicBezTo>
                    <a:pt x="855735" y="796364"/>
                    <a:pt x="851998" y="792288"/>
                    <a:pt x="844524" y="791608"/>
                  </a:cubicBezTo>
                  <a:lnTo>
                    <a:pt x="715089" y="783455"/>
                  </a:lnTo>
                  <a:cubicBezTo>
                    <a:pt x="707615" y="783455"/>
                    <a:pt x="703878" y="787532"/>
                    <a:pt x="703878" y="795685"/>
                  </a:cubicBezTo>
                  <a:lnTo>
                    <a:pt x="707955" y="946523"/>
                  </a:lnTo>
                  <a:cubicBezTo>
                    <a:pt x="707955" y="956715"/>
                    <a:pt x="705577" y="963679"/>
                    <a:pt x="700821" y="967416"/>
                  </a:cubicBezTo>
                  <a:cubicBezTo>
                    <a:pt x="696065" y="971153"/>
                    <a:pt x="688930" y="973361"/>
                    <a:pt x="679418" y="974041"/>
                  </a:cubicBezTo>
                  <a:lnTo>
                    <a:pt x="566290" y="979137"/>
                  </a:lnTo>
                  <a:cubicBezTo>
                    <a:pt x="564931" y="979137"/>
                    <a:pt x="563572" y="979137"/>
                    <a:pt x="562213" y="979137"/>
                  </a:cubicBezTo>
                  <a:cubicBezTo>
                    <a:pt x="554060" y="979137"/>
                    <a:pt x="547605" y="977098"/>
                    <a:pt x="542849" y="973021"/>
                  </a:cubicBezTo>
                  <a:cubicBezTo>
                    <a:pt x="538092" y="968945"/>
                    <a:pt x="535035" y="961131"/>
                    <a:pt x="533676" y="949580"/>
                  </a:cubicBezTo>
                  <a:lnTo>
                    <a:pt x="486794" y="391072"/>
                  </a:lnTo>
                  <a:cubicBezTo>
                    <a:pt x="486794" y="389034"/>
                    <a:pt x="486794" y="386996"/>
                    <a:pt x="486794" y="384957"/>
                  </a:cubicBezTo>
                  <a:cubicBezTo>
                    <a:pt x="486794" y="376804"/>
                    <a:pt x="488832" y="369670"/>
                    <a:pt x="492909" y="363555"/>
                  </a:cubicBezTo>
                  <a:cubicBezTo>
                    <a:pt x="496986" y="357440"/>
                    <a:pt x="505139" y="354382"/>
                    <a:pt x="517369" y="354382"/>
                  </a:cubicBezTo>
                  <a:close/>
                  <a:moveTo>
                    <a:pt x="3019168" y="345210"/>
                  </a:moveTo>
                  <a:cubicBezTo>
                    <a:pt x="3019847" y="345210"/>
                    <a:pt x="3020866" y="345210"/>
                    <a:pt x="3022225" y="345210"/>
                  </a:cubicBezTo>
                  <a:lnTo>
                    <a:pt x="3155737" y="358459"/>
                  </a:lnTo>
                  <a:cubicBezTo>
                    <a:pt x="3163211" y="359138"/>
                    <a:pt x="3168477" y="361516"/>
                    <a:pt x="3171534" y="365593"/>
                  </a:cubicBezTo>
                  <a:cubicBezTo>
                    <a:pt x="3174592" y="369670"/>
                    <a:pt x="3176120" y="374426"/>
                    <a:pt x="3176120" y="379862"/>
                  </a:cubicBezTo>
                  <a:cubicBezTo>
                    <a:pt x="3176120" y="381220"/>
                    <a:pt x="3176120" y="382579"/>
                    <a:pt x="3176120" y="383938"/>
                  </a:cubicBezTo>
                  <a:lnTo>
                    <a:pt x="3129238" y="954676"/>
                  </a:lnTo>
                  <a:cubicBezTo>
                    <a:pt x="3128559" y="964189"/>
                    <a:pt x="3126011" y="970643"/>
                    <a:pt x="3121595" y="974041"/>
                  </a:cubicBezTo>
                  <a:cubicBezTo>
                    <a:pt x="3117178" y="977438"/>
                    <a:pt x="3111233" y="979137"/>
                    <a:pt x="3103759" y="979137"/>
                  </a:cubicBezTo>
                  <a:lnTo>
                    <a:pt x="2975343" y="984232"/>
                  </a:lnTo>
                  <a:cubicBezTo>
                    <a:pt x="2972625" y="984232"/>
                    <a:pt x="2969908" y="984232"/>
                    <a:pt x="2967190" y="984232"/>
                  </a:cubicBezTo>
                  <a:cubicBezTo>
                    <a:pt x="2950204" y="984232"/>
                    <a:pt x="2935595" y="979986"/>
                    <a:pt x="2923365" y="971493"/>
                  </a:cubicBezTo>
                  <a:cubicBezTo>
                    <a:pt x="2911135" y="963000"/>
                    <a:pt x="2900264" y="946183"/>
                    <a:pt x="2890752" y="921044"/>
                  </a:cubicBezTo>
                  <a:lnTo>
                    <a:pt x="2771508" y="607138"/>
                  </a:lnTo>
                  <a:cubicBezTo>
                    <a:pt x="2769470" y="601702"/>
                    <a:pt x="2767262" y="597795"/>
                    <a:pt x="2764884" y="595417"/>
                  </a:cubicBezTo>
                  <a:cubicBezTo>
                    <a:pt x="2762505" y="593039"/>
                    <a:pt x="2758598" y="591850"/>
                    <a:pt x="2753163" y="591850"/>
                  </a:cubicBezTo>
                  <a:lnTo>
                    <a:pt x="2736856" y="591850"/>
                  </a:lnTo>
                  <a:cubicBezTo>
                    <a:pt x="2732780" y="591850"/>
                    <a:pt x="2729212" y="593379"/>
                    <a:pt x="2726155" y="596436"/>
                  </a:cubicBezTo>
                  <a:cubicBezTo>
                    <a:pt x="2723097" y="599494"/>
                    <a:pt x="2721568" y="603740"/>
                    <a:pt x="2721568" y="609176"/>
                  </a:cubicBezTo>
                  <a:lnTo>
                    <a:pt x="2718511" y="960791"/>
                  </a:lnTo>
                  <a:cubicBezTo>
                    <a:pt x="2718511" y="970304"/>
                    <a:pt x="2716473" y="976589"/>
                    <a:pt x="2712396" y="979646"/>
                  </a:cubicBezTo>
                  <a:cubicBezTo>
                    <a:pt x="2708319" y="982704"/>
                    <a:pt x="2703903" y="984572"/>
                    <a:pt x="2699147" y="985252"/>
                  </a:cubicBezTo>
                  <a:lnTo>
                    <a:pt x="2613536" y="991367"/>
                  </a:lnTo>
                  <a:cubicBezTo>
                    <a:pt x="2610818" y="991367"/>
                    <a:pt x="2608100" y="991367"/>
                    <a:pt x="2605383" y="991367"/>
                  </a:cubicBezTo>
                  <a:cubicBezTo>
                    <a:pt x="2595870" y="991367"/>
                    <a:pt x="2588906" y="989498"/>
                    <a:pt x="2584490" y="985761"/>
                  </a:cubicBezTo>
                  <a:cubicBezTo>
                    <a:pt x="2580073" y="982024"/>
                    <a:pt x="2577865" y="975400"/>
                    <a:pt x="2577865" y="965887"/>
                  </a:cubicBezTo>
                  <a:cubicBezTo>
                    <a:pt x="2577865" y="965208"/>
                    <a:pt x="2577865" y="964189"/>
                    <a:pt x="2577865" y="962830"/>
                  </a:cubicBezTo>
                  <a:lnTo>
                    <a:pt x="2596210" y="491971"/>
                  </a:lnTo>
                  <a:cubicBezTo>
                    <a:pt x="2596890" y="474305"/>
                    <a:pt x="2602325" y="460886"/>
                    <a:pt x="2612517" y="451713"/>
                  </a:cubicBezTo>
                  <a:cubicBezTo>
                    <a:pt x="2622709" y="442541"/>
                    <a:pt x="2635958" y="437955"/>
                    <a:pt x="2652265" y="437955"/>
                  </a:cubicBezTo>
                  <a:cubicBezTo>
                    <a:pt x="2652944" y="437955"/>
                    <a:pt x="2653964" y="437955"/>
                    <a:pt x="2655322" y="437955"/>
                  </a:cubicBezTo>
                  <a:lnTo>
                    <a:pt x="2767432" y="441012"/>
                  </a:lnTo>
                  <a:cubicBezTo>
                    <a:pt x="2791212" y="441692"/>
                    <a:pt x="2809218" y="446108"/>
                    <a:pt x="2821448" y="454261"/>
                  </a:cubicBezTo>
                  <a:cubicBezTo>
                    <a:pt x="2833678" y="462415"/>
                    <a:pt x="2843530" y="477363"/>
                    <a:pt x="2851004" y="499105"/>
                  </a:cubicBezTo>
                  <a:lnTo>
                    <a:pt x="2952921" y="780397"/>
                  </a:lnTo>
                  <a:cubicBezTo>
                    <a:pt x="2956318" y="791269"/>
                    <a:pt x="2963792" y="796704"/>
                    <a:pt x="2975343" y="796704"/>
                  </a:cubicBezTo>
                  <a:lnTo>
                    <a:pt x="2982478" y="796704"/>
                  </a:lnTo>
                  <a:cubicBezTo>
                    <a:pt x="2994708" y="796704"/>
                    <a:pt x="3000822" y="788551"/>
                    <a:pt x="3000822" y="772244"/>
                  </a:cubicBezTo>
                  <a:lnTo>
                    <a:pt x="2995726" y="371708"/>
                  </a:lnTo>
                  <a:cubicBezTo>
                    <a:pt x="2995726" y="354042"/>
                    <a:pt x="3003540" y="345210"/>
                    <a:pt x="3019168" y="345210"/>
                  </a:cubicBezTo>
                  <a:close/>
                  <a:moveTo>
                    <a:pt x="185490" y="345210"/>
                  </a:moveTo>
                  <a:cubicBezTo>
                    <a:pt x="188207" y="345210"/>
                    <a:pt x="190925" y="345210"/>
                    <a:pt x="193643" y="345210"/>
                  </a:cubicBezTo>
                  <a:lnTo>
                    <a:pt x="319002" y="348267"/>
                  </a:lnTo>
                  <a:cubicBezTo>
                    <a:pt x="373358" y="349626"/>
                    <a:pt x="412086" y="360837"/>
                    <a:pt x="435188" y="381900"/>
                  </a:cubicBezTo>
                  <a:cubicBezTo>
                    <a:pt x="458289" y="402963"/>
                    <a:pt x="469839" y="435577"/>
                    <a:pt x="469839" y="479741"/>
                  </a:cubicBezTo>
                  <a:cubicBezTo>
                    <a:pt x="469839" y="483138"/>
                    <a:pt x="469839" y="486875"/>
                    <a:pt x="469839" y="490952"/>
                  </a:cubicBezTo>
                  <a:lnTo>
                    <a:pt x="466782" y="563313"/>
                  </a:lnTo>
                  <a:cubicBezTo>
                    <a:pt x="466103" y="593209"/>
                    <a:pt x="452853" y="608496"/>
                    <a:pt x="427034" y="609176"/>
                  </a:cubicBezTo>
                  <a:lnTo>
                    <a:pt x="379133" y="610195"/>
                  </a:lnTo>
                  <a:cubicBezTo>
                    <a:pt x="377774" y="610195"/>
                    <a:pt x="376415" y="610195"/>
                    <a:pt x="375056" y="610195"/>
                  </a:cubicBezTo>
                  <a:cubicBezTo>
                    <a:pt x="351955" y="610195"/>
                    <a:pt x="340065" y="597965"/>
                    <a:pt x="339385" y="573505"/>
                  </a:cubicBezTo>
                  <a:lnTo>
                    <a:pt x="336328" y="514393"/>
                  </a:lnTo>
                  <a:cubicBezTo>
                    <a:pt x="335648" y="498765"/>
                    <a:pt x="330722" y="487554"/>
                    <a:pt x="321550" y="480760"/>
                  </a:cubicBezTo>
                  <a:cubicBezTo>
                    <a:pt x="312377" y="473965"/>
                    <a:pt x="299637" y="470228"/>
                    <a:pt x="283330" y="469549"/>
                  </a:cubicBezTo>
                  <a:lnTo>
                    <a:pt x="243583" y="468530"/>
                  </a:lnTo>
                  <a:cubicBezTo>
                    <a:pt x="242224" y="468530"/>
                    <a:pt x="240865" y="468530"/>
                    <a:pt x="239506" y="468530"/>
                  </a:cubicBezTo>
                  <a:cubicBezTo>
                    <a:pt x="215725" y="468530"/>
                    <a:pt x="199249" y="474135"/>
                    <a:pt x="190076" y="485346"/>
                  </a:cubicBezTo>
                  <a:cubicBezTo>
                    <a:pt x="180903" y="496557"/>
                    <a:pt x="176317" y="512015"/>
                    <a:pt x="176317" y="531719"/>
                  </a:cubicBezTo>
                  <a:cubicBezTo>
                    <a:pt x="176317" y="534436"/>
                    <a:pt x="176317" y="537154"/>
                    <a:pt x="176317" y="539872"/>
                  </a:cubicBezTo>
                  <a:lnTo>
                    <a:pt x="189566" y="783455"/>
                  </a:lnTo>
                  <a:cubicBezTo>
                    <a:pt x="190925" y="805197"/>
                    <a:pt x="196191" y="820315"/>
                    <a:pt x="205364" y="828808"/>
                  </a:cubicBezTo>
                  <a:cubicBezTo>
                    <a:pt x="214536" y="837301"/>
                    <a:pt x="226936" y="841548"/>
                    <a:pt x="242563" y="841548"/>
                  </a:cubicBezTo>
                  <a:cubicBezTo>
                    <a:pt x="243922" y="841548"/>
                    <a:pt x="245281" y="841548"/>
                    <a:pt x="246640" y="841548"/>
                  </a:cubicBezTo>
                  <a:lnTo>
                    <a:pt x="278235" y="840529"/>
                  </a:lnTo>
                  <a:cubicBezTo>
                    <a:pt x="303374" y="838490"/>
                    <a:pt x="315944" y="820825"/>
                    <a:pt x="315944" y="787532"/>
                  </a:cubicBezTo>
                  <a:cubicBezTo>
                    <a:pt x="315944" y="784814"/>
                    <a:pt x="315944" y="782096"/>
                    <a:pt x="315944" y="779378"/>
                  </a:cubicBezTo>
                  <a:lnTo>
                    <a:pt x="313906" y="735554"/>
                  </a:lnTo>
                  <a:cubicBezTo>
                    <a:pt x="313906" y="734195"/>
                    <a:pt x="313906" y="732836"/>
                    <a:pt x="313906" y="731477"/>
                  </a:cubicBezTo>
                  <a:cubicBezTo>
                    <a:pt x="313906" y="724003"/>
                    <a:pt x="315434" y="717888"/>
                    <a:pt x="318492" y="713132"/>
                  </a:cubicBezTo>
                  <a:cubicBezTo>
                    <a:pt x="321550" y="708376"/>
                    <a:pt x="327495" y="705998"/>
                    <a:pt x="336328" y="705998"/>
                  </a:cubicBezTo>
                  <a:cubicBezTo>
                    <a:pt x="337007" y="705998"/>
                    <a:pt x="338026" y="705998"/>
                    <a:pt x="339385" y="705998"/>
                  </a:cubicBezTo>
                  <a:lnTo>
                    <a:pt x="437226" y="709055"/>
                  </a:lnTo>
                  <a:cubicBezTo>
                    <a:pt x="446738" y="709735"/>
                    <a:pt x="453703" y="711773"/>
                    <a:pt x="458119" y="715170"/>
                  </a:cubicBezTo>
                  <a:cubicBezTo>
                    <a:pt x="462535" y="718567"/>
                    <a:pt x="464744" y="725022"/>
                    <a:pt x="464744" y="734534"/>
                  </a:cubicBezTo>
                  <a:lnTo>
                    <a:pt x="461686" y="796704"/>
                  </a:lnTo>
                  <a:cubicBezTo>
                    <a:pt x="458289" y="845625"/>
                    <a:pt x="444870" y="885203"/>
                    <a:pt x="421429" y="915438"/>
                  </a:cubicBezTo>
                  <a:cubicBezTo>
                    <a:pt x="397988" y="945674"/>
                    <a:pt x="363845" y="961810"/>
                    <a:pt x="319002" y="963849"/>
                  </a:cubicBezTo>
                  <a:lnTo>
                    <a:pt x="244602" y="967926"/>
                  </a:lnTo>
                  <a:cubicBezTo>
                    <a:pt x="233731" y="968605"/>
                    <a:pt x="223539" y="968945"/>
                    <a:pt x="214027" y="968945"/>
                  </a:cubicBezTo>
                  <a:cubicBezTo>
                    <a:pt x="186169" y="968945"/>
                    <a:pt x="160180" y="966397"/>
                    <a:pt x="136060" y="961301"/>
                  </a:cubicBezTo>
                  <a:cubicBezTo>
                    <a:pt x="111939" y="956205"/>
                    <a:pt x="91216" y="946523"/>
                    <a:pt x="73890" y="932254"/>
                  </a:cubicBezTo>
                  <a:cubicBezTo>
                    <a:pt x="56564" y="917986"/>
                    <a:pt x="43654" y="899301"/>
                    <a:pt x="35161" y="876200"/>
                  </a:cubicBezTo>
                  <a:cubicBezTo>
                    <a:pt x="26668" y="853099"/>
                    <a:pt x="21402" y="825241"/>
                    <a:pt x="19364" y="792627"/>
                  </a:cubicBezTo>
                  <a:lnTo>
                    <a:pt x="1019" y="520508"/>
                  </a:lnTo>
                  <a:cubicBezTo>
                    <a:pt x="340" y="514393"/>
                    <a:pt x="0" y="508278"/>
                    <a:pt x="0" y="502163"/>
                  </a:cubicBezTo>
                  <a:cubicBezTo>
                    <a:pt x="0" y="482459"/>
                    <a:pt x="2887" y="463094"/>
                    <a:pt x="8663" y="444070"/>
                  </a:cubicBezTo>
                  <a:cubicBezTo>
                    <a:pt x="14438" y="425045"/>
                    <a:pt x="24970" y="407719"/>
                    <a:pt x="40257" y="392092"/>
                  </a:cubicBezTo>
                  <a:cubicBezTo>
                    <a:pt x="55545" y="376464"/>
                    <a:pt x="75419" y="364744"/>
                    <a:pt x="99879" y="356930"/>
                  </a:cubicBezTo>
                  <a:cubicBezTo>
                    <a:pt x="124339" y="349116"/>
                    <a:pt x="152876" y="345210"/>
                    <a:pt x="185490" y="345210"/>
                  </a:cubicBezTo>
                  <a:close/>
                  <a:moveTo>
                    <a:pt x="2538841" y="344190"/>
                  </a:moveTo>
                  <a:cubicBezTo>
                    <a:pt x="2547674" y="344190"/>
                    <a:pt x="2554808" y="346568"/>
                    <a:pt x="2560244" y="351325"/>
                  </a:cubicBezTo>
                  <a:cubicBezTo>
                    <a:pt x="2565679" y="356081"/>
                    <a:pt x="2567718" y="362875"/>
                    <a:pt x="2566358" y="371708"/>
                  </a:cubicBezTo>
                  <a:lnTo>
                    <a:pt x="2557186" y="481779"/>
                  </a:lnTo>
                  <a:cubicBezTo>
                    <a:pt x="2556506" y="489253"/>
                    <a:pt x="2554468" y="494519"/>
                    <a:pt x="2551071" y="497576"/>
                  </a:cubicBezTo>
                  <a:cubicBezTo>
                    <a:pt x="2547674" y="500634"/>
                    <a:pt x="2543597" y="502163"/>
                    <a:pt x="2538841" y="502163"/>
                  </a:cubicBezTo>
                  <a:lnTo>
                    <a:pt x="2291181" y="487894"/>
                  </a:lnTo>
                  <a:cubicBezTo>
                    <a:pt x="2280990" y="487894"/>
                    <a:pt x="2275554" y="493330"/>
                    <a:pt x="2274874" y="504201"/>
                  </a:cubicBezTo>
                  <a:lnTo>
                    <a:pt x="2268760" y="615291"/>
                  </a:lnTo>
                  <a:cubicBezTo>
                    <a:pt x="2268080" y="626162"/>
                    <a:pt x="2273176" y="631598"/>
                    <a:pt x="2284047" y="631598"/>
                  </a:cubicBezTo>
                  <a:lnTo>
                    <a:pt x="2447115" y="623444"/>
                  </a:lnTo>
                  <a:cubicBezTo>
                    <a:pt x="2456627" y="622765"/>
                    <a:pt x="2464102" y="625143"/>
                    <a:pt x="2469537" y="630579"/>
                  </a:cubicBezTo>
                  <a:cubicBezTo>
                    <a:pt x="2474972" y="636014"/>
                    <a:pt x="2477011" y="643148"/>
                    <a:pt x="2475652" y="651981"/>
                  </a:cubicBezTo>
                  <a:lnTo>
                    <a:pt x="2470556" y="710074"/>
                  </a:lnTo>
                  <a:cubicBezTo>
                    <a:pt x="2469877" y="718228"/>
                    <a:pt x="2467159" y="724852"/>
                    <a:pt x="2462403" y="729948"/>
                  </a:cubicBezTo>
                  <a:cubicBezTo>
                    <a:pt x="2457646" y="735044"/>
                    <a:pt x="2449154" y="737252"/>
                    <a:pt x="2436924" y="736573"/>
                  </a:cubicBezTo>
                  <a:lnTo>
                    <a:pt x="2314622" y="730458"/>
                  </a:lnTo>
                  <a:cubicBezTo>
                    <a:pt x="2304430" y="730458"/>
                    <a:pt x="2298995" y="735214"/>
                    <a:pt x="2298316" y="744726"/>
                  </a:cubicBezTo>
                  <a:lnTo>
                    <a:pt x="2289143" y="851740"/>
                  </a:lnTo>
                  <a:cubicBezTo>
                    <a:pt x="2287784" y="863290"/>
                    <a:pt x="2290842" y="871614"/>
                    <a:pt x="2298316" y="876709"/>
                  </a:cubicBezTo>
                  <a:cubicBezTo>
                    <a:pt x="2305789" y="881805"/>
                    <a:pt x="2314283" y="884014"/>
                    <a:pt x="2323795" y="883334"/>
                  </a:cubicBezTo>
                  <a:lnTo>
                    <a:pt x="2548014" y="868046"/>
                  </a:lnTo>
                  <a:cubicBezTo>
                    <a:pt x="2557526" y="867367"/>
                    <a:pt x="2564490" y="869405"/>
                    <a:pt x="2568906" y="874161"/>
                  </a:cubicBezTo>
                  <a:cubicBezTo>
                    <a:pt x="2573323" y="878918"/>
                    <a:pt x="2575192" y="885372"/>
                    <a:pt x="2574512" y="893526"/>
                  </a:cubicBezTo>
                  <a:lnTo>
                    <a:pt x="2571454" y="985252"/>
                  </a:lnTo>
                  <a:cubicBezTo>
                    <a:pt x="2570775" y="996802"/>
                    <a:pt x="2568397" y="1005126"/>
                    <a:pt x="2564320" y="1010221"/>
                  </a:cubicBezTo>
                  <a:cubicBezTo>
                    <a:pt x="2560244" y="1015317"/>
                    <a:pt x="2552090" y="1017525"/>
                    <a:pt x="2539860" y="1016846"/>
                  </a:cubicBezTo>
                  <a:lnTo>
                    <a:pt x="2284047" y="1010731"/>
                  </a:lnTo>
                  <a:cubicBezTo>
                    <a:pt x="2258228" y="1010052"/>
                    <a:pt x="2235806" y="1008013"/>
                    <a:pt x="2216782" y="1004616"/>
                  </a:cubicBezTo>
                  <a:cubicBezTo>
                    <a:pt x="2197757" y="1001219"/>
                    <a:pt x="2182130" y="994764"/>
                    <a:pt x="2169900" y="985252"/>
                  </a:cubicBezTo>
                  <a:cubicBezTo>
                    <a:pt x="2157670" y="975739"/>
                    <a:pt x="2148837" y="962320"/>
                    <a:pt x="2143401" y="944994"/>
                  </a:cubicBezTo>
                  <a:cubicBezTo>
                    <a:pt x="2137966" y="927668"/>
                    <a:pt x="2135587" y="904737"/>
                    <a:pt x="2136267" y="876200"/>
                  </a:cubicBezTo>
                  <a:lnTo>
                    <a:pt x="2145439" y="526623"/>
                  </a:lnTo>
                  <a:cubicBezTo>
                    <a:pt x="2145439" y="521187"/>
                    <a:pt x="2143061" y="518130"/>
                    <a:pt x="2138305" y="517450"/>
                  </a:cubicBezTo>
                  <a:lnTo>
                    <a:pt x="2109768" y="514393"/>
                  </a:lnTo>
                  <a:cubicBezTo>
                    <a:pt x="2105012" y="513713"/>
                    <a:pt x="2101020" y="512694"/>
                    <a:pt x="2097793" y="511335"/>
                  </a:cubicBezTo>
                  <a:lnTo>
                    <a:pt x="2093237" y="508193"/>
                  </a:lnTo>
                  <a:lnTo>
                    <a:pt x="2089366" y="544968"/>
                  </a:lnTo>
                  <a:cubicBezTo>
                    <a:pt x="2086648" y="557877"/>
                    <a:pt x="2082401" y="570447"/>
                    <a:pt x="2076626" y="582677"/>
                  </a:cubicBezTo>
                  <a:cubicBezTo>
                    <a:pt x="2070850" y="594907"/>
                    <a:pt x="2063886" y="606118"/>
                    <a:pt x="2055733" y="616310"/>
                  </a:cubicBezTo>
                  <a:cubicBezTo>
                    <a:pt x="2047580" y="626502"/>
                    <a:pt x="2039086" y="636014"/>
                    <a:pt x="2030254" y="644847"/>
                  </a:cubicBezTo>
                  <a:lnTo>
                    <a:pt x="1938528" y="736573"/>
                  </a:lnTo>
                  <a:cubicBezTo>
                    <a:pt x="1934451" y="740649"/>
                    <a:pt x="1931224" y="745066"/>
                    <a:pt x="1928846" y="749822"/>
                  </a:cubicBezTo>
                  <a:cubicBezTo>
                    <a:pt x="1926468" y="754578"/>
                    <a:pt x="1925278" y="760693"/>
                    <a:pt x="1925278" y="768167"/>
                  </a:cubicBezTo>
                  <a:cubicBezTo>
                    <a:pt x="1925278" y="770206"/>
                    <a:pt x="1925278" y="772244"/>
                    <a:pt x="1925278" y="774282"/>
                  </a:cubicBezTo>
                  <a:lnTo>
                    <a:pt x="1934451" y="973021"/>
                  </a:lnTo>
                  <a:cubicBezTo>
                    <a:pt x="1934451" y="985252"/>
                    <a:pt x="1931564" y="993575"/>
                    <a:pt x="1925788" y="997991"/>
                  </a:cubicBezTo>
                  <a:cubicBezTo>
                    <a:pt x="1920013" y="1002408"/>
                    <a:pt x="1912709" y="1004616"/>
                    <a:pt x="1903876" y="1004616"/>
                  </a:cubicBezTo>
                  <a:lnTo>
                    <a:pt x="1793805" y="1007673"/>
                  </a:lnTo>
                  <a:cubicBezTo>
                    <a:pt x="1793125" y="1007673"/>
                    <a:pt x="1792446" y="1007673"/>
                    <a:pt x="1791766" y="1007673"/>
                  </a:cubicBezTo>
                  <a:cubicBezTo>
                    <a:pt x="1773421" y="1007673"/>
                    <a:pt x="1764249" y="998161"/>
                    <a:pt x="1764249" y="979137"/>
                  </a:cubicBezTo>
                  <a:lnTo>
                    <a:pt x="1766287" y="783455"/>
                  </a:lnTo>
                  <a:cubicBezTo>
                    <a:pt x="1766287" y="777340"/>
                    <a:pt x="1765438" y="771734"/>
                    <a:pt x="1763739" y="766638"/>
                  </a:cubicBezTo>
                  <a:cubicBezTo>
                    <a:pt x="1762041" y="761543"/>
                    <a:pt x="1758474" y="756277"/>
                    <a:pt x="1753038" y="750841"/>
                  </a:cubicBezTo>
                  <a:lnTo>
                    <a:pt x="1622584" y="630579"/>
                  </a:lnTo>
                  <a:cubicBezTo>
                    <a:pt x="1600841" y="610875"/>
                    <a:pt x="1585214" y="591171"/>
                    <a:pt x="1575702" y="571466"/>
                  </a:cubicBezTo>
                  <a:cubicBezTo>
                    <a:pt x="1566189" y="551762"/>
                    <a:pt x="1561433" y="531039"/>
                    <a:pt x="1561433" y="509297"/>
                  </a:cubicBezTo>
                  <a:cubicBezTo>
                    <a:pt x="1561433" y="503861"/>
                    <a:pt x="1561773" y="498086"/>
                    <a:pt x="1562452" y="491971"/>
                  </a:cubicBezTo>
                  <a:lnTo>
                    <a:pt x="1571625" y="398207"/>
                  </a:lnTo>
                  <a:cubicBezTo>
                    <a:pt x="1573663" y="381220"/>
                    <a:pt x="1582496" y="372727"/>
                    <a:pt x="1598123" y="372727"/>
                  </a:cubicBezTo>
                  <a:cubicBezTo>
                    <a:pt x="1599482" y="372727"/>
                    <a:pt x="1600841" y="372727"/>
                    <a:pt x="1602200" y="372727"/>
                  </a:cubicBezTo>
                  <a:lnTo>
                    <a:pt x="1716348" y="379862"/>
                  </a:lnTo>
                  <a:cubicBezTo>
                    <a:pt x="1738090" y="380541"/>
                    <a:pt x="1748961" y="389714"/>
                    <a:pt x="1748961" y="407379"/>
                  </a:cubicBezTo>
                  <a:cubicBezTo>
                    <a:pt x="1748961" y="409418"/>
                    <a:pt x="1748961" y="411116"/>
                    <a:pt x="1748961" y="412475"/>
                  </a:cubicBezTo>
                  <a:lnTo>
                    <a:pt x="1740808" y="491971"/>
                  </a:lnTo>
                  <a:cubicBezTo>
                    <a:pt x="1740128" y="498765"/>
                    <a:pt x="1739788" y="505220"/>
                    <a:pt x="1739788" y="511335"/>
                  </a:cubicBezTo>
                  <a:cubicBezTo>
                    <a:pt x="1739788" y="522206"/>
                    <a:pt x="1741317" y="532738"/>
                    <a:pt x="1744375" y="542930"/>
                  </a:cubicBezTo>
                  <a:cubicBezTo>
                    <a:pt x="1747432" y="553121"/>
                    <a:pt x="1755416" y="564332"/>
                    <a:pt x="1768326" y="576562"/>
                  </a:cubicBezTo>
                  <a:lnTo>
                    <a:pt x="1845783" y="653000"/>
                  </a:lnTo>
                  <a:lnTo>
                    <a:pt x="1908972" y="593888"/>
                  </a:lnTo>
                  <a:cubicBezTo>
                    <a:pt x="1920522" y="582338"/>
                    <a:pt x="1928506" y="571297"/>
                    <a:pt x="1932922" y="560765"/>
                  </a:cubicBezTo>
                  <a:cubicBezTo>
                    <a:pt x="1937339" y="550234"/>
                    <a:pt x="1939547" y="538173"/>
                    <a:pt x="1939547" y="524584"/>
                  </a:cubicBezTo>
                  <a:cubicBezTo>
                    <a:pt x="1939547" y="521187"/>
                    <a:pt x="1939547" y="517450"/>
                    <a:pt x="1939547" y="513374"/>
                  </a:cubicBezTo>
                  <a:lnTo>
                    <a:pt x="1933432" y="409418"/>
                  </a:lnTo>
                  <a:cubicBezTo>
                    <a:pt x="1933432" y="408738"/>
                    <a:pt x="1933432" y="408059"/>
                    <a:pt x="1933432" y="407379"/>
                  </a:cubicBezTo>
                  <a:cubicBezTo>
                    <a:pt x="1933432" y="386996"/>
                    <a:pt x="1944643" y="376464"/>
                    <a:pt x="1967065" y="375785"/>
                  </a:cubicBezTo>
                  <a:lnTo>
                    <a:pt x="2055733" y="372727"/>
                  </a:lnTo>
                  <a:cubicBezTo>
                    <a:pt x="2057092" y="372727"/>
                    <a:pt x="2058451" y="372727"/>
                    <a:pt x="2059810" y="372727"/>
                  </a:cubicBezTo>
                  <a:cubicBezTo>
                    <a:pt x="2076796" y="372727"/>
                    <a:pt x="2085629" y="381560"/>
                    <a:pt x="2086308" y="399226"/>
                  </a:cubicBezTo>
                  <a:lnTo>
                    <a:pt x="2088060" y="424913"/>
                  </a:lnTo>
                  <a:lnTo>
                    <a:pt x="2089385" y="379862"/>
                  </a:lnTo>
                  <a:cubicBezTo>
                    <a:pt x="2090064" y="367631"/>
                    <a:pt x="2094311" y="359648"/>
                    <a:pt x="2102124" y="355911"/>
                  </a:cubicBezTo>
                  <a:cubicBezTo>
                    <a:pt x="2109938" y="352174"/>
                    <a:pt x="2117582" y="350305"/>
                    <a:pt x="2125056" y="350305"/>
                  </a:cubicBezTo>
                  <a:close/>
                  <a:moveTo>
                    <a:pt x="2342140" y="145451"/>
                  </a:moveTo>
                  <a:cubicBezTo>
                    <a:pt x="2346217" y="145451"/>
                    <a:pt x="2350803" y="146980"/>
                    <a:pt x="2355899" y="150037"/>
                  </a:cubicBezTo>
                  <a:cubicBezTo>
                    <a:pt x="2360995" y="153095"/>
                    <a:pt x="2365921" y="156322"/>
                    <a:pt x="2370677" y="159720"/>
                  </a:cubicBezTo>
                  <a:cubicBezTo>
                    <a:pt x="2376112" y="163796"/>
                    <a:pt x="2381888" y="168553"/>
                    <a:pt x="2388003" y="173988"/>
                  </a:cubicBezTo>
                  <a:cubicBezTo>
                    <a:pt x="2400912" y="184180"/>
                    <a:pt x="2412463" y="193352"/>
                    <a:pt x="2422655" y="201506"/>
                  </a:cubicBezTo>
                  <a:cubicBezTo>
                    <a:pt x="2431488" y="208980"/>
                    <a:pt x="2439471" y="215604"/>
                    <a:pt x="2446606" y="221380"/>
                  </a:cubicBezTo>
                  <a:cubicBezTo>
                    <a:pt x="2453740" y="227155"/>
                    <a:pt x="2457646" y="230043"/>
                    <a:pt x="2458326" y="230043"/>
                  </a:cubicBezTo>
                  <a:cubicBezTo>
                    <a:pt x="2463762" y="234119"/>
                    <a:pt x="2469027" y="238536"/>
                    <a:pt x="2474123" y="243292"/>
                  </a:cubicBezTo>
                  <a:cubicBezTo>
                    <a:pt x="2479219" y="248048"/>
                    <a:pt x="2481767" y="253484"/>
                    <a:pt x="2481767" y="259599"/>
                  </a:cubicBezTo>
                  <a:cubicBezTo>
                    <a:pt x="2481767" y="261637"/>
                    <a:pt x="2481088" y="264015"/>
                    <a:pt x="2479729" y="266733"/>
                  </a:cubicBezTo>
                  <a:cubicBezTo>
                    <a:pt x="2477690" y="271489"/>
                    <a:pt x="2475142" y="276075"/>
                    <a:pt x="2472085" y="280492"/>
                  </a:cubicBezTo>
                  <a:cubicBezTo>
                    <a:pt x="2469027" y="284908"/>
                    <a:pt x="2466140" y="289155"/>
                    <a:pt x="2463422" y="293232"/>
                  </a:cubicBezTo>
                  <a:cubicBezTo>
                    <a:pt x="2460025" y="297988"/>
                    <a:pt x="2456628" y="302744"/>
                    <a:pt x="2453230" y="307500"/>
                  </a:cubicBezTo>
                  <a:cubicBezTo>
                    <a:pt x="2452551" y="309538"/>
                    <a:pt x="2451192" y="311577"/>
                    <a:pt x="2449154" y="313615"/>
                  </a:cubicBezTo>
                  <a:cubicBezTo>
                    <a:pt x="2445756" y="317012"/>
                    <a:pt x="2441000" y="318711"/>
                    <a:pt x="2434885" y="318711"/>
                  </a:cubicBezTo>
                  <a:cubicBezTo>
                    <a:pt x="2427411" y="318711"/>
                    <a:pt x="2418578" y="314634"/>
                    <a:pt x="2408386" y="306481"/>
                  </a:cubicBezTo>
                  <a:cubicBezTo>
                    <a:pt x="2394798" y="294930"/>
                    <a:pt x="2381548" y="283719"/>
                    <a:pt x="2368638" y="272848"/>
                  </a:cubicBezTo>
                  <a:cubicBezTo>
                    <a:pt x="2355729" y="261977"/>
                    <a:pt x="2347236" y="254843"/>
                    <a:pt x="2343159" y="251445"/>
                  </a:cubicBezTo>
                  <a:cubicBezTo>
                    <a:pt x="2338403" y="254843"/>
                    <a:pt x="2329570" y="261977"/>
                    <a:pt x="2316660" y="272848"/>
                  </a:cubicBezTo>
                  <a:cubicBezTo>
                    <a:pt x="2303751" y="283719"/>
                    <a:pt x="2290502" y="294930"/>
                    <a:pt x="2276913" y="306481"/>
                  </a:cubicBezTo>
                  <a:cubicBezTo>
                    <a:pt x="2266721" y="314634"/>
                    <a:pt x="2257888" y="318711"/>
                    <a:pt x="2250414" y="318711"/>
                  </a:cubicBezTo>
                  <a:cubicBezTo>
                    <a:pt x="2245658" y="318711"/>
                    <a:pt x="2240902" y="316843"/>
                    <a:pt x="2236146" y="313106"/>
                  </a:cubicBezTo>
                  <a:cubicBezTo>
                    <a:pt x="2231390" y="309369"/>
                    <a:pt x="2227143" y="304612"/>
                    <a:pt x="2223406" y="298837"/>
                  </a:cubicBezTo>
                  <a:cubicBezTo>
                    <a:pt x="2219669" y="293062"/>
                    <a:pt x="2216272" y="287286"/>
                    <a:pt x="2213214" y="281511"/>
                  </a:cubicBezTo>
                  <a:cubicBezTo>
                    <a:pt x="2210157" y="275736"/>
                    <a:pt x="2207609" y="270810"/>
                    <a:pt x="2205570" y="266733"/>
                  </a:cubicBezTo>
                  <a:cubicBezTo>
                    <a:pt x="2204891" y="265374"/>
                    <a:pt x="2204552" y="262996"/>
                    <a:pt x="2204552" y="259599"/>
                  </a:cubicBezTo>
                  <a:cubicBezTo>
                    <a:pt x="2204552" y="255522"/>
                    <a:pt x="2205570" y="251785"/>
                    <a:pt x="2207609" y="248388"/>
                  </a:cubicBezTo>
                  <a:cubicBezTo>
                    <a:pt x="2209647" y="244991"/>
                    <a:pt x="2212026" y="241933"/>
                    <a:pt x="2214743" y="239215"/>
                  </a:cubicBezTo>
                  <a:cubicBezTo>
                    <a:pt x="2217461" y="236498"/>
                    <a:pt x="2220009" y="234289"/>
                    <a:pt x="2222387" y="232591"/>
                  </a:cubicBezTo>
                  <a:cubicBezTo>
                    <a:pt x="2224765" y="230892"/>
                    <a:pt x="2226294" y="230043"/>
                    <a:pt x="2226973" y="230043"/>
                  </a:cubicBezTo>
                  <a:cubicBezTo>
                    <a:pt x="2227653" y="230043"/>
                    <a:pt x="2231560" y="227155"/>
                    <a:pt x="2238694" y="221380"/>
                  </a:cubicBezTo>
                  <a:cubicBezTo>
                    <a:pt x="2245828" y="215604"/>
                    <a:pt x="2253812" y="208980"/>
                    <a:pt x="2262644" y="201506"/>
                  </a:cubicBezTo>
                  <a:cubicBezTo>
                    <a:pt x="2272836" y="193352"/>
                    <a:pt x="2284387" y="184180"/>
                    <a:pt x="2297296" y="173988"/>
                  </a:cubicBezTo>
                  <a:cubicBezTo>
                    <a:pt x="2302732" y="168553"/>
                    <a:pt x="2308168" y="163796"/>
                    <a:pt x="2313603" y="159720"/>
                  </a:cubicBezTo>
                  <a:cubicBezTo>
                    <a:pt x="2318359" y="156322"/>
                    <a:pt x="2323285" y="153265"/>
                    <a:pt x="2328381" y="150547"/>
                  </a:cubicBezTo>
                  <a:cubicBezTo>
                    <a:pt x="2333477" y="147829"/>
                    <a:pt x="2338063" y="146131"/>
                    <a:pt x="2342140" y="145451"/>
                  </a:cubicBezTo>
                  <a:close/>
                  <a:moveTo>
                    <a:pt x="2369403" y="91"/>
                  </a:moveTo>
                  <a:cubicBezTo>
                    <a:pt x="2373650" y="516"/>
                    <a:pt x="2378151" y="2427"/>
                    <a:pt x="2382907" y="5824"/>
                  </a:cubicBezTo>
                  <a:cubicBezTo>
                    <a:pt x="2389022" y="9901"/>
                    <a:pt x="2394458" y="13638"/>
                    <a:pt x="2399214" y="17035"/>
                  </a:cubicBezTo>
                  <a:cubicBezTo>
                    <a:pt x="2403970" y="20432"/>
                    <a:pt x="2408047" y="23150"/>
                    <a:pt x="2411444" y="25189"/>
                  </a:cubicBezTo>
                  <a:lnTo>
                    <a:pt x="2506227" y="99588"/>
                  </a:lnTo>
                  <a:cubicBezTo>
                    <a:pt x="2517098" y="107742"/>
                    <a:pt x="2520836" y="115895"/>
                    <a:pt x="2517438" y="124049"/>
                  </a:cubicBezTo>
                  <a:cubicBezTo>
                    <a:pt x="2514041" y="132202"/>
                    <a:pt x="2509964" y="139676"/>
                    <a:pt x="2505208" y="146470"/>
                  </a:cubicBezTo>
                  <a:lnTo>
                    <a:pt x="2492978" y="162777"/>
                  </a:lnTo>
                  <a:cubicBezTo>
                    <a:pt x="2481428" y="174328"/>
                    <a:pt x="2470046" y="177895"/>
                    <a:pt x="2458836" y="173479"/>
                  </a:cubicBezTo>
                  <a:cubicBezTo>
                    <a:pt x="2447624" y="169062"/>
                    <a:pt x="2435564" y="162438"/>
                    <a:pt x="2422655" y="153605"/>
                  </a:cubicBezTo>
                  <a:lnTo>
                    <a:pt x="2333986" y="90416"/>
                  </a:lnTo>
                  <a:cubicBezTo>
                    <a:pt x="2322436" y="82262"/>
                    <a:pt x="2316321" y="74958"/>
                    <a:pt x="2315642" y="68504"/>
                  </a:cubicBezTo>
                  <a:cubicBezTo>
                    <a:pt x="2314962" y="62049"/>
                    <a:pt x="2318020" y="53725"/>
                    <a:pt x="2324814" y="43534"/>
                  </a:cubicBezTo>
                  <a:lnTo>
                    <a:pt x="2338063" y="23150"/>
                  </a:lnTo>
                  <a:cubicBezTo>
                    <a:pt x="2343499" y="14997"/>
                    <a:pt x="2349954" y="8372"/>
                    <a:pt x="2357428" y="3276"/>
                  </a:cubicBezTo>
                  <a:cubicBezTo>
                    <a:pt x="2361164" y="728"/>
                    <a:pt x="2365156" y="-333"/>
                    <a:pt x="2369403" y="91"/>
                  </a:cubicBez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2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0" b="0" i="0" u="none" strike="noStrike" kern="1200" cap="none" spc="-10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Lolapeluza Black" panose="00000500000000000000" pitchFamily="2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DEDAAA19-7C28-30B9-8C3E-87D58E4772C5}"/>
              </a:ext>
            </a:extLst>
          </p:cNvPr>
          <p:cNvGrpSpPr/>
          <p:nvPr/>
        </p:nvGrpSpPr>
        <p:grpSpPr>
          <a:xfrm>
            <a:off x="13536183" y="3054262"/>
            <a:ext cx="4151514" cy="4114800"/>
            <a:chOff x="13499687" y="2885445"/>
            <a:chExt cx="4151514" cy="4114800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xmlns="" id="{47FA2787-1BA4-E8AE-DFB3-AB189B91FA7D}"/>
                </a:ext>
              </a:extLst>
            </p:cNvPr>
            <p:cNvSpPr/>
            <p:nvPr/>
          </p:nvSpPr>
          <p:spPr>
            <a:xfrm>
              <a:off x="13499687" y="2885445"/>
              <a:ext cx="4151514" cy="4114800"/>
            </a:xfrm>
            <a:custGeom>
              <a:avLst/>
              <a:gdLst/>
              <a:ahLst/>
              <a:cxnLst/>
              <a:rect l="l" t="t" r="r" b="b"/>
              <a:pathLst>
                <a:path w="4151514" h="4114800">
                  <a:moveTo>
                    <a:pt x="0" y="0"/>
                  </a:moveTo>
                  <a:lnTo>
                    <a:pt x="4151514" y="0"/>
                  </a:lnTo>
                  <a:lnTo>
                    <a:pt x="415151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xmlns="" id="{63502FC1-48DA-6B05-A75B-3E51C1577047}"/>
                </a:ext>
              </a:extLst>
            </p:cNvPr>
            <p:cNvSpPr/>
            <p:nvPr/>
          </p:nvSpPr>
          <p:spPr>
            <a:xfrm>
              <a:off x="14255655" y="3848209"/>
              <a:ext cx="2298278" cy="19787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xmlns="" id="{8FB4ECF4-31B3-0341-1E0F-75390DD095F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468069" y="4428595"/>
              <a:ext cx="1775546" cy="795500"/>
            </a:xfrm>
            <a:custGeom>
              <a:avLst/>
              <a:gdLst/>
              <a:ahLst/>
              <a:cxnLst/>
              <a:rect l="l" t="t" r="r" b="b"/>
              <a:pathLst>
                <a:path w="1775546" h="795500">
                  <a:moveTo>
                    <a:pt x="887264" y="187452"/>
                  </a:moveTo>
                  <a:lnTo>
                    <a:pt x="834543" y="190967"/>
                  </a:lnTo>
                  <a:cubicBezTo>
                    <a:pt x="808768" y="192529"/>
                    <a:pt x="788656" y="201511"/>
                    <a:pt x="774207" y="217913"/>
                  </a:cubicBezTo>
                  <a:cubicBezTo>
                    <a:pt x="759757" y="234315"/>
                    <a:pt x="751751" y="257747"/>
                    <a:pt x="750189" y="288208"/>
                  </a:cubicBezTo>
                  <a:lnTo>
                    <a:pt x="739645" y="572900"/>
                  </a:lnTo>
                  <a:cubicBezTo>
                    <a:pt x="739645" y="575243"/>
                    <a:pt x="739645" y="577977"/>
                    <a:pt x="739645" y="581101"/>
                  </a:cubicBezTo>
                  <a:cubicBezTo>
                    <a:pt x="739645" y="603752"/>
                    <a:pt x="746089" y="620349"/>
                    <a:pt x="758976" y="630893"/>
                  </a:cubicBezTo>
                  <a:cubicBezTo>
                    <a:pt x="771863" y="641437"/>
                    <a:pt x="789632" y="646710"/>
                    <a:pt x="812283" y="646710"/>
                  </a:cubicBezTo>
                  <a:cubicBezTo>
                    <a:pt x="813845" y="646710"/>
                    <a:pt x="815407" y="646710"/>
                    <a:pt x="816969" y="646710"/>
                  </a:cubicBezTo>
                  <a:lnTo>
                    <a:pt x="882577" y="645538"/>
                  </a:lnTo>
                  <a:cubicBezTo>
                    <a:pt x="909133" y="644757"/>
                    <a:pt x="928855" y="637532"/>
                    <a:pt x="941742" y="623864"/>
                  </a:cubicBezTo>
                  <a:cubicBezTo>
                    <a:pt x="954629" y="610195"/>
                    <a:pt x="961854" y="584616"/>
                    <a:pt x="963416" y="547126"/>
                  </a:cubicBezTo>
                  <a:lnTo>
                    <a:pt x="976303" y="265948"/>
                  </a:lnTo>
                  <a:cubicBezTo>
                    <a:pt x="976303" y="263605"/>
                    <a:pt x="976303" y="261261"/>
                    <a:pt x="976303" y="258918"/>
                  </a:cubicBezTo>
                  <a:cubicBezTo>
                    <a:pt x="976303" y="230800"/>
                    <a:pt x="968297" y="211860"/>
                    <a:pt x="952286" y="202097"/>
                  </a:cubicBezTo>
                  <a:cubicBezTo>
                    <a:pt x="936275" y="192334"/>
                    <a:pt x="917725" y="187452"/>
                    <a:pt x="896636" y="187452"/>
                  </a:cubicBezTo>
                  <a:cubicBezTo>
                    <a:pt x="893512" y="187452"/>
                    <a:pt x="890388" y="187452"/>
                    <a:pt x="887264" y="187452"/>
                  </a:cubicBezTo>
                  <a:close/>
                  <a:moveTo>
                    <a:pt x="1562319" y="146447"/>
                  </a:moveTo>
                  <a:cubicBezTo>
                    <a:pt x="1548261" y="146447"/>
                    <a:pt x="1538107" y="149962"/>
                    <a:pt x="1531859" y="156991"/>
                  </a:cubicBezTo>
                  <a:cubicBezTo>
                    <a:pt x="1525610" y="164021"/>
                    <a:pt x="1521705" y="174174"/>
                    <a:pt x="1520143" y="187452"/>
                  </a:cubicBezTo>
                  <a:lnTo>
                    <a:pt x="1490853" y="379590"/>
                  </a:lnTo>
                  <a:cubicBezTo>
                    <a:pt x="1490072" y="385839"/>
                    <a:pt x="1489682" y="391697"/>
                    <a:pt x="1489682" y="397164"/>
                  </a:cubicBezTo>
                  <a:cubicBezTo>
                    <a:pt x="1489682" y="407318"/>
                    <a:pt x="1492025" y="415714"/>
                    <a:pt x="1496711" y="422353"/>
                  </a:cubicBezTo>
                  <a:cubicBezTo>
                    <a:pt x="1501397" y="428992"/>
                    <a:pt x="1512723" y="433092"/>
                    <a:pt x="1530687" y="434655"/>
                  </a:cubicBezTo>
                  <a:lnTo>
                    <a:pt x="1591609" y="440512"/>
                  </a:lnTo>
                  <a:cubicBezTo>
                    <a:pt x="1594733" y="440512"/>
                    <a:pt x="1597857" y="440512"/>
                    <a:pt x="1600981" y="440512"/>
                  </a:cubicBezTo>
                  <a:cubicBezTo>
                    <a:pt x="1611916" y="440512"/>
                    <a:pt x="1621093" y="438169"/>
                    <a:pt x="1628513" y="433483"/>
                  </a:cubicBezTo>
                  <a:cubicBezTo>
                    <a:pt x="1635933" y="428797"/>
                    <a:pt x="1639643" y="418252"/>
                    <a:pt x="1639643" y="401850"/>
                  </a:cubicBezTo>
                  <a:lnTo>
                    <a:pt x="1636129" y="194482"/>
                  </a:lnTo>
                  <a:cubicBezTo>
                    <a:pt x="1636129" y="164802"/>
                    <a:pt x="1620898" y="149181"/>
                    <a:pt x="1590437" y="147619"/>
                  </a:cubicBezTo>
                  <a:lnTo>
                    <a:pt x="1567006" y="146447"/>
                  </a:lnTo>
                  <a:cubicBezTo>
                    <a:pt x="1565444" y="146447"/>
                    <a:pt x="1563881" y="146447"/>
                    <a:pt x="1562319" y="146447"/>
                  </a:cubicBezTo>
                  <a:close/>
                  <a:moveTo>
                    <a:pt x="1033710" y="58579"/>
                  </a:moveTo>
                  <a:cubicBezTo>
                    <a:pt x="1081355" y="58579"/>
                    <a:pt x="1119235" y="70880"/>
                    <a:pt x="1147353" y="95484"/>
                  </a:cubicBezTo>
                  <a:cubicBezTo>
                    <a:pt x="1175471" y="120087"/>
                    <a:pt x="1189530" y="157382"/>
                    <a:pt x="1189530" y="207369"/>
                  </a:cubicBezTo>
                  <a:cubicBezTo>
                    <a:pt x="1189530" y="213617"/>
                    <a:pt x="1189139" y="219866"/>
                    <a:pt x="1188358" y="226114"/>
                  </a:cubicBezTo>
                  <a:lnTo>
                    <a:pt x="1163755" y="598675"/>
                  </a:lnTo>
                  <a:cubicBezTo>
                    <a:pt x="1161412" y="636165"/>
                    <a:pt x="1155164" y="667212"/>
                    <a:pt x="1145010" y="691815"/>
                  </a:cubicBezTo>
                  <a:cubicBezTo>
                    <a:pt x="1134856" y="716418"/>
                    <a:pt x="1120993" y="735945"/>
                    <a:pt x="1103419" y="750394"/>
                  </a:cubicBezTo>
                  <a:cubicBezTo>
                    <a:pt x="1085846" y="764843"/>
                    <a:pt x="1066319" y="774411"/>
                    <a:pt x="1044840" y="779098"/>
                  </a:cubicBezTo>
                  <a:cubicBezTo>
                    <a:pt x="1023362" y="783784"/>
                    <a:pt x="1001297" y="786127"/>
                    <a:pt x="978647" y="786127"/>
                  </a:cubicBezTo>
                  <a:cubicBezTo>
                    <a:pt x="972398" y="786127"/>
                    <a:pt x="965759" y="786127"/>
                    <a:pt x="958730" y="786127"/>
                  </a:cubicBezTo>
                  <a:lnTo>
                    <a:pt x="778307" y="779098"/>
                  </a:lnTo>
                  <a:cubicBezTo>
                    <a:pt x="754095" y="778317"/>
                    <a:pt x="732030" y="774997"/>
                    <a:pt x="712113" y="769139"/>
                  </a:cubicBezTo>
                  <a:cubicBezTo>
                    <a:pt x="692196" y="763281"/>
                    <a:pt x="675013" y="753909"/>
                    <a:pt x="660564" y="741021"/>
                  </a:cubicBezTo>
                  <a:cubicBezTo>
                    <a:pt x="646114" y="728134"/>
                    <a:pt x="634984" y="711732"/>
                    <a:pt x="627174" y="691815"/>
                  </a:cubicBezTo>
                  <a:cubicBezTo>
                    <a:pt x="619363" y="671898"/>
                    <a:pt x="615458" y="647100"/>
                    <a:pt x="615458" y="617420"/>
                  </a:cubicBezTo>
                  <a:lnTo>
                    <a:pt x="616630" y="248374"/>
                  </a:lnTo>
                  <a:cubicBezTo>
                    <a:pt x="616630" y="194482"/>
                    <a:pt x="628736" y="155234"/>
                    <a:pt x="652949" y="130631"/>
                  </a:cubicBezTo>
                  <a:cubicBezTo>
                    <a:pt x="677161" y="106028"/>
                    <a:pt x="717385" y="90602"/>
                    <a:pt x="773621" y="84354"/>
                  </a:cubicBezTo>
                  <a:lnTo>
                    <a:pt x="996220" y="60922"/>
                  </a:lnTo>
                  <a:cubicBezTo>
                    <a:pt x="1009498" y="59360"/>
                    <a:pt x="1021995" y="58579"/>
                    <a:pt x="1033710" y="58579"/>
                  </a:cubicBezTo>
                  <a:close/>
                  <a:moveTo>
                    <a:pt x="35148" y="35147"/>
                  </a:moveTo>
                  <a:cubicBezTo>
                    <a:pt x="36710" y="35147"/>
                    <a:pt x="38272" y="35147"/>
                    <a:pt x="39834" y="35147"/>
                  </a:cubicBezTo>
                  <a:lnTo>
                    <a:pt x="128874" y="38662"/>
                  </a:lnTo>
                  <a:cubicBezTo>
                    <a:pt x="146838" y="39443"/>
                    <a:pt x="158358" y="44520"/>
                    <a:pt x="163435" y="53893"/>
                  </a:cubicBezTo>
                  <a:cubicBezTo>
                    <a:pt x="168512" y="63265"/>
                    <a:pt x="171441" y="73028"/>
                    <a:pt x="172222" y="83182"/>
                  </a:cubicBezTo>
                  <a:lnTo>
                    <a:pt x="193310" y="360845"/>
                  </a:lnTo>
                  <a:cubicBezTo>
                    <a:pt x="194091" y="372561"/>
                    <a:pt x="196434" y="380567"/>
                    <a:pt x="200340" y="384863"/>
                  </a:cubicBezTo>
                  <a:cubicBezTo>
                    <a:pt x="204245" y="389158"/>
                    <a:pt x="211665" y="391697"/>
                    <a:pt x="222600" y="392478"/>
                  </a:cubicBezTo>
                  <a:lnTo>
                    <a:pt x="352644" y="397164"/>
                  </a:lnTo>
                  <a:cubicBezTo>
                    <a:pt x="354207" y="397164"/>
                    <a:pt x="355769" y="397164"/>
                    <a:pt x="357331" y="397164"/>
                  </a:cubicBezTo>
                  <a:cubicBezTo>
                    <a:pt x="365922" y="397164"/>
                    <a:pt x="371390" y="395212"/>
                    <a:pt x="373733" y="391306"/>
                  </a:cubicBezTo>
                  <a:cubicBezTo>
                    <a:pt x="376076" y="387401"/>
                    <a:pt x="377247" y="381934"/>
                    <a:pt x="377247" y="374904"/>
                  </a:cubicBezTo>
                  <a:cubicBezTo>
                    <a:pt x="377247" y="373342"/>
                    <a:pt x="377247" y="371390"/>
                    <a:pt x="377247" y="369046"/>
                  </a:cubicBezTo>
                  <a:lnTo>
                    <a:pt x="359674" y="80839"/>
                  </a:lnTo>
                  <a:cubicBezTo>
                    <a:pt x="359674" y="79277"/>
                    <a:pt x="359674" y="78105"/>
                    <a:pt x="359674" y="77324"/>
                  </a:cubicBezTo>
                  <a:cubicBezTo>
                    <a:pt x="359674" y="65608"/>
                    <a:pt x="363189" y="56041"/>
                    <a:pt x="370218" y="48621"/>
                  </a:cubicBezTo>
                  <a:cubicBezTo>
                    <a:pt x="377247" y="41201"/>
                    <a:pt x="387401" y="37491"/>
                    <a:pt x="400679" y="37491"/>
                  </a:cubicBezTo>
                  <a:lnTo>
                    <a:pt x="517837" y="36319"/>
                  </a:lnTo>
                  <a:cubicBezTo>
                    <a:pt x="527209" y="36319"/>
                    <a:pt x="535801" y="37881"/>
                    <a:pt x="543611" y="41005"/>
                  </a:cubicBezTo>
                  <a:cubicBezTo>
                    <a:pt x="551422" y="44130"/>
                    <a:pt x="555717" y="52331"/>
                    <a:pt x="556499" y="65608"/>
                  </a:cubicBezTo>
                  <a:lnTo>
                    <a:pt x="589303" y="749808"/>
                  </a:lnTo>
                  <a:cubicBezTo>
                    <a:pt x="589303" y="751370"/>
                    <a:pt x="589303" y="752542"/>
                    <a:pt x="589303" y="753323"/>
                  </a:cubicBezTo>
                  <a:cubicBezTo>
                    <a:pt x="589303" y="773630"/>
                    <a:pt x="576806" y="783784"/>
                    <a:pt x="551812" y="783784"/>
                  </a:cubicBezTo>
                  <a:cubicBezTo>
                    <a:pt x="551031" y="783784"/>
                    <a:pt x="550250" y="783784"/>
                    <a:pt x="549469" y="783784"/>
                  </a:cubicBezTo>
                  <a:lnTo>
                    <a:pt x="465116" y="780269"/>
                  </a:lnTo>
                  <a:cubicBezTo>
                    <a:pt x="456524" y="779488"/>
                    <a:pt x="450471" y="777535"/>
                    <a:pt x="446956" y="774411"/>
                  </a:cubicBezTo>
                  <a:cubicBezTo>
                    <a:pt x="443441" y="771287"/>
                    <a:pt x="441294" y="765039"/>
                    <a:pt x="440513" y="755666"/>
                  </a:cubicBezTo>
                  <a:lnTo>
                    <a:pt x="424111" y="551812"/>
                  </a:lnTo>
                  <a:cubicBezTo>
                    <a:pt x="424111" y="543220"/>
                    <a:pt x="419815" y="538534"/>
                    <a:pt x="411223" y="537753"/>
                  </a:cubicBezTo>
                  <a:lnTo>
                    <a:pt x="262433" y="528381"/>
                  </a:lnTo>
                  <a:cubicBezTo>
                    <a:pt x="253842" y="528381"/>
                    <a:pt x="249546" y="533067"/>
                    <a:pt x="249546" y="542439"/>
                  </a:cubicBezTo>
                  <a:lnTo>
                    <a:pt x="254232" y="715832"/>
                  </a:lnTo>
                  <a:cubicBezTo>
                    <a:pt x="254232" y="727548"/>
                    <a:pt x="251498" y="735554"/>
                    <a:pt x="246031" y="739850"/>
                  </a:cubicBezTo>
                  <a:cubicBezTo>
                    <a:pt x="240564" y="744146"/>
                    <a:pt x="232363" y="746684"/>
                    <a:pt x="221428" y="747465"/>
                  </a:cubicBezTo>
                  <a:lnTo>
                    <a:pt x="91383" y="753323"/>
                  </a:lnTo>
                  <a:cubicBezTo>
                    <a:pt x="89821" y="753323"/>
                    <a:pt x="88259" y="753323"/>
                    <a:pt x="86697" y="753323"/>
                  </a:cubicBezTo>
                  <a:cubicBezTo>
                    <a:pt x="77324" y="753323"/>
                    <a:pt x="69904" y="750980"/>
                    <a:pt x="64437" y="746293"/>
                  </a:cubicBezTo>
                  <a:cubicBezTo>
                    <a:pt x="58970" y="741607"/>
                    <a:pt x="55455" y="732625"/>
                    <a:pt x="53893" y="719347"/>
                  </a:cubicBezTo>
                  <a:lnTo>
                    <a:pt x="0" y="77324"/>
                  </a:lnTo>
                  <a:cubicBezTo>
                    <a:pt x="0" y="74981"/>
                    <a:pt x="0" y="72638"/>
                    <a:pt x="0" y="70295"/>
                  </a:cubicBezTo>
                  <a:cubicBezTo>
                    <a:pt x="0" y="60922"/>
                    <a:pt x="2343" y="52721"/>
                    <a:pt x="7030" y="45692"/>
                  </a:cubicBezTo>
                  <a:cubicBezTo>
                    <a:pt x="11716" y="38662"/>
                    <a:pt x="21089" y="35147"/>
                    <a:pt x="35148" y="35147"/>
                  </a:cubicBezTo>
                  <a:close/>
                  <a:moveTo>
                    <a:pt x="1208504" y="0"/>
                  </a:moveTo>
                  <a:cubicBezTo>
                    <a:pt x="1209285" y="0"/>
                    <a:pt x="1210066" y="0"/>
                    <a:pt x="1210847" y="0"/>
                  </a:cubicBezTo>
                  <a:lnTo>
                    <a:pt x="1612697" y="30461"/>
                  </a:lnTo>
                  <a:cubicBezTo>
                    <a:pt x="1641596" y="32804"/>
                    <a:pt x="1665613" y="37491"/>
                    <a:pt x="1684749" y="44520"/>
                  </a:cubicBezTo>
                  <a:cubicBezTo>
                    <a:pt x="1703885" y="51550"/>
                    <a:pt x="1718920" y="60922"/>
                    <a:pt x="1729855" y="72638"/>
                  </a:cubicBezTo>
                  <a:cubicBezTo>
                    <a:pt x="1740789" y="84354"/>
                    <a:pt x="1748404" y="98412"/>
                    <a:pt x="1752700" y="114815"/>
                  </a:cubicBezTo>
                  <a:cubicBezTo>
                    <a:pt x="1756996" y="131217"/>
                    <a:pt x="1759534" y="149962"/>
                    <a:pt x="1760316" y="171050"/>
                  </a:cubicBezTo>
                  <a:lnTo>
                    <a:pt x="1775546" y="750980"/>
                  </a:lnTo>
                  <a:cubicBezTo>
                    <a:pt x="1775546" y="752542"/>
                    <a:pt x="1775546" y="754104"/>
                    <a:pt x="1775546" y="755666"/>
                  </a:cubicBezTo>
                  <a:cubicBezTo>
                    <a:pt x="1775546" y="765820"/>
                    <a:pt x="1773008" y="772654"/>
                    <a:pt x="1767931" y="776169"/>
                  </a:cubicBezTo>
                  <a:cubicBezTo>
                    <a:pt x="1762854" y="779683"/>
                    <a:pt x="1754458" y="782222"/>
                    <a:pt x="1742742" y="783784"/>
                  </a:cubicBezTo>
                  <a:lnTo>
                    <a:pt x="1644330" y="794328"/>
                  </a:lnTo>
                  <a:cubicBezTo>
                    <a:pt x="1641205" y="795109"/>
                    <a:pt x="1638472" y="795500"/>
                    <a:pt x="1636129" y="795500"/>
                  </a:cubicBezTo>
                  <a:cubicBezTo>
                    <a:pt x="1629880" y="795500"/>
                    <a:pt x="1624217" y="793742"/>
                    <a:pt x="1619141" y="790227"/>
                  </a:cubicBezTo>
                  <a:cubicBezTo>
                    <a:pt x="1614064" y="786713"/>
                    <a:pt x="1611526" y="778317"/>
                    <a:pt x="1611526" y="765039"/>
                  </a:cubicBezTo>
                  <a:lnTo>
                    <a:pt x="1608011" y="572900"/>
                  </a:lnTo>
                  <a:cubicBezTo>
                    <a:pt x="1608011" y="555717"/>
                    <a:pt x="1600200" y="546735"/>
                    <a:pt x="1584579" y="545954"/>
                  </a:cubicBezTo>
                  <a:lnTo>
                    <a:pt x="1443990" y="533067"/>
                  </a:lnTo>
                  <a:cubicBezTo>
                    <a:pt x="1441647" y="533067"/>
                    <a:pt x="1439695" y="533067"/>
                    <a:pt x="1438133" y="533067"/>
                  </a:cubicBezTo>
                  <a:cubicBezTo>
                    <a:pt x="1419387" y="533067"/>
                    <a:pt x="1408453" y="543611"/>
                    <a:pt x="1405328" y="564699"/>
                  </a:cubicBezTo>
                  <a:lnTo>
                    <a:pt x="1377211" y="740436"/>
                  </a:lnTo>
                  <a:cubicBezTo>
                    <a:pt x="1374867" y="753713"/>
                    <a:pt x="1370767" y="762500"/>
                    <a:pt x="1364909" y="766796"/>
                  </a:cubicBezTo>
                  <a:cubicBezTo>
                    <a:pt x="1359051" y="771092"/>
                    <a:pt x="1350264" y="773630"/>
                    <a:pt x="1338549" y="774411"/>
                  </a:cubicBezTo>
                  <a:lnTo>
                    <a:pt x="1245994" y="777926"/>
                  </a:lnTo>
                  <a:cubicBezTo>
                    <a:pt x="1244432" y="777926"/>
                    <a:pt x="1243260" y="777926"/>
                    <a:pt x="1242479" y="777926"/>
                  </a:cubicBezTo>
                  <a:cubicBezTo>
                    <a:pt x="1230764" y="777926"/>
                    <a:pt x="1222367" y="775192"/>
                    <a:pt x="1217291" y="769725"/>
                  </a:cubicBezTo>
                  <a:cubicBezTo>
                    <a:pt x="1212214" y="764258"/>
                    <a:pt x="1209675" y="757228"/>
                    <a:pt x="1209675" y="748637"/>
                  </a:cubicBezTo>
                  <a:cubicBezTo>
                    <a:pt x="1209675" y="743169"/>
                    <a:pt x="1210456" y="736921"/>
                    <a:pt x="1212019" y="729891"/>
                  </a:cubicBezTo>
                  <a:lnTo>
                    <a:pt x="1353779" y="162849"/>
                  </a:lnTo>
                  <a:cubicBezTo>
                    <a:pt x="1354560" y="160506"/>
                    <a:pt x="1354951" y="158163"/>
                    <a:pt x="1354951" y="155820"/>
                  </a:cubicBezTo>
                  <a:cubicBezTo>
                    <a:pt x="1354951" y="146447"/>
                    <a:pt x="1349483" y="141761"/>
                    <a:pt x="1338549" y="141761"/>
                  </a:cubicBezTo>
                  <a:lnTo>
                    <a:pt x="1220219" y="146447"/>
                  </a:lnTo>
                  <a:cubicBezTo>
                    <a:pt x="1218657" y="146447"/>
                    <a:pt x="1217095" y="146447"/>
                    <a:pt x="1215533" y="146447"/>
                  </a:cubicBezTo>
                  <a:cubicBezTo>
                    <a:pt x="1196788" y="146447"/>
                    <a:pt x="1187415" y="137074"/>
                    <a:pt x="1187415" y="118329"/>
                  </a:cubicBezTo>
                  <a:lnTo>
                    <a:pt x="1185072" y="28118"/>
                  </a:lnTo>
                  <a:cubicBezTo>
                    <a:pt x="1185072" y="9373"/>
                    <a:pt x="1192883" y="0"/>
                    <a:pt x="1208504" y="0"/>
                  </a:cubicBezTo>
                  <a:close/>
                </a:path>
              </a:pathLst>
            </a:custGeom>
            <a:solidFill>
              <a:srgbClr val="5E64AC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28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200" b="0" i="0" u="none" strike="noStrike" kern="1200" cap="none" spc="-100" normalizeH="0" baseline="0" noProof="0">
                <a:ln>
                  <a:noFill/>
                </a:ln>
                <a:solidFill>
                  <a:srgbClr val="5E64AC"/>
                </a:solidFill>
                <a:effectLst/>
                <a:uLnTx/>
                <a:uFillTx/>
                <a:latin typeface="SVN-Lolapeluza Black" panose="00000500000000000000" pitchFamily="2" charset="0"/>
              </a:endParaRPr>
            </a:p>
          </p:txBody>
        </p:sp>
      </p:grp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xmlns="" id="{86148583-D9E4-EA9C-B692-139CC1E324EA}"/>
              </a:ext>
            </a:extLst>
          </p:cNvPr>
          <p:cNvSpPr txBox="1"/>
          <p:nvPr/>
        </p:nvSpPr>
        <p:spPr>
          <a:xfrm>
            <a:off x="-4" y="7715181"/>
            <a:ext cx="18287996" cy="2554545"/>
          </a:xfrm>
          <a:custGeom>
            <a:avLst/>
            <a:gdLst>
              <a:gd name="connsiteX0" fmla="*/ 0 w 18287996"/>
              <a:gd name="connsiteY0" fmla="*/ 0 h 2554545"/>
              <a:gd name="connsiteX1" fmla="*/ 860213 w 18287996"/>
              <a:gd name="connsiteY1" fmla="*/ 0 h 2554545"/>
              <a:gd name="connsiteX2" fmla="*/ 1903306 w 18287996"/>
              <a:gd name="connsiteY2" fmla="*/ 0 h 2554545"/>
              <a:gd name="connsiteX3" fmla="*/ 2946399 w 18287996"/>
              <a:gd name="connsiteY3" fmla="*/ 0 h 2554545"/>
              <a:gd name="connsiteX4" fmla="*/ 3075093 w 18287996"/>
              <a:gd name="connsiteY4" fmla="*/ 0 h 2554545"/>
              <a:gd name="connsiteX5" fmla="*/ 3203786 w 18287996"/>
              <a:gd name="connsiteY5" fmla="*/ 0 h 2554545"/>
              <a:gd name="connsiteX6" fmla="*/ 3881119 w 18287996"/>
              <a:gd name="connsiteY6" fmla="*/ 0 h 2554545"/>
              <a:gd name="connsiteX7" fmla="*/ 4009812 w 18287996"/>
              <a:gd name="connsiteY7" fmla="*/ 0 h 2554545"/>
              <a:gd name="connsiteX8" fmla="*/ 4321386 w 18287996"/>
              <a:gd name="connsiteY8" fmla="*/ 0 h 2554545"/>
              <a:gd name="connsiteX9" fmla="*/ 5364479 w 18287996"/>
              <a:gd name="connsiteY9" fmla="*/ 0 h 2554545"/>
              <a:gd name="connsiteX10" fmla="*/ 5493172 w 18287996"/>
              <a:gd name="connsiteY10" fmla="*/ 0 h 2554545"/>
              <a:gd name="connsiteX11" fmla="*/ 5804745 w 18287996"/>
              <a:gd name="connsiteY11" fmla="*/ 0 h 2554545"/>
              <a:gd name="connsiteX12" fmla="*/ 6664959 w 18287996"/>
              <a:gd name="connsiteY12" fmla="*/ 0 h 2554545"/>
              <a:gd name="connsiteX13" fmla="*/ 6976532 w 18287996"/>
              <a:gd name="connsiteY13" fmla="*/ 0 h 2554545"/>
              <a:gd name="connsiteX14" fmla="*/ 7836745 w 18287996"/>
              <a:gd name="connsiteY14" fmla="*/ 0 h 2554545"/>
              <a:gd name="connsiteX15" fmla="*/ 8514078 w 18287996"/>
              <a:gd name="connsiteY15" fmla="*/ 0 h 2554545"/>
              <a:gd name="connsiteX16" fmla="*/ 9557171 w 18287996"/>
              <a:gd name="connsiteY16" fmla="*/ 0 h 2554545"/>
              <a:gd name="connsiteX17" fmla="*/ 10600264 w 18287996"/>
              <a:gd name="connsiteY17" fmla="*/ 0 h 2554545"/>
              <a:gd name="connsiteX18" fmla="*/ 10911838 w 18287996"/>
              <a:gd name="connsiteY18" fmla="*/ 0 h 2554545"/>
              <a:gd name="connsiteX19" fmla="*/ 11772051 w 18287996"/>
              <a:gd name="connsiteY19" fmla="*/ 0 h 2554545"/>
              <a:gd name="connsiteX20" fmla="*/ 12815144 w 18287996"/>
              <a:gd name="connsiteY20" fmla="*/ 0 h 2554545"/>
              <a:gd name="connsiteX21" fmla="*/ 13858237 w 18287996"/>
              <a:gd name="connsiteY21" fmla="*/ 0 h 2554545"/>
              <a:gd name="connsiteX22" fmla="*/ 14718450 w 18287996"/>
              <a:gd name="connsiteY22" fmla="*/ 0 h 2554545"/>
              <a:gd name="connsiteX23" fmla="*/ 15030023 w 18287996"/>
              <a:gd name="connsiteY23" fmla="*/ 0 h 2554545"/>
              <a:gd name="connsiteX24" fmla="*/ 15707357 w 18287996"/>
              <a:gd name="connsiteY24" fmla="*/ 0 h 2554545"/>
              <a:gd name="connsiteX25" fmla="*/ 15836050 w 18287996"/>
              <a:gd name="connsiteY25" fmla="*/ 0 h 2554545"/>
              <a:gd name="connsiteX26" fmla="*/ 15964743 w 18287996"/>
              <a:gd name="connsiteY26" fmla="*/ 0 h 2554545"/>
              <a:gd name="connsiteX27" fmla="*/ 16459196 w 18287996"/>
              <a:gd name="connsiteY27" fmla="*/ 0 h 2554545"/>
              <a:gd name="connsiteX28" fmla="*/ 17319410 w 18287996"/>
              <a:gd name="connsiteY28" fmla="*/ 0 h 2554545"/>
              <a:gd name="connsiteX29" fmla="*/ 18287996 w 18287996"/>
              <a:gd name="connsiteY29" fmla="*/ 0 h 2554545"/>
              <a:gd name="connsiteX30" fmla="*/ 18287996 w 18287996"/>
              <a:gd name="connsiteY30" fmla="*/ 613091 h 2554545"/>
              <a:gd name="connsiteX31" fmla="*/ 18287996 w 18287996"/>
              <a:gd name="connsiteY31" fmla="*/ 1302818 h 2554545"/>
              <a:gd name="connsiteX32" fmla="*/ 18287996 w 18287996"/>
              <a:gd name="connsiteY32" fmla="*/ 1890363 h 2554545"/>
              <a:gd name="connsiteX33" fmla="*/ 18287996 w 18287996"/>
              <a:gd name="connsiteY33" fmla="*/ 2554545 h 2554545"/>
              <a:gd name="connsiteX34" fmla="*/ 18159303 w 18287996"/>
              <a:gd name="connsiteY34" fmla="*/ 2554545 h 2554545"/>
              <a:gd name="connsiteX35" fmla="*/ 17664849 w 18287996"/>
              <a:gd name="connsiteY35" fmla="*/ 2554545 h 2554545"/>
              <a:gd name="connsiteX36" fmla="*/ 17353276 w 18287996"/>
              <a:gd name="connsiteY36" fmla="*/ 2554545 h 2554545"/>
              <a:gd name="connsiteX37" fmla="*/ 17224583 w 18287996"/>
              <a:gd name="connsiteY37" fmla="*/ 2554545 h 2554545"/>
              <a:gd name="connsiteX38" fmla="*/ 17095890 w 18287996"/>
              <a:gd name="connsiteY38" fmla="*/ 2554545 h 2554545"/>
              <a:gd name="connsiteX39" fmla="*/ 16235676 w 18287996"/>
              <a:gd name="connsiteY39" fmla="*/ 2554545 h 2554545"/>
              <a:gd name="connsiteX40" fmla="*/ 15192583 w 18287996"/>
              <a:gd name="connsiteY40" fmla="*/ 2554545 h 2554545"/>
              <a:gd name="connsiteX41" fmla="*/ 14515250 w 18287996"/>
              <a:gd name="connsiteY41" fmla="*/ 2554545 h 2554545"/>
              <a:gd name="connsiteX42" fmla="*/ 13837917 w 18287996"/>
              <a:gd name="connsiteY42" fmla="*/ 2554545 h 2554545"/>
              <a:gd name="connsiteX43" fmla="*/ 13343464 w 18287996"/>
              <a:gd name="connsiteY43" fmla="*/ 2554545 h 2554545"/>
              <a:gd name="connsiteX44" fmla="*/ 12849011 w 18287996"/>
              <a:gd name="connsiteY44" fmla="*/ 2554545 h 2554545"/>
              <a:gd name="connsiteX45" fmla="*/ 12537437 w 18287996"/>
              <a:gd name="connsiteY45" fmla="*/ 2554545 h 2554545"/>
              <a:gd name="connsiteX46" fmla="*/ 11860104 w 18287996"/>
              <a:gd name="connsiteY46" fmla="*/ 2554545 h 2554545"/>
              <a:gd name="connsiteX47" fmla="*/ 10817011 w 18287996"/>
              <a:gd name="connsiteY47" fmla="*/ 2554545 h 2554545"/>
              <a:gd name="connsiteX48" fmla="*/ 10688318 w 18287996"/>
              <a:gd name="connsiteY48" fmla="*/ 2554545 h 2554545"/>
              <a:gd name="connsiteX49" fmla="*/ 10376744 w 18287996"/>
              <a:gd name="connsiteY49" fmla="*/ 2554545 h 2554545"/>
              <a:gd name="connsiteX50" fmla="*/ 10065171 w 18287996"/>
              <a:gd name="connsiteY50" fmla="*/ 2554545 h 2554545"/>
              <a:gd name="connsiteX51" fmla="*/ 9387838 w 18287996"/>
              <a:gd name="connsiteY51" fmla="*/ 2554545 h 2554545"/>
              <a:gd name="connsiteX52" fmla="*/ 8527625 w 18287996"/>
              <a:gd name="connsiteY52" fmla="*/ 2554545 h 2554545"/>
              <a:gd name="connsiteX53" fmla="*/ 7850292 w 18287996"/>
              <a:gd name="connsiteY53" fmla="*/ 2554545 h 2554545"/>
              <a:gd name="connsiteX54" fmla="*/ 7538718 w 18287996"/>
              <a:gd name="connsiteY54" fmla="*/ 2554545 h 2554545"/>
              <a:gd name="connsiteX55" fmla="*/ 6495625 w 18287996"/>
              <a:gd name="connsiteY55" fmla="*/ 2554545 h 2554545"/>
              <a:gd name="connsiteX56" fmla="*/ 6366932 w 18287996"/>
              <a:gd name="connsiteY56" fmla="*/ 2554545 h 2554545"/>
              <a:gd name="connsiteX57" fmla="*/ 5689599 w 18287996"/>
              <a:gd name="connsiteY57" fmla="*/ 2554545 h 2554545"/>
              <a:gd name="connsiteX58" fmla="*/ 4829386 w 18287996"/>
              <a:gd name="connsiteY58" fmla="*/ 2554545 h 2554545"/>
              <a:gd name="connsiteX59" fmla="*/ 3786293 w 18287996"/>
              <a:gd name="connsiteY59" fmla="*/ 2554545 h 2554545"/>
              <a:gd name="connsiteX60" fmla="*/ 3657599 w 18287996"/>
              <a:gd name="connsiteY60" fmla="*/ 2554545 h 2554545"/>
              <a:gd name="connsiteX61" fmla="*/ 2614506 w 18287996"/>
              <a:gd name="connsiteY61" fmla="*/ 2554545 h 2554545"/>
              <a:gd name="connsiteX62" fmla="*/ 2120053 w 18287996"/>
              <a:gd name="connsiteY62" fmla="*/ 2554545 h 2554545"/>
              <a:gd name="connsiteX63" fmla="*/ 1076960 w 18287996"/>
              <a:gd name="connsiteY63" fmla="*/ 2554545 h 2554545"/>
              <a:gd name="connsiteX64" fmla="*/ 0 w 18287996"/>
              <a:gd name="connsiteY64" fmla="*/ 2554545 h 2554545"/>
              <a:gd name="connsiteX65" fmla="*/ 0 w 18287996"/>
              <a:gd name="connsiteY65" fmla="*/ 1864818 h 2554545"/>
              <a:gd name="connsiteX66" fmla="*/ 0 w 18287996"/>
              <a:gd name="connsiteY66" fmla="*/ 1200636 h 2554545"/>
              <a:gd name="connsiteX67" fmla="*/ 0 w 18287996"/>
              <a:gd name="connsiteY67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8287996" h="2554545" fill="none" extrusionOk="0">
                <a:moveTo>
                  <a:pt x="0" y="0"/>
                </a:moveTo>
                <a:cubicBezTo>
                  <a:pt x="362416" y="-30425"/>
                  <a:pt x="525865" y="-14567"/>
                  <a:pt x="860213" y="0"/>
                </a:cubicBezTo>
                <a:cubicBezTo>
                  <a:pt x="1194561" y="14567"/>
                  <a:pt x="1427939" y="-25825"/>
                  <a:pt x="1903306" y="0"/>
                </a:cubicBezTo>
                <a:cubicBezTo>
                  <a:pt x="2378673" y="25825"/>
                  <a:pt x="2604745" y="13816"/>
                  <a:pt x="2946399" y="0"/>
                </a:cubicBezTo>
                <a:cubicBezTo>
                  <a:pt x="3288053" y="-13816"/>
                  <a:pt x="3027782" y="1954"/>
                  <a:pt x="3075093" y="0"/>
                </a:cubicBezTo>
                <a:cubicBezTo>
                  <a:pt x="3122404" y="-1954"/>
                  <a:pt x="3143362" y="-4184"/>
                  <a:pt x="3203786" y="0"/>
                </a:cubicBezTo>
                <a:cubicBezTo>
                  <a:pt x="3264210" y="4184"/>
                  <a:pt x="3659253" y="15526"/>
                  <a:pt x="3881119" y="0"/>
                </a:cubicBezTo>
                <a:cubicBezTo>
                  <a:pt x="4102985" y="-15526"/>
                  <a:pt x="3950143" y="984"/>
                  <a:pt x="4009812" y="0"/>
                </a:cubicBezTo>
                <a:cubicBezTo>
                  <a:pt x="4069481" y="-984"/>
                  <a:pt x="4175953" y="-9462"/>
                  <a:pt x="4321386" y="0"/>
                </a:cubicBezTo>
                <a:cubicBezTo>
                  <a:pt x="4466819" y="9462"/>
                  <a:pt x="5080700" y="44279"/>
                  <a:pt x="5364479" y="0"/>
                </a:cubicBezTo>
                <a:cubicBezTo>
                  <a:pt x="5648258" y="-44279"/>
                  <a:pt x="5467063" y="-6359"/>
                  <a:pt x="5493172" y="0"/>
                </a:cubicBezTo>
                <a:cubicBezTo>
                  <a:pt x="5519281" y="6359"/>
                  <a:pt x="5700164" y="4745"/>
                  <a:pt x="5804745" y="0"/>
                </a:cubicBezTo>
                <a:cubicBezTo>
                  <a:pt x="5909326" y="-4745"/>
                  <a:pt x="6432611" y="20584"/>
                  <a:pt x="6664959" y="0"/>
                </a:cubicBezTo>
                <a:cubicBezTo>
                  <a:pt x="6897307" y="-20584"/>
                  <a:pt x="6835746" y="-12564"/>
                  <a:pt x="6976532" y="0"/>
                </a:cubicBezTo>
                <a:cubicBezTo>
                  <a:pt x="7117318" y="12564"/>
                  <a:pt x="7517865" y="-10857"/>
                  <a:pt x="7836745" y="0"/>
                </a:cubicBezTo>
                <a:cubicBezTo>
                  <a:pt x="8155625" y="10857"/>
                  <a:pt x="8261187" y="-22113"/>
                  <a:pt x="8514078" y="0"/>
                </a:cubicBezTo>
                <a:cubicBezTo>
                  <a:pt x="8766969" y="22113"/>
                  <a:pt x="9060389" y="-3710"/>
                  <a:pt x="9557171" y="0"/>
                </a:cubicBezTo>
                <a:cubicBezTo>
                  <a:pt x="10053953" y="3710"/>
                  <a:pt x="10315864" y="-47050"/>
                  <a:pt x="10600264" y="0"/>
                </a:cubicBezTo>
                <a:cubicBezTo>
                  <a:pt x="10884664" y="47050"/>
                  <a:pt x="10799776" y="-9615"/>
                  <a:pt x="10911838" y="0"/>
                </a:cubicBezTo>
                <a:cubicBezTo>
                  <a:pt x="11023900" y="9615"/>
                  <a:pt x="11576746" y="26119"/>
                  <a:pt x="11772051" y="0"/>
                </a:cubicBezTo>
                <a:cubicBezTo>
                  <a:pt x="11967356" y="-26119"/>
                  <a:pt x="12385033" y="30684"/>
                  <a:pt x="12815144" y="0"/>
                </a:cubicBezTo>
                <a:cubicBezTo>
                  <a:pt x="13245255" y="-30684"/>
                  <a:pt x="13637272" y="-2757"/>
                  <a:pt x="13858237" y="0"/>
                </a:cubicBezTo>
                <a:cubicBezTo>
                  <a:pt x="14079202" y="2757"/>
                  <a:pt x="14435477" y="14902"/>
                  <a:pt x="14718450" y="0"/>
                </a:cubicBezTo>
                <a:cubicBezTo>
                  <a:pt x="15001423" y="-14902"/>
                  <a:pt x="14943422" y="10649"/>
                  <a:pt x="15030023" y="0"/>
                </a:cubicBezTo>
                <a:cubicBezTo>
                  <a:pt x="15116624" y="-10649"/>
                  <a:pt x="15516674" y="-20907"/>
                  <a:pt x="15707357" y="0"/>
                </a:cubicBezTo>
                <a:cubicBezTo>
                  <a:pt x="15898040" y="20907"/>
                  <a:pt x="15783621" y="-1990"/>
                  <a:pt x="15836050" y="0"/>
                </a:cubicBezTo>
                <a:cubicBezTo>
                  <a:pt x="15888479" y="1990"/>
                  <a:pt x="15932090" y="-2156"/>
                  <a:pt x="15964743" y="0"/>
                </a:cubicBezTo>
                <a:cubicBezTo>
                  <a:pt x="15997396" y="2156"/>
                  <a:pt x="16229848" y="-17785"/>
                  <a:pt x="16459196" y="0"/>
                </a:cubicBezTo>
                <a:cubicBezTo>
                  <a:pt x="16688544" y="17785"/>
                  <a:pt x="16943572" y="26708"/>
                  <a:pt x="17319410" y="0"/>
                </a:cubicBezTo>
                <a:cubicBezTo>
                  <a:pt x="17695248" y="-26708"/>
                  <a:pt x="17940458" y="-38463"/>
                  <a:pt x="18287996" y="0"/>
                </a:cubicBezTo>
                <a:cubicBezTo>
                  <a:pt x="18287419" y="260067"/>
                  <a:pt x="18283729" y="314696"/>
                  <a:pt x="18287996" y="613091"/>
                </a:cubicBezTo>
                <a:cubicBezTo>
                  <a:pt x="18292263" y="911486"/>
                  <a:pt x="18300713" y="1105650"/>
                  <a:pt x="18287996" y="1302818"/>
                </a:cubicBezTo>
                <a:cubicBezTo>
                  <a:pt x="18275279" y="1499986"/>
                  <a:pt x="18291055" y="1616474"/>
                  <a:pt x="18287996" y="1890363"/>
                </a:cubicBezTo>
                <a:cubicBezTo>
                  <a:pt x="18284937" y="2164252"/>
                  <a:pt x="18258617" y="2327132"/>
                  <a:pt x="18287996" y="2554545"/>
                </a:cubicBezTo>
                <a:cubicBezTo>
                  <a:pt x="18243020" y="2559800"/>
                  <a:pt x="18207808" y="2552664"/>
                  <a:pt x="18159303" y="2554545"/>
                </a:cubicBezTo>
                <a:cubicBezTo>
                  <a:pt x="18110798" y="2556426"/>
                  <a:pt x="17883956" y="2541255"/>
                  <a:pt x="17664849" y="2554545"/>
                </a:cubicBezTo>
                <a:cubicBezTo>
                  <a:pt x="17445742" y="2567835"/>
                  <a:pt x="17416601" y="2561761"/>
                  <a:pt x="17353276" y="2554545"/>
                </a:cubicBezTo>
                <a:cubicBezTo>
                  <a:pt x="17289951" y="2547329"/>
                  <a:pt x="17281482" y="2550988"/>
                  <a:pt x="17224583" y="2554545"/>
                </a:cubicBezTo>
                <a:cubicBezTo>
                  <a:pt x="17167684" y="2558102"/>
                  <a:pt x="17130951" y="2553025"/>
                  <a:pt x="17095890" y="2554545"/>
                </a:cubicBezTo>
                <a:cubicBezTo>
                  <a:pt x="17060829" y="2556065"/>
                  <a:pt x="16659169" y="2541359"/>
                  <a:pt x="16235676" y="2554545"/>
                </a:cubicBezTo>
                <a:cubicBezTo>
                  <a:pt x="15812183" y="2567731"/>
                  <a:pt x="15420884" y="2509909"/>
                  <a:pt x="15192583" y="2554545"/>
                </a:cubicBezTo>
                <a:cubicBezTo>
                  <a:pt x="14964282" y="2599181"/>
                  <a:pt x="14681728" y="2548776"/>
                  <a:pt x="14515250" y="2554545"/>
                </a:cubicBezTo>
                <a:cubicBezTo>
                  <a:pt x="14348772" y="2560314"/>
                  <a:pt x="14143628" y="2567582"/>
                  <a:pt x="13837917" y="2554545"/>
                </a:cubicBezTo>
                <a:cubicBezTo>
                  <a:pt x="13532206" y="2541508"/>
                  <a:pt x="13507912" y="2532887"/>
                  <a:pt x="13343464" y="2554545"/>
                </a:cubicBezTo>
                <a:cubicBezTo>
                  <a:pt x="13179016" y="2576203"/>
                  <a:pt x="13058302" y="2563833"/>
                  <a:pt x="12849011" y="2554545"/>
                </a:cubicBezTo>
                <a:cubicBezTo>
                  <a:pt x="12639720" y="2545257"/>
                  <a:pt x="12677757" y="2566838"/>
                  <a:pt x="12537437" y="2554545"/>
                </a:cubicBezTo>
                <a:cubicBezTo>
                  <a:pt x="12397117" y="2542252"/>
                  <a:pt x="12044965" y="2569577"/>
                  <a:pt x="11860104" y="2554545"/>
                </a:cubicBezTo>
                <a:cubicBezTo>
                  <a:pt x="11675243" y="2539513"/>
                  <a:pt x="11249111" y="2577583"/>
                  <a:pt x="10817011" y="2554545"/>
                </a:cubicBezTo>
                <a:cubicBezTo>
                  <a:pt x="10384911" y="2531507"/>
                  <a:pt x="10752312" y="2557932"/>
                  <a:pt x="10688318" y="2554545"/>
                </a:cubicBezTo>
                <a:cubicBezTo>
                  <a:pt x="10624324" y="2551158"/>
                  <a:pt x="10456486" y="2569398"/>
                  <a:pt x="10376744" y="2554545"/>
                </a:cubicBezTo>
                <a:cubicBezTo>
                  <a:pt x="10297002" y="2539692"/>
                  <a:pt x="10211902" y="2549745"/>
                  <a:pt x="10065171" y="2554545"/>
                </a:cubicBezTo>
                <a:cubicBezTo>
                  <a:pt x="9918440" y="2559345"/>
                  <a:pt x="9576686" y="2521353"/>
                  <a:pt x="9387838" y="2554545"/>
                </a:cubicBezTo>
                <a:cubicBezTo>
                  <a:pt x="9198990" y="2587737"/>
                  <a:pt x="8716878" y="2583297"/>
                  <a:pt x="8527625" y="2554545"/>
                </a:cubicBezTo>
                <a:cubicBezTo>
                  <a:pt x="8338372" y="2525793"/>
                  <a:pt x="8068265" y="2549655"/>
                  <a:pt x="7850292" y="2554545"/>
                </a:cubicBezTo>
                <a:cubicBezTo>
                  <a:pt x="7632319" y="2559435"/>
                  <a:pt x="7687218" y="2560400"/>
                  <a:pt x="7538718" y="2554545"/>
                </a:cubicBezTo>
                <a:cubicBezTo>
                  <a:pt x="7390218" y="2548690"/>
                  <a:pt x="6941855" y="2571444"/>
                  <a:pt x="6495625" y="2554545"/>
                </a:cubicBezTo>
                <a:cubicBezTo>
                  <a:pt x="6049395" y="2537646"/>
                  <a:pt x="6396127" y="2558559"/>
                  <a:pt x="6366932" y="2554545"/>
                </a:cubicBezTo>
                <a:cubicBezTo>
                  <a:pt x="6337737" y="2550531"/>
                  <a:pt x="5984961" y="2532619"/>
                  <a:pt x="5689599" y="2554545"/>
                </a:cubicBezTo>
                <a:cubicBezTo>
                  <a:pt x="5394237" y="2576471"/>
                  <a:pt x="5231351" y="2578174"/>
                  <a:pt x="4829386" y="2554545"/>
                </a:cubicBezTo>
                <a:cubicBezTo>
                  <a:pt x="4427421" y="2530916"/>
                  <a:pt x="4193739" y="2605793"/>
                  <a:pt x="3786293" y="2554545"/>
                </a:cubicBezTo>
                <a:cubicBezTo>
                  <a:pt x="3378847" y="2503297"/>
                  <a:pt x="3708517" y="2559247"/>
                  <a:pt x="3657599" y="2554545"/>
                </a:cubicBezTo>
                <a:cubicBezTo>
                  <a:pt x="3606681" y="2549843"/>
                  <a:pt x="3114677" y="2548143"/>
                  <a:pt x="2614506" y="2554545"/>
                </a:cubicBezTo>
                <a:cubicBezTo>
                  <a:pt x="2114335" y="2560947"/>
                  <a:pt x="2289248" y="2535826"/>
                  <a:pt x="2120053" y="2554545"/>
                </a:cubicBezTo>
                <a:cubicBezTo>
                  <a:pt x="1950858" y="2573264"/>
                  <a:pt x="1318070" y="2549933"/>
                  <a:pt x="1076960" y="2554545"/>
                </a:cubicBezTo>
                <a:cubicBezTo>
                  <a:pt x="835850" y="2559157"/>
                  <a:pt x="508850" y="2566471"/>
                  <a:pt x="0" y="2554545"/>
                </a:cubicBezTo>
                <a:cubicBezTo>
                  <a:pt x="-23428" y="2373093"/>
                  <a:pt x="-32977" y="2152288"/>
                  <a:pt x="0" y="1864818"/>
                </a:cubicBezTo>
                <a:cubicBezTo>
                  <a:pt x="32977" y="1577348"/>
                  <a:pt x="5451" y="1354384"/>
                  <a:pt x="0" y="1200636"/>
                </a:cubicBezTo>
                <a:cubicBezTo>
                  <a:pt x="-5451" y="1046888"/>
                  <a:pt x="1896" y="243657"/>
                  <a:pt x="0" y="0"/>
                </a:cubicBezTo>
                <a:close/>
              </a:path>
              <a:path w="18287996" h="2554545" stroke="0" extrusionOk="0">
                <a:moveTo>
                  <a:pt x="0" y="0"/>
                </a:moveTo>
                <a:cubicBezTo>
                  <a:pt x="29047" y="-1007"/>
                  <a:pt x="95611" y="-173"/>
                  <a:pt x="128693" y="0"/>
                </a:cubicBezTo>
                <a:cubicBezTo>
                  <a:pt x="161775" y="173"/>
                  <a:pt x="204492" y="5130"/>
                  <a:pt x="257387" y="0"/>
                </a:cubicBezTo>
                <a:cubicBezTo>
                  <a:pt x="310282" y="-5130"/>
                  <a:pt x="441305" y="-15325"/>
                  <a:pt x="568960" y="0"/>
                </a:cubicBezTo>
                <a:cubicBezTo>
                  <a:pt x="696615" y="15325"/>
                  <a:pt x="922054" y="23670"/>
                  <a:pt x="1246293" y="0"/>
                </a:cubicBezTo>
                <a:cubicBezTo>
                  <a:pt x="1570532" y="-23670"/>
                  <a:pt x="1428719" y="-3004"/>
                  <a:pt x="1557866" y="0"/>
                </a:cubicBezTo>
                <a:cubicBezTo>
                  <a:pt x="1687013" y="3004"/>
                  <a:pt x="2024815" y="-30047"/>
                  <a:pt x="2418079" y="0"/>
                </a:cubicBezTo>
                <a:cubicBezTo>
                  <a:pt x="2811343" y="30047"/>
                  <a:pt x="2718194" y="-18746"/>
                  <a:pt x="2912533" y="0"/>
                </a:cubicBezTo>
                <a:cubicBezTo>
                  <a:pt x="3106872" y="18746"/>
                  <a:pt x="2994541" y="3140"/>
                  <a:pt x="3041226" y="0"/>
                </a:cubicBezTo>
                <a:cubicBezTo>
                  <a:pt x="3087911" y="-3140"/>
                  <a:pt x="3845305" y="-31633"/>
                  <a:pt x="4084319" y="0"/>
                </a:cubicBezTo>
                <a:cubicBezTo>
                  <a:pt x="4323333" y="31633"/>
                  <a:pt x="4637487" y="-17113"/>
                  <a:pt x="4944532" y="0"/>
                </a:cubicBezTo>
                <a:cubicBezTo>
                  <a:pt x="5251577" y="17113"/>
                  <a:pt x="5642254" y="41398"/>
                  <a:pt x="5987625" y="0"/>
                </a:cubicBezTo>
                <a:cubicBezTo>
                  <a:pt x="6332996" y="-41398"/>
                  <a:pt x="6654356" y="-6216"/>
                  <a:pt x="6847839" y="0"/>
                </a:cubicBezTo>
                <a:cubicBezTo>
                  <a:pt x="7041322" y="6216"/>
                  <a:pt x="7446003" y="1885"/>
                  <a:pt x="7708052" y="0"/>
                </a:cubicBezTo>
                <a:cubicBezTo>
                  <a:pt x="7970101" y="-1885"/>
                  <a:pt x="7802680" y="426"/>
                  <a:pt x="7836745" y="0"/>
                </a:cubicBezTo>
                <a:cubicBezTo>
                  <a:pt x="7870810" y="-426"/>
                  <a:pt x="8509735" y="-22927"/>
                  <a:pt x="8696958" y="0"/>
                </a:cubicBezTo>
                <a:cubicBezTo>
                  <a:pt x="8884181" y="22927"/>
                  <a:pt x="8959706" y="-22132"/>
                  <a:pt x="9191411" y="0"/>
                </a:cubicBezTo>
                <a:cubicBezTo>
                  <a:pt x="9423116" y="22132"/>
                  <a:pt x="9862840" y="-228"/>
                  <a:pt x="10051624" y="0"/>
                </a:cubicBezTo>
                <a:cubicBezTo>
                  <a:pt x="10240408" y="228"/>
                  <a:pt x="10129434" y="-2740"/>
                  <a:pt x="10180318" y="0"/>
                </a:cubicBezTo>
                <a:cubicBezTo>
                  <a:pt x="10231202" y="2740"/>
                  <a:pt x="10667142" y="-3649"/>
                  <a:pt x="11040531" y="0"/>
                </a:cubicBezTo>
                <a:cubicBezTo>
                  <a:pt x="11413920" y="3649"/>
                  <a:pt x="11574171" y="-34749"/>
                  <a:pt x="11900744" y="0"/>
                </a:cubicBezTo>
                <a:cubicBezTo>
                  <a:pt x="12227317" y="34749"/>
                  <a:pt x="12107209" y="-10071"/>
                  <a:pt x="12212317" y="0"/>
                </a:cubicBezTo>
                <a:cubicBezTo>
                  <a:pt x="12317425" y="10071"/>
                  <a:pt x="12741064" y="8008"/>
                  <a:pt x="13255410" y="0"/>
                </a:cubicBezTo>
                <a:cubicBezTo>
                  <a:pt x="13769756" y="-8008"/>
                  <a:pt x="13597040" y="10794"/>
                  <a:pt x="13749864" y="0"/>
                </a:cubicBezTo>
                <a:cubicBezTo>
                  <a:pt x="13902688" y="-10794"/>
                  <a:pt x="14509001" y="11438"/>
                  <a:pt x="14792957" y="0"/>
                </a:cubicBezTo>
                <a:cubicBezTo>
                  <a:pt x="15076913" y="-11438"/>
                  <a:pt x="14972353" y="-13971"/>
                  <a:pt x="15104530" y="0"/>
                </a:cubicBezTo>
                <a:cubicBezTo>
                  <a:pt x="15236707" y="13971"/>
                  <a:pt x="15182697" y="-3066"/>
                  <a:pt x="15233223" y="0"/>
                </a:cubicBezTo>
                <a:cubicBezTo>
                  <a:pt x="15283749" y="3066"/>
                  <a:pt x="15831807" y="38307"/>
                  <a:pt x="16276316" y="0"/>
                </a:cubicBezTo>
                <a:cubicBezTo>
                  <a:pt x="16720825" y="-38307"/>
                  <a:pt x="16558252" y="-6636"/>
                  <a:pt x="16770770" y="0"/>
                </a:cubicBezTo>
                <a:cubicBezTo>
                  <a:pt x="16983288" y="6636"/>
                  <a:pt x="17405037" y="-29389"/>
                  <a:pt x="17630983" y="0"/>
                </a:cubicBezTo>
                <a:cubicBezTo>
                  <a:pt x="17856929" y="29389"/>
                  <a:pt x="18002400" y="-23417"/>
                  <a:pt x="18287996" y="0"/>
                </a:cubicBezTo>
                <a:cubicBezTo>
                  <a:pt x="18284822" y="264848"/>
                  <a:pt x="18309026" y="330718"/>
                  <a:pt x="18287996" y="562000"/>
                </a:cubicBezTo>
                <a:cubicBezTo>
                  <a:pt x="18266966" y="793282"/>
                  <a:pt x="18274398" y="1066357"/>
                  <a:pt x="18287996" y="1226182"/>
                </a:cubicBezTo>
                <a:cubicBezTo>
                  <a:pt x="18301594" y="1386007"/>
                  <a:pt x="18284776" y="1625902"/>
                  <a:pt x="18287996" y="1915909"/>
                </a:cubicBezTo>
                <a:cubicBezTo>
                  <a:pt x="18291216" y="2205916"/>
                  <a:pt x="18313597" y="2413606"/>
                  <a:pt x="18287996" y="2554545"/>
                </a:cubicBezTo>
                <a:cubicBezTo>
                  <a:pt x="18137988" y="2531024"/>
                  <a:pt x="17884222" y="2527883"/>
                  <a:pt x="17610663" y="2554545"/>
                </a:cubicBezTo>
                <a:cubicBezTo>
                  <a:pt x="17337104" y="2581207"/>
                  <a:pt x="16927781" y="2525995"/>
                  <a:pt x="16567570" y="2554545"/>
                </a:cubicBezTo>
                <a:cubicBezTo>
                  <a:pt x="16207359" y="2583095"/>
                  <a:pt x="15987199" y="2526512"/>
                  <a:pt x="15707357" y="2554545"/>
                </a:cubicBezTo>
                <a:cubicBezTo>
                  <a:pt x="15427515" y="2582578"/>
                  <a:pt x="15167567" y="2556059"/>
                  <a:pt x="15030023" y="2554545"/>
                </a:cubicBezTo>
                <a:cubicBezTo>
                  <a:pt x="14892479" y="2553031"/>
                  <a:pt x="14938323" y="2552196"/>
                  <a:pt x="14901330" y="2554545"/>
                </a:cubicBezTo>
                <a:cubicBezTo>
                  <a:pt x="14864337" y="2556894"/>
                  <a:pt x="14631184" y="2534425"/>
                  <a:pt x="14406877" y="2554545"/>
                </a:cubicBezTo>
                <a:cubicBezTo>
                  <a:pt x="14182570" y="2574665"/>
                  <a:pt x="14216895" y="2553883"/>
                  <a:pt x="14095304" y="2554545"/>
                </a:cubicBezTo>
                <a:cubicBezTo>
                  <a:pt x="13973713" y="2555207"/>
                  <a:pt x="13741643" y="2582639"/>
                  <a:pt x="13417970" y="2554545"/>
                </a:cubicBezTo>
                <a:cubicBezTo>
                  <a:pt x="13094297" y="2526451"/>
                  <a:pt x="12985623" y="2581757"/>
                  <a:pt x="12557757" y="2554545"/>
                </a:cubicBezTo>
                <a:cubicBezTo>
                  <a:pt x="12129891" y="2527333"/>
                  <a:pt x="12472119" y="2549141"/>
                  <a:pt x="12429064" y="2554545"/>
                </a:cubicBezTo>
                <a:cubicBezTo>
                  <a:pt x="12386009" y="2559949"/>
                  <a:pt x="12077584" y="2535237"/>
                  <a:pt x="11934611" y="2554545"/>
                </a:cubicBezTo>
                <a:cubicBezTo>
                  <a:pt x="11791638" y="2573853"/>
                  <a:pt x="11409719" y="2555217"/>
                  <a:pt x="11074398" y="2554545"/>
                </a:cubicBezTo>
                <a:cubicBezTo>
                  <a:pt x="10739077" y="2553873"/>
                  <a:pt x="10452901" y="2575029"/>
                  <a:pt x="10214184" y="2554545"/>
                </a:cubicBezTo>
                <a:cubicBezTo>
                  <a:pt x="9975467" y="2534061"/>
                  <a:pt x="9831728" y="2530588"/>
                  <a:pt x="9536851" y="2554545"/>
                </a:cubicBezTo>
                <a:cubicBezTo>
                  <a:pt x="9241974" y="2578502"/>
                  <a:pt x="9456564" y="2549834"/>
                  <a:pt x="9408158" y="2554545"/>
                </a:cubicBezTo>
                <a:cubicBezTo>
                  <a:pt x="9359752" y="2559256"/>
                  <a:pt x="9321336" y="2552183"/>
                  <a:pt x="9279465" y="2554545"/>
                </a:cubicBezTo>
                <a:cubicBezTo>
                  <a:pt x="9237594" y="2556907"/>
                  <a:pt x="8758691" y="2531987"/>
                  <a:pt x="8419251" y="2554545"/>
                </a:cubicBezTo>
                <a:cubicBezTo>
                  <a:pt x="8079811" y="2577103"/>
                  <a:pt x="8215124" y="2554194"/>
                  <a:pt x="8107678" y="2554545"/>
                </a:cubicBezTo>
                <a:cubicBezTo>
                  <a:pt x="8000232" y="2554896"/>
                  <a:pt x="7609967" y="2574004"/>
                  <a:pt x="7430345" y="2554545"/>
                </a:cubicBezTo>
                <a:cubicBezTo>
                  <a:pt x="7250723" y="2535086"/>
                  <a:pt x="7239048" y="2546569"/>
                  <a:pt x="7118772" y="2554545"/>
                </a:cubicBezTo>
                <a:cubicBezTo>
                  <a:pt x="6998496" y="2562521"/>
                  <a:pt x="6953665" y="2552224"/>
                  <a:pt x="6807199" y="2554545"/>
                </a:cubicBezTo>
                <a:cubicBezTo>
                  <a:pt x="6660733" y="2556866"/>
                  <a:pt x="6711852" y="2556840"/>
                  <a:pt x="6678505" y="2554545"/>
                </a:cubicBezTo>
                <a:cubicBezTo>
                  <a:pt x="6645158" y="2552250"/>
                  <a:pt x="6098401" y="2564840"/>
                  <a:pt x="5635412" y="2554545"/>
                </a:cubicBezTo>
                <a:cubicBezTo>
                  <a:pt x="5172423" y="2544250"/>
                  <a:pt x="5162200" y="2568939"/>
                  <a:pt x="4958079" y="2554545"/>
                </a:cubicBezTo>
                <a:cubicBezTo>
                  <a:pt x="4753958" y="2540151"/>
                  <a:pt x="4886944" y="2550240"/>
                  <a:pt x="4829386" y="2554545"/>
                </a:cubicBezTo>
                <a:cubicBezTo>
                  <a:pt x="4771828" y="2558850"/>
                  <a:pt x="4455359" y="2574351"/>
                  <a:pt x="4334932" y="2554545"/>
                </a:cubicBezTo>
                <a:cubicBezTo>
                  <a:pt x="4214505" y="2534739"/>
                  <a:pt x="3833205" y="2548292"/>
                  <a:pt x="3657599" y="2554545"/>
                </a:cubicBezTo>
                <a:cubicBezTo>
                  <a:pt x="3481993" y="2560798"/>
                  <a:pt x="3259847" y="2580467"/>
                  <a:pt x="2980266" y="2554545"/>
                </a:cubicBezTo>
                <a:cubicBezTo>
                  <a:pt x="2700685" y="2528623"/>
                  <a:pt x="2287363" y="2522056"/>
                  <a:pt x="1937173" y="2554545"/>
                </a:cubicBezTo>
                <a:cubicBezTo>
                  <a:pt x="1586983" y="2587034"/>
                  <a:pt x="1866047" y="2551476"/>
                  <a:pt x="1808480" y="2554545"/>
                </a:cubicBezTo>
                <a:cubicBezTo>
                  <a:pt x="1750913" y="2557614"/>
                  <a:pt x="1488013" y="2564395"/>
                  <a:pt x="1314026" y="2554545"/>
                </a:cubicBezTo>
                <a:cubicBezTo>
                  <a:pt x="1140039" y="2544695"/>
                  <a:pt x="386155" y="2512701"/>
                  <a:pt x="0" y="2554545"/>
                </a:cubicBezTo>
                <a:cubicBezTo>
                  <a:pt x="24212" y="2282228"/>
                  <a:pt x="-13665" y="2193960"/>
                  <a:pt x="0" y="1864818"/>
                </a:cubicBezTo>
                <a:cubicBezTo>
                  <a:pt x="13665" y="1535676"/>
                  <a:pt x="-30620" y="1495926"/>
                  <a:pt x="0" y="1200636"/>
                </a:cubicBezTo>
                <a:cubicBezTo>
                  <a:pt x="30620" y="905346"/>
                  <a:pt x="-18091" y="781217"/>
                  <a:pt x="0" y="562000"/>
                </a:cubicBezTo>
                <a:cubicBezTo>
                  <a:pt x="18091" y="342783"/>
                  <a:pt x="20986" y="1965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262642658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nl-NL" sz="8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sẻ về những điều mình sẽ làm để gia đình luôn tràn đầy niềm vui</a:t>
            </a:r>
            <a:r>
              <a:rPr lang="vi-VN" sz="8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8000" i="1" dirty="0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A368C1ED-64A3-925C-7AAA-59AFF750C5A1}"/>
              </a:ext>
            </a:extLst>
          </p:cNvPr>
          <p:cNvSpPr/>
          <p:nvPr/>
        </p:nvSpPr>
        <p:spPr>
          <a:xfrm rot="-717662" flipH="1">
            <a:off x="17077174" y="6409463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59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BB32AF-85D1-B5FD-EE01-059C40BEE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4C544D23-287C-14B1-BF66-810813E38C6C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B0580443-4EA6-6458-B565-A119CBDBA291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DC70DE9D-0EAE-2329-A624-CA2D8927A72B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2DBDED2B-04AB-8973-776B-B7E785759804}"/>
              </a:ext>
            </a:extLst>
          </p:cNvPr>
          <p:cNvGrpSpPr/>
          <p:nvPr/>
        </p:nvGrpSpPr>
        <p:grpSpPr>
          <a:xfrm>
            <a:off x="2743200" y="795402"/>
            <a:ext cx="11945816" cy="7609990"/>
            <a:chOff x="0" y="0"/>
            <a:chExt cx="12778154" cy="83856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F2B084DB-8E5C-0750-9BA0-E03B12C08525}"/>
                </a:ext>
              </a:extLst>
            </p:cNvPr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883ADFFD-AE19-AE16-4360-F7BB591F1E78}"/>
                </a:ext>
              </a:extLst>
            </p:cNvPr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CB582993-7E18-06AD-3420-AD2A8DDEC683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65552F0-8521-3354-37B2-1652533C806B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DDE96A9D-EA3E-295E-C1A3-3FA7D645D1BC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DD4814A2-33A6-4090-FB7D-85EC0C98F76C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479465E3-8F1B-3B95-A479-9485038B42E8}"/>
              </a:ext>
            </a:extLst>
          </p:cNvPr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C6B3AC3E-FBC6-A3EA-4C0D-B4059947F9DA}"/>
              </a:ext>
            </a:extLst>
          </p:cNvPr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BD32164E-011E-D398-F3CD-37127E4FE67A}"/>
              </a:ext>
            </a:extLst>
          </p:cNvPr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1A69AA2C-5CFF-868F-54ED-42F20956CBA5}"/>
              </a:ext>
            </a:extLst>
          </p:cNvPr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02C59067-0A00-95E9-8591-BE7F7DDBAFF3}"/>
              </a:ext>
            </a:extLst>
          </p:cNvPr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3D04448E-F0AD-336D-4410-7C87932C9E70}"/>
              </a:ext>
            </a:extLst>
          </p:cNvPr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xmlns="" id="{C295EA32-3708-8676-ADAB-A0AF696D5D0F}"/>
              </a:ext>
            </a:extLst>
          </p:cNvPr>
          <p:cNvSpPr txBox="1">
            <a:spLocks noChangeAspect="1"/>
          </p:cNvSpPr>
          <p:nvPr/>
        </p:nvSpPr>
        <p:spPr>
          <a:xfrm>
            <a:off x="2896158" y="-5851808"/>
            <a:ext cx="11639900" cy="493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>
                <a:ln>
                  <a:noFill/>
                </a:ln>
                <a:solidFill>
                  <a:srgbClr val="EF6A4A"/>
                </a:solidFill>
                <a:effectLst/>
                <a:uLnTx/>
                <a:uFillTx/>
                <a:latin typeface="SVN-DUMPLING" panose="02000000000000000000" pitchFamily="2" charset="0"/>
              </a:rPr>
              <a:t>KHỞI ĐỘNG</a:t>
            </a: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78AF0514-184D-D4B7-896C-56DB49CB758B}"/>
              </a:ext>
            </a:extLst>
          </p:cNvPr>
          <p:cNvSpPr/>
          <p:nvPr/>
        </p:nvSpPr>
        <p:spPr>
          <a:xfrm>
            <a:off x="5793291" y="2376666"/>
            <a:ext cx="6596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rgbClr val="EF6A4A"/>
                </a:solidFill>
              </a:rPr>
              <a:t>HOẠT ĐỘNG 8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xmlns="" id="{B7D17F01-1822-DE2F-9895-B3D85F8C6A7B}"/>
              </a:ext>
            </a:extLst>
          </p:cNvPr>
          <p:cNvSpPr/>
          <p:nvPr/>
        </p:nvSpPr>
        <p:spPr>
          <a:xfrm>
            <a:off x="3128719" y="3610881"/>
            <a:ext cx="1124698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i="1" spc="-260">
                <a:ln w="0"/>
                <a:latin typeface="+mj-lt"/>
              </a:rPr>
              <a:t>Xác định những việc sẽ làm để tạo bầu không khí vui vẻ, đầm ấm trong gia đình</a:t>
            </a:r>
            <a:endParaRPr lang="vi-VN" sz="8000" b="1" i="1" cap="none" spc="-260">
              <a:ln w="0"/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3060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440</TotalTime>
  <Words>400</Words>
  <Application>Microsoft Office PowerPoint</Application>
  <PresentationFormat>Custom</PresentationFormat>
  <Paragraphs>68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#9Slide03 Prompt Black</vt:lpstr>
      <vt:lpstr>Arial</vt:lpstr>
      <vt:lpstr>SVN-DUMPLING</vt:lpstr>
      <vt:lpstr>SVN-Lolapeluza Black</vt:lpstr>
      <vt:lpstr>Wingdings</vt:lpstr>
      <vt:lpstr>Calibri</vt:lpstr>
      <vt:lpstr>Courier New</vt:lpstr>
      <vt:lpstr>#9Slide03 Arima Madurai Black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CHUDE 7 - TUAN 24 - SHDC</dc:title>
  <dc:subject>9Slide.vn</dc:subject>
  <dc:creator>Hi There</dc:creator>
  <dc:description>9Slide.vn</dc:description>
  <cp:lastModifiedBy>HP</cp:lastModifiedBy>
  <cp:revision>39</cp:revision>
  <dcterms:created xsi:type="dcterms:W3CDTF">2006-08-16T00:00:00Z</dcterms:created>
  <dcterms:modified xsi:type="dcterms:W3CDTF">2025-02-25T03:33:08Z</dcterms:modified>
  <cp:category>9Slide.vn</cp:category>
  <dc:identifier>DAFqNt_XBVA</dc:identifier>
</cp:coreProperties>
</file>