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65" r:id="rId4"/>
    <p:sldId id="266" r:id="rId5"/>
    <p:sldId id="308" r:id="rId6"/>
    <p:sldId id="256" r:id="rId7"/>
    <p:sldId id="290" r:id="rId8"/>
    <p:sldId id="302" r:id="rId9"/>
    <p:sldId id="271" r:id="rId10"/>
    <p:sldId id="258" r:id="rId11"/>
    <p:sldId id="303" r:id="rId12"/>
    <p:sldId id="304" r:id="rId13"/>
    <p:sldId id="274" r:id="rId14"/>
    <p:sldId id="270" r:id="rId15"/>
    <p:sldId id="288" r:id="rId16"/>
    <p:sldId id="307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#9Slide03 Arima Madurai Black" panose="020B0604020202020204" charset="0"/>
      <p:bold r:id="rId22"/>
    </p:embeddedFont>
    <p:embeddedFont>
      <p:font typeface="#9Slide03 Prompt Black" panose="020B0604020202020204" charset="-34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E6527081-7B3A-48B6-AA27-710A03F96B38}">
          <p14:sldIdLst>
            <p14:sldId id="265"/>
            <p14:sldId id="266"/>
          </p14:sldIdLst>
        </p14:section>
        <p14:section name="Mục Tóm tắt" id="{50471897-1A3A-491A-94E6-C1796CE29B8C}">
          <p14:sldIdLst>
            <p14:sldId id="308"/>
          </p14:sldIdLst>
        </p14:section>
        <p14:section name="Mục 1" id="{C65FB48D-D8F8-4B59-AD44-B48371EAF166}">
          <p14:sldIdLst>
            <p14:sldId id="256"/>
            <p14:sldId id="290"/>
            <p14:sldId id="302"/>
          </p14:sldIdLst>
        </p14:section>
        <p14:section name="Mục 2" id="{5B0D0508-B41D-4499-A19C-947762254455}">
          <p14:sldIdLst>
            <p14:sldId id="271"/>
            <p14:sldId id="258"/>
            <p14:sldId id="303"/>
          </p14:sldIdLst>
        </p14:section>
        <p14:section name="Mục 3" id="{D1FCE8CD-E5BA-472D-8D88-CEA6E3AB166F}">
          <p14:sldIdLst>
            <p14:sldId id="304"/>
            <p14:sldId id="274"/>
            <p14:sldId id="270"/>
          </p14:sldIdLst>
        </p14:section>
        <p14:section name="Mục 4" id="{C6FDE359-7F15-495E-91EA-086D37F4C611}">
          <p14:sldIdLst>
            <p14:sldId id="288"/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A1F1"/>
    <a:srgbClr val="FF6600"/>
    <a:srgbClr val="3C5D37"/>
    <a:srgbClr val="FFF9EB"/>
    <a:srgbClr val="EF6A4A"/>
    <a:srgbClr val="C56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466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7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02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8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8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35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7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20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98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5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55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66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70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90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79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15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9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4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71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21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3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562390AD-EB54-DD72-13BD-71BF2983985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CEF6BB13-AB0C-A073-7963-49F27ACABD1A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58A76F16-AF6A-3A57-B4FF-BD394A6F685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6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23.png"/><Relationship Id="rId17" Type="http://schemas.openxmlformats.org/officeDocument/2006/relationships/image" Target="../media/image35.svg"/><Relationship Id="rId2" Type="http://schemas.openxmlformats.org/officeDocument/2006/relationships/image" Target="../media/image1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7.sv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55.svg"/><Relationship Id="rId5" Type="http://schemas.openxmlformats.org/officeDocument/2006/relationships/image" Target="../media/image25.png"/><Relationship Id="rId10" Type="http://schemas.openxmlformats.org/officeDocument/2006/relationships/image" Target="../media/image38.png"/><Relationship Id="rId4" Type="http://schemas.openxmlformats.org/officeDocument/2006/relationships/image" Target="../media/image52.svg"/><Relationship Id="rId9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5.png"/><Relationship Id="rId7" Type="http://schemas.openxmlformats.org/officeDocument/2006/relationships/image" Target="../media/image5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23.png"/><Relationship Id="rId17" Type="http://schemas.openxmlformats.org/officeDocument/2006/relationships/image" Target="../media/image35.svg"/><Relationship Id="rId2" Type="http://schemas.openxmlformats.org/officeDocument/2006/relationships/image" Target="../media/image1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7.sv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0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12" Type="http://schemas.openxmlformats.org/officeDocument/2006/relationships/slide" Target="slide1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slide" Target="slide10.xml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3.png"/><Relationship Id="rId18" Type="http://schemas.openxmlformats.org/officeDocument/2006/relationships/image" Target="../media/image35.sv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image" Target="../media/image29.svg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svg"/><Relationship Id="rId1" Type="http://schemas.openxmlformats.org/officeDocument/2006/relationships/tags" Target="../tags/tag1.xml"/><Relationship Id="rId6" Type="http://schemas.openxmlformats.org/officeDocument/2006/relationships/image" Target="../media/image23.sv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1.png"/><Relationship Id="rId1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0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image" Target="../media/image23.svg"/><Relationship Id="rId2" Type="http://schemas.openxmlformats.org/officeDocument/2006/relationships/image" Target="../media/image27.png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11" Type="http://schemas.openxmlformats.org/officeDocument/2006/relationships/image" Target="../media/image15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43.svg"/><Relationship Id="rId4" Type="http://schemas.openxmlformats.org/officeDocument/2006/relationships/image" Target="../media/image39.svg"/><Relationship Id="rId9" Type="http://schemas.openxmlformats.org/officeDocument/2006/relationships/image" Target="../media/image30.pn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23.png"/><Relationship Id="rId17" Type="http://schemas.openxmlformats.org/officeDocument/2006/relationships/image" Target="../media/image35.svg"/><Relationship Id="rId2" Type="http://schemas.openxmlformats.org/officeDocument/2006/relationships/image" Target="../media/image1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7.sv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BD5D"/>
          </a:fgClr>
          <a:bgClr>
            <a:srgbClr val="FFFF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0FF406A-73DC-69EC-9C8E-E5EA758C7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7832"/>
          <a:stretch/>
        </p:blipFill>
        <p:spPr>
          <a:xfrm>
            <a:off x="0" y="-6287"/>
            <a:ext cx="8438682" cy="102870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xmlns="" id="{783CE3F8-7D61-386C-2A96-E92FF79E5BC0}"/>
              </a:ext>
            </a:extLst>
          </p:cNvPr>
          <p:cNvSpPr>
            <a:spLocks noChangeAspect="1"/>
          </p:cNvSpPr>
          <p:nvPr/>
        </p:nvSpPr>
        <p:spPr>
          <a:xfrm>
            <a:off x="1500747" y="178080"/>
            <a:ext cx="5410352" cy="1976094"/>
          </a:xfrm>
          <a:custGeom>
            <a:avLst/>
            <a:gdLst/>
            <a:ahLst/>
            <a:cxnLst/>
            <a:rect l="l" t="t" r="r" b="b"/>
            <a:pathLst>
              <a:path w="5410352" h="1976094">
                <a:moveTo>
                  <a:pt x="4508297" y="1829409"/>
                </a:moveTo>
                <a:cubicBezTo>
                  <a:pt x="4528414" y="1829409"/>
                  <a:pt x="4545597" y="1836534"/>
                  <a:pt x="4559846" y="1850783"/>
                </a:cubicBezTo>
                <a:cubicBezTo>
                  <a:pt x="4574096" y="1865033"/>
                  <a:pt x="4581220" y="1882495"/>
                  <a:pt x="4581220" y="1903171"/>
                </a:cubicBezTo>
                <a:cubicBezTo>
                  <a:pt x="4581220" y="1923846"/>
                  <a:pt x="4574096" y="1941169"/>
                  <a:pt x="4559846" y="1955139"/>
                </a:cubicBezTo>
                <a:cubicBezTo>
                  <a:pt x="4545597" y="1969109"/>
                  <a:pt x="4528414" y="1976094"/>
                  <a:pt x="4508297" y="1976094"/>
                </a:cubicBezTo>
                <a:cubicBezTo>
                  <a:pt x="4488180" y="1976094"/>
                  <a:pt x="4470857" y="1968970"/>
                  <a:pt x="4456329" y="1954720"/>
                </a:cubicBezTo>
                <a:cubicBezTo>
                  <a:pt x="4441800" y="1940471"/>
                  <a:pt x="4434535" y="1923288"/>
                  <a:pt x="4434535" y="1903171"/>
                </a:cubicBezTo>
                <a:cubicBezTo>
                  <a:pt x="4434535" y="1883054"/>
                  <a:pt x="4441800" y="1865731"/>
                  <a:pt x="4456329" y="1851202"/>
                </a:cubicBezTo>
                <a:cubicBezTo>
                  <a:pt x="4470857" y="1836674"/>
                  <a:pt x="4488180" y="1829409"/>
                  <a:pt x="4508297" y="1829409"/>
                </a:cubicBezTo>
                <a:close/>
                <a:moveTo>
                  <a:pt x="1360323" y="1408633"/>
                </a:moveTo>
                <a:lnTo>
                  <a:pt x="1316736" y="1543583"/>
                </a:lnTo>
                <a:lnTo>
                  <a:pt x="1403909" y="1543583"/>
                </a:lnTo>
                <a:close/>
                <a:moveTo>
                  <a:pt x="719938" y="1354150"/>
                </a:moveTo>
                <a:lnTo>
                  <a:pt x="719938" y="1483232"/>
                </a:lnTo>
                <a:lnTo>
                  <a:pt x="764363" y="1483232"/>
                </a:lnTo>
                <a:cubicBezTo>
                  <a:pt x="815213" y="1483232"/>
                  <a:pt x="840639" y="1461719"/>
                  <a:pt x="840639" y="1418691"/>
                </a:cubicBezTo>
                <a:cubicBezTo>
                  <a:pt x="840639" y="1375663"/>
                  <a:pt x="815213" y="1354150"/>
                  <a:pt x="764363" y="1354150"/>
                </a:cubicBezTo>
                <a:close/>
                <a:moveTo>
                  <a:pt x="4763262" y="1205788"/>
                </a:moveTo>
                <a:lnTo>
                  <a:pt x="4938446" y="1205788"/>
                </a:lnTo>
                <a:lnTo>
                  <a:pt x="5086807" y="1515922"/>
                </a:lnTo>
                <a:lnTo>
                  <a:pt x="5235168" y="1205788"/>
                </a:lnTo>
                <a:lnTo>
                  <a:pt x="5410352" y="1205788"/>
                </a:lnTo>
                <a:lnTo>
                  <a:pt x="5410352" y="1791690"/>
                </a:lnTo>
                <a:lnTo>
                  <a:pt x="5226786" y="1791690"/>
                </a:lnTo>
                <a:lnTo>
                  <a:pt x="5226786" y="1574596"/>
                </a:lnTo>
                <a:lnTo>
                  <a:pt x="5118659" y="1791690"/>
                </a:lnTo>
                <a:lnTo>
                  <a:pt x="5054955" y="1791690"/>
                </a:lnTo>
                <a:lnTo>
                  <a:pt x="4946828" y="1574596"/>
                </a:lnTo>
                <a:lnTo>
                  <a:pt x="4946828" y="1791690"/>
                </a:lnTo>
                <a:lnTo>
                  <a:pt x="4763262" y="1791690"/>
                </a:lnTo>
                <a:close/>
                <a:moveTo>
                  <a:pt x="4287012" y="1205788"/>
                </a:moveTo>
                <a:lnTo>
                  <a:pt x="4721200" y="1205788"/>
                </a:lnTo>
                <a:lnTo>
                  <a:pt x="4721200" y="1372590"/>
                </a:lnTo>
                <a:lnTo>
                  <a:pt x="4485666" y="1372590"/>
                </a:lnTo>
                <a:lnTo>
                  <a:pt x="4485666" y="1423720"/>
                </a:lnTo>
                <a:lnTo>
                  <a:pt x="4652467" y="1423720"/>
                </a:lnTo>
                <a:lnTo>
                  <a:pt x="4652467" y="1573758"/>
                </a:lnTo>
                <a:lnTo>
                  <a:pt x="4485666" y="1573758"/>
                </a:lnTo>
                <a:lnTo>
                  <a:pt x="4485666" y="1624888"/>
                </a:lnTo>
                <a:lnTo>
                  <a:pt x="4721200" y="1624888"/>
                </a:lnTo>
                <a:lnTo>
                  <a:pt x="4721200" y="1791690"/>
                </a:lnTo>
                <a:lnTo>
                  <a:pt x="4287012" y="1791690"/>
                </a:lnTo>
                <a:close/>
                <a:moveTo>
                  <a:pt x="4029837" y="1205788"/>
                </a:moveTo>
                <a:lnTo>
                  <a:pt x="4228490" y="1205788"/>
                </a:lnTo>
                <a:lnTo>
                  <a:pt x="4228490" y="1791690"/>
                </a:lnTo>
                <a:lnTo>
                  <a:pt x="4029837" y="1791690"/>
                </a:lnTo>
                <a:close/>
                <a:moveTo>
                  <a:pt x="3410712" y="1205788"/>
                </a:moveTo>
                <a:lnTo>
                  <a:pt x="3609366" y="1205788"/>
                </a:lnTo>
                <a:lnTo>
                  <a:pt x="3609366" y="1401927"/>
                </a:lnTo>
                <a:lnTo>
                  <a:pt x="3770300" y="1401927"/>
                </a:lnTo>
                <a:lnTo>
                  <a:pt x="3770300" y="1205788"/>
                </a:lnTo>
                <a:lnTo>
                  <a:pt x="3968953" y="1205788"/>
                </a:lnTo>
                <a:lnTo>
                  <a:pt x="3968953" y="1791690"/>
                </a:lnTo>
                <a:lnTo>
                  <a:pt x="3770300" y="1791690"/>
                </a:lnTo>
                <a:lnTo>
                  <a:pt x="3770300" y="1586331"/>
                </a:lnTo>
                <a:lnTo>
                  <a:pt x="3609366" y="1586331"/>
                </a:lnTo>
                <a:lnTo>
                  <a:pt x="3609366" y="1791690"/>
                </a:lnTo>
                <a:lnTo>
                  <a:pt x="3410712" y="1791690"/>
                </a:lnTo>
                <a:close/>
                <a:moveTo>
                  <a:pt x="2239137" y="1205788"/>
                </a:moveTo>
                <a:lnTo>
                  <a:pt x="2414321" y="1205788"/>
                </a:lnTo>
                <a:lnTo>
                  <a:pt x="2588667" y="1478203"/>
                </a:lnTo>
                <a:lnTo>
                  <a:pt x="2588667" y="1205788"/>
                </a:lnTo>
                <a:lnTo>
                  <a:pt x="2778938" y="1205788"/>
                </a:lnTo>
                <a:lnTo>
                  <a:pt x="2778938" y="1791690"/>
                </a:lnTo>
                <a:lnTo>
                  <a:pt x="2603754" y="1791690"/>
                </a:lnTo>
                <a:lnTo>
                  <a:pt x="2429408" y="1518437"/>
                </a:lnTo>
                <a:lnTo>
                  <a:pt x="2429408" y="1791690"/>
                </a:lnTo>
                <a:lnTo>
                  <a:pt x="2239137" y="1791690"/>
                </a:lnTo>
                <a:close/>
                <a:moveTo>
                  <a:pt x="1734312" y="1205788"/>
                </a:moveTo>
                <a:lnTo>
                  <a:pt x="1932966" y="1205788"/>
                </a:lnTo>
                <a:lnTo>
                  <a:pt x="1932966" y="1791690"/>
                </a:lnTo>
                <a:lnTo>
                  <a:pt x="1734312" y="1791690"/>
                </a:lnTo>
                <a:close/>
                <a:moveTo>
                  <a:pt x="524637" y="1205788"/>
                </a:moveTo>
                <a:lnTo>
                  <a:pt x="806272" y="1205788"/>
                </a:lnTo>
                <a:cubicBezTo>
                  <a:pt x="878917" y="1205788"/>
                  <a:pt x="936473" y="1223949"/>
                  <a:pt x="978942" y="1260271"/>
                </a:cubicBezTo>
                <a:cubicBezTo>
                  <a:pt x="1021411" y="1296593"/>
                  <a:pt x="1042645" y="1349400"/>
                  <a:pt x="1042645" y="1418691"/>
                </a:cubicBezTo>
                <a:cubicBezTo>
                  <a:pt x="1042645" y="1462277"/>
                  <a:pt x="1033984" y="1499298"/>
                  <a:pt x="1016661" y="1529753"/>
                </a:cubicBezTo>
                <a:cubicBezTo>
                  <a:pt x="999338" y="1560207"/>
                  <a:pt x="974751" y="1584096"/>
                  <a:pt x="942899" y="1601419"/>
                </a:cubicBezTo>
                <a:lnTo>
                  <a:pt x="1033266" y="1787902"/>
                </a:lnTo>
                <a:lnTo>
                  <a:pt x="1266444" y="1205788"/>
                </a:lnTo>
                <a:lnTo>
                  <a:pt x="1454201" y="1205788"/>
                </a:lnTo>
                <a:lnTo>
                  <a:pt x="1688897" y="1791690"/>
                </a:lnTo>
                <a:lnTo>
                  <a:pt x="1485214" y="1791690"/>
                </a:lnTo>
                <a:lnTo>
                  <a:pt x="1447495" y="1689430"/>
                </a:lnTo>
                <a:lnTo>
                  <a:pt x="1273150" y="1689430"/>
                </a:lnTo>
                <a:lnTo>
                  <a:pt x="1235431" y="1791690"/>
                </a:lnTo>
                <a:lnTo>
                  <a:pt x="1035101" y="1791690"/>
                </a:lnTo>
                <a:lnTo>
                  <a:pt x="1031748" y="1791690"/>
                </a:lnTo>
                <a:lnTo>
                  <a:pt x="834771" y="1791690"/>
                </a:lnTo>
                <a:lnTo>
                  <a:pt x="757657" y="1631594"/>
                </a:lnTo>
                <a:lnTo>
                  <a:pt x="719938" y="1631594"/>
                </a:lnTo>
                <a:lnTo>
                  <a:pt x="719938" y="1791690"/>
                </a:lnTo>
                <a:lnTo>
                  <a:pt x="524637" y="1791690"/>
                </a:lnTo>
                <a:close/>
                <a:moveTo>
                  <a:pt x="0" y="1205788"/>
                </a:moveTo>
                <a:lnTo>
                  <a:pt x="498729" y="1205788"/>
                </a:lnTo>
                <a:lnTo>
                  <a:pt x="498729" y="1372590"/>
                </a:lnTo>
                <a:lnTo>
                  <a:pt x="348692" y="1372590"/>
                </a:lnTo>
                <a:lnTo>
                  <a:pt x="348692" y="1791690"/>
                </a:lnTo>
                <a:lnTo>
                  <a:pt x="150038" y="1791690"/>
                </a:lnTo>
                <a:lnTo>
                  <a:pt x="150038" y="1372590"/>
                </a:lnTo>
                <a:lnTo>
                  <a:pt x="0" y="1372590"/>
                </a:lnTo>
                <a:close/>
                <a:moveTo>
                  <a:pt x="3146832" y="1193215"/>
                </a:moveTo>
                <a:cubicBezTo>
                  <a:pt x="3190418" y="1193215"/>
                  <a:pt x="3228416" y="1196847"/>
                  <a:pt x="3260827" y="1204112"/>
                </a:cubicBezTo>
                <a:cubicBezTo>
                  <a:pt x="3293237" y="1211376"/>
                  <a:pt x="3323692" y="1223111"/>
                  <a:pt x="3352191" y="1239316"/>
                </a:cubicBezTo>
                <a:lnTo>
                  <a:pt x="3352191" y="1425397"/>
                </a:lnTo>
                <a:cubicBezTo>
                  <a:pt x="3328162" y="1407515"/>
                  <a:pt x="3300921" y="1394663"/>
                  <a:pt x="3270466" y="1386840"/>
                </a:cubicBezTo>
                <a:cubicBezTo>
                  <a:pt x="3240011" y="1379016"/>
                  <a:pt x="3204667" y="1375105"/>
                  <a:pt x="3164434" y="1375105"/>
                </a:cubicBezTo>
                <a:cubicBezTo>
                  <a:pt x="3121406" y="1375105"/>
                  <a:pt x="3087180" y="1385862"/>
                  <a:pt x="3061754" y="1407375"/>
                </a:cubicBezTo>
                <a:cubicBezTo>
                  <a:pt x="3036329" y="1428889"/>
                  <a:pt x="3023616" y="1459483"/>
                  <a:pt x="3023616" y="1499158"/>
                </a:cubicBezTo>
                <a:cubicBezTo>
                  <a:pt x="3023616" y="1542186"/>
                  <a:pt x="3033954" y="1574736"/>
                  <a:pt x="3054629" y="1596809"/>
                </a:cubicBezTo>
                <a:cubicBezTo>
                  <a:pt x="3075305" y="1618881"/>
                  <a:pt x="3108833" y="1629917"/>
                  <a:pt x="3155214" y="1629917"/>
                </a:cubicBezTo>
                <a:cubicBezTo>
                  <a:pt x="3171978" y="1629917"/>
                  <a:pt x="3186506" y="1627682"/>
                  <a:pt x="3198800" y="1623212"/>
                </a:cubicBezTo>
                <a:lnTo>
                  <a:pt x="3198800" y="1567891"/>
                </a:lnTo>
                <a:lnTo>
                  <a:pt x="3134259" y="1567891"/>
                </a:lnTo>
                <a:lnTo>
                  <a:pt x="3134259" y="1453895"/>
                </a:lnTo>
                <a:lnTo>
                  <a:pt x="3373145" y="1453895"/>
                </a:lnTo>
                <a:lnTo>
                  <a:pt x="3373145" y="1754809"/>
                </a:lnTo>
                <a:cubicBezTo>
                  <a:pt x="3315589" y="1787778"/>
                  <a:pt x="3240151" y="1804263"/>
                  <a:pt x="3146832" y="1804263"/>
                </a:cubicBezTo>
                <a:cubicBezTo>
                  <a:pt x="3080893" y="1804263"/>
                  <a:pt x="3023476" y="1792109"/>
                  <a:pt x="2974581" y="1767801"/>
                </a:cubicBezTo>
                <a:cubicBezTo>
                  <a:pt x="2925686" y="1743494"/>
                  <a:pt x="2888107" y="1708289"/>
                  <a:pt x="2861844" y="1662188"/>
                </a:cubicBezTo>
                <a:cubicBezTo>
                  <a:pt x="2835580" y="1616087"/>
                  <a:pt x="2822448" y="1561744"/>
                  <a:pt x="2822448" y="1499158"/>
                </a:cubicBezTo>
                <a:cubicBezTo>
                  <a:pt x="2822448" y="1436014"/>
                  <a:pt x="2835580" y="1381531"/>
                  <a:pt x="2861844" y="1335709"/>
                </a:cubicBezTo>
                <a:cubicBezTo>
                  <a:pt x="2888107" y="1289888"/>
                  <a:pt x="2925686" y="1254683"/>
                  <a:pt x="2974581" y="1230096"/>
                </a:cubicBezTo>
                <a:cubicBezTo>
                  <a:pt x="3023476" y="1205509"/>
                  <a:pt x="3080893" y="1193215"/>
                  <a:pt x="3146832" y="1193215"/>
                </a:cubicBezTo>
                <a:close/>
                <a:moveTo>
                  <a:pt x="4425315" y="1009650"/>
                </a:moveTo>
                <a:lnTo>
                  <a:pt x="4594632" y="1009650"/>
                </a:lnTo>
                <a:lnTo>
                  <a:pt x="4732934" y="1169746"/>
                </a:lnTo>
                <a:lnTo>
                  <a:pt x="4559427" y="1169746"/>
                </a:lnTo>
                <a:lnTo>
                  <a:pt x="4509974" y="1102690"/>
                </a:lnTo>
                <a:lnTo>
                  <a:pt x="4460520" y="1169746"/>
                </a:lnTo>
                <a:lnTo>
                  <a:pt x="4287012" y="1169746"/>
                </a:lnTo>
                <a:close/>
                <a:moveTo>
                  <a:pt x="1367028" y="969416"/>
                </a:moveTo>
                <a:cubicBezTo>
                  <a:pt x="1415644" y="969416"/>
                  <a:pt x="1452525" y="977099"/>
                  <a:pt x="1477671" y="992466"/>
                </a:cubicBezTo>
                <a:cubicBezTo>
                  <a:pt x="1502817" y="1007833"/>
                  <a:pt x="1515389" y="1029208"/>
                  <a:pt x="1515389" y="1056589"/>
                </a:cubicBezTo>
                <a:cubicBezTo>
                  <a:pt x="1515389" y="1077264"/>
                  <a:pt x="1508684" y="1093889"/>
                  <a:pt x="1495273" y="1106462"/>
                </a:cubicBezTo>
                <a:cubicBezTo>
                  <a:pt x="1481862" y="1119035"/>
                  <a:pt x="1463142" y="1128953"/>
                  <a:pt x="1439113" y="1136218"/>
                </a:cubicBezTo>
                <a:lnTo>
                  <a:pt x="1439113" y="1169746"/>
                </a:lnTo>
                <a:lnTo>
                  <a:pt x="1282370" y="1169746"/>
                </a:lnTo>
                <a:lnTo>
                  <a:pt x="1282370" y="1107719"/>
                </a:lnTo>
                <a:cubicBezTo>
                  <a:pt x="1305839" y="1107719"/>
                  <a:pt x="1322324" y="1105204"/>
                  <a:pt x="1331824" y="1100175"/>
                </a:cubicBezTo>
                <a:cubicBezTo>
                  <a:pt x="1341324" y="1095146"/>
                  <a:pt x="1346073" y="1087043"/>
                  <a:pt x="1346073" y="1075867"/>
                </a:cubicBezTo>
                <a:cubicBezTo>
                  <a:pt x="1346073" y="1066368"/>
                  <a:pt x="1342162" y="1059522"/>
                  <a:pt x="1334338" y="1055331"/>
                </a:cubicBezTo>
                <a:cubicBezTo>
                  <a:pt x="1326515" y="1051140"/>
                  <a:pt x="1313942" y="1049045"/>
                  <a:pt x="1296619" y="1049045"/>
                </a:cubicBezTo>
                <a:cubicBezTo>
                  <a:pt x="1280973" y="1049045"/>
                  <a:pt x="1265047" y="1051560"/>
                  <a:pt x="1248842" y="1056589"/>
                </a:cubicBezTo>
                <a:lnTo>
                  <a:pt x="1248842" y="985342"/>
                </a:lnTo>
                <a:cubicBezTo>
                  <a:pt x="1263371" y="980871"/>
                  <a:pt x="1282230" y="977099"/>
                  <a:pt x="1305421" y="974026"/>
                </a:cubicBezTo>
                <a:cubicBezTo>
                  <a:pt x="1328611" y="970953"/>
                  <a:pt x="1349147" y="969416"/>
                  <a:pt x="1367028" y="969416"/>
                </a:cubicBezTo>
                <a:close/>
                <a:moveTo>
                  <a:pt x="3721989" y="819759"/>
                </a:moveTo>
                <a:cubicBezTo>
                  <a:pt x="3742106" y="819759"/>
                  <a:pt x="3759289" y="826884"/>
                  <a:pt x="3773539" y="841133"/>
                </a:cubicBezTo>
                <a:cubicBezTo>
                  <a:pt x="3787788" y="855383"/>
                  <a:pt x="3794913" y="872845"/>
                  <a:pt x="3794913" y="893521"/>
                </a:cubicBezTo>
                <a:cubicBezTo>
                  <a:pt x="3794913" y="914196"/>
                  <a:pt x="3787788" y="931519"/>
                  <a:pt x="3773539" y="945489"/>
                </a:cubicBezTo>
                <a:cubicBezTo>
                  <a:pt x="3759289" y="959459"/>
                  <a:pt x="3742106" y="966444"/>
                  <a:pt x="3721989" y="966444"/>
                </a:cubicBezTo>
                <a:cubicBezTo>
                  <a:pt x="3701872" y="966444"/>
                  <a:pt x="3684550" y="959319"/>
                  <a:pt x="3670021" y="945070"/>
                </a:cubicBezTo>
                <a:cubicBezTo>
                  <a:pt x="3655492" y="930821"/>
                  <a:pt x="3648228" y="913637"/>
                  <a:pt x="3648228" y="893521"/>
                </a:cubicBezTo>
                <a:cubicBezTo>
                  <a:pt x="3648228" y="873404"/>
                  <a:pt x="3655492" y="856081"/>
                  <a:pt x="3670021" y="841552"/>
                </a:cubicBezTo>
                <a:cubicBezTo>
                  <a:pt x="3684550" y="827023"/>
                  <a:pt x="3701872" y="819759"/>
                  <a:pt x="3721989" y="819759"/>
                </a:cubicBezTo>
                <a:close/>
                <a:moveTo>
                  <a:pt x="1780261" y="819759"/>
                </a:moveTo>
                <a:cubicBezTo>
                  <a:pt x="1800378" y="819759"/>
                  <a:pt x="1817560" y="826884"/>
                  <a:pt x="1831810" y="841133"/>
                </a:cubicBezTo>
                <a:cubicBezTo>
                  <a:pt x="1846059" y="855383"/>
                  <a:pt x="1853184" y="872845"/>
                  <a:pt x="1853184" y="893521"/>
                </a:cubicBezTo>
                <a:cubicBezTo>
                  <a:pt x="1853184" y="914196"/>
                  <a:pt x="1846059" y="931519"/>
                  <a:pt x="1831810" y="945489"/>
                </a:cubicBezTo>
                <a:cubicBezTo>
                  <a:pt x="1817560" y="959459"/>
                  <a:pt x="1800378" y="966444"/>
                  <a:pt x="1780261" y="966444"/>
                </a:cubicBezTo>
                <a:cubicBezTo>
                  <a:pt x="1760144" y="966444"/>
                  <a:pt x="1742821" y="959319"/>
                  <a:pt x="1728292" y="945070"/>
                </a:cubicBezTo>
                <a:cubicBezTo>
                  <a:pt x="1713764" y="930821"/>
                  <a:pt x="1706499" y="913637"/>
                  <a:pt x="1706499" y="893521"/>
                </a:cubicBezTo>
                <a:cubicBezTo>
                  <a:pt x="1706499" y="873404"/>
                  <a:pt x="1713764" y="856081"/>
                  <a:pt x="1728292" y="841552"/>
                </a:cubicBezTo>
                <a:cubicBezTo>
                  <a:pt x="1742821" y="827023"/>
                  <a:pt x="1760144" y="819759"/>
                  <a:pt x="1780261" y="819759"/>
                </a:cubicBezTo>
                <a:close/>
                <a:moveTo>
                  <a:pt x="1779423" y="398983"/>
                </a:moveTo>
                <a:lnTo>
                  <a:pt x="1735836" y="533933"/>
                </a:lnTo>
                <a:lnTo>
                  <a:pt x="1823009" y="533933"/>
                </a:lnTo>
                <a:close/>
                <a:moveTo>
                  <a:pt x="3025750" y="380542"/>
                </a:moveTo>
                <a:lnTo>
                  <a:pt x="3025750" y="419100"/>
                </a:lnTo>
                <a:lnTo>
                  <a:pt x="3113761" y="419100"/>
                </a:lnTo>
                <a:lnTo>
                  <a:pt x="3113761" y="559079"/>
                </a:lnTo>
                <a:lnTo>
                  <a:pt x="3025750" y="559079"/>
                </a:lnTo>
                <a:lnTo>
                  <a:pt x="3025750" y="597636"/>
                </a:lnTo>
                <a:lnTo>
                  <a:pt x="3065145" y="597636"/>
                </a:lnTo>
                <a:cubicBezTo>
                  <a:pt x="3137789" y="597636"/>
                  <a:pt x="3174111" y="560476"/>
                  <a:pt x="3174111" y="486155"/>
                </a:cubicBezTo>
                <a:cubicBezTo>
                  <a:pt x="3174111" y="452069"/>
                  <a:pt x="3164611" y="425945"/>
                  <a:pt x="3145613" y="407784"/>
                </a:cubicBezTo>
                <a:cubicBezTo>
                  <a:pt x="3126613" y="389623"/>
                  <a:pt x="3099791" y="380542"/>
                  <a:pt x="3065145" y="380542"/>
                </a:cubicBezTo>
                <a:close/>
                <a:moveTo>
                  <a:pt x="3721989" y="371322"/>
                </a:moveTo>
                <a:cubicBezTo>
                  <a:pt x="3687902" y="371322"/>
                  <a:pt x="3659962" y="381939"/>
                  <a:pt x="3638169" y="403174"/>
                </a:cubicBezTo>
                <a:cubicBezTo>
                  <a:pt x="3616376" y="424408"/>
                  <a:pt x="3605479" y="453186"/>
                  <a:pt x="3605479" y="489508"/>
                </a:cubicBezTo>
                <a:cubicBezTo>
                  <a:pt x="3605479" y="525830"/>
                  <a:pt x="3616516" y="554608"/>
                  <a:pt x="3638588" y="575843"/>
                </a:cubicBezTo>
                <a:cubicBezTo>
                  <a:pt x="3660661" y="597077"/>
                  <a:pt x="3688461" y="607694"/>
                  <a:pt x="3721989" y="607694"/>
                </a:cubicBezTo>
                <a:cubicBezTo>
                  <a:pt x="3755517" y="607694"/>
                  <a:pt x="3783178" y="597077"/>
                  <a:pt x="3804971" y="575843"/>
                </a:cubicBezTo>
                <a:cubicBezTo>
                  <a:pt x="3826764" y="554608"/>
                  <a:pt x="3837661" y="525830"/>
                  <a:pt x="3837661" y="489508"/>
                </a:cubicBezTo>
                <a:cubicBezTo>
                  <a:pt x="3837661" y="453186"/>
                  <a:pt x="3826764" y="424408"/>
                  <a:pt x="3804971" y="403174"/>
                </a:cubicBezTo>
                <a:cubicBezTo>
                  <a:pt x="3783178" y="381939"/>
                  <a:pt x="3755517" y="371322"/>
                  <a:pt x="3721989" y="371322"/>
                </a:cubicBezTo>
                <a:close/>
                <a:moveTo>
                  <a:pt x="1169289" y="371322"/>
                </a:moveTo>
                <a:cubicBezTo>
                  <a:pt x="1135202" y="371322"/>
                  <a:pt x="1107263" y="381939"/>
                  <a:pt x="1085469" y="403174"/>
                </a:cubicBezTo>
                <a:cubicBezTo>
                  <a:pt x="1063676" y="424408"/>
                  <a:pt x="1052779" y="453186"/>
                  <a:pt x="1052779" y="489508"/>
                </a:cubicBezTo>
                <a:cubicBezTo>
                  <a:pt x="1052779" y="525830"/>
                  <a:pt x="1063816" y="554608"/>
                  <a:pt x="1085888" y="575843"/>
                </a:cubicBezTo>
                <a:cubicBezTo>
                  <a:pt x="1107961" y="597077"/>
                  <a:pt x="1135761" y="607694"/>
                  <a:pt x="1169289" y="607694"/>
                </a:cubicBezTo>
                <a:cubicBezTo>
                  <a:pt x="1202817" y="607694"/>
                  <a:pt x="1230478" y="597077"/>
                  <a:pt x="1252271" y="575843"/>
                </a:cubicBezTo>
                <a:cubicBezTo>
                  <a:pt x="1274064" y="554608"/>
                  <a:pt x="1284961" y="525830"/>
                  <a:pt x="1284961" y="489508"/>
                </a:cubicBezTo>
                <a:cubicBezTo>
                  <a:pt x="1284961" y="453186"/>
                  <a:pt x="1274064" y="424408"/>
                  <a:pt x="1252271" y="403174"/>
                </a:cubicBezTo>
                <a:cubicBezTo>
                  <a:pt x="1230478" y="381939"/>
                  <a:pt x="1202817" y="371322"/>
                  <a:pt x="1169289" y="371322"/>
                </a:cubicBezTo>
                <a:close/>
                <a:moveTo>
                  <a:pt x="4077462" y="196138"/>
                </a:moveTo>
                <a:lnTo>
                  <a:pt x="4252646" y="196138"/>
                </a:lnTo>
                <a:lnTo>
                  <a:pt x="4426991" y="468553"/>
                </a:lnTo>
                <a:lnTo>
                  <a:pt x="4426991" y="196138"/>
                </a:lnTo>
                <a:lnTo>
                  <a:pt x="4617263" y="196138"/>
                </a:lnTo>
                <a:lnTo>
                  <a:pt x="4617263" y="782040"/>
                </a:lnTo>
                <a:lnTo>
                  <a:pt x="4442079" y="782040"/>
                </a:lnTo>
                <a:lnTo>
                  <a:pt x="4267733" y="508787"/>
                </a:lnTo>
                <a:lnTo>
                  <a:pt x="4267733" y="782040"/>
                </a:lnTo>
                <a:lnTo>
                  <a:pt x="4077462" y="782040"/>
                </a:lnTo>
                <a:close/>
                <a:moveTo>
                  <a:pt x="2827097" y="196138"/>
                </a:moveTo>
                <a:lnTo>
                  <a:pt x="3051734" y="196138"/>
                </a:lnTo>
                <a:cubicBezTo>
                  <a:pt x="3116555" y="196138"/>
                  <a:pt x="3173413" y="207873"/>
                  <a:pt x="3222308" y="231343"/>
                </a:cubicBezTo>
                <a:cubicBezTo>
                  <a:pt x="3271203" y="254812"/>
                  <a:pt x="3309061" y="288340"/>
                  <a:pt x="3335884" y="331927"/>
                </a:cubicBezTo>
                <a:cubicBezTo>
                  <a:pt x="3362706" y="375513"/>
                  <a:pt x="3376117" y="426923"/>
                  <a:pt x="3376117" y="486155"/>
                </a:cubicBezTo>
                <a:cubicBezTo>
                  <a:pt x="3376117" y="583387"/>
                  <a:pt x="3347200" y="657009"/>
                  <a:pt x="3289364" y="707021"/>
                </a:cubicBezTo>
                <a:cubicBezTo>
                  <a:pt x="3231528" y="757034"/>
                  <a:pt x="3152318" y="782040"/>
                  <a:pt x="3051734" y="782040"/>
                </a:cubicBezTo>
                <a:lnTo>
                  <a:pt x="2827097" y="782040"/>
                </a:lnTo>
                <a:lnTo>
                  <a:pt x="2827097" y="559079"/>
                </a:lnTo>
                <a:lnTo>
                  <a:pt x="2792730" y="559079"/>
                </a:lnTo>
                <a:lnTo>
                  <a:pt x="2792730" y="419100"/>
                </a:lnTo>
                <a:lnTo>
                  <a:pt x="2827097" y="419100"/>
                </a:lnTo>
                <a:close/>
                <a:moveTo>
                  <a:pt x="2019300" y="196138"/>
                </a:moveTo>
                <a:lnTo>
                  <a:pt x="2518029" y="196138"/>
                </a:lnTo>
                <a:lnTo>
                  <a:pt x="2518029" y="362940"/>
                </a:lnTo>
                <a:lnTo>
                  <a:pt x="2367991" y="362940"/>
                </a:lnTo>
                <a:lnTo>
                  <a:pt x="2367991" y="782040"/>
                </a:lnTo>
                <a:lnTo>
                  <a:pt x="2169338" y="782040"/>
                </a:lnTo>
                <a:lnTo>
                  <a:pt x="2169338" y="362940"/>
                </a:lnTo>
                <a:lnTo>
                  <a:pt x="2019300" y="362940"/>
                </a:lnTo>
                <a:close/>
                <a:moveTo>
                  <a:pt x="1685544" y="196138"/>
                </a:moveTo>
                <a:lnTo>
                  <a:pt x="1873301" y="196138"/>
                </a:lnTo>
                <a:lnTo>
                  <a:pt x="2107997" y="782040"/>
                </a:lnTo>
                <a:lnTo>
                  <a:pt x="1904314" y="782040"/>
                </a:lnTo>
                <a:lnTo>
                  <a:pt x="1866595" y="679780"/>
                </a:lnTo>
                <a:lnTo>
                  <a:pt x="1692250" y="679780"/>
                </a:lnTo>
                <a:lnTo>
                  <a:pt x="1654531" y="782040"/>
                </a:lnTo>
                <a:lnTo>
                  <a:pt x="1450848" y="782040"/>
                </a:lnTo>
                <a:close/>
                <a:moveTo>
                  <a:pt x="248412" y="196138"/>
                </a:moveTo>
                <a:lnTo>
                  <a:pt x="447066" y="196138"/>
                </a:lnTo>
                <a:lnTo>
                  <a:pt x="447066" y="392277"/>
                </a:lnTo>
                <a:lnTo>
                  <a:pt x="608000" y="392277"/>
                </a:lnTo>
                <a:lnTo>
                  <a:pt x="608000" y="196138"/>
                </a:lnTo>
                <a:lnTo>
                  <a:pt x="806654" y="196138"/>
                </a:lnTo>
                <a:lnTo>
                  <a:pt x="806654" y="782040"/>
                </a:lnTo>
                <a:lnTo>
                  <a:pt x="608000" y="782040"/>
                </a:lnTo>
                <a:lnTo>
                  <a:pt x="608000" y="576681"/>
                </a:lnTo>
                <a:lnTo>
                  <a:pt x="447066" y="576681"/>
                </a:lnTo>
                <a:lnTo>
                  <a:pt x="447066" y="782040"/>
                </a:lnTo>
                <a:lnTo>
                  <a:pt x="248412" y="782040"/>
                </a:lnTo>
                <a:close/>
                <a:moveTo>
                  <a:pt x="4985157" y="183565"/>
                </a:moveTo>
                <a:cubicBezTo>
                  <a:pt x="5028743" y="183565"/>
                  <a:pt x="5066741" y="187197"/>
                  <a:pt x="5099152" y="194462"/>
                </a:cubicBezTo>
                <a:cubicBezTo>
                  <a:pt x="5131562" y="201726"/>
                  <a:pt x="5162016" y="213461"/>
                  <a:pt x="5190515" y="229666"/>
                </a:cubicBezTo>
                <a:lnTo>
                  <a:pt x="5190515" y="415747"/>
                </a:lnTo>
                <a:cubicBezTo>
                  <a:pt x="5166487" y="397865"/>
                  <a:pt x="5139246" y="385013"/>
                  <a:pt x="5108791" y="377190"/>
                </a:cubicBezTo>
                <a:cubicBezTo>
                  <a:pt x="5078336" y="369366"/>
                  <a:pt x="5042992" y="365455"/>
                  <a:pt x="5002759" y="365455"/>
                </a:cubicBezTo>
                <a:cubicBezTo>
                  <a:pt x="4959731" y="365455"/>
                  <a:pt x="4925505" y="376212"/>
                  <a:pt x="4900079" y="397725"/>
                </a:cubicBezTo>
                <a:cubicBezTo>
                  <a:pt x="4874654" y="419239"/>
                  <a:pt x="4861941" y="449833"/>
                  <a:pt x="4861941" y="489508"/>
                </a:cubicBezTo>
                <a:cubicBezTo>
                  <a:pt x="4861941" y="532536"/>
                  <a:pt x="4872279" y="565086"/>
                  <a:pt x="4892954" y="587159"/>
                </a:cubicBezTo>
                <a:cubicBezTo>
                  <a:pt x="4913630" y="609231"/>
                  <a:pt x="4947159" y="620268"/>
                  <a:pt x="4993538" y="620268"/>
                </a:cubicBezTo>
                <a:cubicBezTo>
                  <a:pt x="5010302" y="620268"/>
                  <a:pt x="5024832" y="618032"/>
                  <a:pt x="5037125" y="613562"/>
                </a:cubicBezTo>
                <a:lnTo>
                  <a:pt x="5037125" y="558241"/>
                </a:lnTo>
                <a:lnTo>
                  <a:pt x="4972584" y="558241"/>
                </a:lnTo>
                <a:lnTo>
                  <a:pt x="4972584" y="444246"/>
                </a:lnTo>
                <a:lnTo>
                  <a:pt x="5211470" y="444246"/>
                </a:lnTo>
                <a:lnTo>
                  <a:pt x="5211470" y="745159"/>
                </a:lnTo>
                <a:cubicBezTo>
                  <a:pt x="5153914" y="778129"/>
                  <a:pt x="5078476" y="794613"/>
                  <a:pt x="4985157" y="794613"/>
                </a:cubicBezTo>
                <a:cubicBezTo>
                  <a:pt x="4919218" y="794613"/>
                  <a:pt x="4861802" y="782459"/>
                  <a:pt x="4812906" y="758151"/>
                </a:cubicBezTo>
                <a:cubicBezTo>
                  <a:pt x="4764011" y="733844"/>
                  <a:pt x="4726432" y="698639"/>
                  <a:pt x="4700168" y="652538"/>
                </a:cubicBezTo>
                <a:cubicBezTo>
                  <a:pt x="4673905" y="606437"/>
                  <a:pt x="4660773" y="552094"/>
                  <a:pt x="4660773" y="489508"/>
                </a:cubicBezTo>
                <a:cubicBezTo>
                  <a:pt x="4660773" y="426364"/>
                  <a:pt x="4673905" y="371881"/>
                  <a:pt x="4700168" y="326059"/>
                </a:cubicBezTo>
                <a:cubicBezTo>
                  <a:pt x="4726432" y="280238"/>
                  <a:pt x="4764012" y="245033"/>
                  <a:pt x="4812906" y="220446"/>
                </a:cubicBezTo>
                <a:cubicBezTo>
                  <a:pt x="4861802" y="195859"/>
                  <a:pt x="4919218" y="183565"/>
                  <a:pt x="4985157" y="183565"/>
                </a:cubicBezTo>
                <a:close/>
                <a:moveTo>
                  <a:pt x="3721989" y="183565"/>
                </a:moveTo>
                <a:cubicBezTo>
                  <a:pt x="3781222" y="183565"/>
                  <a:pt x="3835007" y="196418"/>
                  <a:pt x="3883343" y="222122"/>
                </a:cubicBezTo>
                <a:cubicBezTo>
                  <a:pt x="3931679" y="247827"/>
                  <a:pt x="3969817" y="283870"/>
                  <a:pt x="3997757" y="330250"/>
                </a:cubicBezTo>
                <a:cubicBezTo>
                  <a:pt x="4025697" y="376631"/>
                  <a:pt x="4039667" y="429717"/>
                  <a:pt x="4039667" y="489508"/>
                </a:cubicBezTo>
                <a:cubicBezTo>
                  <a:pt x="4039667" y="549300"/>
                  <a:pt x="4025697" y="602246"/>
                  <a:pt x="3997757" y="648347"/>
                </a:cubicBezTo>
                <a:cubicBezTo>
                  <a:pt x="3969817" y="694448"/>
                  <a:pt x="3931679" y="730351"/>
                  <a:pt x="3883343" y="756056"/>
                </a:cubicBezTo>
                <a:cubicBezTo>
                  <a:pt x="3835007" y="781761"/>
                  <a:pt x="3781222" y="794613"/>
                  <a:pt x="3721989" y="794613"/>
                </a:cubicBezTo>
                <a:cubicBezTo>
                  <a:pt x="3662197" y="794613"/>
                  <a:pt x="3608134" y="781761"/>
                  <a:pt x="3559797" y="756056"/>
                </a:cubicBezTo>
                <a:cubicBezTo>
                  <a:pt x="3511461" y="730351"/>
                  <a:pt x="3473323" y="694448"/>
                  <a:pt x="3445383" y="648347"/>
                </a:cubicBezTo>
                <a:cubicBezTo>
                  <a:pt x="3417443" y="602246"/>
                  <a:pt x="3403473" y="549300"/>
                  <a:pt x="3403473" y="489508"/>
                </a:cubicBezTo>
                <a:cubicBezTo>
                  <a:pt x="3403473" y="429717"/>
                  <a:pt x="3417443" y="376631"/>
                  <a:pt x="3445383" y="330250"/>
                </a:cubicBezTo>
                <a:cubicBezTo>
                  <a:pt x="3473323" y="283870"/>
                  <a:pt x="3511461" y="247827"/>
                  <a:pt x="3559797" y="222122"/>
                </a:cubicBezTo>
                <a:cubicBezTo>
                  <a:pt x="3608134" y="196418"/>
                  <a:pt x="3662198" y="183565"/>
                  <a:pt x="3721989" y="183565"/>
                </a:cubicBezTo>
                <a:close/>
                <a:moveTo>
                  <a:pt x="1169289" y="183565"/>
                </a:moveTo>
                <a:cubicBezTo>
                  <a:pt x="1228522" y="183565"/>
                  <a:pt x="1282307" y="196418"/>
                  <a:pt x="1330643" y="222122"/>
                </a:cubicBezTo>
                <a:cubicBezTo>
                  <a:pt x="1378979" y="247827"/>
                  <a:pt x="1417117" y="283870"/>
                  <a:pt x="1445057" y="330250"/>
                </a:cubicBezTo>
                <a:cubicBezTo>
                  <a:pt x="1472997" y="376631"/>
                  <a:pt x="1486967" y="429717"/>
                  <a:pt x="1486967" y="489508"/>
                </a:cubicBezTo>
                <a:cubicBezTo>
                  <a:pt x="1486967" y="549300"/>
                  <a:pt x="1472997" y="602246"/>
                  <a:pt x="1445057" y="648347"/>
                </a:cubicBezTo>
                <a:cubicBezTo>
                  <a:pt x="1417117" y="694448"/>
                  <a:pt x="1378979" y="730351"/>
                  <a:pt x="1330643" y="756056"/>
                </a:cubicBezTo>
                <a:cubicBezTo>
                  <a:pt x="1282307" y="781761"/>
                  <a:pt x="1228522" y="794613"/>
                  <a:pt x="1169289" y="794613"/>
                </a:cubicBezTo>
                <a:cubicBezTo>
                  <a:pt x="1109498" y="794613"/>
                  <a:pt x="1055434" y="781761"/>
                  <a:pt x="1007098" y="756056"/>
                </a:cubicBezTo>
                <a:cubicBezTo>
                  <a:pt x="958761" y="730351"/>
                  <a:pt x="920623" y="694448"/>
                  <a:pt x="892683" y="648347"/>
                </a:cubicBezTo>
                <a:cubicBezTo>
                  <a:pt x="864743" y="602246"/>
                  <a:pt x="850773" y="549300"/>
                  <a:pt x="850773" y="489508"/>
                </a:cubicBezTo>
                <a:cubicBezTo>
                  <a:pt x="850773" y="429717"/>
                  <a:pt x="864743" y="376631"/>
                  <a:pt x="892683" y="330250"/>
                </a:cubicBezTo>
                <a:cubicBezTo>
                  <a:pt x="920623" y="283870"/>
                  <a:pt x="958761" y="247827"/>
                  <a:pt x="1007098" y="222122"/>
                </a:cubicBezTo>
                <a:cubicBezTo>
                  <a:pt x="1055434" y="196418"/>
                  <a:pt x="1109498" y="183565"/>
                  <a:pt x="1169289" y="183565"/>
                </a:cubicBezTo>
                <a:close/>
                <a:moveTo>
                  <a:pt x="3636493" y="0"/>
                </a:moveTo>
                <a:lnTo>
                  <a:pt x="3805809" y="0"/>
                </a:lnTo>
                <a:lnTo>
                  <a:pt x="3944112" y="160096"/>
                </a:lnTo>
                <a:lnTo>
                  <a:pt x="3770605" y="160096"/>
                </a:lnTo>
                <a:lnTo>
                  <a:pt x="3721151" y="93040"/>
                </a:lnTo>
                <a:lnTo>
                  <a:pt x="3671697" y="160096"/>
                </a:lnTo>
                <a:lnTo>
                  <a:pt x="3498190" y="160096"/>
                </a:lnTo>
                <a:close/>
              </a:path>
            </a:pathLst>
          </a:custGeom>
          <a:solidFill>
            <a:srgbClr val="FFA53F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1" i="0" u="none" strike="noStrike" kern="1200" cap="none" spc="0" normalizeH="0" baseline="0" noProof="0">
              <a:ln w="0"/>
              <a:solidFill>
                <a:srgbClr val="FFA53F"/>
              </a:solidFill>
              <a:effectLst/>
              <a:uLnTx/>
              <a:uFillTx/>
              <a:latin typeface="#9Slide03 Prompt Black" panose="00000A00000000000000" pitchFamily="2" charset="-34"/>
              <a:ea typeface="+mn-ea"/>
              <a:cs typeface="#9Slide03 Prompt Black" panose="00000A00000000000000" pitchFamily="2" charset="-34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F8708373-EBC7-33BD-3BEA-8A4EC4B3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882" y="2171700"/>
            <a:ext cx="1906969" cy="199026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80F6A1E2-3B08-DA0D-F30D-7F557D402A78}"/>
              </a:ext>
            </a:extLst>
          </p:cNvPr>
          <p:cNvGrpSpPr/>
          <p:nvPr/>
        </p:nvGrpSpPr>
        <p:grpSpPr>
          <a:xfrm>
            <a:off x="8909097" y="1790700"/>
            <a:ext cx="8853775" cy="6858000"/>
            <a:chOff x="1295400" y="190500"/>
            <a:chExt cx="7317169" cy="68580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xmlns="" id="{6A8E342C-B2DE-F839-B661-45581B5E15EF}"/>
                </a:ext>
              </a:extLst>
            </p:cNvPr>
            <p:cNvSpPr/>
            <p:nvPr/>
          </p:nvSpPr>
          <p:spPr>
            <a:xfrm>
              <a:off x="1295400" y="190500"/>
              <a:ext cx="7317169" cy="6858000"/>
            </a:xfrm>
            <a:custGeom>
              <a:avLst/>
              <a:gdLst/>
              <a:ahLst/>
              <a:cxnLst/>
              <a:rect l="l" t="t" r="r" b="b"/>
              <a:pathLst>
                <a:path w="8172512" h="9093198">
                  <a:moveTo>
                    <a:pt x="0" y="0"/>
                  </a:moveTo>
                  <a:lnTo>
                    <a:pt x="8172511" y="0"/>
                  </a:lnTo>
                  <a:lnTo>
                    <a:pt x="8172511" y="9093197"/>
                  </a:lnTo>
                  <a:lnTo>
                    <a:pt x="0" y="9093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0D32266-E601-905B-E897-7C7A23176F1C}"/>
                </a:ext>
              </a:extLst>
            </p:cNvPr>
            <p:cNvSpPr txBox="1"/>
            <p:nvPr/>
          </p:nvSpPr>
          <p:spPr>
            <a:xfrm>
              <a:off x="2248883" y="1003426"/>
              <a:ext cx="5410200" cy="846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 đề </a:t>
              </a:r>
              <a:r>
                <a:rPr kumimoji="0" lang="vi-VN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  <a:endParaRPr kumimoji="0" lang="en-US" sz="6600" b="1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xmlns="" id="{537BE6A2-A6F7-754D-959D-5467D9BC0769}"/>
                </a:ext>
              </a:extLst>
            </p:cNvPr>
            <p:cNvSpPr/>
            <p:nvPr/>
          </p:nvSpPr>
          <p:spPr>
            <a:xfrm>
              <a:off x="1469545" y="2393366"/>
              <a:ext cx="6968877" cy="22872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-280" normalizeH="0" baseline="0" noProof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YÊU THƯƠNG GIA ĐÌNH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spc="-28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rPr>
                <a:t>TÔN TRỌNG PHỤ NỮ</a:t>
              </a:r>
              <a:endParaRPr kumimoji="0" lang="vi-VN" sz="6000" b="1" i="0" u="none" strike="noStrike" kern="1200" cap="none" spc="-28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731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BFDE28-616D-6A41-1F5C-96F1BEF51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5D2A7CFE-B9FA-5248-7088-6A263F79A9F1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E074A7C9-4E7B-208F-3CF5-1FD27592F44F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657546A6-5872-326C-1E6D-0D38C59FE2AB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BFE888A5-AD55-41E3-B707-67D769E67A83}"/>
              </a:ext>
            </a:extLst>
          </p:cNvPr>
          <p:cNvGrpSpPr/>
          <p:nvPr/>
        </p:nvGrpSpPr>
        <p:grpSpPr>
          <a:xfrm>
            <a:off x="1676400" y="577774"/>
            <a:ext cx="13609907" cy="7827618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F2029B65-8F89-B868-7EA5-F64B30359362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5BB15093-C1B9-0B02-2B41-C4345CA8A426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9AA3DA83-417D-BB58-6A7E-7B391A8E531A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2F26C13C-0547-0374-536E-EC2A5476E927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AB8B499D-590C-769B-4AD3-D03B77791725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C193B9A9-3863-2CB6-0FB0-F9DE406E3DF8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10EA4BC6-AC0B-513A-91B1-89EFF1B6D52C}"/>
              </a:ext>
            </a:extLst>
          </p:cNvPr>
          <p:cNvSpPr/>
          <p:nvPr/>
        </p:nvSpPr>
        <p:spPr>
          <a:xfrm rot="-8788588">
            <a:off x="258968" y="6798011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F0F422BA-F880-A78A-5842-705EAB96232B}"/>
              </a:ext>
            </a:extLst>
          </p:cNvPr>
          <p:cNvSpPr/>
          <p:nvPr/>
        </p:nvSpPr>
        <p:spPr>
          <a:xfrm rot="808993">
            <a:off x="12697034" y="512627"/>
            <a:ext cx="3869073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00887A70-5391-EC8A-6F9D-8FCBCC88166E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486E9AC5-01C7-8955-9C67-E5D4D2317375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9865C0E3-AFB9-F2D8-3F48-44AD922FA16B}"/>
              </a:ext>
            </a:extLst>
          </p:cNvPr>
          <p:cNvSpPr/>
          <p:nvPr/>
        </p:nvSpPr>
        <p:spPr>
          <a:xfrm>
            <a:off x="15656480" y="6982385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123BF7C7-0AFB-27A2-7626-5BA076C60BF8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xmlns="" id="{5A5BA4EF-1B6E-34A1-5A12-2E0279FA6CE1}"/>
              </a:ext>
            </a:extLst>
          </p:cNvPr>
          <p:cNvSpPr txBox="1">
            <a:spLocks noChangeAspect="1"/>
          </p:cNvSpPr>
          <p:nvPr/>
        </p:nvSpPr>
        <p:spPr>
          <a:xfrm>
            <a:off x="2896158" y="-5851808"/>
            <a:ext cx="11639900" cy="493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</a:rPr>
              <a:t>KHỞI ĐỘNG</a:t>
            </a: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4B5267D2-92FD-4B3F-3259-593000E27687}"/>
              </a:ext>
            </a:extLst>
          </p:cNvPr>
          <p:cNvSpPr/>
          <p:nvPr/>
        </p:nvSpPr>
        <p:spPr>
          <a:xfrm>
            <a:off x="5286410" y="1770578"/>
            <a:ext cx="6596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EF6A4A"/>
                </a:solidFill>
              </a:rPr>
              <a:t>HOẠT ĐỘNG 2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xmlns="" id="{E0491874-FB5C-E74F-81DD-AA7F5B7D92B7}"/>
              </a:ext>
            </a:extLst>
          </p:cNvPr>
          <p:cNvSpPr/>
          <p:nvPr/>
        </p:nvSpPr>
        <p:spPr>
          <a:xfrm>
            <a:off x="2482377" y="2884642"/>
            <a:ext cx="12047758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800" i="1" cap="none" spc="-360">
                <a:ln w="0"/>
                <a:solidFill>
                  <a:schemeClr val="tx1"/>
                </a:solidFill>
                <a:latin typeface="+mj-lt"/>
              </a:rPr>
              <a:t>Tham gia diễn đàn </a:t>
            </a:r>
          </a:p>
          <a:p>
            <a:pPr algn="ctr"/>
            <a:r>
              <a:rPr lang="vi-VN" sz="8800" b="1" i="1" cap="none" spc="-360">
                <a:ln w="0"/>
                <a:solidFill>
                  <a:schemeClr val="tx1"/>
                </a:solidFill>
                <a:latin typeface="+mj-lt"/>
              </a:rPr>
              <a:t>“Yêu thương và trách nhiệm trong gia đình”</a:t>
            </a:r>
            <a:endParaRPr lang="vi-VN" sz="8800" i="1" cap="none" spc="-360">
              <a:ln w="0"/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4622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F50B74-D777-ED39-D2FA-AB39F792F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6D8C58C7-E0D8-1AF2-1C6F-3B6B3D6DF3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C525F215-57F7-7D74-9596-572CE05ED63F}"/>
              </a:ext>
            </a:extLst>
          </p:cNvPr>
          <p:cNvGrpSpPr/>
          <p:nvPr/>
        </p:nvGrpSpPr>
        <p:grpSpPr>
          <a:xfrm>
            <a:off x="2286000" y="2678752"/>
            <a:ext cx="11353801" cy="6061112"/>
            <a:chOff x="2286000" y="2678752"/>
            <a:chExt cx="11353801" cy="6061112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xmlns="" id="{66F46FC9-339D-2B0A-42DE-C7EAF9037A4F}"/>
                </a:ext>
              </a:extLst>
            </p:cNvPr>
            <p:cNvSpPr/>
            <p:nvPr/>
          </p:nvSpPr>
          <p:spPr>
            <a:xfrm>
              <a:off x="2286000" y="2857500"/>
              <a:ext cx="11353801" cy="5882364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xmlns="" id="{D7427218-6551-3F82-11B3-82E1CA3626DE}"/>
                </a:ext>
              </a:extLst>
            </p:cNvPr>
            <p:cNvSpPr/>
            <p:nvPr/>
          </p:nvSpPr>
          <p:spPr>
            <a:xfrm>
              <a:off x="3352800" y="2678752"/>
              <a:ext cx="4261665" cy="1189781"/>
            </a:xfrm>
            <a:custGeom>
              <a:avLst/>
              <a:gdLst/>
              <a:ahLst/>
              <a:cxnLst/>
              <a:rect l="l" t="t" r="r" b="b"/>
              <a:pathLst>
                <a:path w="7315200" h="1773936">
                  <a:moveTo>
                    <a:pt x="0" y="0"/>
                  </a:moveTo>
                  <a:lnTo>
                    <a:pt x="7315200" y="0"/>
                  </a:lnTo>
                  <a:lnTo>
                    <a:pt x="7315200" y="1773936"/>
                  </a:lnTo>
                  <a:lnTo>
                    <a:pt x="0" y="1773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79E02B64-65B4-8A14-91BB-7362D7015D6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218320" y="2758970"/>
              <a:ext cx="2242760" cy="984808"/>
            </a:xfrm>
            <a:custGeom>
              <a:avLst/>
              <a:gdLst/>
              <a:ahLst/>
              <a:cxnLst/>
              <a:rect l="l" t="t" r="r" b="b"/>
              <a:pathLst>
                <a:path w="2242760" h="984808">
                  <a:moveTo>
                    <a:pt x="748665" y="875080"/>
                  </a:moveTo>
                  <a:lnTo>
                    <a:pt x="748665" y="876452"/>
                  </a:lnTo>
                  <a:lnTo>
                    <a:pt x="747751" y="876909"/>
                  </a:lnTo>
                  <a:close/>
                  <a:moveTo>
                    <a:pt x="793699" y="868680"/>
                  </a:moveTo>
                  <a:cubicBezTo>
                    <a:pt x="798119" y="868680"/>
                    <a:pt x="802615" y="868984"/>
                    <a:pt x="807187" y="869594"/>
                  </a:cubicBezTo>
                  <a:cubicBezTo>
                    <a:pt x="810845" y="869594"/>
                    <a:pt x="814807" y="869746"/>
                    <a:pt x="819074" y="870051"/>
                  </a:cubicBezTo>
                  <a:cubicBezTo>
                    <a:pt x="823341" y="870356"/>
                    <a:pt x="827304" y="870508"/>
                    <a:pt x="830961" y="870508"/>
                  </a:cubicBezTo>
                  <a:cubicBezTo>
                    <a:pt x="834619" y="871118"/>
                    <a:pt x="838124" y="871575"/>
                    <a:pt x="841477" y="871880"/>
                  </a:cubicBezTo>
                  <a:cubicBezTo>
                    <a:pt x="844830" y="872185"/>
                    <a:pt x="848030" y="872642"/>
                    <a:pt x="851078" y="873252"/>
                  </a:cubicBezTo>
                  <a:cubicBezTo>
                    <a:pt x="855955" y="874471"/>
                    <a:pt x="858393" y="875385"/>
                    <a:pt x="858393" y="875995"/>
                  </a:cubicBezTo>
                  <a:cubicBezTo>
                    <a:pt x="858393" y="876604"/>
                    <a:pt x="859003" y="880262"/>
                    <a:pt x="860222" y="886968"/>
                  </a:cubicBezTo>
                  <a:lnTo>
                    <a:pt x="860222" y="907084"/>
                  </a:lnTo>
                  <a:lnTo>
                    <a:pt x="860222" y="929944"/>
                  </a:lnTo>
                  <a:cubicBezTo>
                    <a:pt x="859613" y="933602"/>
                    <a:pt x="859308" y="937260"/>
                    <a:pt x="859308" y="940917"/>
                  </a:cubicBezTo>
                  <a:cubicBezTo>
                    <a:pt x="859308" y="944575"/>
                    <a:pt x="859003" y="948537"/>
                    <a:pt x="858393" y="952804"/>
                  </a:cubicBezTo>
                  <a:cubicBezTo>
                    <a:pt x="858393" y="960729"/>
                    <a:pt x="858088" y="965911"/>
                    <a:pt x="857479" y="968349"/>
                  </a:cubicBezTo>
                  <a:cubicBezTo>
                    <a:pt x="855650" y="975055"/>
                    <a:pt x="854431" y="978712"/>
                    <a:pt x="853821" y="979322"/>
                  </a:cubicBezTo>
                  <a:cubicBezTo>
                    <a:pt x="852602" y="979932"/>
                    <a:pt x="850316" y="980541"/>
                    <a:pt x="846963" y="981151"/>
                  </a:cubicBezTo>
                  <a:cubicBezTo>
                    <a:pt x="843611" y="981760"/>
                    <a:pt x="839496" y="982370"/>
                    <a:pt x="834619" y="982980"/>
                  </a:cubicBezTo>
                  <a:cubicBezTo>
                    <a:pt x="829742" y="983589"/>
                    <a:pt x="824713" y="984046"/>
                    <a:pt x="819531" y="984351"/>
                  </a:cubicBezTo>
                  <a:cubicBezTo>
                    <a:pt x="814350" y="984656"/>
                    <a:pt x="809016" y="984808"/>
                    <a:pt x="803529" y="984808"/>
                  </a:cubicBezTo>
                  <a:cubicBezTo>
                    <a:pt x="798043" y="984808"/>
                    <a:pt x="792709" y="984656"/>
                    <a:pt x="787527" y="984351"/>
                  </a:cubicBezTo>
                  <a:cubicBezTo>
                    <a:pt x="782346" y="984046"/>
                    <a:pt x="777316" y="983589"/>
                    <a:pt x="772440" y="982980"/>
                  </a:cubicBezTo>
                  <a:cubicBezTo>
                    <a:pt x="768173" y="982370"/>
                    <a:pt x="764363" y="981608"/>
                    <a:pt x="761010" y="980694"/>
                  </a:cubicBezTo>
                  <a:cubicBezTo>
                    <a:pt x="757657" y="979779"/>
                    <a:pt x="755371" y="978712"/>
                    <a:pt x="754152" y="977493"/>
                  </a:cubicBezTo>
                  <a:cubicBezTo>
                    <a:pt x="753542" y="974445"/>
                    <a:pt x="752932" y="970940"/>
                    <a:pt x="752323" y="966978"/>
                  </a:cubicBezTo>
                  <a:cubicBezTo>
                    <a:pt x="751713" y="963015"/>
                    <a:pt x="751104" y="958596"/>
                    <a:pt x="750494" y="953719"/>
                  </a:cubicBezTo>
                  <a:cubicBezTo>
                    <a:pt x="749884" y="947623"/>
                    <a:pt x="749427" y="941984"/>
                    <a:pt x="749122" y="936802"/>
                  </a:cubicBezTo>
                  <a:cubicBezTo>
                    <a:pt x="748818" y="931621"/>
                    <a:pt x="748665" y="925982"/>
                    <a:pt x="748665" y="919886"/>
                  </a:cubicBezTo>
                  <a:lnTo>
                    <a:pt x="748665" y="876452"/>
                  </a:lnTo>
                  <a:lnTo>
                    <a:pt x="751866" y="874852"/>
                  </a:lnTo>
                  <a:cubicBezTo>
                    <a:pt x="753999" y="874090"/>
                    <a:pt x="756895" y="873252"/>
                    <a:pt x="760553" y="872337"/>
                  </a:cubicBezTo>
                  <a:cubicBezTo>
                    <a:pt x="766039" y="870508"/>
                    <a:pt x="772745" y="869594"/>
                    <a:pt x="780669" y="869594"/>
                  </a:cubicBezTo>
                  <a:cubicBezTo>
                    <a:pt x="784936" y="868984"/>
                    <a:pt x="789280" y="868680"/>
                    <a:pt x="793699" y="868680"/>
                  </a:cubicBezTo>
                  <a:close/>
                  <a:moveTo>
                    <a:pt x="813588" y="371246"/>
                  </a:moveTo>
                  <a:cubicBezTo>
                    <a:pt x="803834" y="371246"/>
                    <a:pt x="796214" y="373075"/>
                    <a:pt x="790728" y="376732"/>
                  </a:cubicBezTo>
                  <a:cubicBezTo>
                    <a:pt x="788289" y="380390"/>
                    <a:pt x="786461" y="391058"/>
                    <a:pt x="785241" y="408736"/>
                  </a:cubicBezTo>
                  <a:cubicBezTo>
                    <a:pt x="784632" y="417271"/>
                    <a:pt x="784327" y="426720"/>
                    <a:pt x="784327" y="437083"/>
                  </a:cubicBezTo>
                  <a:cubicBezTo>
                    <a:pt x="784327" y="447446"/>
                    <a:pt x="784327" y="458724"/>
                    <a:pt x="784327" y="470916"/>
                  </a:cubicBezTo>
                  <a:cubicBezTo>
                    <a:pt x="784327" y="483108"/>
                    <a:pt x="784479" y="495452"/>
                    <a:pt x="784784" y="507949"/>
                  </a:cubicBezTo>
                  <a:cubicBezTo>
                    <a:pt x="785089" y="520446"/>
                    <a:pt x="785546" y="533704"/>
                    <a:pt x="786156" y="547725"/>
                  </a:cubicBezTo>
                  <a:cubicBezTo>
                    <a:pt x="786765" y="561746"/>
                    <a:pt x="787375" y="574852"/>
                    <a:pt x="787985" y="587044"/>
                  </a:cubicBezTo>
                  <a:cubicBezTo>
                    <a:pt x="788594" y="599236"/>
                    <a:pt x="789509" y="611124"/>
                    <a:pt x="790728" y="622706"/>
                  </a:cubicBezTo>
                  <a:cubicBezTo>
                    <a:pt x="792557" y="645261"/>
                    <a:pt x="794385" y="664464"/>
                    <a:pt x="796214" y="680313"/>
                  </a:cubicBezTo>
                  <a:cubicBezTo>
                    <a:pt x="798043" y="696163"/>
                    <a:pt x="799262" y="704392"/>
                    <a:pt x="799872" y="705002"/>
                  </a:cubicBezTo>
                  <a:lnTo>
                    <a:pt x="827304" y="705002"/>
                  </a:lnTo>
                  <a:cubicBezTo>
                    <a:pt x="827913" y="704392"/>
                    <a:pt x="829132" y="696468"/>
                    <a:pt x="830961" y="681228"/>
                  </a:cubicBezTo>
                  <a:cubicBezTo>
                    <a:pt x="832790" y="665378"/>
                    <a:pt x="834619" y="646176"/>
                    <a:pt x="836448" y="623620"/>
                  </a:cubicBezTo>
                  <a:cubicBezTo>
                    <a:pt x="837667" y="612038"/>
                    <a:pt x="838581" y="599998"/>
                    <a:pt x="839191" y="587502"/>
                  </a:cubicBezTo>
                  <a:cubicBezTo>
                    <a:pt x="839801" y="575005"/>
                    <a:pt x="840410" y="561746"/>
                    <a:pt x="841020" y="547725"/>
                  </a:cubicBezTo>
                  <a:cubicBezTo>
                    <a:pt x="841629" y="533704"/>
                    <a:pt x="842087" y="520446"/>
                    <a:pt x="842391" y="507949"/>
                  </a:cubicBezTo>
                  <a:cubicBezTo>
                    <a:pt x="842696" y="495452"/>
                    <a:pt x="842848" y="483108"/>
                    <a:pt x="842848" y="470916"/>
                  </a:cubicBezTo>
                  <a:cubicBezTo>
                    <a:pt x="842848" y="458724"/>
                    <a:pt x="842848" y="447446"/>
                    <a:pt x="842848" y="437083"/>
                  </a:cubicBezTo>
                  <a:cubicBezTo>
                    <a:pt x="842848" y="426720"/>
                    <a:pt x="842544" y="417271"/>
                    <a:pt x="841934" y="408736"/>
                  </a:cubicBezTo>
                  <a:cubicBezTo>
                    <a:pt x="840715" y="391058"/>
                    <a:pt x="838886" y="380390"/>
                    <a:pt x="836448" y="376732"/>
                  </a:cubicBezTo>
                  <a:cubicBezTo>
                    <a:pt x="830961" y="373075"/>
                    <a:pt x="823341" y="371246"/>
                    <a:pt x="813588" y="371246"/>
                  </a:cubicBezTo>
                  <a:close/>
                  <a:moveTo>
                    <a:pt x="1141324" y="237744"/>
                  </a:moveTo>
                  <a:cubicBezTo>
                    <a:pt x="1140714" y="238353"/>
                    <a:pt x="1140409" y="238810"/>
                    <a:pt x="1140409" y="239115"/>
                  </a:cubicBezTo>
                  <a:cubicBezTo>
                    <a:pt x="1140409" y="239420"/>
                    <a:pt x="1140105" y="239877"/>
                    <a:pt x="1139495" y="240487"/>
                  </a:cubicBezTo>
                  <a:cubicBezTo>
                    <a:pt x="1138885" y="241096"/>
                    <a:pt x="1138276" y="241554"/>
                    <a:pt x="1137666" y="241858"/>
                  </a:cubicBezTo>
                  <a:cubicBezTo>
                    <a:pt x="1137057" y="242163"/>
                    <a:pt x="1136447" y="242620"/>
                    <a:pt x="1135838" y="243230"/>
                  </a:cubicBezTo>
                  <a:close/>
                  <a:moveTo>
                    <a:pt x="1329690" y="199339"/>
                  </a:moveTo>
                  <a:cubicBezTo>
                    <a:pt x="1333958" y="199339"/>
                    <a:pt x="1337920" y="199339"/>
                    <a:pt x="1341577" y="199339"/>
                  </a:cubicBezTo>
                  <a:cubicBezTo>
                    <a:pt x="1345235" y="199339"/>
                    <a:pt x="1348588" y="199644"/>
                    <a:pt x="1351636" y="200253"/>
                  </a:cubicBezTo>
                  <a:cubicBezTo>
                    <a:pt x="1358342" y="200863"/>
                    <a:pt x="1362913" y="202692"/>
                    <a:pt x="1365352" y="205740"/>
                  </a:cubicBezTo>
                  <a:cubicBezTo>
                    <a:pt x="1365962" y="207568"/>
                    <a:pt x="1366266" y="211226"/>
                    <a:pt x="1366266" y="216712"/>
                  </a:cubicBezTo>
                  <a:lnTo>
                    <a:pt x="1366266" y="233172"/>
                  </a:lnTo>
                  <a:cubicBezTo>
                    <a:pt x="1366266" y="241096"/>
                    <a:pt x="1366266" y="250088"/>
                    <a:pt x="1366266" y="260146"/>
                  </a:cubicBezTo>
                  <a:cubicBezTo>
                    <a:pt x="1366266" y="270205"/>
                    <a:pt x="1365962" y="281330"/>
                    <a:pt x="1365352" y="293522"/>
                  </a:cubicBezTo>
                  <a:cubicBezTo>
                    <a:pt x="1364742" y="317906"/>
                    <a:pt x="1363828" y="345338"/>
                    <a:pt x="1362609" y="375818"/>
                  </a:cubicBezTo>
                  <a:cubicBezTo>
                    <a:pt x="1361999" y="391058"/>
                    <a:pt x="1361389" y="406603"/>
                    <a:pt x="1360780" y="422452"/>
                  </a:cubicBezTo>
                  <a:cubicBezTo>
                    <a:pt x="1360170" y="438302"/>
                    <a:pt x="1359256" y="454761"/>
                    <a:pt x="1358037" y="471830"/>
                  </a:cubicBezTo>
                  <a:cubicBezTo>
                    <a:pt x="1356818" y="488899"/>
                    <a:pt x="1355903" y="505815"/>
                    <a:pt x="1355293" y="522579"/>
                  </a:cubicBezTo>
                  <a:cubicBezTo>
                    <a:pt x="1354684" y="539343"/>
                    <a:pt x="1353769" y="555955"/>
                    <a:pt x="1352550" y="572414"/>
                  </a:cubicBezTo>
                  <a:cubicBezTo>
                    <a:pt x="1351331" y="588873"/>
                    <a:pt x="1350417" y="605028"/>
                    <a:pt x="1349807" y="620877"/>
                  </a:cubicBezTo>
                  <a:cubicBezTo>
                    <a:pt x="1349197" y="636727"/>
                    <a:pt x="1348283" y="652272"/>
                    <a:pt x="1347064" y="667512"/>
                  </a:cubicBezTo>
                  <a:cubicBezTo>
                    <a:pt x="1345235" y="696163"/>
                    <a:pt x="1343406" y="722985"/>
                    <a:pt x="1341577" y="747979"/>
                  </a:cubicBezTo>
                  <a:cubicBezTo>
                    <a:pt x="1341577" y="751027"/>
                    <a:pt x="1341273" y="756513"/>
                    <a:pt x="1340663" y="764438"/>
                  </a:cubicBezTo>
                  <a:cubicBezTo>
                    <a:pt x="1340053" y="772363"/>
                    <a:pt x="1339291" y="780897"/>
                    <a:pt x="1338377" y="790041"/>
                  </a:cubicBezTo>
                  <a:cubicBezTo>
                    <a:pt x="1337463" y="799185"/>
                    <a:pt x="1336396" y="807567"/>
                    <a:pt x="1335177" y="815187"/>
                  </a:cubicBezTo>
                  <a:cubicBezTo>
                    <a:pt x="1333958" y="822807"/>
                    <a:pt x="1332738" y="827836"/>
                    <a:pt x="1331519" y="830275"/>
                  </a:cubicBezTo>
                  <a:cubicBezTo>
                    <a:pt x="1329690" y="832713"/>
                    <a:pt x="1325728" y="834847"/>
                    <a:pt x="1319632" y="836676"/>
                  </a:cubicBezTo>
                  <a:cubicBezTo>
                    <a:pt x="1305611" y="840943"/>
                    <a:pt x="1291133" y="843686"/>
                    <a:pt x="1276198" y="844905"/>
                  </a:cubicBezTo>
                  <a:cubicBezTo>
                    <a:pt x="1261263" y="846124"/>
                    <a:pt x="1246480" y="846734"/>
                    <a:pt x="1231849" y="846734"/>
                  </a:cubicBezTo>
                  <a:cubicBezTo>
                    <a:pt x="1226363" y="846734"/>
                    <a:pt x="1220115" y="846582"/>
                    <a:pt x="1213104" y="846277"/>
                  </a:cubicBezTo>
                  <a:cubicBezTo>
                    <a:pt x="1206094" y="845972"/>
                    <a:pt x="1198931" y="845210"/>
                    <a:pt x="1191616" y="843991"/>
                  </a:cubicBezTo>
                  <a:cubicBezTo>
                    <a:pt x="1184301" y="842772"/>
                    <a:pt x="1177443" y="840943"/>
                    <a:pt x="1171042" y="838504"/>
                  </a:cubicBezTo>
                  <a:cubicBezTo>
                    <a:pt x="1164641" y="836066"/>
                    <a:pt x="1159612" y="833018"/>
                    <a:pt x="1155954" y="829360"/>
                  </a:cubicBezTo>
                  <a:cubicBezTo>
                    <a:pt x="1154126" y="828751"/>
                    <a:pt x="1152297" y="820826"/>
                    <a:pt x="1150468" y="805586"/>
                  </a:cubicBezTo>
                  <a:cubicBezTo>
                    <a:pt x="1147420" y="782421"/>
                    <a:pt x="1145286" y="759409"/>
                    <a:pt x="1144067" y="736549"/>
                  </a:cubicBezTo>
                  <a:cubicBezTo>
                    <a:pt x="1142848" y="713689"/>
                    <a:pt x="1141629" y="690676"/>
                    <a:pt x="1140409" y="667512"/>
                  </a:cubicBezTo>
                  <a:cubicBezTo>
                    <a:pt x="1139800" y="652272"/>
                    <a:pt x="1139343" y="636879"/>
                    <a:pt x="1139038" y="621334"/>
                  </a:cubicBezTo>
                  <a:cubicBezTo>
                    <a:pt x="1138733" y="605790"/>
                    <a:pt x="1138276" y="589788"/>
                    <a:pt x="1137666" y="573328"/>
                  </a:cubicBezTo>
                  <a:lnTo>
                    <a:pt x="1134923" y="474573"/>
                  </a:lnTo>
                  <a:cubicBezTo>
                    <a:pt x="1134313" y="458114"/>
                    <a:pt x="1134009" y="442112"/>
                    <a:pt x="1134009" y="426567"/>
                  </a:cubicBezTo>
                  <a:cubicBezTo>
                    <a:pt x="1134009" y="411022"/>
                    <a:pt x="1134009" y="396240"/>
                    <a:pt x="1134009" y="382219"/>
                  </a:cubicBezTo>
                  <a:cubicBezTo>
                    <a:pt x="1134009" y="362102"/>
                    <a:pt x="1134161" y="343662"/>
                    <a:pt x="1134466" y="326898"/>
                  </a:cubicBezTo>
                  <a:cubicBezTo>
                    <a:pt x="1134771" y="310134"/>
                    <a:pt x="1135228" y="295046"/>
                    <a:pt x="1135838" y="281635"/>
                  </a:cubicBezTo>
                  <a:cubicBezTo>
                    <a:pt x="1137057" y="258470"/>
                    <a:pt x="1138276" y="244754"/>
                    <a:pt x="1139495" y="240487"/>
                  </a:cubicBezTo>
                  <a:cubicBezTo>
                    <a:pt x="1151078" y="234391"/>
                    <a:pt x="1164946" y="228904"/>
                    <a:pt x="1181100" y="224028"/>
                  </a:cubicBezTo>
                  <a:cubicBezTo>
                    <a:pt x="1197255" y="219151"/>
                    <a:pt x="1214019" y="214884"/>
                    <a:pt x="1231392" y="211226"/>
                  </a:cubicBezTo>
                  <a:cubicBezTo>
                    <a:pt x="1248766" y="207568"/>
                    <a:pt x="1266139" y="204673"/>
                    <a:pt x="1283513" y="202539"/>
                  </a:cubicBezTo>
                  <a:cubicBezTo>
                    <a:pt x="1300887" y="200406"/>
                    <a:pt x="1316279" y="199339"/>
                    <a:pt x="1329690" y="199339"/>
                  </a:cubicBezTo>
                  <a:close/>
                  <a:moveTo>
                    <a:pt x="1814094" y="191338"/>
                  </a:moveTo>
                  <a:cubicBezTo>
                    <a:pt x="1822780" y="190576"/>
                    <a:pt x="1830629" y="190804"/>
                    <a:pt x="1837639" y="192024"/>
                  </a:cubicBezTo>
                  <a:cubicBezTo>
                    <a:pt x="1848003" y="193852"/>
                    <a:pt x="1857147" y="199644"/>
                    <a:pt x="1865071" y="209397"/>
                  </a:cubicBezTo>
                  <a:cubicBezTo>
                    <a:pt x="1874216" y="220370"/>
                    <a:pt x="1882140" y="233172"/>
                    <a:pt x="1888846" y="247802"/>
                  </a:cubicBezTo>
                  <a:cubicBezTo>
                    <a:pt x="1896771" y="264871"/>
                    <a:pt x="1903781" y="281940"/>
                    <a:pt x="1909877" y="299008"/>
                  </a:cubicBezTo>
                  <a:cubicBezTo>
                    <a:pt x="1912925" y="308152"/>
                    <a:pt x="1915821" y="317296"/>
                    <a:pt x="1918564" y="326440"/>
                  </a:cubicBezTo>
                  <a:cubicBezTo>
                    <a:pt x="1921307" y="335584"/>
                    <a:pt x="1924203" y="345033"/>
                    <a:pt x="1927251" y="354787"/>
                  </a:cubicBezTo>
                  <a:cubicBezTo>
                    <a:pt x="1930299" y="364540"/>
                    <a:pt x="1932889" y="373989"/>
                    <a:pt x="1935023" y="383133"/>
                  </a:cubicBezTo>
                  <a:cubicBezTo>
                    <a:pt x="1937157" y="392277"/>
                    <a:pt x="1939443" y="401116"/>
                    <a:pt x="1941881" y="409651"/>
                  </a:cubicBezTo>
                  <a:cubicBezTo>
                    <a:pt x="1946758" y="426720"/>
                    <a:pt x="1950415" y="441350"/>
                    <a:pt x="1952854" y="453542"/>
                  </a:cubicBezTo>
                  <a:cubicBezTo>
                    <a:pt x="1961388" y="432816"/>
                    <a:pt x="1969770" y="413156"/>
                    <a:pt x="1978000" y="394563"/>
                  </a:cubicBezTo>
                  <a:cubicBezTo>
                    <a:pt x="1986229" y="375970"/>
                    <a:pt x="1994307" y="357835"/>
                    <a:pt x="2002232" y="340156"/>
                  </a:cubicBezTo>
                  <a:cubicBezTo>
                    <a:pt x="2005279" y="332841"/>
                    <a:pt x="2008632" y="325526"/>
                    <a:pt x="2012290" y="318211"/>
                  </a:cubicBezTo>
                  <a:cubicBezTo>
                    <a:pt x="2015948" y="310896"/>
                    <a:pt x="2019605" y="303276"/>
                    <a:pt x="2023263" y="295351"/>
                  </a:cubicBezTo>
                  <a:cubicBezTo>
                    <a:pt x="2026920" y="287426"/>
                    <a:pt x="2030578" y="279958"/>
                    <a:pt x="2034236" y="272948"/>
                  </a:cubicBezTo>
                  <a:cubicBezTo>
                    <a:pt x="2037893" y="265938"/>
                    <a:pt x="2041246" y="259079"/>
                    <a:pt x="2044294" y="252374"/>
                  </a:cubicBezTo>
                  <a:cubicBezTo>
                    <a:pt x="2047342" y="245668"/>
                    <a:pt x="2050390" y="239420"/>
                    <a:pt x="2053438" y="233629"/>
                  </a:cubicBezTo>
                  <a:cubicBezTo>
                    <a:pt x="2056486" y="227838"/>
                    <a:pt x="2059534" y="222199"/>
                    <a:pt x="2062582" y="216712"/>
                  </a:cubicBezTo>
                  <a:cubicBezTo>
                    <a:pt x="2068678" y="204520"/>
                    <a:pt x="2073555" y="196291"/>
                    <a:pt x="2077212" y="192024"/>
                  </a:cubicBezTo>
                  <a:lnTo>
                    <a:pt x="2080870" y="193852"/>
                  </a:lnTo>
                  <a:cubicBezTo>
                    <a:pt x="2091233" y="190804"/>
                    <a:pt x="2105254" y="193852"/>
                    <a:pt x="2122932" y="202996"/>
                  </a:cubicBezTo>
                  <a:cubicBezTo>
                    <a:pt x="2142440" y="212750"/>
                    <a:pt x="2160727" y="224028"/>
                    <a:pt x="2177796" y="236829"/>
                  </a:cubicBezTo>
                  <a:cubicBezTo>
                    <a:pt x="2196084" y="250240"/>
                    <a:pt x="2211629" y="264871"/>
                    <a:pt x="2224431" y="280720"/>
                  </a:cubicBezTo>
                  <a:cubicBezTo>
                    <a:pt x="2237232" y="296570"/>
                    <a:pt x="2243328" y="309371"/>
                    <a:pt x="2242719" y="319125"/>
                  </a:cubicBezTo>
                  <a:cubicBezTo>
                    <a:pt x="2242109" y="325221"/>
                    <a:pt x="2237537" y="337108"/>
                    <a:pt x="2229003" y="354787"/>
                  </a:cubicBezTo>
                  <a:cubicBezTo>
                    <a:pt x="2224735" y="363321"/>
                    <a:pt x="2220164" y="372618"/>
                    <a:pt x="2215287" y="382676"/>
                  </a:cubicBezTo>
                  <a:cubicBezTo>
                    <a:pt x="2210410" y="392734"/>
                    <a:pt x="2204619" y="403555"/>
                    <a:pt x="2197913" y="415137"/>
                  </a:cubicBezTo>
                  <a:cubicBezTo>
                    <a:pt x="2191207" y="426720"/>
                    <a:pt x="2184502" y="438607"/>
                    <a:pt x="2177796" y="450799"/>
                  </a:cubicBezTo>
                  <a:cubicBezTo>
                    <a:pt x="2171091" y="462991"/>
                    <a:pt x="2164080" y="475488"/>
                    <a:pt x="2156765" y="488289"/>
                  </a:cubicBezTo>
                  <a:cubicBezTo>
                    <a:pt x="2142135" y="513892"/>
                    <a:pt x="2127504" y="538581"/>
                    <a:pt x="2112874" y="562356"/>
                  </a:cubicBezTo>
                  <a:cubicBezTo>
                    <a:pt x="2105559" y="574548"/>
                    <a:pt x="2098701" y="585825"/>
                    <a:pt x="2092300" y="596188"/>
                  </a:cubicBezTo>
                  <a:cubicBezTo>
                    <a:pt x="2085899" y="606552"/>
                    <a:pt x="2079651" y="616305"/>
                    <a:pt x="2073555" y="625449"/>
                  </a:cubicBezTo>
                  <a:cubicBezTo>
                    <a:pt x="2067459" y="634593"/>
                    <a:pt x="2062125" y="642518"/>
                    <a:pt x="2057553" y="649224"/>
                  </a:cubicBezTo>
                  <a:cubicBezTo>
                    <a:pt x="2052981" y="655929"/>
                    <a:pt x="2049171" y="661416"/>
                    <a:pt x="2046123" y="665683"/>
                  </a:cubicBezTo>
                  <a:cubicBezTo>
                    <a:pt x="2045513" y="672388"/>
                    <a:pt x="2045056" y="679246"/>
                    <a:pt x="2044751" y="686257"/>
                  </a:cubicBezTo>
                  <a:cubicBezTo>
                    <a:pt x="2044446" y="693267"/>
                    <a:pt x="2044294" y="701040"/>
                    <a:pt x="2044294" y="709574"/>
                  </a:cubicBezTo>
                  <a:lnTo>
                    <a:pt x="2044294" y="756208"/>
                  </a:lnTo>
                  <a:cubicBezTo>
                    <a:pt x="2044294" y="763524"/>
                    <a:pt x="2044294" y="770382"/>
                    <a:pt x="2044294" y="776782"/>
                  </a:cubicBezTo>
                  <a:cubicBezTo>
                    <a:pt x="2044294" y="783183"/>
                    <a:pt x="2043989" y="789432"/>
                    <a:pt x="2043379" y="795528"/>
                  </a:cubicBezTo>
                  <a:cubicBezTo>
                    <a:pt x="2042770" y="807110"/>
                    <a:pt x="2040941" y="814730"/>
                    <a:pt x="2037893" y="818388"/>
                  </a:cubicBezTo>
                  <a:cubicBezTo>
                    <a:pt x="2036064" y="821436"/>
                    <a:pt x="2030273" y="824179"/>
                    <a:pt x="2020520" y="826617"/>
                  </a:cubicBezTo>
                  <a:cubicBezTo>
                    <a:pt x="2009547" y="829665"/>
                    <a:pt x="1997355" y="832408"/>
                    <a:pt x="1983944" y="834847"/>
                  </a:cubicBezTo>
                  <a:cubicBezTo>
                    <a:pt x="1976628" y="836066"/>
                    <a:pt x="1969161" y="837285"/>
                    <a:pt x="1961541" y="838504"/>
                  </a:cubicBezTo>
                  <a:cubicBezTo>
                    <a:pt x="1953921" y="839724"/>
                    <a:pt x="1945843" y="840943"/>
                    <a:pt x="1937309" y="842162"/>
                  </a:cubicBezTo>
                  <a:cubicBezTo>
                    <a:pt x="1928775" y="843381"/>
                    <a:pt x="1920697" y="844296"/>
                    <a:pt x="1913078" y="844905"/>
                  </a:cubicBezTo>
                  <a:cubicBezTo>
                    <a:pt x="1905457" y="845515"/>
                    <a:pt x="1897685" y="846124"/>
                    <a:pt x="1889760" y="846734"/>
                  </a:cubicBezTo>
                  <a:cubicBezTo>
                    <a:pt x="1874520" y="847953"/>
                    <a:pt x="1860804" y="847953"/>
                    <a:pt x="1848612" y="846734"/>
                  </a:cubicBezTo>
                  <a:cubicBezTo>
                    <a:pt x="1837030" y="846124"/>
                    <a:pt x="1828800" y="843686"/>
                    <a:pt x="1823923" y="839419"/>
                  </a:cubicBezTo>
                  <a:cubicBezTo>
                    <a:pt x="1823314" y="837590"/>
                    <a:pt x="1822399" y="832408"/>
                    <a:pt x="1821180" y="823874"/>
                  </a:cubicBezTo>
                  <a:cubicBezTo>
                    <a:pt x="1820571" y="819607"/>
                    <a:pt x="1820266" y="815035"/>
                    <a:pt x="1820266" y="810158"/>
                  </a:cubicBezTo>
                  <a:cubicBezTo>
                    <a:pt x="1820266" y="805281"/>
                    <a:pt x="1820266" y="799795"/>
                    <a:pt x="1820266" y="793699"/>
                  </a:cubicBezTo>
                  <a:lnTo>
                    <a:pt x="1820266" y="755294"/>
                  </a:lnTo>
                  <a:lnTo>
                    <a:pt x="1820266" y="715975"/>
                  </a:lnTo>
                  <a:lnTo>
                    <a:pt x="1820266" y="683971"/>
                  </a:lnTo>
                  <a:lnTo>
                    <a:pt x="1820266" y="665683"/>
                  </a:lnTo>
                  <a:cubicBezTo>
                    <a:pt x="1819656" y="662635"/>
                    <a:pt x="1815999" y="653491"/>
                    <a:pt x="1809293" y="638251"/>
                  </a:cubicBezTo>
                  <a:cubicBezTo>
                    <a:pt x="1806245" y="630326"/>
                    <a:pt x="1802587" y="621639"/>
                    <a:pt x="1798320" y="612190"/>
                  </a:cubicBezTo>
                  <a:cubicBezTo>
                    <a:pt x="1794053" y="602742"/>
                    <a:pt x="1789176" y="592531"/>
                    <a:pt x="1783690" y="581558"/>
                  </a:cubicBezTo>
                  <a:cubicBezTo>
                    <a:pt x="1778203" y="570585"/>
                    <a:pt x="1772412" y="559003"/>
                    <a:pt x="1766316" y="546811"/>
                  </a:cubicBezTo>
                  <a:cubicBezTo>
                    <a:pt x="1760220" y="534619"/>
                    <a:pt x="1753819" y="521817"/>
                    <a:pt x="1747114" y="508406"/>
                  </a:cubicBezTo>
                  <a:cubicBezTo>
                    <a:pt x="1740408" y="494995"/>
                    <a:pt x="1733550" y="481736"/>
                    <a:pt x="1726540" y="468630"/>
                  </a:cubicBezTo>
                  <a:cubicBezTo>
                    <a:pt x="1719530" y="455523"/>
                    <a:pt x="1712367" y="442569"/>
                    <a:pt x="1705051" y="429768"/>
                  </a:cubicBezTo>
                  <a:cubicBezTo>
                    <a:pt x="1690421" y="404164"/>
                    <a:pt x="1675791" y="380390"/>
                    <a:pt x="1661160" y="358444"/>
                  </a:cubicBezTo>
                  <a:cubicBezTo>
                    <a:pt x="1645920" y="335280"/>
                    <a:pt x="1632814" y="317906"/>
                    <a:pt x="1621841" y="306324"/>
                  </a:cubicBezTo>
                  <a:cubicBezTo>
                    <a:pt x="1633423" y="290474"/>
                    <a:pt x="1648663" y="274929"/>
                    <a:pt x="1667561" y="259689"/>
                  </a:cubicBezTo>
                  <a:cubicBezTo>
                    <a:pt x="1685849" y="245059"/>
                    <a:pt x="1705051" y="232257"/>
                    <a:pt x="1725168" y="221284"/>
                  </a:cubicBezTo>
                  <a:cubicBezTo>
                    <a:pt x="1745285" y="210312"/>
                    <a:pt x="1765402" y="202082"/>
                    <a:pt x="1785519" y="196596"/>
                  </a:cubicBezTo>
                  <a:cubicBezTo>
                    <a:pt x="1795882" y="193852"/>
                    <a:pt x="1805407" y="192100"/>
                    <a:pt x="1814094" y="191338"/>
                  </a:cubicBezTo>
                  <a:close/>
                  <a:moveTo>
                    <a:pt x="292608" y="190195"/>
                  </a:moveTo>
                  <a:cubicBezTo>
                    <a:pt x="324308" y="190195"/>
                    <a:pt x="357378" y="194919"/>
                    <a:pt x="391821" y="204368"/>
                  </a:cubicBezTo>
                  <a:cubicBezTo>
                    <a:pt x="426263" y="213817"/>
                    <a:pt x="455981" y="228904"/>
                    <a:pt x="480975" y="249631"/>
                  </a:cubicBezTo>
                  <a:cubicBezTo>
                    <a:pt x="491948" y="258775"/>
                    <a:pt x="498348" y="266090"/>
                    <a:pt x="500177" y="271576"/>
                  </a:cubicBezTo>
                  <a:cubicBezTo>
                    <a:pt x="502006" y="278892"/>
                    <a:pt x="498653" y="291998"/>
                    <a:pt x="490119" y="310896"/>
                  </a:cubicBezTo>
                  <a:cubicBezTo>
                    <a:pt x="479756" y="332841"/>
                    <a:pt x="468326" y="354482"/>
                    <a:pt x="455829" y="375818"/>
                  </a:cubicBezTo>
                  <a:cubicBezTo>
                    <a:pt x="443332" y="397154"/>
                    <a:pt x="430073" y="417880"/>
                    <a:pt x="416052" y="437997"/>
                  </a:cubicBezTo>
                  <a:lnTo>
                    <a:pt x="416052" y="447141"/>
                  </a:lnTo>
                  <a:cubicBezTo>
                    <a:pt x="414224" y="445312"/>
                    <a:pt x="409652" y="441655"/>
                    <a:pt x="402336" y="436168"/>
                  </a:cubicBezTo>
                  <a:cubicBezTo>
                    <a:pt x="390144" y="427024"/>
                    <a:pt x="375209" y="417880"/>
                    <a:pt x="357531" y="408736"/>
                  </a:cubicBezTo>
                  <a:cubicBezTo>
                    <a:pt x="339852" y="399592"/>
                    <a:pt x="323088" y="395020"/>
                    <a:pt x="307239" y="395020"/>
                  </a:cubicBezTo>
                  <a:cubicBezTo>
                    <a:pt x="294437" y="395020"/>
                    <a:pt x="283922" y="398373"/>
                    <a:pt x="275692" y="405079"/>
                  </a:cubicBezTo>
                  <a:cubicBezTo>
                    <a:pt x="267462" y="411784"/>
                    <a:pt x="260909" y="420166"/>
                    <a:pt x="256032" y="430225"/>
                  </a:cubicBezTo>
                  <a:cubicBezTo>
                    <a:pt x="251156" y="440283"/>
                    <a:pt x="247803" y="451256"/>
                    <a:pt x="245974" y="463143"/>
                  </a:cubicBezTo>
                  <a:cubicBezTo>
                    <a:pt x="244145" y="475030"/>
                    <a:pt x="242926" y="486156"/>
                    <a:pt x="242316" y="496519"/>
                  </a:cubicBezTo>
                  <a:cubicBezTo>
                    <a:pt x="241707" y="505053"/>
                    <a:pt x="241402" y="513283"/>
                    <a:pt x="241402" y="521208"/>
                  </a:cubicBezTo>
                  <a:cubicBezTo>
                    <a:pt x="241402" y="529132"/>
                    <a:pt x="241402" y="536448"/>
                    <a:pt x="241402" y="543153"/>
                  </a:cubicBezTo>
                  <a:cubicBezTo>
                    <a:pt x="241402" y="549859"/>
                    <a:pt x="241859" y="560832"/>
                    <a:pt x="242774" y="576072"/>
                  </a:cubicBezTo>
                  <a:cubicBezTo>
                    <a:pt x="243688" y="591312"/>
                    <a:pt x="245669" y="606552"/>
                    <a:pt x="248717" y="621792"/>
                  </a:cubicBezTo>
                  <a:cubicBezTo>
                    <a:pt x="251765" y="637032"/>
                    <a:pt x="256337" y="650443"/>
                    <a:pt x="262433" y="662025"/>
                  </a:cubicBezTo>
                  <a:cubicBezTo>
                    <a:pt x="268529" y="673608"/>
                    <a:pt x="276759" y="679399"/>
                    <a:pt x="287122" y="679399"/>
                  </a:cubicBezTo>
                  <a:cubicBezTo>
                    <a:pt x="293218" y="679399"/>
                    <a:pt x="297180" y="677875"/>
                    <a:pt x="299009" y="674827"/>
                  </a:cubicBezTo>
                  <a:cubicBezTo>
                    <a:pt x="300228" y="672388"/>
                    <a:pt x="301448" y="665988"/>
                    <a:pt x="302667" y="655624"/>
                  </a:cubicBezTo>
                  <a:cubicBezTo>
                    <a:pt x="303276" y="650748"/>
                    <a:pt x="303581" y="645566"/>
                    <a:pt x="303581" y="640080"/>
                  </a:cubicBezTo>
                  <a:cubicBezTo>
                    <a:pt x="303581" y="634593"/>
                    <a:pt x="303581" y="628497"/>
                    <a:pt x="303581" y="621792"/>
                  </a:cubicBezTo>
                  <a:lnTo>
                    <a:pt x="303581" y="584301"/>
                  </a:lnTo>
                  <a:cubicBezTo>
                    <a:pt x="303581" y="577596"/>
                    <a:pt x="303581" y="571804"/>
                    <a:pt x="303581" y="566928"/>
                  </a:cubicBezTo>
                  <a:cubicBezTo>
                    <a:pt x="303581" y="562051"/>
                    <a:pt x="303886" y="557479"/>
                    <a:pt x="304496" y="553212"/>
                  </a:cubicBezTo>
                  <a:cubicBezTo>
                    <a:pt x="305715" y="548335"/>
                    <a:pt x="308763" y="544677"/>
                    <a:pt x="313640" y="542239"/>
                  </a:cubicBezTo>
                  <a:cubicBezTo>
                    <a:pt x="327051" y="535533"/>
                    <a:pt x="341224" y="531266"/>
                    <a:pt x="356159" y="529437"/>
                  </a:cubicBezTo>
                  <a:cubicBezTo>
                    <a:pt x="371094" y="527608"/>
                    <a:pt x="385877" y="526694"/>
                    <a:pt x="400508" y="526694"/>
                  </a:cubicBezTo>
                  <a:cubicBezTo>
                    <a:pt x="407213" y="526694"/>
                    <a:pt x="415595" y="526999"/>
                    <a:pt x="425654" y="527608"/>
                  </a:cubicBezTo>
                  <a:cubicBezTo>
                    <a:pt x="435712" y="528218"/>
                    <a:pt x="446075" y="529590"/>
                    <a:pt x="456743" y="531723"/>
                  </a:cubicBezTo>
                  <a:cubicBezTo>
                    <a:pt x="467411" y="533857"/>
                    <a:pt x="477012" y="537057"/>
                    <a:pt x="485547" y="541324"/>
                  </a:cubicBezTo>
                  <a:cubicBezTo>
                    <a:pt x="494081" y="545592"/>
                    <a:pt x="499872" y="551078"/>
                    <a:pt x="502920" y="557784"/>
                  </a:cubicBezTo>
                  <a:lnTo>
                    <a:pt x="502920" y="578815"/>
                  </a:lnTo>
                  <a:lnTo>
                    <a:pt x="502920" y="598017"/>
                  </a:lnTo>
                  <a:cubicBezTo>
                    <a:pt x="502920" y="610209"/>
                    <a:pt x="502463" y="627583"/>
                    <a:pt x="501549" y="650138"/>
                  </a:cubicBezTo>
                  <a:cubicBezTo>
                    <a:pt x="500634" y="672693"/>
                    <a:pt x="498348" y="696010"/>
                    <a:pt x="494691" y="720090"/>
                  </a:cubicBezTo>
                  <a:cubicBezTo>
                    <a:pt x="491033" y="744169"/>
                    <a:pt x="485852" y="766419"/>
                    <a:pt x="479146" y="786841"/>
                  </a:cubicBezTo>
                  <a:cubicBezTo>
                    <a:pt x="472440" y="807262"/>
                    <a:pt x="463296" y="821131"/>
                    <a:pt x="451714" y="828446"/>
                  </a:cubicBezTo>
                  <a:cubicBezTo>
                    <a:pt x="424282" y="838200"/>
                    <a:pt x="395783" y="844905"/>
                    <a:pt x="366218" y="848563"/>
                  </a:cubicBezTo>
                  <a:cubicBezTo>
                    <a:pt x="336652" y="852220"/>
                    <a:pt x="307544" y="854049"/>
                    <a:pt x="278892" y="854049"/>
                  </a:cubicBezTo>
                  <a:cubicBezTo>
                    <a:pt x="228296" y="854049"/>
                    <a:pt x="185319" y="846277"/>
                    <a:pt x="149962" y="830732"/>
                  </a:cubicBezTo>
                  <a:cubicBezTo>
                    <a:pt x="114605" y="815187"/>
                    <a:pt x="85802" y="793546"/>
                    <a:pt x="63551" y="765810"/>
                  </a:cubicBezTo>
                  <a:cubicBezTo>
                    <a:pt x="41301" y="738073"/>
                    <a:pt x="25146" y="705154"/>
                    <a:pt x="15088" y="667054"/>
                  </a:cubicBezTo>
                  <a:cubicBezTo>
                    <a:pt x="5030" y="628954"/>
                    <a:pt x="0" y="587349"/>
                    <a:pt x="0" y="542239"/>
                  </a:cubicBezTo>
                  <a:cubicBezTo>
                    <a:pt x="0" y="494690"/>
                    <a:pt x="5792" y="449732"/>
                    <a:pt x="17374" y="407365"/>
                  </a:cubicBezTo>
                  <a:cubicBezTo>
                    <a:pt x="28956" y="364998"/>
                    <a:pt x="46635" y="327660"/>
                    <a:pt x="70409" y="295351"/>
                  </a:cubicBezTo>
                  <a:cubicBezTo>
                    <a:pt x="94184" y="263042"/>
                    <a:pt x="124511" y="237439"/>
                    <a:pt x="161392" y="218541"/>
                  </a:cubicBezTo>
                  <a:cubicBezTo>
                    <a:pt x="198273" y="199644"/>
                    <a:pt x="242012" y="190195"/>
                    <a:pt x="292608" y="190195"/>
                  </a:cubicBezTo>
                  <a:close/>
                  <a:moveTo>
                    <a:pt x="1024814" y="83210"/>
                  </a:moveTo>
                  <a:cubicBezTo>
                    <a:pt x="1032739" y="82600"/>
                    <a:pt x="1038835" y="83515"/>
                    <a:pt x="1043102" y="85953"/>
                  </a:cubicBezTo>
                  <a:cubicBezTo>
                    <a:pt x="1044321" y="87172"/>
                    <a:pt x="1046150" y="88696"/>
                    <a:pt x="1048589" y="90525"/>
                  </a:cubicBezTo>
                  <a:cubicBezTo>
                    <a:pt x="1051027" y="92354"/>
                    <a:pt x="1053465" y="94792"/>
                    <a:pt x="1055904" y="97840"/>
                  </a:cubicBezTo>
                  <a:lnTo>
                    <a:pt x="1061390" y="102412"/>
                  </a:lnTo>
                  <a:cubicBezTo>
                    <a:pt x="1064438" y="105460"/>
                    <a:pt x="1067791" y="108813"/>
                    <a:pt x="1071448" y="112471"/>
                  </a:cubicBezTo>
                  <a:cubicBezTo>
                    <a:pt x="1075106" y="116128"/>
                    <a:pt x="1078764" y="120396"/>
                    <a:pt x="1082421" y="125272"/>
                  </a:cubicBezTo>
                  <a:cubicBezTo>
                    <a:pt x="1087298" y="130759"/>
                    <a:pt x="1091565" y="136702"/>
                    <a:pt x="1095223" y="143103"/>
                  </a:cubicBezTo>
                  <a:cubicBezTo>
                    <a:pt x="1098881" y="149504"/>
                    <a:pt x="1102843" y="156057"/>
                    <a:pt x="1107110" y="162763"/>
                  </a:cubicBezTo>
                  <a:cubicBezTo>
                    <a:pt x="1114425" y="178612"/>
                    <a:pt x="1116559" y="193852"/>
                    <a:pt x="1113511" y="208483"/>
                  </a:cubicBezTo>
                  <a:cubicBezTo>
                    <a:pt x="1109853" y="224332"/>
                    <a:pt x="1099490" y="238963"/>
                    <a:pt x="1082421" y="252374"/>
                  </a:cubicBezTo>
                  <a:cubicBezTo>
                    <a:pt x="1073887" y="259079"/>
                    <a:pt x="1065962" y="265023"/>
                    <a:pt x="1058647" y="270205"/>
                  </a:cubicBezTo>
                  <a:cubicBezTo>
                    <a:pt x="1051332" y="275386"/>
                    <a:pt x="1042797" y="279806"/>
                    <a:pt x="1033044" y="283464"/>
                  </a:cubicBezTo>
                  <a:cubicBezTo>
                    <a:pt x="1040969" y="293217"/>
                    <a:pt x="1047674" y="303580"/>
                    <a:pt x="1053161" y="314553"/>
                  </a:cubicBezTo>
                  <a:cubicBezTo>
                    <a:pt x="1058647" y="325526"/>
                    <a:pt x="1063524" y="337108"/>
                    <a:pt x="1067791" y="349300"/>
                  </a:cubicBezTo>
                  <a:cubicBezTo>
                    <a:pt x="1078154" y="382219"/>
                    <a:pt x="1083336" y="416966"/>
                    <a:pt x="1083336" y="453542"/>
                  </a:cubicBezTo>
                  <a:cubicBezTo>
                    <a:pt x="1083336" y="484022"/>
                    <a:pt x="1082574" y="511759"/>
                    <a:pt x="1081050" y="536752"/>
                  </a:cubicBezTo>
                  <a:cubicBezTo>
                    <a:pt x="1079526" y="561746"/>
                    <a:pt x="1077240" y="584606"/>
                    <a:pt x="1074192" y="605332"/>
                  </a:cubicBezTo>
                  <a:cubicBezTo>
                    <a:pt x="1068096" y="646176"/>
                    <a:pt x="1059866" y="680008"/>
                    <a:pt x="1049503" y="706831"/>
                  </a:cubicBezTo>
                  <a:cubicBezTo>
                    <a:pt x="1039140" y="733653"/>
                    <a:pt x="1028167" y="754380"/>
                    <a:pt x="1016585" y="769010"/>
                  </a:cubicBezTo>
                  <a:cubicBezTo>
                    <a:pt x="1003783" y="784250"/>
                    <a:pt x="992810" y="795832"/>
                    <a:pt x="983666" y="803757"/>
                  </a:cubicBezTo>
                  <a:cubicBezTo>
                    <a:pt x="968426" y="815949"/>
                    <a:pt x="945566" y="825703"/>
                    <a:pt x="915086" y="833018"/>
                  </a:cubicBezTo>
                  <a:cubicBezTo>
                    <a:pt x="883997" y="840333"/>
                    <a:pt x="849554" y="843991"/>
                    <a:pt x="811759" y="843991"/>
                  </a:cubicBezTo>
                  <a:lnTo>
                    <a:pt x="810845" y="844905"/>
                  </a:lnTo>
                  <a:cubicBezTo>
                    <a:pt x="773659" y="844905"/>
                    <a:pt x="739826" y="841248"/>
                    <a:pt x="709346" y="833932"/>
                  </a:cubicBezTo>
                  <a:cubicBezTo>
                    <a:pt x="679476" y="826617"/>
                    <a:pt x="656921" y="816864"/>
                    <a:pt x="641681" y="804672"/>
                  </a:cubicBezTo>
                  <a:cubicBezTo>
                    <a:pt x="632537" y="796747"/>
                    <a:pt x="621564" y="785164"/>
                    <a:pt x="608762" y="769924"/>
                  </a:cubicBezTo>
                  <a:cubicBezTo>
                    <a:pt x="597180" y="755294"/>
                    <a:pt x="586207" y="734568"/>
                    <a:pt x="575844" y="707745"/>
                  </a:cubicBezTo>
                  <a:cubicBezTo>
                    <a:pt x="566090" y="680923"/>
                    <a:pt x="557861" y="647090"/>
                    <a:pt x="551155" y="606247"/>
                  </a:cubicBezTo>
                  <a:cubicBezTo>
                    <a:pt x="548107" y="585520"/>
                    <a:pt x="545821" y="562508"/>
                    <a:pt x="544297" y="537210"/>
                  </a:cubicBezTo>
                  <a:cubicBezTo>
                    <a:pt x="542773" y="511911"/>
                    <a:pt x="542011" y="484022"/>
                    <a:pt x="542011" y="453542"/>
                  </a:cubicBezTo>
                  <a:cubicBezTo>
                    <a:pt x="542011" y="416966"/>
                    <a:pt x="547193" y="382219"/>
                    <a:pt x="557556" y="349300"/>
                  </a:cubicBezTo>
                  <a:cubicBezTo>
                    <a:pt x="567309" y="317601"/>
                    <a:pt x="583464" y="290169"/>
                    <a:pt x="606019" y="267004"/>
                  </a:cubicBezTo>
                  <a:cubicBezTo>
                    <a:pt x="627964" y="243840"/>
                    <a:pt x="656006" y="225856"/>
                    <a:pt x="690144" y="213055"/>
                  </a:cubicBezTo>
                  <a:cubicBezTo>
                    <a:pt x="724281" y="200253"/>
                    <a:pt x="765124" y="193852"/>
                    <a:pt x="812673" y="193852"/>
                  </a:cubicBezTo>
                  <a:cubicBezTo>
                    <a:pt x="860832" y="193852"/>
                    <a:pt x="901675" y="200253"/>
                    <a:pt x="935203" y="213055"/>
                  </a:cubicBezTo>
                  <a:cubicBezTo>
                    <a:pt x="936422" y="214274"/>
                    <a:pt x="937946" y="214884"/>
                    <a:pt x="939775" y="214884"/>
                  </a:cubicBezTo>
                  <a:cubicBezTo>
                    <a:pt x="964159" y="209397"/>
                    <a:pt x="981837" y="202387"/>
                    <a:pt x="992810" y="193852"/>
                  </a:cubicBezTo>
                  <a:cubicBezTo>
                    <a:pt x="994029" y="192633"/>
                    <a:pt x="995401" y="191109"/>
                    <a:pt x="996925" y="189280"/>
                  </a:cubicBezTo>
                  <a:cubicBezTo>
                    <a:pt x="998449" y="187452"/>
                    <a:pt x="999821" y="185013"/>
                    <a:pt x="1001040" y="181965"/>
                  </a:cubicBezTo>
                  <a:cubicBezTo>
                    <a:pt x="1002259" y="178917"/>
                    <a:pt x="1002259" y="175260"/>
                    <a:pt x="1001040" y="170992"/>
                  </a:cubicBezTo>
                  <a:cubicBezTo>
                    <a:pt x="998601" y="164287"/>
                    <a:pt x="994944" y="157886"/>
                    <a:pt x="990067" y="151790"/>
                  </a:cubicBezTo>
                  <a:cubicBezTo>
                    <a:pt x="986409" y="148132"/>
                    <a:pt x="981075" y="143713"/>
                    <a:pt x="974065" y="138531"/>
                  </a:cubicBezTo>
                  <a:cubicBezTo>
                    <a:pt x="967055" y="133350"/>
                    <a:pt x="958368" y="127711"/>
                    <a:pt x="948005" y="121615"/>
                  </a:cubicBezTo>
                  <a:cubicBezTo>
                    <a:pt x="951053" y="116128"/>
                    <a:pt x="954710" y="111252"/>
                    <a:pt x="958977" y="106984"/>
                  </a:cubicBezTo>
                  <a:cubicBezTo>
                    <a:pt x="963245" y="102717"/>
                    <a:pt x="968426" y="99669"/>
                    <a:pt x="974522" y="97840"/>
                  </a:cubicBezTo>
                  <a:lnTo>
                    <a:pt x="973608" y="97840"/>
                  </a:lnTo>
                  <a:cubicBezTo>
                    <a:pt x="977875" y="94792"/>
                    <a:pt x="982142" y="92659"/>
                    <a:pt x="986409" y="91440"/>
                  </a:cubicBezTo>
                  <a:cubicBezTo>
                    <a:pt x="990676" y="90220"/>
                    <a:pt x="994639" y="89001"/>
                    <a:pt x="998297" y="87782"/>
                  </a:cubicBezTo>
                  <a:cubicBezTo>
                    <a:pt x="1002564" y="86563"/>
                    <a:pt x="1006831" y="85648"/>
                    <a:pt x="1011098" y="85039"/>
                  </a:cubicBezTo>
                  <a:cubicBezTo>
                    <a:pt x="1015365" y="84429"/>
                    <a:pt x="1019937" y="83820"/>
                    <a:pt x="1024814" y="83210"/>
                  </a:cubicBezTo>
                  <a:close/>
                  <a:moveTo>
                    <a:pt x="2025745" y="391"/>
                  </a:moveTo>
                  <a:lnTo>
                    <a:pt x="2029663" y="1371"/>
                  </a:lnTo>
                  <a:cubicBezTo>
                    <a:pt x="2035150" y="3657"/>
                    <a:pt x="2040636" y="8686"/>
                    <a:pt x="2046123" y="16459"/>
                  </a:cubicBezTo>
                  <a:cubicBezTo>
                    <a:pt x="2053438" y="26212"/>
                    <a:pt x="2059839" y="37185"/>
                    <a:pt x="2065325" y="49377"/>
                  </a:cubicBezTo>
                  <a:cubicBezTo>
                    <a:pt x="2068373" y="55473"/>
                    <a:pt x="2070964" y="61264"/>
                    <a:pt x="2073098" y="66751"/>
                  </a:cubicBezTo>
                  <a:cubicBezTo>
                    <a:pt x="2075231" y="72237"/>
                    <a:pt x="2076907" y="77724"/>
                    <a:pt x="2078127" y="83210"/>
                  </a:cubicBezTo>
                  <a:cubicBezTo>
                    <a:pt x="2081175" y="94183"/>
                    <a:pt x="2082089" y="101498"/>
                    <a:pt x="2080870" y="105156"/>
                  </a:cubicBezTo>
                  <a:cubicBezTo>
                    <a:pt x="2071726" y="113080"/>
                    <a:pt x="2059534" y="120091"/>
                    <a:pt x="2044294" y="126187"/>
                  </a:cubicBezTo>
                  <a:cubicBezTo>
                    <a:pt x="2027835" y="132283"/>
                    <a:pt x="2011375" y="137769"/>
                    <a:pt x="1994916" y="142646"/>
                  </a:cubicBezTo>
                  <a:cubicBezTo>
                    <a:pt x="1978457" y="146913"/>
                    <a:pt x="1963827" y="150571"/>
                    <a:pt x="1951025" y="153619"/>
                  </a:cubicBezTo>
                  <a:cubicBezTo>
                    <a:pt x="1938224" y="156057"/>
                    <a:pt x="1930908" y="156972"/>
                    <a:pt x="1929079" y="156362"/>
                  </a:cubicBezTo>
                  <a:cubicBezTo>
                    <a:pt x="1927251" y="155752"/>
                    <a:pt x="1924203" y="152400"/>
                    <a:pt x="1919936" y="146304"/>
                  </a:cubicBezTo>
                  <a:cubicBezTo>
                    <a:pt x="1918107" y="143256"/>
                    <a:pt x="1916278" y="140208"/>
                    <a:pt x="1914449" y="137160"/>
                  </a:cubicBezTo>
                  <a:cubicBezTo>
                    <a:pt x="1912620" y="134112"/>
                    <a:pt x="1910791" y="131064"/>
                    <a:pt x="1908963" y="128016"/>
                  </a:cubicBezTo>
                  <a:cubicBezTo>
                    <a:pt x="1907134" y="124968"/>
                    <a:pt x="1905457" y="121767"/>
                    <a:pt x="1903933" y="118414"/>
                  </a:cubicBezTo>
                  <a:cubicBezTo>
                    <a:pt x="1902409" y="115062"/>
                    <a:pt x="1901038" y="111861"/>
                    <a:pt x="1899819" y="108813"/>
                  </a:cubicBezTo>
                  <a:cubicBezTo>
                    <a:pt x="1897380" y="103327"/>
                    <a:pt x="1896161" y="98755"/>
                    <a:pt x="1896161" y="95097"/>
                  </a:cubicBezTo>
                  <a:cubicBezTo>
                    <a:pt x="1896161" y="90220"/>
                    <a:pt x="1901648" y="82905"/>
                    <a:pt x="1912620" y="73152"/>
                  </a:cubicBezTo>
                  <a:cubicBezTo>
                    <a:pt x="1918107" y="68275"/>
                    <a:pt x="1924050" y="63246"/>
                    <a:pt x="1930451" y="58064"/>
                  </a:cubicBezTo>
                  <a:cubicBezTo>
                    <a:pt x="1936852" y="52882"/>
                    <a:pt x="1943710" y="47548"/>
                    <a:pt x="1951025" y="42062"/>
                  </a:cubicBezTo>
                  <a:cubicBezTo>
                    <a:pt x="1958340" y="36576"/>
                    <a:pt x="1965655" y="31546"/>
                    <a:pt x="1972971" y="26974"/>
                  </a:cubicBezTo>
                  <a:cubicBezTo>
                    <a:pt x="1980286" y="22402"/>
                    <a:pt x="1987601" y="17983"/>
                    <a:pt x="1994916" y="13716"/>
                  </a:cubicBezTo>
                  <a:cubicBezTo>
                    <a:pt x="2002231" y="9753"/>
                    <a:pt x="2008556" y="6629"/>
                    <a:pt x="2013890" y="4343"/>
                  </a:cubicBezTo>
                  <a:close/>
                  <a:moveTo>
                    <a:pt x="2024177" y="0"/>
                  </a:moveTo>
                  <a:lnTo>
                    <a:pt x="2026920" y="0"/>
                  </a:lnTo>
                  <a:lnTo>
                    <a:pt x="2025745" y="391"/>
                  </a:lnTo>
                  <a:close/>
                </a:path>
              </a:pathLst>
            </a:custGeom>
            <a:solidFill>
              <a:schemeClr val="bg1"/>
            </a:solidFill>
            <a:ln w="31750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2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>
                <a:ln w="3175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SVN-Dumpling" panose="02000000000000000000" pitchFamily="2" charset="0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56277B65-F03E-ED56-3105-42F82AE1BB6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D2DD05D5-49C4-EE99-60F0-0271ACD04C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D1FB2B47-6190-B7F6-4011-D3FCBA2FAA6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A472B96C-12BF-592B-C353-D2C85B82A3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A4A2F988-540C-F550-54A7-9F2F06CBC7C8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FA66ADD3-EE0F-5E70-E703-7D267506CF0C}"/>
              </a:ext>
            </a:extLst>
          </p:cNvPr>
          <p:cNvGrpSpPr/>
          <p:nvPr/>
        </p:nvGrpSpPr>
        <p:grpSpPr>
          <a:xfrm>
            <a:off x="329357" y="284430"/>
            <a:ext cx="16562722" cy="2018717"/>
            <a:chOff x="329357" y="342900"/>
            <a:chExt cx="16562722" cy="2018717"/>
          </a:xfrm>
        </p:grpSpPr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xmlns="" id="{86785F8A-CE00-0F11-6AB0-E9F72F34EB2F}"/>
                </a:ext>
              </a:extLst>
            </p:cNvPr>
            <p:cNvSpPr/>
            <p:nvPr/>
          </p:nvSpPr>
          <p:spPr>
            <a:xfrm>
              <a:off x="1381125" y="342900"/>
              <a:ext cx="14876127" cy="1995884"/>
            </a:xfrm>
            <a:custGeom>
              <a:avLst/>
              <a:gdLst>
                <a:gd name="connsiteX0" fmla="*/ 0 w 14876127"/>
                <a:gd name="connsiteY0" fmla="*/ 332654 h 1995884"/>
                <a:gd name="connsiteX1" fmla="*/ 332654 w 14876127"/>
                <a:gd name="connsiteY1" fmla="*/ 0 h 1995884"/>
                <a:gd name="connsiteX2" fmla="*/ 1293576 w 14876127"/>
                <a:gd name="connsiteY2" fmla="*/ 0 h 1995884"/>
                <a:gd name="connsiteX3" fmla="*/ 1543957 w 14876127"/>
                <a:gd name="connsiteY3" fmla="*/ 0 h 1995884"/>
                <a:gd name="connsiteX4" fmla="*/ 2078555 w 14876127"/>
                <a:gd name="connsiteY4" fmla="*/ 0 h 1995884"/>
                <a:gd name="connsiteX5" fmla="*/ 2471044 w 14876127"/>
                <a:gd name="connsiteY5" fmla="*/ 0 h 1995884"/>
                <a:gd name="connsiteX6" fmla="*/ 3005641 w 14876127"/>
                <a:gd name="connsiteY6" fmla="*/ 0 h 1995884"/>
                <a:gd name="connsiteX7" fmla="*/ 3540239 w 14876127"/>
                <a:gd name="connsiteY7" fmla="*/ 0 h 1995884"/>
                <a:gd name="connsiteX8" fmla="*/ 4216945 w 14876127"/>
                <a:gd name="connsiteY8" fmla="*/ 0 h 1995884"/>
                <a:gd name="connsiteX9" fmla="*/ 4751542 w 14876127"/>
                <a:gd name="connsiteY9" fmla="*/ 0 h 1995884"/>
                <a:gd name="connsiteX10" fmla="*/ 5570356 w 14876127"/>
                <a:gd name="connsiteY10" fmla="*/ 0 h 1995884"/>
                <a:gd name="connsiteX11" fmla="*/ 6389170 w 14876127"/>
                <a:gd name="connsiteY11" fmla="*/ 0 h 1995884"/>
                <a:gd name="connsiteX12" fmla="*/ 7065875 w 14876127"/>
                <a:gd name="connsiteY12" fmla="*/ 0 h 1995884"/>
                <a:gd name="connsiteX13" fmla="*/ 7316256 w 14876127"/>
                <a:gd name="connsiteY13" fmla="*/ 0 h 1995884"/>
                <a:gd name="connsiteX14" fmla="*/ 7708746 w 14876127"/>
                <a:gd name="connsiteY14" fmla="*/ 0 h 1995884"/>
                <a:gd name="connsiteX15" fmla="*/ 8243343 w 14876127"/>
                <a:gd name="connsiteY15" fmla="*/ 0 h 1995884"/>
                <a:gd name="connsiteX16" fmla="*/ 8493724 w 14876127"/>
                <a:gd name="connsiteY16" fmla="*/ 0 h 1995884"/>
                <a:gd name="connsiteX17" fmla="*/ 8886214 w 14876127"/>
                <a:gd name="connsiteY17" fmla="*/ 0 h 1995884"/>
                <a:gd name="connsiteX18" fmla="*/ 9136595 w 14876127"/>
                <a:gd name="connsiteY18" fmla="*/ 0 h 1995884"/>
                <a:gd name="connsiteX19" fmla="*/ 9671192 w 14876127"/>
                <a:gd name="connsiteY19" fmla="*/ 0 h 1995884"/>
                <a:gd name="connsiteX20" fmla="*/ 9921573 w 14876127"/>
                <a:gd name="connsiteY20" fmla="*/ 0 h 1995884"/>
                <a:gd name="connsiteX21" fmla="*/ 10882495 w 14876127"/>
                <a:gd name="connsiteY21" fmla="*/ 0 h 1995884"/>
                <a:gd name="connsiteX22" fmla="*/ 11274985 w 14876127"/>
                <a:gd name="connsiteY22" fmla="*/ 0 h 1995884"/>
                <a:gd name="connsiteX23" fmla="*/ 11525366 w 14876127"/>
                <a:gd name="connsiteY23" fmla="*/ 0 h 1995884"/>
                <a:gd name="connsiteX24" fmla="*/ 12202071 w 14876127"/>
                <a:gd name="connsiteY24" fmla="*/ 0 h 1995884"/>
                <a:gd name="connsiteX25" fmla="*/ 12452452 w 14876127"/>
                <a:gd name="connsiteY25" fmla="*/ 0 h 1995884"/>
                <a:gd name="connsiteX26" fmla="*/ 12702834 w 14876127"/>
                <a:gd name="connsiteY26" fmla="*/ 0 h 1995884"/>
                <a:gd name="connsiteX27" fmla="*/ 13379539 w 14876127"/>
                <a:gd name="connsiteY27" fmla="*/ 0 h 1995884"/>
                <a:gd name="connsiteX28" fmla="*/ 14543473 w 14876127"/>
                <a:gd name="connsiteY28" fmla="*/ 0 h 1995884"/>
                <a:gd name="connsiteX29" fmla="*/ 14876127 w 14876127"/>
                <a:gd name="connsiteY29" fmla="*/ 332654 h 1995884"/>
                <a:gd name="connsiteX30" fmla="*/ 14876127 w 14876127"/>
                <a:gd name="connsiteY30" fmla="*/ 1011248 h 1995884"/>
                <a:gd name="connsiteX31" fmla="*/ 14876127 w 14876127"/>
                <a:gd name="connsiteY31" fmla="*/ 1663230 h 1995884"/>
                <a:gd name="connsiteX32" fmla="*/ 14543473 w 14876127"/>
                <a:gd name="connsiteY32" fmla="*/ 1995884 h 1995884"/>
                <a:gd name="connsiteX33" fmla="*/ 13866767 w 14876127"/>
                <a:gd name="connsiteY33" fmla="*/ 1995884 h 1995884"/>
                <a:gd name="connsiteX34" fmla="*/ 13616386 w 14876127"/>
                <a:gd name="connsiteY34" fmla="*/ 1995884 h 1995884"/>
                <a:gd name="connsiteX35" fmla="*/ 13223897 w 14876127"/>
                <a:gd name="connsiteY35" fmla="*/ 1995884 h 1995884"/>
                <a:gd name="connsiteX36" fmla="*/ 12973516 w 14876127"/>
                <a:gd name="connsiteY36" fmla="*/ 1995884 h 1995884"/>
                <a:gd name="connsiteX37" fmla="*/ 12154702 w 14876127"/>
                <a:gd name="connsiteY37" fmla="*/ 1995884 h 1995884"/>
                <a:gd name="connsiteX38" fmla="*/ 11193780 w 14876127"/>
                <a:gd name="connsiteY38" fmla="*/ 1995884 h 1995884"/>
                <a:gd name="connsiteX39" fmla="*/ 10659182 w 14876127"/>
                <a:gd name="connsiteY39" fmla="*/ 1995884 h 1995884"/>
                <a:gd name="connsiteX40" fmla="*/ 10124585 w 14876127"/>
                <a:gd name="connsiteY40" fmla="*/ 1995884 h 1995884"/>
                <a:gd name="connsiteX41" fmla="*/ 9305771 w 14876127"/>
                <a:gd name="connsiteY41" fmla="*/ 1995884 h 1995884"/>
                <a:gd name="connsiteX42" fmla="*/ 8629065 w 14876127"/>
                <a:gd name="connsiteY42" fmla="*/ 1995884 h 1995884"/>
                <a:gd name="connsiteX43" fmla="*/ 8094468 w 14876127"/>
                <a:gd name="connsiteY43" fmla="*/ 1995884 h 1995884"/>
                <a:gd name="connsiteX44" fmla="*/ 7559871 w 14876127"/>
                <a:gd name="connsiteY44" fmla="*/ 1995884 h 1995884"/>
                <a:gd name="connsiteX45" fmla="*/ 6883165 w 14876127"/>
                <a:gd name="connsiteY45" fmla="*/ 1995884 h 1995884"/>
                <a:gd name="connsiteX46" fmla="*/ 5922243 w 14876127"/>
                <a:gd name="connsiteY46" fmla="*/ 1995884 h 1995884"/>
                <a:gd name="connsiteX47" fmla="*/ 4961321 w 14876127"/>
                <a:gd name="connsiteY47" fmla="*/ 1995884 h 1995884"/>
                <a:gd name="connsiteX48" fmla="*/ 4426723 w 14876127"/>
                <a:gd name="connsiteY48" fmla="*/ 1995884 h 1995884"/>
                <a:gd name="connsiteX49" fmla="*/ 3465801 w 14876127"/>
                <a:gd name="connsiteY49" fmla="*/ 1995884 h 1995884"/>
                <a:gd name="connsiteX50" fmla="*/ 2789096 w 14876127"/>
                <a:gd name="connsiteY50" fmla="*/ 1995884 h 1995884"/>
                <a:gd name="connsiteX51" fmla="*/ 1828174 w 14876127"/>
                <a:gd name="connsiteY51" fmla="*/ 1995884 h 1995884"/>
                <a:gd name="connsiteX52" fmla="*/ 332654 w 14876127"/>
                <a:gd name="connsiteY52" fmla="*/ 1995884 h 1995884"/>
                <a:gd name="connsiteX53" fmla="*/ 0 w 14876127"/>
                <a:gd name="connsiteY53" fmla="*/ 1663230 h 1995884"/>
                <a:gd name="connsiteX54" fmla="*/ 0 w 14876127"/>
                <a:gd name="connsiteY54" fmla="*/ 984636 h 1995884"/>
                <a:gd name="connsiteX55" fmla="*/ 0 w 14876127"/>
                <a:gd name="connsiteY55" fmla="*/ 332654 h 19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76127" h="1995884" fill="none" extrusionOk="0">
                  <a:moveTo>
                    <a:pt x="0" y="332654"/>
                  </a:moveTo>
                  <a:cubicBezTo>
                    <a:pt x="-20409" y="168118"/>
                    <a:pt x="157561" y="-12940"/>
                    <a:pt x="332654" y="0"/>
                  </a:cubicBezTo>
                  <a:cubicBezTo>
                    <a:pt x="684291" y="22770"/>
                    <a:pt x="907367" y="30871"/>
                    <a:pt x="1293576" y="0"/>
                  </a:cubicBezTo>
                  <a:cubicBezTo>
                    <a:pt x="1679785" y="-30871"/>
                    <a:pt x="1430633" y="11263"/>
                    <a:pt x="1543957" y="0"/>
                  </a:cubicBezTo>
                  <a:cubicBezTo>
                    <a:pt x="1657281" y="-11263"/>
                    <a:pt x="1849559" y="11851"/>
                    <a:pt x="2078555" y="0"/>
                  </a:cubicBezTo>
                  <a:cubicBezTo>
                    <a:pt x="2307551" y="-11851"/>
                    <a:pt x="2308811" y="5038"/>
                    <a:pt x="2471044" y="0"/>
                  </a:cubicBezTo>
                  <a:cubicBezTo>
                    <a:pt x="2633277" y="-5038"/>
                    <a:pt x="2775018" y="5757"/>
                    <a:pt x="3005641" y="0"/>
                  </a:cubicBezTo>
                  <a:cubicBezTo>
                    <a:pt x="3236264" y="-5757"/>
                    <a:pt x="3357009" y="-8441"/>
                    <a:pt x="3540239" y="0"/>
                  </a:cubicBezTo>
                  <a:cubicBezTo>
                    <a:pt x="3723469" y="8441"/>
                    <a:pt x="3880050" y="14195"/>
                    <a:pt x="4216945" y="0"/>
                  </a:cubicBezTo>
                  <a:cubicBezTo>
                    <a:pt x="4553840" y="-14195"/>
                    <a:pt x="4614099" y="22042"/>
                    <a:pt x="4751542" y="0"/>
                  </a:cubicBezTo>
                  <a:cubicBezTo>
                    <a:pt x="4888985" y="-22042"/>
                    <a:pt x="5332142" y="21973"/>
                    <a:pt x="5570356" y="0"/>
                  </a:cubicBezTo>
                  <a:cubicBezTo>
                    <a:pt x="5808570" y="-21973"/>
                    <a:pt x="6096822" y="-206"/>
                    <a:pt x="6389170" y="0"/>
                  </a:cubicBezTo>
                  <a:cubicBezTo>
                    <a:pt x="6681518" y="206"/>
                    <a:pt x="6846549" y="22078"/>
                    <a:pt x="7065875" y="0"/>
                  </a:cubicBezTo>
                  <a:cubicBezTo>
                    <a:pt x="7285202" y="-22078"/>
                    <a:pt x="7233265" y="5137"/>
                    <a:pt x="7316256" y="0"/>
                  </a:cubicBezTo>
                  <a:cubicBezTo>
                    <a:pt x="7399247" y="-5137"/>
                    <a:pt x="7532232" y="9854"/>
                    <a:pt x="7708746" y="0"/>
                  </a:cubicBezTo>
                  <a:cubicBezTo>
                    <a:pt x="7885260" y="-9854"/>
                    <a:pt x="8134237" y="-16482"/>
                    <a:pt x="8243343" y="0"/>
                  </a:cubicBezTo>
                  <a:cubicBezTo>
                    <a:pt x="8352449" y="16482"/>
                    <a:pt x="8414849" y="6612"/>
                    <a:pt x="8493724" y="0"/>
                  </a:cubicBezTo>
                  <a:cubicBezTo>
                    <a:pt x="8572599" y="-6612"/>
                    <a:pt x="8790953" y="11306"/>
                    <a:pt x="8886214" y="0"/>
                  </a:cubicBezTo>
                  <a:cubicBezTo>
                    <a:pt x="8981475" y="-11306"/>
                    <a:pt x="9054757" y="12261"/>
                    <a:pt x="9136595" y="0"/>
                  </a:cubicBezTo>
                  <a:cubicBezTo>
                    <a:pt x="9218433" y="-12261"/>
                    <a:pt x="9521033" y="-24343"/>
                    <a:pt x="9671192" y="0"/>
                  </a:cubicBezTo>
                  <a:cubicBezTo>
                    <a:pt x="9821351" y="24343"/>
                    <a:pt x="9835772" y="-7118"/>
                    <a:pt x="9921573" y="0"/>
                  </a:cubicBezTo>
                  <a:cubicBezTo>
                    <a:pt x="10007374" y="7118"/>
                    <a:pt x="10583959" y="11430"/>
                    <a:pt x="10882495" y="0"/>
                  </a:cubicBezTo>
                  <a:cubicBezTo>
                    <a:pt x="11181031" y="-11430"/>
                    <a:pt x="11141461" y="-6394"/>
                    <a:pt x="11274985" y="0"/>
                  </a:cubicBezTo>
                  <a:cubicBezTo>
                    <a:pt x="11408509" y="6394"/>
                    <a:pt x="11413827" y="-5334"/>
                    <a:pt x="11525366" y="0"/>
                  </a:cubicBezTo>
                  <a:cubicBezTo>
                    <a:pt x="11636905" y="5334"/>
                    <a:pt x="12043872" y="32165"/>
                    <a:pt x="12202071" y="0"/>
                  </a:cubicBezTo>
                  <a:cubicBezTo>
                    <a:pt x="12360271" y="-32165"/>
                    <a:pt x="12361751" y="-7943"/>
                    <a:pt x="12452452" y="0"/>
                  </a:cubicBezTo>
                  <a:cubicBezTo>
                    <a:pt x="12543153" y="7943"/>
                    <a:pt x="12599737" y="-12329"/>
                    <a:pt x="12702834" y="0"/>
                  </a:cubicBezTo>
                  <a:cubicBezTo>
                    <a:pt x="12805931" y="12329"/>
                    <a:pt x="13114636" y="-29928"/>
                    <a:pt x="13379539" y="0"/>
                  </a:cubicBezTo>
                  <a:cubicBezTo>
                    <a:pt x="13644442" y="29928"/>
                    <a:pt x="14270453" y="2680"/>
                    <a:pt x="14543473" y="0"/>
                  </a:cubicBezTo>
                  <a:cubicBezTo>
                    <a:pt x="14751834" y="-28224"/>
                    <a:pt x="14885388" y="166663"/>
                    <a:pt x="14876127" y="332654"/>
                  </a:cubicBezTo>
                  <a:cubicBezTo>
                    <a:pt x="14865724" y="516969"/>
                    <a:pt x="14842537" y="696577"/>
                    <a:pt x="14876127" y="1011248"/>
                  </a:cubicBezTo>
                  <a:cubicBezTo>
                    <a:pt x="14909717" y="1325919"/>
                    <a:pt x="14882203" y="1518703"/>
                    <a:pt x="14876127" y="1663230"/>
                  </a:cubicBezTo>
                  <a:cubicBezTo>
                    <a:pt x="14871156" y="1881482"/>
                    <a:pt x="14742091" y="2007933"/>
                    <a:pt x="14543473" y="1995884"/>
                  </a:cubicBezTo>
                  <a:cubicBezTo>
                    <a:pt x="14206849" y="1981823"/>
                    <a:pt x="14048100" y="2003231"/>
                    <a:pt x="13866767" y="1995884"/>
                  </a:cubicBezTo>
                  <a:cubicBezTo>
                    <a:pt x="13685434" y="1988537"/>
                    <a:pt x="13700632" y="1987232"/>
                    <a:pt x="13616386" y="1995884"/>
                  </a:cubicBezTo>
                  <a:cubicBezTo>
                    <a:pt x="13532140" y="2004536"/>
                    <a:pt x="13389218" y="2007537"/>
                    <a:pt x="13223897" y="1995884"/>
                  </a:cubicBezTo>
                  <a:cubicBezTo>
                    <a:pt x="13058576" y="1984231"/>
                    <a:pt x="13089256" y="1992007"/>
                    <a:pt x="12973516" y="1995884"/>
                  </a:cubicBezTo>
                  <a:cubicBezTo>
                    <a:pt x="12857776" y="1999761"/>
                    <a:pt x="12330235" y="2035958"/>
                    <a:pt x="12154702" y="1995884"/>
                  </a:cubicBezTo>
                  <a:cubicBezTo>
                    <a:pt x="11979169" y="1955810"/>
                    <a:pt x="11524757" y="2019707"/>
                    <a:pt x="11193780" y="1995884"/>
                  </a:cubicBezTo>
                  <a:cubicBezTo>
                    <a:pt x="10862803" y="1972061"/>
                    <a:pt x="10813772" y="2004391"/>
                    <a:pt x="10659182" y="1995884"/>
                  </a:cubicBezTo>
                  <a:cubicBezTo>
                    <a:pt x="10504592" y="1987377"/>
                    <a:pt x="10350801" y="1975227"/>
                    <a:pt x="10124585" y="1995884"/>
                  </a:cubicBezTo>
                  <a:cubicBezTo>
                    <a:pt x="9898369" y="2016541"/>
                    <a:pt x="9509486" y="2026751"/>
                    <a:pt x="9305771" y="1995884"/>
                  </a:cubicBezTo>
                  <a:cubicBezTo>
                    <a:pt x="9102056" y="1965017"/>
                    <a:pt x="8891079" y="2014228"/>
                    <a:pt x="8629065" y="1995884"/>
                  </a:cubicBezTo>
                  <a:cubicBezTo>
                    <a:pt x="8367051" y="1977540"/>
                    <a:pt x="8276832" y="1997922"/>
                    <a:pt x="8094468" y="1995884"/>
                  </a:cubicBezTo>
                  <a:cubicBezTo>
                    <a:pt x="7912104" y="1993846"/>
                    <a:pt x="7810686" y="2021587"/>
                    <a:pt x="7559871" y="1995884"/>
                  </a:cubicBezTo>
                  <a:cubicBezTo>
                    <a:pt x="7309056" y="1970181"/>
                    <a:pt x="7097195" y="2001967"/>
                    <a:pt x="6883165" y="1995884"/>
                  </a:cubicBezTo>
                  <a:cubicBezTo>
                    <a:pt x="6669135" y="1989801"/>
                    <a:pt x="6341350" y="2027893"/>
                    <a:pt x="5922243" y="1995884"/>
                  </a:cubicBezTo>
                  <a:cubicBezTo>
                    <a:pt x="5503136" y="1963875"/>
                    <a:pt x="5190008" y="1978332"/>
                    <a:pt x="4961321" y="1995884"/>
                  </a:cubicBezTo>
                  <a:cubicBezTo>
                    <a:pt x="4732634" y="2013436"/>
                    <a:pt x="4547245" y="1994626"/>
                    <a:pt x="4426723" y="1995884"/>
                  </a:cubicBezTo>
                  <a:cubicBezTo>
                    <a:pt x="4306201" y="1997142"/>
                    <a:pt x="3673793" y="2010773"/>
                    <a:pt x="3465801" y="1995884"/>
                  </a:cubicBezTo>
                  <a:cubicBezTo>
                    <a:pt x="3257809" y="1980995"/>
                    <a:pt x="3126630" y="2015997"/>
                    <a:pt x="2789096" y="1995884"/>
                  </a:cubicBezTo>
                  <a:cubicBezTo>
                    <a:pt x="2451563" y="1975771"/>
                    <a:pt x="2293904" y="2006401"/>
                    <a:pt x="1828174" y="1995884"/>
                  </a:cubicBezTo>
                  <a:cubicBezTo>
                    <a:pt x="1362444" y="1985367"/>
                    <a:pt x="632014" y="2037279"/>
                    <a:pt x="332654" y="1995884"/>
                  </a:cubicBezTo>
                  <a:cubicBezTo>
                    <a:pt x="162425" y="2017317"/>
                    <a:pt x="27418" y="1816625"/>
                    <a:pt x="0" y="1663230"/>
                  </a:cubicBezTo>
                  <a:cubicBezTo>
                    <a:pt x="-31503" y="1359100"/>
                    <a:pt x="-20807" y="1297241"/>
                    <a:pt x="0" y="984636"/>
                  </a:cubicBezTo>
                  <a:cubicBezTo>
                    <a:pt x="20807" y="672031"/>
                    <a:pt x="25089" y="483242"/>
                    <a:pt x="0" y="332654"/>
                  </a:cubicBezTo>
                  <a:close/>
                </a:path>
                <a:path w="14876127" h="1995884" stroke="0" extrusionOk="0">
                  <a:moveTo>
                    <a:pt x="0" y="332654"/>
                  </a:moveTo>
                  <a:cubicBezTo>
                    <a:pt x="4678" y="141615"/>
                    <a:pt x="144495" y="-3391"/>
                    <a:pt x="332654" y="0"/>
                  </a:cubicBezTo>
                  <a:cubicBezTo>
                    <a:pt x="442171" y="14368"/>
                    <a:pt x="594820" y="12778"/>
                    <a:pt x="725143" y="0"/>
                  </a:cubicBezTo>
                  <a:cubicBezTo>
                    <a:pt x="855466" y="-12778"/>
                    <a:pt x="998703" y="18208"/>
                    <a:pt x="1259741" y="0"/>
                  </a:cubicBezTo>
                  <a:cubicBezTo>
                    <a:pt x="1520779" y="-18208"/>
                    <a:pt x="1435345" y="2936"/>
                    <a:pt x="1510122" y="0"/>
                  </a:cubicBezTo>
                  <a:cubicBezTo>
                    <a:pt x="1584899" y="-2936"/>
                    <a:pt x="2137191" y="-41608"/>
                    <a:pt x="2471044" y="0"/>
                  </a:cubicBezTo>
                  <a:cubicBezTo>
                    <a:pt x="2804897" y="41608"/>
                    <a:pt x="2641355" y="-387"/>
                    <a:pt x="2721425" y="0"/>
                  </a:cubicBezTo>
                  <a:cubicBezTo>
                    <a:pt x="2801495" y="387"/>
                    <a:pt x="3296043" y="-20831"/>
                    <a:pt x="3682347" y="0"/>
                  </a:cubicBezTo>
                  <a:cubicBezTo>
                    <a:pt x="4068651" y="20831"/>
                    <a:pt x="3854327" y="-1579"/>
                    <a:pt x="3932728" y="0"/>
                  </a:cubicBezTo>
                  <a:cubicBezTo>
                    <a:pt x="4011129" y="1579"/>
                    <a:pt x="4075552" y="9176"/>
                    <a:pt x="4183109" y="0"/>
                  </a:cubicBezTo>
                  <a:cubicBezTo>
                    <a:pt x="4290666" y="-9176"/>
                    <a:pt x="4713288" y="-27729"/>
                    <a:pt x="5001923" y="0"/>
                  </a:cubicBezTo>
                  <a:cubicBezTo>
                    <a:pt x="5290558" y="27729"/>
                    <a:pt x="5520274" y="29270"/>
                    <a:pt x="5678629" y="0"/>
                  </a:cubicBezTo>
                  <a:cubicBezTo>
                    <a:pt x="5836984" y="-29270"/>
                    <a:pt x="6305053" y="-20275"/>
                    <a:pt x="6497443" y="0"/>
                  </a:cubicBezTo>
                  <a:cubicBezTo>
                    <a:pt x="6689833" y="20275"/>
                    <a:pt x="6671540" y="11977"/>
                    <a:pt x="6747824" y="0"/>
                  </a:cubicBezTo>
                  <a:cubicBezTo>
                    <a:pt x="6824108" y="-11977"/>
                    <a:pt x="7202871" y="28644"/>
                    <a:pt x="7566638" y="0"/>
                  </a:cubicBezTo>
                  <a:cubicBezTo>
                    <a:pt x="7930405" y="-28644"/>
                    <a:pt x="7732680" y="-9239"/>
                    <a:pt x="7817019" y="0"/>
                  </a:cubicBezTo>
                  <a:cubicBezTo>
                    <a:pt x="7901358" y="9239"/>
                    <a:pt x="7981673" y="8687"/>
                    <a:pt x="8067400" y="0"/>
                  </a:cubicBezTo>
                  <a:cubicBezTo>
                    <a:pt x="8153127" y="-8687"/>
                    <a:pt x="8523382" y="6917"/>
                    <a:pt x="8886214" y="0"/>
                  </a:cubicBezTo>
                  <a:cubicBezTo>
                    <a:pt x="9249046" y="-6917"/>
                    <a:pt x="9092275" y="815"/>
                    <a:pt x="9278703" y="0"/>
                  </a:cubicBezTo>
                  <a:cubicBezTo>
                    <a:pt x="9465131" y="-815"/>
                    <a:pt x="9863174" y="30517"/>
                    <a:pt x="10239625" y="0"/>
                  </a:cubicBezTo>
                  <a:cubicBezTo>
                    <a:pt x="10616076" y="-30517"/>
                    <a:pt x="10855083" y="27463"/>
                    <a:pt x="11058439" y="0"/>
                  </a:cubicBezTo>
                  <a:cubicBezTo>
                    <a:pt x="11261795" y="-27463"/>
                    <a:pt x="11554322" y="39434"/>
                    <a:pt x="12019361" y="0"/>
                  </a:cubicBezTo>
                  <a:cubicBezTo>
                    <a:pt x="12484400" y="-39434"/>
                    <a:pt x="12166089" y="-2750"/>
                    <a:pt x="12269742" y="0"/>
                  </a:cubicBezTo>
                  <a:cubicBezTo>
                    <a:pt x="12373395" y="2750"/>
                    <a:pt x="12431857" y="2995"/>
                    <a:pt x="12520123" y="0"/>
                  </a:cubicBezTo>
                  <a:cubicBezTo>
                    <a:pt x="12608389" y="-2995"/>
                    <a:pt x="12863896" y="16909"/>
                    <a:pt x="13054721" y="0"/>
                  </a:cubicBezTo>
                  <a:cubicBezTo>
                    <a:pt x="13245546" y="-16909"/>
                    <a:pt x="13198002" y="-8489"/>
                    <a:pt x="13305102" y="0"/>
                  </a:cubicBezTo>
                  <a:cubicBezTo>
                    <a:pt x="13412202" y="8489"/>
                    <a:pt x="13438756" y="6294"/>
                    <a:pt x="13555483" y="0"/>
                  </a:cubicBezTo>
                  <a:cubicBezTo>
                    <a:pt x="13672210" y="-6294"/>
                    <a:pt x="13701320" y="-195"/>
                    <a:pt x="13805864" y="0"/>
                  </a:cubicBezTo>
                  <a:cubicBezTo>
                    <a:pt x="13910408" y="195"/>
                    <a:pt x="14185430" y="27806"/>
                    <a:pt x="14543473" y="0"/>
                  </a:cubicBezTo>
                  <a:cubicBezTo>
                    <a:pt x="14731008" y="30529"/>
                    <a:pt x="14913221" y="124534"/>
                    <a:pt x="14876127" y="332654"/>
                  </a:cubicBezTo>
                  <a:cubicBezTo>
                    <a:pt x="14858271" y="530831"/>
                    <a:pt x="14852888" y="695902"/>
                    <a:pt x="14876127" y="1011248"/>
                  </a:cubicBezTo>
                  <a:cubicBezTo>
                    <a:pt x="14899366" y="1326594"/>
                    <a:pt x="14854773" y="1524668"/>
                    <a:pt x="14876127" y="1663230"/>
                  </a:cubicBezTo>
                  <a:cubicBezTo>
                    <a:pt x="14888048" y="1860354"/>
                    <a:pt x="14731361" y="1996221"/>
                    <a:pt x="14543473" y="1995884"/>
                  </a:cubicBezTo>
                  <a:cubicBezTo>
                    <a:pt x="14388042" y="1982119"/>
                    <a:pt x="14175324" y="2003087"/>
                    <a:pt x="14008876" y="1995884"/>
                  </a:cubicBezTo>
                  <a:cubicBezTo>
                    <a:pt x="13842428" y="1988681"/>
                    <a:pt x="13631727" y="2003532"/>
                    <a:pt x="13474278" y="1995884"/>
                  </a:cubicBezTo>
                  <a:cubicBezTo>
                    <a:pt x="13316829" y="1988236"/>
                    <a:pt x="13074907" y="1977393"/>
                    <a:pt x="12939681" y="1995884"/>
                  </a:cubicBezTo>
                  <a:cubicBezTo>
                    <a:pt x="12804455" y="2014375"/>
                    <a:pt x="12696416" y="1980903"/>
                    <a:pt x="12547191" y="1995884"/>
                  </a:cubicBezTo>
                  <a:cubicBezTo>
                    <a:pt x="12397966" y="2010866"/>
                    <a:pt x="12406476" y="1995119"/>
                    <a:pt x="12296810" y="1995884"/>
                  </a:cubicBezTo>
                  <a:cubicBezTo>
                    <a:pt x="12187144" y="1996649"/>
                    <a:pt x="12038732" y="1988973"/>
                    <a:pt x="11904321" y="1995884"/>
                  </a:cubicBezTo>
                  <a:cubicBezTo>
                    <a:pt x="11769910" y="2002795"/>
                    <a:pt x="11626807" y="2014688"/>
                    <a:pt x="11369723" y="1995884"/>
                  </a:cubicBezTo>
                  <a:cubicBezTo>
                    <a:pt x="11112639" y="1977080"/>
                    <a:pt x="10673638" y="1986827"/>
                    <a:pt x="10408801" y="1995884"/>
                  </a:cubicBezTo>
                  <a:cubicBezTo>
                    <a:pt x="10143964" y="2004941"/>
                    <a:pt x="9892314" y="1972014"/>
                    <a:pt x="9447879" y="1995884"/>
                  </a:cubicBezTo>
                  <a:cubicBezTo>
                    <a:pt x="9003444" y="2019754"/>
                    <a:pt x="9276142" y="1995075"/>
                    <a:pt x="9197498" y="1995884"/>
                  </a:cubicBezTo>
                  <a:cubicBezTo>
                    <a:pt x="9118854" y="1996693"/>
                    <a:pt x="8917632" y="2007830"/>
                    <a:pt x="8662901" y="1995884"/>
                  </a:cubicBezTo>
                  <a:cubicBezTo>
                    <a:pt x="8408170" y="1983938"/>
                    <a:pt x="8505128" y="1992458"/>
                    <a:pt x="8412520" y="1995884"/>
                  </a:cubicBezTo>
                  <a:cubicBezTo>
                    <a:pt x="8319912" y="1999310"/>
                    <a:pt x="7929784" y="2013571"/>
                    <a:pt x="7735814" y="1995884"/>
                  </a:cubicBezTo>
                  <a:cubicBezTo>
                    <a:pt x="7541844" y="1978197"/>
                    <a:pt x="7296445" y="2005786"/>
                    <a:pt x="7059108" y="1995884"/>
                  </a:cubicBezTo>
                  <a:cubicBezTo>
                    <a:pt x="6821771" y="1985982"/>
                    <a:pt x="6457019" y="2010743"/>
                    <a:pt x="6240294" y="1995884"/>
                  </a:cubicBezTo>
                  <a:cubicBezTo>
                    <a:pt x="6023569" y="1981025"/>
                    <a:pt x="5886624" y="2000723"/>
                    <a:pt x="5563589" y="1995884"/>
                  </a:cubicBezTo>
                  <a:cubicBezTo>
                    <a:pt x="5240554" y="1991045"/>
                    <a:pt x="5126013" y="1992438"/>
                    <a:pt x="4744775" y="1995884"/>
                  </a:cubicBezTo>
                  <a:cubicBezTo>
                    <a:pt x="4363537" y="1999330"/>
                    <a:pt x="4511016" y="1987904"/>
                    <a:pt x="4352286" y="1995884"/>
                  </a:cubicBezTo>
                  <a:cubicBezTo>
                    <a:pt x="4193556" y="2003864"/>
                    <a:pt x="3951133" y="1995168"/>
                    <a:pt x="3675580" y="1995884"/>
                  </a:cubicBezTo>
                  <a:cubicBezTo>
                    <a:pt x="3400027" y="1996600"/>
                    <a:pt x="3474727" y="1991530"/>
                    <a:pt x="3283091" y="1995884"/>
                  </a:cubicBezTo>
                  <a:cubicBezTo>
                    <a:pt x="3091455" y="2000238"/>
                    <a:pt x="2855825" y="1963888"/>
                    <a:pt x="2464277" y="1995884"/>
                  </a:cubicBezTo>
                  <a:cubicBezTo>
                    <a:pt x="2072729" y="2027880"/>
                    <a:pt x="1838174" y="1995581"/>
                    <a:pt x="1645463" y="1995884"/>
                  </a:cubicBezTo>
                  <a:cubicBezTo>
                    <a:pt x="1452752" y="1996187"/>
                    <a:pt x="747399" y="2039203"/>
                    <a:pt x="332654" y="1995884"/>
                  </a:cubicBezTo>
                  <a:cubicBezTo>
                    <a:pt x="159615" y="2007824"/>
                    <a:pt x="-22364" y="1857236"/>
                    <a:pt x="0" y="1663230"/>
                  </a:cubicBezTo>
                  <a:cubicBezTo>
                    <a:pt x="-19549" y="1404451"/>
                    <a:pt x="-19965" y="1322573"/>
                    <a:pt x="0" y="1037859"/>
                  </a:cubicBezTo>
                  <a:cubicBezTo>
                    <a:pt x="19965" y="753145"/>
                    <a:pt x="-5064" y="513872"/>
                    <a:pt x="0" y="332654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568DF"/>
              </a:solidFill>
              <a:extLst>
                <a:ext uri="{C807C97D-BFC1-408E-A445-0C87EB9F89A2}">
                  <ask:lineSketchStyleProps xmlns:ask="http://schemas.microsoft.com/office/drawing/2018/sketchyshapes" xmlns="" sd="136878385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xmlns="" id="{53975F54-DFDE-5747-3AD6-55EC4C23E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357" y="443023"/>
              <a:ext cx="1752600" cy="1918594"/>
            </a:xfrm>
            <a:prstGeom prst="rect">
              <a:avLst/>
            </a:prstGeom>
          </p:spPr>
        </p:pic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xmlns="" id="{C69F824C-2939-D084-1B12-3A6A95568A19}"/>
                </a:ext>
              </a:extLst>
            </p:cNvPr>
            <p:cNvSpPr/>
            <p:nvPr/>
          </p:nvSpPr>
          <p:spPr>
            <a:xfrm>
              <a:off x="1905000" y="509148"/>
              <a:ext cx="14987079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Trao đổi về mối quan hệ giữa yêu thương và trách nhiệm trong gia đình.</a:t>
              </a: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7A8AA240-17FD-7C35-7E45-A20254853885}"/>
              </a:ext>
            </a:extLst>
          </p:cNvPr>
          <p:cNvSpPr/>
          <p:nvPr/>
        </p:nvSpPr>
        <p:spPr>
          <a:xfrm rot="-717662" flipH="1">
            <a:off x="16543775" y="679258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5B9D5D9-034B-238C-613D-5A1888AE5403}"/>
              </a:ext>
            </a:extLst>
          </p:cNvPr>
          <p:cNvSpPr/>
          <p:nvPr/>
        </p:nvSpPr>
        <p:spPr>
          <a:xfrm>
            <a:off x="13091906" y="533876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7" y="0"/>
                </a:lnTo>
                <a:lnTo>
                  <a:pt x="33175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CC50367E-4B5B-F6C6-B23A-52D684ED6F00}"/>
              </a:ext>
            </a:extLst>
          </p:cNvPr>
          <p:cNvSpPr txBox="1"/>
          <p:nvPr/>
        </p:nvSpPr>
        <p:spPr>
          <a:xfrm>
            <a:off x="3091882" y="3973340"/>
            <a:ext cx="9496104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4800" b="0" i="0">
                <a:solidFill>
                  <a:srgbClr val="2E2E2E"/>
                </a:solidFill>
                <a:effectLst/>
              </a:rPr>
              <a:t>Tình yêu thương dẫn đến trách nhiệm;</a:t>
            </a:r>
          </a:p>
          <a:p>
            <a:pPr marL="571500" indent="-5715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4800">
                <a:solidFill>
                  <a:srgbClr val="2E2E2E"/>
                </a:solidFill>
              </a:rPr>
              <a:t>Trách nhiệm làm cho tình yêu thương thêm bền vững.</a:t>
            </a:r>
            <a:endParaRPr lang="vi-VN" sz="4800" b="0" i="0">
              <a:solidFill>
                <a:srgbClr val="2E2E2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9308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822E69-3E17-DD1A-4A7B-7DEBFB2B8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54E7D3A7-B4F0-C76C-3873-9723AAFF17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0E5D6BB9-8772-31D5-CC5C-68A55AF188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2E00257F-9A25-D707-006D-E163CA42CCBC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xmlns="" id="{7C228454-E8F3-60C4-EAC8-2AB24A91A8A7}"/>
              </a:ext>
            </a:extLst>
          </p:cNvPr>
          <p:cNvSpPr/>
          <p:nvPr/>
        </p:nvSpPr>
        <p:spPr>
          <a:xfrm>
            <a:off x="1381125" y="284430"/>
            <a:ext cx="15133377" cy="2491914"/>
          </a:xfrm>
          <a:custGeom>
            <a:avLst/>
            <a:gdLst>
              <a:gd name="connsiteX0" fmla="*/ 0 w 15133377"/>
              <a:gd name="connsiteY0" fmla="*/ 415327 h 2491914"/>
              <a:gd name="connsiteX1" fmla="*/ 415327 w 15133377"/>
              <a:gd name="connsiteY1" fmla="*/ 0 h 2491914"/>
              <a:gd name="connsiteX2" fmla="*/ 810355 w 15133377"/>
              <a:gd name="connsiteY2" fmla="*/ 0 h 2491914"/>
              <a:gd name="connsiteX3" fmla="*/ 1348409 w 15133377"/>
              <a:gd name="connsiteY3" fmla="*/ 0 h 2491914"/>
              <a:gd name="connsiteX4" fmla="*/ 1886464 w 15133377"/>
              <a:gd name="connsiteY4" fmla="*/ 0 h 2491914"/>
              <a:gd name="connsiteX5" fmla="*/ 2567546 w 15133377"/>
              <a:gd name="connsiteY5" fmla="*/ 0 h 2491914"/>
              <a:gd name="connsiteX6" fmla="*/ 3105601 w 15133377"/>
              <a:gd name="connsiteY6" fmla="*/ 0 h 2491914"/>
              <a:gd name="connsiteX7" fmla="*/ 3929710 w 15133377"/>
              <a:gd name="connsiteY7" fmla="*/ 0 h 2491914"/>
              <a:gd name="connsiteX8" fmla="*/ 4753820 w 15133377"/>
              <a:gd name="connsiteY8" fmla="*/ 0 h 2491914"/>
              <a:gd name="connsiteX9" fmla="*/ 5434902 w 15133377"/>
              <a:gd name="connsiteY9" fmla="*/ 0 h 2491914"/>
              <a:gd name="connsiteX10" fmla="*/ 5686902 w 15133377"/>
              <a:gd name="connsiteY10" fmla="*/ 0 h 2491914"/>
              <a:gd name="connsiteX11" fmla="*/ 6081930 w 15133377"/>
              <a:gd name="connsiteY11" fmla="*/ 0 h 2491914"/>
              <a:gd name="connsiteX12" fmla="*/ 6619984 w 15133377"/>
              <a:gd name="connsiteY12" fmla="*/ 0 h 2491914"/>
              <a:gd name="connsiteX13" fmla="*/ 6871985 w 15133377"/>
              <a:gd name="connsiteY13" fmla="*/ 0 h 2491914"/>
              <a:gd name="connsiteX14" fmla="*/ 7267012 w 15133377"/>
              <a:gd name="connsiteY14" fmla="*/ 0 h 2491914"/>
              <a:gd name="connsiteX15" fmla="*/ 7519013 w 15133377"/>
              <a:gd name="connsiteY15" fmla="*/ 0 h 2491914"/>
              <a:gd name="connsiteX16" fmla="*/ 8057068 w 15133377"/>
              <a:gd name="connsiteY16" fmla="*/ 0 h 2491914"/>
              <a:gd name="connsiteX17" fmla="*/ 8309068 w 15133377"/>
              <a:gd name="connsiteY17" fmla="*/ 0 h 2491914"/>
              <a:gd name="connsiteX18" fmla="*/ 9276204 w 15133377"/>
              <a:gd name="connsiteY18" fmla="*/ 0 h 2491914"/>
              <a:gd name="connsiteX19" fmla="*/ 9671232 w 15133377"/>
              <a:gd name="connsiteY19" fmla="*/ 0 h 2491914"/>
              <a:gd name="connsiteX20" fmla="*/ 9923232 w 15133377"/>
              <a:gd name="connsiteY20" fmla="*/ 0 h 2491914"/>
              <a:gd name="connsiteX21" fmla="*/ 10604314 w 15133377"/>
              <a:gd name="connsiteY21" fmla="*/ 0 h 2491914"/>
              <a:gd name="connsiteX22" fmla="*/ 10856315 w 15133377"/>
              <a:gd name="connsiteY22" fmla="*/ 0 h 2491914"/>
              <a:gd name="connsiteX23" fmla="*/ 11108315 w 15133377"/>
              <a:gd name="connsiteY23" fmla="*/ 0 h 2491914"/>
              <a:gd name="connsiteX24" fmla="*/ 11789397 w 15133377"/>
              <a:gd name="connsiteY24" fmla="*/ 0 h 2491914"/>
              <a:gd name="connsiteX25" fmla="*/ 12756534 w 15133377"/>
              <a:gd name="connsiteY25" fmla="*/ 0 h 2491914"/>
              <a:gd name="connsiteX26" fmla="*/ 13437616 w 15133377"/>
              <a:gd name="connsiteY26" fmla="*/ 0 h 2491914"/>
              <a:gd name="connsiteX27" fmla="*/ 13975671 w 15133377"/>
              <a:gd name="connsiteY27" fmla="*/ 0 h 2491914"/>
              <a:gd name="connsiteX28" fmla="*/ 14718050 w 15133377"/>
              <a:gd name="connsiteY28" fmla="*/ 0 h 2491914"/>
              <a:gd name="connsiteX29" fmla="*/ 15133377 w 15133377"/>
              <a:gd name="connsiteY29" fmla="*/ 415327 h 2491914"/>
              <a:gd name="connsiteX30" fmla="*/ 15133377 w 15133377"/>
              <a:gd name="connsiteY30" fmla="*/ 969080 h 2491914"/>
              <a:gd name="connsiteX31" fmla="*/ 15133377 w 15133377"/>
              <a:gd name="connsiteY31" fmla="*/ 1522834 h 2491914"/>
              <a:gd name="connsiteX32" fmla="*/ 15133377 w 15133377"/>
              <a:gd name="connsiteY32" fmla="*/ 2076587 h 2491914"/>
              <a:gd name="connsiteX33" fmla="*/ 14718050 w 15133377"/>
              <a:gd name="connsiteY33" fmla="*/ 2491914 h 2491914"/>
              <a:gd name="connsiteX34" fmla="*/ 14036968 w 15133377"/>
              <a:gd name="connsiteY34" fmla="*/ 2491914 h 2491914"/>
              <a:gd name="connsiteX35" fmla="*/ 13069831 w 15133377"/>
              <a:gd name="connsiteY35" fmla="*/ 2491914 h 2491914"/>
              <a:gd name="connsiteX36" fmla="*/ 12531777 w 15133377"/>
              <a:gd name="connsiteY36" fmla="*/ 2491914 h 2491914"/>
              <a:gd name="connsiteX37" fmla="*/ 11993722 w 15133377"/>
              <a:gd name="connsiteY37" fmla="*/ 2491914 h 2491914"/>
              <a:gd name="connsiteX38" fmla="*/ 11169613 w 15133377"/>
              <a:gd name="connsiteY38" fmla="*/ 2491914 h 2491914"/>
              <a:gd name="connsiteX39" fmla="*/ 10488530 w 15133377"/>
              <a:gd name="connsiteY39" fmla="*/ 2491914 h 2491914"/>
              <a:gd name="connsiteX40" fmla="*/ 9950476 w 15133377"/>
              <a:gd name="connsiteY40" fmla="*/ 2491914 h 2491914"/>
              <a:gd name="connsiteX41" fmla="*/ 9412421 w 15133377"/>
              <a:gd name="connsiteY41" fmla="*/ 2491914 h 2491914"/>
              <a:gd name="connsiteX42" fmla="*/ 8731339 w 15133377"/>
              <a:gd name="connsiteY42" fmla="*/ 2491914 h 2491914"/>
              <a:gd name="connsiteX43" fmla="*/ 7764202 w 15133377"/>
              <a:gd name="connsiteY43" fmla="*/ 2491914 h 2491914"/>
              <a:gd name="connsiteX44" fmla="*/ 6797066 w 15133377"/>
              <a:gd name="connsiteY44" fmla="*/ 2491914 h 2491914"/>
              <a:gd name="connsiteX45" fmla="*/ 6259011 w 15133377"/>
              <a:gd name="connsiteY45" fmla="*/ 2491914 h 2491914"/>
              <a:gd name="connsiteX46" fmla="*/ 5291874 w 15133377"/>
              <a:gd name="connsiteY46" fmla="*/ 2491914 h 2491914"/>
              <a:gd name="connsiteX47" fmla="*/ 4610792 w 15133377"/>
              <a:gd name="connsiteY47" fmla="*/ 2491914 h 2491914"/>
              <a:gd name="connsiteX48" fmla="*/ 3643656 w 15133377"/>
              <a:gd name="connsiteY48" fmla="*/ 2491914 h 2491914"/>
              <a:gd name="connsiteX49" fmla="*/ 2676519 w 15133377"/>
              <a:gd name="connsiteY49" fmla="*/ 2491914 h 2491914"/>
              <a:gd name="connsiteX50" fmla="*/ 1995437 w 15133377"/>
              <a:gd name="connsiteY50" fmla="*/ 2491914 h 2491914"/>
              <a:gd name="connsiteX51" fmla="*/ 1743437 w 15133377"/>
              <a:gd name="connsiteY51" fmla="*/ 2491914 h 2491914"/>
              <a:gd name="connsiteX52" fmla="*/ 1491437 w 15133377"/>
              <a:gd name="connsiteY52" fmla="*/ 2491914 h 2491914"/>
              <a:gd name="connsiteX53" fmla="*/ 1096409 w 15133377"/>
              <a:gd name="connsiteY53" fmla="*/ 2491914 h 2491914"/>
              <a:gd name="connsiteX54" fmla="*/ 415327 w 15133377"/>
              <a:gd name="connsiteY54" fmla="*/ 2491914 h 2491914"/>
              <a:gd name="connsiteX55" fmla="*/ 0 w 15133377"/>
              <a:gd name="connsiteY55" fmla="*/ 2076587 h 2491914"/>
              <a:gd name="connsiteX56" fmla="*/ 0 w 15133377"/>
              <a:gd name="connsiteY56" fmla="*/ 1556059 h 2491914"/>
              <a:gd name="connsiteX57" fmla="*/ 0 w 15133377"/>
              <a:gd name="connsiteY57" fmla="*/ 1052143 h 2491914"/>
              <a:gd name="connsiteX58" fmla="*/ 0 w 15133377"/>
              <a:gd name="connsiteY58" fmla="*/ 415327 h 2491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5133377" h="2491914" fill="none" extrusionOk="0">
                <a:moveTo>
                  <a:pt x="0" y="415327"/>
                </a:moveTo>
                <a:cubicBezTo>
                  <a:pt x="5049" y="140398"/>
                  <a:pt x="190656" y="53405"/>
                  <a:pt x="415327" y="0"/>
                </a:cubicBezTo>
                <a:cubicBezTo>
                  <a:pt x="566017" y="-9501"/>
                  <a:pt x="639836" y="-4366"/>
                  <a:pt x="810355" y="0"/>
                </a:cubicBezTo>
                <a:cubicBezTo>
                  <a:pt x="980874" y="4366"/>
                  <a:pt x="1213544" y="24185"/>
                  <a:pt x="1348409" y="0"/>
                </a:cubicBezTo>
                <a:cubicBezTo>
                  <a:pt x="1483274" y="-24185"/>
                  <a:pt x="1620689" y="15621"/>
                  <a:pt x="1886464" y="0"/>
                </a:cubicBezTo>
                <a:cubicBezTo>
                  <a:pt x="2152239" y="-15621"/>
                  <a:pt x="2323355" y="-4784"/>
                  <a:pt x="2567546" y="0"/>
                </a:cubicBezTo>
                <a:cubicBezTo>
                  <a:pt x="2811737" y="4784"/>
                  <a:pt x="2985917" y="-16118"/>
                  <a:pt x="3105601" y="0"/>
                </a:cubicBezTo>
                <a:cubicBezTo>
                  <a:pt x="3225286" y="16118"/>
                  <a:pt x="3588248" y="-23690"/>
                  <a:pt x="3929710" y="0"/>
                </a:cubicBezTo>
                <a:cubicBezTo>
                  <a:pt x="4271172" y="23690"/>
                  <a:pt x="4549051" y="8056"/>
                  <a:pt x="4753820" y="0"/>
                </a:cubicBezTo>
                <a:cubicBezTo>
                  <a:pt x="4958589" y="-8056"/>
                  <a:pt x="5276803" y="-31364"/>
                  <a:pt x="5434902" y="0"/>
                </a:cubicBezTo>
                <a:cubicBezTo>
                  <a:pt x="5593001" y="31364"/>
                  <a:pt x="5590921" y="6949"/>
                  <a:pt x="5686902" y="0"/>
                </a:cubicBezTo>
                <a:cubicBezTo>
                  <a:pt x="5782883" y="-6949"/>
                  <a:pt x="5945358" y="16891"/>
                  <a:pt x="6081930" y="0"/>
                </a:cubicBezTo>
                <a:cubicBezTo>
                  <a:pt x="6218502" y="-16891"/>
                  <a:pt x="6459960" y="10377"/>
                  <a:pt x="6619984" y="0"/>
                </a:cubicBezTo>
                <a:cubicBezTo>
                  <a:pt x="6780008" y="-10377"/>
                  <a:pt x="6797642" y="4863"/>
                  <a:pt x="6871985" y="0"/>
                </a:cubicBezTo>
                <a:cubicBezTo>
                  <a:pt x="6946328" y="-4863"/>
                  <a:pt x="7153054" y="5692"/>
                  <a:pt x="7267012" y="0"/>
                </a:cubicBezTo>
                <a:cubicBezTo>
                  <a:pt x="7380970" y="-5692"/>
                  <a:pt x="7395510" y="-8896"/>
                  <a:pt x="7519013" y="0"/>
                </a:cubicBezTo>
                <a:cubicBezTo>
                  <a:pt x="7642516" y="8896"/>
                  <a:pt x="7929981" y="11516"/>
                  <a:pt x="8057068" y="0"/>
                </a:cubicBezTo>
                <a:cubicBezTo>
                  <a:pt x="8184156" y="-11516"/>
                  <a:pt x="8187506" y="11026"/>
                  <a:pt x="8309068" y="0"/>
                </a:cubicBezTo>
                <a:cubicBezTo>
                  <a:pt x="8430630" y="-11026"/>
                  <a:pt x="8945300" y="16341"/>
                  <a:pt x="9276204" y="0"/>
                </a:cubicBezTo>
                <a:cubicBezTo>
                  <a:pt x="9607108" y="-16341"/>
                  <a:pt x="9479416" y="-17284"/>
                  <a:pt x="9671232" y="0"/>
                </a:cubicBezTo>
                <a:cubicBezTo>
                  <a:pt x="9863048" y="17284"/>
                  <a:pt x="9847029" y="5508"/>
                  <a:pt x="9923232" y="0"/>
                </a:cubicBezTo>
                <a:cubicBezTo>
                  <a:pt x="9999435" y="-5508"/>
                  <a:pt x="10467670" y="-6202"/>
                  <a:pt x="10604314" y="0"/>
                </a:cubicBezTo>
                <a:cubicBezTo>
                  <a:pt x="10740958" y="6202"/>
                  <a:pt x="10733573" y="-12441"/>
                  <a:pt x="10856315" y="0"/>
                </a:cubicBezTo>
                <a:cubicBezTo>
                  <a:pt x="10979057" y="12441"/>
                  <a:pt x="11051360" y="893"/>
                  <a:pt x="11108315" y="0"/>
                </a:cubicBezTo>
                <a:cubicBezTo>
                  <a:pt x="11165270" y="-893"/>
                  <a:pt x="11558904" y="18108"/>
                  <a:pt x="11789397" y="0"/>
                </a:cubicBezTo>
                <a:cubicBezTo>
                  <a:pt x="12019890" y="-18108"/>
                  <a:pt x="12398762" y="26991"/>
                  <a:pt x="12756534" y="0"/>
                </a:cubicBezTo>
                <a:cubicBezTo>
                  <a:pt x="13114306" y="-26991"/>
                  <a:pt x="13215034" y="20281"/>
                  <a:pt x="13437616" y="0"/>
                </a:cubicBezTo>
                <a:cubicBezTo>
                  <a:pt x="13660198" y="-20281"/>
                  <a:pt x="13724730" y="-14405"/>
                  <a:pt x="13975671" y="0"/>
                </a:cubicBezTo>
                <a:cubicBezTo>
                  <a:pt x="14226612" y="14405"/>
                  <a:pt x="14448455" y="13275"/>
                  <a:pt x="14718050" y="0"/>
                </a:cubicBezTo>
                <a:cubicBezTo>
                  <a:pt x="14919986" y="380"/>
                  <a:pt x="15131033" y="170195"/>
                  <a:pt x="15133377" y="415327"/>
                </a:cubicBezTo>
                <a:cubicBezTo>
                  <a:pt x="15148246" y="638360"/>
                  <a:pt x="15157847" y="829334"/>
                  <a:pt x="15133377" y="969080"/>
                </a:cubicBezTo>
                <a:cubicBezTo>
                  <a:pt x="15108907" y="1108826"/>
                  <a:pt x="15151383" y="1317864"/>
                  <a:pt x="15133377" y="1522834"/>
                </a:cubicBezTo>
                <a:cubicBezTo>
                  <a:pt x="15115371" y="1727804"/>
                  <a:pt x="15118303" y="1811320"/>
                  <a:pt x="15133377" y="2076587"/>
                </a:cubicBezTo>
                <a:cubicBezTo>
                  <a:pt x="15087905" y="2314356"/>
                  <a:pt x="14934058" y="2483492"/>
                  <a:pt x="14718050" y="2491914"/>
                </a:cubicBezTo>
                <a:cubicBezTo>
                  <a:pt x="14516483" y="2461764"/>
                  <a:pt x="14207750" y="2461471"/>
                  <a:pt x="14036968" y="2491914"/>
                </a:cubicBezTo>
                <a:cubicBezTo>
                  <a:pt x="13866186" y="2522357"/>
                  <a:pt x="13287834" y="2483968"/>
                  <a:pt x="13069831" y="2491914"/>
                </a:cubicBezTo>
                <a:cubicBezTo>
                  <a:pt x="12851828" y="2499860"/>
                  <a:pt x="12774573" y="2492154"/>
                  <a:pt x="12531777" y="2491914"/>
                </a:cubicBezTo>
                <a:cubicBezTo>
                  <a:pt x="12288981" y="2491674"/>
                  <a:pt x="12101571" y="2489932"/>
                  <a:pt x="11993722" y="2491914"/>
                </a:cubicBezTo>
                <a:cubicBezTo>
                  <a:pt x="11885873" y="2493896"/>
                  <a:pt x="11384197" y="2487199"/>
                  <a:pt x="11169613" y="2491914"/>
                </a:cubicBezTo>
                <a:cubicBezTo>
                  <a:pt x="10955029" y="2496629"/>
                  <a:pt x="10705629" y="2497588"/>
                  <a:pt x="10488530" y="2491914"/>
                </a:cubicBezTo>
                <a:cubicBezTo>
                  <a:pt x="10271431" y="2486240"/>
                  <a:pt x="10089677" y="2505989"/>
                  <a:pt x="9950476" y="2491914"/>
                </a:cubicBezTo>
                <a:cubicBezTo>
                  <a:pt x="9811275" y="2477839"/>
                  <a:pt x="9599270" y="2466356"/>
                  <a:pt x="9412421" y="2491914"/>
                </a:cubicBezTo>
                <a:cubicBezTo>
                  <a:pt x="9225573" y="2517472"/>
                  <a:pt x="9071189" y="2507501"/>
                  <a:pt x="8731339" y="2491914"/>
                </a:cubicBezTo>
                <a:cubicBezTo>
                  <a:pt x="8391489" y="2476327"/>
                  <a:pt x="8197215" y="2511795"/>
                  <a:pt x="7764202" y="2491914"/>
                </a:cubicBezTo>
                <a:cubicBezTo>
                  <a:pt x="7331189" y="2472033"/>
                  <a:pt x="7024926" y="2473313"/>
                  <a:pt x="6797066" y="2491914"/>
                </a:cubicBezTo>
                <a:cubicBezTo>
                  <a:pt x="6569206" y="2510515"/>
                  <a:pt x="6451178" y="2516922"/>
                  <a:pt x="6259011" y="2491914"/>
                </a:cubicBezTo>
                <a:cubicBezTo>
                  <a:pt x="6066844" y="2466906"/>
                  <a:pt x="5739671" y="2538692"/>
                  <a:pt x="5291874" y="2491914"/>
                </a:cubicBezTo>
                <a:cubicBezTo>
                  <a:pt x="4844077" y="2445136"/>
                  <a:pt x="4762113" y="2491852"/>
                  <a:pt x="4610792" y="2491914"/>
                </a:cubicBezTo>
                <a:cubicBezTo>
                  <a:pt x="4459471" y="2491976"/>
                  <a:pt x="4110390" y="2476811"/>
                  <a:pt x="3643656" y="2491914"/>
                </a:cubicBezTo>
                <a:cubicBezTo>
                  <a:pt x="3176922" y="2507017"/>
                  <a:pt x="3157395" y="2532581"/>
                  <a:pt x="2676519" y="2491914"/>
                </a:cubicBezTo>
                <a:cubicBezTo>
                  <a:pt x="2195643" y="2451247"/>
                  <a:pt x="2223327" y="2525960"/>
                  <a:pt x="1995437" y="2491914"/>
                </a:cubicBezTo>
                <a:cubicBezTo>
                  <a:pt x="1767547" y="2457868"/>
                  <a:pt x="1833657" y="2490228"/>
                  <a:pt x="1743437" y="2491914"/>
                </a:cubicBezTo>
                <a:cubicBezTo>
                  <a:pt x="1653217" y="2493600"/>
                  <a:pt x="1594726" y="2488913"/>
                  <a:pt x="1491437" y="2491914"/>
                </a:cubicBezTo>
                <a:cubicBezTo>
                  <a:pt x="1388148" y="2494915"/>
                  <a:pt x="1185707" y="2500603"/>
                  <a:pt x="1096409" y="2491914"/>
                </a:cubicBezTo>
                <a:cubicBezTo>
                  <a:pt x="1007111" y="2483225"/>
                  <a:pt x="723848" y="2473050"/>
                  <a:pt x="415327" y="2491914"/>
                </a:cubicBezTo>
                <a:cubicBezTo>
                  <a:pt x="169161" y="2531771"/>
                  <a:pt x="-10741" y="2345582"/>
                  <a:pt x="0" y="2076587"/>
                </a:cubicBezTo>
                <a:cubicBezTo>
                  <a:pt x="8020" y="1834821"/>
                  <a:pt x="-10056" y="1808812"/>
                  <a:pt x="0" y="1556059"/>
                </a:cubicBezTo>
                <a:cubicBezTo>
                  <a:pt x="10056" y="1303306"/>
                  <a:pt x="-4863" y="1286473"/>
                  <a:pt x="0" y="1052143"/>
                </a:cubicBezTo>
                <a:cubicBezTo>
                  <a:pt x="4863" y="817813"/>
                  <a:pt x="28048" y="675716"/>
                  <a:pt x="0" y="415327"/>
                </a:cubicBezTo>
                <a:close/>
              </a:path>
              <a:path w="15133377" h="2491914" stroke="0" extrusionOk="0">
                <a:moveTo>
                  <a:pt x="0" y="415327"/>
                </a:moveTo>
                <a:cubicBezTo>
                  <a:pt x="13082" y="165482"/>
                  <a:pt x="155730" y="-23084"/>
                  <a:pt x="415327" y="0"/>
                </a:cubicBezTo>
                <a:cubicBezTo>
                  <a:pt x="568104" y="7763"/>
                  <a:pt x="639657" y="-10346"/>
                  <a:pt x="810355" y="0"/>
                </a:cubicBezTo>
                <a:cubicBezTo>
                  <a:pt x="981053" y="10346"/>
                  <a:pt x="1157777" y="-1020"/>
                  <a:pt x="1348409" y="0"/>
                </a:cubicBezTo>
                <a:cubicBezTo>
                  <a:pt x="1539041" y="1020"/>
                  <a:pt x="1515038" y="958"/>
                  <a:pt x="1600410" y="0"/>
                </a:cubicBezTo>
                <a:cubicBezTo>
                  <a:pt x="1685782" y="-958"/>
                  <a:pt x="2200808" y="11411"/>
                  <a:pt x="2567546" y="0"/>
                </a:cubicBezTo>
                <a:cubicBezTo>
                  <a:pt x="2934284" y="-11411"/>
                  <a:pt x="2759713" y="-8896"/>
                  <a:pt x="2819547" y="0"/>
                </a:cubicBezTo>
                <a:cubicBezTo>
                  <a:pt x="2879381" y="8896"/>
                  <a:pt x="3496798" y="518"/>
                  <a:pt x="3786683" y="0"/>
                </a:cubicBezTo>
                <a:cubicBezTo>
                  <a:pt x="4076568" y="-518"/>
                  <a:pt x="3945119" y="-7348"/>
                  <a:pt x="4038683" y="0"/>
                </a:cubicBezTo>
                <a:cubicBezTo>
                  <a:pt x="4132247" y="7348"/>
                  <a:pt x="4208245" y="-10286"/>
                  <a:pt x="4290684" y="0"/>
                </a:cubicBezTo>
                <a:cubicBezTo>
                  <a:pt x="4373123" y="10286"/>
                  <a:pt x="4829924" y="10468"/>
                  <a:pt x="5114793" y="0"/>
                </a:cubicBezTo>
                <a:cubicBezTo>
                  <a:pt x="5399662" y="-10468"/>
                  <a:pt x="5455549" y="6660"/>
                  <a:pt x="5795875" y="0"/>
                </a:cubicBezTo>
                <a:cubicBezTo>
                  <a:pt x="6136201" y="-6660"/>
                  <a:pt x="6323881" y="38179"/>
                  <a:pt x="6619984" y="0"/>
                </a:cubicBezTo>
                <a:cubicBezTo>
                  <a:pt x="6916087" y="-38179"/>
                  <a:pt x="6759799" y="9879"/>
                  <a:pt x="6871985" y="0"/>
                </a:cubicBezTo>
                <a:cubicBezTo>
                  <a:pt x="6984171" y="-9879"/>
                  <a:pt x="7334177" y="33515"/>
                  <a:pt x="7696094" y="0"/>
                </a:cubicBezTo>
                <a:cubicBezTo>
                  <a:pt x="8058011" y="-33515"/>
                  <a:pt x="7853188" y="-5622"/>
                  <a:pt x="7948094" y="0"/>
                </a:cubicBezTo>
                <a:cubicBezTo>
                  <a:pt x="8043000" y="5622"/>
                  <a:pt x="8075148" y="-7496"/>
                  <a:pt x="8200095" y="0"/>
                </a:cubicBezTo>
                <a:cubicBezTo>
                  <a:pt x="8325042" y="7496"/>
                  <a:pt x="8848948" y="-32559"/>
                  <a:pt x="9024204" y="0"/>
                </a:cubicBezTo>
                <a:cubicBezTo>
                  <a:pt x="9199460" y="32559"/>
                  <a:pt x="9276685" y="5052"/>
                  <a:pt x="9419232" y="0"/>
                </a:cubicBezTo>
                <a:cubicBezTo>
                  <a:pt x="9561779" y="-5052"/>
                  <a:pt x="9935347" y="-8779"/>
                  <a:pt x="10386368" y="0"/>
                </a:cubicBezTo>
                <a:cubicBezTo>
                  <a:pt x="10837389" y="8779"/>
                  <a:pt x="10912682" y="-15580"/>
                  <a:pt x="11210477" y="0"/>
                </a:cubicBezTo>
                <a:cubicBezTo>
                  <a:pt x="11508272" y="15580"/>
                  <a:pt x="11854883" y="38438"/>
                  <a:pt x="12177614" y="0"/>
                </a:cubicBezTo>
                <a:cubicBezTo>
                  <a:pt x="12500345" y="-38438"/>
                  <a:pt x="12322120" y="-1871"/>
                  <a:pt x="12429614" y="0"/>
                </a:cubicBezTo>
                <a:cubicBezTo>
                  <a:pt x="12537108" y="1871"/>
                  <a:pt x="12565421" y="2718"/>
                  <a:pt x="12681615" y="0"/>
                </a:cubicBezTo>
                <a:cubicBezTo>
                  <a:pt x="12797809" y="-2718"/>
                  <a:pt x="12959665" y="7669"/>
                  <a:pt x="13219669" y="0"/>
                </a:cubicBezTo>
                <a:cubicBezTo>
                  <a:pt x="13479673" y="-7669"/>
                  <a:pt x="13370974" y="5685"/>
                  <a:pt x="13471670" y="0"/>
                </a:cubicBezTo>
                <a:cubicBezTo>
                  <a:pt x="13572366" y="-5685"/>
                  <a:pt x="13648520" y="-6229"/>
                  <a:pt x="13723670" y="0"/>
                </a:cubicBezTo>
                <a:cubicBezTo>
                  <a:pt x="13798820" y="6229"/>
                  <a:pt x="13911254" y="-7614"/>
                  <a:pt x="13975671" y="0"/>
                </a:cubicBezTo>
                <a:cubicBezTo>
                  <a:pt x="14040088" y="7614"/>
                  <a:pt x="14355608" y="25335"/>
                  <a:pt x="14718050" y="0"/>
                </a:cubicBezTo>
                <a:cubicBezTo>
                  <a:pt x="14952458" y="40244"/>
                  <a:pt x="15154666" y="171944"/>
                  <a:pt x="15133377" y="415327"/>
                </a:cubicBezTo>
                <a:cubicBezTo>
                  <a:pt x="15149027" y="670431"/>
                  <a:pt x="15144167" y="729084"/>
                  <a:pt x="15133377" y="985693"/>
                </a:cubicBezTo>
                <a:cubicBezTo>
                  <a:pt x="15122587" y="1242302"/>
                  <a:pt x="15137896" y="1362701"/>
                  <a:pt x="15133377" y="1556059"/>
                </a:cubicBezTo>
                <a:cubicBezTo>
                  <a:pt x="15128858" y="1749417"/>
                  <a:pt x="15125251" y="1923338"/>
                  <a:pt x="15133377" y="2076587"/>
                </a:cubicBezTo>
                <a:cubicBezTo>
                  <a:pt x="15121412" y="2303360"/>
                  <a:pt x="14938574" y="2484102"/>
                  <a:pt x="14718050" y="2491914"/>
                </a:cubicBezTo>
                <a:cubicBezTo>
                  <a:pt x="14450226" y="2485888"/>
                  <a:pt x="14326463" y="2483297"/>
                  <a:pt x="14179995" y="2491914"/>
                </a:cubicBezTo>
                <a:cubicBezTo>
                  <a:pt x="14033527" y="2500531"/>
                  <a:pt x="13812838" y="2500785"/>
                  <a:pt x="13641940" y="2491914"/>
                </a:cubicBezTo>
                <a:cubicBezTo>
                  <a:pt x="13471042" y="2483043"/>
                  <a:pt x="13330209" y="2492032"/>
                  <a:pt x="13246913" y="2491914"/>
                </a:cubicBezTo>
                <a:cubicBezTo>
                  <a:pt x="13163617" y="2491796"/>
                  <a:pt x="13059995" y="2493833"/>
                  <a:pt x="12994912" y="2491914"/>
                </a:cubicBezTo>
                <a:cubicBezTo>
                  <a:pt x="12929829" y="2489995"/>
                  <a:pt x="12685591" y="2510005"/>
                  <a:pt x="12599885" y="2491914"/>
                </a:cubicBezTo>
                <a:cubicBezTo>
                  <a:pt x="12514179" y="2473823"/>
                  <a:pt x="12274892" y="2483772"/>
                  <a:pt x="12061830" y="2491914"/>
                </a:cubicBezTo>
                <a:cubicBezTo>
                  <a:pt x="11848768" y="2500056"/>
                  <a:pt x="11446165" y="2467273"/>
                  <a:pt x="11094694" y="2491914"/>
                </a:cubicBezTo>
                <a:cubicBezTo>
                  <a:pt x="10743223" y="2516555"/>
                  <a:pt x="10413234" y="2535059"/>
                  <a:pt x="10127557" y="2491914"/>
                </a:cubicBezTo>
                <a:cubicBezTo>
                  <a:pt x="9841880" y="2448769"/>
                  <a:pt x="9995963" y="2488584"/>
                  <a:pt x="9875557" y="2491914"/>
                </a:cubicBezTo>
                <a:cubicBezTo>
                  <a:pt x="9755151" y="2495244"/>
                  <a:pt x="9579051" y="2495008"/>
                  <a:pt x="9337502" y="2491914"/>
                </a:cubicBezTo>
                <a:cubicBezTo>
                  <a:pt x="9095954" y="2488820"/>
                  <a:pt x="9176718" y="2486972"/>
                  <a:pt x="9085501" y="2491914"/>
                </a:cubicBezTo>
                <a:cubicBezTo>
                  <a:pt x="8994284" y="2496856"/>
                  <a:pt x="8562265" y="2518328"/>
                  <a:pt x="8404419" y="2491914"/>
                </a:cubicBezTo>
                <a:cubicBezTo>
                  <a:pt x="8246573" y="2465500"/>
                  <a:pt x="7862954" y="2522066"/>
                  <a:pt x="7723337" y="2491914"/>
                </a:cubicBezTo>
                <a:cubicBezTo>
                  <a:pt x="7583720" y="2461762"/>
                  <a:pt x="7232866" y="2531674"/>
                  <a:pt x="6899228" y="2491914"/>
                </a:cubicBezTo>
                <a:cubicBezTo>
                  <a:pt x="6565590" y="2452154"/>
                  <a:pt x="6433995" y="2471821"/>
                  <a:pt x="6218146" y="2491914"/>
                </a:cubicBezTo>
                <a:cubicBezTo>
                  <a:pt x="6002297" y="2512007"/>
                  <a:pt x="5733302" y="2527618"/>
                  <a:pt x="5394037" y="2491914"/>
                </a:cubicBezTo>
                <a:cubicBezTo>
                  <a:pt x="5054772" y="2456210"/>
                  <a:pt x="5141094" y="2504813"/>
                  <a:pt x="4999009" y="2491914"/>
                </a:cubicBezTo>
                <a:cubicBezTo>
                  <a:pt x="4856924" y="2479015"/>
                  <a:pt x="4617245" y="2467107"/>
                  <a:pt x="4317927" y="2491914"/>
                </a:cubicBezTo>
                <a:cubicBezTo>
                  <a:pt x="4018609" y="2516721"/>
                  <a:pt x="4006530" y="2479710"/>
                  <a:pt x="3922900" y="2491914"/>
                </a:cubicBezTo>
                <a:cubicBezTo>
                  <a:pt x="3839270" y="2504118"/>
                  <a:pt x="3408980" y="2497272"/>
                  <a:pt x="3098790" y="2491914"/>
                </a:cubicBezTo>
                <a:cubicBezTo>
                  <a:pt x="2788600" y="2486557"/>
                  <a:pt x="2453803" y="2488859"/>
                  <a:pt x="2274681" y="2491914"/>
                </a:cubicBezTo>
                <a:cubicBezTo>
                  <a:pt x="2095559" y="2494969"/>
                  <a:pt x="1764349" y="2511605"/>
                  <a:pt x="1307544" y="2491914"/>
                </a:cubicBezTo>
                <a:cubicBezTo>
                  <a:pt x="850739" y="2472223"/>
                  <a:pt x="1133273" y="2495888"/>
                  <a:pt x="1055544" y="2491914"/>
                </a:cubicBezTo>
                <a:cubicBezTo>
                  <a:pt x="977815" y="2487940"/>
                  <a:pt x="721982" y="2491559"/>
                  <a:pt x="415327" y="2491914"/>
                </a:cubicBezTo>
                <a:cubicBezTo>
                  <a:pt x="181326" y="2511146"/>
                  <a:pt x="-5803" y="2318093"/>
                  <a:pt x="0" y="2076587"/>
                </a:cubicBezTo>
                <a:cubicBezTo>
                  <a:pt x="81" y="1898916"/>
                  <a:pt x="-18630" y="1768161"/>
                  <a:pt x="0" y="1539446"/>
                </a:cubicBezTo>
                <a:cubicBezTo>
                  <a:pt x="18630" y="1310731"/>
                  <a:pt x="-3612" y="1207085"/>
                  <a:pt x="0" y="969080"/>
                </a:cubicBezTo>
                <a:cubicBezTo>
                  <a:pt x="3612" y="731075"/>
                  <a:pt x="-16911" y="613492"/>
                  <a:pt x="0" y="41532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8DF"/>
            </a:solidFill>
            <a:extLst>
              <a:ext uri="{C807C97D-BFC1-408E-A445-0C87EB9F89A2}">
                <ask:lineSketchStyleProps xmlns:ask="http://schemas.microsoft.com/office/drawing/2018/sketchyshapes" xmlns="" sd="136878385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xmlns="" id="{4F799471-3D55-2C5C-4A61-2B5053036734}"/>
              </a:ext>
            </a:extLst>
          </p:cNvPr>
          <p:cNvSpPr/>
          <p:nvPr/>
        </p:nvSpPr>
        <p:spPr>
          <a:xfrm>
            <a:off x="2286000" y="450678"/>
            <a:ext cx="139445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800">
                <a:ln w="0"/>
              </a:rPr>
              <a:t>Nêu ý nghĩa của những việc làm thể hiện tình yêu thương và trách nhiệm để tạo dựng bầu không khí vui vẻ, đầm ấm trong gia đình.</a:t>
            </a:r>
            <a:endParaRPr lang="vi-VN" sz="4800" b="0" cap="none" spc="0">
              <a:ln w="0"/>
              <a:solidFill>
                <a:schemeClr val="tx1"/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775E0924-1F91-8CDB-8142-332898DF51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1" y="685943"/>
            <a:ext cx="1546151" cy="1692592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A368C1ED-64A3-925C-7AAA-59AFF750C5A1}"/>
              </a:ext>
            </a:extLst>
          </p:cNvPr>
          <p:cNvSpPr/>
          <p:nvPr/>
        </p:nvSpPr>
        <p:spPr>
          <a:xfrm rot="-717662" flipH="1">
            <a:off x="16972718" y="6611557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3625560-F582-17C8-BD39-69FE454D13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485" y="3689563"/>
            <a:ext cx="12827031" cy="6742888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8CBE5973-E944-05E8-11B2-C67279CCA8AA}"/>
              </a:ext>
            </a:extLst>
          </p:cNvPr>
          <p:cNvGrpSpPr/>
          <p:nvPr/>
        </p:nvGrpSpPr>
        <p:grpSpPr>
          <a:xfrm>
            <a:off x="5867400" y="3060774"/>
            <a:ext cx="6858000" cy="1585816"/>
            <a:chOff x="5867400" y="3060774"/>
            <a:chExt cx="6858000" cy="1585816"/>
          </a:xfrm>
        </p:grpSpPr>
        <p:sp>
          <p:nvSpPr>
            <p:cNvPr id="8" name="Bong bóng Lời nói: Hình chữ nhật với Góc Tròn 7">
              <a:extLst>
                <a:ext uri="{FF2B5EF4-FFF2-40B4-BE49-F238E27FC236}">
                  <a16:creationId xmlns:a16="http://schemas.microsoft.com/office/drawing/2014/main" xmlns="" id="{F7421E7D-2C67-EB4C-E958-6ECC5ACCB1AE}"/>
                </a:ext>
              </a:extLst>
            </p:cNvPr>
            <p:cNvSpPr/>
            <p:nvPr/>
          </p:nvSpPr>
          <p:spPr>
            <a:xfrm>
              <a:off x="5867400" y="3060774"/>
              <a:ext cx="6858000" cy="1585815"/>
            </a:xfrm>
            <a:prstGeom prst="wedgeRoundRectCallout">
              <a:avLst>
                <a:gd name="adj1" fmla="val -1978"/>
                <a:gd name="adj2" fmla="val 64831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xmlns="" id="{3AEA8088-D5C2-DD64-EBD8-A09A605F3A20}"/>
                </a:ext>
              </a:extLst>
            </p:cNvPr>
            <p:cNvSpPr/>
            <p:nvPr/>
          </p:nvSpPr>
          <p:spPr>
            <a:xfrm>
              <a:off x="6036733" y="3076930"/>
              <a:ext cx="6519333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vi-VN" sz="3200" b="0" cap="none" spc="0">
                  <a:ln w="0"/>
                  <a:solidFill>
                    <a:schemeClr val="tx1"/>
                  </a:solidFill>
                </a:rPr>
                <a:t>Mình nghĩ tham gia làm việc nhà là thể hiện trách nhiệm và tình yêu thương với người thân.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5359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A471E0-DFC0-8702-8A5B-24782C504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163B1615-52D2-B64D-EA08-9B1ADB9E87DE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D92A9477-90C7-4F24-4274-485E7C965212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3F05722D-7617-254C-2E90-21B052E53974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B6A61A91-B51C-41AA-2A7E-C55CFE45C765}"/>
              </a:ext>
            </a:extLst>
          </p:cNvPr>
          <p:cNvGrpSpPr/>
          <p:nvPr/>
        </p:nvGrpSpPr>
        <p:grpSpPr>
          <a:xfrm>
            <a:off x="2743200" y="1455773"/>
            <a:ext cx="11945816" cy="6289248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6CEADD08-70B1-A94E-C3AC-2448593669D6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F834B76B-FBD6-EFD5-040B-747C5AE5F5CD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9E838D92-9100-9512-6CF1-E0FDF6F228DD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9C278559-399E-6AA7-77B6-CB088DF1F50F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280D3E0E-42C0-7C14-F22B-06DA423B3321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BF9651FB-74BF-3C77-3706-777604572C7B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2CF6FF4C-2C5E-72F8-D5EF-98626129A51C}"/>
              </a:ext>
            </a:extLst>
          </p:cNvPr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4B8C120B-6DED-1266-BE50-80FAA1B6C247}"/>
              </a:ext>
            </a:extLst>
          </p:cNvPr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CBB8860D-FA09-16E4-AEFF-B64E44DEAC7E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7CB3BB0D-81A8-3D74-F573-547CF2A139F5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51889E35-B0A2-AFBA-6AC0-01BFB778D9ED}"/>
              </a:ext>
            </a:extLst>
          </p:cNvPr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C24740DF-DA39-F34C-871D-80C82ED93D76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F2A196A6-0358-0479-CE46-C7BE7F0B5302}"/>
              </a:ext>
            </a:extLst>
          </p:cNvPr>
          <p:cNvSpPr txBox="1">
            <a:spLocks noChangeAspect="1"/>
          </p:cNvSpPr>
          <p:nvPr/>
        </p:nvSpPr>
        <p:spPr>
          <a:xfrm>
            <a:off x="3757237" y="3026276"/>
            <a:ext cx="9603495" cy="2313423"/>
          </a:xfrm>
          <a:custGeom>
            <a:avLst/>
            <a:gdLst/>
            <a:ahLst/>
            <a:cxnLst/>
            <a:rect l="l" t="t" r="r" b="b"/>
            <a:pathLst>
              <a:path w="9603495" h="2313423">
                <a:moveTo>
                  <a:pt x="1962797" y="1178815"/>
                </a:moveTo>
                <a:cubicBezTo>
                  <a:pt x="1940343" y="1178815"/>
                  <a:pt x="1922802" y="1183025"/>
                  <a:pt x="1910171" y="1191445"/>
                </a:cubicBezTo>
                <a:cubicBezTo>
                  <a:pt x="1904559" y="1199865"/>
                  <a:pt x="1900348" y="1224423"/>
                  <a:pt x="1897541" y="1265120"/>
                </a:cubicBezTo>
                <a:cubicBezTo>
                  <a:pt x="1896138" y="1284767"/>
                  <a:pt x="1895436" y="1306519"/>
                  <a:pt x="1895436" y="1330376"/>
                </a:cubicBezTo>
                <a:cubicBezTo>
                  <a:pt x="1895436" y="1354233"/>
                  <a:pt x="1895436" y="1380195"/>
                  <a:pt x="1895436" y="1408262"/>
                </a:cubicBezTo>
                <a:cubicBezTo>
                  <a:pt x="1895436" y="1436329"/>
                  <a:pt x="1895787" y="1464747"/>
                  <a:pt x="1896489" y="1493516"/>
                </a:cubicBezTo>
                <a:cubicBezTo>
                  <a:pt x="1897190" y="1522284"/>
                  <a:pt x="1898243" y="1552807"/>
                  <a:pt x="1899646" y="1585084"/>
                </a:cubicBezTo>
                <a:cubicBezTo>
                  <a:pt x="1901050" y="1617361"/>
                  <a:pt x="1902453" y="1647533"/>
                  <a:pt x="1903856" y="1675600"/>
                </a:cubicBezTo>
                <a:cubicBezTo>
                  <a:pt x="1905261" y="1703667"/>
                  <a:pt x="1907366" y="1731033"/>
                  <a:pt x="1910171" y="1757696"/>
                </a:cubicBezTo>
                <a:cubicBezTo>
                  <a:pt x="1914382" y="1809620"/>
                  <a:pt x="1918592" y="1853826"/>
                  <a:pt x="1922802" y="1890313"/>
                </a:cubicBezTo>
                <a:cubicBezTo>
                  <a:pt x="1927012" y="1926800"/>
                  <a:pt x="1929819" y="1945745"/>
                  <a:pt x="1931222" y="1947149"/>
                </a:cubicBezTo>
                <a:lnTo>
                  <a:pt x="1995010" y="1947149"/>
                </a:lnTo>
                <a:lnTo>
                  <a:pt x="1995688" y="1944912"/>
                </a:lnTo>
                <a:cubicBezTo>
                  <a:pt x="1997267" y="1937281"/>
                  <a:pt x="1999635" y="1919783"/>
                  <a:pt x="2002793" y="1892418"/>
                </a:cubicBezTo>
                <a:cubicBezTo>
                  <a:pt x="2007003" y="1855931"/>
                  <a:pt x="2011213" y="1811725"/>
                  <a:pt x="2015423" y="1759801"/>
                </a:cubicBezTo>
                <a:cubicBezTo>
                  <a:pt x="2018229" y="1733138"/>
                  <a:pt x="2020334" y="1705422"/>
                  <a:pt x="2021738" y="1676653"/>
                </a:cubicBezTo>
                <a:cubicBezTo>
                  <a:pt x="2023141" y="1647884"/>
                  <a:pt x="2024544" y="1617361"/>
                  <a:pt x="2025949" y="1585084"/>
                </a:cubicBezTo>
                <a:cubicBezTo>
                  <a:pt x="2027352" y="1552807"/>
                  <a:pt x="2028404" y="1522284"/>
                  <a:pt x="2029106" y="1493516"/>
                </a:cubicBezTo>
                <a:cubicBezTo>
                  <a:pt x="2029808" y="1464747"/>
                  <a:pt x="2030159" y="1436329"/>
                  <a:pt x="2030159" y="1408262"/>
                </a:cubicBezTo>
                <a:cubicBezTo>
                  <a:pt x="2030159" y="1380195"/>
                  <a:pt x="2030159" y="1354233"/>
                  <a:pt x="2030159" y="1330376"/>
                </a:cubicBezTo>
                <a:cubicBezTo>
                  <a:pt x="2030159" y="1306519"/>
                  <a:pt x="2029457" y="1284767"/>
                  <a:pt x="2028054" y="1265120"/>
                </a:cubicBezTo>
                <a:cubicBezTo>
                  <a:pt x="2025246" y="1224423"/>
                  <a:pt x="2021036" y="1199865"/>
                  <a:pt x="2015423" y="1191445"/>
                </a:cubicBezTo>
                <a:cubicBezTo>
                  <a:pt x="2002793" y="1183025"/>
                  <a:pt x="1985251" y="1178815"/>
                  <a:pt x="1962797" y="1178815"/>
                </a:cubicBezTo>
                <a:close/>
                <a:moveTo>
                  <a:pt x="5827984" y="884111"/>
                </a:moveTo>
                <a:lnTo>
                  <a:pt x="5827984" y="886216"/>
                </a:lnTo>
                <a:cubicBezTo>
                  <a:pt x="5825178" y="887619"/>
                  <a:pt x="5820968" y="891127"/>
                  <a:pt x="5815354" y="896741"/>
                </a:cubicBezTo>
                <a:close/>
                <a:moveTo>
                  <a:pt x="6204784" y="791490"/>
                </a:moveTo>
                <a:cubicBezTo>
                  <a:pt x="6213204" y="791490"/>
                  <a:pt x="6223730" y="791840"/>
                  <a:pt x="6236360" y="792542"/>
                </a:cubicBezTo>
                <a:cubicBezTo>
                  <a:pt x="6248990" y="793244"/>
                  <a:pt x="6261970" y="794647"/>
                  <a:pt x="6275303" y="796752"/>
                </a:cubicBezTo>
                <a:cubicBezTo>
                  <a:pt x="6288634" y="798857"/>
                  <a:pt x="6300914" y="802366"/>
                  <a:pt x="6312140" y="807277"/>
                </a:cubicBezTo>
                <a:cubicBezTo>
                  <a:pt x="6323368" y="812189"/>
                  <a:pt x="6331086" y="818855"/>
                  <a:pt x="6335296" y="827275"/>
                </a:cubicBezTo>
                <a:cubicBezTo>
                  <a:pt x="6333892" y="839905"/>
                  <a:pt x="6331787" y="863060"/>
                  <a:pt x="6328981" y="896741"/>
                </a:cubicBezTo>
                <a:cubicBezTo>
                  <a:pt x="6327578" y="913581"/>
                  <a:pt x="6326524" y="931474"/>
                  <a:pt x="6325823" y="950419"/>
                </a:cubicBezTo>
                <a:cubicBezTo>
                  <a:pt x="6325122" y="969364"/>
                  <a:pt x="6323368" y="990064"/>
                  <a:pt x="6320560" y="1012517"/>
                </a:cubicBezTo>
                <a:cubicBezTo>
                  <a:pt x="6316351" y="1060231"/>
                  <a:pt x="6312491" y="1107244"/>
                  <a:pt x="6308984" y="1153554"/>
                </a:cubicBezTo>
                <a:cubicBezTo>
                  <a:pt x="6305474" y="1199865"/>
                  <a:pt x="6302317" y="1246877"/>
                  <a:pt x="6299510" y="1294591"/>
                </a:cubicBezTo>
                <a:cubicBezTo>
                  <a:pt x="6296703" y="1342305"/>
                  <a:pt x="6294598" y="1381599"/>
                  <a:pt x="6293196" y="1412472"/>
                </a:cubicBezTo>
                <a:cubicBezTo>
                  <a:pt x="6291792" y="1429312"/>
                  <a:pt x="6291090" y="1443346"/>
                  <a:pt x="6291090" y="1454573"/>
                </a:cubicBezTo>
                <a:cubicBezTo>
                  <a:pt x="6291090" y="1465800"/>
                  <a:pt x="6291090" y="1474921"/>
                  <a:pt x="6291090" y="1481938"/>
                </a:cubicBezTo>
                <a:cubicBezTo>
                  <a:pt x="6327578" y="1389317"/>
                  <a:pt x="6366520" y="1298099"/>
                  <a:pt x="6407919" y="1208285"/>
                </a:cubicBezTo>
                <a:cubicBezTo>
                  <a:pt x="6449318" y="1118470"/>
                  <a:pt x="6493172" y="1029358"/>
                  <a:pt x="6539483" y="940946"/>
                </a:cubicBezTo>
                <a:cubicBezTo>
                  <a:pt x="6571760" y="879199"/>
                  <a:pt x="6601230" y="831485"/>
                  <a:pt x="6627894" y="797805"/>
                </a:cubicBezTo>
                <a:cubicBezTo>
                  <a:pt x="6678415" y="793595"/>
                  <a:pt x="6726129" y="806926"/>
                  <a:pt x="6771036" y="837800"/>
                </a:cubicBezTo>
                <a:cubicBezTo>
                  <a:pt x="6814540" y="867270"/>
                  <a:pt x="6853834" y="900951"/>
                  <a:pt x="6888918" y="938841"/>
                </a:cubicBezTo>
                <a:cubicBezTo>
                  <a:pt x="6924001" y="976732"/>
                  <a:pt x="6955576" y="1018131"/>
                  <a:pt x="6983644" y="1063038"/>
                </a:cubicBezTo>
                <a:cubicBezTo>
                  <a:pt x="7006096" y="1100929"/>
                  <a:pt x="7018727" y="1125487"/>
                  <a:pt x="7021534" y="1136714"/>
                </a:cubicBezTo>
                <a:cubicBezTo>
                  <a:pt x="7024341" y="1147941"/>
                  <a:pt x="7015218" y="1169693"/>
                  <a:pt x="6994169" y="1201970"/>
                </a:cubicBezTo>
                <a:cubicBezTo>
                  <a:pt x="6945051" y="1280557"/>
                  <a:pt x="6888918" y="1353532"/>
                  <a:pt x="6825767" y="1420892"/>
                </a:cubicBezTo>
                <a:cubicBezTo>
                  <a:pt x="6762616" y="1488253"/>
                  <a:pt x="6694554" y="1550702"/>
                  <a:pt x="6621580" y="1608240"/>
                </a:cubicBezTo>
                <a:cubicBezTo>
                  <a:pt x="6652452" y="1630693"/>
                  <a:pt x="6689642" y="1663321"/>
                  <a:pt x="6733146" y="1706123"/>
                </a:cubicBezTo>
                <a:cubicBezTo>
                  <a:pt x="6776649" y="1748925"/>
                  <a:pt x="6819802" y="1795587"/>
                  <a:pt x="6862604" y="1846107"/>
                </a:cubicBezTo>
                <a:cubicBezTo>
                  <a:pt x="6905407" y="1896628"/>
                  <a:pt x="6944700" y="1947499"/>
                  <a:pt x="6980486" y="1998722"/>
                </a:cubicBezTo>
                <a:cubicBezTo>
                  <a:pt x="7016272" y="2049944"/>
                  <a:pt x="7041180" y="2094500"/>
                  <a:pt x="7055214" y="2132391"/>
                </a:cubicBezTo>
                <a:cubicBezTo>
                  <a:pt x="7055214" y="2163264"/>
                  <a:pt x="7039426" y="2188525"/>
                  <a:pt x="7007851" y="2208172"/>
                </a:cubicBezTo>
                <a:cubicBezTo>
                  <a:pt x="6976276" y="2227819"/>
                  <a:pt x="6939088" y="2243606"/>
                  <a:pt x="6896285" y="2255535"/>
                </a:cubicBezTo>
                <a:cubicBezTo>
                  <a:pt x="6853482" y="2267463"/>
                  <a:pt x="6809979" y="2275883"/>
                  <a:pt x="6765774" y="2280795"/>
                </a:cubicBezTo>
                <a:cubicBezTo>
                  <a:pt x="6721568" y="2285707"/>
                  <a:pt x="6687536" y="2288163"/>
                  <a:pt x="6663680" y="2288163"/>
                </a:cubicBezTo>
                <a:cubicBezTo>
                  <a:pt x="6658066" y="2288163"/>
                  <a:pt x="6649295" y="2287812"/>
                  <a:pt x="6637366" y="2287110"/>
                </a:cubicBezTo>
                <a:cubicBezTo>
                  <a:pt x="6625438" y="2286408"/>
                  <a:pt x="6613159" y="2285356"/>
                  <a:pt x="6600529" y="2283953"/>
                </a:cubicBezTo>
                <a:cubicBezTo>
                  <a:pt x="6587899" y="2282549"/>
                  <a:pt x="6576321" y="2280093"/>
                  <a:pt x="6565796" y="2276585"/>
                </a:cubicBezTo>
                <a:cubicBezTo>
                  <a:pt x="6555271" y="2273077"/>
                  <a:pt x="6547904" y="2268516"/>
                  <a:pt x="6543694" y="2262902"/>
                </a:cubicBezTo>
                <a:cubicBezTo>
                  <a:pt x="6497383" y="2198348"/>
                  <a:pt x="6455632" y="2131338"/>
                  <a:pt x="6418444" y="2061872"/>
                </a:cubicBezTo>
                <a:cubicBezTo>
                  <a:pt x="6381256" y="1992407"/>
                  <a:pt x="6345821" y="1921888"/>
                  <a:pt x="6312140" y="1850317"/>
                </a:cubicBezTo>
                <a:cubicBezTo>
                  <a:pt x="6312140" y="1857334"/>
                  <a:pt x="6312140" y="1867158"/>
                  <a:pt x="6312140" y="1879788"/>
                </a:cubicBezTo>
                <a:cubicBezTo>
                  <a:pt x="6312140" y="1892418"/>
                  <a:pt x="6312842" y="1907855"/>
                  <a:pt x="6314246" y="1926098"/>
                </a:cubicBezTo>
                <a:cubicBezTo>
                  <a:pt x="6315648" y="1944342"/>
                  <a:pt x="6316701" y="1962936"/>
                  <a:pt x="6317403" y="1981882"/>
                </a:cubicBezTo>
                <a:cubicBezTo>
                  <a:pt x="6318105" y="2000827"/>
                  <a:pt x="6318456" y="2020123"/>
                  <a:pt x="6318456" y="2039770"/>
                </a:cubicBezTo>
                <a:lnTo>
                  <a:pt x="6318456" y="2153441"/>
                </a:lnTo>
                <a:cubicBezTo>
                  <a:pt x="6318456" y="2171685"/>
                  <a:pt x="6318105" y="2187121"/>
                  <a:pt x="6317403" y="2199752"/>
                </a:cubicBezTo>
                <a:cubicBezTo>
                  <a:pt x="6316701" y="2212382"/>
                  <a:pt x="6315648" y="2222907"/>
                  <a:pt x="6314246" y="2231327"/>
                </a:cubicBezTo>
                <a:cubicBezTo>
                  <a:pt x="6312842" y="2239747"/>
                  <a:pt x="6301616" y="2246413"/>
                  <a:pt x="6280566" y="2251325"/>
                </a:cubicBezTo>
                <a:cubicBezTo>
                  <a:pt x="6259515" y="2256236"/>
                  <a:pt x="6236008" y="2260096"/>
                  <a:pt x="6210047" y="2262902"/>
                </a:cubicBezTo>
                <a:cubicBezTo>
                  <a:pt x="6184084" y="2265709"/>
                  <a:pt x="6159175" y="2267463"/>
                  <a:pt x="6135318" y="2268165"/>
                </a:cubicBezTo>
                <a:cubicBezTo>
                  <a:pt x="6111461" y="2268867"/>
                  <a:pt x="6094621" y="2269217"/>
                  <a:pt x="6084798" y="2269217"/>
                </a:cubicBezTo>
                <a:cubicBezTo>
                  <a:pt x="6053924" y="2269217"/>
                  <a:pt x="6021998" y="2268516"/>
                  <a:pt x="5989019" y="2267112"/>
                </a:cubicBezTo>
                <a:cubicBezTo>
                  <a:pt x="5956040" y="2265709"/>
                  <a:pt x="5924114" y="2260797"/>
                  <a:pt x="5893240" y="2252377"/>
                </a:cubicBezTo>
                <a:cubicBezTo>
                  <a:pt x="5870787" y="2245360"/>
                  <a:pt x="5858156" y="2236940"/>
                  <a:pt x="5855350" y="2227117"/>
                </a:cubicBezTo>
                <a:cubicBezTo>
                  <a:pt x="5841316" y="2082572"/>
                  <a:pt x="5831844" y="1938027"/>
                  <a:pt x="5826932" y="1793482"/>
                </a:cubicBezTo>
                <a:cubicBezTo>
                  <a:pt x="5822020" y="1648937"/>
                  <a:pt x="5819565" y="1503690"/>
                  <a:pt x="5819565" y="1357742"/>
                </a:cubicBezTo>
                <a:cubicBezTo>
                  <a:pt x="5819565" y="1277751"/>
                  <a:pt x="5820266" y="1199163"/>
                  <a:pt x="5821670" y="1121979"/>
                </a:cubicBezTo>
                <a:cubicBezTo>
                  <a:pt x="5823073" y="1044795"/>
                  <a:pt x="5825178" y="966207"/>
                  <a:pt x="5827984" y="886216"/>
                </a:cubicBezTo>
                <a:cubicBezTo>
                  <a:pt x="5851842" y="869375"/>
                  <a:pt x="5879207" y="854640"/>
                  <a:pt x="5910081" y="842010"/>
                </a:cubicBezTo>
                <a:cubicBezTo>
                  <a:pt x="5940954" y="829380"/>
                  <a:pt x="5973232" y="819556"/>
                  <a:pt x="6006912" y="812540"/>
                </a:cubicBezTo>
                <a:cubicBezTo>
                  <a:pt x="6040592" y="805523"/>
                  <a:pt x="6074623" y="800261"/>
                  <a:pt x="6109006" y="796752"/>
                </a:cubicBezTo>
                <a:cubicBezTo>
                  <a:pt x="6143388" y="793244"/>
                  <a:pt x="6175314" y="791490"/>
                  <a:pt x="6204784" y="791490"/>
                </a:cubicBezTo>
                <a:close/>
                <a:moveTo>
                  <a:pt x="3774138" y="778859"/>
                </a:moveTo>
                <a:cubicBezTo>
                  <a:pt x="3833079" y="778859"/>
                  <a:pt x="3868864" y="785174"/>
                  <a:pt x="3881494" y="797805"/>
                </a:cubicBezTo>
                <a:cubicBezTo>
                  <a:pt x="3894125" y="813241"/>
                  <a:pt x="3904649" y="853939"/>
                  <a:pt x="3913070" y="919896"/>
                </a:cubicBezTo>
                <a:cubicBezTo>
                  <a:pt x="3931314" y="1060231"/>
                  <a:pt x="3942540" y="1200566"/>
                  <a:pt x="3946750" y="1340901"/>
                </a:cubicBezTo>
                <a:cubicBezTo>
                  <a:pt x="3950960" y="1481236"/>
                  <a:pt x="3953065" y="1621571"/>
                  <a:pt x="3953065" y="1761906"/>
                </a:cubicBezTo>
                <a:lnTo>
                  <a:pt x="3953065" y="1915573"/>
                </a:lnTo>
                <a:cubicBezTo>
                  <a:pt x="3953065" y="1922590"/>
                  <a:pt x="3952714" y="1940132"/>
                  <a:pt x="3952013" y="1968199"/>
                </a:cubicBezTo>
                <a:cubicBezTo>
                  <a:pt x="3951311" y="1996266"/>
                  <a:pt x="3950258" y="2025736"/>
                  <a:pt x="3948855" y="2056610"/>
                </a:cubicBezTo>
                <a:cubicBezTo>
                  <a:pt x="3947452" y="2087484"/>
                  <a:pt x="3945698" y="2115901"/>
                  <a:pt x="3943592" y="2141863"/>
                </a:cubicBezTo>
                <a:cubicBezTo>
                  <a:pt x="3941488" y="2167825"/>
                  <a:pt x="3939032" y="2182210"/>
                  <a:pt x="3936225" y="2185016"/>
                </a:cubicBezTo>
                <a:cubicBezTo>
                  <a:pt x="3920788" y="2200453"/>
                  <a:pt x="3897282" y="2215890"/>
                  <a:pt x="3865707" y="2231327"/>
                </a:cubicBezTo>
                <a:cubicBezTo>
                  <a:pt x="3834131" y="2246764"/>
                  <a:pt x="3800100" y="2260446"/>
                  <a:pt x="3763613" y="2272375"/>
                </a:cubicBezTo>
                <a:cubicBezTo>
                  <a:pt x="3727126" y="2284303"/>
                  <a:pt x="3690990" y="2294127"/>
                  <a:pt x="3655204" y="2301845"/>
                </a:cubicBezTo>
                <a:cubicBezTo>
                  <a:pt x="3619419" y="2309564"/>
                  <a:pt x="3588896" y="2313423"/>
                  <a:pt x="3563635" y="2313423"/>
                </a:cubicBezTo>
                <a:cubicBezTo>
                  <a:pt x="3539778" y="2313423"/>
                  <a:pt x="3512413" y="2301144"/>
                  <a:pt x="3481540" y="2276585"/>
                </a:cubicBezTo>
                <a:cubicBezTo>
                  <a:pt x="3450666" y="2252026"/>
                  <a:pt x="3419792" y="2223258"/>
                  <a:pt x="3388918" y="2190279"/>
                </a:cubicBezTo>
                <a:cubicBezTo>
                  <a:pt x="3358044" y="2157300"/>
                  <a:pt x="3329627" y="2123269"/>
                  <a:pt x="3303665" y="2088185"/>
                </a:cubicBezTo>
                <a:cubicBezTo>
                  <a:pt x="3277703" y="2053102"/>
                  <a:pt x="3257003" y="2025034"/>
                  <a:pt x="3241567" y="2003984"/>
                </a:cubicBezTo>
                <a:cubicBezTo>
                  <a:pt x="3207886" y="1957674"/>
                  <a:pt x="3180521" y="1921888"/>
                  <a:pt x="3159471" y="1896628"/>
                </a:cubicBezTo>
                <a:cubicBezTo>
                  <a:pt x="3162277" y="1919082"/>
                  <a:pt x="3164382" y="1948552"/>
                  <a:pt x="3165785" y="1985039"/>
                </a:cubicBezTo>
                <a:lnTo>
                  <a:pt x="3172100" y="2092395"/>
                </a:lnTo>
                <a:cubicBezTo>
                  <a:pt x="3173504" y="2110639"/>
                  <a:pt x="3174206" y="2127830"/>
                  <a:pt x="3174206" y="2143968"/>
                </a:cubicBezTo>
                <a:cubicBezTo>
                  <a:pt x="3174206" y="2160107"/>
                  <a:pt x="3174206" y="2175895"/>
                  <a:pt x="3174206" y="2191331"/>
                </a:cubicBezTo>
                <a:cubicBezTo>
                  <a:pt x="3174206" y="2220802"/>
                  <a:pt x="3172100" y="2239747"/>
                  <a:pt x="3167890" y="2248167"/>
                </a:cubicBezTo>
                <a:cubicBezTo>
                  <a:pt x="3158067" y="2255184"/>
                  <a:pt x="3142630" y="2260797"/>
                  <a:pt x="3121580" y="2265007"/>
                </a:cubicBezTo>
                <a:cubicBezTo>
                  <a:pt x="3100530" y="2269217"/>
                  <a:pt x="3077725" y="2272375"/>
                  <a:pt x="3053167" y="2274480"/>
                </a:cubicBezTo>
                <a:cubicBezTo>
                  <a:pt x="3028608" y="2276585"/>
                  <a:pt x="3005102" y="2277638"/>
                  <a:pt x="2982648" y="2277638"/>
                </a:cubicBezTo>
                <a:cubicBezTo>
                  <a:pt x="2960195" y="2277638"/>
                  <a:pt x="2942653" y="2277638"/>
                  <a:pt x="2930023" y="2277638"/>
                </a:cubicBezTo>
                <a:cubicBezTo>
                  <a:pt x="2921603" y="2277638"/>
                  <a:pt x="2907218" y="2277287"/>
                  <a:pt x="2886870" y="2276585"/>
                </a:cubicBezTo>
                <a:cubicBezTo>
                  <a:pt x="2866521" y="2275883"/>
                  <a:pt x="2844769" y="2274831"/>
                  <a:pt x="2821615" y="2273428"/>
                </a:cubicBezTo>
                <a:cubicBezTo>
                  <a:pt x="2798459" y="2272024"/>
                  <a:pt x="2777058" y="2269919"/>
                  <a:pt x="2757411" y="2267112"/>
                </a:cubicBezTo>
                <a:cubicBezTo>
                  <a:pt x="2737764" y="2264306"/>
                  <a:pt x="2725134" y="2260096"/>
                  <a:pt x="2719520" y="2254482"/>
                </a:cubicBezTo>
                <a:cubicBezTo>
                  <a:pt x="2712504" y="2194138"/>
                  <a:pt x="2707241" y="2134496"/>
                  <a:pt x="2703733" y="2075555"/>
                </a:cubicBezTo>
                <a:cubicBezTo>
                  <a:pt x="2700225" y="2016614"/>
                  <a:pt x="2697067" y="1956972"/>
                  <a:pt x="2694260" y="1896628"/>
                </a:cubicBezTo>
                <a:cubicBezTo>
                  <a:pt x="2691453" y="1829267"/>
                  <a:pt x="2689348" y="1762608"/>
                  <a:pt x="2687945" y="1696651"/>
                </a:cubicBezTo>
                <a:cubicBezTo>
                  <a:pt x="2686542" y="1630693"/>
                  <a:pt x="2685840" y="1564034"/>
                  <a:pt x="2685840" y="1496673"/>
                </a:cubicBezTo>
                <a:lnTo>
                  <a:pt x="2685840" y="1281961"/>
                </a:lnTo>
                <a:cubicBezTo>
                  <a:pt x="2685840" y="1248280"/>
                  <a:pt x="2686190" y="1216354"/>
                  <a:pt x="2686893" y="1186182"/>
                </a:cubicBezTo>
                <a:cubicBezTo>
                  <a:pt x="2687594" y="1156010"/>
                  <a:pt x="2688646" y="1127592"/>
                  <a:pt x="2690050" y="1100929"/>
                </a:cubicBezTo>
                <a:cubicBezTo>
                  <a:pt x="2691453" y="1070055"/>
                  <a:pt x="2692506" y="1040935"/>
                  <a:pt x="2693208" y="1013570"/>
                </a:cubicBezTo>
                <a:cubicBezTo>
                  <a:pt x="2693909" y="986204"/>
                  <a:pt x="2694260" y="960593"/>
                  <a:pt x="2694260" y="936736"/>
                </a:cubicBezTo>
                <a:lnTo>
                  <a:pt x="2696365" y="934631"/>
                </a:lnTo>
                <a:cubicBezTo>
                  <a:pt x="2716012" y="920598"/>
                  <a:pt x="2740921" y="905512"/>
                  <a:pt x="2771094" y="889373"/>
                </a:cubicBezTo>
                <a:cubicBezTo>
                  <a:pt x="2801266" y="873235"/>
                  <a:pt x="2833893" y="858499"/>
                  <a:pt x="2868977" y="845168"/>
                </a:cubicBezTo>
                <a:cubicBezTo>
                  <a:pt x="2904060" y="831836"/>
                  <a:pt x="2938443" y="820609"/>
                  <a:pt x="2972123" y="811487"/>
                </a:cubicBezTo>
                <a:cubicBezTo>
                  <a:pt x="3005803" y="802366"/>
                  <a:pt x="3035274" y="797805"/>
                  <a:pt x="3060534" y="797805"/>
                </a:cubicBezTo>
                <a:cubicBezTo>
                  <a:pt x="3067551" y="797805"/>
                  <a:pt x="3078076" y="799208"/>
                  <a:pt x="3092110" y="802015"/>
                </a:cubicBezTo>
                <a:cubicBezTo>
                  <a:pt x="3101933" y="804821"/>
                  <a:pt x="3112809" y="814996"/>
                  <a:pt x="3124738" y="832538"/>
                </a:cubicBezTo>
                <a:cubicBezTo>
                  <a:pt x="3136666" y="850079"/>
                  <a:pt x="3148594" y="869375"/>
                  <a:pt x="3160523" y="890426"/>
                </a:cubicBezTo>
                <a:cubicBezTo>
                  <a:pt x="3172452" y="911476"/>
                  <a:pt x="3182977" y="932175"/>
                  <a:pt x="3192099" y="952524"/>
                </a:cubicBezTo>
                <a:cubicBezTo>
                  <a:pt x="3201220" y="972873"/>
                  <a:pt x="3207886" y="987257"/>
                  <a:pt x="3212096" y="995677"/>
                </a:cubicBezTo>
                <a:cubicBezTo>
                  <a:pt x="3223323" y="1022341"/>
                  <a:pt x="3235252" y="1049706"/>
                  <a:pt x="3247882" y="1077773"/>
                </a:cubicBezTo>
                <a:cubicBezTo>
                  <a:pt x="3260511" y="1105840"/>
                  <a:pt x="3273142" y="1135311"/>
                  <a:pt x="3285772" y="1166184"/>
                </a:cubicBezTo>
                <a:cubicBezTo>
                  <a:pt x="3298402" y="1197058"/>
                  <a:pt x="3311032" y="1226879"/>
                  <a:pt x="3323662" y="1255648"/>
                </a:cubicBezTo>
                <a:cubicBezTo>
                  <a:pt x="3336293" y="1284417"/>
                  <a:pt x="3348221" y="1312834"/>
                  <a:pt x="3359448" y="1340901"/>
                </a:cubicBezTo>
                <a:cubicBezTo>
                  <a:pt x="3370675" y="1368968"/>
                  <a:pt x="3381551" y="1394930"/>
                  <a:pt x="3392076" y="1418787"/>
                </a:cubicBezTo>
                <a:cubicBezTo>
                  <a:pt x="3402601" y="1442644"/>
                  <a:pt x="3412775" y="1464396"/>
                  <a:pt x="3422599" y="1484043"/>
                </a:cubicBezTo>
                <a:cubicBezTo>
                  <a:pt x="3442245" y="1526144"/>
                  <a:pt x="3456981" y="1552807"/>
                  <a:pt x="3466804" y="1564034"/>
                </a:cubicBezTo>
                <a:cubicBezTo>
                  <a:pt x="3465401" y="1548597"/>
                  <a:pt x="3463997" y="1530354"/>
                  <a:pt x="3462594" y="1509303"/>
                </a:cubicBezTo>
                <a:cubicBezTo>
                  <a:pt x="3461191" y="1488253"/>
                  <a:pt x="3459085" y="1465098"/>
                  <a:pt x="3456279" y="1439838"/>
                </a:cubicBezTo>
                <a:cubicBezTo>
                  <a:pt x="3453472" y="1414577"/>
                  <a:pt x="3451367" y="1388264"/>
                  <a:pt x="3449964" y="1360899"/>
                </a:cubicBezTo>
                <a:cubicBezTo>
                  <a:pt x="3448560" y="1333534"/>
                  <a:pt x="3446456" y="1305818"/>
                  <a:pt x="3443649" y="1277751"/>
                </a:cubicBezTo>
                <a:lnTo>
                  <a:pt x="3431019" y="1107244"/>
                </a:lnTo>
                <a:cubicBezTo>
                  <a:pt x="3426809" y="1049706"/>
                  <a:pt x="3424704" y="1001290"/>
                  <a:pt x="3424704" y="961996"/>
                </a:cubicBezTo>
                <a:cubicBezTo>
                  <a:pt x="3424704" y="914283"/>
                  <a:pt x="3428212" y="881304"/>
                  <a:pt x="3435229" y="863060"/>
                </a:cubicBezTo>
                <a:cubicBezTo>
                  <a:pt x="3484346" y="836397"/>
                  <a:pt x="3539077" y="815697"/>
                  <a:pt x="3599421" y="800962"/>
                </a:cubicBezTo>
                <a:cubicBezTo>
                  <a:pt x="3659765" y="786227"/>
                  <a:pt x="3718004" y="778859"/>
                  <a:pt x="3774138" y="778859"/>
                </a:cubicBezTo>
                <a:close/>
                <a:moveTo>
                  <a:pt x="8732014" y="776754"/>
                </a:moveTo>
                <a:cubicBezTo>
                  <a:pt x="8856913" y="776754"/>
                  <a:pt x="8985670" y="780614"/>
                  <a:pt x="9118286" y="788332"/>
                </a:cubicBezTo>
                <a:cubicBezTo>
                  <a:pt x="9250903" y="796050"/>
                  <a:pt x="9378959" y="811838"/>
                  <a:pt x="9502453" y="835695"/>
                </a:cubicBezTo>
                <a:cubicBezTo>
                  <a:pt x="9559991" y="845519"/>
                  <a:pt x="9591567" y="856044"/>
                  <a:pt x="9597179" y="867270"/>
                </a:cubicBezTo>
                <a:cubicBezTo>
                  <a:pt x="9601389" y="872884"/>
                  <a:pt x="9603495" y="889022"/>
                  <a:pt x="9603495" y="915686"/>
                </a:cubicBezTo>
                <a:cubicBezTo>
                  <a:pt x="9603495" y="940946"/>
                  <a:pt x="9601389" y="971820"/>
                  <a:pt x="9597179" y="1008307"/>
                </a:cubicBezTo>
                <a:cubicBezTo>
                  <a:pt x="9592969" y="1043391"/>
                  <a:pt x="9588759" y="1077072"/>
                  <a:pt x="9584550" y="1109349"/>
                </a:cubicBezTo>
                <a:cubicBezTo>
                  <a:pt x="9581743" y="1128995"/>
                  <a:pt x="9579287" y="1148993"/>
                  <a:pt x="9577181" y="1169342"/>
                </a:cubicBezTo>
                <a:cubicBezTo>
                  <a:pt x="9575077" y="1189690"/>
                  <a:pt x="9572621" y="1209688"/>
                  <a:pt x="9569814" y="1229335"/>
                </a:cubicBezTo>
                <a:lnTo>
                  <a:pt x="9565604" y="1248280"/>
                </a:lnTo>
                <a:cubicBezTo>
                  <a:pt x="9537537" y="1263717"/>
                  <a:pt x="9490525" y="1276347"/>
                  <a:pt x="9424568" y="1286171"/>
                </a:cubicBezTo>
                <a:cubicBezTo>
                  <a:pt x="9390887" y="1291784"/>
                  <a:pt x="9353347" y="1297748"/>
                  <a:pt x="9311949" y="1304063"/>
                </a:cubicBezTo>
                <a:cubicBezTo>
                  <a:pt x="9270550" y="1310379"/>
                  <a:pt x="9225292" y="1317044"/>
                  <a:pt x="9176175" y="1324061"/>
                </a:cubicBezTo>
                <a:cubicBezTo>
                  <a:pt x="9174771" y="1349322"/>
                  <a:pt x="9173719" y="1375985"/>
                  <a:pt x="9173017" y="1404052"/>
                </a:cubicBezTo>
                <a:cubicBezTo>
                  <a:pt x="9172315" y="1432119"/>
                  <a:pt x="9170561" y="1462291"/>
                  <a:pt x="9167754" y="1494568"/>
                </a:cubicBezTo>
                <a:cubicBezTo>
                  <a:pt x="9163544" y="1557719"/>
                  <a:pt x="9159334" y="1622975"/>
                  <a:pt x="9155125" y="1690336"/>
                </a:cubicBezTo>
                <a:cubicBezTo>
                  <a:pt x="9150914" y="1757696"/>
                  <a:pt x="9146704" y="1822952"/>
                  <a:pt x="9142494" y="1886103"/>
                </a:cubicBezTo>
                <a:cubicBezTo>
                  <a:pt x="9138284" y="1949254"/>
                  <a:pt x="9134074" y="2006089"/>
                  <a:pt x="9129863" y="2056610"/>
                </a:cubicBezTo>
                <a:cubicBezTo>
                  <a:pt x="9129863" y="2060820"/>
                  <a:pt x="9128811" y="2071696"/>
                  <a:pt x="9126707" y="2089238"/>
                </a:cubicBezTo>
                <a:cubicBezTo>
                  <a:pt x="9124601" y="2106780"/>
                  <a:pt x="9122496" y="2125725"/>
                  <a:pt x="9120391" y="2146073"/>
                </a:cubicBezTo>
                <a:cubicBezTo>
                  <a:pt x="9118286" y="2166422"/>
                  <a:pt x="9116182" y="2185016"/>
                  <a:pt x="9114076" y="2201857"/>
                </a:cubicBezTo>
                <a:cubicBezTo>
                  <a:pt x="9111972" y="2218697"/>
                  <a:pt x="9110218" y="2227819"/>
                  <a:pt x="9108814" y="2229222"/>
                </a:cubicBezTo>
                <a:cubicBezTo>
                  <a:pt x="9103200" y="2240449"/>
                  <a:pt x="9083905" y="2250272"/>
                  <a:pt x="9050925" y="2258692"/>
                </a:cubicBezTo>
                <a:cubicBezTo>
                  <a:pt x="9017947" y="2267112"/>
                  <a:pt x="8981460" y="2273778"/>
                  <a:pt x="8941464" y="2278690"/>
                </a:cubicBezTo>
                <a:cubicBezTo>
                  <a:pt x="8901468" y="2283602"/>
                  <a:pt x="8863227" y="2287110"/>
                  <a:pt x="8826740" y="2289215"/>
                </a:cubicBezTo>
                <a:cubicBezTo>
                  <a:pt x="8790254" y="2291320"/>
                  <a:pt x="8764292" y="2292373"/>
                  <a:pt x="8748854" y="2292373"/>
                </a:cubicBezTo>
                <a:cubicBezTo>
                  <a:pt x="8741838" y="2292373"/>
                  <a:pt x="8731313" y="2290969"/>
                  <a:pt x="8717279" y="2288163"/>
                </a:cubicBezTo>
                <a:cubicBezTo>
                  <a:pt x="8707455" y="2254482"/>
                  <a:pt x="8699036" y="2210277"/>
                  <a:pt x="8692018" y="2155546"/>
                </a:cubicBezTo>
                <a:cubicBezTo>
                  <a:pt x="8680792" y="2057312"/>
                  <a:pt x="8673775" y="1959077"/>
                  <a:pt x="8670968" y="1860843"/>
                </a:cubicBezTo>
                <a:cubicBezTo>
                  <a:pt x="8668162" y="1762608"/>
                  <a:pt x="8666758" y="1664374"/>
                  <a:pt x="8666758" y="1566139"/>
                </a:cubicBezTo>
                <a:lnTo>
                  <a:pt x="8666758" y="1465098"/>
                </a:lnTo>
                <a:lnTo>
                  <a:pt x="8666758" y="1376687"/>
                </a:lnTo>
                <a:cubicBezTo>
                  <a:pt x="8641498" y="1379494"/>
                  <a:pt x="8617291" y="1381599"/>
                  <a:pt x="8594135" y="1383002"/>
                </a:cubicBezTo>
                <a:cubicBezTo>
                  <a:pt x="8570980" y="1384405"/>
                  <a:pt x="8548175" y="1385809"/>
                  <a:pt x="8525722" y="1387212"/>
                </a:cubicBezTo>
                <a:cubicBezTo>
                  <a:pt x="8482218" y="1388615"/>
                  <a:pt x="8444327" y="1390720"/>
                  <a:pt x="8412050" y="1393527"/>
                </a:cubicBezTo>
                <a:cubicBezTo>
                  <a:pt x="8396614" y="1394930"/>
                  <a:pt x="8382580" y="1395632"/>
                  <a:pt x="8369950" y="1395632"/>
                </a:cubicBezTo>
                <a:cubicBezTo>
                  <a:pt x="8357320" y="1395632"/>
                  <a:pt x="8346093" y="1395632"/>
                  <a:pt x="8336269" y="1395632"/>
                </a:cubicBezTo>
                <a:cubicBezTo>
                  <a:pt x="8316623" y="1395632"/>
                  <a:pt x="8306097" y="1394930"/>
                  <a:pt x="8304694" y="1393527"/>
                </a:cubicBezTo>
                <a:cubicBezTo>
                  <a:pt x="8299080" y="1392124"/>
                  <a:pt x="8296274" y="1371073"/>
                  <a:pt x="8296274" y="1330376"/>
                </a:cubicBezTo>
                <a:cubicBezTo>
                  <a:pt x="8296274" y="1307923"/>
                  <a:pt x="8298028" y="1272839"/>
                  <a:pt x="8301537" y="1225125"/>
                </a:cubicBezTo>
                <a:cubicBezTo>
                  <a:pt x="8305045" y="1177411"/>
                  <a:pt x="8309957" y="1127241"/>
                  <a:pt x="8316272" y="1074616"/>
                </a:cubicBezTo>
                <a:cubicBezTo>
                  <a:pt x="8322587" y="1021990"/>
                  <a:pt x="8329955" y="972171"/>
                  <a:pt x="8338375" y="925159"/>
                </a:cubicBezTo>
                <a:cubicBezTo>
                  <a:pt x="8346795" y="878146"/>
                  <a:pt x="8356618" y="845519"/>
                  <a:pt x="8367845" y="827275"/>
                </a:cubicBezTo>
                <a:cubicBezTo>
                  <a:pt x="8379071" y="814645"/>
                  <a:pt x="8401174" y="805172"/>
                  <a:pt x="8434153" y="798857"/>
                </a:cubicBezTo>
                <a:cubicBezTo>
                  <a:pt x="8467132" y="792542"/>
                  <a:pt x="8503268" y="787630"/>
                  <a:pt x="8542562" y="784122"/>
                </a:cubicBezTo>
                <a:cubicBezTo>
                  <a:pt x="8581856" y="780614"/>
                  <a:pt x="8619395" y="778509"/>
                  <a:pt x="8655180" y="777807"/>
                </a:cubicBezTo>
                <a:cubicBezTo>
                  <a:pt x="8690966" y="777105"/>
                  <a:pt x="8716578" y="776754"/>
                  <a:pt x="8732014" y="776754"/>
                </a:cubicBezTo>
                <a:close/>
                <a:moveTo>
                  <a:pt x="435740" y="776754"/>
                </a:moveTo>
                <a:cubicBezTo>
                  <a:pt x="560638" y="776754"/>
                  <a:pt x="689396" y="780614"/>
                  <a:pt x="822012" y="788332"/>
                </a:cubicBezTo>
                <a:cubicBezTo>
                  <a:pt x="954629" y="796050"/>
                  <a:pt x="1082684" y="811838"/>
                  <a:pt x="1206179" y="835695"/>
                </a:cubicBezTo>
                <a:cubicBezTo>
                  <a:pt x="1263716" y="845519"/>
                  <a:pt x="1295292" y="856044"/>
                  <a:pt x="1300905" y="867270"/>
                </a:cubicBezTo>
                <a:cubicBezTo>
                  <a:pt x="1305115" y="872884"/>
                  <a:pt x="1307220" y="889022"/>
                  <a:pt x="1307220" y="915686"/>
                </a:cubicBezTo>
                <a:cubicBezTo>
                  <a:pt x="1307220" y="940946"/>
                  <a:pt x="1305115" y="971820"/>
                  <a:pt x="1300905" y="1008307"/>
                </a:cubicBezTo>
                <a:cubicBezTo>
                  <a:pt x="1296695" y="1043391"/>
                  <a:pt x="1292485" y="1077072"/>
                  <a:pt x="1288275" y="1109349"/>
                </a:cubicBezTo>
                <a:cubicBezTo>
                  <a:pt x="1285468" y="1128995"/>
                  <a:pt x="1283012" y="1148993"/>
                  <a:pt x="1280907" y="1169342"/>
                </a:cubicBezTo>
                <a:cubicBezTo>
                  <a:pt x="1278802" y="1189690"/>
                  <a:pt x="1276346" y="1209688"/>
                  <a:pt x="1273540" y="1229335"/>
                </a:cubicBezTo>
                <a:lnTo>
                  <a:pt x="1269330" y="1248280"/>
                </a:lnTo>
                <a:cubicBezTo>
                  <a:pt x="1241262" y="1263717"/>
                  <a:pt x="1194250" y="1276347"/>
                  <a:pt x="1128294" y="1286171"/>
                </a:cubicBezTo>
                <a:cubicBezTo>
                  <a:pt x="1094612" y="1291784"/>
                  <a:pt x="1057073" y="1297748"/>
                  <a:pt x="1015674" y="1304063"/>
                </a:cubicBezTo>
                <a:cubicBezTo>
                  <a:pt x="974275" y="1310379"/>
                  <a:pt x="929018" y="1317044"/>
                  <a:pt x="879901" y="1324061"/>
                </a:cubicBezTo>
                <a:cubicBezTo>
                  <a:pt x="878496" y="1349322"/>
                  <a:pt x="877444" y="1375985"/>
                  <a:pt x="876742" y="1404052"/>
                </a:cubicBezTo>
                <a:cubicBezTo>
                  <a:pt x="876041" y="1432119"/>
                  <a:pt x="874287" y="1462291"/>
                  <a:pt x="871480" y="1494568"/>
                </a:cubicBezTo>
                <a:cubicBezTo>
                  <a:pt x="867270" y="1557719"/>
                  <a:pt x="863060" y="1622975"/>
                  <a:pt x="858850" y="1690336"/>
                </a:cubicBezTo>
                <a:cubicBezTo>
                  <a:pt x="854640" y="1757696"/>
                  <a:pt x="850429" y="1822952"/>
                  <a:pt x="846219" y="1886103"/>
                </a:cubicBezTo>
                <a:cubicBezTo>
                  <a:pt x="842009" y="1949254"/>
                  <a:pt x="837799" y="2006089"/>
                  <a:pt x="833590" y="2056610"/>
                </a:cubicBezTo>
                <a:cubicBezTo>
                  <a:pt x="833590" y="2060820"/>
                  <a:pt x="832537" y="2071696"/>
                  <a:pt x="830432" y="2089238"/>
                </a:cubicBezTo>
                <a:cubicBezTo>
                  <a:pt x="828327" y="2106780"/>
                  <a:pt x="826222" y="2125725"/>
                  <a:pt x="824117" y="2146073"/>
                </a:cubicBezTo>
                <a:cubicBezTo>
                  <a:pt x="822012" y="2166422"/>
                  <a:pt x="819907" y="2185016"/>
                  <a:pt x="817802" y="2201857"/>
                </a:cubicBezTo>
                <a:cubicBezTo>
                  <a:pt x="815697" y="2218697"/>
                  <a:pt x="813942" y="2227819"/>
                  <a:pt x="812540" y="2229222"/>
                </a:cubicBezTo>
                <a:cubicBezTo>
                  <a:pt x="806926" y="2240449"/>
                  <a:pt x="787630" y="2250272"/>
                  <a:pt x="754651" y="2258692"/>
                </a:cubicBezTo>
                <a:cubicBezTo>
                  <a:pt x="721672" y="2267112"/>
                  <a:pt x="685185" y="2273778"/>
                  <a:pt x="645190" y="2278690"/>
                </a:cubicBezTo>
                <a:cubicBezTo>
                  <a:pt x="605194" y="2283602"/>
                  <a:pt x="566953" y="2287110"/>
                  <a:pt x="530466" y="2289215"/>
                </a:cubicBezTo>
                <a:cubicBezTo>
                  <a:pt x="493979" y="2291320"/>
                  <a:pt x="468017" y="2292373"/>
                  <a:pt x="452580" y="2292373"/>
                </a:cubicBezTo>
                <a:cubicBezTo>
                  <a:pt x="445564" y="2292373"/>
                  <a:pt x="435038" y="2290969"/>
                  <a:pt x="421004" y="2288163"/>
                </a:cubicBezTo>
                <a:cubicBezTo>
                  <a:pt x="411181" y="2254482"/>
                  <a:pt x="402761" y="2210277"/>
                  <a:pt x="395744" y="2155546"/>
                </a:cubicBezTo>
                <a:cubicBezTo>
                  <a:pt x="384517" y="2057312"/>
                  <a:pt x="377501" y="1959077"/>
                  <a:pt x="374694" y="1860843"/>
                </a:cubicBezTo>
                <a:cubicBezTo>
                  <a:pt x="371887" y="1762608"/>
                  <a:pt x="370484" y="1664374"/>
                  <a:pt x="370484" y="1566139"/>
                </a:cubicBezTo>
                <a:lnTo>
                  <a:pt x="370484" y="1465098"/>
                </a:lnTo>
                <a:lnTo>
                  <a:pt x="370484" y="1376687"/>
                </a:lnTo>
                <a:cubicBezTo>
                  <a:pt x="345224" y="1379494"/>
                  <a:pt x="321016" y="1381599"/>
                  <a:pt x="297861" y="1383002"/>
                </a:cubicBezTo>
                <a:cubicBezTo>
                  <a:pt x="274705" y="1384405"/>
                  <a:pt x="251901" y="1385809"/>
                  <a:pt x="229447" y="1387212"/>
                </a:cubicBezTo>
                <a:cubicBezTo>
                  <a:pt x="185943" y="1388615"/>
                  <a:pt x="148053" y="1390720"/>
                  <a:pt x="115776" y="1393527"/>
                </a:cubicBezTo>
                <a:cubicBezTo>
                  <a:pt x="100339" y="1394930"/>
                  <a:pt x="86306" y="1395632"/>
                  <a:pt x="73675" y="1395632"/>
                </a:cubicBezTo>
                <a:cubicBezTo>
                  <a:pt x="61045" y="1395632"/>
                  <a:pt x="49818" y="1395632"/>
                  <a:pt x="39995" y="1395632"/>
                </a:cubicBezTo>
                <a:cubicBezTo>
                  <a:pt x="20348" y="1395632"/>
                  <a:pt x="9823" y="1394930"/>
                  <a:pt x="8420" y="1393527"/>
                </a:cubicBezTo>
                <a:cubicBezTo>
                  <a:pt x="2806" y="1392124"/>
                  <a:pt x="0" y="1371073"/>
                  <a:pt x="0" y="1330376"/>
                </a:cubicBezTo>
                <a:cubicBezTo>
                  <a:pt x="0" y="1307923"/>
                  <a:pt x="1754" y="1272839"/>
                  <a:pt x="5262" y="1225125"/>
                </a:cubicBezTo>
                <a:cubicBezTo>
                  <a:pt x="8771" y="1177411"/>
                  <a:pt x="13682" y="1127241"/>
                  <a:pt x="19997" y="1074616"/>
                </a:cubicBezTo>
                <a:cubicBezTo>
                  <a:pt x="26312" y="1021990"/>
                  <a:pt x="33680" y="972171"/>
                  <a:pt x="42100" y="925159"/>
                </a:cubicBezTo>
                <a:cubicBezTo>
                  <a:pt x="50520" y="878146"/>
                  <a:pt x="60344" y="845519"/>
                  <a:pt x="71570" y="827275"/>
                </a:cubicBezTo>
                <a:cubicBezTo>
                  <a:pt x="82797" y="814645"/>
                  <a:pt x="104900" y="805172"/>
                  <a:pt x="137879" y="798857"/>
                </a:cubicBezTo>
                <a:cubicBezTo>
                  <a:pt x="170857" y="792542"/>
                  <a:pt x="206994" y="787630"/>
                  <a:pt x="246287" y="784122"/>
                </a:cubicBezTo>
                <a:cubicBezTo>
                  <a:pt x="285581" y="780614"/>
                  <a:pt x="323121" y="778509"/>
                  <a:pt x="358906" y="777807"/>
                </a:cubicBezTo>
                <a:cubicBezTo>
                  <a:pt x="394692" y="777105"/>
                  <a:pt x="420303" y="776754"/>
                  <a:pt x="435740" y="776754"/>
                </a:cubicBezTo>
                <a:close/>
                <a:moveTo>
                  <a:pt x="7762207" y="770439"/>
                </a:moveTo>
                <a:cubicBezTo>
                  <a:pt x="7798694" y="770439"/>
                  <a:pt x="7832375" y="771141"/>
                  <a:pt x="7863248" y="772544"/>
                </a:cubicBezTo>
                <a:cubicBezTo>
                  <a:pt x="7894123" y="773948"/>
                  <a:pt x="7923593" y="776053"/>
                  <a:pt x="7951660" y="778859"/>
                </a:cubicBezTo>
                <a:cubicBezTo>
                  <a:pt x="8007794" y="785876"/>
                  <a:pt x="8049192" y="792191"/>
                  <a:pt x="8075856" y="797805"/>
                </a:cubicBezTo>
                <a:cubicBezTo>
                  <a:pt x="8139007" y="814645"/>
                  <a:pt x="8183212" y="842712"/>
                  <a:pt x="8208473" y="882006"/>
                </a:cubicBezTo>
                <a:cubicBezTo>
                  <a:pt x="8233733" y="921299"/>
                  <a:pt x="8246363" y="965505"/>
                  <a:pt x="8246363" y="1014622"/>
                </a:cubicBezTo>
                <a:cubicBezTo>
                  <a:pt x="8246363" y="1046899"/>
                  <a:pt x="8240750" y="1083387"/>
                  <a:pt x="8229523" y="1124084"/>
                </a:cubicBezTo>
                <a:cubicBezTo>
                  <a:pt x="8219699" y="1161974"/>
                  <a:pt x="8207069" y="1195655"/>
                  <a:pt x="8191632" y="1225125"/>
                </a:cubicBezTo>
                <a:cubicBezTo>
                  <a:pt x="8176195" y="1255999"/>
                  <a:pt x="8161460" y="1280557"/>
                  <a:pt x="8147427" y="1298801"/>
                </a:cubicBezTo>
                <a:cubicBezTo>
                  <a:pt x="8131990" y="1318448"/>
                  <a:pt x="8120763" y="1328973"/>
                  <a:pt x="8113746" y="1330376"/>
                </a:cubicBezTo>
                <a:cubicBezTo>
                  <a:pt x="8063226" y="1302309"/>
                  <a:pt x="8014109" y="1283364"/>
                  <a:pt x="7966395" y="1273541"/>
                </a:cubicBezTo>
                <a:cubicBezTo>
                  <a:pt x="7921488" y="1263717"/>
                  <a:pt x="7876580" y="1258805"/>
                  <a:pt x="7831673" y="1258805"/>
                </a:cubicBezTo>
                <a:cubicBezTo>
                  <a:pt x="7795186" y="1258805"/>
                  <a:pt x="7762207" y="1260910"/>
                  <a:pt x="7732737" y="1265120"/>
                </a:cubicBezTo>
                <a:cubicBezTo>
                  <a:pt x="7717300" y="1267927"/>
                  <a:pt x="7703267" y="1270734"/>
                  <a:pt x="7690636" y="1273541"/>
                </a:cubicBezTo>
                <a:cubicBezTo>
                  <a:pt x="7678006" y="1276347"/>
                  <a:pt x="7666078" y="1279154"/>
                  <a:pt x="7654851" y="1281961"/>
                </a:cubicBezTo>
                <a:cubicBezTo>
                  <a:pt x="7642221" y="1284767"/>
                  <a:pt x="7630292" y="1288276"/>
                  <a:pt x="7619066" y="1292486"/>
                </a:cubicBezTo>
                <a:cubicBezTo>
                  <a:pt x="7607839" y="1296696"/>
                  <a:pt x="7596612" y="1300906"/>
                  <a:pt x="7585385" y="1305116"/>
                </a:cubicBezTo>
                <a:cubicBezTo>
                  <a:pt x="7583982" y="1312133"/>
                  <a:pt x="7583280" y="1318448"/>
                  <a:pt x="7583280" y="1324061"/>
                </a:cubicBezTo>
                <a:cubicBezTo>
                  <a:pt x="7583280" y="1329675"/>
                  <a:pt x="7583280" y="1335288"/>
                  <a:pt x="7583280" y="1340901"/>
                </a:cubicBezTo>
                <a:lnTo>
                  <a:pt x="7583280" y="1370372"/>
                </a:lnTo>
                <a:cubicBezTo>
                  <a:pt x="7583280" y="1383002"/>
                  <a:pt x="7583982" y="1391422"/>
                  <a:pt x="7585385" y="1395632"/>
                </a:cubicBezTo>
                <a:cubicBezTo>
                  <a:pt x="7627486" y="1380195"/>
                  <a:pt x="7667481" y="1370372"/>
                  <a:pt x="7705372" y="1366162"/>
                </a:cubicBezTo>
                <a:cubicBezTo>
                  <a:pt x="7746069" y="1361952"/>
                  <a:pt x="7783959" y="1359847"/>
                  <a:pt x="7819043" y="1359847"/>
                </a:cubicBezTo>
                <a:cubicBezTo>
                  <a:pt x="7885000" y="1359847"/>
                  <a:pt x="7937626" y="1364758"/>
                  <a:pt x="7976920" y="1374582"/>
                </a:cubicBezTo>
                <a:cubicBezTo>
                  <a:pt x="8019020" y="1384405"/>
                  <a:pt x="8042176" y="1392825"/>
                  <a:pt x="8046385" y="1399842"/>
                </a:cubicBezTo>
                <a:cubicBezTo>
                  <a:pt x="8050596" y="1405455"/>
                  <a:pt x="8056911" y="1424401"/>
                  <a:pt x="8065331" y="1456678"/>
                </a:cubicBezTo>
                <a:cubicBezTo>
                  <a:pt x="8073751" y="1487551"/>
                  <a:pt x="8077961" y="1524039"/>
                  <a:pt x="8077961" y="1566139"/>
                </a:cubicBezTo>
                <a:cubicBezTo>
                  <a:pt x="8077961" y="1589996"/>
                  <a:pt x="8075856" y="1614555"/>
                  <a:pt x="8071646" y="1639815"/>
                </a:cubicBezTo>
                <a:cubicBezTo>
                  <a:pt x="8067436" y="1663672"/>
                  <a:pt x="8059717" y="1688231"/>
                  <a:pt x="8048490" y="1713491"/>
                </a:cubicBezTo>
                <a:cubicBezTo>
                  <a:pt x="8013407" y="1734541"/>
                  <a:pt x="7972009" y="1749276"/>
                  <a:pt x="7924294" y="1757696"/>
                </a:cubicBezTo>
                <a:cubicBezTo>
                  <a:pt x="7877983" y="1766116"/>
                  <a:pt x="7833077" y="1770326"/>
                  <a:pt x="7789573" y="1770326"/>
                </a:cubicBezTo>
                <a:cubicBezTo>
                  <a:pt x="7775539" y="1770326"/>
                  <a:pt x="7761856" y="1769976"/>
                  <a:pt x="7748524" y="1769274"/>
                </a:cubicBezTo>
                <a:cubicBezTo>
                  <a:pt x="7735193" y="1768572"/>
                  <a:pt x="7722212" y="1767520"/>
                  <a:pt x="7709582" y="1766116"/>
                </a:cubicBezTo>
                <a:cubicBezTo>
                  <a:pt x="7681515" y="1763310"/>
                  <a:pt x="7659061" y="1761205"/>
                  <a:pt x="7642221" y="1759801"/>
                </a:cubicBezTo>
                <a:cubicBezTo>
                  <a:pt x="7630994" y="1758398"/>
                  <a:pt x="7620118" y="1756995"/>
                  <a:pt x="7609593" y="1755591"/>
                </a:cubicBezTo>
                <a:cubicBezTo>
                  <a:pt x="7599068" y="1754188"/>
                  <a:pt x="7588894" y="1752083"/>
                  <a:pt x="7579070" y="1749276"/>
                </a:cubicBezTo>
                <a:lnTo>
                  <a:pt x="7579070" y="1774537"/>
                </a:lnTo>
                <a:lnTo>
                  <a:pt x="7579070" y="1797692"/>
                </a:lnTo>
                <a:cubicBezTo>
                  <a:pt x="7579070" y="1801902"/>
                  <a:pt x="7579421" y="1806112"/>
                  <a:pt x="7580123" y="1810322"/>
                </a:cubicBezTo>
                <a:cubicBezTo>
                  <a:pt x="7580824" y="1814532"/>
                  <a:pt x="7581877" y="1819444"/>
                  <a:pt x="7583280" y="1825057"/>
                </a:cubicBezTo>
                <a:cubicBezTo>
                  <a:pt x="7612751" y="1836284"/>
                  <a:pt x="7644326" y="1844002"/>
                  <a:pt x="7678006" y="1848212"/>
                </a:cubicBezTo>
                <a:cubicBezTo>
                  <a:pt x="7714493" y="1852422"/>
                  <a:pt x="7752384" y="1854528"/>
                  <a:pt x="7791678" y="1854528"/>
                </a:cubicBezTo>
                <a:cubicBezTo>
                  <a:pt x="7856232" y="1854528"/>
                  <a:pt x="7917979" y="1848212"/>
                  <a:pt x="7976920" y="1835582"/>
                </a:cubicBezTo>
                <a:cubicBezTo>
                  <a:pt x="8035860" y="1822952"/>
                  <a:pt x="8079365" y="1804709"/>
                  <a:pt x="8107432" y="1780852"/>
                </a:cubicBezTo>
                <a:cubicBezTo>
                  <a:pt x="8138305" y="1824356"/>
                  <a:pt x="8160057" y="1867158"/>
                  <a:pt x="8172687" y="1909258"/>
                </a:cubicBezTo>
                <a:cubicBezTo>
                  <a:pt x="8185318" y="1951359"/>
                  <a:pt x="8191632" y="1989951"/>
                  <a:pt x="8191632" y="2025034"/>
                </a:cubicBezTo>
                <a:cubicBezTo>
                  <a:pt x="8191632" y="2081168"/>
                  <a:pt x="8179704" y="2129584"/>
                  <a:pt x="8155847" y="2170281"/>
                </a:cubicBezTo>
                <a:cubicBezTo>
                  <a:pt x="8133393" y="2209575"/>
                  <a:pt x="8106028" y="2236940"/>
                  <a:pt x="8073751" y="2252377"/>
                </a:cubicBezTo>
                <a:cubicBezTo>
                  <a:pt x="8056911" y="2259394"/>
                  <a:pt x="8020424" y="2266411"/>
                  <a:pt x="7964290" y="2273428"/>
                </a:cubicBezTo>
                <a:cubicBezTo>
                  <a:pt x="7936223" y="2276234"/>
                  <a:pt x="7906401" y="2278339"/>
                  <a:pt x="7874826" y="2279743"/>
                </a:cubicBezTo>
                <a:cubicBezTo>
                  <a:pt x="7843251" y="2281146"/>
                  <a:pt x="7809220" y="2281847"/>
                  <a:pt x="7772732" y="2281847"/>
                </a:cubicBezTo>
                <a:cubicBezTo>
                  <a:pt x="7709582" y="2281847"/>
                  <a:pt x="7644326" y="2279743"/>
                  <a:pt x="7576965" y="2275532"/>
                </a:cubicBezTo>
                <a:cubicBezTo>
                  <a:pt x="7543285" y="2272726"/>
                  <a:pt x="7510657" y="2269568"/>
                  <a:pt x="7479082" y="2266060"/>
                </a:cubicBezTo>
                <a:cubicBezTo>
                  <a:pt x="7447506" y="2262551"/>
                  <a:pt x="7416983" y="2257991"/>
                  <a:pt x="7387513" y="2252377"/>
                </a:cubicBezTo>
                <a:cubicBezTo>
                  <a:pt x="7328572" y="2241150"/>
                  <a:pt x="7278052" y="2228520"/>
                  <a:pt x="7235951" y="2214487"/>
                </a:cubicBezTo>
                <a:cubicBezTo>
                  <a:pt x="7195254" y="2200453"/>
                  <a:pt x="7169292" y="2181508"/>
                  <a:pt x="7158065" y="2157651"/>
                </a:cubicBezTo>
                <a:cubicBezTo>
                  <a:pt x="7145435" y="2129584"/>
                  <a:pt x="7134910" y="2081168"/>
                  <a:pt x="7126490" y="2012404"/>
                </a:cubicBezTo>
                <a:cubicBezTo>
                  <a:pt x="7118070" y="1943640"/>
                  <a:pt x="7111754" y="1864351"/>
                  <a:pt x="7107544" y="1774537"/>
                </a:cubicBezTo>
                <a:cubicBezTo>
                  <a:pt x="7104738" y="1729629"/>
                  <a:pt x="7102984" y="1683670"/>
                  <a:pt x="7102282" y="1636657"/>
                </a:cubicBezTo>
                <a:cubicBezTo>
                  <a:pt x="7101580" y="1589645"/>
                  <a:pt x="7100528" y="1541581"/>
                  <a:pt x="7099124" y="1492463"/>
                </a:cubicBezTo>
                <a:cubicBezTo>
                  <a:pt x="7097720" y="1443346"/>
                  <a:pt x="7097020" y="1395983"/>
                  <a:pt x="7097020" y="1350374"/>
                </a:cubicBezTo>
                <a:cubicBezTo>
                  <a:pt x="7097020" y="1304765"/>
                  <a:pt x="7097020" y="1260910"/>
                  <a:pt x="7097020" y="1218810"/>
                </a:cubicBezTo>
                <a:lnTo>
                  <a:pt x="7097020" y="980942"/>
                </a:lnTo>
                <a:cubicBezTo>
                  <a:pt x="7097020" y="962698"/>
                  <a:pt x="7097020" y="945858"/>
                  <a:pt x="7097020" y="930421"/>
                </a:cubicBezTo>
                <a:cubicBezTo>
                  <a:pt x="7097020" y="914984"/>
                  <a:pt x="7097720" y="900249"/>
                  <a:pt x="7099124" y="886216"/>
                </a:cubicBezTo>
                <a:lnTo>
                  <a:pt x="7099124" y="892531"/>
                </a:lnTo>
                <a:cubicBezTo>
                  <a:pt x="7141225" y="870077"/>
                  <a:pt x="7190342" y="850430"/>
                  <a:pt x="7246476" y="833590"/>
                </a:cubicBezTo>
                <a:cubicBezTo>
                  <a:pt x="7301207" y="816750"/>
                  <a:pt x="7358042" y="804120"/>
                  <a:pt x="7416983" y="795700"/>
                </a:cubicBezTo>
                <a:cubicBezTo>
                  <a:pt x="7475924" y="787280"/>
                  <a:pt x="7534865" y="780964"/>
                  <a:pt x="7593805" y="776754"/>
                </a:cubicBezTo>
                <a:cubicBezTo>
                  <a:pt x="7652746" y="772544"/>
                  <a:pt x="7708880" y="770439"/>
                  <a:pt x="7762207" y="770439"/>
                </a:cubicBezTo>
                <a:close/>
                <a:moveTo>
                  <a:pt x="1960692" y="770439"/>
                </a:moveTo>
                <a:cubicBezTo>
                  <a:pt x="2071557" y="770439"/>
                  <a:pt x="2165581" y="785174"/>
                  <a:pt x="2242766" y="814645"/>
                </a:cubicBezTo>
                <a:cubicBezTo>
                  <a:pt x="2321354" y="844115"/>
                  <a:pt x="2385907" y="885514"/>
                  <a:pt x="2436428" y="938841"/>
                </a:cubicBezTo>
                <a:cubicBezTo>
                  <a:pt x="2488352" y="992168"/>
                  <a:pt x="2525540" y="1055320"/>
                  <a:pt x="2547994" y="1128294"/>
                </a:cubicBezTo>
                <a:cubicBezTo>
                  <a:pt x="2571851" y="1204075"/>
                  <a:pt x="2583780" y="1284066"/>
                  <a:pt x="2583780" y="1368267"/>
                </a:cubicBezTo>
                <a:cubicBezTo>
                  <a:pt x="2583780" y="1438434"/>
                  <a:pt x="2582025" y="1502287"/>
                  <a:pt x="2578517" y="1559824"/>
                </a:cubicBezTo>
                <a:cubicBezTo>
                  <a:pt x="2575008" y="1617361"/>
                  <a:pt x="2569746" y="1669987"/>
                  <a:pt x="2562730" y="1717701"/>
                </a:cubicBezTo>
                <a:cubicBezTo>
                  <a:pt x="2548696" y="1811725"/>
                  <a:pt x="2529750" y="1889611"/>
                  <a:pt x="2505894" y="1951359"/>
                </a:cubicBezTo>
                <a:cubicBezTo>
                  <a:pt x="2482036" y="2013106"/>
                  <a:pt x="2456776" y="2060820"/>
                  <a:pt x="2430113" y="2094500"/>
                </a:cubicBezTo>
                <a:cubicBezTo>
                  <a:pt x="2400642" y="2129584"/>
                  <a:pt x="2375382" y="2156248"/>
                  <a:pt x="2354332" y="2174491"/>
                </a:cubicBezTo>
                <a:cubicBezTo>
                  <a:pt x="2319249" y="2202558"/>
                  <a:pt x="2266622" y="2225012"/>
                  <a:pt x="2196456" y="2241852"/>
                </a:cubicBezTo>
                <a:cubicBezTo>
                  <a:pt x="2124885" y="2258692"/>
                  <a:pt x="2045595" y="2267112"/>
                  <a:pt x="1958587" y="2267112"/>
                </a:cubicBezTo>
                <a:lnTo>
                  <a:pt x="1956483" y="2269217"/>
                </a:lnTo>
                <a:cubicBezTo>
                  <a:pt x="1870878" y="2269217"/>
                  <a:pt x="1792992" y="2260797"/>
                  <a:pt x="1722824" y="2243957"/>
                </a:cubicBezTo>
                <a:cubicBezTo>
                  <a:pt x="1654060" y="2227117"/>
                  <a:pt x="1602136" y="2204663"/>
                  <a:pt x="1567053" y="2176596"/>
                </a:cubicBezTo>
                <a:cubicBezTo>
                  <a:pt x="1546002" y="2158353"/>
                  <a:pt x="1520743" y="2131689"/>
                  <a:pt x="1491272" y="2096605"/>
                </a:cubicBezTo>
                <a:cubicBezTo>
                  <a:pt x="1464608" y="2062925"/>
                  <a:pt x="1439348" y="2015211"/>
                  <a:pt x="1415491" y="1953464"/>
                </a:cubicBezTo>
                <a:cubicBezTo>
                  <a:pt x="1393037" y="1891716"/>
                  <a:pt x="1374092" y="1813830"/>
                  <a:pt x="1358655" y="1719806"/>
                </a:cubicBezTo>
                <a:cubicBezTo>
                  <a:pt x="1351638" y="1672092"/>
                  <a:pt x="1346376" y="1619116"/>
                  <a:pt x="1342867" y="1560876"/>
                </a:cubicBezTo>
                <a:cubicBezTo>
                  <a:pt x="1339359" y="1502638"/>
                  <a:pt x="1337605" y="1438434"/>
                  <a:pt x="1337605" y="1368267"/>
                </a:cubicBezTo>
                <a:cubicBezTo>
                  <a:pt x="1337605" y="1284066"/>
                  <a:pt x="1349534" y="1204075"/>
                  <a:pt x="1373391" y="1128294"/>
                </a:cubicBezTo>
                <a:cubicBezTo>
                  <a:pt x="1395844" y="1055320"/>
                  <a:pt x="1433032" y="992168"/>
                  <a:pt x="1484956" y="938841"/>
                </a:cubicBezTo>
                <a:cubicBezTo>
                  <a:pt x="1535477" y="885514"/>
                  <a:pt x="1600031" y="844115"/>
                  <a:pt x="1678619" y="814645"/>
                </a:cubicBezTo>
                <a:cubicBezTo>
                  <a:pt x="1757206" y="785174"/>
                  <a:pt x="1851231" y="770439"/>
                  <a:pt x="1960692" y="770439"/>
                </a:cubicBezTo>
                <a:close/>
                <a:moveTo>
                  <a:pt x="4719418" y="766229"/>
                </a:moveTo>
                <a:cubicBezTo>
                  <a:pt x="4792392" y="766229"/>
                  <a:pt x="4868524" y="777105"/>
                  <a:pt x="4947812" y="798857"/>
                </a:cubicBezTo>
                <a:cubicBezTo>
                  <a:pt x="5027102" y="820609"/>
                  <a:pt x="5095516" y="855342"/>
                  <a:pt x="5153052" y="903056"/>
                </a:cubicBezTo>
                <a:cubicBezTo>
                  <a:pt x="5178313" y="924106"/>
                  <a:pt x="5193048" y="940946"/>
                  <a:pt x="5197258" y="953576"/>
                </a:cubicBezTo>
                <a:cubicBezTo>
                  <a:pt x="5201468" y="970417"/>
                  <a:pt x="5193750" y="1000589"/>
                  <a:pt x="5174102" y="1044093"/>
                </a:cubicBezTo>
                <a:cubicBezTo>
                  <a:pt x="5150246" y="1094613"/>
                  <a:pt x="5123933" y="1144432"/>
                  <a:pt x="5095164" y="1193550"/>
                </a:cubicBezTo>
                <a:cubicBezTo>
                  <a:pt x="5066396" y="1242667"/>
                  <a:pt x="5035873" y="1290381"/>
                  <a:pt x="5003596" y="1336691"/>
                </a:cubicBezTo>
                <a:lnTo>
                  <a:pt x="5003596" y="1357742"/>
                </a:lnTo>
                <a:cubicBezTo>
                  <a:pt x="4999386" y="1353532"/>
                  <a:pt x="4988860" y="1345111"/>
                  <a:pt x="4972020" y="1332481"/>
                </a:cubicBezTo>
                <a:cubicBezTo>
                  <a:pt x="4943953" y="1311431"/>
                  <a:pt x="4909572" y="1290381"/>
                  <a:pt x="4868874" y="1269331"/>
                </a:cubicBezTo>
                <a:cubicBezTo>
                  <a:pt x="4828177" y="1248280"/>
                  <a:pt x="4789586" y="1237755"/>
                  <a:pt x="4753098" y="1237755"/>
                </a:cubicBezTo>
                <a:cubicBezTo>
                  <a:pt x="4723628" y="1237755"/>
                  <a:pt x="4699420" y="1245474"/>
                  <a:pt x="4680474" y="1260910"/>
                </a:cubicBezTo>
                <a:cubicBezTo>
                  <a:pt x="4661530" y="1276347"/>
                  <a:pt x="4646444" y="1295643"/>
                  <a:pt x="4635216" y="1318799"/>
                </a:cubicBezTo>
                <a:cubicBezTo>
                  <a:pt x="4623990" y="1341954"/>
                  <a:pt x="4616272" y="1367214"/>
                  <a:pt x="4612062" y="1394580"/>
                </a:cubicBezTo>
                <a:cubicBezTo>
                  <a:pt x="4607851" y="1421945"/>
                  <a:pt x="4605045" y="1447556"/>
                  <a:pt x="4603641" y="1471413"/>
                </a:cubicBezTo>
                <a:cubicBezTo>
                  <a:pt x="4602239" y="1491060"/>
                  <a:pt x="4601536" y="1510005"/>
                  <a:pt x="4601536" y="1528249"/>
                </a:cubicBezTo>
                <a:cubicBezTo>
                  <a:pt x="4601536" y="1546492"/>
                  <a:pt x="4601536" y="1563332"/>
                  <a:pt x="4601536" y="1578769"/>
                </a:cubicBezTo>
                <a:cubicBezTo>
                  <a:pt x="4601536" y="1594206"/>
                  <a:pt x="4602589" y="1619466"/>
                  <a:pt x="4604694" y="1654550"/>
                </a:cubicBezTo>
                <a:cubicBezTo>
                  <a:pt x="4606799" y="1689634"/>
                  <a:pt x="4611360" y="1724718"/>
                  <a:pt x="4618376" y="1759801"/>
                </a:cubicBezTo>
                <a:cubicBezTo>
                  <a:pt x="4625394" y="1794885"/>
                  <a:pt x="4635918" y="1825759"/>
                  <a:pt x="4649952" y="1852422"/>
                </a:cubicBezTo>
                <a:cubicBezTo>
                  <a:pt x="4663986" y="1879086"/>
                  <a:pt x="4682931" y="1892418"/>
                  <a:pt x="4706788" y="1892418"/>
                </a:cubicBezTo>
                <a:cubicBezTo>
                  <a:pt x="4720821" y="1892418"/>
                  <a:pt x="4729942" y="1888910"/>
                  <a:pt x="4734152" y="1881893"/>
                </a:cubicBezTo>
                <a:cubicBezTo>
                  <a:pt x="4736960" y="1876279"/>
                  <a:pt x="4739766" y="1861544"/>
                  <a:pt x="4742572" y="1837687"/>
                </a:cubicBezTo>
                <a:cubicBezTo>
                  <a:pt x="4743976" y="1826460"/>
                  <a:pt x="4744678" y="1814532"/>
                  <a:pt x="4744678" y="1801902"/>
                </a:cubicBezTo>
                <a:cubicBezTo>
                  <a:pt x="4744678" y="1789272"/>
                  <a:pt x="4744678" y="1775238"/>
                  <a:pt x="4744678" y="1759801"/>
                </a:cubicBezTo>
                <a:lnTo>
                  <a:pt x="4744678" y="1673495"/>
                </a:lnTo>
                <a:cubicBezTo>
                  <a:pt x="4744678" y="1658058"/>
                  <a:pt x="4744678" y="1644727"/>
                  <a:pt x="4744678" y="1633500"/>
                </a:cubicBezTo>
                <a:cubicBezTo>
                  <a:pt x="4744678" y="1622273"/>
                  <a:pt x="4745380" y="1611748"/>
                  <a:pt x="4746782" y="1601924"/>
                </a:cubicBezTo>
                <a:cubicBezTo>
                  <a:pt x="4749590" y="1590698"/>
                  <a:pt x="4756606" y="1582278"/>
                  <a:pt x="4767833" y="1576664"/>
                </a:cubicBezTo>
                <a:cubicBezTo>
                  <a:pt x="4798707" y="1561227"/>
                  <a:pt x="4831334" y="1551404"/>
                  <a:pt x="4865716" y="1547194"/>
                </a:cubicBezTo>
                <a:cubicBezTo>
                  <a:pt x="4900099" y="1542984"/>
                  <a:pt x="4934130" y="1540879"/>
                  <a:pt x="4967810" y="1540879"/>
                </a:cubicBezTo>
                <a:cubicBezTo>
                  <a:pt x="4983248" y="1540879"/>
                  <a:pt x="5002544" y="1541581"/>
                  <a:pt x="5025698" y="1542984"/>
                </a:cubicBezTo>
                <a:cubicBezTo>
                  <a:pt x="5048854" y="1544387"/>
                  <a:pt x="5072711" y="1547545"/>
                  <a:pt x="5097270" y="1552456"/>
                </a:cubicBezTo>
                <a:cubicBezTo>
                  <a:pt x="5121828" y="1557368"/>
                  <a:pt x="5143930" y="1564736"/>
                  <a:pt x="5163578" y="1574559"/>
                </a:cubicBezTo>
                <a:cubicBezTo>
                  <a:pt x="5183224" y="1584383"/>
                  <a:pt x="5196556" y="1597013"/>
                  <a:pt x="5203573" y="1612450"/>
                </a:cubicBezTo>
                <a:lnTo>
                  <a:pt x="5203573" y="1660865"/>
                </a:lnTo>
                <a:lnTo>
                  <a:pt x="5203573" y="1705071"/>
                </a:lnTo>
                <a:cubicBezTo>
                  <a:pt x="5203573" y="1733138"/>
                  <a:pt x="5202520" y="1773133"/>
                  <a:pt x="5200416" y="1825057"/>
                </a:cubicBezTo>
                <a:cubicBezTo>
                  <a:pt x="5198310" y="1876981"/>
                  <a:pt x="5193048" y="1930659"/>
                  <a:pt x="5184628" y="1986092"/>
                </a:cubicBezTo>
                <a:cubicBezTo>
                  <a:pt x="5176208" y="2041524"/>
                  <a:pt x="5164280" y="2092746"/>
                  <a:pt x="5148842" y="2139758"/>
                </a:cubicBezTo>
                <a:cubicBezTo>
                  <a:pt x="5133406" y="2186771"/>
                  <a:pt x="5112356" y="2218697"/>
                  <a:pt x="5085692" y="2235537"/>
                </a:cubicBezTo>
                <a:cubicBezTo>
                  <a:pt x="5022541" y="2257991"/>
                  <a:pt x="4956934" y="2273428"/>
                  <a:pt x="4888872" y="2281847"/>
                </a:cubicBezTo>
                <a:cubicBezTo>
                  <a:pt x="4820810" y="2290268"/>
                  <a:pt x="4753800" y="2294478"/>
                  <a:pt x="4687842" y="2294478"/>
                </a:cubicBezTo>
                <a:cubicBezTo>
                  <a:pt x="4571365" y="2294478"/>
                  <a:pt x="4472428" y="2276585"/>
                  <a:pt x="4391034" y="2240800"/>
                </a:cubicBezTo>
                <a:cubicBezTo>
                  <a:pt x="4309640" y="2205014"/>
                  <a:pt x="4243332" y="2155195"/>
                  <a:pt x="4192109" y="2091343"/>
                </a:cubicBezTo>
                <a:cubicBezTo>
                  <a:pt x="4140887" y="2027490"/>
                  <a:pt x="4103698" y="1951710"/>
                  <a:pt x="4080543" y="1864000"/>
                </a:cubicBezTo>
                <a:cubicBezTo>
                  <a:pt x="4057388" y="1776291"/>
                  <a:pt x="4045810" y="1680512"/>
                  <a:pt x="4045810" y="1576664"/>
                </a:cubicBezTo>
                <a:cubicBezTo>
                  <a:pt x="4045810" y="1467203"/>
                  <a:pt x="4059142" y="1363706"/>
                  <a:pt x="4085805" y="1266173"/>
                </a:cubicBezTo>
                <a:cubicBezTo>
                  <a:pt x="4112469" y="1168640"/>
                  <a:pt x="4153166" y="1082685"/>
                  <a:pt x="4207897" y="1008307"/>
                </a:cubicBezTo>
                <a:cubicBezTo>
                  <a:pt x="4262628" y="933930"/>
                  <a:pt x="4332444" y="874989"/>
                  <a:pt x="4417347" y="831485"/>
                </a:cubicBezTo>
                <a:cubicBezTo>
                  <a:pt x="4502250" y="787981"/>
                  <a:pt x="4602940" y="766229"/>
                  <a:pt x="4719418" y="766229"/>
                </a:cubicBezTo>
                <a:close/>
                <a:moveTo>
                  <a:pt x="7646431" y="355749"/>
                </a:moveTo>
                <a:cubicBezTo>
                  <a:pt x="7656255" y="357153"/>
                  <a:pt x="7671691" y="363468"/>
                  <a:pt x="7692741" y="374695"/>
                </a:cubicBezTo>
                <a:cubicBezTo>
                  <a:pt x="7702565" y="380308"/>
                  <a:pt x="7712739" y="385921"/>
                  <a:pt x="7723264" y="391535"/>
                </a:cubicBezTo>
                <a:cubicBezTo>
                  <a:pt x="7733789" y="397148"/>
                  <a:pt x="7744665" y="403463"/>
                  <a:pt x="7755892" y="410480"/>
                </a:cubicBezTo>
                <a:cubicBezTo>
                  <a:pt x="7767119" y="417497"/>
                  <a:pt x="7779048" y="425215"/>
                  <a:pt x="7791678" y="433635"/>
                </a:cubicBezTo>
                <a:cubicBezTo>
                  <a:pt x="7804308" y="442055"/>
                  <a:pt x="7816938" y="451177"/>
                  <a:pt x="7829568" y="461001"/>
                </a:cubicBezTo>
                <a:cubicBezTo>
                  <a:pt x="7842198" y="469421"/>
                  <a:pt x="7854127" y="477490"/>
                  <a:pt x="7865353" y="485208"/>
                </a:cubicBezTo>
                <a:cubicBezTo>
                  <a:pt x="7876580" y="492927"/>
                  <a:pt x="7887105" y="500294"/>
                  <a:pt x="7896929" y="507311"/>
                </a:cubicBezTo>
                <a:cubicBezTo>
                  <a:pt x="7906753" y="514328"/>
                  <a:pt x="7915874" y="521345"/>
                  <a:pt x="7924294" y="528361"/>
                </a:cubicBezTo>
                <a:cubicBezTo>
                  <a:pt x="7932714" y="535378"/>
                  <a:pt x="7940433" y="542395"/>
                  <a:pt x="7947450" y="549412"/>
                </a:cubicBezTo>
                <a:cubicBezTo>
                  <a:pt x="7961483" y="560638"/>
                  <a:pt x="7968500" y="568357"/>
                  <a:pt x="7968500" y="572567"/>
                </a:cubicBezTo>
                <a:cubicBezTo>
                  <a:pt x="7967096" y="579584"/>
                  <a:pt x="7960781" y="592916"/>
                  <a:pt x="7949555" y="612562"/>
                </a:cubicBezTo>
                <a:cubicBezTo>
                  <a:pt x="7943941" y="620983"/>
                  <a:pt x="7936925" y="629403"/>
                  <a:pt x="7928504" y="637823"/>
                </a:cubicBezTo>
                <a:cubicBezTo>
                  <a:pt x="7920084" y="646243"/>
                  <a:pt x="7911664" y="654663"/>
                  <a:pt x="7903244" y="663083"/>
                </a:cubicBezTo>
                <a:cubicBezTo>
                  <a:pt x="7886404" y="681327"/>
                  <a:pt x="7869564" y="696062"/>
                  <a:pt x="7852723" y="707288"/>
                </a:cubicBezTo>
                <a:cubicBezTo>
                  <a:pt x="7835883" y="718515"/>
                  <a:pt x="7821148" y="724129"/>
                  <a:pt x="7808518" y="724129"/>
                </a:cubicBezTo>
                <a:cubicBezTo>
                  <a:pt x="7802904" y="722725"/>
                  <a:pt x="7796940" y="720971"/>
                  <a:pt x="7790625" y="718866"/>
                </a:cubicBezTo>
                <a:cubicBezTo>
                  <a:pt x="7784310" y="716761"/>
                  <a:pt x="7776241" y="712902"/>
                  <a:pt x="7766418" y="707288"/>
                </a:cubicBezTo>
                <a:cubicBezTo>
                  <a:pt x="7757997" y="703078"/>
                  <a:pt x="7749577" y="698167"/>
                  <a:pt x="7741157" y="692553"/>
                </a:cubicBezTo>
                <a:cubicBezTo>
                  <a:pt x="7732737" y="686940"/>
                  <a:pt x="7724317" y="682028"/>
                  <a:pt x="7715897" y="677818"/>
                </a:cubicBezTo>
                <a:cubicBezTo>
                  <a:pt x="7704670" y="670801"/>
                  <a:pt x="7693443" y="664486"/>
                  <a:pt x="7682216" y="658873"/>
                </a:cubicBezTo>
                <a:cubicBezTo>
                  <a:pt x="7670990" y="653259"/>
                  <a:pt x="7659762" y="646944"/>
                  <a:pt x="7648536" y="639928"/>
                </a:cubicBezTo>
                <a:cubicBezTo>
                  <a:pt x="7637309" y="648348"/>
                  <a:pt x="7625731" y="656066"/>
                  <a:pt x="7613803" y="663083"/>
                </a:cubicBezTo>
                <a:cubicBezTo>
                  <a:pt x="7601874" y="670100"/>
                  <a:pt x="7590297" y="677116"/>
                  <a:pt x="7579070" y="684133"/>
                </a:cubicBezTo>
                <a:cubicBezTo>
                  <a:pt x="7570650" y="691150"/>
                  <a:pt x="7562230" y="696763"/>
                  <a:pt x="7553810" y="700973"/>
                </a:cubicBezTo>
                <a:cubicBezTo>
                  <a:pt x="7545390" y="705184"/>
                  <a:pt x="7536268" y="710095"/>
                  <a:pt x="7526444" y="715709"/>
                </a:cubicBezTo>
                <a:cubicBezTo>
                  <a:pt x="7509604" y="724129"/>
                  <a:pt x="7498378" y="728339"/>
                  <a:pt x="7492764" y="728339"/>
                </a:cubicBezTo>
                <a:cubicBezTo>
                  <a:pt x="7480134" y="728339"/>
                  <a:pt x="7463995" y="722725"/>
                  <a:pt x="7444348" y="711499"/>
                </a:cubicBezTo>
                <a:cubicBezTo>
                  <a:pt x="7435928" y="705885"/>
                  <a:pt x="7427508" y="699219"/>
                  <a:pt x="7419088" y="691501"/>
                </a:cubicBezTo>
                <a:cubicBezTo>
                  <a:pt x="7410668" y="683782"/>
                  <a:pt x="7402248" y="676415"/>
                  <a:pt x="7393828" y="669398"/>
                </a:cubicBezTo>
                <a:cubicBezTo>
                  <a:pt x="7376988" y="653961"/>
                  <a:pt x="7362954" y="637823"/>
                  <a:pt x="7351727" y="620983"/>
                </a:cubicBezTo>
                <a:cubicBezTo>
                  <a:pt x="7340500" y="604142"/>
                  <a:pt x="7334887" y="588705"/>
                  <a:pt x="7334887" y="574672"/>
                </a:cubicBezTo>
                <a:lnTo>
                  <a:pt x="7326467" y="572567"/>
                </a:lnTo>
                <a:cubicBezTo>
                  <a:pt x="7348921" y="555727"/>
                  <a:pt x="7369971" y="539588"/>
                  <a:pt x="7389618" y="524151"/>
                </a:cubicBezTo>
                <a:cubicBezTo>
                  <a:pt x="7409264" y="508715"/>
                  <a:pt x="7429613" y="493979"/>
                  <a:pt x="7450664" y="479946"/>
                </a:cubicBezTo>
                <a:cubicBezTo>
                  <a:pt x="7466100" y="467316"/>
                  <a:pt x="7482590" y="455036"/>
                  <a:pt x="7500132" y="443108"/>
                </a:cubicBezTo>
                <a:cubicBezTo>
                  <a:pt x="7517673" y="431179"/>
                  <a:pt x="7536268" y="419602"/>
                  <a:pt x="7555915" y="408375"/>
                </a:cubicBezTo>
                <a:cubicBezTo>
                  <a:pt x="7574158" y="397148"/>
                  <a:pt x="7590999" y="387325"/>
                  <a:pt x="7606435" y="378905"/>
                </a:cubicBezTo>
                <a:cubicBezTo>
                  <a:pt x="7621872" y="370484"/>
                  <a:pt x="7635204" y="362766"/>
                  <a:pt x="7646431" y="355749"/>
                </a:cubicBezTo>
                <a:close/>
                <a:moveTo>
                  <a:pt x="1952272" y="355749"/>
                </a:moveTo>
                <a:cubicBezTo>
                  <a:pt x="1962096" y="357153"/>
                  <a:pt x="1977533" y="363468"/>
                  <a:pt x="1998583" y="374695"/>
                </a:cubicBezTo>
                <a:cubicBezTo>
                  <a:pt x="2008406" y="380308"/>
                  <a:pt x="2018580" y="385921"/>
                  <a:pt x="2029106" y="391535"/>
                </a:cubicBezTo>
                <a:cubicBezTo>
                  <a:pt x="2039630" y="397148"/>
                  <a:pt x="2050507" y="403463"/>
                  <a:pt x="2061733" y="410480"/>
                </a:cubicBezTo>
                <a:cubicBezTo>
                  <a:pt x="2072960" y="417497"/>
                  <a:pt x="2084889" y="425215"/>
                  <a:pt x="2097519" y="433635"/>
                </a:cubicBezTo>
                <a:cubicBezTo>
                  <a:pt x="2110149" y="442055"/>
                  <a:pt x="2122780" y="451177"/>
                  <a:pt x="2135409" y="461001"/>
                </a:cubicBezTo>
                <a:cubicBezTo>
                  <a:pt x="2148040" y="469421"/>
                  <a:pt x="2159968" y="477490"/>
                  <a:pt x="2171195" y="485208"/>
                </a:cubicBezTo>
                <a:cubicBezTo>
                  <a:pt x="2182421" y="492927"/>
                  <a:pt x="2192947" y="500294"/>
                  <a:pt x="2202770" y="507311"/>
                </a:cubicBezTo>
                <a:cubicBezTo>
                  <a:pt x="2212593" y="514328"/>
                  <a:pt x="2221716" y="521345"/>
                  <a:pt x="2230135" y="528361"/>
                </a:cubicBezTo>
                <a:cubicBezTo>
                  <a:pt x="2238555" y="535378"/>
                  <a:pt x="2246275" y="542395"/>
                  <a:pt x="2253291" y="549412"/>
                </a:cubicBezTo>
                <a:cubicBezTo>
                  <a:pt x="2267324" y="560638"/>
                  <a:pt x="2274341" y="568357"/>
                  <a:pt x="2274341" y="572567"/>
                </a:cubicBezTo>
                <a:cubicBezTo>
                  <a:pt x="2272938" y="579584"/>
                  <a:pt x="2266622" y="592916"/>
                  <a:pt x="2255396" y="612562"/>
                </a:cubicBezTo>
                <a:cubicBezTo>
                  <a:pt x="2249783" y="620983"/>
                  <a:pt x="2242766" y="629403"/>
                  <a:pt x="2234345" y="637823"/>
                </a:cubicBezTo>
                <a:cubicBezTo>
                  <a:pt x="2225925" y="646243"/>
                  <a:pt x="2217505" y="654663"/>
                  <a:pt x="2209085" y="663083"/>
                </a:cubicBezTo>
                <a:cubicBezTo>
                  <a:pt x="2192245" y="681327"/>
                  <a:pt x="2175405" y="696062"/>
                  <a:pt x="2158565" y="707288"/>
                </a:cubicBezTo>
                <a:cubicBezTo>
                  <a:pt x="2141724" y="718515"/>
                  <a:pt x="2126990" y="724129"/>
                  <a:pt x="2114359" y="724129"/>
                </a:cubicBezTo>
                <a:cubicBezTo>
                  <a:pt x="2108745" y="722725"/>
                  <a:pt x="2102782" y="720971"/>
                  <a:pt x="2096466" y="718866"/>
                </a:cubicBezTo>
                <a:cubicBezTo>
                  <a:pt x="2090151" y="716761"/>
                  <a:pt x="2082082" y="712902"/>
                  <a:pt x="2072258" y="707288"/>
                </a:cubicBezTo>
                <a:cubicBezTo>
                  <a:pt x="2063838" y="703078"/>
                  <a:pt x="2055419" y="698167"/>
                  <a:pt x="2046998" y="692553"/>
                </a:cubicBezTo>
                <a:cubicBezTo>
                  <a:pt x="2038578" y="686940"/>
                  <a:pt x="2030159" y="682028"/>
                  <a:pt x="2021738" y="677818"/>
                </a:cubicBezTo>
                <a:cubicBezTo>
                  <a:pt x="2010511" y="670801"/>
                  <a:pt x="1999284" y="664486"/>
                  <a:pt x="1988057" y="658873"/>
                </a:cubicBezTo>
                <a:cubicBezTo>
                  <a:pt x="1976831" y="653259"/>
                  <a:pt x="1965604" y="646944"/>
                  <a:pt x="1954378" y="639928"/>
                </a:cubicBezTo>
                <a:cubicBezTo>
                  <a:pt x="1943150" y="648348"/>
                  <a:pt x="1931573" y="656066"/>
                  <a:pt x="1919644" y="663083"/>
                </a:cubicBezTo>
                <a:cubicBezTo>
                  <a:pt x="1907716" y="670100"/>
                  <a:pt x="1896138" y="677116"/>
                  <a:pt x="1884912" y="684133"/>
                </a:cubicBezTo>
                <a:cubicBezTo>
                  <a:pt x="1876491" y="691150"/>
                  <a:pt x="1868071" y="696763"/>
                  <a:pt x="1859652" y="700973"/>
                </a:cubicBezTo>
                <a:cubicBezTo>
                  <a:pt x="1851231" y="705184"/>
                  <a:pt x="1842109" y="710095"/>
                  <a:pt x="1832286" y="715709"/>
                </a:cubicBezTo>
                <a:cubicBezTo>
                  <a:pt x="1815445" y="724129"/>
                  <a:pt x="1804219" y="728339"/>
                  <a:pt x="1798605" y="728339"/>
                </a:cubicBezTo>
                <a:cubicBezTo>
                  <a:pt x="1785976" y="728339"/>
                  <a:pt x="1769836" y="722725"/>
                  <a:pt x="1750190" y="711499"/>
                </a:cubicBezTo>
                <a:cubicBezTo>
                  <a:pt x="1741769" y="705885"/>
                  <a:pt x="1733349" y="699219"/>
                  <a:pt x="1724929" y="691501"/>
                </a:cubicBezTo>
                <a:cubicBezTo>
                  <a:pt x="1716509" y="683782"/>
                  <a:pt x="1708089" y="676415"/>
                  <a:pt x="1699669" y="669398"/>
                </a:cubicBezTo>
                <a:cubicBezTo>
                  <a:pt x="1682829" y="653961"/>
                  <a:pt x="1668795" y="637823"/>
                  <a:pt x="1657568" y="620983"/>
                </a:cubicBezTo>
                <a:cubicBezTo>
                  <a:pt x="1646342" y="604142"/>
                  <a:pt x="1640729" y="588705"/>
                  <a:pt x="1640729" y="574672"/>
                </a:cubicBezTo>
                <a:lnTo>
                  <a:pt x="1632308" y="572567"/>
                </a:lnTo>
                <a:cubicBezTo>
                  <a:pt x="1654762" y="555727"/>
                  <a:pt x="1675812" y="539588"/>
                  <a:pt x="1695459" y="524151"/>
                </a:cubicBezTo>
                <a:cubicBezTo>
                  <a:pt x="1715106" y="508715"/>
                  <a:pt x="1735455" y="493979"/>
                  <a:pt x="1756505" y="479946"/>
                </a:cubicBezTo>
                <a:cubicBezTo>
                  <a:pt x="1771941" y="467316"/>
                  <a:pt x="1788431" y="455036"/>
                  <a:pt x="1805973" y="443108"/>
                </a:cubicBezTo>
                <a:cubicBezTo>
                  <a:pt x="1823514" y="431179"/>
                  <a:pt x="1842109" y="419602"/>
                  <a:pt x="1861756" y="408375"/>
                </a:cubicBezTo>
                <a:cubicBezTo>
                  <a:pt x="1880000" y="397148"/>
                  <a:pt x="1896840" y="387325"/>
                  <a:pt x="1912276" y="378905"/>
                </a:cubicBezTo>
                <a:cubicBezTo>
                  <a:pt x="1927713" y="370484"/>
                  <a:pt x="1941045" y="362766"/>
                  <a:pt x="1952272" y="355749"/>
                </a:cubicBezTo>
                <a:close/>
                <a:moveTo>
                  <a:pt x="8093855" y="66072"/>
                </a:moveTo>
                <a:lnTo>
                  <a:pt x="8103221" y="68413"/>
                </a:lnTo>
                <a:cubicBezTo>
                  <a:pt x="8115851" y="73676"/>
                  <a:pt x="8128482" y="85254"/>
                  <a:pt x="8141112" y="103146"/>
                </a:cubicBezTo>
                <a:cubicBezTo>
                  <a:pt x="8157952" y="125600"/>
                  <a:pt x="8172687" y="150860"/>
                  <a:pt x="8185318" y="178927"/>
                </a:cubicBezTo>
                <a:cubicBezTo>
                  <a:pt x="8192334" y="192961"/>
                  <a:pt x="8198298" y="206293"/>
                  <a:pt x="8203210" y="218923"/>
                </a:cubicBezTo>
                <a:cubicBezTo>
                  <a:pt x="8208121" y="231553"/>
                  <a:pt x="8211981" y="244183"/>
                  <a:pt x="8214788" y="256813"/>
                </a:cubicBezTo>
                <a:cubicBezTo>
                  <a:pt x="8221804" y="282073"/>
                  <a:pt x="8223909" y="298914"/>
                  <a:pt x="8221103" y="307334"/>
                </a:cubicBezTo>
                <a:cubicBezTo>
                  <a:pt x="8200053" y="325577"/>
                  <a:pt x="8171986" y="341716"/>
                  <a:pt x="8136902" y="355749"/>
                </a:cubicBezTo>
                <a:cubicBezTo>
                  <a:pt x="8099011" y="369783"/>
                  <a:pt x="8061121" y="382413"/>
                  <a:pt x="8023230" y="393640"/>
                </a:cubicBezTo>
                <a:cubicBezTo>
                  <a:pt x="7985340" y="403463"/>
                  <a:pt x="7951660" y="411883"/>
                  <a:pt x="7922189" y="418900"/>
                </a:cubicBezTo>
                <a:cubicBezTo>
                  <a:pt x="7892719" y="424514"/>
                  <a:pt x="7875879" y="426619"/>
                  <a:pt x="7871669" y="425215"/>
                </a:cubicBezTo>
                <a:cubicBezTo>
                  <a:pt x="7867459" y="423812"/>
                  <a:pt x="7860442" y="416093"/>
                  <a:pt x="7850618" y="402060"/>
                </a:cubicBezTo>
                <a:cubicBezTo>
                  <a:pt x="7846408" y="395043"/>
                  <a:pt x="7842198" y="388026"/>
                  <a:pt x="7837988" y="381010"/>
                </a:cubicBezTo>
                <a:cubicBezTo>
                  <a:pt x="7833778" y="373993"/>
                  <a:pt x="7829568" y="366976"/>
                  <a:pt x="7825358" y="359959"/>
                </a:cubicBezTo>
                <a:cubicBezTo>
                  <a:pt x="7821148" y="352943"/>
                  <a:pt x="7817289" y="345575"/>
                  <a:pt x="7813780" y="337857"/>
                </a:cubicBezTo>
                <a:cubicBezTo>
                  <a:pt x="7810272" y="330138"/>
                  <a:pt x="7807115" y="322770"/>
                  <a:pt x="7804308" y="315754"/>
                </a:cubicBezTo>
                <a:cubicBezTo>
                  <a:pt x="7798694" y="303124"/>
                  <a:pt x="7795888" y="292599"/>
                  <a:pt x="7795888" y="284179"/>
                </a:cubicBezTo>
                <a:cubicBezTo>
                  <a:pt x="7795888" y="272952"/>
                  <a:pt x="7808518" y="256111"/>
                  <a:pt x="7833778" y="233658"/>
                </a:cubicBezTo>
                <a:cubicBezTo>
                  <a:pt x="7846408" y="222431"/>
                  <a:pt x="7860091" y="210853"/>
                  <a:pt x="7874826" y="198925"/>
                </a:cubicBezTo>
                <a:cubicBezTo>
                  <a:pt x="7889561" y="186996"/>
                  <a:pt x="7905349" y="174717"/>
                  <a:pt x="7922189" y="162087"/>
                </a:cubicBezTo>
                <a:cubicBezTo>
                  <a:pt x="7939029" y="149457"/>
                  <a:pt x="7955869" y="137879"/>
                  <a:pt x="7972710" y="127354"/>
                </a:cubicBezTo>
                <a:cubicBezTo>
                  <a:pt x="7989550" y="116829"/>
                  <a:pt x="8006390" y="106655"/>
                  <a:pt x="8023230" y="96831"/>
                </a:cubicBezTo>
                <a:cubicBezTo>
                  <a:pt x="8048490" y="83149"/>
                  <a:pt x="8068620" y="73808"/>
                  <a:pt x="8083619" y="68808"/>
                </a:cubicBezTo>
                <a:close/>
                <a:moveTo>
                  <a:pt x="8090591" y="65256"/>
                </a:moveTo>
                <a:lnTo>
                  <a:pt x="8096906" y="65256"/>
                </a:lnTo>
                <a:lnTo>
                  <a:pt x="8093855" y="66072"/>
                </a:lnTo>
                <a:close/>
                <a:moveTo>
                  <a:pt x="2310126" y="0"/>
                </a:moveTo>
                <a:cubicBezTo>
                  <a:pt x="2317144" y="0"/>
                  <a:pt x="2326615" y="351"/>
                  <a:pt x="2338544" y="1053"/>
                </a:cubicBezTo>
                <a:cubicBezTo>
                  <a:pt x="2350472" y="1754"/>
                  <a:pt x="2357138" y="2105"/>
                  <a:pt x="2358542" y="2105"/>
                </a:cubicBezTo>
                <a:cubicBezTo>
                  <a:pt x="2366963" y="10525"/>
                  <a:pt x="2374330" y="19296"/>
                  <a:pt x="2380645" y="28418"/>
                </a:cubicBezTo>
                <a:cubicBezTo>
                  <a:pt x="2386960" y="37540"/>
                  <a:pt x="2393626" y="46311"/>
                  <a:pt x="2400642" y="54731"/>
                </a:cubicBezTo>
                <a:cubicBezTo>
                  <a:pt x="2407659" y="65958"/>
                  <a:pt x="2413273" y="78237"/>
                  <a:pt x="2417483" y="91569"/>
                </a:cubicBezTo>
                <a:cubicBezTo>
                  <a:pt x="2421693" y="104901"/>
                  <a:pt x="2425201" y="117180"/>
                  <a:pt x="2428008" y="128407"/>
                </a:cubicBezTo>
                <a:cubicBezTo>
                  <a:pt x="2430814" y="136827"/>
                  <a:pt x="2434323" y="148054"/>
                  <a:pt x="2438534" y="162087"/>
                </a:cubicBezTo>
                <a:cubicBezTo>
                  <a:pt x="2442743" y="176121"/>
                  <a:pt x="2445549" y="188751"/>
                  <a:pt x="2446953" y="199977"/>
                </a:cubicBezTo>
                <a:cubicBezTo>
                  <a:pt x="2448356" y="209801"/>
                  <a:pt x="2448356" y="221028"/>
                  <a:pt x="2446953" y="233658"/>
                </a:cubicBezTo>
                <a:cubicBezTo>
                  <a:pt x="2445549" y="246288"/>
                  <a:pt x="2445549" y="256813"/>
                  <a:pt x="2446953" y="265233"/>
                </a:cubicBezTo>
                <a:cubicBezTo>
                  <a:pt x="2439937" y="273653"/>
                  <a:pt x="2430113" y="281372"/>
                  <a:pt x="2417483" y="288389"/>
                </a:cubicBezTo>
                <a:cubicBezTo>
                  <a:pt x="2404853" y="295405"/>
                  <a:pt x="2395029" y="301720"/>
                  <a:pt x="2388012" y="307334"/>
                </a:cubicBezTo>
                <a:cubicBezTo>
                  <a:pt x="2380996" y="311544"/>
                  <a:pt x="2374680" y="316806"/>
                  <a:pt x="2369068" y="323121"/>
                </a:cubicBezTo>
                <a:cubicBezTo>
                  <a:pt x="2363453" y="329437"/>
                  <a:pt x="2358542" y="333997"/>
                  <a:pt x="2354332" y="336804"/>
                </a:cubicBezTo>
                <a:cubicBezTo>
                  <a:pt x="2351525" y="339611"/>
                  <a:pt x="2348718" y="341716"/>
                  <a:pt x="2345912" y="343119"/>
                </a:cubicBezTo>
                <a:cubicBezTo>
                  <a:pt x="2340298" y="348733"/>
                  <a:pt x="2337492" y="352241"/>
                  <a:pt x="2337492" y="353644"/>
                </a:cubicBezTo>
                <a:lnTo>
                  <a:pt x="2337492" y="391535"/>
                </a:lnTo>
                <a:lnTo>
                  <a:pt x="2337492" y="404165"/>
                </a:lnTo>
                <a:cubicBezTo>
                  <a:pt x="2336088" y="413988"/>
                  <a:pt x="2334685" y="419602"/>
                  <a:pt x="2333282" y="421005"/>
                </a:cubicBezTo>
                <a:cubicBezTo>
                  <a:pt x="2329072" y="421005"/>
                  <a:pt x="2324861" y="421707"/>
                  <a:pt x="2320652" y="423110"/>
                </a:cubicBezTo>
                <a:cubicBezTo>
                  <a:pt x="2315038" y="423110"/>
                  <a:pt x="2306267" y="424163"/>
                  <a:pt x="2294339" y="426268"/>
                </a:cubicBezTo>
                <a:cubicBezTo>
                  <a:pt x="2282410" y="428373"/>
                  <a:pt x="2272938" y="429425"/>
                  <a:pt x="2265921" y="429425"/>
                </a:cubicBezTo>
                <a:cubicBezTo>
                  <a:pt x="2258904" y="429425"/>
                  <a:pt x="2252940" y="429776"/>
                  <a:pt x="2248029" y="430478"/>
                </a:cubicBezTo>
                <a:cubicBezTo>
                  <a:pt x="2243116" y="431179"/>
                  <a:pt x="2237152" y="431530"/>
                  <a:pt x="2230135" y="431530"/>
                </a:cubicBezTo>
                <a:lnTo>
                  <a:pt x="2192245" y="431530"/>
                </a:lnTo>
                <a:cubicBezTo>
                  <a:pt x="2185228" y="431530"/>
                  <a:pt x="2179966" y="431179"/>
                  <a:pt x="2176458" y="430478"/>
                </a:cubicBezTo>
                <a:cubicBezTo>
                  <a:pt x="2172949" y="429776"/>
                  <a:pt x="2169791" y="429425"/>
                  <a:pt x="2166984" y="429425"/>
                </a:cubicBezTo>
                <a:cubicBezTo>
                  <a:pt x="2157161" y="428022"/>
                  <a:pt x="2152250" y="425917"/>
                  <a:pt x="2152250" y="423110"/>
                </a:cubicBezTo>
                <a:cubicBezTo>
                  <a:pt x="2152250" y="420303"/>
                  <a:pt x="2152250" y="416795"/>
                  <a:pt x="2152250" y="412585"/>
                </a:cubicBezTo>
                <a:cubicBezTo>
                  <a:pt x="2152250" y="408375"/>
                  <a:pt x="2151548" y="402762"/>
                  <a:pt x="2150145" y="395745"/>
                </a:cubicBezTo>
                <a:cubicBezTo>
                  <a:pt x="2150145" y="388728"/>
                  <a:pt x="2150145" y="385571"/>
                  <a:pt x="2150145" y="386272"/>
                </a:cubicBezTo>
                <a:cubicBezTo>
                  <a:pt x="2150145" y="386974"/>
                  <a:pt x="2149443" y="383816"/>
                  <a:pt x="2148040" y="376800"/>
                </a:cubicBezTo>
                <a:lnTo>
                  <a:pt x="2148040" y="334699"/>
                </a:lnTo>
                <a:cubicBezTo>
                  <a:pt x="2148040" y="327682"/>
                  <a:pt x="2148040" y="321718"/>
                  <a:pt x="2148040" y="316806"/>
                </a:cubicBezTo>
                <a:cubicBezTo>
                  <a:pt x="2148040" y="311895"/>
                  <a:pt x="2148742" y="308035"/>
                  <a:pt x="2150145" y="305229"/>
                </a:cubicBezTo>
                <a:cubicBezTo>
                  <a:pt x="2150145" y="301019"/>
                  <a:pt x="2156460" y="296107"/>
                  <a:pt x="2169090" y="290494"/>
                </a:cubicBezTo>
                <a:cubicBezTo>
                  <a:pt x="2177510" y="280670"/>
                  <a:pt x="2189438" y="270145"/>
                  <a:pt x="2204875" y="258918"/>
                </a:cubicBezTo>
                <a:cubicBezTo>
                  <a:pt x="2211892" y="254708"/>
                  <a:pt x="2218207" y="250147"/>
                  <a:pt x="2223821" y="245236"/>
                </a:cubicBezTo>
                <a:cubicBezTo>
                  <a:pt x="2229434" y="240324"/>
                  <a:pt x="2235047" y="236465"/>
                  <a:pt x="2240661" y="233658"/>
                </a:cubicBezTo>
                <a:cubicBezTo>
                  <a:pt x="2244871" y="230851"/>
                  <a:pt x="2249081" y="228746"/>
                  <a:pt x="2253291" y="227343"/>
                </a:cubicBezTo>
                <a:cubicBezTo>
                  <a:pt x="2257501" y="225939"/>
                  <a:pt x="2260307" y="223834"/>
                  <a:pt x="2261711" y="221028"/>
                </a:cubicBezTo>
                <a:lnTo>
                  <a:pt x="2251186" y="193662"/>
                </a:lnTo>
                <a:cubicBezTo>
                  <a:pt x="2248380" y="193662"/>
                  <a:pt x="2239959" y="197171"/>
                  <a:pt x="2225925" y="204187"/>
                </a:cubicBezTo>
                <a:cubicBezTo>
                  <a:pt x="2218908" y="209801"/>
                  <a:pt x="2212593" y="214362"/>
                  <a:pt x="2206980" y="217870"/>
                </a:cubicBezTo>
                <a:cubicBezTo>
                  <a:pt x="2201367" y="221379"/>
                  <a:pt x="2195051" y="225939"/>
                  <a:pt x="2188035" y="231553"/>
                </a:cubicBezTo>
                <a:cubicBezTo>
                  <a:pt x="2174002" y="239973"/>
                  <a:pt x="2159266" y="249095"/>
                  <a:pt x="2143829" y="258918"/>
                </a:cubicBezTo>
                <a:cubicBezTo>
                  <a:pt x="2138216" y="264532"/>
                  <a:pt x="2132953" y="269443"/>
                  <a:pt x="2128042" y="273653"/>
                </a:cubicBezTo>
                <a:cubicBezTo>
                  <a:pt x="2123131" y="277863"/>
                  <a:pt x="2119271" y="282073"/>
                  <a:pt x="2116464" y="286283"/>
                </a:cubicBezTo>
                <a:lnTo>
                  <a:pt x="2114359" y="292599"/>
                </a:lnTo>
                <a:cubicBezTo>
                  <a:pt x="2111552" y="292599"/>
                  <a:pt x="2105237" y="288389"/>
                  <a:pt x="2095414" y="279968"/>
                </a:cubicBezTo>
                <a:cubicBezTo>
                  <a:pt x="2091204" y="274355"/>
                  <a:pt x="2086643" y="268040"/>
                  <a:pt x="2081731" y="261023"/>
                </a:cubicBezTo>
                <a:cubicBezTo>
                  <a:pt x="2076820" y="254007"/>
                  <a:pt x="2070855" y="246990"/>
                  <a:pt x="2063838" y="239973"/>
                </a:cubicBezTo>
                <a:cubicBezTo>
                  <a:pt x="2059628" y="232956"/>
                  <a:pt x="2055068" y="224536"/>
                  <a:pt x="2050156" y="214713"/>
                </a:cubicBezTo>
                <a:cubicBezTo>
                  <a:pt x="2045244" y="204889"/>
                  <a:pt x="2039981" y="194364"/>
                  <a:pt x="2034368" y="183137"/>
                </a:cubicBezTo>
                <a:cubicBezTo>
                  <a:pt x="2030159" y="171911"/>
                  <a:pt x="2027352" y="158579"/>
                  <a:pt x="2025949" y="143142"/>
                </a:cubicBezTo>
                <a:cubicBezTo>
                  <a:pt x="2024544" y="127705"/>
                  <a:pt x="2023141" y="114373"/>
                  <a:pt x="2021738" y="103146"/>
                </a:cubicBezTo>
                <a:cubicBezTo>
                  <a:pt x="2024544" y="97533"/>
                  <a:pt x="2028755" y="91218"/>
                  <a:pt x="2034368" y="84201"/>
                </a:cubicBezTo>
                <a:cubicBezTo>
                  <a:pt x="2039981" y="77184"/>
                  <a:pt x="2046998" y="71571"/>
                  <a:pt x="2055419" y="67361"/>
                </a:cubicBezTo>
                <a:cubicBezTo>
                  <a:pt x="2063838" y="60344"/>
                  <a:pt x="2073311" y="55081"/>
                  <a:pt x="2083836" y="51573"/>
                </a:cubicBezTo>
                <a:cubicBezTo>
                  <a:pt x="2094361" y="48065"/>
                  <a:pt x="2105237" y="43504"/>
                  <a:pt x="2116464" y="37891"/>
                </a:cubicBezTo>
                <a:cubicBezTo>
                  <a:pt x="2127691" y="35084"/>
                  <a:pt x="2138918" y="31926"/>
                  <a:pt x="2150145" y="28418"/>
                </a:cubicBezTo>
                <a:cubicBezTo>
                  <a:pt x="2161371" y="24910"/>
                  <a:pt x="2174002" y="21752"/>
                  <a:pt x="2188035" y="18945"/>
                </a:cubicBezTo>
                <a:cubicBezTo>
                  <a:pt x="2199262" y="14735"/>
                  <a:pt x="2210489" y="11928"/>
                  <a:pt x="2221716" y="10525"/>
                </a:cubicBezTo>
                <a:cubicBezTo>
                  <a:pt x="2232942" y="9122"/>
                  <a:pt x="2243467" y="7017"/>
                  <a:pt x="2253291" y="4210"/>
                </a:cubicBezTo>
                <a:cubicBezTo>
                  <a:pt x="2264517" y="2807"/>
                  <a:pt x="2275042" y="1754"/>
                  <a:pt x="2284866" y="1053"/>
                </a:cubicBezTo>
                <a:cubicBezTo>
                  <a:pt x="2294690" y="351"/>
                  <a:pt x="2303110" y="0"/>
                  <a:pt x="2310126" y="0"/>
                </a:cubicBez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46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C61CE0-1619-E403-E5D4-503F6136D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C764CFC1-1A45-D0D9-8F18-86BD5ABE3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xmlns="" id="{F9D1C0C7-81D7-C7D5-1A65-AD832B563ECC}"/>
              </a:ext>
            </a:extLst>
          </p:cNvPr>
          <p:cNvGrpSpPr/>
          <p:nvPr/>
        </p:nvGrpSpPr>
        <p:grpSpPr>
          <a:xfrm>
            <a:off x="914400" y="276266"/>
            <a:ext cx="16383000" cy="8410678"/>
            <a:chOff x="1351107" y="2582564"/>
            <a:chExt cx="15011400" cy="742000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74B588A0-E494-7D23-CDFA-6618F5D2772F}"/>
                </a:ext>
              </a:extLst>
            </p:cNvPr>
            <p:cNvSpPr/>
            <p:nvPr/>
          </p:nvSpPr>
          <p:spPr>
            <a:xfrm>
              <a:off x="1351107" y="2582564"/>
              <a:ext cx="15011400" cy="7420006"/>
            </a:xfrm>
            <a:custGeom>
              <a:avLst/>
              <a:gdLst/>
              <a:ahLst/>
              <a:cxnLst/>
              <a:rect l="l" t="t" r="r" b="b"/>
              <a:pathLst>
                <a:path w="6477606" h="4302210">
                  <a:moveTo>
                    <a:pt x="0" y="0"/>
                  </a:moveTo>
                  <a:lnTo>
                    <a:pt x="6477606" y="0"/>
                  </a:lnTo>
                  <a:lnTo>
                    <a:pt x="6477606" y="4302210"/>
                  </a:lnTo>
                  <a:lnTo>
                    <a:pt x="0" y="4302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xmlns="" id="{F8C2D938-6F35-D882-8798-ACC0EDB7D096}"/>
                </a:ext>
              </a:extLst>
            </p:cNvPr>
            <p:cNvSpPr/>
            <p:nvPr/>
          </p:nvSpPr>
          <p:spPr>
            <a:xfrm>
              <a:off x="2743200" y="5200650"/>
              <a:ext cx="12649200" cy="3523433"/>
            </a:xfrm>
            <a:prstGeom prst="rect">
              <a:avLst/>
            </a:prstGeom>
            <a:solidFill>
              <a:srgbClr val="FFF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49D67DFF-8B9D-08D7-A4C9-90CD3E60AA25}"/>
              </a:ext>
            </a:extLst>
          </p:cNvPr>
          <p:cNvSpPr/>
          <p:nvPr/>
        </p:nvSpPr>
        <p:spPr>
          <a:xfrm rot="-717662" flipH="1">
            <a:off x="16039852" y="675679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0ACA7EF2-FC57-D7B5-3A69-63C1D628F11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1F66046A-E8C6-361F-A24A-3149C5A206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07963578-CFDF-81C4-A1EB-38261EA1B0E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D0ACF0F4-5B87-2079-E6DD-8DBC3BEA2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1031012C-E775-E9ED-0394-B984352C90D3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7EBEB69-FC13-57F6-3D9A-397B29D32F5E}"/>
              </a:ext>
            </a:extLst>
          </p:cNvPr>
          <p:cNvSpPr txBox="1"/>
          <p:nvPr/>
        </p:nvSpPr>
        <p:spPr>
          <a:xfrm>
            <a:off x="2049347" y="2931670"/>
            <a:ext cx="1433365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algn="just">
              <a:spcBef>
                <a:spcPts val="1200"/>
              </a:spcBef>
              <a:spcAft>
                <a:spcPts val="12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vi-VN" sz="6000" spc="-160">
                <a:ea typeface="Times New Roman" panose="02020603050405020304" pitchFamily="18" charset="0"/>
                <a:cs typeface="Arial" panose="020B0604020202020204" pitchFamily="34" charset="0"/>
              </a:rPr>
              <a:t>Thường xuyên thực hiện những việc làm tạo bầu không khí vui vẻ, đầm ấm trong gia đình.</a:t>
            </a:r>
          </a:p>
          <a:p>
            <a:pPr marL="857250" indent="-857250" algn="just">
              <a:spcBef>
                <a:spcPts val="1200"/>
              </a:spcBef>
              <a:spcAft>
                <a:spcPts val="12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vi-VN" sz="6000" spc="-160">
                <a:ea typeface="Times New Roman" panose="02020603050405020304" pitchFamily="18" charset="0"/>
                <a:cs typeface="Arial" panose="020B0604020202020204" pitchFamily="34" charset="0"/>
              </a:rPr>
              <a:t>Chuẩn bị tham gia sân khẩu tương tác vào tiết sinh hoạt dưới cờ tuần sau.</a:t>
            </a:r>
          </a:p>
        </p:txBody>
      </p:sp>
    </p:spTree>
    <p:extLst>
      <p:ext uri="{BB962C8B-B14F-4D97-AF65-F5344CB8AC3E}">
        <p14:creationId xmlns:p14="http://schemas.microsoft.com/office/powerpoint/2010/main" val="157289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52407"/>
            <a:ext cx="18418184" cy="4805338"/>
          </a:xfrm>
          <a:custGeom>
            <a:avLst/>
            <a:gdLst/>
            <a:ahLst/>
            <a:cxnLst/>
            <a:rect l="l" t="t" r="r" b="b"/>
            <a:pathLst>
              <a:path w="18418184" h="4805338">
                <a:moveTo>
                  <a:pt x="0" y="0"/>
                </a:moveTo>
                <a:lnTo>
                  <a:pt x="18418184" y="0"/>
                </a:lnTo>
                <a:lnTo>
                  <a:pt x="18418184" y="4805338"/>
                </a:lnTo>
                <a:lnTo>
                  <a:pt x="0" y="4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5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18184" cy="3194586"/>
            <a:chOff x="0" y="0"/>
            <a:chExt cx="4850880" cy="841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0879" cy="841373"/>
            </a:xfrm>
            <a:custGeom>
              <a:avLst/>
              <a:gdLst/>
              <a:ahLst/>
              <a:cxnLst/>
              <a:rect l="l" t="t" r="r" b="b"/>
              <a:pathLst>
                <a:path w="4850879" h="841373">
                  <a:moveTo>
                    <a:pt x="1617834" y="822303"/>
                  </a:moveTo>
                  <a:cubicBezTo>
                    <a:pt x="1866525" y="833817"/>
                    <a:pt x="2149257" y="841373"/>
                    <a:pt x="2426746" y="841373"/>
                  </a:cubicBezTo>
                  <a:cubicBezTo>
                    <a:pt x="2704244" y="841373"/>
                    <a:pt x="2971267" y="834896"/>
                    <a:pt x="3217337" y="823382"/>
                  </a:cubicBezTo>
                  <a:cubicBezTo>
                    <a:pt x="3222579" y="823022"/>
                    <a:pt x="3227813" y="823022"/>
                    <a:pt x="3233046" y="822663"/>
                  </a:cubicBezTo>
                  <a:cubicBezTo>
                    <a:pt x="4157148" y="776608"/>
                    <a:pt x="4837792" y="654994"/>
                    <a:pt x="4850879" y="512236"/>
                  </a:cubicBezTo>
                  <a:lnTo>
                    <a:pt x="4850879" y="0"/>
                  </a:lnTo>
                  <a:lnTo>
                    <a:pt x="0" y="0"/>
                  </a:lnTo>
                  <a:lnTo>
                    <a:pt x="0" y="511856"/>
                  </a:lnTo>
                  <a:cubicBezTo>
                    <a:pt x="13089" y="655712"/>
                    <a:pt x="683259" y="777328"/>
                    <a:pt x="1617834" y="822303"/>
                  </a:cubicBezTo>
                  <a:close/>
                </a:path>
              </a:pathLst>
            </a:custGeom>
            <a:solidFill>
              <a:srgbClr val="EFB6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0880" cy="752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75236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90625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6558" y="740192"/>
            <a:ext cx="2061809" cy="162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 đề</a:t>
            </a:r>
          </a:p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693" b="1" i="0" u="none" strike="noStrike" kern="1200" cap="none" spc="0" normalizeH="0" baseline="0" noProof="0">
              <a:ln>
                <a:noFill/>
              </a:ln>
              <a:solidFill>
                <a:srgbClr val="CC62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020478" y="0"/>
            <a:ext cx="4566227" cy="1543050"/>
            <a:chOff x="0" y="0"/>
            <a:chExt cx="120262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628" cy="406400"/>
            </a:xfrm>
            <a:custGeom>
              <a:avLst/>
              <a:gdLst/>
              <a:ahLst/>
              <a:cxnLst/>
              <a:rect l="l" t="t" r="r" b="b"/>
              <a:pathLst>
                <a:path w="1202628" h="406400">
                  <a:moveTo>
                    <a:pt x="999428" y="0"/>
                  </a:moveTo>
                  <a:cubicBezTo>
                    <a:pt x="1111652" y="0"/>
                    <a:pt x="1202628" y="90976"/>
                    <a:pt x="1202628" y="203200"/>
                  </a:cubicBezTo>
                  <a:cubicBezTo>
                    <a:pt x="1202628" y="315424"/>
                    <a:pt x="1111652" y="406400"/>
                    <a:pt x="9994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0B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026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02986" y="248579"/>
            <a:ext cx="2754010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</a:t>
            </a:r>
            <a:r>
              <a:rPr lang="vi-VN" sz="5198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kumimoji="0" lang="en-US" sz="5198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Hình tự do: Hình 19">
            <a:extLst>
              <a:ext uri="{FF2B5EF4-FFF2-40B4-BE49-F238E27FC236}">
                <a16:creationId xmlns:a16="http://schemas.microsoft.com/office/drawing/2014/main" xmlns="" id="{8DC7F79B-E09D-30D3-C617-44CDA82DF8B9}"/>
              </a:ext>
            </a:extLst>
          </p:cNvPr>
          <p:cNvSpPr>
            <a:spLocks noChangeAspect="1"/>
          </p:cNvSpPr>
          <p:nvPr/>
        </p:nvSpPr>
        <p:spPr>
          <a:xfrm>
            <a:off x="3896095" y="322406"/>
            <a:ext cx="10430722" cy="2325005"/>
          </a:xfrm>
          <a:custGeom>
            <a:avLst/>
            <a:gdLst/>
            <a:ahLst/>
            <a:cxnLst/>
            <a:rect l="l" t="t" r="r" b="b"/>
            <a:pathLst>
              <a:path w="10430722" h="2325005">
                <a:moveTo>
                  <a:pt x="7911760" y="2187416"/>
                </a:moveTo>
                <a:cubicBezTo>
                  <a:pt x="7930785" y="2187416"/>
                  <a:pt x="7946921" y="2194211"/>
                  <a:pt x="7960171" y="2207800"/>
                </a:cubicBezTo>
                <a:cubicBezTo>
                  <a:pt x="7973420" y="2221389"/>
                  <a:pt x="7980045" y="2237695"/>
                  <a:pt x="7980045" y="2256720"/>
                </a:cubicBezTo>
                <a:cubicBezTo>
                  <a:pt x="7980045" y="2275745"/>
                  <a:pt x="7973420" y="2291881"/>
                  <a:pt x="7960171" y="2305131"/>
                </a:cubicBezTo>
                <a:cubicBezTo>
                  <a:pt x="7946921" y="2318380"/>
                  <a:pt x="7930785" y="2325005"/>
                  <a:pt x="7911760" y="2325005"/>
                </a:cubicBezTo>
                <a:cubicBezTo>
                  <a:pt x="7892735" y="2325005"/>
                  <a:pt x="7876429" y="2318380"/>
                  <a:pt x="7862839" y="2305131"/>
                </a:cubicBezTo>
                <a:cubicBezTo>
                  <a:pt x="7849251" y="2291881"/>
                  <a:pt x="7842456" y="2275745"/>
                  <a:pt x="7842456" y="2256720"/>
                </a:cubicBezTo>
                <a:cubicBezTo>
                  <a:pt x="7842456" y="2237695"/>
                  <a:pt x="7849081" y="2221389"/>
                  <a:pt x="7862330" y="2207800"/>
                </a:cubicBezTo>
                <a:cubicBezTo>
                  <a:pt x="7875579" y="2194211"/>
                  <a:pt x="7892055" y="2187416"/>
                  <a:pt x="7911760" y="2187416"/>
                </a:cubicBezTo>
                <a:close/>
                <a:moveTo>
                  <a:pt x="4334790" y="2187416"/>
                </a:moveTo>
                <a:cubicBezTo>
                  <a:pt x="4353814" y="2187416"/>
                  <a:pt x="4369951" y="2194211"/>
                  <a:pt x="4383200" y="2207800"/>
                </a:cubicBezTo>
                <a:cubicBezTo>
                  <a:pt x="4396449" y="2221389"/>
                  <a:pt x="4403074" y="2237695"/>
                  <a:pt x="4403074" y="2256720"/>
                </a:cubicBezTo>
                <a:cubicBezTo>
                  <a:pt x="4403074" y="2275745"/>
                  <a:pt x="4396449" y="2291881"/>
                  <a:pt x="4383200" y="2305131"/>
                </a:cubicBezTo>
                <a:cubicBezTo>
                  <a:pt x="4369951" y="2318380"/>
                  <a:pt x="4353814" y="2325005"/>
                  <a:pt x="4334790" y="2325005"/>
                </a:cubicBezTo>
                <a:cubicBezTo>
                  <a:pt x="4315765" y="2325005"/>
                  <a:pt x="4299458" y="2318380"/>
                  <a:pt x="4285869" y="2305131"/>
                </a:cubicBezTo>
                <a:cubicBezTo>
                  <a:pt x="4272280" y="2291881"/>
                  <a:pt x="4265485" y="2275745"/>
                  <a:pt x="4265485" y="2256720"/>
                </a:cubicBezTo>
                <a:cubicBezTo>
                  <a:pt x="4265485" y="2237695"/>
                  <a:pt x="4272110" y="2221389"/>
                  <a:pt x="4285359" y="2207800"/>
                </a:cubicBezTo>
                <a:cubicBezTo>
                  <a:pt x="4298608" y="2194211"/>
                  <a:pt x="4315085" y="2187416"/>
                  <a:pt x="4334790" y="2187416"/>
                </a:cubicBezTo>
                <a:close/>
                <a:moveTo>
                  <a:pt x="6515109" y="1463802"/>
                </a:moveTo>
                <a:cubicBezTo>
                  <a:pt x="6499481" y="1463802"/>
                  <a:pt x="6488610" y="1464141"/>
                  <a:pt x="6482495" y="1464821"/>
                </a:cubicBezTo>
                <a:lnTo>
                  <a:pt x="6482495" y="1819494"/>
                </a:lnTo>
                <a:lnTo>
                  <a:pt x="6500840" y="1819494"/>
                </a:lnTo>
                <a:cubicBezTo>
                  <a:pt x="6562671" y="1819494"/>
                  <a:pt x="6607005" y="1803527"/>
                  <a:pt x="6633843" y="1771593"/>
                </a:cubicBezTo>
                <a:cubicBezTo>
                  <a:pt x="6660681" y="1739658"/>
                  <a:pt x="6674100" y="1694815"/>
                  <a:pt x="6674100" y="1637062"/>
                </a:cubicBezTo>
                <a:cubicBezTo>
                  <a:pt x="6674100" y="1521555"/>
                  <a:pt x="6621103" y="1463802"/>
                  <a:pt x="6515109" y="1463802"/>
                </a:cubicBezTo>
                <a:close/>
                <a:moveTo>
                  <a:pt x="4333770" y="1462782"/>
                </a:moveTo>
                <a:cubicBezTo>
                  <a:pt x="4284850" y="1462782"/>
                  <a:pt x="4249009" y="1488602"/>
                  <a:pt x="4226247" y="1540240"/>
                </a:cubicBezTo>
                <a:cubicBezTo>
                  <a:pt x="4203486" y="1591878"/>
                  <a:pt x="4192105" y="1673752"/>
                  <a:pt x="4192105" y="1785861"/>
                </a:cubicBezTo>
                <a:cubicBezTo>
                  <a:pt x="4192105" y="1897970"/>
                  <a:pt x="4203486" y="1979844"/>
                  <a:pt x="4226247" y="2031482"/>
                </a:cubicBezTo>
                <a:cubicBezTo>
                  <a:pt x="4249009" y="2083120"/>
                  <a:pt x="4284850" y="2108940"/>
                  <a:pt x="4333770" y="2108940"/>
                </a:cubicBezTo>
                <a:cubicBezTo>
                  <a:pt x="4382691" y="2108940"/>
                  <a:pt x="4418361" y="2083290"/>
                  <a:pt x="4440784" y="2031992"/>
                </a:cubicBezTo>
                <a:cubicBezTo>
                  <a:pt x="4463206" y="1980693"/>
                  <a:pt x="4474416" y="1898650"/>
                  <a:pt x="4474416" y="1785861"/>
                </a:cubicBezTo>
                <a:cubicBezTo>
                  <a:pt x="4474416" y="1673072"/>
                  <a:pt x="4463206" y="1591029"/>
                  <a:pt x="4440784" y="1539730"/>
                </a:cubicBezTo>
                <a:cubicBezTo>
                  <a:pt x="4418361" y="1488432"/>
                  <a:pt x="4382691" y="1462782"/>
                  <a:pt x="4333770" y="1462782"/>
                </a:cubicBezTo>
                <a:close/>
                <a:moveTo>
                  <a:pt x="3623234" y="1462782"/>
                </a:moveTo>
                <a:cubicBezTo>
                  <a:pt x="3600812" y="1462782"/>
                  <a:pt x="3585524" y="1463462"/>
                  <a:pt x="3577371" y="1464821"/>
                </a:cubicBezTo>
                <a:lnTo>
                  <a:pt x="3577371" y="1778727"/>
                </a:lnTo>
                <a:cubicBezTo>
                  <a:pt x="3596395" y="1780086"/>
                  <a:pt x="3611343" y="1780426"/>
                  <a:pt x="3622214" y="1779746"/>
                </a:cubicBezTo>
                <a:cubicBezTo>
                  <a:pt x="3668417" y="1778387"/>
                  <a:pt x="3703749" y="1762080"/>
                  <a:pt x="3728208" y="1730826"/>
                </a:cubicBezTo>
                <a:cubicBezTo>
                  <a:pt x="3752669" y="1699571"/>
                  <a:pt x="3764899" y="1659823"/>
                  <a:pt x="3764899" y="1611582"/>
                </a:cubicBezTo>
                <a:cubicBezTo>
                  <a:pt x="3764899" y="1565380"/>
                  <a:pt x="3753688" y="1529029"/>
                  <a:pt x="3731266" y="1502530"/>
                </a:cubicBezTo>
                <a:cubicBezTo>
                  <a:pt x="3708844" y="1476032"/>
                  <a:pt x="3672833" y="1462782"/>
                  <a:pt x="3623234" y="1462782"/>
                </a:cubicBezTo>
                <a:close/>
                <a:moveTo>
                  <a:pt x="1533420" y="1462782"/>
                </a:moveTo>
                <a:cubicBezTo>
                  <a:pt x="1484500" y="1462782"/>
                  <a:pt x="1448659" y="1488602"/>
                  <a:pt x="1425897" y="1540240"/>
                </a:cubicBezTo>
                <a:cubicBezTo>
                  <a:pt x="1403136" y="1591878"/>
                  <a:pt x="1391755" y="1673752"/>
                  <a:pt x="1391755" y="1785861"/>
                </a:cubicBezTo>
                <a:cubicBezTo>
                  <a:pt x="1391755" y="1897970"/>
                  <a:pt x="1403136" y="1979844"/>
                  <a:pt x="1425897" y="2031482"/>
                </a:cubicBezTo>
                <a:cubicBezTo>
                  <a:pt x="1448659" y="2083120"/>
                  <a:pt x="1484500" y="2108940"/>
                  <a:pt x="1533420" y="2108940"/>
                </a:cubicBezTo>
                <a:cubicBezTo>
                  <a:pt x="1582341" y="2108940"/>
                  <a:pt x="1618012" y="2083290"/>
                  <a:pt x="1640434" y="2031992"/>
                </a:cubicBezTo>
                <a:cubicBezTo>
                  <a:pt x="1662855" y="1980693"/>
                  <a:pt x="1674066" y="1898650"/>
                  <a:pt x="1674066" y="1785861"/>
                </a:cubicBezTo>
                <a:cubicBezTo>
                  <a:pt x="1674066" y="1673072"/>
                  <a:pt x="1662855" y="1591029"/>
                  <a:pt x="1640434" y="1539730"/>
                </a:cubicBezTo>
                <a:cubicBezTo>
                  <a:pt x="1618012" y="1488432"/>
                  <a:pt x="1582341" y="1462782"/>
                  <a:pt x="1533420" y="1462782"/>
                </a:cubicBezTo>
                <a:close/>
                <a:moveTo>
                  <a:pt x="2829906" y="1431188"/>
                </a:moveTo>
                <a:lnTo>
                  <a:pt x="3325225" y="1431188"/>
                </a:lnTo>
                <a:cubicBezTo>
                  <a:pt x="3332019" y="1431188"/>
                  <a:pt x="3337285" y="1434585"/>
                  <a:pt x="3341022" y="1441380"/>
                </a:cubicBezTo>
                <a:cubicBezTo>
                  <a:pt x="3344759" y="1448174"/>
                  <a:pt x="3346627" y="1457007"/>
                  <a:pt x="3346627" y="1467878"/>
                </a:cubicBezTo>
                <a:cubicBezTo>
                  <a:pt x="3346627" y="1483506"/>
                  <a:pt x="3343230" y="1499473"/>
                  <a:pt x="3336436" y="1515780"/>
                </a:cubicBezTo>
                <a:cubicBezTo>
                  <a:pt x="3329641" y="1532087"/>
                  <a:pt x="3320809" y="1542618"/>
                  <a:pt x="3309937" y="1547374"/>
                </a:cubicBezTo>
                <a:cubicBezTo>
                  <a:pt x="3246069" y="1516119"/>
                  <a:pt x="3190694" y="1495396"/>
                  <a:pt x="3143812" y="1485204"/>
                </a:cubicBezTo>
                <a:lnTo>
                  <a:pt x="3144831" y="1997849"/>
                </a:lnTo>
                <a:cubicBezTo>
                  <a:pt x="3144831" y="2051526"/>
                  <a:pt x="3151287" y="2094331"/>
                  <a:pt x="3164195" y="2126266"/>
                </a:cubicBezTo>
                <a:cubicBezTo>
                  <a:pt x="3156042" y="2133739"/>
                  <a:pt x="3145341" y="2140534"/>
                  <a:pt x="3132091" y="2146649"/>
                </a:cubicBezTo>
                <a:cubicBezTo>
                  <a:pt x="3118842" y="2152764"/>
                  <a:pt x="3103724" y="2155822"/>
                  <a:pt x="3086738" y="2155822"/>
                </a:cubicBezTo>
                <a:cubicBezTo>
                  <a:pt x="3064317" y="2155822"/>
                  <a:pt x="3045971" y="2149707"/>
                  <a:pt x="3031702" y="2137476"/>
                </a:cubicBezTo>
                <a:cubicBezTo>
                  <a:pt x="3017435" y="2125246"/>
                  <a:pt x="3010300" y="2108600"/>
                  <a:pt x="3010300" y="2087537"/>
                </a:cubicBezTo>
                <a:lnTo>
                  <a:pt x="3010300" y="1485204"/>
                </a:lnTo>
                <a:cubicBezTo>
                  <a:pt x="2966136" y="1494717"/>
                  <a:pt x="2910760" y="1515440"/>
                  <a:pt x="2844174" y="1547374"/>
                </a:cubicBezTo>
                <a:cubicBezTo>
                  <a:pt x="2833982" y="1542618"/>
                  <a:pt x="2825490" y="1532087"/>
                  <a:pt x="2818695" y="1515780"/>
                </a:cubicBezTo>
                <a:cubicBezTo>
                  <a:pt x="2811900" y="1499473"/>
                  <a:pt x="2808503" y="1483506"/>
                  <a:pt x="2808503" y="1467878"/>
                </a:cubicBezTo>
                <a:cubicBezTo>
                  <a:pt x="2808503" y="1457007"/>
                  <a:pt x="2810202" y="1448174"/>
                  <a:pt x="2813599" y="1441380"/>
                </a:cubicBezTo>
                <a:cubicBezTo>
                  <a:pt x="2816996" y="1434585"/>
                  <a:pt x="2822432" y="1431188"/>
                  <a:pt x="2829906" y="1431188"/>
                </a:cubicBezTo>
                <a:close/>
                <a:moveTo>
                  <a:pt x="667731" y="1431188"/>
                </a:moveTo>
                <a:lnTo>
                  <a:pt x="1163050" y="1431188"/>
                </a:lnTo>
                <a:cubicBezTo>
                  <a:pt x="1169844" y="1431188"/>
                  <a:pt x="1175110" y="1434585"/>
                  <a:pt x="1178848" y="1441380"/>
                </a:cubicBezTo>
                <a:cubicBezTo>
                  <a:pt x="1182584" y="1448174"/>
                  <a:pt x="1184453" y="1457007"/>
                  <a:pt x="1184453" y="1467878"/>
                </a:cubicBezTo>
                <a:cubicBezTo>
                  <a:pt x="1184453" y="1483506"/>
                  <a:pt x="1181055" y="1499473"/>
                  <a:pt x="1174261" y="1515780"/>
                </a:cubicBezTo>
                <a:cubicBezTo>
                  <a:pt x="1167466" y="1532087"/>
                  <a:pt x="1158633" y="1542618"/>
                  <a:pt x="1147762" y="1547374"/>
                </a:cubicBezTo>
                <a:cubicBezTo>
                  <a:pt x="1083894" y="1516119"/>
                  <a:pt x="1028519" y="1495396"/>
                  <a:pt x="981637" y="1485204"/>
                </a:cubicBezTo>
                <a:lnTo>
                  <a:pt x="982656" y="1997849"/>
                </a:lnTo>
                <a:cubicBezTo>
                  <a:pt x="982656" y="2051526"/>
                  <a:pt x="989111" y="2094331"/>
                  <a:pt x="1002021" y="2126266"/>
                </a:cubicBezTo>
                <a:cubicBezTo>
                  <a:pt x="993867" y="2133739"/>
                  <a:pt x="983165" y="2140534"/>
                  <a:pt x="969916" y="2146649"/>
                </a:cubicBezTo>
                <a:cubicBezTo>
                  <a:pt x="956668" y="2152764"/>
                  <a:pt x="941550" y="2155822"/>
                  <a:pt x="924563" y="2155822"/>
                </a:cubicBezTo>
                <a:cubicBezTo>
                  <a:pt x="902141" y="2155822"/>
                  <a:pt x="883796" y="2149707"/>
                  <a:pt x="869527" y="2137476"/>
                </a:cubicBezTo>
                <a:cubicBezTo>
                  <a:pt x="855259" y="2125246"/>
                  <a:pt x="848125" y="2108600"/>
                  <a:pt x="848125" y="2087537"/>
                </a:cubicBezTo>
                <a:lnTo>
                  <a:pt x="848125" y="1485204"/>
                </a:lnTo>
                <a:cubicBezTo>
                  <a:pt x="803961" y="1494717"/>
                  <a:pt x="748586" y="1515440"/>
                  <a:pt x="681999" y="1547374"/>
                </a:cubicBezTo>
                <a:cubicBezTo>
                  <a:pt x="671808" y="1542618"/>
                  <a:pt x="663314" y="1532087"/>
                  <a:pt x="656520" y="1515780"/>
                </a:cubicBezTo>
                <a:cubicBezTo>
                  <a:pt x="649725" y="1499473"/>
                  <a:pt x="646328" y="1483506"/>
                  <a:pt x="646328" y="1467878"/>
                </a:cubicBezTo>
                <a:cubicBezTo>
                  <a:pt x="646328" y="1457007"/>
                  <a:pt x="648027" y="1448174"/>
                  <a:pt x="651424" y="1441380"/>
                </a:cubicBezTo>
                <a:cubicBezTo>
                  <a:pt x="654822" y="1434585"/>
                  <a:pt x="660257" y="1431188"/>
                  <a:pt x="667731" y="1431188"/>
                </a:cubicBezTo>
                <a:close/>
                <a:moveTo>
                  <a:pt x="8603275" y="1418958"/>
                </a:moveTo>
                <a:cubicBezTo>
                  <a:pt x="8620261" y="1418958"/>
                  <a:pt x="8630793" y="1420996"/>
                  <a:pt x="8634869" y="1425073"/>
                </a:cubicBezTo>
                <a:cubicBezTo>
                  <a:pt x="8651855" y="1449533"/>
                  <a:pt x="8700436" y="1515100"/>
                  <a:pt x="8780612" y="1621774"/>
                </a:cubicBezTo>
                <a:cubicBezTo>
                  <a:pt x="8853312" y="1718935"/>
                  <a:pt x="8907838" y="1792995"/>
                  <a:pt x="8944189" y="1843954"/>
                </a:cubicBezTo>
                <a:cubicBezTo>
                  <a:pt x="8980539" y="1894913"/>
                  <a:pt x="9006188" y="1936699"/>
                  <a:pt x="9021137" y="1969313"/>
                </a:cubicBezTo>
                <a:lnTo>
                  <a:pt x="8987504" y="1511703"/>
                </a:lnTo>
                <a:lnTo>
                  <a:pt x="8986485" y="1497434"/>
                </a:lnTo>
                <a:cubicBezTo>
                  <a:pt x="8986485" y="1475013"/>
                  <a:pt x="8991750" y="1457007"/>
                  <a:pt x="9002282" y="1443418"/>
                </a:cubicBezTo>
                <a:cubicBezTo>
                  <a:pt x="9012813" y="1429829"/>
                  <a:pt x="9028271" y="1422015"/>
                  <a:pt x="9048654" y="1419977"/>
                </a:cubicBezTo>
                <a:cubicBezTo>
                  <a:pt x="9070397" y="1418618"/>
                  <a:pt x="9088742" y="1423035"/>
                  <a:pt x="9103690" y="1433226"/>
                </a:cubicBezTo>
                <a:cubicBezTo>
                  <a:pt x="9094857" y="1459725"/>
                  <a:pt x="9090441" y="1501511"/>
                  <a:pt x="9090441" y="1558585"/>
                </a:cubicBezTo>
                <a:lnTo>
                  <a:pt x="9089421" y="1999888"/>
                </a:lnTo>
                <a:cubicBezTo>
                  <a:pt x="9089421" y="2060359"/>
                  <a:pt x="9091460" y="2106561"/>
                  <a:pt x="9095536" y="2138496"/>
                </a:cubicBezTo>
                <a:cubicBezTo>
                  <a:pt x="9090780" y="2143252"/>
                  <a:pt x="9082797" y="2147159"/>
                  <a:pt x="9071586" y="2150216"/>
                </a:cubicBezTo>
                <a:cubicBezTo>
                  <a:pt x="9060375" y="2153274"/>
                  <a:pt x="9048654" y="2154802"/>
                  <a:pt x="9036424" y="2154802"/>
                </a:cubicBezTo>
                <a:cubicBezTo>
                  <a:pt x="9022156" y="2154802"/>
                  <a:pt x="9011964" y="2153104"/>
                  <a:pt x="9005849" y="2149707"/>
                </a:cubicBezTo>
                <a:cubicBezTo>
                  <a:pt x="8823077" y="1935680"/>
                  <a:pt x="8695340" y="1760721"/>
                  <a:pt x="8622639" y="1624831"/>
                </a:cubicBezTo>
                <a:lnTo>
                  <a:pt x="8651176" y="2079383"/>
                </a:lnTo>
                <a:cubicBezTo>
                  <a:pt x="8653215" y="2101126"/>
                  <a:pt x="8647099" y="2119301"/>
                  <a:pt x="8632831" y="2133909"/>
                </a:cubicBezTo>
                <a:cubicBezTo>
                  <a:pt x="8618563" y="2148518"/>
                  <a:pt x="8602595" y="2155822"/>
                  <a:pt x="8584930" y="2155822"/>
                </a:cubicBezTo>
                <a:cubicBezTo>
                  <a:pt x="8563867" y="2155822"/>
                  <a:pt x="8545521" y="2150046"/>
                  <a:pt x="8529894" y="2138496"/>
                </a:cubicBezTo>
                <a:cubicBezTo>
                  <a:pt x="8542804" y="2103844"/>
                  <a:pt x="8549259" y="2056962"/>
                  <a:pt x="8549259" y="1997849"/>
                </a:cubicBezTo>
                <a:lnTo>
                  <a:pt x="8549259" y="1575911"/>
                </a:lnTo>
                <a:cubicBezTo>
                  <a:pt x="8549259" y="1519517"/>
                  <a:pt x="8546880" y="1472635"/>
                  <a:pt x="8542124" y="1435265"/>
                </a:cubicBezTo>
                <a:cubicBezTo>
                  <a:pt x="8546201" y="1429829"/>
                  <a:pt x="8554184" y="1425752"/>
                  <a:pt x="8566075" y="1423035"/>
                </a:cubicBezTo>
                <a:cubicBezTo>
                  <a:pt x="8577965" y="1420317"/>
                  <a:pt x="8590365" y="1418958"/>
                  <a:pt x="8603275" y="1418958"/>
                </a:cubicBezTo>
                <a:close/>
                <a:moveTo>
                  <a:pt x="4812325" y="1418958"/>
                </a:moveTo>
                <a:cubicBezTo>
                  <a:pt x="4829311" y="1418958"/>
                  <a:pt x="4839842" y="1420996"/>
                  <a:pt x="4843919" y="1425073"/>
                </a:cubicBezTo>
                <a:cubicBezTo>
                  <a:pt x="4860906" y="1449533"/>
                  <a:pt x="4909486" y="1515100"/>
                  <a:pt x="4989661" y="1621774"/>
                </a:cubicBezTo>
                <a:cubicBezTo>
                  <a:pt x="5062363" y="1718935"/>
                  <a:pt x="5116888" y="1792995"/>
                  <a:pt x="5153239" y="1843954"/>
                </a:cubicBezTo>
                <a:cubicBezTo>
                  <a:pt x="5189589" y="1894913"/>
                  <a:pt x="5215239" y="1936699"/>
                  <a:pt x="5230187" y="1969313"/>
                </a:cubicBezTo>
                <a:lnTo>
                  <a:pt x="5196553" y="1511703"/>
                </a:lnTo>
                <a:lnTo>
                  <a:pt x="5195535" y="1497434"/>
                </a:lnTo>
                <a:cubicBezTo>
                  <a:pt x="5195535" y="1475013"/>
                  <a:pt x="5200801" y="1457007"/>
                  <a:pt x="5211331" y="1443418"/>
                </a:cubicBezTo>
                <a:cubicBezTo>
                  <a:pt x="5221863" y="1429829"/>
                  <a:pt x="5237321" y="1422015"/>
                  <a:pt x="5257704" y="1419977"/>
                </a:cubicBezTo>
                <a:cubicBezTo>
                  <a:pt x="5279447" y="1418618"/>
                  <a:pt x="5297791" y="1423035"/>
                  <a:pt x="5312739" y="1433226"/>
                </a:cubicBezTo>
                <a:cubicBezTo>
                  <a:pt x="5303907" y="1459725"/>
                  <a:pt x="5299491" y="1501511"/>
                  <a:pt x="5299491" y="1558585"/>
                </a:cubicBezTo>
                <a:lnTo>
                  <a:pt x="5298471" y="1999888"/>
                </a:lnTo>
                <a:cubicBezTo>
                  <a:pt x="5298471" y="2060359"/>
                  <a:pt x="5300509" y="2106561"/>
                  <a:pt x="5304586" y="2138496"/>
                </a:cubicBezTo>
                <a:cubicBezTo>
                  <a:pt x="5299830" y="2143252"/>
                  <a:pt x="5291847" y="2147159"/>
                  <a:pt x="5280635" y="2150216"/>
                </a:cubicBezTo>
                <a:cubicBezTo>
                  <a:pt x="5269425" y="2153274"/>
                  <a:pt x="5257704" y="2154802"/>
                  <a:pt x="5245474" y="2154802"/>
                </a:cubicBezTo>
                <a:cubicBezTo>
                  <a:pt x="5231205" y="2154802"/>
                  <a:pt x="5221013" y="2153104"/>
                  <a:pt x="5214899" y="2149707"/>
                </a:cubicBezTo>
                <a:cubicBezTo>
                  <a:pt x="5032127" y="1935680"/>
                  <a:pt x="4904391" y="1760721"/>
                  <a:pt x="4831689" y="1624831"/>
                </a:cubicBezTo>
                <a:lnTo>
                  <a:pt x="4860226" y="2079383"/>
                </a:lnTo>
                <a:cubicBezTo>
                  <a:pt x="4862264" y="2101126"/>
                  <a:pt x="4856149" y="2119301"/>
                  <a:pt x="4841881" y="2133909"/>
                </a:cubicBezTo>
                <a:cubicBezTo>
                  <a:pt x="4827612" y="2148518"/>
                  <a:pt x="4811645" y="2155822"/>
                  <a:pt x="4793980" y="2155822"/>
                </a:cubicBezTo>
                <a:cubicBezTo>
                  <a:pt x="4772917" y="2155822"/>
                  <a:pt x="4754571" y="2150046"/>
                  <a:pt x="4738945" y="2138496"/>
                </a:cubicBezTo>
                <a:cubicBezTo>
                  <a:pt x="4751854" y="2103844"/>
                  <a:pt x="4758309" y="2056962"/>
                  <a:pt x="4758309" y="1997849"/>
                </a:cubicBezTo>
                <a:lnTo>
                  <a:pt x="4758309" y="1575911"/>
                </a:lnTo>
                <a:cubicBezTo>
                  <a:pt x="4758309" y="1519517"/>
                  <a:pt x="4755931" y="1472635"/>
                  <a:pt x="4751175" y="1435265"/>
                </a:cubicBezTo>
                <a:cubicBezTo>
                  <a:pt x="4755251" y="1429829"/>
                  <a:pt x="4763235" y="1425752"/>
                  <a:pt x="4775125" y="1423035"/>
                </a:cubicBezTo>
                <a:cubicBezTo>
                  <a:pt x="4787015" y="1420317"/>
                  <a:pt x="4799415" y="1418958"/>
                  <a:pt x="4812325" y="1418958"/>
                </a:cubicBezTo>
                <a:close/>
                <a:moveTo>
                  <a:pt x="2011976" y="1418958"/>
                </a:moveTo>
                <a:cubicBezTo>
                  <a:pt x="2028961" y="1418958"/>
                  <a:pt x="2039493" y="1420996"/>
                  <a:pt x="2043569" y="1425073"/>
                </a:cubicBezTo>
                <a:cubicBezTo>
                  <a:pt x="2060556" y="1449533"/>
                  <a:pt x="2109137" y="1515100"/>
                  <a:pt x="2189312" y="1621774"/>
                </a:cubicBezTo>
                <a:cubicBezTo>
                  <a:pt x="2262013" y="1718935"/>
                  <a:pt x="2316538" y="1792995"/>
                  <a:pt x="2352890" y="1843954"/>
                </a:cubicBezTo>
                <a:cubicBezTo>
                  <a:pt x="2389240" y="1894913"/>
                  <a:pt x="2414889" y="1936699"/>
                  <a:pt x="2429837" y="1969313"/>
                </a:cubicBezTo>
                <a:lnTo>
                  <a:pt x="2396204" y="1511703"/>
                </a:lnTo>
                <a:lnTo>
                  <a:pt x="2395185" y="1497434"/>
                </a:lnTo>
                <a:cubicBezTo>
                  <a:pt x="2395185" y="1475013"/>
                  <a:pt x="2400450" y="1457007"/>
                  <a:pt x="2410983" y="1443418"/>
                </a:cubicBezTo>
                <a:cubicBezTo>
                  <a:pt x="2421513" y="1429829"/>
                  <a:pt x="2436972" y="1422015"/>
                  <a:pt x="2457355" y="1419977"/>
                </a:cubicBezTo>
                <a:cubicBezTo>
                  <a:pt x="2479097" y="1418618"/>
                  <a:pt x="2497443" y="1423035"/>
                  <a:pt x="2512390" y="1433226"/>
                </a:cubicBezTo>
                <a:cubicBezTo>
                  <a:pt x="2503557" y="1459725"/>
                  <a:pt x="2499141" y="1501511"/>
                  <a:pt x="2499141" y="1558585"/>
                </a:cubicBezTo>
                <a:lnTo>
                  <a:pt x="2498121" y="1999888"/>
                </a:lnTo>
                <a:cubicBezTo>
                  <a:pt x="2498121" y="2060359"/>
                  <a:pt x="2500160" y="2106561"/>
                  <a:pt x="2504237" y="2138496"/>
                </a:cubicBezTo>
                <a:cubicBezTo>
                  <a:pt x="2499480" y="2143252"/>
                  <a:pt x="2491497" y="2147159"/>
                  <a:pt x="2480286" y="2150216"/>
                </a:cubicBezTo>
                <a:cubicBezTo>
                  <a:pt x="2469075" y="2153274"/>
                  <a:pt x="2457355" y="2154802"/>
                  <a:pt x="2445125" y="2154802"/>
                </a:cubicBezTo>
                <a:cubicBezTo>
                  <a:pt x="2430856" y="2154802"/>
                  <a:pt x="2420664" y="2153104"/>
                  <a:pt x="2414549" y="2149707"/>
                </a:cubicBezTo>
                <a:cubicBezTo>
                  <a:pt x="2231778" y="1935680"/>
                  <a:pt x="2104040" y="1760721"/>
                  <a:pt x="2031339" y="1624831"/>
                </a:cubicBezTo>
                <a:lnTo>
                  <a:pt x="2059877" y="2079383"/>
                </a:lnTo>
                <a:cubicBezTo>
                  <a:pt x="2061914" y="2101126"/>
                  <a:pt x="2055799" y="2119301"/>
                  <a:pt x="2041531" y="2133909"/>
                </a:cubicBezTo>
                <a:cubicBezTo>
                  <a:pt x="2027263" y="2148518"/>
                  <a:pt x="2011295" y="2155822"/>
                  <a:pt x="1993630" y="2155822"/>
                </a:cubicBezTo>
                <a:cubicBezTo>
                  <a:pt x="1972567" y="2155822"/>
                  <a:pt x="1954222" y="2150046"/>
                  <a:pt x="1938594" y="2138496"/>
                </a:cubicBezTo>
                <a:cubicBezTo>
                  <a:pt x="1951504" y="2103844"/>
                  <a:pt x="1957959" y="2056962"/>
                  <a:pt x="1957959" y="1997849"/>
                </a:cubicBezTo>
                <a:lnTo>
                  <a:pt x="1957959" y="1575911"/>
                </a:lnTo>
                <a:cubicBezTo>
                  <a:pt x="1957959" y="1519517"/>
                  <a:pt x="1955581" y="1472635"/>
                  <a:pt x="1950825" y="1435265"/>
                </a:cubicBezTo>
                <a:cubicBezTo>
                  <a:pt x="1954902" y="1429829"/>
                  <a:pt x="1962885" y="1425752"/>
                  <a:pt x="1974775" y="1423035"/>
                </a:cubicBezTo>
                <a:cubicBezTo>
                  <a:pt x="1986665" y="1420317"/>
                  <a:pt x="1999065" y="1418958"/>
                  <a:pt x="2011976" y="1418958"/>
                </a:cubicBezTo>
                <a:close/>
                <a:moveTo>
                  <a:pt x="7707925" y="1417939"/>
                </a:moveTo>
                <a:cubicBezTo>
                  <a:pt x="7729667" y="1417939"/>
                  <a:pt x="7747673" y="1424054"/>
                  <a:pt x="7761941" y="1436284"/>
                </a:cubicBezTo>
                <a:cubicBezTo>
                  <a:pt x="7776209" y="1448514"/>
                  <a:pt x="7783344" y="1465161"/>
                  <a:pt x="7783344" y="1486223"/>
                </a:cubicBezTo>
                <a:lnTo>
                  <a:pt x="7783344" y="1835801"/>
                </a:lnTo>
                <a:cubicBezTo>
                  <a:pt x="7783344" y="1931603"/>
                  <a:pt x="7793535" y="2001077"/>
                  <a:pt x="7813919" y="2044222"/>
                </a:cubicBezTo>
                <a:cubicBezTo>
                  <a:pt x="7834303" y="2087367"/>
                  <a:pt x="7866576" y="2108940"/>
                  <a:pt x="7910741" y="2108940"/>
                </a:cubicBezTo>
                <a:cubicBezTo>
                  <a:pt x="7956943" y="2108940"/>
                  <a:pt x="7990915" y="2086178"/>
                  <a:pt x="8012658" y="2040655"/>
                </a:cubicBezTo>
                <a:cubicBezTo>
                  <a:pt x="8034401" y="1995132"/>
                  <a:pt x="8045271" y="1926847"/>
                  <a:pt x="8045271" y="1835801"/>
                </a:cubicBezTo>
                <a:lnTo>
                  <a:pt x="8045271" y="1575911"/>
                </a:lnTo>
                <a:cubicBezTo>
                  <a:pt x="8045271" y="1524273"/>
                  <a:pt x="8038817" y="1481467"/>
                  <a:pt x="8025907" y="1447495"/>
                </a:cubicBezTo>
                <a:cubicBezTo>
                  <a:pt x="8034061" y="1440021"/>
                  <a:pt x="8044593" y="1433226"/>
                  <a:pt x="8057501" y="1427111"/>
                </a:cubicBezTo>
                <a:cubicBezTo>
                  <a:pt x="8070411" y="1420996"/>
                  <a:pt x="8085019" y="1417939"/>
                  <a:pt x="8101326" y="1417939"/>
                </a:cubicBezTo>
                <a:cubicBezTo>
                  <a:pt x="8123069" y="1417939"/>
                  <a:pt x="8141243" y="1424054"/>
                  <a:pt x="8155852" y="1436284"/>
                </a:cubicBezTo>
                <a:cubicBezTo>
                  <a:pt x="8170461" y="1448514"/>
                  <a:pt x="8177765" y="1465161"/>
                  <a:pt x="8177765" y="1486223"/>
                </a:cubicBezTo>
                <a:lnTo>
                  <a:pt x="8177765" y="1828667"/>
                </a:lnTo>
                <a:cubicBezTo>
                  <a:pt x="8177765" y="1937378"/>
                  <a:pt x="8155343" y="2019082"/>
                  <a:pt x="8110499" y="2073778"/>
                </a:cubicBezTo>
                <a:cubicBezTo>
                  <a:pt x="8065655" y="2128474"/>
                  <a:pt x="7999069" y="2155822"/>
                  <a:pt x="7910741" y="2155822"/>
                </a:cubicBezTo>
                <a:cubicBezTo>
                  <a:pt x="7823771" y="2155822"/>
                  <a:pt x="7758714" y="2129323"/>
                  <a:pt x="7715569" y="2076326"/>
                </a:cubicBezTo>
                <a:cubicBezTo>
                  <a:pt x="7672423" y="2023329"/>
                  <a:pt x="7650851" y="1940776"/>
                  <a:pt x="7650851" y="1828667"/>
                </a:cubicBezTo>
                <a:lnTo>
                  <a:pt x="7650851" y="1575911"/>
                </a:lnTo>
                <a:cubicBezTo>
                  <a:pt x="7650851" y="1524273"/>
                  <a:pt x="7644396" y="1481467"/>
                  <a:pt x="7631487" y="1447495"/>
                </a:cubicBezTo>
                <a:cubicBezTo>
                  <a:pt x="7638961" y="1440021"/>
                  <a:pt x="7649323" y="1433226"/>
                  <a:pt x="7662571" y="1427111"/>
                </a:cubicBezTo>
                <a:cubicBezTo>
                  <a:pt x="7675821" y="1420996"/>
                  <a:pt x="7690939" y="1417939"/>
                  <a:pt x="7707925" y="1417939"/>
                </a:cubicBezTo>
                <a:close/>
                <a:moveTo>
                  <a:pt x="6996607" y="1417939"/>
                </a:moveTo>
                <a:cubicBezTo>
                  <a:pt x="7019029" y="1417939"/>
                  <a:pt x="7037375" y="1424054"/>
                  <a:pt x="7051643" y="1436284"/>
                </a:cubicBezTo>
                <a:cubicBezTo>
                  <a:pt x="7065911" y="1448514"/>
                  <a:pt x="7073045" y="1465161"/>
                  <a:pt x="7073045" y="1486223"/>
                </a:cubicBezTo>
                <a:lnTo>
                  <a:pt x="7073045" y="1734902"/>
                </a:lnTo>
                <a:lnTo>
                  <a:pt x="7344145" y="1734902"/>
                </a:lnTo>
                <a:lnTo>
                  <a:pt x="7344145" y="1575911"/>
                </a:lnTo>
                <a:cubicBezTo>
                  <a:pt x="7344145" y="1524273"/>
                  <a:pt x="7337691" y="1481467"/>
                  <a:pt x="7324782" y="1447495"/>
                </a:cubicBezTo>
                <a:cubicBezTo>
                  <a:pt x="7332255" y="1440021"/>
                  <a:pt x="7342617" y="1433226"/>
                  <a:pt x="7355867" y="1427111"/>
                </a:cubicBezTo>
                <a:cubicBezTo>
                  <a:pt x="7369115" y="1420996"/>
                  <a:pt x="7384233" y="1417939"/>
                  <a:pt x="7401219" y="1417939"/>
                </a:cubicBezTo>
                <a:cubicBezTo>
                  <a:pt x="7422963" y="1417939"/>
                  <a:pt x="7441137" y="1424054"/>
                  <a:pt x="7455746" y="1436284"/>
                </a:cubicBezTo>
                <a:cubicBezTo>
                  <a:pt x="7470353" y="1448514"/>
                  <a:pt x="7477658" y="1465161"/>
                  <a:pt x="7477658" y="1486223"/>
                </a:cubicBezTo>
                <a:lnTo>
                  <a:pt x="7477658" y="1997849"/>
                </a:lnTo>
                <a:cubicBezTo>
                  <a:pt x="7477658" y="2051526"/>
                  <a:pt x="7484113" y="2094331"/>
                  <a:pt x="7497023" y="2126266"/>
                </a:cubicBezTo>
                <a:cubicBezTo>
                  <a:pt x="7489548" y="2133739"/>
                  <a:pt x="7479187" y="2140534"/>
                  <a:pt x="7465937" y="2146649"/>
                </a:cubicBezTo>
                <a:cubicBezTo>
                  <a:pt x="7452688" y="2152764"/>
                  <a:pt x="7437570" y="2155822"/>
                  <a:pt x="7420584" y="2155822"/>
                </a:cubicBezTo>
                <a:cubicBezTo>
                  <a:pt x="7398162" y="2155822"/>
                  <a:pt x="7379817" y="2149707"/>
                  <a:pt x="7365549" y="2137476"/>
                </a:cubicBezTo>
                <a:cubicBezTo>
                  <a:pt x="7351280" y="2125246"/>
                  <a:pt x="7344145" y="2108600"/>
                  <a:pt x="7344145" y="2087537"/>
                </a:cubicBezTo>
                <a:lnTo>
                  <a:pt x="7344145" y="1806245"/>
                </a:lnTo>
                <a:lnTo>
                  <a:pt x="7073045" y="1806245"/>
                </a:lnTo>
                <a:lnTo>
                  <a:pt x="7073045" y="1997849"/>
                </a:lnTo>
                <a:cubicBezTo>
                  <a:pt x="7073045" y="2051526"/>
                  <a:pt x="7079500" y="2094331"/>
                  <a:pt x="7092410" y="2126266"/>
                </a:cubicBezTo>
                <a:cubicBezTo>
                  <a:pt x="7084935" y="2133739"/>
                  <a:pt x="7074575" y="2140534"/>
                  <a:pt x="7061325" y="2146649"/>
                </a:cubicBezTo>
                <a:cubicBezTo>
                  <a:pt x="7048075" y="2152764"/>
                  <a:pt x="7032957" y="2155822"/>
                  <a:pt x="7015971" y="2155822"/>
                </a:cubicBezTo>
                <a:cubicBezTo>
                  <a:pt x="6993549" y="2155822"/>
                  <a:pt x="6975205" y="2149707"/>
                  <a:pt x="6960936" y="2137476"/>
                </a:cubicBezTo>
                <a:cubicBezTo>
                  <a:pt x="6946667" y="2125246"/>
                  <a:pt x="6939533" y="2108600"/>
                  <a:pt x="6939533" y="2087537"/>
                </a:cubicBezTo>
                <a:lnTo>
                  <a:pt x="6939533" y="1575911"/>
                </a:lnTo>
                <a:cubicBezTo>
                  <a:pt x="6939533" y="1524273"/>
                  <a:pt x="6933079" y="1481467"/>
                  <a:pt x="6920169" y="1447495"/>
                </a:cubicBezTo>
                <a:cubicBezTo>
                  <a:pt x="6927643" y="1440021"/>
                  <a:pt x="6938005" y="1433226"/>
                  <a:pt x="6951254" y="1427111"/>
                </a:cubicBezTo>
                <a:cubicBezTo>
                  <a:pt x="6964503" y="1420996"/>
                  <a:pt x="6979621" y="1417939"/>
                  <a:pt x="6996607" y="1417939"/>
                </a:cubicBezTo>
                <a:close/>
                <a:moveTo>
                  <a:pt x="6512051" y="1416920"/>
                </a:moveTo>
                <a:cubicBezTo>
                  <a:pt x="6613969" y="1416920"/>
                  <a:pt x="6690917" y="1433736"/>
                  <a:pt x="6742895" y="1467369"/>
                </a:cubicBezTo>
                <a:cubicBezTo>
                  <a:pt x="6794873" y="1501002"/>
                  <a:pt x="6820861" y="1554169"/>
                  <a:pt x="6820861" y="1626870"/>
                </a:cubicBezTo>
                <a:cubicBezTo>
                  <a:pt x="6820861" y="1703648"/>
                  <a:pt x="6793853" y="1762590"/>
                  <a:pt x="6739837" y="1803697"/>
                </a:cubicBezTo>
                <a:cubicBezTo>
                  <a:pt x="6685821" y="1844803"/>
                  <a:pt x="6608193" y="1865357"/>
                  <a:pt x="6506955" y="1865357"/>
                </a:cubicBezTo>
                <a:lnTo>
                  <a:pt x="6482495" y="1865357"/>
                </a:lnTo>
                <a:lnTo>
                  <a:pt x="6482495" y="2004984"/>
                </a:lnTo>
                <a:cubicBezTo>
                  <a:pt x="6482495" y="2055942"/>
                  <a:pt x="6488950" y="2096370"/>
                  <a:pt x="6501859" y="2126266"/>
                </a:cubicBezTo>
                <a:cubicBezTo>
                  <a:pt x="6494386" y="2133739"/>
                  <a:pt x="6484024" y="2140534"/>
                  <a:pt x="6470775" y="2146649"/>
                </a:cubicBezTo>
                <a:cubicBezTo>
                  <a:pt x="6457525" y="2152764"/>
                  <a:pt x="6442407" y="2155822"/>
                  <a:pt x="6425421" y="2155822"/>
                </a:cubicBezTo>
                <a:cubicBezTo>
                  <a:pt x="6402999" y="2155822"/>
                  <a:pt x="6384655" y="2149707"/>
                  <a:pt x="6370386" y="2137476"/>
                </a:cubicBezTo>
                <a:cubicBezTo>
                  <a:pt x="6356117" y="2125246"/>
                  <a:pt x="6348983" y="2108600"/>
                  <a:pt x="6348983" y="2087537"/>
                </a:cubicBezTo>
                <a:lnTo>
                  <a:pt x="6348983" y="1575911"/>
                </a:lnTo>
                <a:cubicBezTo>
                  <a:pt x="6348983" y="1524273"/>
                  <a:pt x="6342529" y="1481467"/>
                  <a:pt x="6329619" y="1447495"/>
                </a:cubicBezTo>
                <a:cubicBezTo>
                  <a:pt x="6371745" y="1427111"/>
                  <a:pt x="6432555" y="1416920"/>
                  <a:pt x="6512051" y="1416920"/>
                </a:cubicBezTo>
                <a:close/>
                <a:moveTo>
                  <a:pt x="5745823" y="1416920"/>
                </a:moveTo>
                <a:cubicBezTo>
                  <a:pt x="5782513" y="1416920"/>
                  <a:pt x="5817844" y="1421676"/>
                  <a:pt x="5851817" y="1431188"/>
                </a:cubicBezTo>
                <a:cubicBezTo>
                  <a:pt x="5885789" y="1440700"/>
                  <a:pt x="5913647" y="1454629"/>
                  <a:pt x="5935389" y="1472974"/>
                </a:cubicBezTo>
                <a:cubicBezTo>
                  <a:pt x="5957131" y="1491319"/>
                  <a:pt x="5968003" y="1512382"/>
                  <a:pt x="5968003" y="1536163"/>
                </a:cubicBezTo>
                <a:cubicBezTo>
                  <a:pt x="5968003" y="1557905"/>
                  <a:pt x="5958490" y="1576421"/>
                  <a:pt x="5939465" y="1591708"/>
                </a:cubicBezTo>
                <a:cubicBezTo>
                  <a:pt x="5920441" y="1606996"/>
                  <a:pt x="5893943" y="1614300"/>
                  <a:pt x="5859970" y="1613620"/>
                </a:cubicBezTo>
                <a:cubicBezTo>
                  <a:pt x="5849778" y="1513062"/>
                  <a:pt x="5812409" y="1462782"/>
                  <a:pt x="5747861" y="1462782"/>
                </a:cubicBezTo>
                <a:cubicBezTo>
                  <a:pt x="5691467" y="1462782"/>
                  <a:pt x="5649851" y="1489451"/>
                  <a:pt x="5623012" y="1542788"/>
                </a:cubicBezTo>
                <a:cubicBezTo>
                  <a:pt x="5596174" y="1596125"/>
                  <a:pt x="5582755" y="1677149"/>
                  <a:pt x="5582755" y="1785861"/>
                </a:cubicBezTo>
                <a:cubicBezTo>
                  <a:pt x="5582755" y="1894573"/>
                  <a:pt x="5595834" y="1975598"/>
                  <a:pt x="5621993" y="2028934"/>
                </a:cubicBezTo>
                <a:cubicBezTo>
                  <a:pt x="5648151" y="2082271"/>
                  <a:pt x="5689089" y="2108940"/>
                  <a:pt x="5744803" y="2108940"/>
                </a:cubicBezTo>
                <a:cubicBezTo>
                  <a:pt x="5790327" y="2108940"/>
                  <a:pt x="5821921" y="2089575"/>
                  <a:pt x="5839587" y="2050847"/>
                </a:cubicBezTo>
                <a:cubicBezTo>
                  <a:pt x="5857252" y="2012118"/>
                  <a:pt x="5866085" y="1966935"/>
                  <a:pt x="5866085" y="1915296"/>
                </a:cubicBezTo>
                <a:cubicBezTo>
                  <a:pt x="5866085" y="1882003"/>
                  <a:pt x="5861669" y="1853466"/>
                  <a:pt x="5852835" y="1829686"/>
                </a:cubicBezTo>
                <a:cubicBezTo>
                  <a:pt x="5844003" y="1805905"/>
                  <a:pt x="5827697" y="1788579"/>
                  <a:pt x="5803915" y="1777708"/>
                </a:cubicBezTo>
                <a:cubicBezTo>
                  <a:pt x="5809351" y="1764798"/>
                  <a:pt x="5819543" y="1754776"/>
                  <a:pt x="5834490" y="1747642"/>
                </a:cubicBezTo>
                <a:cubicBezTo>
                  <a:pt x="5849439" y="1740508"/>
                  <a:pt x="5865745" y="1736941"/>
                  <a:pt x="5883411" y="1736941"/>
                </a:cubicBezTo>
                <a:cubicBezTo>
                  <a:pt x="5918743" y="1736941"/>
                  <a:pt x="5947279" y="1749341"/>
                  <a:pt x="5969021" y="1774140"/>
                </a:cubicBezTo>
                <a:cubicBezTo>
                  <a:pt x="5990765" y="1798941"/>
                  <a:pt x="6001635" y="1835121"/>
                  <a:pt x="6001635" y="1882683"/>
                </a:cubicBezTo>
                <a:cubicBezTo>
                  <a:pt x="6001635" y="1941115"/>
                  <a:pt x="5989915" y="1990885"/>
                  <a:pt x="5966473" y="2031992"/>
                </a:cubicBezTo>
                <a:cubicBezTo>
                  <a:pt x="5943033" y="2073099"/>
                  <a:pt x="5911269" y="2104014"/>
                  <a:pt x="5871181" y="2124737"/>
                </a:cubicBezTo>
                <a:cubicBezTo>
                  <a:pt x="5831093" y="2145460"/>
                  <a:pt x="5786589" y="2155822"/>
                  <a:pt x="5737669" y="2155822"/>
                </a:cubicBezTo>
                <a:cubicBezTo>
                  <a:pt x="5641867" y="2155822"/>
                  <a:pt x="5567637" y="2123718"/>
                  <a:pt x="5514979" y="2059510"/>
                </a:cubicBezTo>
                <a:cubicBezTo>
                  <a:pt x="5462321" y="1995302"/>
                  <a:pt x="5435993" y="1904085"/>
                  <a:pt x="5435993" y="1785861"/>
                </a:cubicBezTo>
                <a:cubicBezTo>
                  <a:pt x="5435993" y="1668316"/>
                  <a:pt x="5463171" y="1577440"/>
                  <a:pt x="5517527" y="1513232"/>
                </a:cubicBezTo>
                <a:cubicBezTo>
                  <a:pt x="5571883" y="1449024"/>
                  <a:pt x="5647981" y="1416920"/>
                  <a:pt x="5745823" y="1416920"/>
                </a:cubicBezTo>
                <a:close/>
                <a:moveTo>
                  <a:pt x="4333770" y="1416920"/>
                </a:moveTo>
                <a:cubicBezTo>
                  <a:pt x="4428893" y="1416920"/>
                  <a:pt x="4500745" y="1447835"/>
                  <a:pt x="4549325" y="1509665"/>
                </a:cubicBezTo>
                <a:cubicBezTo>
                  <a:pt x="4597906" y="1571495"/>
                  <a:pt x="4622196" y="1663560"/>
                  <a:pt x="4622196" y="1785861"/>
                </a:cubicBezTo>
                <a:cubicBezTo>
                  <a:pt x="4622196" y="1908842"/>
                  <a:pt x="4597906" y="2001247"/>
                  <a:pt x="4549325" y="2063077"/>
                </a:cubicBezTo>
                <a:cubicBezTo>
                  <a:pt x="4500745" y="2124907"/>
                  <a:pt x="4428893" y="2155822"/>
                  <a:pt x="4333770" y="2155822"/>
                </a:cubicBezTo>
                <a:cubicBezTo>
                  <a:pt x="4238647" y="2155822"/>
                  <a:pt x="4166795" y="2124907"/>
                  <a:pt x="4118214" y="2063077"/>
                </a:cubicBezTo>
                <a:cubicBezTo>
                  <a:pt x="4069634" y="2001247"/>
                  <a:pt x="4045343" y="1908842"/>
                  <a:pt x="4045343" y="1785861"/>
                </a:cubicBezTo>
                <a:cubicBezTo>
                  <a:pt x="4045343" y="1663560"/>
                  <a:pt x="4069634" y="1571495"/>
                  <a:pt x="4118214" y="1509665"/>
                </a:cubicBezTo>
                <a:cubicBezTo>
                  <a:pt x="4166795" y="1447835"/>
                  <a:pt x="4238647" y="1416920"/>
                  <a:pt x="4333770" y="1416920"/>
                </a:cubicBezTo>
                <a:close/>
                <a:moveTo>
                  <a:pt x="3613042" y="1416920"/>
                </a:moveTo>
                <a:cubicBezTo>
                  <a:pt x="3712241" y="1416920"/>
                  <a:pt x="3786811" y="1431528"/>
                  <a:pt x="3836751" y="1460744"/>
                </a:cubicBezTo>
                <a:cubicBezTo>
                  <a:pt x="3886691" y="1489961"/>
                  <a:pt x="3911660" y="1537182"/>
                  <a:pt x="3911660" y="1602410"/>
                </a:cubicBezTo>
                <a:cubicBezTo>
                  <a:pt x="3911660" y="1652009"/>
                  <a:pt x="3897391" y="1693965"/>
                  <a:pt x="3868854" y="1728278"/>
                </a:cubicBezTo>
                <a:cubicBezTo>
                  <a:pt x="3840318" y="1762590"/>
                  <a:pt x="3800910" y="1786201"/>
                  <a:pt x="3750630" y="1799110"/>
                </a:cubicBezTo>
                <a:cubicBezTo>
                  <a:pt x="3773732" y="1805905"/>
                  <a:pt x="3792926" y="1816436"/>
                  <a:pt x="3808214" y="1830705"/>
                </a:cubicBezTo>
                <a:cubicBezTo>
                  <a:pt x="3823501" y="1844973"/>
                  <a:pt x="3837260" y="1863318"/>
                  <a:pt x="3849491" y="1885740"/>
                </a:cubicBezTo>
                <a:lnTo>
                  <a:pt x="3892296" y="1984600"/>
                </a:lnTo>
                <a:cubicBezTo>
                  <a:pt x="3902487" y="2008381"/>
                  <a:pt x="3912000" y="2025707"/>
                  <a:pt x="3920832" y="2036578"/>
                </a:cubicBezTo>
                <a:cubicBezTo>
                  <a:pt x="3929666" y="2047449"/>
                  <a:pt x="3939178" y="2053225"/>
                  <a:pt x="3949369" y="2053904"/>
                </a:cubicBezTo>
                <a:cubicBezTo>
                  <a:pt x="3958882" y="2053904"/>
                  <a:pt x="3967035" y="2050847"/>
                  <a:pt x="3973830" y="2044732"/>
                </a:cubicBezTo>
                <a:cubicBezTo>
                  <a:pt x="3979265" y="2057641"/>
                  <a:pt x="3981983" y="2069871"/>
                  <a:pt x="3981983" y="2081422"/>
                </a:cubicBezTo>
                <a:cubicBezTo>
                  <a:pt x="3981983" y="2105203"/>
                  <a:pt x="3973150" y="2123548"/>
                  <a:pt x="3955484" y="2136457"/>
                </a:cubicBezTo>
                <a:cubicBezTo>
                  <a:pt x="3937819" y="2149367"/>
                  <a:pt x="3919814" y="2155822"/>
                  <a:pt x="3901468" y="2155822"/>
                </a:cubicBezTo>
                <a:cubicBezTo>
                  <a:pt x="3874969" y="2155822"/>
                  <a:pt x="3853397" y="2150216"/>
                  <a:pt x="3836751" y="2139005"/>
                </a:cubicBezTo>
                <a:cubicBezTo>
                  <a:pt x="3820104" y="2127794"/>
                  <a:pt x="3806515" y="2112507"/>
                  <a:pt x="3795984" y="2093142"/>
                </a:cubicBezTo>
                <a:cubicBezTo>
                  <a:pt x="3785453" y="2073778"/>
                  <a:pt x="3772713" y="2045411"/>
                  <a:pt x="3757765" y="2008041"/>
                </a:cubicBezTo>
                <a:lnTo>
                  <a:pt x="3726170" y="1924469"/>
                </a:lnTo>
                <a:cubicBezTo>
                  <a:pt x="3717337" y="1902047"/>
                  <a:pt x="3709184" y="1884551"/>
                  <a:pt x="3701710" y="1871981"/>
                </a:cubicBezTo>
                <a:cubicBezTo>
                  <a:pt x="3694236" y="1859412"/>
                  <a:pt x="3683704" y="1848880"/>
                  <a:pt x="3670115" y="1840387"/>
                </a:cubicBezTo>
                <a:cubicBezTo>
                  <a:pt x="3656527" y="1831894"/>
                  <a:pt x="3638521" y="1827647"/>
                  <a:pt x="3616099" y="1827647"/>
                </a:cubicBezTo>
                <a:lnTo>
                  <a:pt x="3577371" y="1826628"/>
                </a:lnTo>
                <a:lnTo>
                  <a:pt x="3577371" y="2004984"/>
                </a:lnTo>
                <a:cubicBezTo>
                  <a:pt x="3577371" y="2055942"/>
                  <a:pt x="3583825" y="2096370"/>
                  <a:pt x="3596735" y="2126266"/>
                </a:cubicBezTo>
                <a:cubicBezTo>
                  <a:pt x="3589261" y="2133739"/>
                  <a:pt x="3578899" y="2140534"/>
                  <a:pt x="3565650" y="2146649"/>
                </a:cubicBezTo>
                <a:cubicBezTo>
                  <a:pt x="3552401" y="2152764"/>
                  <a:pt x="3537283" y="2155822"/>
                  <a:pt x="3520297" y="2155822"/>
                </a:cubicBezTo>
                <a:cubicBezTo>
                  <a:pt x="3497875" y="2155822"/>
                  <a:pt x="3479530" y="2149707"/>
                  <a:pt x="3465262" y="2137476"/>
                </a:cubicBezTo>
                <a:cubicBezTo>
                  <a:pt x="3450993" y="2125246"/>
                  <a:pt x="3443859" y="2108600"/>
                  <a:pt x="3443859" y="2087537"/>
                </a:cubicBezTo>
                <a:lnTo>
                  <a:pt x="3443859" y="1575911"/>
                </a:lnTo>
                <a:cubicBezTo>
                  <a:pt x="3443859" y="1524273"/>
                  <a:pt x="3437404" y="1481467"/>
                  <a:pt x="3424494" y="1447495"/>
                </a:cubicBezTo>
                <a:cubicBezTo>
                  <a:pt x="3466620" y="1427111"/>
                  <a:pt x="3529470" y="1416920"/>
                  <a:pt x="3613042" y="1416920"/>
                </a:cubicBezTo>
                <a:close/>
                <a:moveTo>
                  <a:pt x="1533420" y="1416920"/>
                </a:moveTo>
                <a:cubicBezTo>
                  <a:pt x="1628543" y="1416920"/>
                  <a:pt x="1700395" y="1447835"/>
                  <a:pt x="1748975" y="1509665"/>
                </a:cubicBezTo>
                <a:cubicBezTo>
                  <a:pt x="1797556" y="1571495"/>
                  <a:pt x="1821846" y="1663560"/>
                  <a:pt x="1821846" y="1785861"/>
                </a:cubicBezTo>
                <a:cubicBezTo>
                  <a:pt x="1821846" y="1908842"/>
                  <a:pt x="1797556" y="2001247"/>
                  <a:pt x="1748975" y="2063077"/>
                </a:cubicBezTo>
                <a:cubicBezTo>
                  <a:pt x="1700395" y="2124907"/>
                  <a:pt x="1628543" y="2155822"/>
                  <a:pt x="1533420" y="2155822"/>
                </a:cubicBezTo>
                <a:cubicBezTo>
                  <a:pt x="1438298" y="2155822"/>
                  <a:pt x="1366446" y="2124907"/>
                  <a:pt x="1317864" y="2063077"/>
                </a:cubicBezTo>
                <a:cubicBezTo>
                  <a:pt x="1269284" y="2001247"/>
                  <a:pt x="1244993" y="1908842"/>
                  <a:pt x="1244993" y="1785861"/>
                </a:cubicBezTo>
                <a:cubicBezTo>
                  <a:pt x="1244993" y="1663560"/>
                  <a:pt x="1269284" y="1571495"/>
                  <a:pt x="1317864" y="1509665"/>
                </a:cubicBezTo>
                <a:cubicBezTo>
                  <a:pt x="1366446" y="1447835"/>
                  <a:pt x="1438298" y="1416920"/>
                  <a:pt x="1533420" y="1416920"/>
                </a:cubicBezTo>
                <a:close/>
                <a:moveTo>
                  <a:pt x="9811950" y="1259967"/>
                </a:moveTo>
                <a:cubicBezTo>
                  <a:pt x="9818745" y="1267441"/>
                  <a:pt x="9825029" y="1279161"/>
                  <a:pt x="9830804" y="1295128"/>
                </a:cubicBezTo>
                <a:cubicBezTo>
                  <a:pt x="9836580" y="1311095"/>
                  <a:pt x="9839467" y="1326892"/>
                  <a:pt x="9839467" y="1342520"/>
                </a:cubicBezTo>
                <a:cubicBezTo>
                  <a:pt x="9839467" y="1378531"/>
                  <a:pt x="9815007" y="1409785"/>
                  <a:pt x="9766086" y="1436284"/>
                </a:cubicBezTo>
                <a:cubicBezTo>
                  <a:pt x="9780355" y="1449193"/>
                  <a:pt x="9787490" y="1465840"/>
                  <a:pt x="9787490" y="1486223"/>
                </a:cubicBezTo>
                <a:lnTo>
                  <a:pt x="9787490" y="1828667"/>
                </a:lnTo>
                <a:cubicBezTo>
                  <a:pt x="9787490" y="1937378"/>
                  <a:pt x="9765068" y="2019082"/>
                  <a:pt x="9720224" y="2073778"/>
                </a:cubicBezTo>
                <a:cubicBezTo>
                  <a:pt x="9675380" y="2128474"/>
                  <a:pt x="9608794" y="2155822"/>
                  <a:pt x="9520466" y="2155822"/>
                </a:cubicBezTo>
                <a:cubicBezTo>
                  <a:pt x="9433497" y="2155822"/>
                  <a:pt x="9368438" y="2129323"/>
                  <a:pt x="9325294" y="2076326"/>
                </a:cubicBezTo>
                <a:cubicBezTo>
                  <a:pt x="9282149" y="2023329"/>
                  <a:pt x="9260576" y="1940776"/>
                  <a:pt x="9260576" y="1828667"/>
                </a:cubicBezTo>
                <a:lnTo>
                  <a:pt x="9260576" y="1575911"/>
                </a:lnTo>
                <a:cubicBezTo>
                  <a:pt x="9260576" y="1524273"/>
                  <a:pt x="9254120" y="1481467"/>
                  <a:pt x="9241212" y="1447495"/>
                </a:cubicBezTo>
                <a:cubicBezTo>
                  <a:pt x="9248685" y="1440021"/>
                  <a:pt x="9259047" y="1433226"/>
                  <a:pt x="9272297" y="1427111"/>
                </a:cubicBezTo>
                <a:cubicBezTo>
                  <a:pt x="9285546" y="1420996"/>
                  <a:pt x="9300663" y="1417939"/>
                  <a:pt x="9317650" y="1417939"/>
                </a:cubicBezTo>
                <a:cubicBezTo>
                  <a:pt x="9339392" y="1417939"/>
                  <a:pt x="9357398" y="1424054"/>
                  <a:pt x="9371666" y="1436284"/>
                </a:cubicBezTo>
                <a:cubicBezTo>
                  <a:pt x="9385934" y="1448514"/>
                  <a:pt x="9393069" y="1465161"/>
                  <a:pt x="9393069" y="1486223"/>
                </a:cubicBezTo>
                <a:lnTo>
                  <a:pt x="9393069" y="1835801"/>
                </a:lnTo>
                <a:cubicBezTo>
                  <a:pt x="9393069" y="1931603"/>
                  <a:pt x="9403261" y="2001077"/>
                  <a:pt x="9423644" y="2044222"/>
                </a:cubicBezTo>
                <a:cubicBezTo>
                  <a:pt x="9444027" y="2087367"/>
                  <a:pt x="9476301" y="2108940"/>
                  <a:pt x="9520466" y="2108940"/>
                </a:cubicBezTo>
                <a:cubicBezTo>
                  <a:pt x="9566668" y="2108940"/>
                  <a:pt x="9600640" y="2086178"/>
                  <a:pt x="9622383" y="2040655"/>
                </a:cubicBezTo>
                <a:cubicBezTo>
                  <a:pt x="9644125" y="1995132"/>
                  <a:pt x="9654997" y="1926847"/>
                  <a:pt x="9654997" y="1835801"/>
                </a:cubicBezTo>
                <a:lnTo>
                  <a:pt x="9654997" y="1575911"/>
                </a:lnTo>
                <a:cubicBezTo>
                  <a:pt x="9654997" y="1524273"/>
                  <a:pt x="9648541" y="1481467"/>
                  <a:pt x="9635633" y="1447495"/>
                </a:cubicBezTo>
                <a:cubicBezTo>
                  <a:pt x="9651939" y="1432547"/>
                  <a:pt x="9671304" y="1423035"/>
                  <a:pt x="9693726" y="1418958"/>
                </a:cubicBezTo>
                <a:cubicBezTo>
                  <a:pt x="9728377" y="1404689"/>
                  <a:pt x="9745703" y="1383627"/>
                  <a:pt x="9745703" y="1355769"/>
                </a:cubicBezTo>
                <a:cubicBezTo>
                  <a:pt x="9745703" y="1344898"/>
                  <a:pt x="9743495" y="1334197"/>
                  <a:pt x="9739079" y="1323665"/>
                </a:cubicBezTo>
                <a:cubicBezTo>
                  <a:pt x="9734663" y="1313134"/>
                  <a:pt x="9729056" y="1304471"/>
                  <a:pt x="9722262" y="1297676"/>
                </a:cubicBezTo>
                <a:cubicBezTo>
                  <a:pt x="9731095" y="1290882"/>
                  <a:pt x="9745363" y="1283238"/>
                  <a:pt x="9765068" y="1274745"/>
                </a:cubicBezTo>
                <a:cubicBezTo>
                  <a:pt x="9784771" y="1266252"/>
                  <a:pt x="9800398" y="1261326"/>
                  <a:pt x="9811950" y="1259967"/>
                </a:cubicBezTo>
                <a:close/>
                <a:moveTo>
                  <a:pt x="9459315" y="1248756"/>
                </a:moveTo>
                <a:cubicBezTo>
                  <a:pt x="9470865" y="1248756"/>
                  <a:pt x="9482247" y="1250624"/>
                  <a:pt x="9493458" y="1254361"/>
                </a:cubicBezTo>
                <a:cubicBezTo>
                  <a:pt x="9504668" y="1258098"/>
                  <a:pt x="9517408" y="1263704"/>
                  <a:pt x="9531677" y="1271178"/>
                </a:cubicBezTo>
                <a:cubicBezTo>
                  <a:pt x="9546625" y="1278652"/>
                  <a:pt x="9559194" y="1284257"/>
                  <a:pt x="9569386" y="1287994"/>
                </a:cubicBezTo>
                <a:cubicBezTo>
                  <a:pt x="9579578" y="1291731"/>
                  <a:pt x="9590449" y="1293599"/>
                  <a:pt x="9602000" y="1293599"/>
                </a:cubicBezTo>
                <a:cubicBezTo>
                  <a:pt x="9617627" y="1293599"/>
                  <a:pt x="9629007" y="1290372"/>
                  <a:pt x="9636142" y="1283917"/>
                </a:cubicBezTo>
                <a:cubicBezTo>
                  <a:pt x="9643276" y="1277463"/>
                  <a:pt x="9650240" y="1267441"/>
                  <a:pt x="9657035" y="1253852"/>
                </a:cubicBezTo>
                <a:cubicBezTo>
                  <a:pt x="9664509" y="1253852"/>
                  <a:pt x="9670284" y="1254361"/>
                  <a:pt x="9674360" y="1255380"/>
                </a:cubicBezTo>
                <a:cubicBezTo>
                  <a:pt x="9678438" y="1256400"/>
                  <a:pt x="9682515" y="1258608"/>
                  <a:pt x="9686591" y="1262005"/>
                </a:cubicBezTo>
                <a:cubicBezTo>
                  <a:pt x="9681155" y="1294619"/>
                  <a:pt x="9670454" y="1320608"/>
                  <a:pt x="9654487" y="1339972"/>
                </a:cubicBezTo>
                <a:cubicBezTo>
                  <a:pt x="9638520" y="1359336"/>
                  <a:pt x="9617627" y="1369018"/>
                  <a:pt x="9591808" y="1369018"/>
                </a:cubicBezTo>
                <a:cubicBezTo>
                  <a:pt x="9580257" y="1369018"/>
                  <a:pt x="9569046" y="1367150"/>
                  <a:pt x="9558175" y="1363413"/>
                </a:cubicBezTo>
                <a:cubicBezTo>
                  <a:pt x="9547304" y="1359676"/>
                  <a:pt x="9534734" y="1354070"/>
                  <a:pt x="9520466" y="1346597"/>
                </a:cubicBezTo>
                <a:cubicBezTo>
                  <a:pt x="9506197" y="1339802"/>
                  <a:pt x="9493967" y="1334536"/>
                  <a:pt x="9483776" y="1330799"/>
                </a:cubicBezTo>
                <a:cubicBezTo>
                  <a:pt x="9473584" y="1327062"/>
                  <a:pt x="9463392" y="1325194"/>
                  <a:pt x="9453200" y="1325194"/>
                </a:cubicBezTo>
                <a:cubicBezTo>
                  <a:pt x="9435535" y="1325194"/>
                  <a:pt x="9421945" y="1328761"/>
                  <a:pt x="9412433" y="1335895"/>
                </a:cubicBezTo>
                <a:cubicBezTo>
                  <a:pt x="9402921" y="1343029"/>
                  <a:pt x="9395107" y="1352712"/>
                  <a:pt x="9388992" y="1364942"/>
                </a:cubicBezTo>
                <a:lnTo>
                  <a:pt x="9383896" y="1365961"/>
                </a:lnTo>
                <a:cubicBezTo>
                  <a:pt x="9375743" y="1365961"/>
                  <a:pt x="9367590" y="1362564"/>
                  <a:pt x="9359436" y="1355769"/>
                </a:cubicBezTo>
                <a:cubicBezTo>
                  <a:pt x="9362833" y="1317720"/>
                  <a:pt x="9373874" y="1290372"/>
                  <a:pt x="9392559" y="1273726"/>
                </a:cubicBezTo>
                <a:cubicBezTo>
                  <a:pt x="9411244" y="1257079"/>
                  <a:pt x="9433495" y="1248756"/>
                  <a:pt x="9459315" y="1248756"/>
                </a:cubicBezTo>
                <a:close/>
                <a:moveTo>
                  <a:pt x="1528324" y="1223276"/>
                </a:moveTo>
                <a:cubicBezTo>
                  <a:pt x="1544631" y="1223276"/>
                  <a:pt x="1556181" y="1224975"/>
                  <a:pt x="1562976" y="1228372"/>
                </a:cubicBezTo>
                <a:lnTo>
                  <a:pt x="1702604" y="1361884"/>
                </a:lnTo>
                <a:cubicBezTo>
                  <a:pt x="1702604" y="1365281"/>
                  <a:pt x="1699715" y="1370377"/>
                  <a:pt x="1693940" y="1377172"/>
                </a:cubicBezTo>
                <a:cubicBezTo>
                  <a:pt x="1688165" y="1383966"/>
                  <a:pt x="1682899" y="1388383"/>
                  <a:pt x="1678143" y="1390421"/>
                </a:cubicBezTo>
                <a:lnTo>
                  <a:pt x="1529343" y="1309906"/>
                </a:lnTo>
                <a:lnTo>
                  <a:pt x="1379524" y="1390421"/>
                </a:lnTo>
                <a:cubicBezTo>
                  <a:pt x="1375448" y="1388383"/>
                  <a:pt x="1370522" y="1383966"/>
                  <a:pt x="1364746" y="1377172"/>
                </a:cubicBezTo>
                <a:cubicBezTo>
                  <a:pt x="1358971" y="1370377"/>
                  <a:pt x="1355744" y="1365281"/>
                  <a:pt x="1355064" y="1361884"/>
                </a:cubicBezTo>
                <a:lnTo>
                  <a:pt x="1494691" y="1228372"/>
                </a:lnTo>
                <a:cubicBezTo>
                  <a:pt x="1501486" y="1224975"/>
                  <a:pt x="1512697" y="1223276"/>
                  <a:pt x="1528324" y="1223276"/>
                </a:cubicBezTo>
                <a:close/>
                <a:moveTo>
                  <a:pt x="7561763" y="276196"/>
                </a:moveTo>
                <a:lnTo>
                  <a:pt x="7466980" y="641061"/>
                </a:lnTo>
                <a:lnTo>
                  <a:pt x="7659605" y="641061"/>
                </a:lnTo>
                <a:close/>
                <a:moveTo>
                  <a:pt x="8315725" y="248679"/>
                </a:moveTo>
                <a:lnTo>
                  <a:pt x="8315725" y="541182"/>
                </a:lnTo>
                <a:lnTo>
                  <a:pt x="8446180" y="541182"/>
                </a:lnTo>
                <a:cubicBezTo>
                  <a:pt x="8448896" y="548656"/>
                  <a:pt x="8450256" y="556809"/>
                  <a:pt x="8450256" y="565642"/>
                </a:cubicBezTo>
                <a:cubicBezTo>
                  <a:pt x="8450256" y="574475"/>
                  <a:pt x="8448896" y="582968"/>
                  <a:pt x="8446180" y="591121"/>
                </a:cubicBezTo>
                <a:lnTo>
                  <a:pt x="8315725" y="591121"/>
                </a:lnTo>
                <a:lnTo>
                  <a:pt x="8315725" y="875471"/>
                </a:lnTo>
                <a:lnTo>
                  <a:pt x="8394201" y="875471"/>
                </a:lnTo>
                <a:cubicBezTo>
                  <a:pt x="8434969" y="875471"/>
                  <a:pt x="8468092" y="865279"/>
                  <a:pt x="8493571" y="844896"/>
                </a:cubicBezTo>
                <a:cubicBezTo>
                  <a:pt x="8519050" y="824512"/>
                  <a:pt x="8537905" y="791729"/>
                  <a:pt x="8550135" y="746545"/>
                </a:cubicBezTo>
                <a:cubicBezTo>
                  <a:pt x="8562366" y="701362"/>
                  <a:pt x="8568480" y="641400"/>
                  <a:pt x="8568480" y="566661"/>
                </a:cubicBezTo>
                <a:cubicBezTo>
                  <a:pt x="8568480" y="456590"/>
                  <a:pt x="8554381" y="376075"/>
                  <a:pt x="8526185" y="325117"/>
                </a:cubicBezTo>
                <a:cubicBezTo>
                  <a:pt x="8497987" y="274158"/>
                  <a:pt x="8453992" y="248679"/>
                  <a:pt x="8394201" y="248679"/>
                </a:cubicBezTo>
                <a:close/>
                <a:moveTo>
                  <a:pt x="4362345" y="243583"/>
                </a:moveTo>
                <a:cubicBezTo>
                  <a:pt x="4313425" y="243583"/>
                  <a:pt x="4277584" y="269402"/>
                  <a:pt x="4254822" y="321040"/>
                </a:cubicBezTo>
                <a:cubicBezTo>
                  <a:pt x="4232061" y="372678"/>
                  <a:pt x="4220680" y="454552"/>
                  <a:pt x="4220680" y="566661"/>
                </a:cubicBezTo>
                <a:cubicBezTo>
                  <a:pt x="4220680" y="678770"/>
                  <a:pt x="4232061" y="760644"/>
                  <a:pt x="4254822" y="812282"/>
                </a:cubicBezTo>
                <a:cubicBezTo>
                  <a:pt x="4277584" y="863920"/>
                  <a:pt x="4313425" y="889739"/>
                  <a:pt x="4362345" y="889739"/>
                </a:cubicBezTo>
                <a:cubicBezTo>
                  <a:pt x="4411266" y="889739"/>
                  <a:pt x="4446936" y="864090"/>
                  <a:pt x="4469359" y="812792"/>
                </a:cubicBezTo>
                <a:cubicBezTo>
                  <a:pt x="4491781" y="761493"/>
                  <a:pt x="4502991" y="679450"/>
                  <a:pt x="4502991" y="566661"/>
                </a:cubicBezTo>
                <a:cubicBezTo>
                  <a:pt x="4502991" y="453872"/>
                  <a:pt x="4491781" y="371829"/>
                  <a:pt x="4469359" y="320530"/>
                </a:cubicBezTo>
                <a:cubicBezTo>
                  <a:pt x="4446936" y="269232"/>
                  <a:pt x="4411266" y="243583"/>
                  <a:pt x="4362345" y="243583"/>
                </a:cubicBezTo>
                <a:close/>
                <a:moveTo>
                  <a:pt x="2096481" y="211988"/>
                </a:moveTo>
                <a:lnTo>
                  <a:pt x="2591800" y="211988"/>
                </a:lnTo>
                <a:cubicBezTo>
                  <a:pt x="2598594" y="211988"/>
                  <a:pt x="2603861" y="215385"/>
                  <a:pt x="2607597" y="222180"/>
                </a:cubicBezTo>
                <a:cubicBezTo>
                  <a:pt x="2611334" y="228974"/>
                  <a:pt x="2613203" y="237807"/>
                  <a:pt x="2613203" y="248679"/>
                </a:cubicBezTo>
                <a:cubicBezTo>
                  <a:pt x="2613203" y="264306"/>
                  <a:pt x="2609805" y="280273"/>
                  <a:pt x="2603011" y="296580"/>
                </a:cubicBezTo>
                <a:cubicBezTo>
                  <a:pt x="2596216" y="312886"/>
                  <a:pt x="2587384" y="323418"/>
                  <a:pt x="2576513" y="328174"/>
                </a:cubicBezTo>
                <a:cubicBezTo>
                  <a:pt x="2512644" y="296919"/>
                  <a:pt x="2457269" y="276196"/>
                  <a:pt x="2410387" y="266004"/>
                </a:cubicBezTo>
                <a:lnTo>
                  <a:pt x="2411407" y="778649"/>
                </a:lnTo>
                <a:cubicBezTo>
                  <a:pt x="2411407" y="832326"/>
                  <a:pt x="2417862" y="875131"/>
                  <a:pt x="2430770" y="907065"/>
                </a:cubicBezTo>
                <a:cubicBezTo>
                  <a:pt x="2422617" y="914539"/>
                  <a:pt x="2411915" y="921334"/>
                  <a:pt x="2398667" y="927449"/>
                </a:cubicBezTo>
                <a:cubicBezTo>
                  <a:pt x="2385417" y="933564"/>
                  <a:pt x="2370300" y="936622"/>
                  <a:pt x="2353313" y="936622"/>
                </a:cubicBezTo>
                <a:cubicBezTo>
                  <a:pt x="2330892" y="936622"/>
                  <a:pt x="2312546" y="930506"/>
                  <a:pt x="2298277" y="918276"/>
                </a:cubicBezTo>
                <a:cubicBezTo>
                  <a:pt x="2284010" y="906046"/>
                  <a:pt x="2276875" y="889400"/>
                  <a:pt x="2276875" y="868337"/>
                </a:cubicBezTo>
                <a:lnTo>
                  <a:pt x="2276875" y="266004"/>
                </a:lnTo>
                <a:cubicBezTo>
                  <a:pt x="2232710" y="275517"/>
                  <a:pt x="2177336" y="296240"/>
                  <a:pt x="2110749" y="328174"/>
                </a:cubicBezTo>
                <a:cubicBezTo>
                  <a:pt x="2100557" y="323418"/>
                  <a:pt x="2092064" y="312886"/>
                  <a:pt x="2085270" y="296580"/>
                </a:cubicBezTo>
                <a:cubicBezTo>
                  <a:pt x="2078475" y="280273"/>
                  <a:pt x="2075078" y="264306"/>
                  <a:pt x="2075078" y="248679"/>
                </a:cubicBezTo>
                <a:cubicBezTo>
                  <a:pt x="2075078" y="237807"/>
                  <a:pt x="2076777" y="228974"/>
                  <a:pt x="2080174" y="222180"/>
                </a:cubicBezTo>
                <a:cubicBezTo>
                  <a:pt x="2083571" y="215385"/>
                  <a:pt x="2089007" y="211988"/>
                  <a:pt x="2096481" y="211988"/>
                </a:cubicBezTo>
                <a:close/>
                <a:moveTo>
                  <a:pt x="783526" y="211988"/>
                </a:moveTo>
                <a:lnTo>
                  <a:pt x="1079087" y="211988"/>
                </a:lnTo>
                <a:cubicBezTo>
                  <a:pt x="1086562" y="211988"/>
                  <a:pt x="1091997" y="215385"/>
                  <a:pt x="1095394" y="222180"/>
                </a:cubicBezTo>
                <a:cubicBezTo>
                  <a:pt x="1098791" y="228974"/>
                  <a:pt x="1100490" y="237807"/>
                  <a:pt x="1100490" y="248679"/>
                </a:cubicBezTo>
                <a:cubicBezTo>
                  <a:pt x="1100490" y="264306"/>
                  <a:pt x="1097092" y="280273"/>
                  <a:pt x="1090298" y="296580"/>
                </a:cubicBezTo>
                <a:cubicBezTo>
                  <a:pt x="1083504" y="312886"/>
                  <a:pt x="1075010" y="323418"/>
                  <a:pt x="1064819" y="328174"/>
                </a:cubicBezTo>
                <a:cubicBezTo>
                  <a:pt x="984643" y="295561"/>
                  <a:pt x="901071" y="278235"/>
                  <a:pt x="814101" y="276196"/>
                </a:cubicBezTo>
                <a:lnTo>
                  <a:pt x="814101" y="517741"/>
                </a:lnTo>
                <a:lnTo>
                  <a:pt x="1035262" y="517741"/>
                </a:lnTo>
                <a:cubicBezTo>
                  <a:pt x="1038660" y="529971"/>
                  <a:pt x="1040358" y="541521"/>
                  <a:pt x="1040358" y="552393"/>
                </a:cubicBezTo>
                <a:cubicBezTo>
                  <a:pt x="1040358" y="565302"/>
                  <a:pt x="1038660" y="577872"/>
                  <a:pt x="1035262" y="590102"/>
                </a:cubicBezTo>
                <a:lnTo>
                  <a:pt x="815121" y="590102"/>
                </a:lnTo>
                <a:lnTo>
                  <a:pt x="815121" y="858145"/>
                </a:lnTo>
                <a:cubicBezTo>
                  <a:pt x="859964" y="856786"/>
                  <a:pt x="909564" y="850501"/>
                  <a:pt x="963921" y="839290"/>
                </a:cubicBezTo>
                <a:cubicBezTo>
                  <a:pt x="1018276" y="828079"/>
                  <a:pt x="1060063" y="816019"/>
                  <a:pt x="1089279" y="803110"/>
                </a:cubicBezTo>
                <a:cubicBezTo>
                  <a:pt x="1097432" y="807866"/>
                  <a:pt x="1103717" y="816359"/>
                  <a:pt x="1108133" y="828589"/>
                </a:cubicBezTo>
                <a:cubicBezTo>
                  <a:pt x="1112550" y="840819"/>
                  <a:pt x="1114759" y="853729"/>
                  <a:pt x="1114759" y="867318"/>
                </a:cubicBezTo>
                <a:cubicBezTo>
                  <a:pt x="1114759" y="882945"/>
                  <a:pt x="1112040" y="896024"/>
                  <a:pt x="1106605" y="906556"/>
                </a:cubicBezTo>
                <a:cubicBezTo>
                  <a:pt x="1101170" y="917087"/>
                  <a:pt x="1093016" y="922353"/>
                  <a:pt x="1082144" y="922353"/>
                </a:cubicBezTo>
                <a:lnTo>
                  <a:pt x="758047" y="922353"/>
                </a:lnTo>
                <a:cubicBezTo>
                  <a:pt x="735625" y="922353"/>
                  <a:pt x="717280" y="916238"/>
                  <a:pt x="703012" y="904008"/>
                </a:cubicBezTo>
                <a:cubicBezTo>
                  <a:pt x="688743" y="891778"/>
                  <a:pt x="681609" y="875131"/>
                  <a:pt x="681609" y="854068"/>
                </a:cubicBezTo>
                <a:lnTo>
                  <a:pt x="681609" y="374037"/>
                </a:lnTo>
                <a:cubicBezTo>
                  <a:pt x="681609" y="322399"/>
                  <a:pt x="675154" y="279593"/>
                  <a:pt x="662244" y="245621"/>
                </a:cubicBezTo>
                <a:cubicBezTo>
                  <a:pt x="678551" y="232032"/>
                  <a:pt x="695028" y="223029"/>
                  <a:pt x="711674" y="218613"/>
                </a:cubicBezTo>
                <a:cubicBezTo>
                  <a:pt x="728321" y="214196"/>
                  <a:pt x="752272" y="211988"/>
                  <a:pt x="783526" y="211988"/>
                </a:cubicBezTo>
                <a:close/>
                <a:moveTo>
                  <a:pt x="8394201" y="201796"/>
                </a:moveTo>
                <a:cubicBezTo>
                  <a:pt x="8497478" y="201796"/>
                  <a:pt x="8576803" y="231862"/>
                  <a:pt x="8632179" y="291993"/>
                </a:cubicBezTo>
                <a:cubicBezTo>
                  <a:pt x="8687554" y="352125"/>
                  <a:pt x="8715242" y="440623"/>
                  <a:pt x="8715242" y="557488"/>
                </a:cubicBezTo>
                <a:cubicBezTo>
                  <a:pt x="8715242" y="800732"/>
                  <a:pt x="8610606" y="922353"/>
                  <a:pt x="8401336" y="922353"/>
                </a:cubicBezTo>
                <a:lnTo>
                  <a:pt x="8259670" y="922353"/>
                </a:lnTo>
                <a:cubicBezTo>
                  <a:pt x="8235889" y="922353"/>
                  <a:pt x="8217035" y="916238"/>
                  <a:pt x="8203105" y="904008"/>
                </a:cubicBezTo>
                <a:cubicBezTo>
                  <a:pt x="8189177" y="891778"/>
                  <a:pt x="8182213" y="875471"/>
                  <a:pt x="8182213" y="855088"/>
                </a:cubicBezTo>
                <a:lnTo>
                  <a:pt x="8181193" y="591121"/>
                </a:lnTo>
                <a:lnTo>
                  <a:pt x="8122081" y="591121"/>
                </a:lnTo>
                <a:cubicBezTo>
                  <a:pt x="8119363" y="578891"/>
                  <a:pt x="8118005" y="570398"/>
                  <a:pt x="8118005" y="565642"/>
                </a:cubicBezTo>
                <a:cubicBezTo>
                  <a:pt x="8118005" y="560206"/>
                  <a:pt x="8119363" y="552053"/>
                  <a:pt x="8122081" y="541182"/>
                </a:cubicBezTo>
                <a:lnTo>
                  <a:pt x="8181193" y="541182"/>
                </a:lnTo>
                <a:lnTo>
                  <a:pt x="8181193" y="356711"/>
                </a:lnTo>
                <a:lnTo>
                  <a:pt x="8181193" y="320021"/>
                </a:lnTo>
                <a:cubicBezTo>
                  <a:pt x="8181193" y="269741"/>
                  <a:pt x="8176777" y="233051"/>
                  <a:pt x="8167945" y="209950"/>
                </a:cubicBezTo>
                <a:cubicBezTo>
                  <a:pt x="8210749" y="204514"/>
                  <a:pt x="8286168" y="201796"/>
                  <a:pt x="8394201" y="201796"/>
                </a:cubicBezTo>
                <a:close/>
                <a:moveTo>
                  <a:pt x="94783" y="201796"/>
                </a:moveTo>
                <a:cubicBezTo>
                  <a:pt x="119244" y="201796"/>
                  <a:pt x="137929" y="207911"/>
                  <a:pt x="150838" y="220141"/>
                </a:cubicBezTo>
                <a:cubicBezTo>
                  <a:pt x="163748" y="232372"/>
                  <a:pt x="175978" y="251057"/>
                  <a:pt x="187528" y="276196"/>
                </a:cubicBezTo>
                <a:lnTo>
                  <a:pt x="323078" y="567680"/>
                </a:lnTo>
                <a:lnTo>
                  <a:pt x="446399" y="294541"/>
                </a:lnTo>
                <a:cubicBezTo>
                  <a:pt x="453873" y="278914"/>
                  <a:pt x="457609" y="264306"/>
                  <a:pt x="457609" y="250717"/>
                </a:cubicBezTo>
                <a:cubicBezTo>
                  <a:pt x="457609" y="243922"/>
                  <a:pt x="456420" y="237298"/>
                  <a:pt x="454042" y="230843"/>
                </a:cubicBezTo>
                <a:cubicBezTo>
                  <a:pt x="451664" y="224388"/>
                  <a:pt x="448437" y="219122"/>
                  <a:pt x="444360" y="215046"/>
                </a:cubicBezTo>
                <a:cubicBezTo>
                  <a:pt x="465423" y="206213"/>
                  <a:pt x="490563" y="201796"/>
                  <a:pt x="519780" y="201796"/>
                </a:cubicBezTo>
                <a:cubicBezTo>
                  <a:pt x="540163" y="201796"/>
                  <a:pt x="555451" y="207062"/>
                  <a:pt x="565642" y="217594"/>
                </a:cubicBezTo>
                <a:cubicBezTo>
                  <a:pt x="575834" y="228125"/>
                  <a:pt x="581270" y="241884"/>
                  <a:pt x="581949" y="258870"/>
                </a:cubicBezTo>
                <a:cubicBezTo>
                  <a:pt x="581949" y="269062"/>
                  <a:pt x="579061" y="281462"/>
                  <a:pt x="573286" y="296070"/>
                </a:cubicBezTo>
                <a:cubicBezTo>
                  <a:pt x="567510" y="310678"/>
                  <a:pt x="559866" y="325456"/>
                  <a:pt x="550354" y="340404"/>
                </a:cubicBezTo>
                <a:lnTo>
                  <a:pt x="363845" y="655329"/>
                </a:lnTo>
                <a:lnTo>
                  <a:pt x="363845" y="778649"/>
                </a:lnTo>
                <a:cubicBezTo>
                  <a:pt x="363845" y="830288"/>
                  <a:pt x="370301" y="873093"/>
                  <a:pt x="383210" y="907065"/>
                </a:cubicBezTo>
                <a:cubicBezTo>
                  <a:pt x="375736" y="914539"/>
                  <a:pt x="365204" y="921334"/>
                  <a:pt x="351615" y="927449"/>
                </a:cubicBezTo>
                <a:cubicBezTo>
                  <a:pt x="338027" y="933564"/>
                  <a:pt x="323078" y="936622"/>
                  <a:pt x="306772" y="936622"/>
                </a:cubicBezTo>
                <a:cubicBezTo>
                  <a:pt x="284350" y="936622"/>
                  <a:pt x="266004" y="930506"/>
                  <a:pt x="251736" y="918276"/>
                </a:cubicBezTo>
                <a:cubicBezTo>
                  <a:pt x="237468" y="906046"/>
                  <a:pt x="230334" y="889400"/>
                  <a:pt x="230334" y="868337"/>
                </a:cubicBezTo>
                <a:lnTo>
                  <a:pt x="230334" y="655329"/>
                </a:lnTo>
                <a:cubicBezTo>
                  <a:pt x="222860" y="645817"/>
                  <a:pt x="215386" y="633247"/>
                  <a:pt x="207912" y="617620"/>
                </a:cubicBezTo>
                <a:lnTo>
                  <a:pt x="49940" y="310848"/>
                </a:lnTo>
                <a:cubicBezTo>
                  <a:pt x="34992" y="282991"/>
                  <a:pt x="18345" y="260229"/>
                  <a:pt x="0" y="242563"/>
                </a:cubicBezTo>
                <a:cubicBezTo>
                  <a:pt x="10192" y="232372"/>
                  <a:pt x="23441" y="223029"/>
                  <a:pt x="39748" y="214536"/>
                </a:cubicBezTo>
                <a:cubicBezTo>
                  <a:pt x="56054" y="206043"/>
                  <a:pt x="74400" y="201796"/>
                  <a:pt x="94783" y="201796"/>
                </a:cubicBezTo>
                <a:close/>
                <a:moveTo>
                  <a:pt x="9212875" y="199758"/>
                </a:moveTo>
                <a:cubicBezTo>
                  <a:pt x="9229861" y="199758"/>
                  <a:pt x="9240392" y="201796"/>
                  <a:pt x="9244469" y="205873"/>
                </a:cubicBezTo>
                <a:cubicBezTo>
                  <a:pt x="9261455" y="230333"/>
                  <a:pt x="9310036" y="295900"/>
                  <a:pt x="9390211" y="402574"/>
                </a:cubicBezTo>
                <a:cubicBezTo>
                  <a:pt x="9462912" y="499735"/>
                  <a:pt x="9517438" y="573795"/>
                  <a:pt x="9553789" y="624754"/>
                </a:cubicBezTo>
                <a:cubicBezTo>
                  <a:pt x="9590139" y="675713"/>
                  <a:pt x="9615788" y="717499"/>
                  <a:pt x="9630736" y="750113"/>
                </a:cubicBezTo>
                <a:lnTo>
                  <a:pt x="9597104" y="292503"/>
                </a:lnTo>
                <a:lnTo>
                  <a:pt x="9596084" y="278235"/>
                </a:lnTo>
                <a:cubicBezTo>
                  <a:pt x="9596084" y="255813"/>
                  <a:pt x="9601350" y="237807"/>
                  <a:pt x="9611882" y="224218"/>
                </a:cubicBezTo>
                <a:cubicBezTo>
                  <a:pt x="9622412" y="210629"/>
                  <a:pt x="9637871" y="202816"/>
                  <a:pt x="9658253" y="200777"/>
                </a:cubicBezTo>
                <a:cubicBezTo>
                  <a:pt x="9679996" y="199418"/>
                  <a:pt x="9698342" y="203835"/>
                  <a:pt x="9713289" y="214026"/>
                </a:cubicBezTo>
                <a:cubicBezTo>
                  <a:pt x="9704456" y="240525"/>
                  <a:pt x="9700040" y="282311"/>
                  <a:pt x="9700040" y="339385"/>
                </a:cubicBezTo>
                <a:lnTo>
                  <a:pt x="9699021" y="780688"/>
                </a:lnTo>
                <a:cubicBezTo>
                  <a:pt x="9699021" y="841159"/>
                  <a:pt x="9701059" y="887361"/>
                  <a:pt x="9705136" y="919296"/>
                </a:cubicBezTo>
                <a:cubicBezTo>
                  <a:pt x="9700380" y="924052"/>
                  <a:pt x="9692397" y="927959"/>
                  <a:pt x="9681186" y="931016"/>
                </a:cubicBezTo>
                <a:cubicBezTo>
                  <a:pt x="9669975" y="934074"/>
                  <a:pt x="9658253" y="935602"/>
                  <a:pt x="9646024" y="935602"/>
                </a:cubicBezTo>
                <a:cubicBezTo>
                  <a:pt x="9631755" y="935602"/>
                  <a:pt x="9621564" y="933904"/>
                  <a:pt x="9615449" y="930506"/>
                </a:cubicBezTo>
                <a:cubicBezTo>
                  <a:pt x="9432677" y="716480"/>
                  <a:pt x="9304940" y="541521"/>
                  <a:pt x="9232239" y="405631"/>
                </a:cubicBezTo>
                <a:lnTo>
                  <a:pt x="9260776" y="860183"/>
                </a:lnTo>
                <a:cubicBezTo>
                  <a:pt x="9262814" y="881926"/>
                  <a:pt x="9256699" y="900101"/>
                  <a:pt x="9242431" y="914709"/>
                </a:cubicBezTo>
                <a:cubicBezTo>
                  <a:pt x="9228162" y="929317"/>
                  <a:pt x="9212195" y="936622"/>
                  <a:pt x="9194529" y="936622"/>
                </a:cubicBezTo>
                <a:cubicBezTo>
                  <a:pt x="9173466" y="936622"/>
                  <a:pt x="9155121" y="930846"/>
                  <a:pt x="9139494" y="919296"/>
                </a:cubicBezTo>
                <a:cubicBezTo>
                  <a:pt x="9152404" y="884644"/>
                  <a:pt x="9158858" y="837762"/>
                  <a:pt x="9158858" y="778649"/>
                </a:cubicBezTo>
                <a:lnTo>
                  <a:pt x="9158858" y="356711"/>
                </a:lnTo>
                <a:cubicBezTo>
                  <a:pt x="9158858" y="300317"/>
                  <a:pt x="9156480" y="253435"/>
                  <a:pt x="9151724" y="216065"/>
                </a:cubicBezTo>
                <a:cubicBezTo>
                  <a:pt x="9155801" y="210629"/>
                  <a:pt x="9163784" y="206553"/>
                  <a:pt x="9175675" y="203835"/>
                </a:cubicBezTo>
                <a:cubicBezTo>
                  <a:pt x="9187566" y="201117"/>
                  <a:pt x="9199965" y="199758"/>
                  <a:pt x="9212875" y="199758"/>
                </a:cubicBezTo>
                <a:close/>
                <a:moveTo>
                  <a:pt x="4840899" y="199758"/>
                </a:moveTo>
                <a:cubicBezTo>
                  <a:pt x="4857886" y="199758"/>
                  <a:pt x="4868417" y="201796"/>
                  <a:pt x="4872494" y="205873"/>
                </a:cubicBezTo>
                <a:cubicBezTo>
                  <a:pt x="4889481" y="230333"/>
                  <a:pt x="4938061" y="295900"/>
                  <a:pt x="5018236" y="402574"/>
                </a:cubicBezTo>
                <a:cubicBezTo>
                  <a:pt x="5090937" y="499735"/>
                  <a:pt x="5145463" y="573795"/>
                  <a:pt x="5181813" y="624754"/>
                </a:cubicBezTo>
                <a:cubicBezTo>
                  <a:pt x="5218165" y="675713"/>
                  <a:pt x="5243813" y="717499"/>
                  <a:pt x="5258761" y="750113"/>
                </a:cubicBezTo>
                <a:lnTo>
                  <a:pt x="5225129" y="292503"/>
                </a:lnTo>
                <a:lnTo>
                  <a:pt x="5224109" y="278235"/>
                </a:lnTo>
                <a:cubicBezTo>
                  <a:pt x="5224109" y="255813"/>
                  <a:pt x="5229375" y="237807"/>
                  <a:pt x="5239907" y="224218"/>
                </a:cubicBezTo>
                <a:cubicBezTo>
                  <a:pt x="5250438" y="210629"/>
                  <a:pt x="5265896" y="202816"/>
                  <a:pt x="5286279" y="200777"/>
                </a:cubicBezTo>
                <a:cubicBezTo>
                  <a:pt x="5308021" y="199418"/>
                  <a:pt x="5326367" y="203835"/>
                  <a:pt x="5341315" y="214026"/>
                </a:cubicBezTo>
                <a:cubicBezTo>
                  <a:pt x="5332482" y="240525"/>
                  <a:pt x="5328065" y="282311"/>
                  <a:pt x="5328065" y="339385"/>
                </a:cubicBezTo>
                <a:lnTo>
                  <a:pt x="5327046" y="780688"/>
                </a:lnTo>
                <a:cubicBezTo>
                  <a:pt x="5327046" y="841159"/>
                  <a:pt x="5329085" y="887361"/>
                  <a:pt x="5333161" y="919296"/>
                </a:cubicBezTo>
                <a:cubicBezTo>
                  <a:pt x="5328405" y="924052"/>
                  <a:pt x="5320421" y="927959"/>
                  <a:pt x="5309211" y="931016"/>
                </a:cubicBezTo>
                <a:cubicBezTo>
                  <a:pt x="5297999" y="934074"/>
                  <a:pt x="5286279" y="935602"/>
                  <a:pt x="5274049" y="935602"/>
                </a:cubicBezTo>
                <a:cubicBezTo>
                  <a:pt x="5259781" y="935602"/>
                  <a:pt x="5249589" y="933904"/>
                  <a:pt x="5243474" y="930506"/>
                </a:cubicBezTo>
                <a:cubicBezTo>
                  <a:pt x="5060702" y="716480"/>
                  <a:pt x="4932965" y="541521"/>
                  <a:pt x="4860263" y="405631"/>
                </a:cubicBezTo>
                <a:lnTo>
                  <a:pt x="4888801" y="860183"/>
                </a:lnTo>
                <a:cubicBezTo>
                  <a:pt x="4890839" y="881926"/>
                  <a:pt x="4884725" y="900101"/>
                  <a:pt x="4870456" y="914709"/>
                </a:cubicBezTo>
                <a:cubicBezTo>
                  <a:pt x="4856187" y="929317"/>
                  <a:pt x="4840221" y="936622"/>
                  <a:pt x="4822555" y="936622"/>
                </a:cubicBezTo>
                <a:cubicBezTo>
                  <a:pt x="4801491" y="936622"/>
                  <a:pt x="4783147" y="930846"/>
                  <a:pt x="4767519" y="919296"/>
                </a:cubicBezTo>
                <a:cubicBezTo>
                  <a:pt x="4780429" y="884644"/>
                  <a:pt x="4786883" y="837762"/>
                  <a:pt x="4786883" y="778649"/>
                </a:cubicBezTo>
                <a:lnTo>
                  <a:pt x="4786883" y="356711"/>
                </a:lnTo>
                <a:cubicBezTo>
                  <a:pt x="4786883" y="300317"/>
                  <a:pt x="4784505" y="253435"/>
                  <a:pt x="4779749" y="216065"/>
                </a:cubicBezTo>
                <a:cubicBezTo>
                  <a:pt x="4783826" y="210629"/>
                  <a:pt x="4791809" y="206553"/>
                  <a:pt x="4803699" y="203835"/>
                </a:cubicBezTo>
                <a:cubicBezTo>
                  <a:pt x="4815591" y="201117"/>
                  <a:pt x="4827990" y="199758"/>
                  <a:pt x="4840899" y="199758"/>
                </a:cubicBezTo>
                <a:close/>
                <a:moveTo>
                  <a:pt x="9930308" y="198739"/>
                </a:moveTo>
                <a:cubicBezTo>
                  <a:pt x="9952729" y="198739"/>
                  <a:pt x="9971074" y="204854"/>
                  <a:pt x="9985343" y="217084"/>
                </a:cubicBezTo>
                <a:cubicBezTo>
                  <a:pt x="9999612" y="229314"/>
                  <a:pt x="10006745" y="245961"/>
                  <a:pt x="10006745" y="267024"/>
                </a:cubicBezTo>
                <a:lnTo>
                  <a:pt x="10006745" y="515702"/>
                </a:lnTo>
                <a:lnTo>
                  <a:pt x="10277846" y="515702"/>
                </a:lnTo>
                <a:lnTo>
                  <a:pt x="10277846" y="356711"/>
                </a:lnTo>
                <a:cubicBezTo>
                  <a:pt x="10277846" y="305073"/>
                  <a:pt x="10271391" y="262267"/>
                  <a:pt x="10258482" y="228295"/>
                </a:cubicBezTo>
                <a:cubicBezTo>
                  <a:pt x="10265956" y="220821"/>
                  <a:pt x="10276317" y="214026"/>
                  <a:pt x="10289566" y="207911"/>
                </a:cubicBezTo>
                <a:cubicBezTo>
                  <a:pt x="10302815" y="201796"/>
                  <a:pt x="10317933" y="198739"/>
                  <a:pt x="10334920" y="198739"/>
                </a:cubicBezTo>
                <a:cubicBezTo>
                  <a:pt x="10356662" y="198739"/>
                  <a:pt x="10374837" y="204854"/>
                  <a:pt x="10389446" y="217084"/>
                </a:cubicBezTo>
                <a:cubicBezTo>
                  <a:pt x="10404053" y="229314"/>
                  <a:pt x="10411357" y="245961"/>
                  <a:pt x="10411357" y="267024"/>
                </a:cubicBezTo>
                <a:lnTo>
                  <a:pt x="10411357" y="778649"/>
                </a:lnTo>
                <a:cubicBezTo>
                  <a:pt x="10411357" y="832326"/>
                  <a:pt x="10417813" y="875131"/>
                  <a:pt x="10430722" y="907065"/>
                </a:cubicBezTo>
                <a:cubicBezTo>
                  <a:pt x="10423248" y="914539"/>
                  <a:pt x="10412886" y="921334"/>
                  <a:pt x="10399637" y="927449"/>
                </a:cubicBezTo>
                <a:cubicBezTo>
                  <a:pt x="10386388" y="933564"/>
                  <a:pt x="10371270" y="936622"/>
                  <a:pt x="10354284" y="936622"/>
                </a:cubicBezTo>
                <a:cubicBezTo>
                  <a:pt x="10331862" y="936622"/>
                  <a:pt x="10313517" y="930506"/>
                  <a:pt x="10299249" y="918276"/>
                </a:cubicBezTo>
                <a:cubicBezTo>
                  <a:pt x="10284980" y="906046"/>
                  <a:pt x="10277846" y="889400"/>
                  <a:pt x="10277846" y="868337"/>
                </a:cubicBezTo>
                <a:lnTo>
                  <a:pt x="10277846" y="587044"/>
                </a:lnTo>
                <a:lnTo>
                  <a:pt x="10006745" y="587044"/>
                </a:lnTo>
                <a:lnTo>
                  <a:pt x="10006745" y="778649"/>
                </a:lnTo>
                <a:cubicBezTo>
                  <a:pt x="10006745" y="832326"/>
                  <a:pt x="10013200" y="875131"/>
                  <a:pt x="10026110" y="907065"/>
                </a:cubicBezTo>
                <a:cubicBezTo>
                  <a:pt x="10018636" y="914539"/>
                  <a:pt x="10008274" y="921334"/>
                  <a:pt x="9995025" y="927449"/>
                </a:cubicBezTo>
                <a:cubicBezTo>
                  <a:pt x="9981775" y="933564"/>
                  <a:pt x="9966658" y="936622"/>
                  <a:pt x="9949672" y="936622"/>
                </a:cubicBezTo>
                <a:cubicBezTo>
                  <a:pt x="9927250" y="936622"/>
                  <a:pt x="9908904" y="930506"/>
                  <a:pt x="9894637" y="918276"/>
                </a:cubicBezTo>
                <a:cubicBezTo>
                  <a:pt x="9880368" y="906046"/>
                  <a:pt x="9873233" y="889400"/>
                  <a:pt x="9873233" y="868337"/>
                </a:cubicBezTo>
                <a:lnTo>
                  <a:pt x="9873233" y="356711"/>
                </a:lnTo>
                <a:cubicBezTo>
                  <a:pt x="9873233" y="305073"/>
                  <a:pt x="9866779" y="262267"/>
                  <a:pt x="9853869" y="228295"/>
                </a:cubicBezTo>
                <a:cubicBezTo>
                  <a:pt x="9861343" y="220821"/>
                  <a:pt x="9871704" y="214026"/>
                  <a:pt x="9884953" y="207911"/>
                </a:cubicBezTo>
                <a:cubicBezTo>
                  <a:pt x="9898204" y="201796"/>
                  <a:pt x="9913320" y="198739"/>
                  <a:pt x="9930308" y="198739"/>
                </a:cubicBezTo>
                <a:close/>
                <a:moveTo>
                  <a:pt x="8911132" y="198739"/>
                </a:moveTo>
                <a:cubicBezTo>
                  <a:pt x="8933554" y="198739"/>
                  <a:pt x="8951899" y="204854"/>
                  <a:pt x="8966168" y="217084"/>
                </a:cubicBezTo>
                <a:cubicBezTo>
                  <a:pt x="8980436" y="229314"/>
                  <a:pt x="8987570" y="245961"/>
                  <a:pt x="8987570" y="267024"/>
                </a:cubicBezTo>
                <a:lnTo>
                  <a:pt x="8987570" y="778649"/>
                </a:lnTo>
                <a:cubicBezTo>
                  <a:pt x="8987570" y="832326"/>
                  <a:pt x="8994025" y="875131"/>
                  <a:pt x="9006935" y="907065"/>
                </a:cubicBezTo>
                <a:cubicBezTo>
                  <a:pt x="8999461" y="914539"/>
                  <a:pt x="8989099" y="921334"/>
                  <a:pt x="8975850" y="927449"/>
                </a:cubicBezTo>
                <a:cubicBezTo>
                  <a:pt x="8962600" y="933564"/>
                  <a:pt x="8947483" y="936622"/>
                  <a:pt x="8930497" y="936622"/>
                </a:cubicBezTo>
                <a:cubicBezTo>
                  <a:pt x="8908075" y="936622"/>
                  <a:pt x="8889729" y="930506"/>
                  <a:pt x="8875461" y="918276"/>
                </a:cubicBezTo>
                <a:cubicBezTo>
                  <a:pt x="8861193" y="906046"/>
                  <a:pt x="8854058" y="889400"/>
                  <a:pt x="8854058" y="868337"/>
                </a:cubicBezTo>
                <a:lnTo>
                  <a:pt x="8854058" y="356711"/>
                </a:lnTo>
                <a:cubicBezTo>
                  <a:pt x="8854058" y="305073"/>
                  <a:pt x="8847604" y="262267"/>
                  <a:pt x="8834694" y="228295"/>
                </a:cubicBezTo>
                <a:cubicBezTo>
                  <a:pt x="8842168" y="220821"/>
                  <a:pt x="8852530" y="214026"/>
                  <a:pt x="8865779" y="207911"/>
                </a:cubicBezTo>
                <a:cubicBezTo>
                  <a:pt x="8879028" y="201796"/>
                  <a:pt x="8894146" y="198739"/>
                  <a:pt x="8911132" y="198739"/>
                </a:cubicBezTo>
                <a:close/>
                <a:moveTo>
                  <a:pt x="7091857" y="198739"/>
                </a:moveTo>
                <a:cubicBezTo>
                  <a:pt x="7114279" y="198739"/>
                  <a:pt x="7132625" y="204854"/>
                  <a:pt x="7146893" y="217084"/>
                </a:cubicBezTo>
                <a:cubicBezTo>
                  <a:pt x="7161161" y="229314"/>
                  <a:pt x="7168295" y="245961"/>
                  <a:pt x="7168295" y="267024"/>
                </a:cubicBezTo>
                <a:lnTo>
                  <a:pt x="7168295" y="778649"/>
                </a:lnTo>
                <a:cubicBezTo>
                  <a:pt x="7168295" y="832326"/>
                  <a:pt x="7174750" y="875131"/>
                  <a:pt x="7187659" y="907065"/>
                </a:cubicBezTo>
                <a:cubicBezTo>
                  <a:pt x="7180186" y="914539"/>
                  <a:pt x="7169824" y="921334"/>
                  <a:pt x="7156575" y="927449"/>
                </a:cubicBezTo>
                <a:cubicBezTo>
                  <a:pt x="7143325" y="933564"/>
                  <a:pt x="7128207" y="936622"/>
                  <a:pt x="7111221" y="936622"/>
                </a:cubicBezTo>
                <a:cubicBezTo>
                  <a:pt x="7088799" y="936622"/>
                  <a:pt x="7070455" y="930506"/>
                  <a:pt x="7056186" y="918276"/>
                </a:cubicBezTo>
                <a:cubicBezTo>
                  <a:pt x="7041917" y="906046"/>
                  <a:pt x="7034783" y="889400"/>
                  <a:pt x="7034783" y="868337"/>
                </a:cubicBezTo>
                <a:lnTo>
                  <a:pt x="7034783" y="356711"/>
                </a:lnTo>
                <a:cubicBezTo>
                  <a:pt x="7034783" y="305073"/>
                  <a:pt x="7028329" y="262267"/>
                  <a:pt x="7015419" y="228295"/>
                </a:cubicBezTo>
                <a:cubicBezTo>
                  <a:pt x="7022893" y="220821"/>
                  <a:pt x="7033254" y="214026"/>
                  <a:pt x="7046504" y="207911"/>
                </a:cubicBezTo>
                <a:cubicBezTo>
                  <a:pt x="7059753" y="201796"/>
                  <a:pt x="7074871" y="198739"/>
                  <a:pt x="7091857" y="198739"/>
                </a:cubicBezTo>
                <a:close/>
                <a:moveTo>
                  <a:pt x="2767508" y="198739"/>
                </a:moveTo>
                <a:cubicBezTo>
                  <a:pt x="2789930" y="198739"/>
                  <a:pt x="2808275" y="204854"/>
                  <a:pt x="2822543" y="217084"/>
                </a:cubicBezTo>
                <a:cubicBezTo>
                  <a:pt x="2836812" y="229314"/>
                  <a:pt x="2843946" y="245961"/>
                  <a:pt x="2843946" y="267024"/>
                </a:cubicBezTo>
                <a:lnTo>
                  <a:pt x="2843946" y="515702"/>
                </a:lnTo>
                <a:lnTo>
                  <a:pt x="3115046" y="515702"/>
                </a:lnTo>
                <a:lnTo>
                  <a:pt x="3115046" y="356711"/>
                </a:lnTo>
                <a:cubicBezTo>
                  <a:pt x="3115046" y="305073"/>
                  <a:pt x="3108591" y="262267"/>
                  <a:pt x="3095682" y="228295"/>
                </a:cubicBezTo>
                <a:cubicBezTo>
                  <a:pt x="3103157" y="220821"/>
                  <a:pt x="3113517" y="214026"/>
                  <a:pt x="3126767" y="207911"/>
                </a:cubicBezTo>
                <a:cubicBezTo>
                  <a:pt x="3140016" y="201796"/>
                  <a:pt x="3155134" y="198739"/>
                  <a:pt x="3172120" y="198739"/>
                </a:cubicBezTo>
                <a:cubicBezTo>
                  <a:pt x="3193863" y="198739"/>
                  <a:pt x="3212039" y="204854"/>
                  <a:pt x="3226647" y="217084"/>
                </a:cubicBezTo>
                <a:cubicBezTo>
                  <a:pt x="3241255" y="229314"/>
                  <a:pt x="3248559" y="245961"/>
                  <a:pt x="3248559" y="267024"/>
                </a:cubicBezTo>
                <a:lnTo>
                  <a:pt x="3248559" y="778649"/>
                </a:lnTo>
                <a:cubicBezTo>
                  <a:pt x="3248559" y="832326"/>
                  <a:pt x="3255014" y="875131"/>
                  <a:pt x="3267923" y="907065"/>
                </a:cubicBezTo>
                <a:cubicBezTo>
                  <a:pt x="3260448" y="914539"/>
                  <a:pt x="3250087" y="921334"/>
                  <a:pt x="3236838" y="927449"/>
                </a:cubicBezTo>
                <a:cubicBezTo>
                  <a:pt x="3223588" y="933564"/>
                  <a:pt x="3208471" y="936622"/>
                  <a:pt x="3191485" y="936622"/>
                </a:cubicBezTo>
                <a:cubicBezTo>
                  <a:pt x="3169063" y="936622"/>
                  <a:pt x="3150717" y="930506"/>
                  <a:pt x="3136449" y="918276"/>
                </a:cubicBezTo>
                <a:cubicBezTo>
                  <a:pt x="3122181" y="906046"/>
                  <a:pt x="3115046" y="889400"/>
                  <a:pt x="3115046" y="868337"/>
                </a:cubicBezTo>
                <a:lnTo>
                  <a:pt x="3115046" y="587044"/>
                </a:lnTo>
                <a:lnTo>
                  <a:pt x="2843946" y="587044"/>
                </a:lnTo>
                <a:lnTo>
                  <a:pt x="2843946" y="778649"/>
                </a:lnTo>
                <a:cubicBezTo>
                  <a:pt x="2843946" y="832326"/>
                  <a:pt x="2850400" y="875131"/>
                  <a:pt x="2863310" y="907065"/>
                </a:cubicBezTo>
                <a:cubicBezTo>
                  <a:pt x="2855836" y="914539"/>
                  <a:pt x="2845474" y="921334"/>
                  <a:pt x="2832225" y="927449"/>
                </a:cubicBezTo>
                <a:cubicBezTo>
                  <a:pt x="2818976" y="933564"/>
                  <a:pt x="2803858" y="936622"/>
                  <a:pt x="2786872" y="936622"/>
                </a:cubicBezTo>
                <a:cubicBezTo>
                  <a:pt x="2764450" y="936622"/>
                  <a:pt x="2746106" y="930506"/>
                  <a:pt x="2731837" y="918276"/>
                </a:cubicBezTo>
                <a:cubicBezTo>
                  <a:pt x="2717568" y="906046"/>
                  <a:pt x="2710435" y="889400"/>
                  <a:pt x="2710435" y="868337"/>
                </a:cubicBezTo>
                <a:lnTo>
                  <a:pt x="2710435" y="356711"/>
                </a:lnTo>
                <a:cubicBezTo>
                  <a:pt x="2710435" y="305073"/>
                  <a:pt x="2703979" y="262267"/>
                  <a:pt x="2691069" y="228295"/>
                </a:cubicBezTo>
                <a:cubicBezTo>
                  <a:pt x="2698543" y="220821"/>
                  <a:pt x="2708906" y="214026"/>
                  <a:pt x="2722155" y="207911"/>
                </a:cubicBezTo>
                <a:cubicBezTo>
                  <a:pt x="2735404" y="201796"/>
                  <a:pt x="2750521" y="198739"/>
                  <a:pt x="2767508" y="198739"/>
                </a:cubicBezTo>
                <a:close/>
                <a:moveTo>
                  <a:pt x="1297600" y="198739"/>
                </a:moveTo>
                <a:cubicBezTo>
                  <a:pt x="1319342" y="198739"/>
                  <a:pt x="1337348" y="204854"/>
                  <a:pt x="1351616" y="217084"/>
                </a:cubicBezTo>
                <a:cubicBezTo>
                  <a:pt x="1365885" y="229314"/>
                  <a:pt x="1373019" y="245961"/>
                  <a:pt x="1373019" y="267024"/>
                </a:cubicBezTo>
                <a:lnTo>
                  <a:pt x="1373019" y="616601"/>
                </a:lnTo>
                <a:cubicBezTo>
                  <a:pt x="1373019" y="712403"/>
                  <a:pt x="1383211" y="781877"/>
                  <a:pt x="1403595" y="825022"/>
                </a:cubicBezTo>
                <a:cubicBezTo>
                  <a:pt x="1423978" y="868167"/>
                  <a:pt x="1456252" y="889739"/>
                  <a:pt x="1500416" y="889739"/>
                </a:cubicBezTo>
                <a:cubicBezTo>
                  <a:pt x="1546619" y="889739"/>
                  <a:pt x="1580591" y="866978"/>
                  <a:pt x="1602334" y="821455"/>
                </a:cubicBezTo>
                <a:cubicBezTo>
                  <a:pt x="1624076" y="775932"/>
                  <a:pt x="1634947" y="707647"/>
                  <a:pt x="1634947" y="616601"/>
                </a:cubicBezTo>
                <a:lnTo>
                  <a:pt x="1634947" y="356711"/>
                </a:lnTo>
                <a:cubicBezTo>
                  <a:pt x="1634947" y="305073"/>
                  <a:pt x="1628492" y="262267"/>
                  <a:pt x="1615582" y="228295"/>
                </a:cubicBezTo>
                <a:cubicBezTo>
                  <a:pt x="1623736" y="220821"/>
                  <a:pt x="1634267" y="214026"/>
                  <a:pt x="1647177" y="207911"/>
                </a:cubicBezTo>
                <a:cubicBezTo>
                  <a:pt x="1660086" y="201796"/>
                  <a:pt x="1674695" y="198739"/>
                  <a:pt x="1691001" y="198739"/>
                </a:cubicBezTo>
                <a:cubicBezTo>
                  <a:pt x="1712744" y="198739"/>
                  <a:pt x="1730919" y="204854"/>
                  <a:pt x="1745527" y="217084"/>
                </a:cubicBezTo>
                <a:cubicBezTo>
                  <a:pt x="1760136" y="229314"/>
                  <a:pt x="1767440" y="245961"/>
                  <a:pt x="1767440" y="267024"/>
                </a:cubicBezTo>
                <a:lnTo>
                  <a:pt x="1767440" y="609466"/>
                </a:lnTo>
                <a:cubicBezTo>
                  <a:pt x="1767440" y="718178"/>
                  <a:pt x="1745018" y="799882"/>
                  <a:pt x="1700174" y="854578"/>
                </a:cubicBezTo>
                <a:cubicBezTo>
                  <a:pt x="1655330" y="909274"/>
                  <a:pt x="1588744" y="936622"/>
                  <a:pt x="1500416" y="936622"/>
                </a:cubicBezTo>
                <a:cubicBezTo>
                  <a:pt x="1413446" y="936622"/>
                  <a:pt x="1348390" y="910123"/>
                  <a:pt x="1305244" y="857126"/>
                </a:cubicBezTo>
                <a:cubicBezTo>
                  <a:pt x="1262099" y="804129"/>
                  <a:pt x="1240526" y="721576"/>
                  <a:pt x="1240526" y="609466"/>
                </a:cubicBezTo>
                <a:lnTo>
                  <a:pt x="1240526" y="356711"/>
                </a:lnTo>
                <a:cubicBezTo>
                  <a:pt x="1240526" y="305073"/>
                  <a:pt x="1234072" y="262267"/>
                  <a:pt x="1221162" y="228295"/>
                </a:cubicBezTo>
                <a:cubicBezTo>
                  <a:pt x="1228636" y="220821"/>
                  <a:pt x="1238997" y="214026"/>
                  <a:pt x="1252247" y="207911"/>
                </a:cubicBezTo>
                <a:cubicBezTo>
                  <a:pt x="1265496" y="201796"/>
                  <a:pt x="1280614" y="198739"/>
                  <a:pt x="1297600" y="198739"/>
                </a:cubicBezTo>
                <a:close/>
                <a:moveTo>
                  <a:pt x="6641173" y="197720"/>
                </a:moveTo>
                <a:cubicBezTo>
                  <a:pt x="6677863" y="197720"/>
                  <a:pt x="6713194" y="202476"/>
                  <a:pt x="6747167" y="211988"/>
                </a:cubicBezTo>
                <a:cubicBezTo>
                  <a:pt x="6781139" y="221500"/>
                  <a:pt x="6808997" y="235429"/>
                  <a:pt x="6830739" y="253774"/>
                </a:cubicBezTo>
                <a:cubicBezTo>
                  <a:pt x="6852481" y="272120"/>
                  <a:pt x="6863353" y="293182"/>
                  <a:pt x="6863353" y="316963"/>
                </a:cubicBezTo>
                <a:cubicBezTo>
                  <a:pt x="6863353" y="338706"/>
                  <a:pt x="6853840" y="357221"/>
                  <a:pt x="6834815" y="372508"/>
                </a:cubicBezTo>
                <a:cubicBezTo>
                  <a:pt x="6815791" y="387796"/>
                  <a:pt x="6789293" y="395100"/>
                  <a:pt x="6755320" y="394421"/>
                </a:cubicBezTo>
                <a:cubicBezTo>
                  <a:pt x="6745128" y="293862"/>
                  <a:pt x="6707759" y="243583"/>
                  <a:pt x="6643211" y="243583"/>
                </a:cubicBezTo>
                <a:cubicBezTo>
                  <a:pt x="6586817" y="243583"/>
                  <a:pt x="6545201" y="270251"/>
                  <a:pt x="6518362" y="323588"/>
                </a:cubicBezTo>
                <a:cubicBezTo>
                  <a:pt x="6491524" y="376925"/>
                  <a:pt x="6478105" y="457949"/>
                  <a:pt x="6478105" y="566661"/>
                </a:cubicBezTo>
                <a:cubicBezTo>
                  <a:pt x="6478105" y="675373"/>
                  <a:pt x="6491184" y="756397"/>
                  <a:pt x="6517343" y="809734"/>
                </a:cubicBezTo>
                <a:cubicBezTo>
                  <a:pt x="6543501" y="863071"/>
                  <a:pt x="6584438" y="889739"/>
                  <a:pt x="6640153" y="889739"/>
                </a:cubicBezTo>
                <a:cubicBezTo>
                  <a:pt x="6685677" y="889739"/>
                  <a:pt x="6717271" y="870375"/>
                  <a:pt x="6734937" y="831647"/>
                </a:cubicBezTo>
                <a:cubicBezTo>
                  <a:pt x="6752602" y="792918"/>
                  <a:pt x="6761435" y="747734"/>
                  <a:pt x="6761435" y="696096"/>
                </a:cubicBezTo>
                <a:cubicBezTo>
                  <a:pt x="6761435" y="662803"/>
                  <a:pt x="6757019" y="634266"/>
                  <a:pt x="6748185" y="610486"/>
                </a:cubicBezTo>
                <a:cubicBezTo>
                  <a:pt x="6739353" y="586705"/>
                  <a:pt x="6723046" y="569379"/>
                  <a:pt x="6699265" y="558508"/>
                </a:cubicBezTo>
                <a:cubicBezTo>
                  <a:pt x="6704701" y="545598"/>
                  <a:pt x="6714893" y="535576"/>
                  <a:pt x="6729840" y="528442"/>
                </a:cubicBezTo>
                <a:cubicBezTo>
                  <a:pt x="6744789" y="521308"/>
                  <a:pt x="6761095" y="517741"/>
                  <a:pt x="6778761" y="517741"/>
                </a:cubicBezTo>
                <a:cubicBezTo>
                  <a:pt x="6814093" y="517741"/>
                  <a:pt x="6842629" y="530141"/>
                  <a:pt x="6864371" y="554941"/>
                </a:cubicBezTo>
                <a:cubicBezTo>
                  <a:pt x="6886115" y="579740"/>
                  <a:pt x="6896985" y="615921"/>
                  <a:pt x="6896985" y="663483"/>
                </a:cubicBezTo>
                <a:cubicBezTo>
                  <a:pt x="6896985" y="721915"/>
                  <a:pt x="6885265" y="771685"/>
                  <a:pt x="6861823" y="812792"/>
                </a:cubicBezTo>
                <a:cubicBezTo>
                  <a:pt x="6838383" y="853899"/>
                  <a:pt x="6806619" y="884813"/>
                  <a:pt x="6766531" y="905537"/>
                </a:cubicBezTo>
                <a:cubicBezTo>
                  <a:pt x="6726443" y="926260"/>
                  <a:pt x="6681939" y="936622"/>
                  <a:pt x="6633019" y="936622"/>
                </a:cubicBezTo>
                <a:cubicBezTo>
                  <a:pt x="6537217" y="936622"/>
                  <a:pt x="6462987" y="904518"/>
                  <a:pt x="6410329" y="840310"/>
                </a:cubicBezTo>
                <a:cubicBezTo>
                  <a:pt x="6357671" y="776102"/>
                  <a:pt x="6331343" y="684885"/>
                  <a:pt x="6331343" y="566661"/>
                </a:cubicBezTo>
                <a:cubicBezTo>
                  <a:pt x="6331343" y="449116"/>
                  <a:pt x="6358521" y="358240"/>
                  <a:pt x="6412877" y="294032"/>
                </a:cubicBezTo>
                <a:cubicBezTo>
                  <a:pt x="6467233" y="229824"/>
                  <a:pt x="6543331" y="197720"/>
                  <a:pt x="6641173" y="197720"/>
                </a:cubicBezTo>
                <a:close/>
                <a:moveTo>
                  <a:pt x="5774397" y="197720"/>
                </a:moveTo>
                <a:cubicBezTo>
                  <a:pt x="5811087" y="197720"/>
                  <a:pt x="5846419" y="202476"/>
                  <a:pt x="5880391" y="211988"/>
                </a:cubicBezTo>
                <a:cubicBezTo>
                  <a:pt x="5914364" y="221500"/>
                  <a:pt x="5942221" y="235429"/>
                  <a:pt x="5963963" y="253774"/>
                </a:cubicBezTo>
                <a:cubicBezTo>
                  <a:pt x="5985707" y="272120"/>
                  <a:pt x="5996577" y="293182"/>
                  <a:pt x="5996577" y="316963"/>
                </a:cubicBezTo>
                <a:cubicBezTo>
                  <a:pt x="5996577" y="338706"/>
                  <a:pt x="5987065" y="357221"/>
                  <a:pt x="5968040" y="372508"/>
                </a:cubicBezTo>
                <a:cubicBezTo>
                  <a:pt x="5949015" y="387796"/>
                  <a:pt x="5922517" y="395100"/>
                  <a:pt x="5888545" y="394421"/>
                </a:cubicBezTo>
                <a:cubicBezTo>
                  <a:pt x="5878353" y="293862"/>
                  <a:pt x="5840983" y="243583"/>
                  <a:pt x="5776435" y="243583"/>
                </a:cubicBezTo>
                <a:cubicBezTo>
                  <a:pt x="5720041" y="243583"/>
                  <a:pt x="5678425" y="270251"/>
                  <a:pt x="5651587" y="323588"/>
                </a:cubicBezTo>
                <a:cubicBezTo>
                  <a:pt x="5624749" y="376925"/>
                  <a:pt x="5611329" y="457949"/>
                  <a:pt x="5611329" y="566661"/>
                </a:cubicBezTo>
                <a:cubicBezTo>
                  <a:pt x="5611329" y="675373"/>
                  <a:pt x="5624409" y="756397"/>
                  <a:pt x="5650567" y="809734"/>
                </a:cubicBezTo>
                <a:cubicBezTo>
                  <a:pt x="5676727" y="863071"/>
                  <a:pt x="5717663" y="889739"/>
                  <a:pt x="5773378" y="889739"/>
                </a:cubicBezTo>
                <a:cubicBezTo>
                  <a:pt x="5818901" y="889739"/>
                  <a:pt x="5850496" y="870375"/>
                  <a:pt x="5868161" y="831647"/>
                </a:cubicBezTo>
                <a:cubicBezTo>
                  <a:pt x="5885827" y="792918"/>
                  <a:pt x="5894660" y="747734"/>
                  <a:pt x="5894660" y="696096"/>
                </a:cubicBezTo>
                <a:cubicBezTo>
                  <a:pt x="5894660" y="662803"/>
                  <a:pt x="5890243" y="634266"/>
                  <a:pt x="5881411" y="610486"/>
                </a:cubicBezTo>
                <a:cubicBezTo>
                  <a:pt x="5872578" y="586705"/>
                  <a:pt x="5856271" y="569379"/>
                  <a:pt x="5832491" y="558508"/>
                </a:cubicBezTo>
                <a:cubicBezTo>
                  <a:pt x="5837926" y="545598"/>
                  <a:pt x="5848118" y="535576"/>
                  <a:pt x="5863065" y="528442"/>
                </a:cubicBezTo>
                <a:cubicBezTo>
                  <a:pt x="5878013" y="521308"/>
                  <a:pt x="5894320" y="517741"/>
                  <a:pt x="5911986" y="517741"/>
                </a:cubicBezTo>
                <a:cubicBezTo>
                  <a:pt x="5947317" y="517741"/>
                  <a:pt x="5975854" y="530141"/>
                  <a:pt x="5997597" y="554941"/>
                </a:cubicBezTo>
                <a:cubicBezTo>
                  <a:pt x="6019339" y="579740"/>
                  <a:pt x="6030210" y="615921"/>
                  <a:pt x="6030210" y="663483"/>
                </a:cubicBezTo>
                <a:cubicBezTo>
                  <a:pt x="6030210" y="721915"/>
                  <a:pt x="6018489" y="771685"/>
                  <a:pt x="5995049" y="812792"/>
                </a:cubicBezTo>
                <a:cubicBezTo>
                  <a:pt x="5971607" y="853899"/>
                  <a:pt x="5939843" y="884813"/>
                  <a:pt x="5899756" y="905537"/>
                </a:cubicBezTo>
                <a:cubicBezTo>
                  <a:pt x="5859669" y="926260"/>
                  <a:pt x="5815164" y="936622"/>
                  <a:pt x="5766244" y="936622"/>
                </a:cubicBezTo>
                <a:cubicBezTo>
                  <a:pt x="5670441" y="936622"/>
                  <a:pt x="5596211" y="904518"/>
                  <a:pt x="5543554" y="840310"/>
                </a:cubicBezTo>
                <a:cubicBezTo>
                  <a:pt x="5490897" y="776102"/>
                  <a:pt x="5464568" y="684885"/>
                  <a:pt x="5464568" y="566661"/>
                </a:cubicBezTo>
                <a:cubicBezTo>
                  <a:pt x="5464568" y="449116"/>
                  <a:pt x="5491747" y="358240"/>
                  <a:pt x="5546102" y="294032"/>
                </a:cubicBezTo>
                <a:cubicBezTo>
                  <a:pt x="5600458" y="229824"/>
                  <a:pt x="5676556" y="197720"/>
                  <a:pt x="5774397" y="197720"/>
                </a:cubicBezTo>
                <a:close/>
                <a:moveTo>
                  <a:pt x="7597435" y="196701"/>
                </a:moveTo>
                <a:cubicBezTo>
                  <a:pt x="7638201" y="196701"/>
                  <a:pt x="7662322" y="211309"/>
                  <a:pt x="7669796" y="240525"/>
                </a:cubicBezTo>
                <a:lnTo>
                  <a:pt x="7851209" y="842857"/>
                </a:lnTo>
                <a:cubicBezTo>
                  <a:pt x="7859363" y="870715"/>
                  <a:pt x="7870234" y="891778"/>
                  <a:pt x="7883823" y="906046"/>
                </a:cubicBezTo>
                <a:cubicBezTo>
                  <a:pt x="7866157" y="926430"/>
                  <a:pt x="7839998" y="936622"/>
                  <a:pt x="7805346" y="936622"/>
                </a:cubicBezTo>
                <a:cubicBezTo>
                  <a:pt x="7784283" y="936622"/>
                  <a:pt x="7766448" y="932205"/>
                  <a:pt x="7751839" y="923372"/>
                </a:cubicBezTo>
                <a:cubicBezTo>
                  <a:pt x="7737231" y="914539"/>
                  <a:pt x="7728229" y="901630"/>
                  <a:pt x="7724831" y="884644"/>
                </a:cubicBezTo>
                <a:lnTo>
                  <a:pt x="7678969" y="713422"/>
                </a:lnTo>
                <a:lnTo>
                  <a:pt x="7448635" y="713422"/>
                </a:lnTo>
                <a:lnTo>
                  <a:pt x="7415003" y="844896"/>
                </a:lnTo>
                <a:cubicBezTo>
                  <a:pt x="7410247" y="862561"/>
                  <a:pt x="7407868" y="877509"/>
                  <a:pt x="7407868" y="889739"/>
                </a:cubicBezTo>
                <a:cubicBezTo>
                  <a:pt x="7407868" y="904008"/>
                  <a:pt x="7411605" y="914879"/>
                  <a:pt x="7419079" y="922353"/>
                </a:cubicBezTo>
                <a:cubicBezTo>
                  <a:pt x="7406169" y="927109"/>
                  <a:pt x="7394449" y="930676"/>
                  <a:pt x="7383917" y="933054"/>
                </a:cubicBezTo>
                <a:cubicBezTo>
                  <a:pt x="7373387" y="935432"/>
                  <a:pt x="7360647" y="936622"/>
                  <a:pt x="7345699" y="936622"/>
                </a:cubicBezTo>
                <a:cubicBezTo>
                  <a:pt x="7319879" y="936622"/>
                  <a:pt x="7301025" y="932205"/>
                  <a:pt x="7289134" y="923372"/>
                </a:cubicBezTo>
                <a:cubicBezTo>
                  <a:pt x="7277244" y="914539"/>
                  <a:pt x="7271299" y="900271"/>
                  <a:pt x="7271299" y="880567"/>
                </a:cubicBezTo>
                <a:cubicBezTo>
                  <a:pt x="7271299" y="864260"/>
                  <a:pt x="7275715" y="841159"/>
                  <a:pt x="7284547" y="811263"/>
                </a:cubicBezTo>
                <a:lnTo>
                  <a:pt x="7485325" y="215046"/>
                </a:lnTo>
                <a:cubicBezTo>
                  <a:pt x="7522695" y="202816"/>
                  <a:pt x="7560065" y="196701"/>
                  <a:pt x="7597435" y="196701"/>
                </a:cubicBezTo>
                <a:close/>
                <a:moveTo>
                  <a:pt x="4635483" y="87649"/>
                </a:moveTo>
                <a:cubicBezTo>
                  <a:pt x="4642278" y="95123"/>
                  <a:pt x="4648563" y="106843"/>
                  <a:pt x="4654339" y="122810"/>
                </a:cubicBezTo>
                <a:cubicBezTo>
                  <a:pt x="4660113" y="138777"/>
                  <a:pt x="4663001" y="154575"/>
                  <a:pt x="4663001" y="170202"/>
                </a:cubicBezTo>
                <a:cubicBezTo>
                  <a:pt x="4663001" y="191265"/>
                  <a:pt x="4654169" y="210969"/>
                  <a:pt x="4636503" y="229314"/>
                </a:cubicBezTo>
                <a:cubicBezTo>
                  <a:pt x="4618837" y="247659"/>
                  <a:pt x="4595396" y="263287"/>
                  <a:pt x="4566180" y="276196"/>
                </a:cubicBezTo>
                <a:cubicBezTo>
                  <a:pt x="4622575" y="338026"/>
                  <a:pt x="4650771" y="434848"/>
                  <a:pt x="4650771" y="566661"/>
                </a:cubicBezTo>
                <a:cubicBezTo>
                  <a:pt x="4650771" y="689641"/>
                  <a:pt x="4626481" y="782047"/>
                  <a:pt x="4577901" y="843877"/>
                </a:cubicBezTo>
                <a:cubicBezTo>
                  <a:pt x="4529320" y="905707"/>
                  <a:pt x="4457468" y="936622"/>
                  <a:pt x="4362345" y="936622"/>
                </a:cubicBezTo>
                <a:cubicBezTo>
                  <a:pt x="4267222" y="936622"/>
                  <a:pt x="4195370" y="905707"/>
                  <a:pt x="4146789" y="843877"/>
                </a:cubicBezTo>
                <a:cubicBezTo>
                  <a:pt x="4098209" y="782047"/>
                  <a:pt x="4073919" y="689641"/>
                  <a:pt x="4073919" y="566661"/>
                </a:cubicBezTo>
                <a:cubicBezTo>
                  <a:pt x="4073919" y="444360"/>
                  <a:pt x="4098209" y="352295"/>
                  <a:pt x="4146789" y="290465"/>
                </a:cubicBezTo>
                <a:cubicBezTo>
                  <a:pt x="4195370" y="228635"/>
                  <a:pt x="4267222" y="197720"/>
                  <a:pt x="4362345" y="197720"/>
                </a:cubicBezTo>
                <a:cubicBezTo>
                  <a:pt x="4428252" y="197720"/>
                  <a:pt x="4483287" y="212668"/>
                  <a:pt x="4527451" y="242563"/>
                </a:cubicBezTo>
                <a:cubicBezTo>
                  <a:pt x="4555309" y="228295"/>
                  <a:pt x="4569237" y="208591"/>
                  <a:pt x="4569237" y="183451"/>
                </a:cubicBezTo>
                <a:cubicBezTo>
                  <a:pt x="4569237" y="172580"/>
                  <a:pt x="4567029" y="161879"/>
                  <a:pt x="4562613" y="151347"/>
                </a:cubicBezTo>
                <a:cubicBezTo>
                  <a:pt x="4558197" y="140816"/>
                  <a:pt x="4552591" y="132153"/>
                  <a:pt x="4545796" y="125358"/>
                </a:cubicBezTo>
                <a:cubicBezTo>
                  <a:pt x="4554629" y="118564"/>
                  <a:pt x="4568897" y="110920"/>
                  <a:pt x="4588601" y="102427"/>
                </a:cubicBezTo>
                <a:cubicBezTo>
                  <a:pt x="4608305" y="93934"/>
                  <a:pt x="4623933" y="89008"/>
                  <a:pt x="4635483" y="87649"/>
                </a:cubicBezTo>
                <a:close/>
                <a:moveTo>
                  <a:pt x="3973125" y="40767"/>
                </a:moveTo>
                <a:cubicBezTo>
                  <a:pt x="3979919" y="48241"/>
                  <a:pt x="3986205" y="59961"/>
                  <a:pt x="3991980" y="75928"/>
                </a:cubicBezTo>
                <a:cubicBezTo>
                  <a:pt x="3997755" y="91895"/>
                  <a:pt x="4000643" y="107693"/>
                  <a:pt x="4000643" y="123320"/>
                </a:cubicBezTo>
                <a:cubicBezTo>
                  <a:pt x="4000643" y="159331"/>
                  <a:pt x="3976183" y="190585"/>
                  <a:pt x="3927262" y="217084"/>
                </a:cubicBezTo>
                <a:cubicBezTo>
                  <a:pt x="3941530" y="229994"/>
                  <a:pt x="3948665" y="246640"/>
                  <a:pt x="3948665" y="267024"/>
                </a:cubicBezTo>
                <a:lnTo>
                  <a:pt x="3948665" y="609466"/>
                </a:lnTo>
                <a:cubicBezTo>
                  <a:pt x="3948665" y="718178"/>
                  <a:pt x="3926243" y="799882"/>
                  <a:pt x="3881399" y="854578"/>
                </a:cubicBezTo>
                <a:cubicBezTo>
                  <a:pt x="3836555" y="909274"/>
                  <a:pt x="3769969" y="936622"/>
                  <a:pt x="3681641" y="936622"/>
                </a:cubicBezTo>
                <a:cubicBezTo>
                  <a:pt x="3594671" y="936622"/>
                  <a:pt x="3529614" y="910123"/>
                  <a:pt x="3486469" y="857126"/>
                </a:cubicBezTo>
                <a:cubicBezTo>
                  <a:pt x="3443324" y="804129"/>
                  <a:pt x="3421751" y="721576"/>
                  <a:pt x="3421751" y="609466"/>
                </a:cubicBezTo>
                <a:lnTo>
                  <a:pt x="3421751" y="356711"/>
                </a:lnTo>
                <a:cubicBezTo>
                  <a:pt x="3421751" y="305073"/>
                  <a:pt x="3415297" y="262267"/>
                  <a:pt x="3402387" y="228295"/>
                </a:cubicBezTo>
                <a:cubicBezTo>
                  <a:pt x="3409861" y="220821"/>
                  <a:pt x="3420223" y="214026"/>
                  <a:pt x="3433471" y="207911"/>
                </a:cubicBezTo>
                <a:cubicBezTo>
                  <a:pt x="3446721" y="201796"/>
                  <a:pt x="3461839" y="198739"/>
                  <a:pt x="3478825" y="198739"/>
                </a:cubicBezTo>
                <a:cubicBezTo>
                  <a:pt x="3500567" y="198739"/>
                  <a:pt x="3518573" y="204854"/>
                  <a:pt x="3532841" y="217084"/>
                </a:cubicBezTo>
                <a:cubicBezTo>
                  <a:pt x="3547110" y="229314"/>
                  <a:pt x="3554244" y="245961"/>
                  <a:pt x="3554244" y="267024"/>
                </a:cubicBezTo>
                <a:lnTo>
                  <a:pt x="3554244" y="616601"/>
                </a:lnTo>
                <a:cubicBezTo>
                  <a:pt x="3554244" y="712403"/>
                  <a:pt x="3564436" y="781877"/>
                  <a:pt x="3584819" y="825022"/>
                </a:cubicBezTo>
                <a:cubicBezTo>
                  <a:pt x="3605203" y="868167"/>
                  <a:pt x="3637476" y="889739"/>
                  <a:pt x="3681641" y="889739"/>
                </a:cubicBezTo>
                <a:cubicBezTo>
                  <a:pt x="3727843" y="889739"/>
                  <a:pt x="3761816" y="866978"/>
                  <a:pt x="3783559" y="821455"/>
                </a:cubicBezTo>
                <a:cubicBezTo>
                  <a:pt x="3805300" y="775932"/>
                  <a:pt x="3816172" y="707647"/>
                  <a:pt x="3816172" y="616601"/>
                </a:cubicBezTo>
                <a:lnTo>
                  <a:pt x="3816172" y="356711"/>
                </a:lnTo>
                <a:cubicBezTo>
                  <a:pt x="3816172" y="305073"/>
                  <a:pt x="3809717" y="262267"/>
                  <a:pt x="3796808" y="228295"/>
                </a:cubicBezTo>
                <a:cubicBezTo>
                  <a:pt x="3813114" y="213347"/>
                  <a:pt x="3832478" y="203835"/>
                  <a:pt x="3854901" y="199758"/>
                </a:cubicBezTo>
                <a:cubicBezTo>
                  <a:pt x="3889552" y="185490"/>
                  <a:pt x="3906879" y="164427"/>
                  <a:pt x="3906879" y="136569"/>
                </a:cubicBezTo>
                <a:cubicBezTo>
                  <a:pt x="3906879" y="125698"/>
                  <a:pt x="3904671" y="114997"/>
                  <a:pt x="3900254" y="104465"/>
                </a:cubicBezTo>
                <a:cubicBezTo>
                  <a:pt x="3895838" y="93934"/>
                  <a:pt x="3890232" y="85271"/>
                  <a:pt x="3883438" y="78476"/>
                </a:cubicBezTo>
                <a:cubicBezTo>
                  <a:pt x="3892270" y="71682"/>
                  <a:pt x="3906539" y="64038"/>
                  <a:pt x="3926243" y="55545"/>
                </a:cubicBezTo>
                <a:cubicBezTo>
                  <a:pt x="3945947" y="47052"/>
                  <a:pt x="3961574" y="42126"/>
                  <a:pt x="3973125" y="40767"/>
                </a:cubicBezTo>
                <a:close/>
                <a:moveTo>
                  <a:pt x="875252" y="4076"/>
                </a:moveTo>
                <a:cubicBezTo>
                  <a:pt x="891559" y="4076"/>
                  <a:pt x="903109" y="5775"/>
                  <a:pt x="909904" y="9172"/>
                </a:cubicBezTo>
                <a:lnTo>
                  <a:pt x="1049531" y="142684"/>
                </a:lnTo>
                <a:cubicBezTo>
                  <a:pt x="1049531" y="146081"/>
                  <a:pt x="1046643" y="151177"/>
                  <a:pt x="1040868" y="157972"/>
                </a:cubicBezTo>
                <a:cubicBezTo>
                  <a:pt x="1035093" y="164766"/>
                  <a:pt x="1029827" y="169183"/>
                  <a:pt x="1025071" y="171221"/>
                </a:cubicBezTo>
                <a:lnTo>
                  <a:pt x="876271" y="90706"/>
                </a:lnTo>
                <a:lnTo>
                  <a:pt x="726453" y="171221"/>
                </a:lnTo>
                <a:cubicBezTo>
                  <a:pt x="722376" y="169183"/>
                  <a:pt x="717450" y="164766"/>
                  <a:pt x="711674" y="157972"/>
                </a:cubicBezTo>
                <a:cubicBezTo>
                  <a:pt x="705899" y="151177"/>
                  <a:pt x="702672" y="146081"/>
                  <a:pt x="701992" y="142684"/>
                </a:cubicBezTo>
                <a:lnTo>
                  <a:pt x="841619" y="9172"/>
                </a:lnTo>
                <a:cubicBezTo>
                  <a:pt x="848414" y="5775"/>
                  <a:pt x="859625" y="4076"/>
                  <a:pt x="875252" y="4076"/>
                </a:cubicBezTo>
                <a:close/>
                <a:moveTo>
                  <a:pt x="8822464" y="0"/>
                </a:moveTo>
                <a:lnTo>
                  <a:pt x="8969225" y="133512"/>
                </a:lnTo>
                <a:cubicBezTo>
                  <a:pt x="8969905" y="136230"/>
                  <a:pt x="8967697" y="141325"/>
                  <a:pt x="8962600" y="148799"/>
                </a:cubicBezTo>
                <a:cubicBezTo>
                  <a:pt x="8957505" y="156273"/>
                  <a:pt x="8952918" y="161029"/>
                  <a:pt x="8948842" y="163068"/>
                </a:cubicBezTo>
                <a:lnTo>
                  <a:pt x="8748064" y="81534"/>
                </a:lnTo>
                <a:cubicBezTo>
                  <a:pt x="8753499" y="66586"/>
                  <a:pt x="8764201" y="50619"/>
                  <a:pt x="8780168" y="33632"/>
                </a:cubicBezTo>
                <a:cubicBezTo>
                  <a:pt x="8796136" y="16646"/>
                  <a:pt x="8810234" y="5435"/>
                  <a:pt x="8822464" y="0"/>
                </a:cubicBezTo>
                <a:close/>
              </a:path>
            </a:pathLst>
          </a:custGeom>
          <a:solidFill>
            <a:prstClr val="white"/>
          </a:solidFill>
          <a:ln w="0">
            <a:noFill/>
          </a:ln>
          <a:effectLst>
            <a:outerShdw blurRad="38100" dist="1905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lack" panose="00000A00000000000000" pitchFamily="2" charset="-93"/>
              <a:ea typeface="+mn-ea"/>
              <a:cs typeface="#9Slide03 Arima Madurai Black" panose="00000A00000000000000" pitchFamily="2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0319B431-3EFC-7C2D-CAD6-674C0E02EF4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23" name="Freeform 2"/>
          <p:cNvSpPr/>
          <p:nvPr/>
        </p:nvSpPr>
        <p:spPr>
          <a:xfrm flipH="1">
            <a:off x="-152400" y="2469195"/>
            <a:ext cx="8741255" cy="6064246"/>
          </a:xfrm>
          <a:custGeom>
            <a:avLst/>
            <a:gdLst/>
            <a:ahLst/>
            <a:cxnLst/>
            <a:rect l="l" t="t" r="r" b="b"/>
            <a:pathLst>
              <a:path w="5931243" h="4114800">
                <a:moveTo>
                  <a:pt x="0" y="0"/>
                </a:moveTo>
                <a:lnTo>
                  <a:pt x="5931243" y="0"/>
                </a:lnTo>
                <a:lnTo>
                  <a:pt x="5931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xmlns="" id="{60830131-873D-1F83-EB0E-70C1B349DCB1}"/>
              </a:ext>
            </a:extLst>
          </p:cNvPr>
          <p:cNvSpPr/>
          <p:nvPr/>
        </p:nvSpPr>
        <p:spPr>
          <a:xfrm>
            <a:off x="9372600" y="4234593"/>
            <a:ext cx="6705600" cy="6126285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xmlns="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287F9263-0B4A-087A-DE61-2D4992CE2FB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9478453"/>
                  </p:ext>
                </p:extLst>
              </p:nvPr>
            </p:nvGraphicFramePr>
            <p:xfrm>
              <a:off x="-228600" y="0"/>
              <a:ext cx="18440400" cy="10141510"/>
            </p:xfrm>
            <a:graphic>
              <a:graphicData uri="http://schemas.microsoft.com/office/powerpoint/2016/summaryzoom">
                <psuz:summaryZm>
                  <psuz:summaryZmObj sectionId="{C65FB48D-D8F8-4B59-AD44-B48371EAF166}">
                    <psuz:zmPr id="{38BA4D8A-7D81-4F57-AA31-B51AF47CB8E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54869" y="354952"/>
                          <a:ext cx="8113208" cy="456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B0D0508-B41D-4499-A19C-947762254455}">
                    <psuz:zmPr id="{73DF3680-90BD-4C3E-ACA7-47A92899B3BF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372322" y="354952"/>
                          <a:ext cx="8113208" cy="456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1FCE8CD-E5BA-472D-8D88-CEA6E3AB166F}">
                    <psuz:zmPr id="{F5A4535B-CD80-46CF-9D2E-BF258EF76D71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54869" y="5222877"/>
                          <a:ext cx="8113208" cy="456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6FDE359-7F15-495E-91EA-086D37F4C611}">
                    <psuz:zmPr id="{479C5B3D-27F9-4E03-932E-AF0B8863570D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372322" y="5222877"/>
                          <a:ext cx="8113208" cy="456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xmlns="" id="{287F9263-0B4A-087A-DE61-2D4992CE2FB9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228600" y="0"/>
                <a:ext cx="18440400" cy="10141510"/>
                <a:chOff x="-228600" y="0"/>
                <a:chExt cx="18440400" cy="10141510"/>
              </a:xfrm>
            </p:grpSpPr>
            <p:pic>
              <p:nvPicPr>
                <p:cNvPr id="2" name="Hình ảnh 2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26269" y="354952"/>
                  <a:ext cx="8113208" cy="456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Hình ảnh 3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143722" y="354952"/>
                  <a:ext cx="8113208" cy="456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Hình ảnh 4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26269" y="5222877"/>
                  <a:ext cx="8113208" cy="456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Hình ảnh 6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143722" y="5222877"/>
                  <a:ext cx="8113208" cy="456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80411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/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43200" y="1455773"/>
            <a:ext cx="11945816" cy="6289248"/>
            <a:chOff x="0" y="0"/>
            <a:chExt cx="12778154" cy="83856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21D2A04F-0E30-23A9-59B1-1FE03ADC2489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765537" y="3331909"/>
            <a:ext cx="10154383" cy="2263124"/>
          </a:xfrm>
          <a:custGeom>
            <a:avLst/>
            <a:gdLst/>
            <a:ahLst/>
            <a:cxnLst/>
            <a:rect l="l" t="t" r="r" b="b"/>
            <a:pathLst>
              <a:path w="10380069" h="2313423">
                <a:moveTo>
                  <a:pt x="7000360" y="2060820"/>
                </a:moveTo>
                <a:lnTo>
                  <a:pt x="7000360" y="2063978"/>
                </a:lnTo>
                <a:lnTo>
                  <a:pt x="6998255" y="2065030"/>
                </a:lnTo>
                <a:close/>
                <a:moveTo>
                  <a:pt x="7104033" y="2046085"/>
                </a:moveTo>
                <a:cubicBezTo>
                  <a:pt x="7114206" y="2046085"/>
                  <a:pt x="7124556" y="2046787"/>
                  <a:pt x="7135082" y="2048190"/>
                </a:cubicBezTo>
                <a:cubicBezTo>
                  <a:pt x="7143502" y="2048190"/>
                  <a:pt x="7152624" y="2048541"/>
                  <a:pt x="7162448" y="2049243"/>
                </a:cubicBezTo>
                <a:cubicBezTo>
                  <a:pt x="7172270" y="2049944"/>
                  <a:pt x="7181392" y="2050295"/>
                  <a:pt x="7189812" y="2050295"/>
                </a:cubicBezTo>
                <a:cubicBezTo>
                  <a:pt x="7198232" y="2051698"/>
                  <a:pt x="7206302" y="2052751"/>
                  <a:pt x="7214020" y="2053453"/>
                </a:cubicBezTo>
                <a:cubicBezTo>
                  <a:pt x="7221738" y="2054154"/>
                  <a:pt x="7229106" y="2055207"/>
                  <a:pt x="7236123" y="2056610"/>
                </a:cubicBezTo>
                <a:cubicBezTo>
                  <a:pt x="7247350" y="2059417"/>
                  <a:pt x="7252964" y="2061522"/>
                  <a:pt x="7252964" y="2062925"/>
                </a:cubicBezTo>
                <a:cubicBezTo>
                  <a:pt x="7252964" y="2064329"/>
                  <a:pt x="7254366" y="2072749"/>
                  <a:pt x="7257174" y="2088186"/>
                </a:cubicBezTo>
                <a:lnTo>
                  <a:pt x="7257174" y="2134496"/>
                </a:lnTo>
                <a:lnTo>
                  <a:pt x="7257174" y="2187122"/>
                </a:lnTo>
                <a:cubicBezTo>
                  <a:pt x="7255770" y="2195542"/>
                  <a:pt x="7255068" y="2203962"/>
                  <a:pt x="7255068" y="2212382"/>
                </a:cubicBezTo>
                <a:cubicBezTo>
                  <a:pt x="7255068" y="2220802"/>
                  <a:pt x="7254366" y="2229924"/>
                  <a:pt x="7252964" y="2239747"/>
                </a:cubicBezTo>
                <a:cubicBezTo>
                  <a:pt x="7252964" y="2257991"/>
                  <a:pt x="7252261" y="2269919"/>
                  <a:pt x="7250858" y="2275533"/>
                </a:cubicBezTo>
                <a:cubicBezTo>
                  <a:pt x="7246648" y="2290970"/>
                  <a:pt x="7243842" y="2299390"/>
                  <a:pt x="7242438" y="2300793"/>
                </a:cubicBezTo>
                <a:cubicBezTo>
                  <a:pt x="7239631" y="2302196"/>
                  <a:pt x="7234368" y="2303600"/>
                  <a:pt x="7226650" y="2305003"/>
                </a:cubicBezTo>
                <a:cubicBezTo>
                  <a:pt x="7218932" y="2306406"/>
                  <a:pt x="7209459" y="2307810"/>
                  <a:pt x="7198232" y="2309213"/>
                </a:cubicBezTo>
                <a:cubicBezTo>
                  <a:pt x="7187006" y="2310617"/>
                  <a:pt x="7175428" y="2311669"/>
                  <a:pt x="7163500" y="2312371"/>
                </a:cubicBezTo>
                <a:cubicBezTo>
                  <a:pt x="7151572" y="2313072"/>
                  <a:pt x="7139292" y="2313423"/>
                  <a:pt x="7126662" y="2313423"/>
                </a:cubicBezTo>
                <a:cubicBezTo>
                  <a:pt x="7114032" y="2313423"/>
                  <a:pt x="7101752" y="2313072"/>
                  <a:pt x="7089824" y="2312371"/>
                </a:cubicBezTo>
                <a:cubicBezTo>
                  <a:pt x="7077895" y="2311669"/>
                  <a:pt x="7066318" y="2310617"/>
                  <a:pt x="7055091" y="2309213"/>
                </a:cubicBezTo>
                <a:cubicBezTo>
                  <a:pt x="7045268" y="2307810"/>
                  <a:pt x="7036496" y="2306056"/>
                  <a:pt x="7028778" y="2303951"/>
                </a:cubicBezTo>
                <a:cubicBezTo>
                  <a:pt x="7021060" y="2301846"/>
                  <a:pt x="7015797" y="2299390"/>
                  <a:pt x="7012990" y="2296583"/>
                </a:cubicBezTo>
                <a:cubicBezTo>
                  <a:pt x="7011587" y="2289566"/>
                  <a:pt x="7010184" y="2281497"/>
                  <a:pt x="7008780" y="2272375"/>
                </a:cubicBezTo>
                <a:cubicBezTo>
                  <a:pt x="7007376" y="2263253"/>
                  <a:pt x="7005973" y="2253079"/>
                  <a:pt x="7004570" y="2241852"/>
                </a:cubicBezTo>
                <a:cubicBezTo>
                  <a:pt x="7003167" y="2227819"/>
                  <a:pt x="7002114" y="2214838"/>
                  <a:pt x="7001413" y="2202909"/>
                </a:cubicBezTo>
                <a:cubicBezTo>
                  <a:pt x="7000711" y="2190981"/>
                  <a:pt x="7000360" y="2178000"/>
                  <a:pt x="7000360" y="2163966"/>
                </a:cubicBezTo>
                <a:lnTo>
                  <a:pt x="7000360" y="2063978"/>
                </a:lnTo>
                <a:lnTo>
                  <a:pt x="7007728" y="2060294"/>
                </a:lnTo>
                <a:cubicBezTo>
                  <a:pt x="7012639" y="2058540"/>
                  <a:pt x="7019305" y="2056610"/>
                  <a:pt x="7027726" y="2054505"/>
                </a:cubicBezTo>
                <a:cubicBezTo>
                  <a:pt x="7040356" y="2050295"/>
                  <a:pt x="7055792" y="2048190"/>
                  <a:pt x="7074036" y="2048190"/>
                </a:cubicBezTo>
                <a:cubicBezTo>
                  <a:pt x="7083860" y="2046787"/>
                  <a:pt x="7093858" y="2046085"/>
                  <a:pt x="7104033" y="2046085"/>
                </a:cubicBezTo>
                <a:close/>
                <a:moveTo>
                  <a:pt x="3254092" y="900952"/>
                </a:moveTo>
                <a:cubicBezTo>
                  <a:pt x="3231639" y="900952"/>
                  <a:pt x="3214097" y="905162"/>
                  <a:pt x="3201467" y="913582"/>
                </a:cubicBezTo>
                <a:cubicBezTo>
                  <a:pt x="3195854" y="922002"/>
                  <a:pt x="3191643" y="946560"/>
                  <a:pt x="3188837" y="987258"/>
                </a:cubicBezTo>
                <a:cubicBezTo>
                  <a:pt x="3187433" y="1006905"/>
                  <a:pt x="3186731" y="1028656"/>
                  <a:pt x="3186731" y="1052513"/>
                </a:cubicBezTo>
                <a:cubicBezTo>
                  <a:pt x="3186731" y="1076370"/>
                  <a:pt x="3186731" y="1102332"/>
                  <a:pt x="3186731" y="1130399"/>
                </a:cubicBezTo>
                <a:cubicBezTo>
                  <a:pt x="3186731" y="1158466"/>
                  <a:pt x="3187082" y="1186884"/>
                  <a:pt x="3187784" y="1215653"/>
                </a:cubicBezTo>
                <a:cubicBezTo>
                  <a:pt x="3188485" y="1244421"/>
                  <a:pt x="3189538" y="1274944"/>
                  <a:pt x="3190942" y="1307221"/>
                </a:cubicBezTo>
                <a:cubicBezTo>
                  <a:pt x="3192345" y="1339498"/>
                  <a:pt x="3193748" y="1369670"/>
                  <a:pt x="3195152" y="1397737"/>
                </a:cubicBezTo>
                <a:cubicBezTo>
                  <a:pt x="3196555" y="1425804"/>
                  <a:pt x="3198660" y="1453170"/>
                  <a:pt x="3201467" y="1479833"/>
                </a:cubicBezTo>
                <a:cubicBezTo>
                  <a:pt x="3205677" y="1531757"/>
                  <a:pt x="3209887" y="1575963"/>
                  <a:pt x="3214097" y="1612450"/>
                </a:cubicBezTo>
                <a:cubicBezTo>
                  <a:pt x="3218307" y="1648937"/>
                  <a:pt x="3221114" y="1667882"/>
                  <a:pt x="3222516" y="1669286"/>
                </a:cubicBezTo>
                <a:lnTo>
                  <a:pt x="3285667" y="1669286"/>
                </a:lnTo>
                <a:cubicBezTo>
                  <a:pt x="3287071" y="1667882"/>
                  <a:pt x="3289878" y="1649639"/>
                  <a:pt x="3294088" y="1614555"/>
                </a:cubicBezTo>
                <a:cubicBezTo>
                  <a:pt x="3298298" y="1578068"/>
                  <a:pt x="3302508" y="1533862"/>
                  <a:pt x="3306719" y="1481938"/>
                </a:cubicBezTo>
                <a:cubicBezTo>
                  <a:pt x="3309524" y="1455275"/>
                  <a:pt x="3311630" y="1427559"/>
                  <a:pt x="3313034" y="1398790"/>
                </a:cubicBezTo>
                <a:cubicBezTo>
                  <a:pt x="3314436" y="1370021"/>
                  <a:pt x="3315840" y="1339498"/>
                  <a:pt x="3317243" y="1307221"/>
                </a:cubicBezTo>
                <a:cubicBezTo>
                  <a:pt x="3318647" y="1274944"/>
                  <a:pt x="3319699" y="1244421"/>
                  <a:pt x="3320400" y="1215653"/>
                </a:cubicBezTo>
                <a:cubicBezTo>
                  <a:pt x="3321102" y="1186884"/>
                  <a:pt x="3321453" y="1158466"/>
                  <a:pt x="3321453" y="1130399"/>
                </a:cubicBezTo>
                <a:cubicBezTo>
                  <a:pt x="3321453" y="1102332"/>
                  <a:pt x="3321453" y="1076370"/>
                  <a:pt x="3321453" y="1052513"/>
                </a:cubicBezTo>
                <a:cubicBezTo>
                  <a:pt x="3321453" y="1028656"/>
                  <a:pt x="3320751" y="1006905"/>
                  <a:pt x="3319349" y="987258"/>
                </a:cubicBezTo>
                <a:cubicBezTo>
                  <a:pt x="3316541" y="946560"/>
                  <a:pt x="3312332" y="922002"/>
                  <a:pt x="3306719" y="913582"/>
                </a:cubicBezTo>
                <a:cubicBezTo>
                  <a:pt x="3294088" y="905162"/>
                  <a:pt x="3276547" y="900952"/>
                  <a:pt x="3254092" y="900952"/>
                </a:cubicBezTo>
                <a:close/>
                <a:moveTo>
                  <a:pt x="7139292" y="896742"/>
                </a:moveTo>
                <a:cubicBezTo>
                  <a:pt x="7116838" y="896742"/>
                  <a:pt x="7099296" y="900952"/>
                  <a:pt x="7086666" y="909372"/>
                </a:cubicBezTo>
                <a:cubicBezTo>
                  <a:pt x="7081053" y="917792"/>
                  <a:pt x="7076842" y="942350"/>
                  <a:pt x="7074036" y="983047"/>
                </a:cubicBezTo>
                <a:cubicBezTo>
                  <a:pt x="7072632" y="1002694"/>
                  <a:pt x="7071932" y="1024446"/>
                  <a:pt x="7071932" y="1048303"/>
                </a:cubicBezTo>
                <a:cubicBezTo>
                  <a:pt x="7071932" y="1072160"/>
                  <a:pt x="7071932" y="1098122"/>
                  <a:pt x="7071932" y="1126189"/>
                </a:cubicBezTo>
                <a:cubicBezTo>
                  <a:pt x="7071932" y="1154256"/>
                  <a:pt x="7072282" y="1182674"/>
                  <a:pt x="7072984" y="1211443"/>
                </a:cubicBezTo>
                <a:cubicBezTo>
                  <a:pt x="7073686" y="1240211"/>
                  <a:pt x="7074738" y="1270734"/>
                  <a:pt x="7076141" y="1303011"/>
                </a:cubicBezTo>
                <a:cubicBezTo>
                  <a:pt x="7077544" y="1335288"/>
                  <a:pt x="7078948" y="1365460"/>
                  <a:pt x="7080351" y="1393527"/>
                </a:cubicBezTo>
                <a:cubicBezTo>
                  <a:pt x="7081754" y="1421594"/>
                  <a:pt x="7083859" y="1448960"/>
                  <a:pt x="7086666" y="1475623"/>
                </a:cubicBezTo>
                <a:cubicBezTo>
                  <a:pt x="7090876" y="1527547"/>
                  <a:pt x="7095086" y="1571753"/>
                  <a:pt x="7099296" y="1608240"/>
                </a:cubicBezTo>
                <a:cubicBezTo>
                  <a:pt x="7103507" y="1644727"/>
                  <a:pt x="7106313" y="1663672"/>
                  <a:pt x="7107716" y="1665076"/>
                </a:cubicBezTo>
                <a:lnTo>
                  <a:pt x="7171505" y="1665076"/>
                </a:lnTo>
                <a:lnTo>
                  <a:pt x="7172183" y="1662839"/>
                </a:lnTo>
                <a:cubicBezTo>
                  <a:pt x="7173761" y="1655208"/>
                  <a:pt x="7176130" y="1637710"/>
                  <a:pt x="7179288" y="1610345"/>
                </a:cubicBezTo>
                <a:cubicBezTo>
                  <a:pt x="7183498" y="1573858"/>
                  <a:pt x="7187708" y="1529652"/>
                  <a:pt x="7191918" y="1477728"/>
                </a:cubicBezTo>
                <a:cubicBezTo>
                  <a:pt x="7194724" y="1451065"/>
                  <a:pt x="7196829" y="1423349"/>
                  <a:pt x="7198232" y="1394580"/>
                </a:cubicBezTo>
                <a:cubicBezTo>
                  <a:pt x="7199636" y="1365811"/>
                  <a:pt x="7201039" y="1335288"/>
                  <a:pt x="7202442" y="1303011"/>
                </a:cubicBezTo>
                <a:cubicBezTo>
                  <a:pt x="7203846" y="1270734"/>
                  <a:pt x="7204898" y="1240211"/>
                  <a:pt x="7205600" y="1211443"/>
                </a:cubicBezTo>
                <a:cubicBezTo>
                  <a:pt x="7206302" y="1182674"/>
                  <a:pt x="7206653" y="1154256"/>
                  <a:pt x="7206653" y="1126189"/>
                </a:cubicBezTo>
                <a:cubicBezTo>
                  <a:pt x="7206653" y="1098122"/>
                  <a:pt x="7206653" y="1072160"/>
                  <a:pt x="7206653" y="1048303"/>
                </a:cubicBezTo>
                <a:cubicBezTo>
                  <a:pt x="7206653" y="1024446"/>
                  <a:pt x="7205950" y="1002694"/>
                  <a:pt x="7204548" y="983047"/>
                </a:cubicBezTo>
                <a:cubicBezTo>
                  <a:pt x="7201741" y="942350"/>
                  <a:pt x="7197530" y="917792"/>
                  <a:pt x="7191918" y="909372"/>
                </a:cubicBezTo>
                <a:cubicBezTo>
                  <a:pt x="7179288" y="900952"/>
                  <a:pt x="7161745" y="896742"/>
                  <a:pt x="7139292" y="896742"/>
                </a:cubicBezTo>
                <a:close/>
                <a:moveTo>
                  <a:pt x="5704646" y="879901"/>
                </a:moveTo>
                <a:cubicBezTo>
                  <a:pt x="5699032" y="879901"/>
                  <a:pt x="5694822" y="880603"/>
                  <a:pt x="5692016" y="882006"/>
                </a:cubicBezTo>
                <a:cubicBezTo>
                  <a:pt x="5686402" y="883410"/>
                  <a:pt x="5682192" y="885515"/>
                  <a:pt x="5679386" y="888321"/>
                </a:cubicBezTo>
                <a:lnTo>
                  <a:pt x="5675176" y="896742"/>
                </a:lnTo>
                <a:cubicBezTo>
                  <a:pt x="5675176" y="903758"/>
                  <a:pt x="5675176" y="911477"/>
                  <a:pt x="5675176" y="919897"/>
                </a:cubicBezTo>
                <a:cubicBezTo>
                  <a:pt x="5675176" y="928317"/>
                  <a:pt x="5674474" y="937439"/>
                  <a:pt x="5673071" y="947262"/>
                </a:cubicBezTo>
                <a:cubicBezTo>
                  <a:pt x="5671667" y="955682"/>
                  <a:pt x="5670966" y="964804"/>
                  <a:pt x="5670966" y="974627"/>
                </a:cubicBezTo>
                <a:cubicBezTo>
                  <a:pt x="5670966" y="984451"/>
                  <a:pt x="5670966" y="994976"/>
                  <a:pt x="5670966" y="1006203"/>
                </a:cubicBezTo>
                <a:cubicBezTo>
                  <a:pt x="5670966" y="1017430"/>
                  <a:pt x="5670966" y="1029358"/>
                  <a:pt x="5670966" y="1041988"/>
                </a:cubicBezTo>
                <a:cubicBezTo>
                  <a:pt x="5670966" y="1054618"/>
                  <a:pt x="5670264" y="1067950"/>
                  <a:pt x="5668860" y="1081984"/>
                </a:cubicBezTo>
                <a:cubicBezTo>
                  <a:pt x="5696928" y="1086194"/>
                  <a:pt x="5713768" y="1091106"/>
                  <a:pt x="5719382" y="1096719"/>
                </a:cubicBezTo>
                <a:cubicBezTo>
                  <a:pt x="5726398" y="1102332"/>
                  <a:pt x="5730608" y="1121277"/>
                  <a:pt x="5732012" y="1153555"/>
                </a:cubicBezTo>
                <a:cubicBezTo>
                  <a:pt x="5733414" y="1168991"/>
                  <a:pt x="5734116" y="1184779"/>
                  <a:pt x="5734116" y="1200918"/>
                </a:cubicBezTo>
                <a:cubicBezTo>
                  <a:pt x="5734116" y="1217056"/>
                  <a:pt x="5734116" y="1233545"/>
                  <a:pt x="5734116" y="1250386"/>
                </a:cubicBezTo>
                <a:cubicBezTo>
                  <a:pt x="5734116" y="1284066"/>
                  <a:pt x="5732012" y="1315641"/>
                  <a:pt x="5727801" y="1345112"/>
                </a:cubicBezTo>
                <a:cubicBezTo>
                  <a:pt x="5723591" y="1373179"/>
                  <a:pt x="5719382" y="1388616"/>
                  <a:pt x="5715171" y="1391422"/>
                </a:cubicBezTo>
                <a:cubicBezTo>
                  <a:pt x="5712364" y="1394229"/>
                  <a:pt x="5693419" y="1397737"/>
                  <a:pt x="5658335" y="1401947"/>
                </a:cubicBezTo>
                <a:lnTo>
                  <a:pt x="5658335" y="1509304"/>
                </a:lnTo>
                <a:lnTo>
                  <a:pt x="5658335" y="1599820"/>
                </a:lnTo>
                <a:lnTo>
                  <a:pt x="5658335" y="1669286"/>
                </a:lnTo>
                <a:cubicBezTo>
                  <a:pt x="5658335" y="1686126"/>
                  <a:pt x="5659738" y="1698756"/>
                  <a:pt x="5662546" y="1707176"/>
                </a:cubicBezTo>
                <a:cubicBezTo>
                  <a:pt x="5666756" y="1708579"/>
                  <a:pt x="5675176" y="1710684"/>
                  <a:pt x="5687806" y="1713491"/>
                </a:cubicBezTo>
                <a:cubicBezTo>
                  <a:pt x="5700436" y="1716298"/>
                  <a:pt x="5708154" y="1716298"/>
                  <a:pt x="5710961" y="1713491"/>
                </a:cubicBezTo>
                <a:cubicBezTo>
                  <a:pt x="5717978" y="1696651"/>
                  <a:pt x="5727099" y="1666479"/>
                  <a:pt x="5738326" y="1622975"/>
                </a:cubicBezTo>
                <a:cubicBezTo>
                  <a:pt x="5743939" y="1601925"/>
                  <a:pt x="5748852" y="1579471"/>
                  <a:pt x="5753062" y="1555614"/>
                </a:cubicBezTo>
                <a:cubicBezTo>
                  <a:pt x="5757272" y="1531757"/>
                  <a:pt x="5761482" y="1506497"/>
                  <a:pt x="5765692" y="1479833"/>
                </a:cubicBezTo>
                <a:cubicBezTo>
                  <a:pt x="5769902" y="1453170"/>
                  <a:pt x="5773760" y="1425804"/>
                  <a:pt x="5777269" y="1397737"/>
                </a:cubicBezTo>
                <a:cubicBezTo>
                  <a:pt x="5780777" y="1369670"/>
                  <a:pt x="5783935" y="1340902"/>
                  <a:pt x="5786742" y="1311431"/>
                </a:cubicBezTo>
                <a:cubicBezTo>
                  <a:pt x="5789548" y="1281961"/>
                  <a:pt x="5791654" y="1253192"/>
                  <a:pt x="5793057" y="1225125"/>
                </a:cubicBezTo>
                <a:cubicBezTo>
                  <a:pt x="5794460" y="1197058"/>
                  <a:pt x="5795162" y="1168991"/>
                  <a:pt x="5795162" y="1140924"/>
                </a:cubicBezTo>
                <a:cubicBezTo>
                  <a:pt x="5795162" y="1074967"/>
                  <a:pt x="5789548" y="1016026"/>
                  <a:pt x="5778322" y="964102"/>
                </a:cubicBezTo>
                <a:cubicBezTo>
                  <a:pt x="5768498" y="914985"/>
                  <a:pt x="5749553" y="887620"/>
                  <a:pt x="5721486" y="882006"/>
                </a:cubicBezTo>
                <a:cubicBezTo>
                  <a:pt x="5717276" y="880603"/>
                  <a:pt x="5711662" y="879901"/>
                  <a:pt x="5704646" y="879901"/>
                </a:cubicBezTo>
                <a:close/>
                <a:moveTo>
                  <a:pt x="5184704" y="623088"/>
                </a:moveTo>
                <a:lnTo>
                  <a:pt x="5184512" y="627432"/>
                </a:lnTo>
                <a:lnTo>
                  <a:pt x="5174180" y="631508"/>
                </a:lnTo>
                <a:close/>
                <a:moveTo>
                  <a:pt x="12630" y="602038"/>
                </a:moveTo>
                <a:lnTo>
                  <a:pt x="12630" y="604143"/>
                </a:lnTo>
                <a:cubicBezTo>
                  <a:pt x="9823" y="605546"/>
                  <a:pt x="5613" y="609054"/>
                  <a:pt x="0" y="614668"/>
                </a:cubicBezTo>
                <a:close/>
                <a:moveTo>
                  <a:pt x="4004500" y="593618"/>
                </a:moveTo>
                <a:cubicBezTo>
                  <a:pt x="4003097" y="595021"/>
                  <a:pt x="4002395" y="596073"/>
                  <a:pt x="4002395" y="596775"/>
                </a:cubicBezTo>
                <a:cubicBezTo>
                  <a:pt x="4002395" y="597477"/>
                  <a:pt x="4001693" y="598529"/>
                  <a:pt x="4000290" y="599933"/>
                </a:cubicBezTo>
                <a:cubicBezTo>
                  <a:pt x="3998887" y="601336"/>
                  <a:pt x="3997484" y="602389"/>
                  <a:pt x="3996080" y="603090"/>
                </a:cubicBezTo>
                <a:cubicBezTo>
                  <a:pt x="3994677" y="603792"/>
                  <a:pt x="3993273" y="604844"/>
                  <a:pt x="3991870" y="606248"/>
                </a:cubicBezTo>
                <a:close/>
                <a:moveTo>
                  <a:pt x="2020529" y="522047"/>
                </a:moveTo>
                <a:lnTo>
                  <a:pt x="2018424" y="524151"/>
                </a:lnTo>
                <a:lnTo>
                  <a:pt x="2018423" y="524152"/>
                </a:lnTo>
                <a:cubicBezTo>
                  <a:pt x="2019827" y="524152"/>
                  <a:pt x="2020529" y="523450"/>
                  <a:pt x="2020529" y="522047"/>
                </a:cubicBezTo>
                <a:close/>
                <a:moveTo>
                  <a:pt x="389429" y="509417"/>
                </a:moveTo>
                <a:cubicBezTo>
                  <a:pt x="397850" y="509417"/>
                  <a:pt x="408375" y="509767"/>
                  <a:pt x="421005" y="510469"/>
                </a:cubicBezTo>
                <a:cubicBezTo>
                  <a:pt x="433635" y="511171"/>
                  <a:pt x="446616" y="512574"/>
                  <a:pt x="459948" y="514679"/>
                </a:cubicBezTo>
                <a:cubicBezTo>
                  <a:pt x="473280" y="516784"/>
                  <a:pt x="485559" y="520293"/>
                  <a:pt x="496786" y="525204"/>
                </a:cubicBezTo>
                <a:cubicBezTo>
                  <a:pt x="508013" y="530116"/>
                  <a:pt x="515731" y="536782"/>
                  <a:pt x="519941" y="545202"/>
                </a:cubicBezTo>
                <a:cubicBezTo>
                  <a:pt x="518538" y="557832"/>
                  <a:pt x="516433" y="580987"/>
                  <a:pt x="513626" y="614668"/>
                </a:cubicBezTo>
                <a:cubicBezTo>
                  <a:pt x="512223" y="631508"/>
                  <a:pt x="511170" y="649401"/>
                  <a:pt x="510468" y="668346"/>
                </a:cubicBezTo>
                <a:cubicBezTo>
                  <a:pt x="509767" y="687291"/>
                  <a:pt x="508013" y="707991"/>
                  <a:pt x="505206" y="730444"/>
                </a:cubicBezTo>
                <a:cubicBezTo>
                  <a:pt x="500996" y="778159"/>
                  <a:pt x="497137" y="825171"/>
                  <a:pt x="493628" y="871481"/>
                </a:cubicBezTo>
                <a:cubicBezTo>
                  <a:pt x="490120" y="917792"/>
                  <a:pt x="486962" y="964804"/>
                  <a:pt x="484156" y="1012518"/>
                </a:cubicBezTo>
                <a:cubicBezTo>
                  <a:pt x="481349" y="1060232"/>
                  <a:pt x="479244" y="1099526"/>
                  <a:pt x="477841" y="1130399"/>
                </a:cubicBezTo>
                <a:cubicBezTo>
                  <a:pt x="476437" y="1147239"/>
                  <a:pt x="475736" y="1161273"/>
                  <a:pt x="475736" y="1172500"/>
                </a:cubicBezTo>
                <a:cubicBezTo>
                  <a:pt x="475736" y="1183727"/>
                  <a:pt x="475736" y="1192848"/>
                  <a:pt x="475736" y="1199865"/>
                </a:cubicBezTo>
                <a:cubicBezTo>
                  <a:pt x="512223" y="1107244"/>
                  <a:pt x="551166" y="1016026"/>
                  <a:pt x="592564" y="926212"/>
                </a:cubicBezTo>
                <a:cubicBezTo>
                  <a:pt x="633963" y="836397"/>
                  <a:pt x="677819" y="747285"/>
                  <a:pt x="724128" y="658873"/>
                </a:cubicBezTo>
                <a:cubicBezTo>
                  <a:pt x="756406" y="597126"/>
                  <a:pt x="785876" y="549412"/>
                  <a:pt x="812539" y="515732"/>
                </a:cubicBezTo>
                <a:cubicBezTo>
                  <a:pt x="863060" y="511522"/>
                  <a:pt x="910774" y="524853"/>
                  <a:pt x="955681" y="555727"/>
                </a:cubicBezTo>
                <a:cubicBezTo>
                  <a:pt x="999185" y="585197"/>
                  <a:pt x="1038480" y="618878"/>
                  <a:pt x="1073563" y="656768"/>
                </a:cubicBezTo>
                <a:cubicBezTo>
                  <a:pt x="1108646" y="694659"/>
                  <a:pt x="1140222" y="736057"/>
                  <a:pt x="1168289" y="780965"/>
                </a:cubicBezTo>
                <a:cubicBezTo>
                  <a:pt x="1190742" y="818856"/>
                  <a:pt x="1203373" y="843414"/>
                  <a:pt x="1206179" y="854641"/>
                </a:cubicBezTo>
                <a:cubicBezTo>
                  <a:pt x="1208986" y="865868"/>
                  <a:pt x="1199864" y="887620"/>
                  <a:pt x="1178814" y="919897"/>
                </a:cubicBezTo>
                <a:cubicBezTo>
                  <a:pt x="1129697" y="998484"/>
                  <a:pt x="1073563" y="1071459"/>
                  <a:pt x="1010412" y="1138819"/>
                </a:cubicBezTo>
                <a:cubicBezTo>
                  <a:pt x="947261" y="1206180"/>
                  <a:pt x="879199" y="1268629"/>
                  <a:pt x="806224" y="1326167"/>
                </a:cubicBezTo>
                <a:cubicBezTo>
                  <a:pt x="837098" y="1348620"/>
                  <a:pt x="874287" y="1381248"/>
                  <a:pt x="917791" y="1424050"/>
                </a:cubicBezTo>
                <a:cubicBezTo>
                  <a:pt x="961295" y="1466852"/>
                  <a:pt x="1004448" y="1513514"/>
                  <a:pt x="1047250" y="1564034"/>
                </a:cubicBezTo>
                <a:cubicBezTo>
                  <a:pt x="1090052" y="1614555"/>
                  <a:pt x="1129346" y="1665426"/>
                  <a:pt x="1165132" y="1716649"/>
                </a:cubicBezTo>
                <a:cubicBezTo>
                  <a:pt x="1200917" y="1767871"/>
                  <a:pt x="1225827" y="1812427"/>
                  <a:pt x="1239860" y="1850318"/>
                </a:cubicBezTo>
                <a:cubicBezTo>
                  <a:pt x="1239860" y="1881191"/>
                  <a:pt x="1224072" y="1906452"/>
                  <a:pt x="1192496" y="1926099"/>
                </a:cubicBezTo>
                <a:cubicBezTo>
                  <a:pt x="1160921" y="1945746"/>
                  <a:pt x="1123732" y="1961533"/>
                  <a:pt x="1080931" y="1973462"/>
                </a:cubicBezTo>
                <a:cubicBezTo>
                  <a:pt x="1038129" y="1985390"/>
                  <a:pt x="994625" y="1993810"/>
                  <a:pt x="950419" y="1998722"/>
                </a:cubicBezTo>
                <a:cubicBezTo>
                  <a:pt x="906213" y="2003634"/>
                  <a:pt x="872182" y="2006090"/>
                  <a:pt x="848325" y="2006090"/>
                </a:cubicBezTo>
                <a:cubicBezTo>
                  <a:pt x="842712" y="2006090"/>
                  <a:pt x="833941" y="2005739"/>
                  <a:pt x="822012" y="2005037"/>
                </a:cubicBezTo>
                <a:cubicBezTo>
                  <a:pt x="810084" y="2004335"/>
                  <a:pt x="797804" y="2003283"/>
                  <a:pt x="785174" y="2001880"/>
                </a:cubicBezTo>
                <a:cubicBezTo>
                  <a:pt x="772544" y="2000476"/>
                  <a:pt x="760966" y="1998020"/>
                  <a:pt x="750442" y="1994512"/>
                </a:cubicBezTo>
                <a:cubicBezTo>
                  <a:pt x="739916" y="1991004"/>
                  <a:pt x="732549" y="1986443"/>
                  <a:pt x="728339" y="1980829"/>
                </a:cubicBezTo>
                <a:cubicBezTo>
                  <a:pt x="682028" y="1916275"/>
                  <a:pt x="640278" y="1849265"/>
                  <a:pt x="603090" y="1779799"/>
                </a:cubicBezTo>
                <a:cubicBezTo>
                  <a:pt x="565901" y="1710334"/>
                  <a:pt x="530466" y="1639815"/>
                  <a:pt x="496786" y="1568244"/>
                </a:cubicBezTo>
                <a:cubicBezTo>
                  <a:pt x="496786" y="1575261"/>
                  <a:pt x="496786" y="1585085"/>
                  <a:pt x="496786" y="1597715"/>
                </a:cubicBezTo>
                <a:cubicBezTo>
                  <a:pt x="496786" y="1610345"/>
                  <a:pt x="497488" y="1625782"/>
                  <a:pt x="498891" y="1644025"/>
                </a:cubicBezTo>
                <a:cubicBezTo>
                  <a:pt x="500294" y="1662269"/>
                  <a:pt x="501347" y="1680863"/>
                  <a:pt x="502048" y="1699809"/>
                </a:cubicBezTo>
                <a:cubicBezTo>
                  <a:pt x="502750" y="1718754"/>
                  <a:pt x="503101" y="1738050"/>
                  <a:pt x="503101" y="1757697"/>
                </a:cubicBezTo>
                <a:lnTo>
                  <a:pt x="503101" y="1871368"/>
                </a:lnTo>
                <a:cubicBezTo>
                  <a:pt x="503101" y="1889612"/>
                  <a:pt x="502750" y="1905048"/>
                  <a:pt x="502048" y="1917679"/>
                </a:cubicBezTo>
                <a:cubicBezTo>
                  <a:pt x="501347" y="1930309"/>
                  <a:pt x="500294" y="1940834"/>
                  <a:pt x="498891" y="1949254"/>
                </a:cubicBezTo>
                <a:cubicBezTo>
                  <a:pt x="497488" y="1957674"/>
                  <a:pt x="486261" y="1964340"/>
                  <a:pt x="465210" y="1969252"/>
                </a:cubicBezTo>
                <a:cubicBezTo>
                  <a:pt x="444160" y="1974163"/>
                  <a:pt x="420654" y="1978023"/>
                  <a:pt x="394692" y="1980829"/>
                </a:cubicBezTo>
                <a:cubicBezTo>
                  <a:pt x="368730" y="1983636"/>
                  <a:pt x="343821" y="1985390"/>
                  <a:pt x="319964" y="1986092"/>
                </a:cubicBezTo>
                <a:cubicBezTo>
                  <a:pt x="296107" y="1986794"/>
                  <a:pt x="279267" y="1987144"/>
                  <a:pt x="269443" y="1987144"/>
                </a:cubicBezTo>
                <a:cubicBezTo>
                  <a:pt x="238569" y="1987144"/>
                  <a:pt x="206643" y="1986443"/>
                  <a:pt x="173665" y="1985039"/>
                </a:cubicBezTo>
                <a:cubicBezTo>
                  <a:pt x="140686" y="1983636"/>
                  <a:pt x="108760" y="1978724"/>
                  <a:pt x="77886" y="1970304"/>
                </a:cubicBezTo>
                <a:cubicBezTo>
                  <a:pt x="55432" y="1963287"/>
                  <a:pt x="42802" y="1954867"/>
                  <a:pt x="39995" y="1945044"/>
                </a:cubicBezTo>
                <a:cubicBezTo>
                  <a:pt x="25962" y="1800499"/>
                  <a:pt x="16489" y="1655954"/>
                  <a:pt x="11578" y="1511409"/>
                </a:cubicBezTo>
                <a:cubicBezTo>
                  <a:pt x="6666" y="1366864"/>
                  <a:pt x="4210" y="1221617"/>
                  <a:pt x="4210" y="1075669"/>
                </a:cubicBezTo>
                <a:cubicBezTo>
                  <a:pt x="4210" y="995678"/>
                  <a:pt x="4912" y="917090"/>
                  <a:pt x="6315" y="839906"/>
                </a:cubicBezTo>
                <a:cubicBezTo>
                  <a:pt x="7718" y="762722"/>
                  <a:pt x="9823" y="684134"/>
                  <a:pt x="12630" y="604143"/>
                </a:cubicBezTo>
                <a:cubicBezTo>
                  <a:pt x="36487" y="587302"/>
                  <a:pt x="63852" y="572567"/>
                  <a:pt x="94726" y="559937"/>
                </a:cubicBezTo>
                <a:cubicBezTo>
                  <a:pt x="125600" y="547307"/>
                  <a:pt x="157877" y="537483"/>
                  <a:pt x="191557" y="530467"/>
                </a:cubicBezTo>
                <a:cubicBezTo>
                  <a:pt x="225238" y="523450"/>
                  <a:pt x="259269" y="518188"/>
                  <a:pt x="293651" y="514679"/>
                </a:cubicBezTo>
                <a:cubicBezTo>
                  <a:pt x="328033" y="511171"/>
                  <a:pt x="359959" y="509417"/>
                  <a:pt x="389429" y="509417"/>
                </a:cubicBezTo>
                <a:close/>
                <a:moveTo>
                  <a:pt x="4438136" y="505207"/>
                </a:moveTo>
                <a:cubicBezTo>
                  <a:pt x="4447959" y="505207"/>
                  <a:pt x="4457081" y="505207"/>
                  <a:pt x="4465501" y="505207"/>
                </a:cubicBezTo>
                <a:cubicBezTo>
                  <a:pt x="4473922" y="505207"/>
                  <a:pt x="4481639" y="505908"/>
                  <a:pt x="4488657" y="507311"/>
                </a:cubicBezTo>
                <a:cubicBezTo>
                  <a:pt x="4504093" y="508715"/>
                  <a:pt x="4514618" y="512925"/>
                  <a:pt x="4520232" y="519942"/>
                </a:cubicBezTo>
                <a:cubicBezTo>
                  <a:pt x="4521634" y="524152"/>
                  <a:pt x="4522337" y="532572"/>
                  <a:pt x="4522337" y="545202"/>
                </a:cubicBezTo>
                <a:lnTo>
                  <a:pt x="4522337" y="583092"/>
                </a:lnTo>
                <a:cubicBezTo>
                  <a:pt x="4522337" y="601336"/>
                  <a:pt x="4522337" y="622035"/>
                  <a:pt x="4522337" y="645191"/>
                </a:cubicBezTo>
                <a:cubicBezTo>
                  <a:pt x="4522337" y="668346"/>
                  <a:pt x="4521634" y="693957"/>
                  <a:pt x="4520232" y="722024"/>
                </a:cubicBezTo>
                <a:cubicBezTo>
                  <a:pt x="4518828" y="778159"/>
                  <a:pt x="4516723" y="841309"/>
                  <a:pt x="4513916" y="911477"/>
                </a:cubicBezTo>
                <a:cubicBezTo>
                  <a:pt x="4512513" y="946560"/>
                  <a:pt x="4511110" y="982346"/>
                  <a:pt x="4509707" y="1018833"/>
                </a:cubicBezTo>
                <a:cubicBezTo>
                  <a:pt x="4508303" y="1055320"/>
                  <a:pt x="4506198" y="1093211"/>
                  <a:pt x="4503391" y="1132504"/>
                </a:cubicBezTo>
                <a:cubicBezTo>
                  <a:pt x="4500585" y="1171798"/>
                  <a:pt x="4498479" y="1210741"/>
                  <a:pt x="4497077" y="1249333"/>
                </a:cubicBezTo>
                <a:cubicBezTo>
                  <a:pt x="4495673" y="1287925"/>
                  <a:pt x="4493568" y="1326167"/>
                  <a:pt x="4490761" y="1364057"/>
                </a:cubicBezTo>
                <a:cubicBezTo>
                  <a:pt x="4487954" y="1401947"/>
                  <a:pt x="4485849" y="1439136"/>
                  <a:pt x="4484446" y="1475623"/>
                </a:cubicBezTo>
                <a:cubicBezTo>
                  <a:pt x="4483043" y="1512110"/>
                  <a:pt x="4480938" y="1547896"/>
                  <a:pt x="4478131" y="1582980"/>
                </a:cubicBezTo>
                <a:cubicBezTo>
                  <a:pt x="4473922" y="1648937"/>
                  <a:pt x="4469711" y="1710684"/>
                  <a:pt x="4465501" y="1768222"/>
                </a:cubicBezTo>
                <a:cubicBezTo>
                  <a:pt x="4465501" y="1775239"/>
                  <a:pt x="4464799" y="1787869"/>
                  <a:pt x="4463396" y="1806112"/>
                </a:cubicBezTo>
                <a:cubicBezTo>
                  <a:pt x="4461993" y="1824356"/>
                  <a:pt x="4460239" y="1844003"/>
                  <a:pt x="4458134" y="1865053"/>
                </a:cubicBezTo>
                <a:cubicBezTo>
                  <a:pt x="4456029" y="1886103"/>
                  <a:pt x="4453572" y="1905399"/>
                  <a:pt x="4450766" y="1922941"/>
                </a:cubicBezTo>
                <a:cubicBezTo>
                  <a:pt x="4447959" y="1940483"/>
                  <a:pt x="4445152" y="1952061"/>
                  <a:pt x="4442346" y="1957674"/>
                </a:cubicBezTo>
                <a:cubicBezTo>
                  <a:pt x="4438136" y="1963287"/>
                  <a:pt x="4429014" y="1968199"/>
                  <a:pt x="4414980" y="1972409"/>
                </a:cubicBezTo>
                <a:cubicBezTo>
                  <a:pt x="4382703" y="1982233"/>
                  <a:pt x="4349373" y="1988548"/>
                  <a:pt x="4314992" y="1991355"/>
                </a:cubicBezTo>
                <a:cubicBezTo>
                  <a:pt x="4280609" y="1994161"/>
                  <a:pt x="4246578" y="1995565"/>
                  <a:pt x="4212898" y="1995565"/>
                </a:cubicBezTo>
                <a:cubicBezTo>
                  <a:pt x="4200268" y="1995565"/>
                  <a:pt x="4185884" y="1995214"/>
                  <a:pt x="4169745" y="1994512"/>
                </a:cubicBezTo>
                <a:cubicBezTo>
                  <a:pt x="4153606" y="1993810"/>
                  <a:pt x="4137117" y="1992056"/>
                  <a:pt x="4120277" y="1989249"/>
                </a:cubicBezTo>
                <a:cubicBezTo>
                  <a:pt x="4103437" y="1986443"/>
                  <a:pt x="4087649" y="1982233"/>
                  <a:pt x="4072914" y="1976619"/>
                </a:cubicBezTo>
                <a:cubicBezTo>
                  <a:pt x="4058178" y="1971006"/>
                  <a:pt x="4046601" y="1963989"/>
                  <a:pt x="4038180" y="1955569"/>
                </a:cubicBezTo>
                <a:cubicBezTo>
                  <a:pt x="4033971" y="1954166"/>
                  <a:pt x="4029761" y="1935922"/>
                  <a:pt x="4025550" y="1900838"/>
                </a:cubicBezTo>
                <a:cubicBezTo>
                  <a:pt x="4018534" y="1847511"/>
                  <a:pt x="4013622" y="1794535"/>
                  <a:pt x="4010816" y="1741909"/>
                </a:cubicBezTo>
                <a:cubicBezTo>
                  <a:pt x="4008009" y="1689283"/>
                  <a:pt x="4005202" y="1636307"/>
                  <a:pt x="4002395" y="1582980"/>
                </a:cubicBezTo>
                <a:cubicBezTo>
                  <a:pt x="4000992" y="1547896"/>
                  <a:pt x="3999940" y="1512461"/>
                  <a:pt x="3999238" y="1476676"/>
                </a:cubicBezTo>
                <a:cubicBezTo>
                  <a:pt x="3998536" y="1440890"/>
                  <a:pt x="3997484" y="1404052"/>
                  <a:pt x="3996080" y="1366162"/>
                </a:cubicBezTo>
                <a:lnTo>
                  <a:pt x="3989765" y="1138819"/>
                </a:lnTo>
                <a:cubicBezTo>
                  <a:pt x="3988362" y="1100929"/>
                  <a:pt x="3987660" y="1064091"/>
                  <a:pt x="3987660" y="1028306"/>
                </a:cubicBezTo>
                <a:cubicBezTo>
                  <a:pt x="3987660" y="992520"/>
                  <a:pt x="3987660" y="958489"/>
                  <a:pt x="3987660" y="926212"/>
                </a:cubicBezTo>
                <a:cubicBezTo>
                  <a:pt x="3987660" y="879901"/>
                  <a:pt x="3988011" y="837450"/>
                  <a:pt x="3988713" y="798858"/>
                </a:cubicBezTo>
                <a:cubicBezTo>
                  <a:pt x="3989415" y="760266"/>
                  <a:pt x="3990467" y="725532"/>
                  <a:pt x="3991870" y="694659"/>
                </a:cubicBezTo>
                <a:cubicBezTo>
                  <a:pt x="3994677" y="641332"/>
                  <a:pt x="3997484" y="609756"/>
                  <a:pt x="4000290" y="599933"/>
                </a:cubicBezTo>
                <a:cubicBezTo>
                  <a:pt x="4026954" y="585899"/>
                  <a:pt x="4058880" y="573269"/>
                  <a:pt x="4096069" y="562042"/>
                </a:cubicBezTo>
                <a:cubicBezTo>
                  <a:pt x="4133258" y="550815"/>
                  <a:pt x="4171850" y="540992"/>
                  <a:pt x="4211845" y="532572"/>
                </a:cubicBezTo>
                <a:cubicBezTo>
                  <a:pt x="4251840" y="524152"/>
                  <a:pt x="4291837" y="517486"/>
                  <a:pt x="4331832" y="512574"/>
                </a:cubicBezTo>
                <a:cubicBezTo>
                  <a:pt x="4371828" y="507662"/>
                  <a:pt x="4407262" y="505207"/>
                  <a:pt x="4438136" y="505207"/>
                </a:cubicBezTo>
                <a:close/>
                <a:moveTo>
                  <a:pt x="8950632" y="496786"/>
                </a:moveTo>
                <a:cubicBezTo>
                  <a:pt x="9009573" y="496786"/>
                  <a:pt x="9045359" y="503101"/>
                  <a:pt x="9057989" y="515732"/>
                </a:cubicBezTo>
                <a:cubicBezTo>
                  <a:pt x="9070619" y="531168"/>
                  <a:pt x="9081144" y="571866"/>
                  <a:pt x="9089564" y="637823"/>
                </a:cubicBezTo>
                <a:cubicBezTo>
                  <a:pt x="9107807" y="778159"/>
                  <a:pt x="9119034" y="918493"/>
                  <a:pt x="9123245" y="1058828"/>
                </a:cubicBezTo>
                <a:cubicBezTo>
                  <a:pt x="9127455" y="1199163"/>
                  <a:pt x="9129560" y="1339498"/>
                  <a:pt x="9129560" y="1479833"/>
                </a:cubicBezTo>
                <a:lnTo>
                  <a:pt x="9129560" y="1633500"/>
                </a:lnTo>
                <a:cubicBezTo>
                  <a:pt x="9129560" y="1640517"/>
                  <a:pt x="9129209" y="1658059"/>
                  <a:pt x="9128507" y="1686126"/>
                </a:cubicBezTo>
                <a:cubicBezTo>
                  <a:pt x="9127806" y="1714193"/>
                  <a:pt x="9126752" y="1743663"/>
                  <a:pt x="9125350" y="1774537"/>
                </a:cubicBezTo>
                <a:cubicBezTo>
                  <a:pt x="9123947" y="1805411"/>
                  <a:pt x="9122192" y="1833828"/>
                  <a:pt x="9120087" y="1859790"/>
                </a:cubicBezTo>
                <a:cubicBezTo>
                  <a:pt x="9117982" y="1885752"/>
                  <a:pt x="9115526" y="1900137"/>
                  <a:pt x="9112720" y="1902943"/>
                </a:cubicBezTo>
                <a:cubicBezTo>
                  <a:pt x="9097282" y="1918380"/>
                  <a:pt x="9073777" y="1933817"/>
                  <a:pt x="9042201" y="1949254"/>
                </a:cubicBezTo>
                <a:cubicBezTo>
                  <a:pt x="9010626" y="1964691"/>
                  <a:pt x="8976595" y="1978373"/>
                  <a:pt x="8940107" y="1990302"/>
                </a:cubicBezTo>
                <a:cubicBezTo>
                  <a:pt x="8903620" y="2002230"/>
                  <a:pt x="8867484" y="2012054"/>
                  <a:pt x="8831698" y="2019772"/>
                </a:cubicBezTo>
                <a:cubicBezTo>
                  <a:pt x="8795913" y="2027491"/>
                  <a:pt x="8765390" y="2031350"/>
                  <a:pt x="8740130" y="2031350"/>
                </a:cubicBezTo>
                <a:cubicBezTo>
                  <a:pt x="8716273" y="2031350"/>
                  <a:pt x="8688908" y="2019071"/>
                  <a:pt x="8658034" y="1994512"/>
                </a:cubicBezTo>
                <a:cubicBezTo>
                  <a:pt x="8627161" y="1969953"/>
                  <a:pt x="8596287" y="1941185"/>
                  <a:pt x="8565413" y="1908206"/>
                </a:cubicBezTo>
                <a:cubicBezTo>
                  <a:pt x="8534539" y="1875227"/>
                  <a:pt x="8506121" y="1841196"/>
                  <a:pt x="8480159" y="1806112"/>
                </a:cubicBezTo>
                <a:cubicBezTo>
                  <a:pt x="8454197" y="1771029"/>
                  <a:pt x="8433498" y="1742961"/>
                  <a:pt x="8418061" y="1721911"/>
                </a:cubicBezTo>
                <a:cubicBezTo>
                  <a:pt x="8384381" y="1675601"/>
                  <a:pt x="8357016" y="1639815"/>
                  <a:pt x="8335965" y="1614555"/>
                </a:cubicBezTo>
                <a:cubicBezTo>
                  <a:pt x="8338772" y="1637009"/>
                  <a:pt x="8340877" y="1666479"/>
                  <a:pt x="8342281" y="1702966"/>
                </a:cubicBezTo>
                <a:lnTo>
                  <a:pt x="8348595" y="1810322"/>
                </a:lnTo>
                <a:cubicBezTo>
                  <a:pt x="8349998" y="1828566"/>
                  <a:pt x="8350700" y="1845757"/>
                  <a:pt x="8350700" y="1861895"/>
                </a:cubicBezTo>
                <a:cubicBezTo>
                  <a:pt x="8350700" y="1878034"/>
                  <a:pt x="8350700" y="1893822"/>
                  <a:pt x="8350700" y="1909258"/>
                </a:cubicBezTo>
                <a:cubicBezTo>
                  <a:pt x="8350700" y="1938729"/>
                  <a:pt x="8348595" y="1957674"/>
                  <a:pt x="8344385" y="1966094"/>
                </a:cubicBezTo>
                <a:cubicBezTo>
                  <a:pt x="8334562" y="1973111"/>
                  <a:pt x="8319125" y="1978724"/>
                  <a:pt x="8298075" y="1982934"/>
                </a:cubicBezTo>
                <a:cubicBezTo>
                  <a:pt x="8277025" y="1987144"/>
                  <a:pt x="8254220" y="1990302"/>
                  <a:pt x="8229661" y="1992407"/>
                </a:cubicBezTo>
                <a:cubicBezTo>
                  <a:pt x="8205103" y="1994512"/>
                  <a:pt x="8181596" y="1995565"/>
                  <a:pt x="8159143" y="1995565"/>
                </a:cubicBezTo>
                <a:cubicBezTo>
                  <a:pt x="8136689" y="1995565"/>
                  <a:pt x="8119148" y="1995565"/>
                  <a:pt x="8106518" y="1995565"/>
                </a:cubicBezTo>
                <a:cubicBezTo>
                  <a:pt x="8098097" y="1995565"/>
                  <a:pt x="8083713" y="1995214"/>
                  <a:pt x="8063364" y="1994512"/>
                </a:cubicBezTo>
                <a:cubicBezTo>
                  <a:pt x="8043016" y="1993810"/>
                  <a:pt x="8021264" y="1992758"/>
                  <a:pt x="7998109" y="1991355"/>
                </a:cubicBezTo>
                <a:cubicBezTo>
                  <a:pt x="7974954" y="1989951"/>
                  <a:pt x="7953552" y="1987846"/>
                  <a:pt x="7933906" y="1985039"/>
                </a:cubicBezTo>
                <a:cubicBezTo>
                  <a:pt x="7914258" y="1982233"/>
                  <a:pt x="7901628" y="1978023"/>
                  <a:pt x="7896015" y="1972409"/>
                </a:cubicBezTo>
                <a:cubicBezTo>
                  <a:pt x="7888998" y="1912065"/>
                  <a:pt x="7883735" y="1852423"/>
                  <a:pt x="7880227" y="1793482"/>
                </a:cubicBezTo>
                <a:cubicBezTo>
                  <a:pt x="7876719" y="1734541"/>
                  <a:pt x="7873561" y="1674899"/>
                  <a:pt x="7870755" y="1614555"/>
                </a:cubicBezTo>
                <a:cubicBezTo>
                  <a:pt x="7867948" y="1547194"/>
                  <a:pt x="7865843" y="1480535"/>
                  <a:pt x="7864439" y="1414578"/>
                </a:cubicBezTo>
                <a:cubicBezTo>
                  <a:pt x="7863036" y="1348620"/>
                  <a:pt x="7862335" y="1281961"/>
                  <a:pt x="7862335" y="1214600"/>
                </a:cubicBezTo>
                <a:lnTo>
                  <a:pt x="7862335" y="999888"/>
                </a:lnTo>
                <a:cubicBezTo>
                  <a:pt x="7862335" y="966207"/>
                  <a:pt x="7862685" y="934281"/>
                  <a:pt x="7863387" y="904109"/>
                </a:cubicBezTo>
                <a:cubicBezTo>
                  <a:pt x="7864089" y="873937"/>
                  <a:pt x="7865141" y="845519"/>
                  <a:pt x="7866545" y="818856"/>
                </a:cubicBezTo>
                <a:cubicBezTo>
                  <a:pt x="7867948" y="787982"/>
                  <a:pt x="7869000" y="758862"/>
                  <a:pt x="7869702" y="731497"/>
                </a:cubicBezTo>
                <a:cubicBezTo>
                  <a:pt x="7870404" y="704131"/>
                  <a:pt x="7870755" y="678520"/>
                  <a:pt x="7870755" y="654663"/>
                </a:cubicBezTo>
                <a:lnTo>
                  <a:pt x="7872860" y="652558"/>
                </a:lnTo>
                <a:cubicBezTo>
                  <a:pt x="7892506" y="638525"/>
                  <a:pt x="7917416" y="623439"/>
                  <a:pt x="7947588" y="607300"/>
                </a:cubicBezTo>
                <a:cubicBezTo>
                  <a:pt x="7977760" y="591162"/>
                  <a:pt x="8010388" y="576426"/>
                  <a:pt x="8045472" y="563095"/>
                </a:cubicBezTo>
                <a:cubicBezTo>
                  <a:pt x="8080555" y="549763"/>
                  <a:pt x="8114938" y="538536"/>
                  <a:pt x="8148618" y="529414"/>
                </a:cubicBezTo>
                <a:cubicBezTo>
                  <a:pt x="8182299" y="520293"/>
                  <a:pt x="8211769" y="515732"/>
                  <a:pt x="8237029" y="515732"/>
                </a:cubicBezTo>
                <a:cubicBezTo>
                  <a:pt x="8244046" y="515732"/>
                  <a:pt x="8254571" y="517135"/>
                  <a:pt x="8268604" y="519942"/>
                </a:cubicBezTo>
                <a:cubicBezTo>
                  <a:pt x="8278428" y="522748"/>
                  <a:pt x="8289304" y="532923"/>
                  <a:pt x="8301233" y="550465"/>
                </a:cubicBezTo>
                <a:cubicBezTo>
                  <a:pt x="8313160" y="568006"/>
                  <a:pt x="8325089" y="587302"/>
                  <a:pt x="8337018" y="608353"/>
                </a:cubicBezTo>
                <a:cubicBezTo>
                  <a:pt x="8348946" y="629403"/>
                  <a:pt x="8359471" y="650102"/>
                  <a:pt x="8368593" y="670451"/>
                </a:cubicBezTo>
                <a:cubicBezTo>
                  <a:pt x="8377714" y="690800"/>
                  <a:pt x="8384381" y="705184"/>
                  <a:pt x="8388591" y="713604"/>
                </a:cubicBezTo>
                <a:cubicBezTo>
                  <a:pt x="8399817" y="740267"/>
                  <a:pt x="8411746" y="767633"/>
                  <a:pt x="8424376" y="795700"/>
                </a:cubicBezTo>
                <a:cubicBezTo>
                  <a:pt x="8437006" y="823767"/>
                  <a:pt x="8449637" y="853238"/>
                  <a:pt x="8462267" y="884111"/>
                </a:cubicBezTo>
                <a:cubicBezTo>
                  <a:pt x="8474897" y="914985"/>
                  <a:pt x="8487527" y="944806"/>
                  <a:pt x="8500157" y="973575"/>
                </a:cubicBezTo>
                <a:cubicBezTo>
                  <a:pt x="8512787" y="1002344"/>
                  <a:pt x="8524715" y="1030761"/>
                  <a:pt x="8535943" y="1058828"/>
                </a:cubicBezTo>
                <a:cubicBezTo>
                  <a:pt x="8547169" y="1086896"/>
                  <a:pt x="8558045" y="1112857"/>
                  <a:pt x="8568570" y="1136714"/>
                </a:cubicBezTo>
                <a:cubicBezTo>
                  <a:pt x="8579096" y="1160571"/>
                  <a:pt x="8589270" y="1182323"/>
                  <a:pt x="8599093" y="1201970"/>
                </a:cubicBezTo>
                <a:cubicBezTo>
                  <a:pt x="8618740" y="1244071"/>
                  <a:pt x="8633476" y="1270734"/>
                  <a:pt x="8643299" y="1281961"/>
                </a:cubicBezTo>
                <a:cubicBezTo>
                  <a:pt x="8641896" y="1266524"/>
                  <a:pt x="8640492" y="1248281"/>
                  <a:pt x="8639089" y="1227230"/>
                </a:cubicBezTo>
                <a:cubicBezTo>
                  <a:pt x="8637686" y="1206180"/>
                  <a:pt x="8635581" y="1183025"/>
                  <a:pt x="8632774" y="1157765"/>
                </a:cubicBezTo>
                <a:cubicBezTo>
                  <a:pt x="8629967" y="1132504"/>
                  <a:pt x="8627861" y="1106191"/>
                  <a:pt x="8626459" y="1078826"/>
                </a:cubicBezTo>
                <a:cubicBezTo>
                  <a:pt x="8625056" y="1051461"/>
                  <a:pt x="8622951" y="1023745"/>
                  <a:pt x="8620144" y="995678"/>
                </a:cubicBezTo>
                <a:lnTo>
                  <a:pt x="8607513" y="825171"/>
                </a:lnTo>
                <a:cubicBezTo>
                  <a:pt x="8603304" y="767633"/>
                  <a:pt x="8601199" y="719217"/>
                  <a:pt x="8601199" y="679923"/>
                </a:cubicBezTo>
                <a:cubicBezTo>
                  <a:pt x="8601199" y="632210"/>
                  <a:pt x="8604706" y="599231"/>
                  <a:pt x="8611723" y="580987"/>
                </a:cubicBezTo>
                <a:cubicBezTo>
                  <a:pt x="8660841" y="554324"/>
                  <a:pt x="8715572" y="533624"/>
                  <a:pt x="8775915" y="518889"/>
                </a:cubicBezTo>
                <a:cubicBezTo>
                  <a:pt x="8836259" y="504154"/>
                  <a:pt x="8894499" y="496786"/>
                  <a:pt x="8950632" y="496786"/>
                </a:cubicBezTo>
                <a:close/>
                <a:moveTo>
                  <a:pt x="5795162" y="496786"/>
                </a:moveTo>
                <a:cubicBezTo>
                  <a:pt x="5884976" y="496786"/>
                  <a:pt x="5967072" y="505908"/>
                  <a:pt x="6041450" y="524152"/>
                </a:cubicBezTo>
                <a:cubicBezTo>
                  <a:pt x="6118634" y="542395"/>
                  <a:pt x="6186696" y="573971"/>
                  <a:pt x="6245638" y="618878"/>
                </a:cubicBezTo>
                <a:cubicBezTo>
                  <a:pt x="6304578" y="662382"/>
                  <a:pt x="6350889" y="721322"/>
                  <a:pt x="6384570" y="795700"/>
                </a:cubicBezTo>
                <a:cubicBezTo>
                  <a:pt x="6418249" y="868675"/>
                  <a:pt x="6435090" y="961296"/>
                  <a:pt x="6435090" y="1073564"/>
                </a:cubicBezTo>
                <a:cubicBezTo>
                  <a:pt x="6435090" y="1184428"/>
                  <a:pt x="6422460" y="1284066"/>
                  <a:pt x="6397200" y="1372477"/>
                </a:cubicBezTo>
                <a:cubicBezTo>
                  <a:pt x="6371938" y="1460888"/>
                  <a:pt x="6340364" y="1538774"/>
                  <a:pt x="6302473" y="1606135"/>
                </a:cubicBezTo>
                <a:cubicBezTo>
                  <a:pt x="6264582" y="1673496"/>
                  <a:pt x="6222482" y="1732436"/>
                  <a:pt x="6176172" y="1782957"/>
                </a:cubicBezTo>
                <a:cubicBezTo>
                  <a:pt x="6129861" y="1833478"/>
                  <a:pt x="6087058" y="1874175"/>
                  <a:pt x="6047765" y="1905048"/>
                </a:cubicBezTo>
                <a:cubicBezTo>
                  <a:pt x="6007068" y="1937325"/>
                  <a:pt x="5972686" y="1960481"/>
                  <a:pt x="5944619" y="1974514"/>
                </a:cubicBezTo>
                <a:cubicBezTo>
                  <a:pt x="5913745" y="1989951"/>
                  <a:pt x="5896203" y="1998371"/>
                  <a:pt x="5891993" y="1999774"/>
                </a:cubicBezTo>
                <a:cubicBezTo>
                  <a:pt x="5851296" y="2001178"/>
                  <a:pt x="5810950" y="2001880"/>
                  <a:pt x="5770954" y="2001880"/>
                </a:cubicBezTo>
                <a:cubicBezTo>
                  <a:pt x="5730958" y="2001880"/>
                  <a:pt x="5691314" y="2000476"/>
                  <a:pt x="5652020" y="1997670"/>
                </a:cubicBezTo>
                <a:cubicBezTo>
                  <a:pt x="5583256" y="1994863"/>
                  <a:pt x="5512386" y="1988548"/>
                  <a:pt x="5439413" y="1978724"/>
                </a:cubicBezTo>
                <a:cubicBezTo>
                  <a:pt x="5366438" y="1967498"/>
                  <a:pt x="5301182" y="1950657"/>
                  <a:pt x="5243646" y="1928204"/>
                </a:cubicBezTo>
                <a:cubicBezTo>
                  <a:pt x="5229612" y="1845406"/>
                  <a:pt x="5216982" y="1759100"/>
                  <a:pt x="5205755" y="1669286"/>
                </a:cubicBezTo>
                <a:cubicBezTo>
                  <a:pt x="5195932" y="1578068"/>
                  <a:pt x="5187512" y="1487552"/>
                  <a:pt x="5180494" y="1397737"/>
                </a:cubicBezTo>
                <a:cubicBezTo>
                  <a:pt x="5148218" y="1394931"/>
                  <a:pt x="5127870" y="1390721"/>
                  <a:pt x="5119449" y="1385107"/>
                </a:cubicBezTo>
                <a:cubicBezTo>
                  <a:pt x="5108222" y="1378091"/>
                  <a:pt x="5100504" y="1359145"/>
                  <a:pt x="5096294" y="1328272"/>
                </a:cubicBezTo>
                <a:cubicBezTo>
                  <a:pt x="5092084" y="1295995"/>
                  <a:pt x="5089978" y="1260911"/>
                  <a:pt x="5089978" y="1223020"/>
                </a:cubicBezTo>
                <a:cubicBezTo>
                  <a:pt x="5089978" y="1185130"/>
                  <a:pt x="5092084" y="1150748"/>
                  <a:pt x="5096294" y="1119874"/>
                </a:cubicBezTo>
                <a:cubicBezTo>
                  <a:pt x="5100504" y="1089001"/>
                  <a:pt x="5106117" y="1070055"/>
                  <a:pt x="5113134" y="1063038"/>
                </a:cubicBezTo>
                <a:cubicBezTo>
                  <a:pt x="5118747" y="1060232"/>
                  <a:pt x="5139797" y="1058127"/>
                  <a:pt x="5176285" y="1056723"/>
                </a:cubicBezTo>
                <a:cubicBezTo>
                  <a:pt x="5174881" y="1025850"/>
                  <a:pt x="5174180" y="996379"/>
                  <a:pt x="5174180" y="968312"/>
                </a:cubicBezTo>
                <a:cubicBezTo>
                  <a:pt x="5174180" y="940245"/>
                  <a:pt x="5174180" y="912880"/>
                  <a:pt x="5174180" y="886216"/>
                </a:cubicBezTo>
                <a:cubicBezTo>
                  <a:pt x="5174180" y="859553"/>
                  <a:pt x="5174530" y="834643"/>
                  <a:pt x="5175232" y="811488"/>
                </a:cubicBezTo>
                <a:cubicBezTo>
                  <a:pt x="5175934" y="788333"/>
                  <a:pt x="5176986" y="766932"/>
                  <a:pt x="5178390" y="747285"/>
                </a:cubicBezTo>
                <a:cubicBezTo>
                  <a:pt x="5180494" y="710446"/>
                  <a:pt x="5182205" y="677950"/>
                  <a:pt x="5183520" y="649795"/>
                </a:cubicBezTo>
                <a:lnTo>
                  <a:pt x="5184512" y="627432"/>
                </a:lnTo>
                <a:lnTo>
                  <a:pt x="5265222" y="595591"/>
                </a:lnTo>
                <a:cubicBezTo>
                  <a:pt x="5354685" y="562700"/>
                  <a:pt x="5439412" y="538887"/>
                  <a:pt x="5519404" y="524152"/>
                </a:cubicBezTo>
                <a:cubicBezTo>
                  <a:pt x="5572731" y="514328"/>
                  <a:pt x="5622199" y="507311"/>
                  <a:pt x="5667808" y="503101"/>
                </a:cubicBezTo>
                <a:cubicBezTo>
                  <a:pt x="5713416" y="498891"/>
                  <a:pt x="5755868" y="496786"/>
                  <a:pt x="5795162" y="496786"/>
                </a:cubicBezTo>
                <a:close/>
                <a:moveTo>
                  <a:pt x="1610049" y="492576"/>
                </a:moveTo>
                <a:cubicBezTo>
                  <a:pt x="1621276" y="492576"/>
                  <a:pt x="1637414" y="492927"/>
                  <a:pt x="1658464" y="493629"/>
                </a:cubicBezTo>
                <a:cubicBezTo>
                  <a:pt x="1679514" y="494330"/>
                  <a:pt x="1701266" y="495734"/>
                  <a:pt x="1723720" y="497839"/>
                </a:cubicBezTo>
                <a:cubicBezTo>
                  <a:pt x="1746174" y="499944"/>
                  <a:pt x="1766874" y="503803"/>
                  <a:pt x="1785819" y="509417"/>
                </a:cubicBezTo>
                <a:cubicBezTo>
                  <a:pt x="1804763" y="515030"/>
                  <a:pt x="1817744" y="522748"/>
                  <a:pt x="1824761" y="532572"/>
                </a:cubicBezTo>
                <a:cubicBezTo>
                  <a:pt x="1831778" y="548009"/>
                  <a:pt x="1835988" y="586601"/>
                  <a:pt x="1837391" y="648348"/>
                </a:cubicBezTo>
                <a:cubicBezTo>
                  <a:pt x="1838795" y="680625"/>
                  <a:pt x="1839848" y="715709"/>
                  <a:pt x="1840550" y="753600"/>
                </a:cubicBezTo>
                <a:cubicBezTo>
                  <a:pt x="1841251" y="791490"/>
                  <a:pt x="1841601" y="832889"/>
                  <a:pt x="1841601" y="877796"/>
                </a:cubicBezTo>
                <a:lnTo>
                  <a:pt x="1841601" y="1016728"/>
                </a:lnTo>
                <a:cubicBezTo>
                  <a:pt x="1841601" y="1040585"/>
                  <a:pt x="1841601" y="1065143"/>
                  <a:pt x="1841601" y="1090404"/>
                </a:cubicBezTo>
                <a:cubicBezTo>
                  <a:pt x="1841601" y="1115664"/>
                  <a:pt x="1840900" y="1141626"/>
                  <a:pt x="1839497" y="1168290"/>
                </a:cubicBezTo>
                <a:cubicBezTo>
                  <a:pt x="1853531" y="1166886"/>
                  <a:pt x="1866511" y="1165834"/>
                  <a:pt x="1878439" y="1165132"/>
                </a:cubicBezTo>
                <a:cubicBezTo>
                  <a:pt x="1890369" y="1164430"/>
                  <a:pt x="1901946" y="1164080"/>
                  <a:pt x="1913173" y="1164080"/>
                </a:cubicBezTo>
                <a:cubicBezTo>
                  <a:pt x="1924399" y="1164080"/>
                  <a:pt x="1935626" y="1164080"/>
                  <a:pt x="1946853" y="1164080"/>
                </a:cubicBezTo>
                <a:cubicBezTo>
                  <a:pt x="1958079" y="1164080"/>
                  <a:pt x="1970008" y="1164781"/>
                  <a:pt x="1982638" y="1166185"/>
                </a:cubicBezTo>
                <a:cubicBezTo>
                  <a:pt x="1982638" y="1069354"/>
                  <a:pt x="1984041" y="972522"/>
                  <a:pt x="1986849" y="875691"/>
                </a:cubicBezTo>
                <a:cubicBezTo>
                  <a:pt x="1989655" y="778860"/>
                  <a:pt x="1996672" y="682029"/>
                  <a:pt x="2007898" y="585197"/>
                </a:cubicBezTo>
                <a:cubicBezTo>
                  <a:pt x="2010706" y="568357"/>
                  <a:pt x="2012810" y="555025"/>
                  <a:pt x="2014214" y="545202"/>
                </a:cubicBezTo>
                <a:cubicBezTo>
                  <a:pt x="2015617" y="535379"/>
                  <a:pt x="2016319" y="529063"/>
                  <a:pt x="2016319" y="526257"/>
                </a:cubicBezTo>
                <a:lnTo>
                  <a:pt x="2018424" y="524151"/>
                </a:lnTo>
                <a:lnTo>
                  <a:pt x="2022634" y="523099"/>
                </a:lnTo>
                <a:cubicBezTo>
                  <a:pt x="2024038" y="522397"/>
                  <a:pt x="2025440" y="522047"/>
                  <a:pt x="2026844" y="522047"/>
                </a:cubicBezTo>
                <a:cubicBezTo>
                  <a:pt x="2063331" y="512223"/>
                  <a:pt x="2099818" y="505908"/>
                  <a:pt x="2136305" y="503101"/>
                </a:cubicBezTo>
                <a:cubicBezTo>
                  <a:pt x="2172792" y="500295"/>
                  <a:pt x="2209981" y="498891"/>
                  <a:pt x="2247871" y="498891"/>
                </a:cubicBezTo>
                <a:cubicBezTo>
                  <a:pt x="2277342" y="498891"/>
                  <a:pt x="2307163" y="499242"/>
                  <a:pt x="2337335" y="499944"/>
                </a:cubicBezTo>
                <a:cubicBezTo>
                  <a:pt x="2367507" y="500646"/>
                  <a:pt x="2397328" y="503803"/>
                  <a:pt x="2426798" y="509417"/>
                </a:cubicBezTo>
                <a:cubicBezTo>
                  <a:pt x="2454865" y="513627"/>
                  <a:pt x="2475917" y="518538"/>
                  <a:pt x="2489949" y="524152"/>
                </a:cubicBezTo>
                <a:cubicBezTo>
                  <a:pt x="2506789" y="531168"/>
                  <a:pt x="2517315" y="538185"/>
                  <a:pt x="2521525" y="545202"/>
                </a:cubicBezTo>
                <a:cubicBezTo>
                  <a:pt x="2525735" y="557832"/>
                  <a:pt x="2527840" y="590109"/>
                  <a:pt x="2527840" y="642033"/>
                </a:cubicBezTo>
                <a:cubicBezTo>
                  <a:pt x="2527840" y="695360"/>
                  <a:pt x="2525735" y="764125"/>
                  <a:pt x="2521525" y="848326"/>
                </a:cubicBezTo>
                <a:cubicBezTo>
                  <a:pt x="2520121" y="869376"/>
                  <a:pt x="2517666" y="910424"/>
                  <a:pt x="2514157" y="971470"/>
                </a:cubicBezTo>
                <a:cubicBezTo>
                  <a:pt x="2510649" y="1032516"/>
                  <a:pt x="2505738" y="1103034"/>
                  <a:pt x="2499422" y="1183025"/>
                </a:cubicBezTo>
                <a:cubicBezTo>
                  <a:pt x="2493107" y="1263016"/>
                  <a:pt x="2486441" y="1347217"/>
                  <a:pt x="2479424" y="1435628"/>
                </a:cubicBezTo>
                <a:cubicBezTo>
                  <a:pt x="2472407" y="1524039"/>
                  <a:pt x="2465391" y="1606135"/>
                  <a:pt x="2458374" y="1681916"/>
                </a:cubicBezTo>
                <a:cubicBezTo>
                  <a:pt x="2451358" y="1757697"/>
                  <a:pt x="2444341" y="1821900"/>
                  <a:pt x="2437324" y="1874526"/>
                </a:cubicBezTo>
                <a:cubicBezTo>
                  <a:pt x="2430306" y="1927151"/>
                  <a:pt x="2423991" y="1957674"/>
                  <a:pt x="2418378" y="1966094"/>
                </a:cubicBezTo>
                <a:cubicBezTo>
                  <a:pt x="2411361" y="1973111"/>
                  <a:pt x="2398380" y="1978373"/>
                  <a:pt x="2379435" y="1981882"/>
                </a:cubicBezTo>
                <a:cubicBezTo>
                  <a:pt x="2360490" y="1985390"/>
                  <a:pt x="2346808" y="1987846"/>
                  <a:pt x="2338387" y="1989249"/>
                </a:cubicBezTo>
                <a:cubicBezTo>
                  <a:pt x="2314530" y="1992056"/>
                  <a:pt x="2290323" y="1994161"/>
                  <a:pt x="2265764" y="1995565"/>
                </a:cubicBezTo>
                <a:cubicBezTo>
                  <a:pt x="2241205" y="1996968"/>
                  <a:pt x="2216998" y="1997670"/>
                  <a:pt x="2193141" y="1997670"/>
                </a:cubicBezTo>
                <a:cubicBezTo>
                  <a:pt x="2180510" y="1997670"/>
                  <a:pt x="2165075" y="1997319"/>
                  <a:pt x="2146830" y="1996617"/>
                </a:cubicBezTo>
                <a:cubicBezTo>
                  <a:pt x="2128588" y="1995915"/>
                  <a:pt x="2109992" y="1994161"/>
                  <a:pt x="2091048" y="1991355"/>
                </a:cubicBezTo>
                <a:cubicBezTo>
                  <a:pt x="2072102" y="1988548"/>
                  <a:pt x="2054210" y="1984338"/>
                  <a:pt x="2037369" y="1978724"/>
                </a:cubicBezTo>
                <a:cubicBezTo>
                  <a:pt x="2020529" y="1973111"/>
                  <a:pt x="2006495" y="1966094"/>
                  <a:pt x="1995268" y="1957674"/>
                </a:cubicBezTo>
                <a:cubicBezTo>
                  <a:pt x="1991058" y="1956271"/>
                  <a:pt x="1987550" y="1948201"/>
                  <a:pt x="1984743" y="1933466"/>
                </a:cubicBezTo>
                <a:cubicBezTo>
                  <a:pt x="1981936" y="1918731"/>
                  <a:pt x="1979481" y="1902593"/>
                  <a:pt x="1977376" y="1885051"/>
                </a:cubicBezTo>
                <a:cubicBezTo>
                  <a:pt x="1975271" y="1867509"/>
                  <a:pt x="1973516" y="1851019"/>
                  <a:pt x="1972113" y="1835583"/>
                </a:cubicBezTo>
                <a:cubicBezTo>
                  <a:pt x="1970709" y="1820146"/>
                  <a:pt x="1970008" y="1810322"/>
                  <a:pt x="1970008" y="1806112"/>
                </a:cubicBezTo>
                <a:cubicBezTo>
                  <a:pt x="1967202" y="1749978"/>
                  <a:pt x="1965096" y="1694195"/>
                  <a:pt x="1963693" y="1638763"/>
                </a:cubicBezTo>
                <a:cubicBezTo>
                  <a:pt x="1962290" y="1583330"/>
                  <a:pt x="1961588" y="1527547"/>
                  <a:pt x="1961588" y="1471413"/>
                </a:cubicBezTo>
                <a:cubicBezTo>
                  <a:pt x="1950362" y="1470010"/>
                  <a:pt x="1938784" y="1468957"/>
                  <a:pt x="1926856" y="1468256"/>
                </a:cubicBezTo>
                <a:cubicBezTo>
                  <a:pt x="1914927" y="1467554"/>
                  <a:pt x="1903349" y="1467203"/>
                  <a:pt x="1892122" y="1467203"/>
                </a:cubicBezTo>
                <a:cubicBezTo>
                  <a:pt x="1880895" y="1467203"/>
                  <a:pt x="1868265" y="1467554"/>
                  <a:pt x="1854232" y="1468256"/>
                </a:cubicBezTo>
                <a:cubicBezTo>
                  <a:pt x="1840199" y="1468957"/>
                  <a:pt x="1825463" y="1470010"/>
                  <a:pt x="1810027" y="1471413"/>
                </a:cubicBezTo>
                <a:cubicBezTo>
                  <a:pt x="1807219" y="1527547"/>
                  <a:pt x="1805114" y="1583330"/>
                  <a:pt x="1803712" y="1638763"/>
                </a:cubicBezTo>
                <a:cubicBezTo>
                  <a:pt x="1802308" y="1694195"/>
                  <a:pt x="1800202" y="1749978"/>
                  <a:pt x="1797397" y="1806112"/>
                </a:cubicBezTo>
                <a:cubicBezTo>
                  <a:pt x="1795992" y="1849616"/>
                  <a:pt x="1793887" y="1885402"/>
                  <a:pt x="1791081" y="1913469"/>
                </a:cubicBezTo>
                <a:cubicBezTo>
                  <a:pt x="1789677" y="1940132"/>
                  <a:pt x="1787572" y="1955569"/>
                  <a:pt x="1784766" y="1959779"/>
                </a:cubicBezTo>
                <a:cubicBezTo>
                  <a:pt x="1780556" y="1966796"/>
                  <a:pt x="1769329" y="1973111"/>
                  <a:pt x="1751085" y="1978724"/>
                </a:cubicBezTo>
                <a:cubicBezTo>
                  <a:pt x="1735649" y="1984338"/>
                  <a:pt x="1712494" y="1989249"/>
                  <a:pt x="1681620" y="1993459"/>
                </a:cubicBezTo>
                <a:cubicBezTo>
                  <a:pt x="1654956" y="1997670"/>
                  <a:pt x="1625485" y="2001880"/>
                  <a:pt x="1593208" y="2006090"/>
                </a:cubicBezTo>
                <a:cubicBezTo>
                  <a:pt x="1562335" y="2010300"/>
                  <a:pt x="1532864" y="2012405"/>
                  <a:pt x="1504798" y="2012405"/>
                </a:cubicBezTo>
                <a:cubicBezTo>
                  <a:pt x="1480941" y="2012405"/>
                  <a:pt x="1456032" y="2011001"/>
                  <a:pt x="1430069" y="2008195"/>
                </a:cubicBezTo>
                <a:cubicBezTo>
                  <a:pt x="1404107" y="2005388"/>
                  <a:pt x="1381302" y="1996968"/>
                  <a:pt x="1361656" y="1982934"/>
                </a:cubicBezTo>
                <a:cubicBezTo>
                  <a:pt x="1354639" y="1978724"/>
                  <a:pt x="1348324" y="1954867"/>
                  <a:pt x="1342711" y="1911363"/>
                </a:cubicBezTo>
                <a:cubicBezTo>
                  <a:pt x="1332887" y="1844003"/>
                  <a:pt x="1325169" y="1776642"/>
                  <a:pt x="1319555" y="1709281"/>
                </a:cubicBezTo>
                <a:cubicBezTo>
                  <a:pt x="1313942" y="1641920"/>
                  <a:pt x="1309732" y="1574559"/>
                  <a:pt x="1306925" y="1507199"/>
                </a:cubicBezTo>
                <a:cubicBezTo>
                  <a:pt x="1299908" y="1382301"/>
                  <a:pt x="1294295" y="1257753"/>
                  <a:pt x="1290085" y="1133557"/>
                </a:cubicBezTo>
                <a:cubicBezTo>
                  <a:pt x="1285875" y="1009360"/>
                  <a:pt x="1283770" y="884813"/>
                  <a:pt x="1283770" y="759915"/>
                </a:cubicBezTo>
                <a:cubicBezTo>
                  <a:pt x="1283770" y="752898"/>
                  <a:pt x="1283770" y="738864"/>
                  <a:pt x="1283770" y="717814"/>
                </a:cubicBezTo>
                <a:cubicBezTo>
                  <a:pt x="1283770" y="696764"/>
                  <a:pt x="1284472" y="674310"/>
                  <a:pt x="1285875" y="650453"/>
                </a:cubicBezTo>
                <a:cubicBezTo>
                  <a:pt x="1287278" y="626596"/>
                  <a:pt x="1288681" y="604844"/>
                  <a:pt x="1290085" y="585197"/>
                </a:cubicBezTo>
                <a:cubicBezTo>
                  <a:pt x="1291489" y="565551"/>
                  <a:pt x="1294295" y="552920"/>
                  <a:pt x="1298506" y="547307"/>
                </a:cubicBezTo>
                <a:cubicBezTo>
                  <a:pt x="1301312" y="536080"/>
                  <a:pt x="1316048" y="526958"/>
                  <a:pt x="1342711" y="519942"/>
                </a:cubicBezTo>
                <a:cubicBezTo>
                  <a:pt x="1369374" y="512925"/>
                  <a:pt x="1400248" y="507311"/>
                  <a:pt x="1435332" y="503101"/>
                </a:cubicBezTo>
                <a:cubicBezTo>
                  <a:pt x="1470415" y="498891"/>
                  <a:pt x="1504447" y="496085"/>
                  <a:pt x="1537425" y="494681"/>
                </a:cubicBezTo>
                <a:cubicBezTo>
                  <a:pt x="1570404" y="493278"/>
                  <a:pt x="1594612" y="492576"/>
                  <a:pt x="1610049" y="492576"/>
                </a:cubicBezTo>
                <a:close/>
                <a:moveTo>
                  <a:pt x="7137186" y="488366"/>
                </a:moveTo>
                <a:cubicBezTo>
                  <a:pt x="7248052" y="488366"/>
                  <a:pt x="7342076" y="503101"/>
                  <a:pt x="7419260" y="532572"/>
                </a:cubicBezTo>
                <a:cubicBezTo>
                  <a:pt x="7497848" y="562042"/>
                  <a:pt x="7562402" y="603441"/>
                  <a:pt x="7612923" y="656768"/>
                </a:cubicBezTo>
                <a:cubicBezTo>
                  <a:pt x="7664846" y="710095"/>
                  <a:pt x="7702036" y="773247"/>
                  <a:pt x="7724488" y="846221"/>
                </a:cubicBezTo>
                <a:cubicBezTo>
                  <a:pt x="7748346" y="922002"/>
                  <a:pt x="7760274" y="1001993"/>
                  <a:pt x="7760274" y="1086194"/>
                </a:cubicBezTo>
                <a:cubicBezTo>
                  <a:pt x="7760274" y="1156361"/>
                  <a:pt x="7758520" y="1220214"/>
                  <a:pt x="7755012" y="1277751"/>
                </a:cubicBezTo>
                <a:cubicBezTo>
                  <a:pt x="7751504" y="1335288"/>
                  <a:pt x="7746241" y="1387914"/>
                  <a:pt x="7739224" y="1435628"/>
                </a:cubicBezTo>
                <a:cubicBezTo>
                  <a:pt x="7725190" y="1529652"/>
                  <a:pt x="7706245" y="1607538"/>
                  <a:pt x="7682388" y="1669286"/>
                </a:cubicBezTo>
                <a:cubicBezTo>
                  <a:pt x="7658531" y="1731033"/>
                  <a:pt x="7633271" y="1778747"/>
                  <a:pt x="7606608" y="1812427"/>
                </a:cubicBezTo>
                <a:cubicBezTo>
                  <a:pt x="7577137" y="1847511"/>
                  <a:pt x="7551877" y="1874175"/>
                  <a:pt x="7530826" y="1892418"/>
                </a:cubicBezTo>
                <a:cubicBezTo>
                  <a:pt x="7495742" y="1920485"/>
                  <a:pt x="7443117" y="1942939"/>
                  <a:pt x="7372950" y="1959779"/>
                </a:cubicBezTo>
                <a:cubicBezTo>
                  <a:pt x="7301379" y="1976619"/>
                  <a:pt x="7222090" y="1985039"/>
                  <a:pt x="7135082" y="1985039"/>
                </a:cubicBezTo>
                <a:lnTo>
                  <a:pt x="7132977" y="1987144"/>
                </a:lnTo>
                <a:cubicBezTo>
                  <a:pt x="7047372" y="1987144"/>
                  <a:pt x="6969486" y="1978724"/>
                  <a:pt x="6899320" y="1961884"/>
                </a:cubicBezTo>
                <a:cubicBezTo>
                  <a:pt x="6830555" y="1945044"/>
                  <a:pt x="6778630" y="1922590"/>
                  <a:pt x="6743548" y="1894523"/>
                </a:cubicBezTo>
                <a:cubicBezTo>
                  <a:pt x="6722497" y="1876280"/>
                  <a:pt x="6697237" y="1849616"/>
                  <a:pt x="6667766" y="1814532"/>
                </a:cubicBezTo>
                <a:cubicBezTo>
                  <a:pt x="6641102" y="1780852"/>
                  <a:pt x="6615842" y="1733138"/>
                  <a:pt x="6591986" y="1671391"/>
                </a:cubicBezTo>
                <a:cubicBezTo>
                  <a:pt x="6569532" y="1609643"/>
                  <a:pt x="6550586" y="1531757"/>
                  <a:pt x="6535150" y="1437733"/>
                </a:cubicBezTo>
                <a:cubicBezTo>
                  <a:pt x="6528132" y="1390019"/>
                  <a:pt x="6522870" y="1337043"/>
                  <a:pt x="6519362" y="1278803"/>
                </a:cubicBezTo>
                <a:cubicBezTo>
                  <a:pt x="6515854" y="1220565"/>
                  <a:pt x="6514100" y="1156361"/>
                  <a:pt x="6514100" y="1086194"/>
                </a:cubicBezTo>
                <a:cubicBezTo>
                  <a:pt x="6514100" y="1001993"/>
                  <a:pt x="6526028" y="922002"/>
                  <a:pt x="6549885" y="846221"/>
                </a:cubicBezTo>
                <a:cubicBezTo>
                  <a:pt x="6572338" y="773247"/>
                  <a:pt x="6609527" y="710095"/>
                  <a:pt x="6661451" y="656768"/>
                </a:cubicBezTo>
                <a:cubicBezTo>
                  <a:pt x="6711972" y="603441"/>
                  <a:pt x="6776526" y="562042"/>
                  <a:pt x="6855114" y="532572"/>
                </a:cubicBezTo>
                <a:cubicBezTo>
                  <a:pt x="6933701" y="503101"/>
                  <a:pt x="7027726" y="488366"/>
                  <a:pt x="7137186" y="488366"/>
                </a:cubicBezTo>
                <a:close/>
                <a:moveTo>
                  <a:pt x="9895913" y="484156"/>
                </a:moveTo>
                <a:cubicBezTo>
                  <a:pt x="9968887" y="484156"/>
                  <a:pt x="10045019" y="495032"/>
                  <a:pt x="10124308" y="516784"/>
                </a:cubicBezTo>
                <a:cubicBezTo>
                  <a:pt x="10203598" y="538536"/>
                  <a:pt x="10272012" y="573269"/>
                  <a:pt x="10329548" y="620983"/>
                </a:cubicBezTo>
                <a:cubicBezTo>
                  <a:pt x="10354808" y="642033"/>
                  <a:pt x="10369543" y="658873"/>
                  <a:pt x="10373753" y="671503"/>
                </a:cubicBezTo>
                <a:cubicBezTo>
                  <a:pt x="10377963" y="688344"/>
                  <a:pt x="10370245" y="718515"/>
                  <a:pt x="10350598" y="762020"/>
                </a:cubicBezTo>
                <a:cubicBezTo>
                  <a:pt x="10326742" y="812541"/>
                  <a:pt x="10300429" y="862359"/>
                  <a:pt x="10271659" y="911477"/>
                </a:cubicBezTo>
                <a:cubicBezTo>
                  <a:pt x="10242891" y="960594"/>
                  <a:pt x="10212369" y="1008308"/>
                  <a:pt x="10180091" y="1054618"/>
                </a:cubicBezTo>
                <a:lnTo>
                  <a:pt x="10180091" y="1075669"/>
                </a:lnTo>
                <a:cubicBezTo>
                  <a:pt x="10175881" y="1071459"/>
                  <a:pt x="10165355" y="1063038"/>
                  <a:pt x="10148516" y="1050408"/>
                </a:cubicBezTo>
                <a:cubicBezTo>
                  <a:pt x="10120449" y="1029358"/>
                  <a:pt x="10086067" y="1008308"/>
                  <a:pt x="10045370" y="987258"/>
                </a:cubicBezTo>
                <a:cubicBezTo>
                  <a:pt x="10004673" y="966207"/>
                  <a:pt x="9966080" y="955682"/>
                  <a:pt x="9929593" y="955682"/>
                </a:cubicBezTo>
                <a:cubicBezTo>
                  <a:pt x="9900123" y="955682"/>
                  <a:pt x="9875915" y="963401"/>
                  <a:pt x="9856970" y="978838"/>
                </a:cubicBezTo>
                <a:cubicBezTo>
                  <a:pt x="9838024" y="994274"/>
                  <a:pt x="9822939" y="1013570"/>
                  <a:pt x="9811712" y="1036726"/>
                </a:cubicBezTo>
                <a:cubicBezTo>
                  <a:pt x="9800486" y="1059881"/>
                  <a:pt x="9792766" y="1085141"/>
                  <a:pt x="9788556" y="1112507"/>
                </a:cubicBezTo>
                <a:cubicBezTo>
                  <a:pt x="9784346" y="1139872"/>
                  <a:pt x="9781540" y="1165483"/>
                  <a:pt x="9780136" y="1189340"/>
                </a:cubicBezTo>
                <a:cubicBezTo>
                  <a:pt x="9778734" y="1208987"/>
                  <a:pt x="9778031" y="1227932"/>
                  <a:pt x="9778031" y="1246176"/>
                </a:cubicBezTo>
                <a:cubicBezTo>
                  <a:pt x="9778031" y="1264419"/>
                  <a:pt x="9778031" y="1281259"/>
                  <a:pt x="9778031" y="1296696"/>
                </a:cubicBezTo>
                <a:cubicBezTo>
                  <a:pt x="9778031" y="1312133"/>
                  <a:pt x="9779084" y="1337393"/>
                  <a:pt x="9781189" y="1372477"/>
                </a:cubicBezTo>
                <a:cubicBezTo>
                  <a:pt x="9783294" y="1407561"/>
                  <a:pt x="9787855" y="1442645"/>
                  <a:pt x="9794871" y="1477728"/>
                </a:cubicBezTo>
                <a:cubicBezTo>
                  <a:pt x="9801888" y="1512812"/>
                  <a:pt x="9812414" y="1543686"/>
                  <a:pt x="9826447" y="1570349"/>
                </a:cubicBezTo>
                <a:cubicBezTo>
                  <a:pt x="9840481" y="1597013"/>
                  <a:pt x="9859426" y="1610345"/>
                  <a:pt x="9883283" y="1610345"/>
                </a:cubicBezTo>
                <a:cubicBezTo>
                  <a:pt x="9897317" y="1610345"/>
                  <a:pt x="9906437" y="1606837"/>
                  <a:pt x="9910648" y="1599820"/>
                </a:cubicBezTo>
                <a:cubicBezTo>
                  <a:pt x="9913454" y="1594206"/>
                  <a:pt x="9916262" y="1579471"/>
                  <a:pt x="9919068" y="1555614"/>
                </a:cubicBezTo>
                <a:cubicBezTo>
                  <a:pt x="9920471" y="1544387"/>
                  <a:pt x="9921173" y="1532459"/>
                  <a:pt x="9921173" y="1519829"/>
                </a:cubicBezTo>
                <a:cubicBezTo>
                  <a:pt x="9921173" y="1507199"/>
                  <a:pt x="9921173" y="1493165"/>
                  <a:pt x="9921173" y="1477728"/>
                </a:cubicBezTo>
                <a:lnTo>
                  <a:pt x="9921173" y="1391422"/>
                </a:lnTo>
                <a:cubicBezTo>
                  <a:pt x="9921173" y="1375985"/>
                  <a:pt x="9921173" y="1362654"/>
                  <a:pt x="9921173" y="1351427"/>
                </a:cubicBezTo>
                <a:cubicBezTo>
                  <a:pt x="9921173" y="1340200"/>
                  <a:pt x="9921875" y="1329675"/>
                  <a:pt x="9923278" y="1319851"/>
                </a:cubicBezTo>
                <a:cubicBezTo>
                  <a:pt x="9926085" y="1308625"/>
                  <a:pt x="9933102" y="1300205"/>
                  <a:pt x="9944328" y="1294591"/>
                </a:cubicBezTo>
                <a:cubicBezTo>
                  <a:pt x="9975203" y="1279154"/>
                  <a:pt x="10007830" y="1269331"/>
                  <a:pt x="10042212" y="1265121"/>
                </a:cubicBezTo>
                <a:cubicBezTo>
                  <a:pt x="10076595" y="1260911"/>
                  <a:pt x="10110625" y="1258806"/>
                  <a:pt x="10144306" y="1258806"/>
                </a:cubicBezTo>
                <a:cubicBezTo>
                  <a:pt x="10159743" y="1258806"/>
                  <a:pt x="10179038" y="1259508"/>
                  <a:pt x="10202194" y="1260911"/>
                </a:cubicBezTo>
                <a:cubicBezTo>
                  <a:pt x="10225349" y="1262314"/>
                  <a:pt x="10249206" y="1265472"/>
                  <a:pt x="10273765" y="1270383"/>
                </a:cubicBezTo>
                <a:cubicBezTo>
                  <a:pt x="10298324" y="1275295"/>
                  <a:pt x="10320427" y="1282663"/>
                  <a:pt x="10340073" y="1292486"/>
                </a:cubicBezTo>
                <a:cubicBezTo>
                  <a:pt x="10359720" y="1302310"/>
                  <a:pt x="10373052" y="1314940"/>
                  <a:pt x="10380069" y="1330377"/>
                </a:cubicBezTo>
                <a:lnTo>
                  <a:pt x="10380069" y="1378792"/>
                </a:lnTo>
                <a:lnTo>
                  <a:pt x="10380069" y="1422998"/>
                </a:lnTo>
                <a:cubicBezTo>
                  <a:pt x="10380069" y="1451065"/>
                  <a:pt x="10379016" y="1491060"/>
                  <a:pt x="10376911" y="1542984"/>
                </a:cubicBezTo>
                <a:cubicBezTo>
                  <a:pt x="10374805" y="1594908"/>
                  <a:pt x="10369543" y="1648586"/>
                  <a:pt x="10361124" y="1704019"/>
                </a:cubicBezTo>
                <a:cubicBezTo>
                  <a:pt x="10352703" y="1759451"/>
                  <a:pt x="10340775" y="1810673"/>
                  <a:pt x="10325337" y="1857685"/>
                </a:cubicBezTo>
                <a:cubicBezTo>
                  <a:pt x="10309901" y="1904698"/>
                  <a:pt x="10288851" y="1936624"/>
                  <a:pt x="10262187" y="1953464"/>
                </a:cubicBezTo>
                <a:cubicBezTo>
                  <a:pt x="10199036" y="1975918"/>
                  <a:pt x="10133431" y="1991355"/>
                  <a:pt x="10065367" y="1999774"/>
                </a:cubicBezTo>
                <a:cubicBezTo>
                  <a:pt x="9997305" y="2008195"/>
                  <a:pt x="9930295" y="2012405"/>
                  <a:pt x="9864338" y="2012405"/>
                </a:cubicBezTo>
                <a:cubicBezTo>
                  <a:pt x="9747860" y="2012405"/>
                  <a:pt x="9648923" y="1994512"/>
                  <a:pt x="9567529" y="1958727"/>
                </a:cubicBezTo>
                <a:cubicBezTo>
                  <a:pt x="9486134" y="1922941"/>
                  <a:pt x="9419826" y="1873122"/>
                  <a:pt x="9368604" y="1809270"/>
                </a:cubicBezTo>
                <a:cubicBezTo>
                  <a:pt x="9317382" y="1745417"/>
                  <a:pt x="9280193" y="1669637"/>
                  <a:pt x="9257038" y="1581927"/>
                </a:cubicBezTo>
                <a:cubicBezTo>
                  <a:pt x="9233882" y="1494218"/>
                  <a:pt x="9222305" y="1398439"/>
                  <a:pt x="9222305" y="1294591"/>
                </a:cubicBezTo>
                <a:cubicBezTo>
                  <a:pt x="9222305" y="1185130"/>
                  <a:pt x="9235637" y="1081633"/>
                  <a:pt x="9262300" y="984100"/>
                </a:cubicBezTo>
                <a:cubicBezTo>
                  <a:pt x="9288965" y="886567"/>
                  <a:pt x="9329661" y="800612"/>
                  <a:pt x="9384391" y="726234"/>
                </a:cubicBezTo>
                <a:cubicBezTo>
                  <a:pt x="9439122" y="651857"/>
                  <a:pt x="9508940" y="592916"/>
                  <a:pt x="9593841" y="549412"/>
                </a:cubicBezTo>
                <a:cubicBezTo>
                  <a:pt x="9678744" y="505908"/>
                  <a:pt x="9779436" y="484156"/>
                  <a:pt x="9895913" y="484156"/>
                </a:cubicBezTo>
                <a:close/>
                <a:moveTo>
                  <a:pt x="3740353" y="237868"/>
                </a:moveTo>
                <a:cubicBezTo>
                  <a:pt x="3758597" y="236465"/>
                  <a:pt x="3772630" y="238570"/>
                  <a:pt x="3782453" y="244183"/>
                </a:cubicBezTo>
                <a:cubicBezTo>
                  <a:pt x="3785260" y="246990"/>
                  <a:pt x="3789470" y="250498"/>
                  <a:pt x="3795084" y="254708"/>
                </a:cubicBezTo>
                <a:cubicBezTo>
                  <a:pt x="3800697" y="258918"/>
                  <a:pt x="3806310" y="264532"/>
                  <a:pt x="3811924" y="271549"/>
                </a:cubicBezTo>
                <a:lnTo>
                  <a:pt x="3824554" y="282074"/>
                </a:lnTo>
                <a:cubicBezTo>
                  <a:pt x="3831571" y="289090"/>
                  <a:pt x="3839289" y="296809"/>
                  <a:pt x="3847710" y="305229"/>
                </a:cubicBezTo>
                <a:cubicBezTo>
                  <a:pt x="3856129" y="313649"/>
                  <a:pt x="3864550" y="323473"/>
                  <a:pt x="3872969" y="334699"/>
                </a:cubicBezTo>
                <a:cubicBezTo>
                  <a:pt x="3884197" y="347330"/>
                  <a:pt x="3894020" y="361012"/>
                  <a:pt x="3902440" y="375747"/>
                </a:cubicBezTo>
                <a:cubicBezTo>
                  <a:pt x="3910860" y="390483"/>
                  <a:pt x="3919982" y="405569"/>
                  <a:pt x="3929805" y="421005"/>
                </a:cubicBezTo>
                <a:cubicBezTo>
                  <a:pt x="3946646" y="457493"/>
                  <a:pt x="3951557" y="492576"/>
                  <a:pt x="3944541" y="526257"/>
                </a:cubicBezTo>
                <a:cubicBezTo>
                  <a:pt x="3936120" y="562744"/>
                  <a:pt x="3912263" y="596424"/>
                  <a:pt x="3872969" y="627298"/>
                </a:cubicBezTo>
                <a:cubicBezTo>
                  <a:pt x="3853323" y="642735"/>
                  <a:pt x="3835079" y="656417"/>
                  <a:pt x="3818239" y="668346"/>
                </a:cubicBezTo>
                <a:cubicBezTo>
                  <a:pt x="3801399" y="680274"/>
                  <a:pt x="3781752" y="690449"/>
                  <a:pt x="3759298" y="698869"/>
                </a:cubicBezTo>
                <a:cubicBezTo>
                  <a:pt x="3777542" y="721322"/>
                  <a:pt x="3792979" y="745180"/>
                  <a:pt x="3805609" y="770440"/>
                </a:cubicBezTo>
                <a:cubicBezTo>
                  <a:pt x="3818239" y="795700"/>
                  <a:pt x="3829466" y="822364"/>
                  <a:pt x="3839289" y="850431"/>
                </a:cubicBezTo>
                <a:cubicBezTo>
                  <a:pt x="3863146" y="926212"/>
                  <a:pt x="3875074" y="1006203"/>
                  <a:pt x="3875074" y="1090404"/>
                </a:cubicBezTo>
                <a:cubicBezTo>
                  <a:pt x="3875074" y="1160571"/>
                  <a:pt x="3873321" y="1224424"/>
                  <a:pt x="3869812" y="1281961"/>
                </a:cubicBezTo>
                <a:cubicBezTo>
                  <a:pt x="3866304" y="1339498"/>
                  <a:pt x="3861041" y="1392124"/>
                  <a:pt x="3854025" y="1439838"/>
                </a:cubicBezTo>
                <a:cubicBezTo>
                  <a:pt x="3839991" y="1533862"/>
                  <a:pt x="3821046" y="1611748"/>
                  <a:pt x="3797189" y="1673496"/>
                </a:cubicBezTo>
                <a:cubicBezTo>
                  <a:pt x="3773332" y="1735243"/>
                  <a:pt x="3748071" y="1782957"/>
                  <a:pt x="3721408" y="1816637"/>
                </a:cubicBezTo>
                <a:cubicBezTo>
                  <a:pt x="3691938" y="1851721"/>
                  <a:pt x="3666677" y="1878385"/>
                  <a:pt x="3645627" y="1896628"/>
                </a:cubicBezTo>
                <a:cubicBezTo>
                  <a:pt x="3610544" y="1924695"/>
                  <a:pt x="3557917" y="1947149"/>
                  <a:pt x="3487750" y="1963989"/>
                </a:cubicBezTo>
                <a:cubicBezTo>
                  <a:pt x="3416180" y="1980829"/>
                  <a:pt x="3336891" y="1989249"/>
                  <a:pt x="3249882" y="1989249"/>
                </a:cubicBezTo>
                <a:lnTo>
                  <a:pt x="3247777" y="1991355"/>
                </a:lnTo>
                <a:cubicBezTo>
                  <a:pt x="3162173" y="1991355"/>
                  <a:pt x="3084287" y="1982934"/>
                  <a:pt x="3014120" y="1966094"/>
                </a:cubicBezTo>
                <a:cubicBezTo>
                  <a:pt x="2945355" y="1949254"/>
                  <a:pt x="2893431" y="1926800"/>
                  <a:pt x="2858347" y="1898733"/>
                </a:cubicBezTo>
                <a:cubicBezTo>
                  <a:pt x="2837298" y="1880490"/>
                  <a:pt x="2812038" y="1853826"/>
                  <a:pt x="2782566" y="1818742"/>
                </a:cubicBezTo>
                <a:cubicBezTo>
                  <a:pt x="2755903" y="1785062"/>
                  <a:pt x="2730643" y="1737348"/>
                  <a:pt x="2706786" y="1675601"/>
                </a:cubicBezTo>
                <a:cubicBezTo>
                  <a:pt x="2684333" y="1613853"/>
                  <a:pt x="2665388" y="1535967"/>
                  <a:pt x="2649950" y="1441943"/>
                </a:cubicBezTo>
                <a:cubicBezTo>
                  <a:pt x="2642933" y="1394229"/>
                  <a:pt x="2637671" y="1341253"/>
                  <a:pt x="2634162" y="1283014"/>
                </a:cubicBezTo>
                <a:cubicBezTo>
                  <a:pt x="2630654" y="1224775"/>
                  <a:pt x="2628900" y="1160571"/>
                  <a:pt x="2628900" y="1090404"/>
                </a:cubicBezTo>
                <a:cubicBezTo>
                  <a:pt x="2628900" y="1006203"/>
                  <a:pt x="2640829" y="926212"/>
                  <a:pt x="2664685" y="850431"/>
                </a:cubicBezTo>
                <a:cubicBezTo>
                  <a:pt x="2687139" y="777457"/>
                  <a:pt x="2724328" y="714305"/>
                  <a:pt x="2776251" y="660978"/>
                </a:cubicBezTo>
                <a:cubicBezTo>
                  <a:pt x="2826772" y="607651"/>
                  <a:pt x="2891327" y="566252"/>
                  <a:pt x="2969914" y="536782"/>
                </a:cubicBezTo>
                <a:cubicBezTo>
                  <a:pt x="3048502" y="507311"/>
                  <a:pt x="3142526" y="492576"/>
                  <a:pt x="3251988" y="492576"/>
                </a:cubicBezTo>
                <a:cubicBezTo>
                  <a:pt x="3362852" y="492576"/>
                  <a:pt x="3456876" y="507311"/>
                  <a:pt x="3534060" y="536782"/>
                </a:cubicBezTo>
                <a:cubicBezTo>
                  <a:pt x="3536867" y="539588"/>
                  <a:pt x="3540375" y="540992"/>
                  <a:pt x="3544586" y="540992"/>
                </a:cubicBezTo>
                <a:cubicBezTo>
                  <a:pt x="3600719" y="528362"/>
                  <a:pt x="3641417" y="512223"/>
                  <a:pt x="3666677" y="492576"/>
                </a:cubicBezTo>
                <a:cubicBezTo>
                  <a:pt x="3669484" y="489770"/>
                  <a:pt x="3672641" y="486261"/>
                  <a:pt x="3676150" y="482051"/>
                </a:cubicBezTo>
                <a:cubicBezTo>
                  <a:pt x="3679658" y="477841"/>
                  <a:pt x="3682816" y="472228"/>
                  <a:pt x="3685623" y="465211"/>
                </a:cubicBezTo>
                <a:cubicBezTo>
                  <a:pt x="3688429" y="458194"/>
                  <a:pt x="3688429" y="449774"/>
                  <a:pt x="3685623" y="439951"/>
                </a:cubicBezTo>
                <a:cubicBezTo>
                  <a:pt x="3680009" y="424514"/>
                  <a:pt x="3671589" y="409779"/>
                  <a:pt x="3660362" y="395745"/>
                </a:cubicBezTo>
                <a:cubicBezTo>
                  <a:pt x="3651942" y="387325"/>
                  <a:pt x="3639663" y="377151"/>
                  <a:pt x="3623524" y="365222"/>
                </a:cubicBezTo>
                <a:cubicBezTo>
                  <a:pt x="3607386" y="353294"/>
                  <a:pt x="3587388" y="340313"/>
                  <a:pt x="3563531" y="326279"/>
                </a:cubicBezTo>
                <a:cubicBezTo>
                  <a:pt x="3570548" y="313649"/>
                  <a:pt x="3578968" y="302422"/>
                  <a:pt x="3588791" y="292599"/>
                </a:cubicBezTo>
                <a:cubicBezTo>
                  <a:pt x="3598615" y="282775"/>
                  <a:pt x="3610544" y="275759"/>
                  <a:pt x="3624577" y="271549"/>
                </a:cubicBezTo>
                <a:lnTo>
                  <a:pt x="3622472" y="271549"/>
                </a:lnTo>
                <a:cubicBezTo>
                  <a:pt x="3632295" y="264532"/>
                  <a:pt x="3642119" y="259620"/>
                  <a:pt x="3651942" y="256814"/>
                </a:cubicBezTo>
                <a:cubicBezTo>
                  <a:pt x="3661765" y="254007"/>
                  <a:pt x="3670887" y="251200"/>
                  <a:pt x="3679307" y="248393"/>
                </a:cubicBezTo>
                <a:cubicBezTo>
                  <a:pt x="3689131" y="245587"/>
                  <a:pt x="3698954" y="243482"/>
                  <a:pt x="3708778" y="242078"/>
                </a:cubicBezTo>
                <a:cubicBezTo>
                  <a:pt x="3718601" y="240675"/>
                  <a:pt x="3729126" y="239272"/>
                  <a:pt x="3740353" y="237868"/>
                </a:cubicBezTo>
                <a:close/>
                <a:moveTo>
                  <a:pt x="7128767" y="73676"/>
                </a:moveTo>
                <a:cubicBezTo>
                  <a:pt x="7138590" y="75080"/>
                  <a:pt x="7154027" y="81395"/>
                  <a:pt x="7175078" y="92622"/>
                </a:cubicBezTo>
                <a:cubicBezTo>
                  <a:pt x="7184900" y="98235"/>
                  <a:pt x="7195075" y="103848"/>
                  <a:pt x="7205600" y="109462"/>
                </a:cubicBezTo>
                <a:cubicBezTo>
                  <a:pt x="7216126" y="115075"/>
                  <a:pt x="7227001" y="121390"/>
                  <a:pt x="7238228" y="128407"/>
                </a:cubicBezTo>
                <a:cubicBezTo>
                  <a:pt x="7249455" y="135424"/>
                  <a:pt x="7261383" y="143142"/>
                  <a:pt x="7274014" y="151562"/>
                </a:cubicBezTo>
                <a:cubicBezTo>
                  <a:pt x="7286644" y="159982"/>
                  <a:pt x="7299274" y="169104"/>
                  <a:pt x="7311904" y="178928"/>
                </a:cubicBezTo>
                <a:cubicBezTo>
                  <a:pt x="7324534" y="187348"/>
                  <a:pt x="7336462" y="195417"/>
                  <a:pt x="7347690" y="203135"/>
                </a:cubicBezTo>
                <a:cubicBezTo>
                  <a:pt x="7358916" y="210854"/>
                  <a:pt x="7369441" y="218221"/>
                  <a:pt x="7379265" y="225238"/>
                </a:cubicBezTo>
                <a:cubicBezTo>
                  <a:pt x="7389088" y="232255"/>
                  <a:pt x="7398210" y="239272"/>
                  <a:pt x="7406630" y="246288"/>
                </a:cubicBezTo>
                <a:cubicBezTo>
                  <a:pt x="7415050" y="253305"/>
                  <a:pt x="7422768" y="260322"/>
                  <a:pt x="7429785" y="267339"/>
                </a:cubicBezTo>
                <a:cubicBezTo>
                  <a:pt x="7443818" y="278565"/>
                  <a:pt x="7450836" y="286284"/>
                  <a:pt x="7450836" y="290494"/>
                </a:cubicBezTo>
                <a:cubicBezTo>
                  <a:pt x="7449432" y="297511"/>
                  <a:pt x="7443117" y="310843"/>
                  <a:pt x="7431890" y="330489"/>
                </a:cubicBezTo>
                <a:cubicBezTo>
                  <a:pt x="7426276" y="338910"/>
                  <a:pt x="7419260" y="347330"/>
                  <a:pt x="7410840" y="355750"/>
                </a:cubicBezTo>
                <a:cubicBezTo>
                  <a:pt x="7402420" y="364170"/>
                  <a:pt x="7394000" y="372590"/>
                  <a:pt x="7385580" y="381010"/>
                </a:cubicBezTo>
                <a:cubicBezTo>
                  <a:pt x="7368740" y="399254"/>
                  <a:pt x="7351899" y="413989"/>
                  <a:pt x="7335060" y="425215"/>
                </a:cubicBezTo>
                <a:cubicBezTo>
                  <a:pt x="7318220" y="436442"/>
                  <a:pt x="7303484" y="442056"/>
                  <a:pt x="7290854" y="442056"/>
                </a:cubicBezTo>
                <a:cubicBezTo>
                  <a:pt x="7285240" y="440652"/>
                  <a:pt x="7279276" y="438898"/>
                  <a:pt x="7272961" y="436793"/>
                </a:cubicBezTo>
                <a:cubicBezTo>
                  <a:pt x="7266646" y="434688"/>
                  <a:pt x="7258576" y="430829"/>
                  <a:pt x="7248753" y="425215"/>
                </a:cubicBezTo>
                <a:cubicBezTo>
                  <a:pt x="7240334" y="421005"/>
                  <a:pt x="7231913" y="416094"/>
                  <a:pt x="7223493" y="410480"/>
                </a:cubicBezTo>
                <a:cubicBezTo>
                  <a:pt x="7215072" y="404867"/>
                  <a:pt x="7206653" y="399955"/>
                  <a:pt x="7198232" y="395745"/>
                </a:cubicBezTo>
                <a:cubicBezTo>
                  <a:pt x="7187006" y="388728"/>
                  <a:pt x="7175779" y="382413"/>
                  <a:pt x="7164552" y="376800"/>
                </a:cubicBezTo>
                <a:cubicBezTo>
                  <a:pt x="7153326" y="371186"/>
                  <a:pt x="7142098" y="364871"/>
                  <a:pt x="7130872" y="357855"/>
                </a:cubicBezTo>
                <a:cubicBezTo>
                  <a:pt x="7119645" y="366275"/>
                  <a:pt x="7108067" y="373993"/>
                  <a:pt x="7096138" y="381010"/>
                </a:cubicBezTo>
                <a:cubicBezTo>
                  <a:pt x="7084210" y="388027"/>
                  <a:pt x="7072632" y="395043"/>
                  <a:pt x="7061406" y="402060"/>
                </a:cubicBezTo>
                <a:cubicBezTo>
                  <a:pt x="7052986" y="409077"/>
                  <a:pt x="7044566" y="414690"/>
                  <a:pt x="7036146" y="418900"/>
                </a:cubicBezTo>
                <a:cubicBezTo>
                  <a:pt x="7027726" y="423111"/>
                  <a:pt x="7018604" y="428022"/>
                  <a:pt x="7008780" y="433636"/>
                </a:cubicBezTo>
                <a:cubicBezTo>
                  <a:pt x="6991940" y="442056"/>
                  <a:pt x="6980713" y="446266"/>
                  <a:pt x="6975100" y="446266"/>
                </a:cubicBezTo>
                <a:cubicBezTo>
                  <a:pt x="6962470" y="446266"/>
                  <a:pt x="6946331" y="440652"/>
                  <a:pt x="6926684" y="429426"/>
                </a:cubicBezTo>
                <a:cubicBezTo>
                  <a:pt x="6918264" y="423812"/>
                  <a:pt x="6909844" y="417146"/>
                  <a:pt x="6901424" y="409428"/>
                </a:cubicBezTo>
                <a:cubicBezTo>
                  <a:pt x="6893004" y="401709"/>
                  <a:pt x="6884584" y="394342"/>
                  <a:pt x="6876164" y="387325"/>
                </a:cubicBezTo>
                <a:cubicBezTo>
                  <a:pt x="6859324" y="371888"/>
                  <a:pt x="6845290" y="355750"/>
                  <a:pt x="6834064" y="338910"/>
                </a:cubicBezTo>
                <a:cubicBezTo>
                  <a:pt x="6822836" y="322069"/>
                  <a:pt x="6817223" y="306632"/>
                  <a:pt x="6817223" y="292599"/>
                </a:cubicBezTo>
                <a:lnTo>
                  <a:pt x="6808804" y="290494"/>
                </a:lnTo>
                <a:cubicBezTo>
                  <a:pt x="6831256" y="273654"/>
                  <a:pt x="6852306" y="257515"/>
                  <a:pt x="6871954" y="242078"/>
                </a:cubicBezTo>
                <a:cubicBezTo>
                  <a:pt x="6891600" y="226642"/>
                  <a:pt x="6911950" y="211906"/>
                  <a:pt x="6933000" y="197873"/>
                </a:cubicBezTo>
                <a:cubicBezTo>
                  <a:pt x="6948436" y="185243"/>
                  <a:pt x="6964925" y="172963"/>
                  <a:pt x="6982468" y="161035"/>
                </a:cubicBezTo>
                <a:cubicBezTo>
                  <a:pt x="7000009" y="149106"/>
                  <a:pt x="7018604" y="137529"/>
                  <a:pt x="7038251" y="126302"/>
                </a:cubicBezTo>
                <a:cubicBezTo>
                  <a:pt x="7056494" y="115075"/>
                  <a:pt x="7073334" y="105252"/>
                  <a:pt x="7088771" y="96832"/>
                </a:cubicBezTo>
                <a:cubicBezTo>
                  <a:pt x="7104208" y="88411"/>
                  <a:pt x="7117540" y="80693"/>
                  <a:pt x="7128767" y="73676"/>
                </a:cubicBezTo>
                <a:close/>
                <a:moveTo>
                  <a:pt x="3334083" y="0"/>
                </a:moveTo>
                <a:cubicBezTo>
                  <a:pt x="3341100" y="0"/>
                  <a:pt x="3350572" y="351"/>
                  <a:pt x="3362501" y="1053"/>
                </a:cubicBezTo>
                <a:cubicBezTo>
                  <a:pt x="3374429" y="1755"/>
                  <a:pt x="3381095" y="2106"/>
                  <a:pt x="3382499" y="2106"/>
                </a:cubicBezTo>
                <a:cubicBezTo>
                  <a:pt x="3390919" y="10526"/>
                  <a:pt x="3398287" y="19296"/>
                  <a:pt x="3404602" y="28418"/>
                </a:cubicBezTo>
                <a:cubicBezTo>
                  <a:pt x="3410917" y="37540"/>
                  <a:pt x="3417582" y="46311"/>
                  <a:pt x="3424599" y="54731"/>
                </a:cubicBezTo>
                <a:cubicBezTo>
                  <a:pt x="3431616" y="65958"/>
                  <a:pt x="3437230" y="78237"/>
                  <a:pt x="3441439" y="91569"/>
                </a:cubicBezTo>
                <a:cubicBezTo>
                  <a:pt x="3445650" y="104901"/>
                  <a:pt x="3449158" y="117180"/>
                  <a:pt x="3451964" y="128407"/>
                </a:cubicBezTo>
                <a:cubicBezTo>
                  <a:pt x="3454771" y="136827"/>
                  <a:pt x="3458279" y="148054"/>
                  <a:pt x="3462490" y="162087"/>
                </a:cubicBezTo>
                <a:cubicBezTo>
                  <a:pt x="3466700" y="176121"/>
                  <a:pt x="3469507" y="188751"/>
                  <a:pt x="3470909" y="199978"/>
                </a:cubicBezTo>
                <a:cubicBezTo>
                  <a:pt x="3472313" y="209801"/>
                  <a:pt x="3472313" y="221028"/>
                  <a:pt x="3470909" y="233658"/>
                </a:cubicBezTo>
                <a:cubicBezTo>
                  <a:pt x="3469507" y="246288"/>
                  <a:pt x="3469507" y="256814"/>
                  <a:pt x="3470909" y="265234"/>
                </a:cubicBezTo>
                <a:cubicBezTo>
                  <a:pt x="3463893" y="273654"/>
                  <a:pt x="3454070" y="281372"/>
                  <a:pt x="3441439" y="288389"/>
                </a:cubicBezTo>
                <a:cubicBezTo>
                  <a:pt x="3428809" y="295406"/>
                  <a:pt x="3418986" y="301721"/>
                  <a:pt x="3411969" y="307334"/>
                </a:cubicBezTo>
                <a:cubicBezTo>
                  <a:pt x="3404952" y="311544"/>
                  <a:pt x="3398638" y="316807"/>
                  <a:pt x="3393024" y="323122"/>
                </a:cubicBezTo>
                <a:cubicBezTo>
                  <a:pt x="3387411" y="329437"/>
                  <a:pt x="3382499" y="333998"/>
                  <a:pt x="3378289" y="336804"/>
                </a:cubicBezTo>
                <a:cubicBezTo>
                  <a:pt x="3375482" y="339611"/>
                  <a:pt x="3372676" y="341716"/>
                  <a:pt x="3369869" y="343120"/>
                </a:cubicBezTo>
                <a:cubicBezTo>
                  <a:pt x="3364255" y="348733"/>
                  <a:pt x="3361449" y="352241"/>
                  <a:pt x="3361449" y="353645"/>
                </a:cubicBezTo>
                <a:lnTo>
                  <a:pt x="3361449" y="391535"/>
                </a:lnTo>
                <a:lnTo>
                  <a:pt x="3361449" y="404165"/>
                </a:lnTo>
                <a:cubicBezTo>
                  <a:pt x="3360045" y="413989"/>
                  <a:pt x="3358641" y="419602"/>
                  <a:pt x="3357239" y="421005"/>
                </a:cubicBezTo>
                <a:cubicBezTo>
                  <a:pt x="3353028" y="421005"/>
                  <a:pt x="3348819" y="421707"/>
                  <a:pt x="3344608" y="423111"/>
                </a:cubicBezTo>
                <a:cubicBezTo>
                  <a:pt x="3338995" y="423111"/>
                  <a:pt x="3330225" y="424163"/>
                  <a:pt x="3318296" y="426268"/>
                </a:cubicBezTo>
                <a:cubicBezTo>
                  <a:pt x="3306368" y="428373"/>
                  <a:pt x="3296894" y="429426"/>
                  <a:pt x="3289878" y="429426"/>
                </a:cubicBezTo>
                <a:cubicBezTo>
                  <a:pt x="3282862" y="429426"/>
                  <a:pt x="3276897" y="429776"/>
                  <a:pt x="3271985" y="430478"/>
                </a:cubicBezTo>
                <a:cubicBezTo>
                  <a:pt x="3267073" y="431180"/>
                  <a:pt x="3261109" y="431531"/>
                  <a:pt x="3254092" y="431531"/>
                </a:cubicBezTo>
                <a:lnTo>
                  <a:pt x="3216201" y="431531"/>
                </a:lnTo>
                <a:cubicBezTo>
                  <a:pt x="3209186" y="431531"/>
                  <a:pt x="3203922" y="431180"/>
                  <a:pt x="3200414" y="430478"/>
                </a:cubicBezTo>
                <a:cubicBezTo>
                  <a:pt x="3196906" y="429776"/>
                  <a:pt x="3193748" y="429426"/>
                  <a:pt x="3190942" y="429426"/>
                </a:cubicBezTo>
                <a:cubicBezTo>
                  <a:pt x="3181118" y="428022"/>
                  <a:pt x="3176206" y="425917"/>
                  <a:pt x="3176206" y="423111"/>
                </a:cubicBezTo>
                <a:cubicBezTo>
                  <a:pt x="3176206" y="420304"/>
                  <a:pt x="3176206" y="416795"/>
                  <a:pt x="3176206" y="412585"/>
                </a:cubicBezTo>
                <a:cubicBezTo>
                  <a:pt x="3176206" y="408375"/>
                  <a:pt x="3175505" y="402762"/>
                  <a:pt x="3174101" y="395745"/>
                </a:cubicBezTo>
                <a:cubicBezTo>
                  <a:pt x="3174101" y="388728"/>
                  <a:pt x="3174101" y="385571"/>
                  <a:pt x="3174101" y="386272"/>
                </a:cubicBezTo>
                <a:cubicBezTo>
                  <a:pt x="3174101" y="386974"/>
                  <a:pt x="3173399" y="383817"/>
                  <a:pt x="3171997" y="376800"/>
                </a:cubicBezTo>
                <a:lnTo>
                  <a:pt x="3171997" y="334699"/>
                </a:lnTo>
                <a:cubicBezTo>
                  <a:pt x="3171997" y="327683"/>
                  <a:pt x="3171997" y="321718"/>
                  <a:pt x="3171997" y="316807"/>
                </a:cubicBezTo>
                <a:cubicBezTo>
                  <a:pt x="3171997" y="311895"/>
                  <a:pt x="3172699" y="308036"/>
                  <a:pt x="3174101" y="305229"/>
                </a:cubicBezTo>
                <a:cubicBezTo>
                  <a:pt x="3174101" y="301019"/>
                  <a:pt x="3180416" y="296107"/>
                  <a:pt x="3193046" y="290494"/>
                </a:cubicBezTo>
                <a:cubicBezTo>
                  <a:pt x="3201467" y="280670"/>
                  <a:pt x="3213395" y="270145"/>
                  <a:pt x="3228832" y="258918"/>
                </a:cubicBezTo>
                <a:cubicBezTo>
                  <a:pt x="3235849" y="254708"/>
                  <a:pt x="3242164" y="250148"/>
                  <a:pt x="3247777" y="245236"/>
                </a:cubicBezTo>
                <a:cubicBezTo>
                  <a:pt x="3253390" y="240324"/>
                  <a:pt x="3259004" y="236465"/>
                  <a:pt x="3264617" y="233658"/>
                </a:cubicBezTo>
                <a:cubicBezTo>
                  <a:pt x="3268828" y="230852"/>
                  <a:pt x="3273037" y="228746"/>
                  <a:pt x="3277247" y="227343"/>
                </a:cubicBezTo>
                <a:cubicBezTo>
                  <a:pt x="3281458" y="225940"/>
                  <a:pt x="3284264" y="223835"/>
                  <a:pt x="3285667" y="221028"/>
                </a:cubicBezTo>
                <a:lnTo>
                  <a:pt x="3275143" y="193663"/>
                </a:lnTo>
                <a:cubicBezTo>
                  <a:pt x="3272336" y="193663"/>
                  <a:pt x="3263916" y="197171"/>
                  <a:pt x="3249882" y="204188"/>
                </a:cubicBezTo>
                <a:cubicBezTo>
                  <a:pt x="3242865" y="209801"/>
                  <a:pt x="3236550" y="214362"/>
                  <a:pt x="3230937" y="217871"/>
                </a:cubicBezTo>
                <a:cubicBezTo>
                  <a:pt x="3225324" y="221379"/>
                  <a:pt x="3219009" y="225940"/>
                  <a:pt x="3211992" y="231553"/>
                </a:cubicBezTo>
                <a:cubicBezTo>
                  <a:pt x="3197958" y="239973"/>
                  <a:pt x="3183223" y="249095"/>
                  <a:pt x="3167786" y="258918"/>
                </a:cubicBezTo>
                <a:cubicBezTo>
                  <a:pt x="3162173" y="264532"/>
                  <a:pt x="3156910" y="269444"/>
                  <a:pt x="3151998" y="273654"/>
                </a:cubicBezTo>
                <a:cubicBezTo>
                  <a:pt x="3147087" y="277864"/>
                  <a:pt x="3143227" y="282074"/>
                  <a:pt x="3140421" y="286284"/>
                </a:cubicBezTo>
                <a:lnTo>
                  <a:pt x="3138316" y="292599"/>
                </a:lnTo>
                <a:cubicBezTo>
                  <a:pt x="3135509" y="292599"/>
                  <a:pt x="3129194" y="288389"/>
                  <a:pt x="3119370" y="279969"/>
                </a:cubicBezTo>
                <a:cubicBezTo>
                  <a:pt x="3115161" y="274355"/>
                  <a:pt x="3110600" y="268040"/>
                  <a:pt x="3105689" y="261024"/>
                </a:cubicBezTo>
                <a:cubicBezTo>
                  <a:pt x="3100776" y="254007"/>
                  <a:pt x="3094812" y="246990"/>
                  <a:pt x="3087795" y="239973"/>
                </a:cubicBezTo>
                <a:cubicBezTo>
                  <a:pt x="3083585" y="232957"/>
                  <a:pt x="3079024" y="224536"/>
                  <a:pt x="3074113" y="214713"/>
                </a:cubicBezTo>
                <a:cubicBezTo>
                  <a:pt x="3069202" y="204890"/>
                  <a:pt x="3063938" y="194364"/>
                  <a:pt x="3058325" y="183138"/>
                </a:cubicBezTo>
                <a:cubicBezTo>
                  <a:pt x="3054115" y="171911"/>
                  <a:pt x="3051308" y="158579"/>
                  <a:pt x="3049905" y="143142"/>
                </a:cubicBezTo>
                <a:cubicBezTo>
                  <a:pt x="3048502" y="127705"/>
                  <a:pt x="3047098" y="114373"/>
                  <a:pt x="3045695" y="103147"/>
                </a:cubicBezTo>
                <a:cubicBezTo>
                  <a:pt x="3048502" y="97533"/>
                  <a:pt x="3052712" y="91218"/>
                  <a:pt x="3058325" y="84201"/>
                </a:cubicBezTo>
                <a:cubicBezTo>
                  <a:pt x="3063938" y="77185"/>
                  <a:pt x="3070955" y="71571"/>
                  <a:pt x="3079375" y="67361"/>
                </a:cubicBezTo>
                <a:cubicBezTo>
                  <a:pt x="3087795" y="60345"/>
                  <a:pt x="3097268" y="55082"/>
                  <a:pt x="3107793" y="51574"/>
                </a:cubicBezTo>
                <a:cubicBezTo>
                  <a:pt x="3118318" y="48065"/>
                  <a:pt x="3129194" y="43504"/>
                  <a:pt x="3140421" y="37891"/>
                </a:cubicBezTo>
                <a:cubicBezTo>
                  <a:pt x="3151648" y="35084"/>
                  <a:pt x="3162874" y="31927"/>
                  <a:pt x="3174101" y="28418"/>
                </a:cubicBezTo>
                <a:cubicBezTo>
                  <a:pt x="3185329" y="24910"/>
                  <a:pt x="3197958" y="21752"/>
                  <a:pt x="3211992" y="18946"/>
                </a:cubicBezTo>
                <a:cubicBezTo>
                  <a:pt x="3223218" y="14736"/>
                  <a:pt x="3234445" y="11929"/>
                  <a:pt x="3245673" y="10526"/>
                </a:cubicBezTo>
                <a:cubicBezTo>
                  <a:pt x="3256899" y="9122"/>
                  <a:pt x="3267424" y="7017"/>
                  <a:pt x="3277247" y="4210"/>
                </a:cubicBezTo>
                <a:cubicBezTo>
                  <a:pt x="3288475" y="2807"/>
                  <a:pt x="3298999" y="1755"/>
                  <a:pt x="3308823" y="1053"/>
                </a:cubicBezTo>
                <a:cubicBezTo>
                  <a:pt x="3318647" y="351"/>
                  <a:pt x="3327067" y="0"/>
                  <a:pt x="3334083" y="0"/>
                </a:cubicBez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xmlns="" id="{4D192205-7C59-2293-4CEC-96C1C07987AE}"/>
              </a:ext>
            </a:extLst>
          </p:cNvPr>
          <p:cNvSpPr txBox="1">
            <a:spLocks noChangeAspect="1"/>
          </p:cNvSpPr>
          <p:nvPr/>
        </p:nvSpPr>
        <p:spPr>
          <a:xfrm>
            <a:off x="2896158" y="-5851808"/>
            <a:ext cx="11639900" cy="493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</a:rPr>
              <a:t>KHỞI ĐỘNG</a:t>
            </a: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 Karaoke HD _ Em Yêu Trường Em - Âm Nhạc Lớp 3 __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xmlns="" id="{D2CD9555-2541-1038-1655-93ADAFF597D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24" end="87004.9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4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Hình ảnh 50">
            <a:extLst>
              <a:ext uri="{FF2B5EF4-FFF2-40B4-BE49-F238E27FC236}">
                <a16:creationId xmlns:a16="http://schemas.microsoft.com/office/drawing/2014/main" xmlns="" id="{0A9E4582-8683-0FEA-08D7-D17A435EA9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327681" y="0"/>
            <a:ext cx="8960319" cy="10287000"/>
            <a:chOff x="0" y="0"/>
            <a:chExt cx="2359919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9920" cy="2709333"/>
            </a:xfrm>
            <a:custGeom>
              <a:avLst/>
              <a:gdLst/>
              <a:ahLst/>
              <a:cxnLst/>
              <a:rect l="l" t="t" r="r" b="b"/>
              <a:pathLst>
                <a:path w="2359920" h="2709333">
                  <a:moveTo>
                    <a:pt x="0" y="0"/>
                  </a:moveTo>
                  <a:lnTo>
                    <a:pt x="2359920" y="0"/>
                  </a:lnTo>
                  <a:lnTo>
                    <a:pt x="235992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35991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6322087" y="5952969"/>
            <a:ext cx="2716536" cy="2909275"/>
          </a:xfrm>
          <a:custGeom>
            <a:avLst/>
            <a:gdLst/>
            <a:ahLst/>
            <a:cxnLst/>
            <a:rect l="l" t="t" r="r" b="b"/>
            <a:pathLst>
              <a:path w="2716536" h="2909275">
                <a:moveTo>
                  <a:pt x="0" y="0"/>
                </a:moveTo>
                <a:lnTo>
                  <a:pt x="2716536" y="0"/>
                </a:lnTo>
                <a:lnTo>
                  <a:pt x="2716536" y="2909276"/>
                </a:lnTo>
                <a:lnTo>
                  <a:pt x="0" y="2909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1197" y="503776"/>
            <a:ext cx="592100" cy="592100"/>
          </a:xfrm>
          <a:custGeom>
            <a:avLst/>
            <a:gdLst/>
            <a:ahLst/>
            <a:cxnLst/>
            <a:rect l="l" t="t" r="r" b="b"/>
            <a:pathLst>
              <a:path w="592100" h="592100">
                <a:moveTo>
                  <a:pt x="0" y="0"/>
                </a:moveTo>
                <a:lnTo>
                  <a:pt x="592100" y="0"/>
                </a:lnTo>
                <a:lnTo>
                  <a:pt x="592100" y="592100"/>
                </a:lnTo>
                <a:lnTo>
                  <a:pt x="0" y="592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83297" y="124433"/>
            <a:ext cx="379343" cy="379343"/>
          </a:xfrm>
          <a:custGeom>
            <a:avLst/>
            <a:gdLst/>
            <a:ahLst/>
            <a:cxnLst/>
            <a:rect l="l" t="t" r="r" b="b"/>
            <a:pathLst>
              <a:path w="379343" h="379343">
                <a:moveTo>
                  <a:pt x="0" y="0"/>
                </a:moveTo>
                <a:lnTo>
                  <a:pt x="379343" y="0"/>
                </a:lnTo>
                <a:lnTo>
                  <a:pt x="379343" y="379343"/>
                </a:lnTo>
                <a:lnTo>
                  <a:pt x="0" y="3793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8296187" y="7532512"/>
            <a:ext cx="1675128" cy="2800366"/>
          </a:xfrm>
          <a:custGeom>
            <a:avLst/>
            <a:gdLst/>
            <a:ahLst/>
            <a:cxnLst/>
            <a:rect l="l" t="t" r="r" b="b"/>
            <a:pathLst>
              <a:path w="1675128" h="2800366">
                <a:moveTo>
                  <a:pt x="0" y="0"/>
                </a:moveTo>
                <a:lnTo>
                  <a:pt x="1675128" y="0"/>
                </a:lnTo>
                <a:lnTo>
                  <a:pt x="1675128" y="2800366"/>
                </a:lnTo>
                <a:lnTo>
                  <a:pt x="0" y="28003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-473233" y="8067571"/>
            <a:ext cx="3352290" cy="2505075"/>
          </a:xfrm>
          <a:custGeom>
            <a:avLst/>
            <a:gdLst/>
            <a:ahLst/>
            <a:cxnLst/>
            <a:rect l="l" t="t" r="r" b="b"/>
            <a:pathLst>
              <a:path w="3352290" h="2505075">
                <a:moveTo>
                  <a:pt x="0" y="0"/>
                </a:moveTo>
                <a:lnTo>
                  <a:pt x="3352290" y="0"/>
                </a:lnTo>
                <a:lnTo>
                  <a:pt x="3352290" y="2505075"/>
                </a:lnTo>
                <a:lnTo>
                  <a:pt x="0" y="25050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2B3BFBD5-02E5-011D-EDE1-C360BBF083FE}"/>
              </a:ext>
            </a:extLst>
          </p:cNvPr>
          <p:cNvGrpSpPr/>
          <p:nvPr/>
        </p:nvGrpSpPr>
        <p:grpSpPr>
          <a:xfrm>
            <a:off x="683301" y="314105"/>
            <a:ext cx="8264542" cy="2619596"/>
            <a:chOff x="683301" y="314105"/>
            <a:chExt cx="8264542" cy="2619596"/>
          </a:xfrm>
        </p:grpSpPr>
        <p:grpSp>
          <p:nvGrpSpPr>
            <p:cNvPr id="23" name="Group 23"/>
            <p:cNvGrpSpPr/>
            <p:nvPr/>
          </p:nvGrpSpPr>
          <p:grpSpPr>
            <a:xfrm>
              <a:off x="683301" y="314105"/>
              <a:ext cx="8264542" cy="2619596"/>
              <a:chOff x="0" y="0"/>
              <a:chExt cx="6310662" cy="414137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10662" cy="4141372"/>
              </a:xfrm>
              <a:custGeom>
                <a:avLst/>
                <a:gdLst/>
                <a:ahLst/>
                <a:cxnLst/>
                <a:rect l="l" t="t" r="r" b="b"/>
                <a:pathLst>
                  <a:path w="6310662" h="4141372">
                    <a:moveTo>
                      <a:pt x="0" y="0"/>
                    </a:moveTo>
                    <a:lnTo>
                      <a:pt x="6310662" y="0"/>
                    </a:lnTo>
                    <a:lnTo>
                      <a:pt x="6310662" y="4141372"/>
                    </a:lnTo>
                    <a:lnTo>
                      <a:pt x="0" y="41413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92604" y="60772"/>
                <a:ext cx="6125454" cy="4019829"/>
              </a:xfrm>
              <a:custGeom>
                <a:avLst/>
                <a:gdLst/>
                <a:ahLst/>
                <a:cxnLst/>
                <a:rect l="l" t="t" r="r" b="b"/>
                <a:pathLst>
                  <a:path w="6125454" h="4019829">
                    <a:moveTo>
                      <a:pt x="0" y="0"/>
                    </a:moveTo>
                    <a:lnTo>
                      <a:pt x="6125454" y="0"/>
                    </a:lnTo>
                    <a:lnTo>
                      <a:pt x="6125454" y="4019829"/>
                    </a:lnTo>
                    <a:lnTo>
                      <a:pt x="0" y="40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xmlns="" id="{B4B9A8A5-8385-A0BD-8D19-25F184329910}"/>
                </a:ext>
              </a:extLst>
            </p:cNvPr>
            <p:cNvSpPr txBox="1"/>
            <p:nvPr/>
          </p:nvSpPr>
          <p:spPr>
            <a:xfrm>
              <a:off x="971558" y="539809"/>
              <a:ext cx="758490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800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Vì sao bạn nhỏ trong bài lại thấy yêu ngôi trường của mình?</a:t>
              </a:r>
              <a:endParaRPr lang="en-US" sz="4800"/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xmlns="" id="{FA5D799F-BDAE-314B-E1E4-1D03158CA5F5}"/>
              </a:ext>
            </a:extLst>
          </p:cNvPr>
          <p:cNvGrpSpPr/>
          <p:nvPr/>
        </p:nvGrpSpPr>
        <p:grpSpPr>
          <a:xfrm>
            <a:off x="9663372" y="409341"/>
            <a:ext cx="8396028" cy="2546683"/>
            <a:chOff x="9663372" y="409341"/>
            <a:chExt cx="8396028" cy="2546683"/>
          </a:xfrm>
        </p:grpSpPr>
        <p:sp>
          <p:nvSpPr>
            <p:cNvPr id="11" name="Freeform 11"/>
            <p:cNvSpPr/>
            <p:nvPr/>
          </p:nvSpPr>
          <p:spPr>
            <a:xfrm>
              <a:off x="9663372" y="409341"/>
              <a:ext cx="8396028" cy="2524360"/>
            </a:xfrm>
            <a:custGeom>
              <a:avLst/>
              <a:gdLst/>
              <a:ahLst/>
              <a:cxnLst/>
              <a:rect l="l" t="t" r="r" b="b"/>
              <a:pathLst>
                <a:path w="4053519" h="965475">
                  <a:moveTo>
                    <a:pt x="0" y="0"/>
                  </a:moveTo>
                  <a:lnTo>
                    <a:pt x="4053519" y="0"/>
                  </a:lnTo>
                  <a:lnTo>
                    <a:pt x="4053519" y="965474"/>
                  </a:lnTo>
                  <a:lnTo>
                    <a:pt x="0" y="965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xmlns="" id="{048FD22C-923B-8689-1C15-3AF1AFF81740}"/>
                </a:ext>
              </a:extLst>
            </p:cNvPr>
            <p:cNvSpPr txBox="1"/>
            <p:nvPr/>
          </p:nvSpPr>
          <p:spPr>
            <a:xfrm>
              <a:off x="10010978" y="647700"/>
              <a:ext cx="7743622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800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Vì trường học có thầy cô, có bè bạn, là nơi nuôi dưỡng tâm hồn bạn nhỏ.</a:t>
              </a:r>
              <a:endParaRPr lang="en-US" sz="4800"/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xmlns="" id="{182753FF-4B75-8030-5764-01C108372B22}"/>
              </a:ext>
            </a:extLst>
          </p:cNvPr>
          <p:cNvGrpSpPr/>
          <p:nvPr/>
        </p:nvGrpSpPr>
        <p:grpSpPr>
          <a:xfrm>
            <a:off x="683301" y="4004866"/>
            <a:ext cx="8264542" cy="2619596"/>
            <a:chOff x="683301" y="3156595"/>
            <a:chExt cx="8264542" cy="2619596"/>
          </a:xfrm>
        </p:grpSpPr>
        <p:grpSp>
          <p:nvGrpSpPr>
            <p:cNvPr id="42" name="Group 23">
              <a:extLst>
                <a:ext uri="{FF2B5EF4-FFF2-40B4-BE49-F238E27FC236}">
                  <a16:creationId xmlns:a16="http://schemas.microsoft.com/office/drawing/2014/main" xmlns="" id="{A124D217-F158-6D4C-C787-6E387B0300E8}"/>
                </a:ext>
              </a:extLst>
            </p:cNvPr>
            <p:cNvGrpSpPr/>
            <p:nvPr/>
          </p:nvGrpSpPr>
          <p:grpSpPr>
            <a:xfrm>
              <a:off x="683301" y="3156595"/>
              <a:ext cx="8264542" cy="2619596"/>
              <a:chOff x="0" y="0"/>
              <a:chExt cx="6310662" cy="4141372"/>
            </a:xfrm>
          </p:grpSpPr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xmlns="" id="{FD251B52-E029-DDD0-8463-496D65C7AE66}"/>
                  </a:ext>
                </a:extLst>
              </p:cNvPr>
              <p:cNvSpPr/>
              <p:nvPr/>
            </p:nvSpPr>
            <p:spPr>
              <a:xfrm>
                <a:off x="0" y="0"/>
                <a:ext cx="6310662" cy="4141372"/>
              </a:xfrm>
              <a:custGeom>
                <a:avLst/>
                <a:gdLst/>
                <a:ahLst/>
                <a:cxnLst/>
                <a:rect l="l" t="t" r="r" b="b"/>
                <a:pathLst>
                  <a:path w="6310662" h="4141372">
                    <a:moveTo>
                      <a:pt x="0" y="0"/>
                    </a:moveTo>
                    <a:lnTo>
                      <a:pt x="6310662" y="0"/>
                    </a:lnTo>
                    <a:lnTo>
                      <a:pt x="6310662" y="4141372"/>
                    </a:lnTo>
                    <a:lnTo>
                      <a:pt x="0" y="41413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xmlns="" id="{71D9E083-51FE-6B97-2147-7FAC5D57847A}"/>
                  </a:ext>
                </a:extLst>
              </p:cNvPr>
              <p:cNvSpPr/>
              <p:nvPr/>
            </p:nvSpPr>
            <p:spPr>
              <a:xfrm>
                <a:off x="92604" y="60772"/>
                <a:ext cx="6125454" cy="4019829"/>
              </a:xfrm>
              <a:custGeom>
                <a:avLst/>
                <a:gdLst/>
                <a:ahLst/>
                <a:cxnLst/>
                <a:rect l="l" t="t" r="r" b="b"/>
                <a:pathLst>
                  <a:path w="6125454" h="4019829">
                    <a:moveTo>
                      <a:pt x="0" y="0"/>
                    </a:moveTo>
                    <a:lnTo>
                      <a:pt x="6125454" y="0"/>
                    </a:lnTo>
                    <a:lnTo>
                      <a:pt x="6125454" y="4019829"/>
                    </a:lnTo>
                    <a:lnTo>
                      <a:pt x="0" y="40198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xmlns="" id="{18DB6D35-83AD-50C4-1B42-CBABEDAF5CCA}"/>
                </a:ext>
              </a:extLst>
            </p:cNvPr>
            <p:cNvSpPr txBox="1"/>
            <p:nvPr/>
          </p:nvSpPr>
          <p:spPr>
            <a:xfrm>
              <a:off x="985087" y="3729181"/>
              <a:ext cx="755784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800" i="1" spc="8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Em cần làm gì để thể hiện tình yêu với trường lớp?</a:t>
              </a:r>
              <a:endParaRPr lang="en-US" sz="4800" spc="80"/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xmlns="" id="{066F163C-86F8-D100-5743-E885413587B6}"/>
              </a:ext>
            </a:extLst>
          </p:cNvPr>
          <p:cNvGrpSpPr/>
          <p:nvPr/>
        </p:nvGrpSpPr>
        <p:grpSpPr>
          <a:xfrm>
            <a:off x="9663372" y="3251830"/>
            <a:ext cx="8396028" cy="3720469"/>
            <a:chOff x="9663372" y="3251830"/>
            <a:chExt cx="8396028" cy="3720469"/>
          </a:xfrm>
        </p:grpSpPr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xmlns="" id="{25F61135-6E35-3857-8D4C-8B0139C8ADE0}"/>
                </a:ext>
              </a:extLst>
            </p:cNvPr>
            <p:cNvSpPr/>
            <p:nvPr/>
          </p:nvSpPr>
          <p:spPr>
            <a:xfrm>
              <a:off x="9663372" y="3251830"/>
              <a:ext cx="8396028" cy="3720469"/>
            </a:xfrm>
            <a:custGeom>
              <a:avLst/>
              <a:gdLst/>
              <a:ahLst/>
              <a:cxnLst/>
              <a:rect l="l" t="t" r="r" b="b"/>
              <a:pathLst>
                <a:path w="4053519" h="965475">
                  <a:moveTo>
                    <a:pt x="0" y="0"/>
                  </a:moveTo>
                  <a:lnTo>
                    <a:pt x="4053519" y="0"/>
                  </a:lnTo>
                  <a:lnTo>
                    <a:pt x="4053519" y="965474"/>
                  </a:lnTo>
                  <a:lnTo>
                    <a:pt x="0" y="965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xmlns="" id="{1CEF99BF-37F1-FF0F-36A0-F8BD75868AAA}"/>
                </a:ext>
              </a:extLst>
            </p:cNvPr>
            <p:cNvSpPr txBox="1"/>
            <p:nvPr/>
          </p:nvSpPr>
          <p:spPr>
            <a:xfrm>
              <a:off x="9753600" y="4083875"/>
              <a:ext cx="8001000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800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Chăm ngoan, học tốt, lễ phép với thầy cô, đoàn kết với bạn bè,...</a:t>
              </a:r>
              <a:endParaRPr lang="en-US" sz="480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508191-5590-7232-C76D-04D71839F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A88C5670-DB8F-572F-A4D2-EDD301394961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33559FC6-599F-4D0C-8107-A94D3DFA9F48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26E5BCC5-B060-D47C-B65F-854A0CDB40E6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6F483C41-FCE5-FFDF-A141-A07492161502}"/>
              </a:ext>
            </a:extLst>
          </p:cNvPr>
          <p:cNvGrpSpPr/>
          <p:nvPr/>
        </p:nvGrpSpPr>
        <p:grpSpPr>
          <a:xfrm>
            <a:off x="2743200" y="795402"/>
            <a:ext cx="11945816" cy="7609990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C6B37536-BECB-D8DA-AAD9-206812EC6CD1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C33B73E6-C063-DCB8-04B7-298B0A8DDFA7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BA2317CC-A5F6-4399-4D0A-EC15C38B23E5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3E042232-A835-CE38-D8DD-87EC2AE2645B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BA79DD73-39D3-0A4A-3FE5-A2D203B337EB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F2B22C15-1D40-D706-ABCE-94D3FEA2972D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DBEBE103-8729-78BD-5A10-272AED8DFA5F}"/>
              </a:ext>
            </a:extLst>
          </p:cNvPr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12F30919-06BF-A937-2790-5EE8C8D64C9D}"/>
              </a:ext>
            </a:extLst>
          </p:cNvPr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CD0C3405-ECB7-3621-748C-8961F09A48DE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5D053953-6968-2C1A-9603-F01D62D1E918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B4816949-DFC4-F67F-D6E2-B4D6ABEB3AD3}"/>
              </a:ext>
            </a:extLst>
          </p:cNvPr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16E56824-F093-7BE0-E31D-A37C86FD5BE1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xmlns="" id="{FA50EF2F-C83F-C23C-CCC3-65A679B92A57}"/>
              </a:ext>
            </a:extLst>
          </p:cNvPr>
          <p:cNvSpPr txBox="1">
            <a:spLocks noChangeAspect="1"/>
          </p:cNvSpPr>
          <p:nvPr/>
        </p:nvSpPr>
        <p:spPr>
          <a:xfrm>
            <a:off x="2896158" y="-5851808"/>
            <a:ext cx="11639900" cy="493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</a:rPr>
              <a:t>KHỞI ĐỘNG</a:t>
            </a: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5276B5B2-796B-2BE9-40EE-800F6C4A3769}"/>
              </a:ext>
            </a:extLst>
          </p:cNvPr>
          <p:cNvSpPr/>
          <p:nvPr/>
        </p:nvSpPr>
        <p:spPr>
          <a:xfrm>
            <a:off x="5560730" y="2077236"/>
            <a:ext cx="6596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EF6A4A"/>
                </a:solidFill>
              </a:rPr>
              <a:t>HOẠT ĐỘNG 1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xmlns="" id="{7E1907F0-8EE8-4A54-203D-4931D5B42449}"/>
              </a:ext>
            </a:extLst>
          </p:cNvPr>
          <p:cNvSpPr/>
          <p:nvPr/>
        </p:nvSpPr>
        <p:spPr>
          <a:xfrm>
            <a:off x="2877762" y="3429474"/>
            <a:ext cx="1159522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600" i="1" spc="-260">
                <a:ln w="0"/>
                <a:latin typeface="+mj-lt"/>
              </a:rPr>
              <a:t>Tổng kết hoạt động tuần 26 và phương hướng hoạt động tuần 27 </a:t>
            </a:r>
            <a:endParaRPr lang="vi-VN" sz="9600" b="1" i="1" cap="none" spc="-260">
              <a:ln w="0"/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1139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D45AB071-43EB-8A34-8EFF-2164344992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xmlns="" id="{6F2A7369-4509-EF68-74B9-D2C63D201CD3}"/>
              </a:ext>
            </a:extLst>
          </p:cNvPr>
          <p:cNvGrpSpPr/>
          <p:nvPr/>
        </p:nvGrpSpPr>
        <p:grpSpPr>
          <a:xfrm>
            <a:off x="914400" y="266700"/>
            <a:ext cx="16383000" cy="8420244"/>
            <a:chOff x="1351107" y="2574125"/>
            <a:chExt cx="15011400" cy="7428445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xmlns="" id="{49CB7E61-F6FD-F1CA-8DE7-D0CBB25B5845}"/>
                </a:ext>
              </a:extLst>
            </p:cNvPr>
            <p:cNvGrpSpPr/>
            <p:nvPr/>
          </p:nvGrpSpPr>
          <p:grpSpPr>
            <a:xfrm>
              <a:off x="1351107" y="2574125"/>
              <a:ext cx="15011400" cy="7428445"/>
              <a:chOff x="1351107" y="2574125"/>
              <a:chExt cx="15011400" cy="7428445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xmlns="" id="{A7246288-23A4-D8D4-1C1C-EB81667E0F65}"/>
                  </a:ext>
                </a:extLst>
              </p:cNvPr>
              <p:cNvSpPr/>
              <p:nvPr/>
            </p:nvSpPr>
            <p:spPr>
              <a:xfrm>
                <a:off x="1351107" y="2582564"/>
                <a:ext cx="15011400" cy="7420006"/>
              </a:xfrm>
              <a:custGeom>
                <a:avLst/>
                <a:gdLst/>
                <a:ahLst/>
                <a:cxnLst/>
                <a:rect l="l" t="t" r="r" b="b"/>
                <a:pathLst>
                  <a:path w="6477606" h="4302210">
                    <a:moveTo>
                      <a:pt x="0" y="0"/>
                    </a:moveTo>
                    <a:lnTo>
                      <a:pt x="6477606" y="0"/>
                    </a:lnTo>
                    <a:lnTo>
                      <a:pt x="6477606" y="4302210"/>
                    </a:lnTo>
                    <a:lnTo>
                      <a:pt x="0" y="43022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xmlns="" id="{1274CA61-78DE-8C1E-29F8-2E1EB95C6FE1}"/>
                  </a:ext>
                </a:extLst>
              </p:cNvPr>
              <p:cNvSpPr/>
              <p:nvPr/>
            </p:nvSpPr>
            <p:spPr>
              <a:xfrm>
                <a:off x="4546408" y="2574125"/>
                <a:ext cx="8334686" cy="1465871"/>
              </a:xfrm>
              <a:custGeom>
                <a:avLst/>
                <a:gdLst/>
                <a:ahLst/>
                <a:cxnLst/>
                <a:rect l="l" t="t" r="r" b="b"/>
                <a:pathLst>
                  <a:path w="5692702" h="1465871">
                    <a:moveTo>
                      <a:pt x="0" y="0"/>
                    </a:moveTo>
                    <a:lnTo>
                      <a:pt x="5692702" y="0"/>
                    </a:lnTo>
                    <a:lnTo>
                      <a:pt x="5692702" y="1465871"/>
                    </a:lnTo>
                    <a:lnTo>
                      <a:pt x="0" y="14658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xmlns="" id="{4E30EB2D-74B2-D1C1-B345-3959B3143B7F}"/>
                  </a:ext>
                </a:extLst>
              </p:cNvPr>
              <p:cNvSpPr/>
              <p:nvPr/>
            </p:nvSpPr>
            <p:spPr>
              <a:xfrm>
                <a:off x="4725740" y="2932630"/>
                <a:ext cx="7494102" cy="6788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4400" b="1">
                    <a:ln w="0"/>
                  </a:rPr>
                  <a:t>ĐÁNH GIÁ KẾT QUẢ TUẦN 26</a:t>
                </a:r>
                <a:endParaRPr lang="vi-VN" sz="4400" b="1" cap="none" spc="0">
                  <a:ln w="0"/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xmlns="" id="{81A3A0C2-1C5E-1C1E-A49F-7286C63FAEBE}"/>
                </a:ext>
              </a:extLst>
            </p:cNvPr>
            <p:cNvSpPr/>
            <p:nvPr/>
          </p:nvSpPr>
          <p:spPr>
            <a:xfrm>
              <a:off x="2743200" y="5200650"/>
              <a:ext cx="12649200" cy="3523433"/>
            </a:xfrm>
            <a:prstGeom prst="rect">
              <a:avLst/>
            </a:prstGeom>
            <a:solidFill>
              <a:srgbClr val="FFF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-717662" flipH="1">
            <a:off x="16039852" y="675679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8C223E0C-0857-60EB-C167-9ACD77C14565}"/>
              </a:ext>
            </a:extLst>
          </p:cNvPr>
          <p:cNvSpPr txBox="1"/>
          <p:nvPr/>
        </p:nvSpPr>
        <p:spPr>
          <a:xfrm>
            <a:off x="3124200" y="2314403"/>
            <a:ext cx="14406419" cy="4768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 hoạt nền nếp.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 đua của đội cờ đỏ tổ chức.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quả hoạt động các phong trào.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số nội dung phát sinh trong tuần...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09DF6D-01B6-B2E1-FC53-57379557A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CAB36485-5D9E-C9D9-57EB-5158D097D8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xmlns="" id="{588299CE-E443-BB72-B167-0433CA76A204}"/>
              </a:ext>
            </a:extLst>
          </p:cNvPr>
          <p:cNvGrpSpPr/>
          <p:nvPr/>
        </p:nvGrpSpPr>
        <p:grpSpPr>
          <a:xfrm>
            <a:off x="914400" y="266700"/>
            <a:ext cx="16383000" cy="8420244"/>
            <a:chOff x="1351107" y="2574125"/>
            <a:chExt cx="15011400" cy="7428445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xmlns="" id="{C5742F1C-893A-6044-1697-3729CFFB2BBC}"/>
                </a:ext>
              </a:extLst>
            </p:cNvPr>
            <p:cNvGrpSpPr/>
            <p:nvPr/>
          </p:nvGrpSpPr>
          <p:grpSpPr>
            <a:xfrm>
              <a:off x="1351107" y="2574125"/>
              <a:ext cx="15011400" cy="7428445"/>
              <a:chOff x="1351107" y="2574125"/>
              <a:chExt cx="15011400" cy="7428445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xmlns="" id="{FD392714-4AC3-36A1-CA01-1CF2F4A2381C}"/>
                  </a:ext>
                </a:extLst>
              </p:cNvPr>
              <p:cNvSpPr/>
              <p:nvPr/>
            </p:nvSpPr>
            <p:spPr>
              <a:xfrm>
                <a:off x="1351107" y="2582564"/>
                <a:ext cx="15011400" cy="7420006"/>
              </a:xfrm>
              <a:custGeom>
                <a:avLst/>
                <a:gdLst/>
                <a:ahLst/>
                <a:cxnLst/>
                <a:rect l="l" t="t" r="r" b="b"/>
                <a:pathLst>
                  <a:path w="6477606" h="4302210">
                    <a:moveTo>
                      <a:pt x="0" y="0"/>
                    </a:moveTo>
                    <a:lnTo>
                      <a:pt x="6477606" y="0"/>
                    </a:lnTo>
                    <a:lnTo>
                      <a:pt x="6477606" y="4302210"/>
                    </a:lnTo>
                    <a:lnTo>
                      <a:pt x="0" y="43022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xmlns="" id="{D7EF8A01-38C3-BBDD-6232-91CB20C945C0}"/>
                  </a:ext>
                </a:extLst>
              </p:cNvPr>
              <p:cNvSpPr/>
              <p:nvPr/>
            </p:nvSpPr>
            <p:spPr>
              <a:xfrm>
                <a:off x="3671266" y="2574125"/>
                <a:ext cx="10084970" cy="1465871"/>
              </a:xfrm>
              <a:custGeom>
                <a:avLst/>
                <a:gdLst/>
                <a:ahLst/>
                <a:cxnLst/>
                <a:rect l="l" t="t" r="r" b="b"/>
                <a:pathLst>
                  <a:path w="5692702" h="1465871">
                    <a:moveTo>
                      <a:pt x="0" y="0"/>
                    </a:moveTo>
                    <a:lnTo>
                      <a:pt x="5692702" y="0"/>
                    </a:lnTo>
                    <a:lnTo>
                      <a:pt x="5692702" y="1465871"/>
                    </a:lnTo>
                    <a:lnTo>
                      <a:pt x="0" y="14658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xmlns="" id="{EBAAD428-B836-00D3-1D24-C1AB04AAF87D}"/>
                  </a:ext>
                </a:extLst>
              </p:cNvPr>
              <p:cNvSpPr/>
              <p:nvPr/>
            </p:nvSpPr>
            <p:spPr>
              <a:xfrm>
                <a:off x="4396002" y="2932630"/>
                <a:ext cx="8153592" cy="6788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4400" b="1">
                    <a:ln w="0"/>
                  </a:rPr>
                  <a:t>XÂY DỰNG KẾ HOẠCH TUẦN 27</a:t>
                </a:r>
                <a:endParaRPr lang="vi-VN" sz="4400" b="1" cap="none" spc="0">
                  <a:ln w="0"/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xmlns="" id="{3D2A8A7F-A8F7-4A10-C885-85CC979E6E40}"/>
                </a:ext>
              </a:extLst>
            </p:cNvPr>
            <p:cNvSpPr/>
            <p:nvPr/>
          </p:nvSpPr>
          <p:spPr>
            <a:xfrm>
              <a:off x="2743200" y="5200650"/>
              <a:ext cx="12649200" cy="3523433"/>
            </a:xfrm>
            <a:prstGeom prst="rect">
              <a:avLst/>
            </a:prstGeom>
            <a:solidFill>
              <a:srgbClr val="FFF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27F767AD-FF82-FD7E-239F-E3E0956C8304}"/>
              </a:ext>
            </a:extLst>
          </p:cNvPr>
          <p:cNvSpPr/>
          <p:nvPr/>
        </p:nvSpPr>
        <p:spPr>
          <a:xfrm rot="-717662" flipH="1">
            <a:off x="16039852" y="6756799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1FA37D35-9EE9-E12A-18A6-784291D56C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A61FB7B8-7443-39FC-A84A-987C71352E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25B3B924-0B8D-F2F0-36BF-848BAD65D1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C69F7408-5DE0-32CE-E5B8-A0E8AD3D97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6389C431-DC8C-5ED1-22D3-8B4700662B34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5E2CDFA5-B9BE-8545-591B-9CF6AC72DD8A}"/>
              </a:ext>
            </a:extLst>
          </p:cNvPr>
          <p:cNvSpPr txBox="1"/>
          <p:nvPr/>
        </p:nvSpPr>
        <p:spPr>
          <a:xfrm>
            <a:off x="3124201" y="2314403"/>
            <a:ext cx="12801600" cy="5969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hiện nền nếp trong tuần.</a:t>
            </a: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 đua học tập tốt theo chấm điểm của đội cờ đỏ.</a:t>
            </a: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hiện các hoạt động các phong trào.</a:t>
            </a:r>
          </a:p>
        </p:txBody>
      </p:sp>
    </p:spTree>
    <p:extLst>
      <p:ext uri="{BB962C8B-B14F-4D97-AF65-F5344CB8AC3E}">
        <p14:creationId xmlns:p14="http://schemas.microsoft.com/office/powerpoint/2010/main" val="91981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279</TotalTime>
  <Words>314</Words>
  <Application>Microsoft Office PowerPoint</Application>
  <PresentationFormat>Custom</PresentationFormat>
  <Paragraphs>34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Wingdings</vt:lpstr>
      <vt:lpstr>Calibri</vt:lpstr>
      <vt:lpstr>#9Slide03 Arima Madurai Black</vt:lpstr>
      <vt:lpstr>Times New Roman</vt:lpstr>
      <vt:lpstr>#9Slide03 Prompt Black</vt:lpstr>
      <vt:lpstr>SVN-Dumpling</vt:lpstr>
      <vt:lpstr>Arial</vt:lpstr>
      <vt:lpstr>SVN-Dumpling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7 - TUAN 24 - SHDC</dc:title>
  <dc:subject>9Slide.vn</dc:subject>
  <dc:creator>Hi There</dc:creator>
  <dc:description>9Slide.vn</dc:description>
  <cp:lastModifiedBy>HP</cp:lastModifiedBy>
  <cp:revision>30</cp:revision>
  <dcterms:created xsi:type="dcterms:W3CDTF">2006-08-16T00:00:00Z</dcterms:created>
  <dcterms:modified xsi:type="dcterms:W3CDTF">2025-03-02T02:44:23Z</dcterms:modified>
  <cp:category>9Slide.vn</cp:category>
  <dc:identifier>DAFqNt_XBVA</dc:identifier>
</cp:coreProperties>
</file>