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5" r:id="rId3"/>
    <p:sldId id="266" r:id="rId4"/>
    <p:sldId id="256" r:id="rId5"/>
    <p:sldId id="258" r:id="rId6"/>
    <p:sldId id="267" r:id="rId7"/>
    <p:sldId id="268" r:id="rId8"/>
  </p:sldIdLst>
  <p:sldSz cx="18288000" cy="10287000"/>
  <p:notesSz cx="6858000" cy="9144000"/>
  <p:embeddedFontLst>
    <p:embeddedFont>
      <p:font typeface="#9Slide03 Arima Madurai Black" panose="00000A00000000000000" pitchFamily="2" charset="-93"/>
      <p:bold r:id="rId9"/>
    </p:embeddedFont>
    <p:embeddedFont>
      <p:font typeface="#9Slide03 Prompt Black" panose="00000A00000000000000" pitchFamily="2" charset="-34"/>
      <p:bold r:id="rId10"/>
    </p:embeddedFont>
    <p:embeddedFont>
      <p:font typeface="SVN-Dumpling" panose="02000000000000000000" pitchFamily="2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68DF"/>
    <a:srgbClr val="64A1F1"/>
    <a:srgbClr val="EF6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3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B191D71-DCA4-D240-FF36-93CA4F2BC9E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E056FEF-D5C4-8D36-2AE7-6414E234D77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svg"/><Relationship Id="rId1" Type="http://schemas.openxmlformats.org/officeDocument/2006/relationships/tags" Target="../tags/tag1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537BE6A2-A6F7-754D-959D-5467D9BC0769}"/>
                </a:ext>
              </a:extLst>
            </p:cNvPr>
            <p:cNvSpPr/>
            <p:nvPr/>
          </p:nvSpPr>
          <p:spPr>
            <a:xfrm>
              <a:off x="1469545" y="2393366"/>
              <a:ext cx="6968877" cy="22872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YÊU THƯƠNG GIA ĐÌNH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spc="-28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TÔN TRỌNG PHỤ NỮ</a:t>
              </a:r>
              <a:endParaRPr kumimoji="0" lang="vi-VN" sz="6000" b="1" i="0" u="none" strike="noStrike" kern="1200" cap="none" spc="-28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id="{8DC7F79B-E09D-30D3-C617-44CDA82DF8B9}"/>
              </a:ext>
            </a:extLst>
          </p:cNvPr>
          <p:cNvSpPr>
            <a:spLocks noChangeAspect="1"/>
          </p:cNvSpPr>
          <p:nvPr/>
        </p:nvSpPr>
        <p:spPr>
          <a:xfrm>
            <a:off x="3896095" y="322406"/>
            <a:ext cx="10430722" cy="2325005"/>
          </a:xfrm>
          <a:custGeom>
            <a:avLst/>
            <a:gdLst/>
            <a:ahLst/>
            <a:cxnLst/>
            <a:rect l="l" t="t" r="r" b="b"/>
            <a:pathLst>
              <a:path w="10430722" h="2325005">
                <a:moveTo>
                  <a:pt x="7911760" y="2187416"/>
                </a:moveTo>
                <a:cubicBezTo>
                  <a:pt x="7930785" y="2187416"/>
                  <a:pt x="7946921" y="2194211"/>
                  <a:pt x="7960171" y="2207800"/>
                </a:cubicBezTo>
                <a:cubicBezTo>
                  <a:pt x="7973420" y="2221389"/>
                  <a:pt x="7980045" y="2237695"/>
                  <a:pt x="7980045" y="2256720"/>
                </a:cubicBezTo>
                <a:cubicBezTo>
                  <a:pt x="7980045" y="2275745"/>
                  <a:pt x="7973420" y="2291881"/>
                  <a:pt x="7960171" y="2305131"/>
                </a:cubicBezTo>
                <a:cubicBezTo>
                  <a:pt x="7946921" y="2318380"/>
                  <a:pt x="7930785" y="2325005"/>
                  <a:pt x="7911760" y="2325005"/>
                </a:cubicBezTo>
                <a:cubicBezTo>
                  <a:pt x="7892735" y="2325005"/>
                  <a:pt x="7876429" y="2318380"/>
                  <a:pt x="7862839" y="2305131"/>
                </a:cubicBezTo>
                <a:cubicBezTo>
                  <a:pt x="7849251" y="2291881"/>
                  <a:pt x="7842456" y="2275745"/>
                  <a:pt x="7842456" y="2256720"/>
                </a:cubicBezTo>
                <a:cubicBezTo>
                  <a:pt x="7842456" y="2237695"/>
                  <a:pt x="7849081" y="2221389"/>
                  <a:pt x="7862330" y="2207800"/>
                </a:cubicBezTo>
                <a:cubicBezTo>
                  <a:pt x="7875579" y="2194211"/>
                  <a:pt x="7892055" y="2187416"/>
                  <a:pt x="7911760" y="2187416"/>
                </a:cubicBezTo>
                <a:close/>
                <a:moveTo>
                  <a:pt x="4334790" y="2187416"/>
                </a:moveTo>
                <a:cubicBezTo>
                  <a:pt x="4353814" y="2187416"/>
                  <a:pt x="4369951" y="2194211"/>
                  <a:pt x="4383200" y="2207800"/>
                </a:cubicBezTo>
                <a:cubicBezTo>
                  <a:pt x="4396449" y="2221389"/>
                  <a:pt x="4403074" y="2237695"/>
                  <a:pt x="4403074" y="2256720"/>
                </a:cubicBezTo>
                <a:cubicBezTo>
                  <a:pt x="4403074" y="2275745"/>
                  <a:pt x="4396449" y="2291881"/>
                  <a:pt x="4383200" y="2305131"/>
                </a:cubicBezTo>
                <a:cubicBezTo>
                  <a:pt x="4369951" y="2318380"/>
                  <a:pt x="4353814" y="2325005"/>
                  <a:pt x="4334790" y="2325005"/>
                </a:cubicBezTo>
                <a:cubicBezTo>
                  <a:pt x="4315765" y="2325005"/>
                  <a:pt x="4299458" y="2318380"/>
                  <a:pt x="4285869" y="2305131"/>
                </a:cubicBezTo>
                <a:cubicBezTo>
                  <a:pt x="4272280" y="2291881"/>
                  <a:pt x="4265485" y="2275745"/>
                  <a:pt x="4265485" y="2256720"/>
                </a:cubicBezTo>
                <a:cubicBezTo>
                  <a:pt x="4265485" y="2237695"/>
                  <a:pt x="4272110" y="2221389"/>
                  <a:pt x="4285359" y="2207800"/>
                </a:cubicBezTo>
                <a:cubicBezTo>
                  <a:pt x="4298608" y="2194211"/>
                  <a:pt x="4315085" y="2187416"/>
                  <a:pt x="4334790" y="2187416"/>
                </a:cubicBezTo>
                <a:close/>
                <a:moveTo>
                  <a:pt x="6515109" y="1463802"/>
                </a:moveTo>
                <a:cubicBezTo>
                  <a:pt x="6499481" y="1463802"/>
                  <a:pt x="6488610" y="1464141"/>
                  <a:pt x="6482495" y="1464821"/>
                </a:cubicBezTo>
                <a:lnTo>
                  <a:pt x="6482495" y="1819494"/>
                </a:lnTo>
                <a:lnTo>
                  <a:pt x="6500840" y="1819494"/>
                </a:lnTo>
                <a:cubicBezTo>
                  <a:pt x="6562671" y="1819494"/>
                  <a:pt x="6607005" y="1803527"/>
                  <a:pt x="6633843" y="1771593"/>
                </a:cubicBezTo>
                <a:cubicBezTo>
                  <a:pt x="6660681" y="1739658"/>
                  <a:pt x="6674100" y="1694815"/>
                  <a:pt x="6674100" y="1637062"/>
                </a:cubicBezTo>
                <a:cubicBezTo>
                  <a:pt x="6674100" y="1521555"/>
                  <a:pt x="6621103" y="1463802"/>
                  <a:pt x="6515109" y="1463802"/>
                </a:cubicBezTo>
                <a:close/>
                <a:moveTo>
                  <a:pt x="4333770" y="1462782"/>
                </a:moveTo>
                <a:cubicBezTo>
                  <a:pt x="4284850" y="1462782"/>
                  <a:pt x="4249009" y="1488602"/>
                  <a:pt x="4226247" y="1540240"/>
                </a:cubicBezTo>
                <a:cubicBezTo>
                  <a:pt x="4203486" y="1591878"/>
                  <a:pt x="4192105" y="1673752"/>
                  <a:pt x="4192105" y="1785861"/>
                </a:cubicBezTo>
                <a:cubicBezTo>
                  <a:pt x="4192105" y="1897970"/>
                  <a:pt x="4203486" y="1979844"/>
                  <a:pt x="4226247" y="2031482"/>
                </a:cubicBezTo>
                <a:cubicBezTo>
                  <a:pt x="4249009" y="2083120"/>
                  <a:pt x="4284850" y="2108940"/>
                  <a:pt x="4333770" y="2108940"/>
                </a:cubicBezTo>
                <a:cubicBezTo>
                  <a:pt x="4382691" y="2108940"/>
                  <a:pt x="4418361" y="2083290"/>
                  <a:pt x="4440784" y="2031992"/>
                </a:cubicBezTo>
                <a:cubicBezTo>
                  <a:pt x="4463206" y="1980693"/>
                  <a:pt x="4474416" y="1898650"/>
                  <a:pt x="4474416" y="1785861"/>
                </a:cubicBezTo>
                <a:cubicBezTo>
                  <a:pt x="4474416" y="1673072"/>
                  <a:pt x="4463206" y="1591029"/>
                  <a:pt x="4440784" y="1539730"/>
                </a:cubicBezTo>
                <a:cubicBezTo>
                  <a:pt x="4418361" y="1488432"/>
                  <a:pt x="4382691" y="1462782"/>
                  <a:pt x="4333770" y="1462782"/>
                </a:cubicBezTo>
                <a:close/>
                <a:moveTo>
                  <a:pt x="3623234" y="1462782"/>
                </a:moveTo>
                <a:cubicBezTo>
                  <a:pt x="3600812" y="1462782"/>
                  <a:pt x="3585524" y="1463462"/>
                  <a:pt x="3577371" y="1464821"/>
                </a:cubicBezTo>
                <a:lnTo>
                  <a:pt x="3577371" y="1778727"/>
                </a:lnTo>
                <a:cubicBezTo>
                  <a:pt x="3596395" y="1780086"/>
                  <a:pt x="3611343" y="1780426"/>
                  <a:pt x="3622214" y="1779746"/>
                </a:cubicBezTo>
                <a:cubicBezTo>
                  <a:pt x="3668417" y="1778387"/>
                  <a:pt x="3703749" y="1762080"/>
                  <a:pt x="3728208" y="1730826"/>
                </a:cubicBezTo>
                <a:cubicBezTo>
                  <a:pt x="3752669" y="1699571"/>
                  <a:pt x="3764899" y="1659823"/>
                  <a:pt x="3764899" y="1611582"/>
                </a:cubicBezTo>
                <a:cubicBezTo>
                  <a:pt x="3764899" y="1565380"/>
                  <a:pt x="3753688" y="1529029"/>
                  <a:pt x="3731266" y="1502530"/>
                </a:cubicBezTo>
                <a:cubicBezTo>
                  <a:pt x="3708844" y="1476032"/>
                  <a:pt x="3672833" y="1462782"/>
                  <a:pt x="3623234" y="1462782"/>
                </a:cubicBezTo>
                <a:close/>
                <a:moveTo>
                  <a:pt x="1533420" y="1462782"/>
                </a:moveTo>
                <a:cubicBezTo>
                  <a:pt x="1484500" y="1462782"/>
                  <a:pt x="1448659" y="1488602"/>
                  <a:pt x="1425897" y="1540240"/>
                </a:cubicBezTo>
                <a:cubicBezTo>
                  <a:pt x="1403136" y="1591878"/>
                  <a:pt x="1391755" y="1673752"/>
                  <a:pt x="1391755" y="1785861"/>
                </a:cubicBezTo>
                <a:cubicBezTo>
                  <a:pt x="1391755" y="1897970"/>
                  <a:pt x="1403136" y="1979844"/>
                  <a:pt x="1425897" y="2031482"/>
                </a:cubicBezTo>
                <a:cubicBezTo>
                  <a:pt x="1448659" y="2083120"/>
                  <a:pt x="1484500" y="2108940"/>
                  <a:pt x="1533420" y="2108940"/>
                </a:cubicBezTo>
                <a:cubicBezTo>
                  <a:pt x="1582341" y="2108940"/>
                  <a:pt x="1618012" y="2083290"/>
                  <a:pt x="1640434" y="2031992"/>
                </a:cubicBezTo>
                <a:cubicBezTo>
                  <a:pt x="1662855" y="1980693"/>
                  <a:pt x="1674066" y="1898650"/>
                  <a:pt x="1674066" y="1785861"/>
                </a:cubicBezTo>
                <a:cubicBezTo>
                  <a:pt x="1674066" y="1673072"/>
                  <a:pt x="1662855" y="1591029"/>
                  <a:pt x="1640434" y="1539730"/>
                </a:cubicBezTo>
                <a:cubicBezTo>
                  <a:pt x="1618012" y="1488432"/>
                  <a:pt x="1582341" y="1462782"/>
                  <a:pt x="1533420" y="1462782"/>
                </a:cubicBezTo>
                <a:close/>
                <a:moveTo>
                  <a:pt x="2829906" y="1431188"/>
                </a:moveTo>
                <a:lnTo>
                  <a:pt x="3325225" y="1431188"/>
                </a:lnTo>
                <a:cubicBezTo>
                  <a:pt x="3332019" y="1431188"/>
                  <a:pt x="3337285" y="1434585"/>
                  <a:pt x="3341022" y="1441380"/>
                </a:cubicBezTo>
                <a:cubicBezTo>
                  <a:pt x="3344759" y="1448174"/>
                  <a:pt x="3346627" y="1457007"/>
                  <a:pt x="3346627" y="1467878"/>
                </a:cubicBezTo>
                <a:cubicBezTo>
                  <a:pt x="3346627" y="1483506"/>
                  <a:pt x="3343230" y="1499473"/>
                  <a:pt x="3336436" y="1515780"/>
                </a:cubicBezTo>
                <a:cubicBezTo>
                  <a:pt x="3329641" y="1532087"/>
                  <a:pt x="3320809" y="1542618"/>
                  <a:pt x="3309937" y="1547374"/>
                </a:cubicBezTo>
                <a:cubicBezTo>
                  <a:pt x="3246069" y="1516119"/>
                  <a:pt x="3190694" y="1495396"/>
                  <a:pt x="3143812" y="1485204"/>
                </a:cubicBezTo>
                <a:lnTo>
                  <a:pt x="3144831" y="1997849"/>
                </a:lnTo>
                <a:cubicBezTo>
                  <a:pt x="3144831" y="2051526"/>
                  <a:pt x="3151287" y="2094331"/>
                  <a:pt x="3164195" y="2126266"/>
                </a:cubicBezTo>
                <a:cubicBezTo>
                  <a:pt x="3156042" y="2133739"/>
                  <a:pt x="3145341" y="2140534"/>
                  <a:pt x="3132091" y="2146649"/>
                </a:cubicBezTo>
                <a:cubicBezTo>
                  <a:pt x="3118842" y="2152764"/>
                  <a:pt x="3103724" y="2155822"/>
                  <a:pt x="3086738" y="2155822"/>
                </a:cubicBezTo>
                <a:cubicBezTo>
                  <a:pt x="3064317" y="2155822"/>
                  <a:pt x="3045971" y="2149707"/>
                  <a:pt x="3031702" y="2137476"/>
                </a:cubicBezTo>
                <a:cubicBezTo>
                  <a:pt x="3017435" y="2125246"/>
                  <a:pt x="3010300" y="2108600"/>
                  <a:pt x="3010300" y="2087537"/>
                </a:cubicBezTo>
                <a:lnTo>
                  <a:pt x="3010300" y="1485204"/>
                </a:lnTo>
                <a:cubicBezTo>
                  <a:pt x="2966136" y="1494717"/>
                  <a:pt x="2910760" y="1515440"/>
                  <a:pt x="2844174" y="1547374"/>
                </a:cubicBezTo>
                <a:cubicBezTo>
                  <a:pt x="2833982" y="1542618"/>
                  <a:pt x="2825490" y="1532087"/>
                  <a:pt x="2818695" y="1515780"/>
                </a:cubicBezTo>
                <a:cubicBezTo>
                  <a:pt x="2811900" y="1499473"/>
                  <a:pt x="2808503" y="1483506"/>
                  <a:pt x="2808503" y="1467878"/>
                </a:cubicBezTo>
                <a:cubicBezTo>
                  <a:pt x="2808503" y="1457007"/>
                  <a:pt x="2810202" y="1448174"/>
                  <a:pt x="2813599" y="1441380"/>
                </a:cubicBezTo>
                <a:cubicBezTo>
                  <a:pt x="2816996" y="1434585"/>
                  <a:pt x="2822432" y="1431188"/>
                  <a:pt x="2829906" y="1431188"/>
                </a:cubicBezTo>
                <a:close/>
                <a:moveTo>
                  <a:pt x="667731" y="1431188"/>
                </a:moveTo>
                <a:lnTo>
                  <a:pt x="1163050" y="1431188"/>
                </a:lnTo>
                <a:cubicBezTo>
                  <a:pt x="1169844" y="1431188"/>
                  <a:pt x="1175110" y="1434585"/>
                  <a:pt x="1178848" y="1441380"/>
                </a:cubicBezTo>
                <a:cubicBezTo>
                  <a:pt x="1182584" y="1448174"/>
                  <a:pt x="1184453" y="1457007"/>
                  <a:pt x="1184453" y="1467878"/>
                </a:cubicBezTo>
                <a:cubicBezTo>
                  <a:pt x="1184453" y="1483506"/>
                  <a:pt x="1181055" y="1499473"/>
                  <a:pt x="1174261" y="1515780"/>
                </a:cubicBezTo>
                <a:cubicBezTo>
                  <a:pt x="1167466" y="1532087"/>
                  <a:pt x="1158633" y="1542618"/>
                  <a:pt x="1147762" y="1547374"/>
                </a:cubicBezTo>
                <a:cubicBezTo>
                  <a:pt x="1083894" y="1516119"/>
                  <a:pt x="1028519" y="1495396"/>
                  <a:pt x="981637" y="1485204"/>
                </a:cubicBezTo>
                <a:lnTo>
                  <a:pt x="982656" y="1997849"/>
                </a:lnTo>
                <a:cubicBezTo>
                  <a:pt x="982656" y="2051526"/>
                  <a:pt x="989111" y="2094331"/>
                  <a:pt x="1002021" y="2126266"/>
                </a:cubicBezTo>
                <a:cubicBezTo>
                  <a:pt x="993867" y="2133739"/>
                  <a:pt x="983165" y="2140534"/>
                  <a:pt x="969916" y="2146649"/>
                </a:cubicBezTo>
                <a:cubicBezTo>
                  <a:pt x="956668" y="2152764"/>
                  <a:pt x="941550" y="2155822"/>
                  <a:pt x="924563" y="2155822"/>
                </a:cubicBezTo>
                <a:cubicBezTo>
                  <a:pt x="902141" y="2155822"/>
                  <a:pt x="883796" y="2149707"/>
                  <a:pt x="869527" y="2137476"/>
                </a:cubicBezTo>
                <a:cubicBezTo>
                  <a:pt x="855259" y="2125246"/>
                  <a:pt x="848125" y="2108600"/>
                  <a:pt x="848125" y="2087537"/>
                </a:cubicBezTo>
                <a:lnTo>
                  <a:pt x="848125" y="1485204"/>
                </a:lnTo>
                <a:cubicBezTo>
                  <a:pt x="803961" y="1494717"/>
                  <a:pt x="748586" y="1515440"/>
                  <a:pt x="681999" y="1547374"/>
                </a:cubicBezTo>
                <a:cubicBezTo>
                  <a:pt x="671808" y="1542618"/>
                  <a:pt x="663314" y="1532087"/>
                  <a:pt x="656520" y="1515780"/>
                </a:cubicBezTo>
                <a:cubicBezTo>
                  <a:pt x="649725" y="1499473"/>
                  <a:pt x="646328" y="1483506"/>
                  <a:pt x="646328" y="1467878"/>
                </a:cubicBezTo>
                <a:cubicBezTo>
                  <a:pt x="646328" y="1457007"/>
                  <a:pt x="648027" y="1448174"/>
                  <a:pt x="651424" y="1441380"/>
                </a:cubicBezTo>
                <a:cubicBezTo>
                  <a:pt x="654822" y="1434585"/>
                  <a:pt x="660257" y="1431188"/>
                  <a:pt x="667731" y="1431188"/>
                </a:cubicBezTo>
                <a:close/>
                <a:moveTo>
                  <a:pt x="8603275" y="1418958"/>
                </a:moveTo>
                <a:cubicBezTo>
                  <a:pt x="8620261" y="1418958"/>
                  <a:pt x="8630793" y="1420996"/>
                  <a:pt x="8634869" y="1425073"/>
                </a:cubicBezTo>
                <a:cubicBezTo>
                  <a:pt x="8651855" y="1449533"/>
                  <a:pt x="8700436" y="1515100"/>
                  <a:pt x="8780612" y="1621774"/>
                </a:cubicBezTo>
                <a:cubicBezTo>
                  <a:pt x="8853312" y="1718935"/>
                  <a:pt x="8907838" y="1792995"/>
                  <a:pt x="8944189" y="1843954"/>
                </a:cubicBezTo>
                <a:cubicBezTo>
                  <a:pt x="8980539" y="1894913"/>
                  <a:pt x="9006188" y="1936699"/>
                  <a:pt x="9021137" y="1969313"/>
                </a:cubicBezTo>
                <a:lnTo>
                  <a:pt x="8987504" y="1511703"/>
                </a:lnTo>
                <a:lnTo>
                  <a:pt x="8986485" y="1497434"/>
                </a:lnTo>
                <a:cubicBezTo>
                  <a:pt x="8986485" y="1475013"/>
                  <a:pt x="8991750" y="1457007"/>
                  <a:pt x="9002282" y="1443418"/>
                </a:cubicBezTo>
                <a:cubicBezTo>
                  <a:pt x="9012813" y="1429829"/>
                  <a:pt x="9028271" y="1422015"/>
                  <a:pt x="9048654" y="1419977"/>
                </a:cubicBezTo>
                <a:cubicBezTo>
                  <a:pt x="9070397" y="1418618"/>
                  <a:pt x="9088742" y="1423035"/>
                  <a:pt x="9103690" y="1433226"/>
                </a:cubicBezTo>
                <a:cubicBezTo>
                  <a:pt x="9094857" y="1459725"/>
                  <a:pt x="9090441" y="1501511"/>
                  <a:pt x="9090441" y="1558585"/>
                </a:cubicBezTo>
                <a:lnTo>
                  <a:pt x="9089421" y="1999888"/>
                </a:lnTo>
                <a:cubicBezTo>
                  <a:pt x="9089421" y="2060359"/>
                  <a:pt x="9091460" y="2106561"/>
                  <a:pt x="9095536" y="2138496"/>
                </a:cubicBezTo>
                <a:cubicBezTo>
                  <a:pt x="9090780" y="2143252"/>
                  <a:pt x="9082797" y="2147159"/>
                  <a:pt x="9071586" y="2150216"/>
                </a:cubicBezTo>
                <a:cubicBezTo>
                  <a:pt x="9060375" y="2153274"/>
                  <a:pt x="9048654" y="2154802"/>
                  <a:pt x="9036424" y="2154802"/>
                </a:cubicBezTo>
                <a:cubicBezTo>
                  <a:pt x="9022156" y="2154802"/>
                  <a:pt x="9011964" y="2153104"/>
                  <a:pt x="9005849" y="2149707"/>
                </a:cubicBezTo>
                <a:cubicBezTo>
                  <a:pt x="8823077" y="1935680"/>
                  <a:pt x="8695340" y="1760721"/>
                  <a:pt x="8622639" y="1624831"/>
                </a:cubicBezTo>
                <a:lnTo>
                  <a:pt x="8651176" y="2079383"/>
                </a:lnTo>
                <a:cubicBezTo>
                  <a:pt x="8653215" y="2101126"/>
                  <a:pt x="8647099" y="2119301"/>
                  <a:pt x="8632831" y="2133909"/>
                </a:cubicBezTo>
                <a:cubicBezTo>
                  <a:pt x="8618563" y="2148518"/>
                  <a:pt x="8602595" y="2155822"/>
                  <a:pt x="8584930" y="2155822"/>
                </a:cubicBezTo>
                <a:cubicBezTo>
                  <a:pt x="8563867" y="2155822"/>
                  <a:pt x="8545521" y="2150046"/>
                  <a:pt x="8529894" y="2138496"/>
                </a:cubicBezTo>
                <a:cubicBezTo>
                  <a:pt x="8542804" y="2103844"/>
                  <a:pt x="8549259" y="2056962"/>
                  <a:pt x="8549259" y="1997849"/>
                </a:cubicBezTo>
                <a:lnTo>
                  <a:pt x="8549259" y="1575911"/>
                </a:lnTo>
                <a:cubicBezTo>
                  <a:pt x="8549259" y="1519517"/>
                  <a:pt x="8546880" y="1472635"/>
                  <a:pt x="8542124" y="1435265"/>
                </a:cubicBezTo>
                <a:cubicBezTo>
                  <a:pt x="8546201" y="1429829"/>
                  <a:pt x="8554184" y="1425752"/>
                  <a:pt x="8566075" y="1423035"/>
                </a:cubicBezTo>
                <a:cubicBezTo>
                  <a:pt x="8577965" y="1420317"/>
                  <a:pt x="8590365" y="1418958"/>
                  <a:pt x="8603275" y="1418958"/>
                </a:cubicBezTo>
                <a:close/>
                <a:moveTo>
                  <a:pt x="4812325" y="1418958"/>
                </a:moveTo>
                <a:cubicBezTo>
                  <a:pt x="4829311" y="1418958"/>
                  <a:pt x="4839842" y="1420996"/>
                  <a:pt x="4843919" y="1425073"/>
                </a:cubicBezTo>
                <a:cubicBezTo>
                  <a:pt x="4860906" y="1449533"/>
                  <a:pt x="4909486" y="1515100"/>
                  <a:pt x="4989661" y="1621774"/>
                </a:cubicBezTo>
                <a:cubicBezTo>
                  <a:pt x="5062363" y="1718935"/>
                  <a:pt x="5116888" y="1792995"/>
                  <a:pt x="5153239" y="1843954"/>
                </a:cubicBezTo>
                <a:cubicBezTo>
                  <a:pt x="5189589" y="1894913"/>
                  <a:pt x="5215239" y="1936699"/>
                  <a:pt x="5230187" y="1969313"/>
                </a:cubicBezTo>
                <a:lnTo>
                  <a:pt x="5196553" y="1511703"/>
                </a:lnTo>
                <a:lnTo>
                  <a:pt x="5195535" y="1497434"/>
                </a:lnTo>
                <a:cubicBezTo>
                  <a:pt x="5195535" y="1475013"/>
                  <a:pt x="5200801" y="1457007"/>
                  <a:pt x="5211331" y="1443418"/>
                </a:cubicBezTo>
                <a:cubicBezTo>
                  <a:pt x="5221863" y="1429829"/>
                  <a:pt x="5237321" y="1422015"/>
                  <a:pt x="5257704" y="1419977"/>
                </a:cubicBezTo>
                <a:cubicBezTo>
                  <a:pt x="5279447" y="1418618"/>
                  <a:pt x="5297791" y="1423035"/>
                  <a:pt x="5312739" y="1433226"/>
                </a:cubicBezTo>
                <a:cubicBezTo>
                  <a:pt x="5303907" y="1459725"/>
                  <a:pt x="5299491" y="1501511"/>
                  <a:pt x="5299491" y="1558585"/>
                </a:cubicBezTo>
                <a:lnTo>
                  <a:pt x="5298471" y="1999888"/>
                </a:lnTo>
                <a:cubicBezTo>
                  <a:pt x="5298471" y="2060359"/>
                  <a:pt x="5300509" y="2106561"/>
                  <a:pt x="5304586" y="2138496"/>
                </a:cubicBezTo>
                <a:cubicBezTo>
                  <a:pt x="5299830" y="2143252"/>
                  <a:pt x="5291847" y="2147159"/>
                  <a:pt x="5280635" y="2150216"/>
                </a:cubicBezTo>
                <a:cubicBezTo>
                  <a:pt x="5269425" y="2153274"/>
                  <a:pt x="5257704" y="2154802"/>
                  <a:pt x="5245474" y="2154802"/>
                </a:cubicBezTo>
                <a:cubicBezTo>
                  <a:pt x="5231205" y="2154802"/>
                  <a:pt x="5221013" y="2153104"/>
                  <a:pt x="5214899" y="2149707"/>
                </a:cubicBezTo>
                <a:cubicBezTo>
                  <a:pt x="5032127" y="1935680"/>
                  <a:pt x="4904391" y="1760721"/>
                  <a:pt x="4831689" y="1624831"/>
                </a:cubicBezTo>
                <a:lnTo>
                  <a:pt x="4860226" y="2079383"/>
                </a:lnTo>
                <a:cubicBezTo>
                  <a:pt x="4862264" y="2101126"/>
                  <a:pt x="4856149" y="2119301"/>
                  <a:pt x="4841881" y="2133909"/>
                </a:cubicBezTo>
                <a:cubicBezTo>
                  <a:pt x="4827612" y="2148518"/>
                  <a:pt x="4811645" y="2155822"/>
                  <a:pt x="4793980" y="2155822"/>
                </a:cubicBezTo>
                <a:cubicBezTo>
                  <a:pt x="4772917" y="2155822"/>
                  <a:pt x="4754571" y="2150046"/>
                  <a:pt x="4738945" y="2138496"/>
                </a:cubicBezTo>
                <a:cubicBezTo>
                  <a:pt x="4751854" y="2103844"/>
                  <a:pt x="4758309" y="2056962"/>
                  <a:pt x="4758309" y="1997849"/>
                </a:cubicBezTo>
                <a:lnTo>
                  <a:pt x="4758309" y="1575911"/>
                </a:lnTo>
                <a:cubicBezTo>
                  <a:pt x="4758309" y="1519517"/>
                  <a:pt x="4755931" y="1472635"/>
                  <a:pt x="4751175" y="1435265"/>
                </a:cubicBezTo>
                <a:cubicBezTo>
                  <a:pt x="4755251" y="1429829"/>
                  <a:pt x="4763235" y="1425752"/>
                  <a:pt x="4775125" y="1423035"/>
                </a:cubicBezTo>
                <a:cubicBezTo>
                  <a:pt x="4787015" y="1420317"/>
                  <a:pt x="4799415" y="1418958"/>
                  <a:pt x="4812325" y="1418958"/>
                </a:cubicBezTo>
                <a:close/>
                <a:moveTo>
                  <a:pt x="2011976" y="1418958"/>
                </a:moveTo>
                <a:cubicBezTo>
                  <a:pt x="2028961" y="1418958"/>
                  <a:pt x="2039493" y="1420996"/>
                  <a:pt x="2043569" y="1425073"/>
                </a:cubicBezTo>
                <a:cubicBezTo>
                  <a:pt x="2060556" y="1449533"/>
                  <a:pt x="2109137" y="1515100"/>
                  <a:pt x="2189312" y="1621774"/>
                </a:cubicBezTo>
                <a:cubicBezTo>
                  <a:pt x="2262013" y="1718935"/>
                  <a:pt x="2316538" y="1792995"/>
                  <a:pt x="2352890" y="1843954"/>
                </a:cubicBezTo>
                <a:cubicBezTo>
                  <a:pt x="2389240" y="1894913"/>
                  <a:pt x="2414889" y="1936699"/>
                  <a:pt x="2429837" y="1969313"/>
                </a:cubicBezTo>
                <a:lnTo>
                  <a:pt x="2396204" y="1511703"/>
                </a:lnTo>
                <a:lnTo>
                  <a:pt x="2395185" y="1497434"/>
                </a:lnTo>
                <a:cubicBezTo>
                  <a:pt x="2395185" y="1475013"/>
                  <a:pt x="2400450" y="1457007"/>
                  <a:pt x="2410983" y="1443418"/>
                </a:cubicBezTo>
                <a:cubicBezTo>
                  <a:pt x="2421513" y="1429829"/>
                  <a:pt x="2436972" y="1422015"/>
                  <a:pt x="2457355" y="1419977"/>
                </a:cubicBezTo>
                <a:cubicBezTo>
                  <a:pt x="2479097" y="1418618"/>
                  <a:pt x="2497443" y="1423035"/>
                  <a:pt x="2512390" y="1433226"/>
                </a:cubicBezTo>
                <a:cubicBezTo>
                  <a:pt x="2503557" y="1459725"/>
                  <a:pt x="2499141" y="1501511"/>
                  <a:pt x="2499141" y="1558585"/>
                </a:cubicBezTo>
                <a:lnTo>
                  <a:pt x="2498121" y="1999888"/>
                </a:lnTo>
                <a:cubicBezTo>
                  <a:pt x="2498121" y="2060359"/>
                  <a:pt x="2500160" y="2106561"/>
                  <a:pt x="2504237" y="2138496"/>
                </a:cubicBezTo>
                <a:cubicBezTo>
                  <a:pt x="2499480" y="2143252"/>
                  <a:pt x="2491497" y="2147159"/>
                  <a:pt x="2480286" y="2150216"/>
                </a:cubicBezTo>
                <a:cubicBezTo>
                  <a:pt x="2469075" y="2153274"/>
                  <a:pt x="2457355" y="2154802"/>
                  <a:pt x="2445125" y="2154802"/>
                </a:cubicBezTo>
                <a:cubicBezTo>
                  <a:pt x="2430856" y="2154802"/>
                  <a:pt x="2420664" y="2153104"/>
                  <a:pt x="2414549" y="2149707"/>
                </a:cubicBezTo>
                <a:cubicBezTo>
                  <a:pt x="2231778" y="1935680"/>
                  <a:pt x="2104040" y="1760721"/>
                  <a:pt x="2031339" y="1624831"/>
                </a:cubicBezTo>
                <a:lnTo>
                  <a:pt x="2059877" y="2079383"/>
                </a:lnTo>
                <a:cubicBezTo>
                  <a:pt x="2061914" y="2101126"/>
                  <a:pt x="2055799" y="2119301"/>
                  <a:pt x="2041531" y="2133909"/>
                </a:cubicBezTo>
                <a:cubicBezTo>
                  <a:pt x="2027263" y="2148518"/>
                  <a:pt x="2011295" y="2155822"/>
                  <a:pt x="1993630" y="2155822"/>
                </a:cubicBezTo>
                <a:cubicBezTo>
                  <a:pt x="1972567" y="2155822"/>
                  <a:pt x="1954222" y="2150046"/>
                  <a:pt x="1938594" y="2138496"/>
                </a:cubicBezTo>
                <a:cubicBezTo>
                  <a:pt x="1951504" y="2103844"/>
                  <a:pt x="1957959" y="2056962"/>
                  <a:pt x="1957959" y="1997849"/>
                </a:cubicBezTo>
                <a:lnTo>
                  <a:pt x="1957959" y="1575911"/>
                </a:lnTo>
                <a:cubicBezTo>
                  <a:pt x="1957959" y="1519517"/>
                  <a:pt x="1955581" y="1472635"/>
                  <a:pt x="1950825" y="1435265"/>
                </a:cubicBezTo>
                <a:cubicBezTo>
                  <a:pt x="1954902" y="1429829"/>
                  <a:pt x="1962885" y="1425752"/>
                  <a:pt x="1974775" y="1423035"/>
                </a:cubicBezTo>
                <a:cubicBezTo>
                  <a:pt x="1986665" y="1420317"/>
                  <a:pt x="1999065" y="1418958"/>
                  <a:pt x="2011976" y="1418958"/>
                </a:cubicBezTo>
                <a:close/>
                <a:moveTo>
                  <a:pt x="7707925" y="1417939"/>
                </a:moveTo>
                <a:cubicBezTo>
                  <a:pt x="7729667" y="1417939"/>
                  <a:pt x="7747673" y="1424054"/>
                  <a:pt x="7761941" y="1436284"/>
                </a:cubicBezTo>
                <a:cubicBezTo>
                  <a:pt x="7776209" y="1448514"/>
                  <a:pt x="7783344" y="1465161"/>
                  <a:pt x="7783344" y="1486223"/>
                </a:cubicBezTo>
                <a:lnTo>
                  <a:pt x="7783344" y="1835801"/>
                </a:lnTo>
                <a:cubicBezTo>
                  <a:pt x="7783344" y="1931603"/>
                  <a:pt x="7793535" y="2001077"/>
                  <a:pt x="7813919" y="2044222"/>
                </a:cubicBezTo>
                <a:cubicBezTo>
                  <a:pt x="7834303" y="2087367"/>
                  <a:pt x="7866576" y="2108940"/>
                  <a:pt x="7910741" y="2108940"/>
                </a:cubicBezTo>
                <a:cubicBezTo>
                  <a:pt x="7956943" y="2108940"/>
                  <a:pt x="7990915" y="2086178"/>
                  <a:pt x="8012658" y="2040655"/>
                </a:cubicBezTo>
                <a:cubicBezTo>
                  <a:pt x="8034401" y="1995132"/>
                  <a:pt x="8045271" y="1926847"/>
                  <a:pt x="8045271" y="1835801"/>
                </a:cubicBezTo>
                <a:lnTo>
                  <a:pt x="8045271" y="1575911"/>
                </a:lnTo>
                <a:cubicBezTo>
                  <a:pt x="8045271" y="1524273"/>
                  <a:pt x="8038817" y="1481467"/>
                  <a:pt x="8025907" y="1447495"/>
                </a:cubicBezTo>
                <a:cubicBezTo>
                  <a:pt x="8034061" y="1440021"/>
                  <a:pt x="8044593" y="1433226"/>
                  <a:pt x="8057501" y="1427111"/>
                </a:cubicBezTo>
                <a:cubicBezTo>
                  <a:pt x="8070411" y="1420996"/>
                  <a:pt x="8085019" y="1417939"/>
                  <a:pt x="8101326" y="1417939"/>
                </a:cubicBezTo>
                <a:cubicBezTo>
                  <a:pt x="8123069" y="1417939"/>
                  <a:pt x="8141243" y="1424054"/>
                  <a:pt x="8155852" y="1436284"/>
                </a:cubicBezTo>
                <a:cubicBezTo>
                  <a:pt x="8170461" y="1448514"/>
                  <a:pt x="8177765" y="1465161"/>
                  <a:pt x="8177765" y="1486223"/>
                </a:cubicBezTo>
                <a:lnTo>
                  <a:pt x="8177765" y="1828667"/>
                </a:lnTo>
                <a:cubicBezTo>
                  <a:pt x="8177765" y="1937378"/>
                  <a:pt x="8155343" y="2019082"/>
                  <a:pt x="8110499" y="2073778"/>
                </a:cubicBezTo>
                <a:cubicBezTo>
                  <a:pt x="8065655" y="2128474"/>
                  <a:pt x="7999069" y="2155822"/>
                  <a:pt x="7910741" y="2155822"/>
                </a:cubicBezTo>
                <a:cubicBezTo>
                  <a:pt x="7823771" y="2155822"/>
                  <a:pt x="7758714" y="2129323"/>
                  <a:pt x="7715569" y="2076326"/>
                </a:cubicBezTo>
                <a:cubicBezTo>
                  <a:pt x="7672423" y="2023329"/>
                  <a:pt x="7650851" y="1940776"/>
                  <a:pt x="7650851" y="1828667"/>
                </a:cubicBezTo>
                <a:lnTo>
                  <a:pt x="7650851" y="1575911"/>
                </a:lnTo>
                <a:cubicBezTo>
                  <a:pt x="7650851" y="1524273"/>
                  <a:pt x="7644396" y="1481467"/>
                  <a:pt x="7631487" y="1447495"/>
                </a:cubicBezTo>
                <a:cubicBezTo>
                  <a:pt x="7638961" y="1440021"/>
                  <a:pt x="7649323" y="1433226"/>
                  <a:pt x="7662571" y="1427111"/>
                </a:cubicBezTo>
                <a:cubicBezTo>
                  <a:pt x="7675821" y="1420996"/>
                  <a:pt x="7690939" y="1417939"/>
                  <a:pt x="7707925" y="1417939"/>
                </a:cubicBezTo>
                <a:close/>
                <a:moveTo>
                  <a:pt x="6996607" y="1417939"/>
                </a:moveTo>
                <a:cubicBezTo>
                  <a:pt x="7019029" y="1417939"/>
                  <a:pt x="7037375" y="1424054"/>
                  <a:pt x="7051643" y="1436284"/>
                </a:cubicBezTo>
                <a:cubicBezTo>
                  <a:pt x="7065911" y="1448514"/>
                  <a:pt x="7073045" y="1465161"/>
                  <a:pt x="7073045" y="1486223"/>
                </a:cubicBezTo>
                <a:lnTo>
                  <a:pt x="7073045" y="1734902"/>
                </a:lnTo>
                <a:lnTo>
                  <a:pt x="7344145" y="1734902"/>
                </a:lnTo>
                <a:lnTo>
                  <a:pt x="7344145" y="1575911"/>
                </a:lnTo>
                <a:cubicBezTo>
                  <a:pt x="7344145" y="1524273"/>
                  <a:pt x="7337691" y="1481467"/>
                  <a:pt x="7324782" y="1447495"/>
                </a:cubicBezTo>
                <a:cubicBezTo>
                  <a:pt x="7332255" y="1440021"/>
                  <a:pt x="7342617" y="1433226"/>
                  <a:pt x="7355867" y="1427111"/>
                </a:cubicBezTo>
                <a:cubicBezTo>
                  <a:pt x="7369115" y="1420996"/>
                  <a:pt x="7384233" y="1417939"/>
                  <a:pt x="7401219" y="1417939"/>
                </a:cubicBezTo>
                <a:cubicBezTo>
                  <a:pt x="7422963" y="1417939"/>
                  <a:pt x="7441137" y="1424054"/>
                  <a:pt x="7455746" y="1436284"/>
                </a:cubicBezTo>
                <a:cubicBezTo>
                  <a:pt x="7470353" y="1448514"/>
                  <a:pt x="7477658" y="1465161"/>
                  <a:pt x="7477658" y="1486223"/>
                </a:cubicBezTo>
                <a:lnTo>
                  <a:pt x="7477658" y="1997849"/>
                </a:lnTo>
                <a:cubicBezTo>
                  <a:pt x="7477658" y="2051526"/>
                  <a:pt x="7484113" y="2094331"/>
                  <a:pt x="7497023" y="2126266"/>
                </a:cubicBezTo>
                <a:cubicBezTo>
                  <a:pt x="7489548" y="2133739"/>
                  <a:pt x="7479187" y="2140534"/>
                  <a:pt x="7465937" y="2146649"/>
                </a:cubicBezTo>
                <a:cubicBezTo>
                  <a:pt x="7452688" y="2152764"/>
                  <a:pt x="7437570" y="2155822"/>
                  <a:pt x="7420584" y="2155822"/>
                </a:cubicBezTo>
                <a:cubicBezTo>
                  <a:pt x="7398162" y="2155822"/>
                  <a:pt x="7379817" y="2149707"/>
                  <a:pt x="7365549" y="2137476"/>
                </a:cubicBezTo>
                <a:cubicBezTo>
                  <a:pt x="7351280" y="2125246"/>
                  <a:pt x="7344145" y="2108600"/>
                  <a:pt x="7344145" y="2087537"/>
                </a:cubicBezTo>
                <a:lnTo>
                  <a:pt x="7344145" y="1806245"/>
                </a:lnTo>
                <a:lnTo>
                  <a:pt x="7073045" y="1806245"/>
                </a:lnTo>
                <a:lnTo>
                  <a:pt x="7073045" y="1997849"/>
                </a:lnTo>
                <a:cubicBezTo>
                  <a:pt x="7073045" y="2051526"/>
                  <a:pt x="7079500" y="2094331"/>
                  <a:pt x="7092410" y="2126266"/>
                </a:cubicBezTo>
                <a:cubicBezTo>
                  <a:pt x="7084935" y="2133739"/>
                  <a:pt x="7074575" y="2140534"/>
                  <a:pt x="7061325" y="2146649"/>
                </a:cubicBezTo>
                <a:cubicBezTo>
                  <a:pt x="7048075" y="2152764"/>
                  <a:pt x="7032957" y="2155822"/>
                  <a:pt x="7015971" y="2155822"/>
                </a:cubicBezTo>
                <a:cubicBezTo>
                  <a:pt x="6993549" y="2155822"/>
                  <a:pt x="6975205" y="2149707"/>
                  <a:pt x="6960936" y="2137476"/>
                </a:cubicBezTo>
                <a:cubicBezTo>
                  <a:pt x="6946667" y="2125246"/>
                  <a:pt x="6939533" y="2108600"/>
                  <a:pt x="6939533" y="2087537"/>
                </a:cubicBezTo>
                <a:lnTo>
                  <a:pt x="6939533" y="1575911"/>
                </a:lnTo>
                <a:cubicBezTo>
                  <a:pt x="6939533" y="1524273"/>
                  <a:pt x="6933079" y="1481467"/>
                  <a:pt x="6920169" y="1447495"/>
                </a:cubicBezTo>
                <a:cubicBezTo>
                  <a:pt x="6927643" y="1440021"/>
                  <a:pt x="6938005" y="1433226"/>
                  <a:pt x="6951254" y="1427111"/>
                </a:cubicBezTo>
                <a:cubicBezTo>
                  <a:pt x="6964503" y="1420996"/>
                  <a:pt x="6979621" y="1417939"/>
                  <a:pt x="6996607" y="1417939"/>
                </a:cubicBezTo>
                <a:close/>
                <a:moveTo>
                  <a:pt x="6512051" y="1416920"/>
                </a:moveTo>
                <a:cubicBezTo>
                  <a:pt x="6613969" y="1416920"/>
                  <a:pt x="6690917" y="1433736"/>
                  <a:pt x="6742895" y="1467369"/>
                </a:cubicBezTo>
                <a:cubicBezTo>
                  <a:pt x="6794873" y="1501002"/>
                  <a:pt x="6820861" y="1554169"/>
                  <a:pt x="6820861" y="1626870"/>
                </a:cubicBezTo>
                <a:cubicBezTo>
                  <a:pt x="6820861" y="1703648"/>
                  <a:pt x="6793853" y="1762590"/>
                  <a:pt x="6739837" y="1803697"/>
                </a:cubicBezTo>
                <a:cubicBezTo>
                  <a:pt x="6685821" y="1844803"/>
                  <a:pt x="6608193" y="1865357"/>
                  <a:pt x="6506955" y="1865357"/>
                </a:cubicBezTo>
                <a:lnTo>
                  <a:pt x="6482495" y="1865357"/>
                </a:lnTo>
                <a:lnTo>
                  <a:pt x="6482495" y="2004984"/>
                </a:lnTo>
                <a:cubicBezTo>
                  <a:pt x="6482495" y="2055942"/>
                  <a:pt x="6488950" y="2096370"/>
                  <a:pt x="6501859" y="2126266"/>
                </a:cubicBezTo>
                <a:cubicBezTo>
                  <a:pt x="6494386" y="2133739"/>
                  <a:pt x="6484024" y="2140534"/>
                  <a:pt x="6470775" y="2146649"/>
                </a:cubicBezTo>
                <a:cubicBezTo>
                  <a:pt x="6457525" y="2152764"/>
                  <a:pt x="6442407" y="2155822"/>
                  <a:pt x="6425421" y="2155822"/>
                </a:cubicBezTo>
                <a:cubicBezTo>
                  <a:pt x="6402999" y="2155822"/>
                  <a:pt x="6384655" y="2149707"/>
                  <a:pt x="6370386" y="2137476"/>
                </a:cubicBezTo>
                <a:cubicBezTo>
                  <a:pt x="6356117" y="2125246"/>
                  <a:pt x="6348983" y="2108600"/>
                  <a:pt x="6348983" y="2087537"/>
                </a:cubicBezTo>
                <a:lnTo>
                  <a:pt x="6348983" y="1575911"/>
                </a:lnTo>
                <a:cubicBezTo>
                  <a:pt x="6348983" y="1524273"/>
                  <a:pt x="6342529" y="1481467"/>
                  <a:pt x="6329619" y="1447495"/>
                </a:cubicBezTo>
                <a:cubicBezTo>
                  <a:pt x="6371745" y="1427111"/>
                  <a:pt x="6432555" y="1416920"/>
                  <a:pt x="6512051" y="1416920"/>
                </a:cubicBezTo>
                <a:close/>
                <a:moveTo>
                  <a:pt x="5745823" y="1416920"/>
                </a:moveTo>
                <a:cubicBezTo>
                  <a:pt x="5782513" y="1416920"/>
                  <a:pt x="5817844" y="1421676"/>
                  <a:pt x="5851817" y="1431188"/>
                </a:cubicBezTo>
                <a:cubicBezTo>
                  <a:pt x="5885789" y="1440700"/>
                  <a:pt x="5913647" y="1454629"/>
                  <a:pt x="5935389" y="1472974"/>
                </a:cubicBezTo>
                <a:cubicBezTo>
                  <a:pt x="5957131" y="1491319"/>
                  <a:pt x="5968003" y="1512382"/>
                  <a:pt x="5968003" y="1536163"/>
                </a:cubicBezTo>
                <a:cubicBezTo>
                  <a:pt x="5968003" y="1557905"/>
                  <a:pt x="5958490" y="1576421"/>
                  <a:pt x="5939465" y="1591708"/>
                </a:cubicBezTo>
                <a:cubicBezTo>
                  <a:pt x="5920441" y="1606996"/>
                  <a:pt x="5893943" y="1614300"/>
                  <a:pt x="5859970" y="1613620"/>
                </a:cubicBezTo>
                <a:cubicBezTo>
                  <a:pt x="5849778" y="1513062"/>
                  <a:pt x="5812409" y="1462782"/>
                  <a:pt x="5747861" y="1462782"/>
                </a:cubicBezTo>
                <a:cubicBezTo>
                  <a:pt x="5691467" y="1462782"/>
                  <a:pt x="5649851" y="1489451"/>
                  <a:pt x="5623012" y="1542788"/>
                </a:cubicBezTo>
                <a:cubicBezTo>
                  <a:pt x="5596174" y="1596125"/>
                  <a:pt x="5582755" y="1677149"/>
                  <a:pt x="5582755" y="1785861"/>
                </a:cubicBezTo>
                <a:cubicBezTo>
                  <a:pt x="5582755" y="1894573"/>
                  <a:pt x="5595834" y="1975598"/>
                  <a:pt x="5621993" y="2028934"/>
                </a:cubicBezTo>
                <a:cubicBezTo>
                  <a:pt x="5648151" y="2082271"/>
                  <a:pt x="5689089" y="2108940"/>
                  <a:pt x="5744803" y="2108940"/>
                </a:cubicBezTo>
                <a:cubicBezTo>
                  <a:pt x="5790327" y="2108940"/>
                  <a:pt x="5821921" y="2089575"/>
                  <a:pt x="5839587" y="2050847"/>
                </a:cubicBezTo>
                <a:cubicBezTo>
                  <a:pt x="5857252" y="2012118"/>
                  <a:pt x="5866085" y="1966935"/>
                  <a:pt x="5866085" y="1915296"/>
                </a:cubicBezTo>
                <a:cubicBezTo>
                  <a:pt x="5866085" y="1882003"/>
                  <a:pt x="5861669" y="1853466"/>
                  <a:pt x="5852835" y="1829686"/>
                </a:cubicBezTo>
                <a:cubicBezTo>
                  <a:pt x="5844003" y="1805905"/>
                  <a:pt x="5827697" y="1788579"/>
                  <a:pt x="5803915" y="1777708"/>
                </a:cubicBezTo>
                <a:cubicBezTo>
                  <a:pt x="5809351" y="1764798"/>
                  <a:pt x="5819543" y="1754776"/>
                  <a:pt x="5834490" y="1747642"/>
                </a:cubicBezTo>
                <a:cubicBezTo>
                  <a:pt x="5849439" y="1740508"/>
                  <a:pt x="5865745" y="1736941"/>
                  <a:pt x="5883411" y="1736941"/>
                </a:cubicBezTo>
                <a:cubicBezTo>
                  <a:pt x="5918743" y="1736941"/>
                  <a:pt x="5947279" y="1749341"/>
                  <a:pt x="5969021" y="1774140"/>
                </a:cubicBezTo>
                <a:cubicBezTo>
                  <a:pt x="5990765" y="1798941"/>
                  <a:pt x="6001635" y="1835121"/>
                  <a:pt x="6001635" y="1882683"/>
                </a:cubicBezTo>
                <a:cubicBezTo>
                  <a:pt x="6001635" y="1941115"/>
                  <a:pt x="5989915" y="1990885"/>
                  <a:pt x="5966473" y="2031992"/>
                </a:cubicBezTo>
                <a:cubicBezTo>
                  <a:pt x="5943033" y="2073099"/>
                  <a:pt x="5911269" y="2104014"/>
                  <a:pt x="5871181" y="2124737"/>
                </a:cubicBezTo>
                <a:cubicBezTo>
                  <a:pt x="5831093" y="2145460"/>
                  <a:pt x="5786589" y="2155822"/>
                  <a:pt x="5737669" y="2155822"/>
                </a:cubicBezTo>
                <a:cubicBezTo>
                  <a:pt x="5641867" y="2155822"/>
                  <a:pt x="5567637" y="2123718"/>
                  <a:pt x="5514979" y="2059510"/>
                </a:cubicBezTo>
                <a:cubicBezTo>
                  <a:pt x="5462321" y="1995302"/>
                  <a:pt x="5435993" y="1904085"/>
                  <a:pt x="5435993" y="1785861"/>
                </a:cubicBezTo>
                <a:cubicBezTo>
                  <a:pt x="5435993" y="1668316"/>
                  <a:pt x="5463171" y="1577440"/>
                  <a:pt x="5517527" y="1513232"/>
                </a:cubicBezTo>
                <a:cubicBezTo>
                  <a:pt x="5571883" y="1449024"/>
                  <a:pt x="5647981" y="1416920"/>
                  <a:pt x="5745823" y="1416920"/>
                </a:cubicBezTo>
                <a:close/>
                <a:moveTo>
                  <a:pt x="4333770" y="1416920"/>
                </a:moveTo>
                <a:cubicBezTo>
                  <a:pt x="4428893" y="1416920"/>
                  <a:pt x="4500745" y="1447835"/>
                  <a:pt x="4549325" y="1509665"/>
                </a:cubicBezTo>
                <a:cubicBezTo>
                  <a:pt x="4597906" y="1571495"/>
                  <a:pt x="4622196" y="1663560"/>
                  <a:pt x="4622196" y="1785861"/>
                </a:cubicBezTo>
                <a:cubicBezTo>
                  <a:pt x="4622196" y="1908842"/>
                  <a:pt x="4597906" y="2001247"/>
                  <a:pt x="4549325" y="2063077"/>
                </a:cubicBezTo>
                <a:cubicBezTo>
                  <a:pt x="4500745" y="2124907"/>
                  <a:pt x="4428893" y="2155822"/>
                  <a:pt x="4333770" y="2155822"/>
                </a:cubicBezTo>
                <a:cubicBezTo>
                  <a:pt x="4238647" y="2155822"/>
                  <a:pt x="4166795" y="2124907"/>
                  <a:pt x="4118214" y="2063077"/>
                </a:cubicBezTo>
                <a:cubicBezTo>
                  <a:pt x="4069634" y="2001247"/>
                  <a:pt x="4045343" y="1908842"/>
                  <a:pt x="4045343" y="1785861"/>
                </a:cubicBezTo>
                <a:cubicBezTo>
                  <a:pt x="4045343" y="1663560"/>
                  <a:pt x="4069634" y="1571495"/>
                  <a:pt x="4118214" y="1509665"/>
                </a:cubicBezTo>
                <a:cubicBezTo>
                  <a:pt x="4166795" y="1447835"/>
                  <a:pt x="4238647" y="1416920"/>
                  <a:pt x="4333770" y="1416920"/>
                </a:cubicBezTo>
                <a:close/>
                <a:moveTo>
                  <a:pt x="3613042" y="1416920"/>
                </a:moveTo>
                <a:cubicBezTo>
                  <a:pt x="3712241" y="1416920"/>
                  <a:pt x="3786811" y="1431528"/>
                  <a:pt x="3836751" y="1460744"/>
                </a:cubicBezTo>
                <a:cubicBezTo>
                  <a:pt x="3886691" y="1489961"/>
                  <a:pt x="3911660" y="1537182"/>
                  <a:pt x="3911660" y="1602410"/>
                </a:cubicBezTo>
                <a:cubicBezTo>
                  <a:pt x="3911660" y="1652009"/>
                  <a:pt x="3897391" y="1693965"/>
                  <a:pt x="3868854" y="1728278"/>
                </a:cubicBezTo>
                <a:cubicBezTo>
                  <a:pt x="3840318" y="1762590"/>
                  <a:pt x="3800910" y="1786201"/>
                  <a:pt x="3750630" y="1799110"/>
                </a:cubicBezTo>
                <a:cubicBezTo>
                  <a:pt x="3773732" y="1805905"/>
                  <a:pt x="3792926" y="1816436"/>
                  <a:pt x="3808214" y="1830705"/>
                </a:cubicBezTo>
                <a:cubicBezTo>
                  <a:pt x="3823501" y="1844973"/>
                  <a:pt x="3837260" y="1863318"/>
                  <a:pt x="3849491" y="1885740"/>
                </a:cubicBezTo>
                <a:lnTo>
                  <a:pt x="3892296" y="1984600"/>
                </a:lnTo>
                <a:cubicBezTo>
                  <a:pt x="3902487" y="2008381"/>
                  <a:pt x="3912000" y="2025707"/>
                  <a:pt x="3920832" y="2036578"/>
                </a:cubicBezTo>
                <a:cubicBezTo>
                  <a:pt x="3929666" y="2047449"/>
                  <a:pt x="3939178" y="2053225"/>
                  <a:pt x="3949369" y="2053904"/>
                </a:cubicBezTo>
                <a:cubicBezTo>
                  <a:pt x="3958882" y="2053904"/>
                  <a:pt x="3967035" y="2050847"/>
                  <a:pt x="3973830" y="2044732"/>
                </a:cubicBezTo>
                <a:cubicBezTo>
                  <a:pt x="3979265" y="2057641"/>
                  <a:pt x="3981983" y="2069871"/>
                  <a:pt x="3981983" y="2081422"/>
                </a:cubicBezTo>
                <a:cubicBezTo>
                  <a:pt x="3981983" y="2105203"/>
                  <a:pt x="3973150" y="2123548"/>
                  <a:pt x="3955484" y="2136457"/>
                </a:cubicBezTo>
                <a:cubicBezTo>
                  <a:pt x="3937819" y="2149367"/>
                  <a:pt x="3919814" y="2155822"/>
                  <a:pt x="3901468" y="2155822"/>
                </a:cubicBezTo>
                <a:cubicBezTo>
                  <a:pt x="3874969" y="2155822"/>
                  <a:pt x="3853397" y="2150216"/>
                  <a:pt x="3836751" y="2139005"/>
                </a:cubicBezTo>
                <a:cubicBezTo>
                  <a:pt x="3820104" y="2127794"/>
                  <a:pt x="3806515" y="2112507"/>
                  <a:pt x="3795984" y="2093142"/>
                </a:cubicBezTo>
                <a:cubicBezTo>
                  <a:pt x="3785453" y="2073778"/>
                  <a:pt x="3772713" y="2045411"/>
                  <a:pt x="3757765" y="2008041"/>
                </a:cubicBezTo>
                <a:lnTo>
                  <a:pt x="3726170" y="1924469"/>
                </a:lnTo>
                <a:cubicBezTo>
                  <a:pt x="3717337" y="1902047"/>
                  <a:pt x="3709184" y="1884551"/>
                  <a:pt x="3701710" y="1871981"/>
                </a:cubicBezTo>
                <a:cubicBezTo>
                  <a:pt x="3694236" y="1859412"/>
                  <a:pt x="3683704" y="1848880"/>
                  <a:pt x="3670115" y="1840387"/>
                </a:cubicBezTo>
                <a:cubicBezTo>
                  <a:pt x="3656527" y="1831894"/>
                  <a:pt x="3638521" y="1827647"/>
                  <a:pt x="3616099" y="1827647"/>
                </a:cubicBezTo>
                <a:lnTo>
                  <a:pt x="3577371" y="1826628"/>
                </a:lnTo>
                <a:lnTo>
                  <a:pt x="3577371" y="2004984"/>
                </a:lnTo>
                <a:cubicBezTo>
                  <a:pt x="3577371" y="2055942"/>
                  <a:pt x="3583825" y="2096370"/>
                  <a:pt x="3596735" y="2126266"/>
                </a:cubicBezTo>
                <a:cubicBezTo>
                  <a:pt x="3589261" y="2133739"/>
                  <a:pt x="3578899" y="2140534"/>
                  <a:pt x="3565650" y="2146649"/>
                </a:cubicBezTo>
                <a:cubicBezTo>
                  <a:pt x="3552401" y="2152764"/>
                  <a:pt x="3537283" y="2155822"/>
                  <a:pt x="3520297" y="2155822"/>
                </a:cubicBezTo>
                <a:cubicBezTo>
                  <a:pt x="3497875" y="2155822"/>
                  <a:pt x="3479530" y="2149707"/>
                  <a:pt x="3465262" y="2137476"/>
                </a:cubicBezTo>
                <a:cubicBezTo>
                  <a:pt x="3450993" y="2125246"/>
                  <a:pt x="3443859" y="2108600"/>
                  <a:pt x="3443859" y="2087537"/>
                </a:cubicBezTo>
                <a:lnTo>
                  <a:pt x="3443859" y="1575911"/>
                </a:lnTo>
                <a:cubicBezTo>
                  <a:pt x="3443859" y="1524273"/>
                  <a:pt x="3437404" y="1481467"/>
                  <a:pt x="3424494" y="1447495"/>
                </a:cubicBezTo>
                <a:cubicBezTo>
                  <a:pt x="3466620" y="1427111"/>
                  <a:pt x="3529470" y="1416920"/>
                  <a:pt x="3613042" y="1416920"/>
                </a:cubicBezTo>
                <a:close/>
                <a:moveTo>
                  <a:pt x="1533420" y="1416920"/>
                </a:moveTo>
                <a:cubicBezTo>
                  <a:pt x="1628543" y="1416920"/>
                  <a:pt x="1700395" y="1447835"/>
                  <a:pt x="1748975" y="1509665"/>
                </a:cubicBezTo>
                <a:cubicBezTo>
                  <a:pt x="1797556" y="1571495"/>
                  <a:pt x="1821846" y="1663560"/>
                  <a:pt x="1821846" y="1785861"/>
                </a:cubicBezTo>
                <a:cubicBezTo>
                  <a:pt x="1821846" y="1908842"/>
                  <a:pt x="1797556" y="2001247"/>
                  <a:pt x="1748975" y="2063077"/>
                </a:cubicBezTo>
                <a:cubicBezTo>
                  <a:pt x="1700395" y="2124907"/>
                  <a:pt x="1628543" y="2155822"/>
                  <a:pt x="1533420" y="2155822"/>
                </a:cubicBezTo>
                <a:cubicBezTo>
                  <a:pt x="1438298" y="2155822"/>
                  <a:pt x="1366446" y="2124907"/>
                  <a:pt x="1317864" y="2063077"/>
                </a:cubicBezTo>
                <a:cubicBezTo>
                  <a:pt x="1269284" y="2001247"/>
                  <a:pt x="1244993" y="1908842"/>
                  <a:pt x="1244993" y="1785861"/>
                </a:cubicBezTo>
                <a:cubicBezTo>
                  <a:pt x="1244993" y="1663560"/>
                  <a:pt x="1269284" y="1571495"/>
                  <a:pt x="1317864" y="1509665"/>
                </a:cubicBezTo>
                <a:cubicBezTo>
                  <a:pt x="1366446" y="1447835"/>
                  <a:pt x="1438298" y="1416920"/>
                  <a:pt x="1533420" y="1416920"/>
                </a:cubicBezTo>
                <a:close/>
                <a:moveTo>
                  <a:pt x="9811950" y="1259967"/>
                </a:moveTo>
                <a:cubicBezTo>
                  <a:pt x="9818745" y="1267441"/>
                  <a:pt x="9825029" y="1279161"/>
                  <a:pt x="9830804" y="1295128"/>
                </a:cubicBezTo>
                <a:cubicBezTo>
                  <a:pt x="9836580" y="1311095"/>
                  <a:pt x="9839467" y="1326892"/>
                  <a:pt x="9839467" y="1342520"/>
                </a:cubicBezTo>
                <a:cubicBezTo>
                  <a:pt x="9839467" y="1378531"/>
                  <a:pt x="9815007" y="1409785"/>
                  <a:pt x="9766086" y="1436284"/>
                </a:cubicBezTo>
                <a:cubicBezTo>
                  <a:pt x="9780355" y="1449193"/>
                  <a:pt x="9787490" y="1465840"/>
                  <a:pt x="9787490" y="1486223"/>
                </a:cubicBezTo>
                <a:lnTo>
                  <a:pt x="9787490" y="1828667"/>
                </a:lnTo>
                <a:cubicBezTo>
                  <a:pt x="9787490" y="1937378"/>
                  <a:pt x="9765068" y="2019082"/>
                  <a:pt x="9720224" y="2073778"/>
                </a:cubicBezTo>
                <a:cubicBezTo>
                  <a:pt x="9675380" y="2128474"/>
                  <a:pt x="9608794" y="2155822"/>
                  <a:pt x="9520466" y="2155822"/>
                </a:cubicBezTo>
                <a:cubicBezTo>
                  <a:pt x="9433497" y="2155822"/>
                  <a:pt x="9368438" y="2129323"/>
                  <a:pt x="9325294" y="2076326"/>
                </a:cubicBezTo>
                <a:cubicBezTo>
                  <a:pt x="9282149" y="2023329"/>
                  <a:pt x="9260576" y="1940776"/>
                  <a:pt x="9260576" y="1828667"/>
                </a:cubicBezTo>
                <a:lnTo>
                  <a:pt x="9260576" y="1575911"/>
                </a:lnTo>
                <a:cubicBezTo>
                  <a:pt x="9260576" y="1524273"/>
                  <a:pt x="9254120" y="1481467"/>
                  <a:pt x="9241212" y="1447495"/>
                </a:cubicBezTo>
                <a:cubicBezTo>
                  <a:pt x="9248685" y="1440021"/>
                  <a:pt x="9259047" y="1433226"/>
                  <a:pt x="9272297" y="1427111"/>
                </a:cubicBezTo>
                <a:cubicBezTo>
                  <a:pt x="9285546" y="1420996"/>
                  <a:pt x="9300663" y="1417939"/>
                  <a:pt x="9317650" y="1417939"/>
                </a:cubicBezTo>
                <a:cubicBezTo>
                  <a:pt x="9339392" y="1417939"/>
                  <a:pt x="9357398" y="1424054"/>
                  <a:pt x="9371666" y="1436284"/>
                </a:cubicBezTo>
                <a:cubicBezTo>
                  <a:pt x="9385934" y="1448514"/>
                  <a:pt x="9393069" y="1465161"/>
                  <a:pt x="9393069" y="1486223"/>
                </a:cubicBezTo>
                <a:lnTo>
                  <a:pt x="9393069" y="1835801"/>
                </a:lnTo>
                <a:cubicBezTo>
                  <a:pt x="9393069" y="1931603"/>
                  <a:pt x="9403261" y="2001077"/>
                  <a:pt x="9423644" y="2044222"/>
                </a:cubicBezTo>
                <a:cubicBezTo>
                  <a:pt x="9444027" y="2087367"/>
                  <a:pt x="9476301" y="2108940"/>
                  <a:pt x="9520466" y="2108940"/>
                </a:cubicBezTo>
                <a:cubicBezTo>
                  <a:pt x="9566668" y="2108940"/>
                  <a:pt x="9600640" y="2086178"/>
                  <a:pt x="9622383" y="2040655"/>
                </a:cubicBezTo>
                <a:cubicBezTo>
                  <a:pt x="9644125" y="1995132"/>
                  <a:pt x="9654997" y="1926847"/>
                  <a:pt x="9654997" y="1835801"/>
                </a:cubicBezTo>
                <a:lnTo>
                  <a:pt x="9654997" y="1575911"/>
                </a:lnTo>
                <a:cubicBezTo>
                  <a:pt x="9654997" y="1524273"/>
                  <a:pt x="9648541" y="1481467"/>
                  <a:pt x="9635633" y="1447495"/>
                </a:cubicBezTo>
                <a:cubicBezTo>
                  <a:pt x="9651939" y="1432547"/>
                  <a:pt x="9671304" y="1423035"/>
                  <a:pt x="9693726" y="1418958"/>
                </a:cubicBezTo>
                <a:cubicBezTo>
                  <a:pt x="9728377" y="1404689"/>
                  <a:pt x="9745703" y="1383627"/>
                  <a:pt x="9745703" y="1355769"/>
                </a:cubicBezTo>
                <a:cubicBezTo>
                  <a:pt x="9745703" y="1344898"/>
                  <a:pt x="9743495" y="1334197"/>
                  <a:pt x="9739079" y="1323665"/>
                </a:cubicBezTo>
                <a:cubicBezTo>
                  <a:pt x="9734663" y="1313134"/>
                  <a:pt x="9729056" y="1304471"/>
                  <a:pt x="9722262" y="1297676"/>
                </a:cubicBezTo>
                <a:cubicBezTo>
                  <a:pt x="9731095" y="1290882"/>
                  <a:pt x="9745363" y="1283238"/>
                  <a:pt x="9765068" y="1274745"/>
                </a:cubicBezTo>
                <a:cubicBezTo>
                  <a:pt x="9784771" y="1266252"/>
                  <a:pt x="9800398" y="1261326"/>
                  <a:pt x="9811950" y="1259967"/>
                </a:cubicBezTo>
                <a:close/>
                <a:moveTo>
                  <a:pt x="9459315" y="1248756"/>
                </a:moveTo>
                <a:cubicBezTo>
                  <a:pt x="9470865" y="1248756"/>
                  <a:pt x="9482247" y="1250624"/>
                  <a:pt x="9493458" y="1254361"/>
                </a:cubicBezTo>
                <a:cubicBezTo>
                  <a:pt x="9504668" y="1258098"/>
                  <a:pt x="9517408" y="1263704"/>
                  <a:pt x="9531677" y="1271178"/>
                </a:cubicBezTo>
                <a:cubicBezTo>
                  <a:pt x="9546625" y="1278652"/>
                  <a:pt x="9559194" y="1284257"/>
                  <a:pt x="9569386" y="1287994"/>
                </a:cubicBezTo>
                <a:cubicBezTo>
                  <a:pt x="9579578" y="1291731"/>
                  <a:pt x="9590449" y="1293599"/>
                  <a:pt x="9602000" y="1293599"/>
                </a:cubicBezTo>
                <a:cubicBezTo>
                  <a:pt x="9617627" y="1293599"/>
                  <a:pt x="9629007" y="1290372"/>
                  <a:pt x="9636142" y="1283917"/>
                </a:cubicBezTo>
                <a:cubicBezTo>
                  <a:pt x="9643276" y="1277463"/>
                  <a:pt x="9650240" y="1267441"/>
                  <a:pt x="9657035" y="1253852"/>
                </a:cubicBezTo>
                <a:cubicBezTo>
                  <a:pt x="9664509" y="1253852"/>
                  <a:pt x="9670284" y="1254361"/>
                  <a:pt x="9674360" y="1255380"/>
                </a:cubicBezTo>
                <a:cubicBezTo>
                  <a:pt x="9678438" y="1256400"/>
                  <a:pt x="9682515" y="1258608"/>
                  <a:pt x="9686591" y="1262005"/>
                </a:cubicBezTo>
                <a:cubicBezTo>
                  <a:pt x="9681155" y="1294619"/>
                  <a:pt x="9670454" y="1320608"/>
                  <a:pt x="9654487" y="1339972"/>
                </a:cubicBezTo>
                <a:cubicBezTo>
                  <a:pt x="9638520" y="1359336"/>
                  <a:pt x="9617627" y="1369018"/>
                  <a:pt x="9591808" y="1369018"/>
                </a:cubicBezTo>
                <a:cubicBezTo>
                  <a:pt x="9580257" y="1369018"/>
                  <a:pt x="9569046" y="1367150"/>
                  <a:pt x="9558175" y="1363413"/>
                </a:cubicBezTo>
                <a:cubicBezTo>
                  <a:pt x="9547304" y="1359676"/>
                  <a:pt x="9534734" y="1354070"/>
                  <a:pt x="9520466" y="1346597"/>
                </a:cubicBezTo>
                <a:cubicBezTo>
                  <a:pt x="9506197" y="1339802"/>
                  <a:pt x="9493967" y="1334536"/>
                  <a:pt x="9483776" y="1330799"/>
                </a:cubicBezTo>
                <a:cubicBezTo>
                  <a:pt x="9473584" y="1327062"/>
                  <a:pt x="9463392" y="1325194"/>
                  <a:pt x="9453200" y="1325194"/>
                </a:cubicBezTo>
                <a:cubicBezTo>
                  <a:pt x="9435535" y="1325194"/>
                  <a:pt x="9421945" y="1328761"/>
                  <a:pt x="9412433" y="1335895"/>
                </a:cubicBezTo>
                <a:cubicBezTo>
                  <a:pt x="9402921" y="1343029"/>
                  <a:pt x="9395107" y="1352712"/>
                  <a:pt x="9388992" y="1364942"/>
                </a:cubicBezTo>
                <a:lnTo>
                  <a:pt x="9383896" y="1365961"/>
                </a:lnTo>
                <a:cubicBezTo>
                  <a:pt x="9375743" y="1365961"/>
                  <a:pt x="9367590" y="1362564"/>
                  <a:pt x="9359436" y="1355769"/>
                </a:cubicBezTo>
                <a:cubicBezTo>
                  <a:pt x="9362833" y="1317720"/>
                  <a:pt x="9373874" y="1290372"/>
                  <a:pt x="9392559" y="1273726"/>
                </a:cubicBezTo>
                <a:cubicBezTo>
                  <a:pt x="9411244" y="1257079"/>
                  <a:pt x="9433495" y="1248756"/>
                  <a:pt x="9459315" y="1248756"/>
                </a:cubicBezTo>
                <a:close/>
                <a:moveTo>
                  <a:pt x="1528324" y="1223276"/>
                </a:moveTo>
                <a:cubicBezTo>
                  <a:pt x="1544631" y="1223276"/>
                  <a:pt x="1556181" y="1224975"/>
                  <a:pt x="1562976" y="1228372"/>
                </a:cubicBezTo>
                <a:lnTo>
                  <a:pt x="1702604" y="1361884"/>
                </a:lnTo>
                <a:cubicBezTo>
                  <a:pt x="1702604" y="1365281"/>
                  <a:pt x="1699715" y="1370377"/>
                  <a:pt x="1693940" y="1377172"/>
                </a:cubicBezTo>
                <a:cubicBezTo>
                  <a:pt x="1688165" y="1383966"/>
                  <a:pt x="1682899" y="1388383"/>
                  <a:pt x="1678143" y="1390421"/>
                </a:cubicBezTo>
                <a:lnTo>
                  <a:pt x="1529343" y="1309906"/>
                </a:lnTo>
                <a:lnTo>
                  <a:pt x="1379524" y="1390421"/>
                </a:lnTo>
                <a:cubicBezTo>
                  <a:pt x="1375448" y="1388383"/>
                  <a:pt x="1370522" y="1383966"/>
                  <a:pt x="1364746" y="1377172"/>
                </a:cubicBezTo>
                <a:cubicBezTo>
                  <a:pt x="1358971" y="1370377"/>
                  <a:pt x="1355744" y="1365281"/>
                  <a:pt x="1355064" y="1361884"/>
                </a:cubicBezTo>
                <a:lnTo>
                  <a:pt x="1494691" y="1228372"/>
                </a:lnTo>
                <a:cubicBezTo>
                  <a:pt x="1501486" y="1224975"/>
                  <a:pt x="1512697" y="1223276"/>
                  <a:pt x="1528324" y="1223276"/>
                </a:cubicBezTo>
                <a:close/>
                <a:moveTo>
                  <a:pt x="7561763" y="276196"/>
                </a:moveTo>
                <a:lnTo>
                  <a:pt x="7466980" y="641061"/>
                </a:lnTo>
                <a:lnTo>
                  <a:pt x="7659605" y="641061"/>
                </a:lnTo>
                <a:close/>
                <a:moveTo>
                  <a:pt x="8315725" y="248679"/>
                </a:moveTo>
                <a:lnTo>
                  <a:pt x="8315725" y="541182"/>
                </a:lnTo>
                <a:lnTo>
                  <a:pt x="8446180" y="541182"/>
                </a:lnTo>
                <a:cubicBezTo>
                  <a:pt x="8448896" y="548656"/>
                  <a:pt x="8450256" y="556809"/>
                  <a:pt x="8450256" y="565642"/>
                </a:cubicBezTo>
                <a:cubicBezTo>
                  <a:pt x="8450256" y="574475"/>
                  <a:pt x="8448896" y="582968"/>
                  <a:pt x="8446180" y="591121"/>
                </a:cubicBezTo>
                <a:lnTo>
                  <a:pt x="8315725" y="591121"/>
                </a:lnTo>
                <a:lnTo>
                  <a:pt x="8315725" y="875471"/>
                </a:lnTo>
                <a:lnTo>
                  <a:pt x="8394201" y="875471"/>
                </a:lnTo>
                <a:cubicBezTo>
                  <a:pt x="8434969" y="875471"/>
                  <a:pt x="8468092" y="865279"/>
                  <a:pt x="8493571" y="844896"/>
                </a:cubicBezTo>
                <a:cubicBezTo>
                  <a:pt x="8519050" y="824512"/>
                  <a:pt x="8537905" y="791729"/>
                  <a:pt x="8550135" y="746545"/>
                </a:cubicBezTo>
                <a:cubicBezTo>
                  <a:pt x="8562366" y="701362"/>
                  <a:pt x="8568480" y="641400"/>
                  <a:pt x="8568480" y="566661"/>
                </a:cubicBezTo>
                <a:cubicBezTo>
                  <a:pt x="8568480" y="456590"/>
                  <a:pt x="8554381" y="376075"/>
                  <a:pt x="8526185" y="325117"/>
                </a:cubicBezTo>
                <a:cubicBezTo>
                  <a:pt x="8497987" y="274158"/>
                  <a:pt x="8453992" y="248679"/>
                  <a:pt x="8394201" y="248679"/>
                </a:cubicBezTo>
                <a:close/>
                <a:moveTo>
                  <a:pt x="4362345" y="243583"/>
                </a:moveTo>
                <a:cubicBezTo>
                  <a:pt x="4313425" y="243583"/>
                  <a:pt x="4277584" y="269402"/>
                  <a:pt x="4254822" y="321040"/>
                </a:cubicBezTo>
                <a:cubicBezTo>
                  <a:pt x="4232061" y="372678"/>
                  <a:pt x="4220680" y="454552"/>
                  <a:pt x="4220680" y="566661"/>
                </a:cubicBezTo>
                <a:cubicBezTo>
                  <a:pt x="4220680" y="678770"/>
                  <a:pt x="4232061" y="760644"/>
                  <a:pt x="4254822" y="812282"/>
                </a:cubicBezTo>
                <a:cubicBezTo>
                  <a:pt x="4277584" y="863920"/>
                  <a:pt x="4313425" y="889739"/>
                  <a:pt x="4362345" y="889739"/>
                </a:cubicBezTo>
                <a:cubicBezTo>
                  <a:pt x="4411266" y="889739"/>
                  <a:pt x="4446936" y="864090"/>
                  <a:pt x="4469359" y="812792"/>
                </a:cubicBezTo>
                <a:cubicBezTo>
                  <a:pt x="4491781" y="761493"/>
                  <a:pt x="4502991" y="679450"/>
                  <a:pt x="4502991" y="566661"/>
                </a:cubicBezTo>
                <a:cubicBezTo>
                  <a:pt x="4502991" y="453872"/>
                  <a:pt x="4491781" y="371829"/>
                  <a:pt x="4469359" y="320530"/>
                </a:cubicBezTo>
                <a:cubicBezTo>
                  <a:pt x="4446936" y="269232"/>
                  <a:pt x="4411266" y="243583"/>
                  <a:pt x="4362345" y="243583"/>
                </a:cubicBezTo>
                <a:close/>
                <a:moveTo>
                  <a:pt x="2096481" y="211988"/>
                </a:moveTo>
                <a:lnTo>
                  <a:pt x="2591800" y="211988"/>
                </a:lnTo>
                <a:cubicBezTo>
                  <a:pt x="2598594" y="211988"/>
                  <a:pt x="2603861" y="215385"/>
                  <a:pt x="2607597" y="222180"/>
                </a:cubicBezTo>
                <a:cubicBezTo>
                  <a:pt x="2611334" y="228974"/>
                  <a:pt x="2613203" y="237807"/>
                  <a:pt x="2613203" y="248679"/>
                </a:cubicBezTo>
                <a:cubicBezTo>
                  <a:pt x="2613203" y="264306"/>
                  <a:pt x="2609805" y="280273"/>
                  <a:pt x="2603011" y="296580"/>
                </a:cubicBezTo>
                <a:cubicBezTo>
                  <a:pt x="2596216" y="312886"/>
                  <a:pt x="2587384" y="323418"/>
                  <a:pt x="2576513" y="328174"/>
                </a:cubicBezTo>
                <a:cubicBezTo>
                  <a:pt x="2512644" y="296919"/>
                  <a:pt x="2457269" y="276196"/>
                  <a:pt x="2410387" y="266004"/>
                </a:cubicBezTo>
                <a:lnTo>
                  <a:pt x="2411407" y="778649"/>
                </a:lnTo>
                <a:cubicBezTo>
                  <a:pt x="2411407" y="832326"/>
                  <a:pt x="2417862" y="875131"/>
                  <a:pt x="2430770" y="907065"/>
                </a:cubicBezTo>
                <a:cubicBezTo>
                  <a:pt x="2422617" y="914539"/>
                  <a:pt x="2411915" y="921334"/>
                  <a:pt x="2398667" y="927449"/>
                </a:cubicBezTo>
                <a:cubicBezTo>
                  <a:pt x="2385417" y="933564"/>
                  <a:pt x="2370300" y="936622"/>
                  <a:pt x="2353313" y="936622"/>
                </a:cubicBezTo>
                <a:cubicBezTo>
                  <a:pt x="2330892" y="936622"/>
                  <a:pt x="2312546" y="930506"/>
                  <a:pt x="2298277" y="918276"/>
                </a:cubicBezTo>
                <a:cubicBezTo>
                  <a:pt x="2284010" y="906046"/>
                  <a:pt x="2276875" y="889400"/>
                  <a:pt x="2276875" y="868337"/>
                </a:cubicBezTo>
                <a:lnTo>
                  <a:pt x="2276875" y="266004"/>
                </a:lnTo>
                <a:cubicBezTo>
                  <a:pt x="2232710" y="275517"/>
                  <a:pt x="2177336" y="296240"/>
                  <a:pt x="2110749" y="328174"/>
                </a:cubicBezTo>
                <a:cubicBezTo>
                  <a:pt x="2100557" y="323418"/>
                  <a:pt x="2092064" y="312886"/>
                  <a:pt x="2085270" y="296580"/>
                </a:cubicBezTo>
                <a:cubicBezTo>
                  <a:pt x="2078475" y="280273"/>
                  <a:pt x="2075078" y="264306"/>
                  <a:pt x="2075078" y="248679"/>
                </a:cubicBezTo>
                <a:cubicBezTo>
                  <a:pt x="2075078" y="237807"/>
                  <a:pt x="2076777" y="228974"/>
                  <a:pt x="2080174" y="222180"/>
                </a:cubicBezTo>
                <a:cubicBezTo>
                  <a:pt x="2083571" y="215385"/>
                  <a:pt x="2089007" y="211988"/>
                  <a:pt x="2096481" y="211988"/>
                </a:cubicBezTo>
                <a:close/>
                <a:moveTo>
                  <a:pt x="783526" y="211988"/>
                </a:moveTo>
                <a:lnTo>
                  <a:pt x="1079087" y="211988"/>
                </a:lnTo>
                <a:cubicBezTo>
                  <a:pt x="1086562" y="211988"/>
                  <a:pt x="1091997" y="215385"/>
                  <a:pt x="1095394" y="222180"/>
                </a:cubicBezTo>
                <a:cubicBezTo>
                  <a:pt x="1098791" y="228974"/>
                  <a:pt x="1100490" y="237807"/>
                  <a:pt x="1100490" y="248679"/>
                </a:cubicBezTo>
                <a:cubicBezTo>
                  <a:pt x="1100490" y="264306"/>
                  <a:pt x="1097092" y="280273"/>
                  <a:pt x="1090298" y="296580"/>
                </a:cubicBezTo>
                <a:cubicBezTo>
                  <a:pt x="1083504" y="312886"/>
                  <a:pt x="1075010" y="323418"/>
                  <a:pt x="1064819" y="328174"/>
                </a:cubicBezTo>
                <a:cubicBezTo>
                  <a:pt x="984643" y="295561"/>
                  <a:pt x="901071" y="278235"/>
                  <a:pt x="814101" y="276196"/>
                </a:cubicBezTo>
                <a:lnTo>
                  <a:pt x="814101" y="517741"/>
                </a:lnTo>
                <a:lnTo>
                  <a:pt x="1035262" y="517741"/>
                </a:lnTo>
                <a:cubicBezTo>
                  <a:pt x="1038660" y="529971"/>
                  <a:pt x="1040358" y="541521"/>
                  <a:pt x="1040358" y="552393"/>
                </a:cubicBezTo>
                <a:cubicBezTo>
                  <a:pt x="1040358" y="565302"/>
                  <a:pt x="1038660" y="577872"/>
                  <a:pt x="1035262" y="590102"/>
                </a:cubicBezTo>
                <a:lnTo>
                  <a:pt x="815121" y="590102"/>
                </a:lnTo>
                <a:lnTo>
                  <a:pt x="815121" y="858145"/>
                </a:lnTo>
                <a:cubicBezTo>
                  <a:pt x="859964" y="856786"/>
                  <a:pt x="909564" y="850501"/>
                  <a:pt x="963921" y="839290"/>
                </a:cubicBezTo>
                <a:cubicBezTo>
                  <a:pt x="1018276" y="828079"/>
                  <a:pt x="1060063" y="816019"/>
                  <a:pt x="1089279" y="803110"/>
                </a:cubicBezTo>
                <a:cubicBezTo>
                  <a:pt x="1097432" y="807866"/>
                  <a:pt x="1103717" y="816359"/>
                  <a:pt x="1108133" y="828589"/>
                </a:cubicBezTo>
                <a:cubicBezTo>
                  <a:pt x="1112550" y="840819"/>
                  <a:pt x="1114759" y="853729"/>
                  <a:pt x="1114759" y="867318"/>
                </a:cubicBezTo>
                <a:cubicBezTo>
                  <a:pt x="1114759" y="882945"/>
                  <a:pt x="1112040" y="896024"/>
                  <a:pt x="1106605" y="906556"/>
                </a:cubicBezTo>
                <a:cubicBezTo>
                  <a:pt x="1101170" y="917087"/>
                  <a:pt x="1093016" y="922353"/>
                  <a:pt x="1082144" y="922353"/>
                </a:cubicBezTo>
                <a:lnTo>
                  <a:pt x="758047" y="922353"/>
                </a:lnTo>
                <a:cubicBezTo>
                  <a:pt x="735625" y="922353"/>
                  <a:pt x="717280" y="916238"/>
                  <a:pt x="703012" y="904008"/>
                </a:cubicBezTo>
                <a:cubicBezTo>
                  <a:pt x="688743" y="891778"/>
                  <a:pt x="681609" y="875131"/>
                  <a:pt x="681609" y="854068"/>
                </a:cubicBezTo>
                <a:lnTo>
                  <a:pt x="681609" y="374037"/>
                </a:lnTo>
                <a:cubicBezTo>
                  <a:pt x="681609" y="322399"/>
                  <a:pt x="675154" y="279593"/>
                  <a:pt x="662244" y="245621"/>
                </a:cubicBezTo>
                <a:cubicBezTo>
                  <a:pt x="678551" y="232032"/>
                  <a:pt x="695028" y="223029"/>
                  <a:pt x="711674" y="218613"/>
                </a:cubicBezTo>
                <a:cubicBezTo>
                  <a:pt x="728321" y="214196"/>
                  <a:pt x="752272" y="211988"/>
                  <a:pt x="783526" y="211988"/>
                </a:cubicBezTo>
                <a:close/>
                <a:moveTo>
                  <a:pt x="8394201" y="201796"/>
                </a:moveTo>
                <a:cubicBezTo>
                  <a:pt x="8497478" y="201796"/>
                  <a:pt x="8576803" y="231862"/>
                  <a:pt x="8632179" y="291993"/>
                </a:cubicBezTo>
                <a:cubicBezTo>
                  <a:pt x="8687554" y="352125"/>
                  <a:pt x="8715242" y="440623"/>
                  <a:pt x="8715242" y="557488"/>
                </a:cubicBezTo>
                <a:cubicBezTo>
                  <a:pt x="8715242" y="800732"/>
                  <a:pt x="8610606" y="922353"/>
                  <a:pt x="8401336" y="922353"/>
                </a:cubicBezTo>
                <a:lnTo>
                  <a:pt x="8259670" y="922353"/>
                </a:lnTo>
                <a:cubicBezTo>
                  <a:pt x="8235889" y="922353"/>
                  <a:pt x="8217035" y="916238"/>
                  <a:pt x="8203105" y="904008"/>
                </a:cubicBezTo>
                <a:cubicBezTo>
                  <a:pt x="8189177" y="891778"/>
                  <a:pt x="8182213" y="875471"/>
                  <a:pt x="8182213" y="855088"/>
                </a:cubicBezTo>
                <a:lnTo>
                  <a:pt x="8181193" y="591121"/>
                </a:lnTo>
                <a:lnTo>
                  <a:pt x="8122081" y="591121"/>
                </a:lnTo>
                <a:cubicBezTo>
                  <a:pt x="8119363" y="578891"/>
                  <a:pt x="8118005" y="570398"/>
                  <a:pt x="8118005" y="565642"/>
                </a:cubicBezTo>
                <a:cubicBezTo>
                  <a:pt x="8118005" y="560206"/>
                  <a:pt x="8119363" y="552053"/>
                  <a:pt x="8122081" y="541182"/>
                </a:cubicBezTo>
                <a:lnTo>
                  <a:pt x="8181193" y="541182"/>
                </a:lnTo>
                <a:lnTo>
                  <a:pt x="8181193" y="356711"/>
                </a:lnTo>
                <a:lnTo>
                  <a:pt x="8181193" y="320021"/>
                </a:lnTo>
                <a:cubicBezTo>
                  <a:pt x="8181193" y="269741"/>
                  <a:pt x="8176777" y="233051"/>
                  <a:pt x="8167945" y="209950"/>
                </a:cubicBezTo>
                <a:cubicBezTo>
                  <a:pt x="8210749" y="204514"/>
                  <a:pt x="8286168" y="201796"/>
                  <a:pt x="8394201" y="201796"/>
                </a:cubicBezTo>
                <a:close/>
                <a:moveTo>
                  <a:pt x="94783" y="201796"/>
                </a:moveTo>
                <a:cubicBezTo>
                  <a:pt x="119244" y="201796"/>
                  <a:pt x="137929" y="207911"/>
                  <a:pt x="150838" y="220141"/>
                </a:cubicBezTo>
                <a:cubicBezTo>
                  <a:pt x="163748" y="232372"/>
                  <a:pt x="175978" y="251057"/>
                  <a:pt x="187528" y="276196"/>
                </a:cubicBezTo>
                <a:lnTo>
                  <a:pt x="323078" y="567680"/>
                </a:lnTo>
                <a:lnTo>
                  <a:pt x="446399" y="294541"/>
                </a:lnTo>
                <a:cubicBezTo>
                  <a:pt x="453873" y="278914"/>
                  <a:pt x="457609" y="264306"/>
                  <a:pt x="457609" y="250717"/>
                </a:cubicBezTo>
                <a:cubicBezTo>
                  <a:pt x="457609" y="243922"/>
                  <a:pt x="456420" y="237298"/>
                  <a:pt x="454042" y="230843"/>
                </a:cubicBezTo>
                <a:cubicBezTo>
                  <a:pt x="451664" y="224388"/>
                  <a:pt x="448437" y="219122"/>
                  <a:pt x="444360" y="215046"/>
                </a:cubicBezTo>
                <a:cubicBezTo>
                  <a:pt x="465423" y="206213"/>
                  <a:pt x="490563" y="201796"/>
                  <a:pt x="519780" y="201796"/>
                </a:cubicBezTo>
                <a:cubicBezTo>
                  <a:pt x="540163" y="201796"/>
                  <a:pt x="555451" y="207062"/>
                  <a:pt x="565642" y="217594"/>
                </a:cubicBezTo>
                <a:cubicBezTo>
                  <a:pt x="575834" y="228125"/>
                  <a:pt x="581270" y="241884"/>
                  <a:pt x="581949" y="258870"/>
                </a:cubicBezTo>
                <a:cubicBezTo>
                  <a:pt x="581949" y="269062"/>
                  <a:pt x="579061" y="281462"/>
                  <a:pt x="573286" y="296070"/>
                </a:cubicBezTo>
                <a:cubicBezTo>
                  <a:pt x="567510" y="310678"/>
                  <a:pt x="559866" y="325456"/>
                  <a:pt x="550354" y="340404"/>
                </a:cubicBezTo>
                <a:lnTo>
                  <a:pt x="363845" y="655329"/>
                </a:lnTo>
                <a:lnTo>
                  <a:pt x="363845" y="778649"/>
                </a:lnTo>
                <a:cubicBezTo>
                  <a:pt x="363845" y="830288"/>
                  <a:pt x="370301" y="873093"/>
                  <a:pt x="383210" y="907065"/>
                </a:cubicBezTo>
                <a:cubicBezTo>
                  <a:pt x="375736" y="914539"/>
                  <a:pt x="365204" y="921334"/>
                  <a:pt x="351615" y="927449"/>
                </a:cubicBezTo>
                <a:cubicBezTo>
                  <a:pt x="338027" y="933564"/>
                  <a:pt x="323078" y="936622"/>
                  <a:pt x="306772" y="936622"/>
                </a:cubicBezTo>
                <a:cubicBezTo>
                  <a:pt x="284350" y="936622"/>
                  <a:pt x="266004" y="930506"/>
                  <a:pt x="251736" y="918276"/>
                </a:cubicBezTo>
                <a:cubicBezTo>
                  <a:pt x="237468" y="906046"/>
                  <a:pt x="230334" y="889400"/>
                  <a:pt x="230334" y="868337"/>
                </a:cubicBezTo>
                <a:lnTo>
                  <a:pt x="230334" y="655329"/>
                </a:lnTo>
                <a:cubicBezTo>
                  <a:pt x="222860" y="645817"/>
                  <a:pt x="215386" y="633247"/>
                  <a:pt x="207912" y="617620"/>
                </a:cubicBezTo>
                <a:lnTo>
                  <a:pt x="49940" y="310848"/>
                </a:lnTo>
                <a:cubicBezTo>
                  <a:pt x="34992" y="282991"/>
                  <a:pt x="18345" y="260229"/>
                  <a:pt x="0" y="242563"/>
                </a:cubicBezTo>
                <a:cubicBezTo>
                  <a:pt x="10192" y="232372"/>
                  <a:pt x="23441" y="223029"/>
                  <a:pt x="39748" y="214536"/>
                </a:cubicBezTo>
                <a:cubicBezTo>
                  <a:pt x="56054" y="206043"/>
                  <a:pt x="74400" y="201796"/>
                  <a:pt x="94783" y="201796"/>
                </a:cubicBezTo>
                <a:close/>
                <a:moveTo>
                  <a:pt x="9212875" y="199758"/>
                </a:moveTo>
                <a:cubicBezTo>
                  <a:pt x="9229861" y="199758"/>
                  <a:pt x="9240392" y="201796"/>
                  <a:pt x="9244469" y="205873"/>
                </a:cubicBezTo>
                <a:cubicBezTo>
                  <a:pt x="9261455" y="230333"/>
                  <a:pt x="9310036" y="295900"/>
                  <a:pt x="9390211" y="402574"/>
                </a:cubicBezTo>
                <a:cubicBezTo>
                  <a:pt x="9462912" y="499735"/>
                  <a:pt x="9517438" y="573795"/>
                  <a:pt x="9553789" y="624754"/>
                </a:cubicBezTo>
                <a:cubicBezTo>
                  <a:pt x="9590139" y="675713"/>
                  <a:pt x="9615788" y="717499"/>
                  <a:pt x="9630736" y="750113"/>
                </a:cubicBezTo>
                <a:lnTo>
                  <a:pt x="9597104" y="292503"/>
                </a:lnTo>
                <a:lnTo>
                  <a:pt x="9596084" y="278235"/>
                </a:lnTo>
                <a:cubicBezTo>
                  <a:pt x="9596084" y="255813"/>
                  <a:pt x="9601350" y="237807"/>
                  <a:pt x="9611882" y="224218"/>
                </a:cubicBezTo>
                <a:cubicBezTo>
                  <a:pt x="9622412" y="210629"/>
                  <a:pt x="9637871" y="202816"/>
                  <a:pt x="9658253" y="200777"/>
                </a:cubicBezTo>
                <a:cubicBezTo>
                  <a:pt x="9679996" y="199418"/>
                  <a:pt x="9698342" y="203835"/>
                  <a:pt x="9713289" y="214026"/>
                </a:cubicBezTo>
                <a:cubicBezTo>
                  <a:pt x="9704456" y="240525"/>
                  <a:pt x="9700040" y="282311"/>
                  <a:pt x="9700040" y="339385"/>
                </a:cubicBezTo>
                <a:lnTo>
                  <a:pt x="9699021" y="780688"/>
                </a:lnTo>
                <a:cubicBezTo>
                  <a:pt x="9699021" y="841159"/>
                  <a:pt x="9701059" y="887361"/>
                  <a:pt x="9705136" y="919296"/>
                </a:cubicBezTo>
                <a:cubicBezTo>
                  <a:pt x="9700380" y="924052"/>
                  <a:pt x="9692397" y="927959"/>
                  <a:pt x="9681186" y="931016"/>
                </a:cubicBezTo>
                <a:cubicBezTo>
                  <a:pt x="9669975" y="934074"/>
                  <a:pt x="9658253" y="935602"/>
                  <a:pt x="9646024" y="935602"/>
                </a:cubicBezTo>
                <a:cubicBezTo>
                  <a:pt x="9631755" y="935602"/>
                  <a:pt x="9621564" y="933904"/>
                  <a:pt x="9615449" y="930506"/>
                </a:cubicBezTo>
                <a:cubicBezTo>
                  <a:pt x="9432677" y="716480"/>
                  <a:pt x="9304940" y="541521"/>
                  <a:pt x="9232239" y="405631"/>
                </a:cubicBezTo>
                <a:lnTo>
                  <a:pt x="9260776" y="860183"/>
                </a:lnTo>
                <a:cubicBezTo>
                  <a:pt x="9262814" y="881926"/>
                  <a:pt x="9256699" y="900101"/>
                  <a:pt x="9242431" y="914709"/>
                </a:cubicBezTo>
                <a:cubicBezTo>
                  <a:pt x="9228162" y="929317"/>
                  <a:pt x="9212195" y="936622"/>
                  <a:pt x="9194529" y="936622"/>
                </a:cubicBezTo>
                <a:cubicBezTo>
                  <a:pt x="9173466" y="936622"/>
                  <a:pt x="9155121" y="930846"/>
                  <a:pt x="9139494" y="919296"/>
                </a:cubicBezTo>
                <a:cubicBezTo>
                  <a:pt x="9152404" y="884644"/>
                  <a:pt x="9158858" y="837762"/>
                  <a:pt x="9158858" y="778649"/>
                </a:cubicBezTo>
                <a:lnTo>
                  <a:pt x="9158858" y="356711"/>
                </a:lnTo>
                <a:cubicBezTo>
                  <a:pt x="9158858" y="300317"/>
                  <a:pt x="9156480" y="253435"/>
                  <a:pt x="9151724" y="216065"/>
                </a:cubicBezTo>
                <a:cubicBezTo>
                  <a:pt x="9155801" y="210629"/>
                  <a:pt x="9163784" y="206553"/>
                  <a:pt x="9175675" y="203835"/>
                </a:cubicBezTo>
                <a:cubicBezTo>
                  <a:pt x="9187566" y="201117"/>
                  <a:pt x="9199965" y="199758"/>
                  <a:pt x="9212875" y="199758"/>
                </a:cubicBezTo>
                <a:close/>
                <a:moveTo>
                  <a:pt x="4840899" y="199758"/>
                </a:moveTo>
                <a:cubicBezTo>
                  <a:pt x="4857886" y="199758"/>
                  <a:pt x="4868417" y="201796"/>
                  <a:pt x="4872494" y="205873"/>
                </a:cubicBezTo>
                <a:cubicBezTo>
                  <a:pt x="4889481" y="230333"/>
                  <a:pt x="4938061" y="295900"/>
                  <a:pt x="5018236" y="402574"/>
                </a:cubicBezTo>
                <a:cubicBezTo>
                  <a:pt x="5090937" y="499735"/>
                  <a:pt x="5145463" y="573795"/>
                  <a:pt x="5181813" y="624754"/>
                </a:cubicBezTo>
                <a:cubicBezTo>
                  <a:pt x="5218165" y="675713"/>
                  <a:pt x="5243813" y="717499"/>
                  <a:pt x="5258761" y="750113"/>
                </a:cubicBezTo>
                <a:lnTo>
                  <a:pt x="5225129" y="292503"/>
                </a:lnTo>
                <a:lnTo>
                  <a:pt x="5224109" y="278235"/>
                </a:lnTo>
                <a:cubicBezTo>
                  <a:pt x="5224109" y="255813"/>
                  <a:pt x="5229375" y="237807"/>
                  <a:pt x="5239907" y="224218"/>
                </a:cubicBezTo>
                <a:cubicBezTo>
                  <a:pt x="5250438" y="210629"/>
                  <a:pt x="5265896" y="202816"/>
                  <a:pt x="5286279" y="200777"/>
                </a:cubicBezTo>
                <a:cubicBezTo>
                  <a:pt x="5308021" y="199418"/>
                  <a:pt x="5326367" y="203835"/>
                  <a:pt x="5341315" y="214026"/>
                </a:cubicBezTo>
                <a:cubicBezTo>
                  <a:pt x="5332482" y="240525"/>
                  <a:pt x="5328065" y="282311"/>
                  <a:pt x="5328065" y="339385"/>
                </a:cubicBezTo>
                <a:lnTo>
                  <a:pt x="5327046" y="780688"/>
                </a:lnTo>
                <a:cubicBezTo>
                  <a:pt x="5327046" y="841159"/>
                  <a:pt x="5329085" y="887361"/>
                  <a:pt x="5333161" y="919296"/>
                </a:cubicBezTo>
                <a:cubicBezTo>
                  <a:pt x="5328405" y="924052"/>
                  <a:pt x="5320421" y="927959"/>
                  <a:pt x="5309211" y="931016"/>
                </a:cubicBezTo>
                <a:cubicBezTo>
                  <a:pt x="5297999" y="934074"/>
                  <a:pt x="5286279" y="935602"/>
                  <a:pt x="5274049" y="935602"/>
                </a:cubicBezTo>
                <a:cubicBezTo>
                  <a:pt x="5259781" y="935602"/>
                  <a:pt x="5249589" y="933904"/>
                  <a:pt x="5243474" y="930506"/>
                </a:cubicBezTo>
                <a:cubicBezTo>
                  <a:pt x="5060702" y="716480"/>
                  <a:pt x="4932965" y="541521"/>
                  <a:pt x="4860263" y="405631"/>
                </a:cubicBezTo>
                <a:lnTo>
                  <a:pt x="4888801" y="860183"/>
                </a:lnTo>
                <a:cubicBezTo>
                  <a:pt x="4890839" y="881926"/>
                  <a:pt x="4884725" y="900101"/>
                  <a:pt x="4870456" y="914709"/>
                </a:cubicBezTo>
                <a:cubicBezTo>
                  <a:pt x="4856187" y="929317"/>
                  <a:pt x="4840221" y="936622"/>
                  <a:pt x="4822555" y="936622"/>
                </a:cubicBezTo>
                <a:cubicBezTo>
                  <a:pt x="4801491" y="936622"/>
                  <a:pt x="4783147" y="930846"/>
                  <a:pt x="4767519" y="919296"/>
                </a:cubicBezTo>
                <a:cubicBezTo>
                  <a:pt x="4780429" y="884644"/>
                  <a:pt x="4786883" y="837762"/>
                  <a:pt x="4786883" y="778649"/>
                </a:cubicBezTo>
                <a:lnTo>
                  <a:pt x="4786883" y="356711"/>
                </a:lnTo>
                <a:cubicBezTo>
                  <a:pt x="4786883" y="300317"/>
                  <a:pt x="4784505" y="253435"/>
                  <a:pt x="4779749" y="216065"/>
                </a:cubicBezTo>
                <a:cubicBezTo>
                  <a:pt x="4783826" y="210629"/>
                  <a:pt x="4791809" y="206553"/>
                  <a:pt x="4803699" y="203835"/>
                </a:cubicBezTo>
                <a:cubicBezTo>
                  <a:pt x="4815591" y="201117"/>
                  <a:pt x="4827990" y="199758"/>
                  <a:pt x="4840899" y="199758"/>
                </a:cubicBezTo>
                <a:close/>
                <a:moveTo>
                  <a:pt x="9930308" y="198739"/>
                </a:moveTo>
                <a:cubicBezTo>
                  <a:pt x="9952729" y="198739"/>
                  <a:pt x="9971074" y="204854"/>
                  <a:pt x="9985343" y="217084"/>
                </a:cubicBezTo>
                <a:cubicBezTo>
                  <a:pt x="9999612" y="229314"/>
                  <a:pt x="10006745" y="245961"/>
                  <a:pt x="10006745" y="267024"/>
                </a:cubicBezTo>
                <a:lnTo>
                  <a:pt x="10006745" y="515702"/>
                </a:lnTo>
                <a:lnTo>
                  <a:pt x="10277846" y="515702"/>
                </a:lnTo>
                <a:lnTo>
                  <a:pt x="10277846" y="356711"/>
                </a:lnTo>
                <a:cubicBezTo>
                  <a:pt x="10277846" y="305073"/>
                  <a:pt x="10271391" y="262267"/>
                  <a:pt x="10258482" y="228295"/>
                </a:cubicBezTo>
                <a:cubicBezTo>
                  <a:pt x="10265956" y="220821"/>
                  <a:pt x="10276317" y="214026"/>
                  <a:pt x="10289566" y="207911"/>
                </a:cubicBezTo>
                <a:cubicBezTo>
                  <a:pt x="10302815" y="201796"/>
                  <a:pt x="10317933" y="198739"/>
                  <a:pt x="10334920" y="198739"/>
                </a:cubicBezTo>
                <a:cubicBezTo>
                  <a:pt x="10356662" y="198739"/>
                  <a:pt x="10374837" y="204854"/>
                  <a:pt x="10389446" y="217084"/>
                </a:cubicBezTo>
                <a:cubicBezTo>
                  <a:pt x="10404053" y="229314"/>
                  <a:pt x="10411357" y="245961"/>
                  <a:pt x="10411357" y="267024"/>
                </a:cubicBezTo>
                <a:lnTo>
                  <a:pt x="10411357" y="778649"/>
                </a:lnTo>
                <a:cubicBezTo>
                  <a:pt x="10411357" y="832326"/>
                  <a:pt x="10417813" y="875131"/>
                  <a:pt x="10430722" y="907065"/>
                </a:cubicBezTo>
                <a:cubicBezTo>
                  <a:pt x="10423248" y="914539"/>
                  <a:pt x="10412886" y="921334"/>
                  <a:pt x="10399637" y="927449"/>
                </a:cubicBezTo>
                <a:cubicBezTo>
                  <a:pt x="10386388" y="933564"/>
                  <a:pt x="10371270" y="936622"/>
                  <a:pt x="10354284" y="936622"/>
                </a:cubicBezTo>
                <a:cubicBezTo>
                  <a:pt x="10331862" y="936622"/>
                  <a:pt x="10313517" y="930506"/>
                  <a:pt x="10299249" y="918276"/>
                </a:cubicBezTo>
                <a:cubicBezTo>
                  <a:pt x="10284980" y="906046"/>
                  <a:pt x="10277846" y="889400"/>
                  <a:pt x="10277846" y="868337"/>
                </a:cubicBezTo>
                <a:lnTo>
                  <a:pt x="10277846" y="587044"/>
                </a:lnTo>
                <a:lnTo>
                  <a:pt x="10006745" y="587044"/>
                </a:lnTo>
                <a:lnTo>
                  <a:pt x="10006745" y="778649"/>
                </a:lnTo>
                <a:cubicBezTo>
                  <a:pt x="10006745" y="832326"/>
                  <a:pt x="10013200" y="875131"/>
                  <a:pt x="10026110" y="907065"/>
                </a:cubicBezTo>
                <a:cubicBezTo>
                  <a:pt x="10018636" y="914539"/>
                  <a:pt x="10008274" y="921334"/>
                  <a:pt x="9995025" y="927449"/>
                </a:cubicBezTo>
                <a:cubicBezTo>
                  <a:pt x="9981775" y="933564"/>
                  <a:pt x="9966658" y="936622"/>
                  <a:pt x="9949672" y="936622"/>
                </a:cubicBezTo>
                <a:cubicBezTo>
                  <a:pt x="9927250" y="936622"/>
                  <a:pt x="9908904" y="930506"/>
                  <a:pt x="9894637" y="918276"/>
                </a:cubicBezTo>
                <a:cubicBezTo>
                  <a:pt x="9880368" y="906046"/>
                  <a:pt x="9873233" y="889400"/>
                  <a:pt x="9873233" y="868337"/>
                </a:cubicBezTo>
                <a:lnTo>
                  <a:pt x="9873233" y="356711"/>
                </a:lnTo>
                <a:cubicBezTo>
                  <a:pt x="9873233" y="305073"/>
                  <a:pt x="9866779" y="262267"/>
                  <a:pt x="9853869" y="228295"/>
                </a:cubicBezTo>
                <a:cubicBezTo>
                  <a:pt x="9861343" y="220821"/>
                  <a:pt x="9871704" y="214026"/>
                  <a:pt x="9884953" y="207911"/>
                </a:cubicBezTo>
                <a:cubicBezTo>
                  <a:pt x="9898204" y="201796"/>
                  <a:pt x="9913320" y="198739"/>
                  <a:pt x="9930308" y="198739"/>
                </a:cubicBezTo>
                <a:close/>
                <a:moveTo>
                  <a:pt x="8911132" y="198739"/>
                </a:moveTo>
                <a:cubicBezTo>
                  <a:pt x="8933554" y="198739"/>
                  <a:pt x="8951899" y="204854"/>
                  <a:pt x="8966168" y="217084"/>
                </a:cubicBezTo>
                <a:cubicBezTo>
                  <a:pt x="8980436" y="229314"/>
                  <a:pt x="8987570" y="245961"/>
                  <a:pt x="8987570" y="267024"/>
                </a:cubicBezTo>
                <a:lnTo>
                  <a:pt x="8987570" y="778649"/>
                </a:lnTo>
                <a:cubicBezTo>
                  <a:pt x="8987570" y="832326"/>
                  <a:pt x="8994025" y="875131"/>
                  <a:pt x="9006935" y="907065"/>
                </a:cubicBezTo>
                <a:cubicBezTo>
                  <a:pt x="8999461" y="914539"/>
                  <a:pt x="8989099" y="921334"/>
                  <a:pt x="8975850" y="927449"/>
                </a:cubicBezTo>
                <a:cubicBezTo>
                  <a:pt x="8962600" y="933564"/>
                  <a:pt x="8947483" y="936622"/>
                  <a:pt x="8930497" y="936622"/>
                </a:cubicBezTo>
                <a:cubicBezTo>
                  <a:pt x="8908075" y="936622"/>
                  <a:pt x="8889729" y="930506"/>
                  <a:pt x="8875461" y="918276"/>
                </a:cubicBezTo>
                <a:cubicBezTo>
                  <a:pt x="8861193" y="906046"/>
                  <a:pt x="8854058" y="889400"/>
                  <a:pt x="8854058" y="868337"/>
                </a:cubicBezTo>
                <a:lnTo>
                  <a:pt x="8854058" y="356711"/>
                </a:lnTo>
                <a:cubicBezTo>
                  <a:pt x="8854058" y="305073"/>
                  <a:pt x="8847604" y="262267"/>
                  <a:pt x="8834694" y="228295"/>
                </a:cubicBezTo>
                <a:cubicBezTo>
                  <a:pt x="8842168" y="220821"/>
                  <a:pt x="8852530" y="214026"/>
                  <a:pt x="8865779" y="207911"/>
                </a:cubicBezTo>
                <a:cubicBezTo>
                  <a:pt x="8879028" y="201796"/>
                  <a:pt x="8894146" y="198739"/>
                  <a:pt x="8911132" y="198739"/>
                </a:cubicBezTo>
                <a:close/>
                <a:moveTo>
                  <a:pt x="7091857" y="198739"/>
                </a:moveTo>
                <a:cubicBezTo>
                  <a:pt x="7114279" y="198739"/>
                  <a:pt x="7132625" y="204854"/>
                  <a:pt x="7146893" y="217084"/>
                </a:cubicBezTo>
                <a:cubicBezTo>
                  <a:pt x="7161161" y="229314"/>
                  <a:pt x="7168295" y="245961"/>
                  <a:pt x="7168295" y="267024"/>
                </a:cubicBezTo>
                <a:lnTo>
                  <a:pt x="7168295" y="778649"/>
                </a:lnTo>
                <a:cubicBezTo>
                  <a:pt x="7168295" y="832326"/>
                  <a:pt x="7174750" y="875131"/>
                  <a:pt x="7187659" y="907065"/>
                </a:cubicBezTo>
                <a:cubicBezTo>
                  <a:pt x="7180186" y="914539"/>
                  <a:pt x="7169824" y="921334"/>
                  <a:pt x="7156575" y="927449"/>
                </a:cubicBezTo>
                <a:cubicBezTo>
                  <a:pt x="7143325" y="933564"/>
                  <a:pt x="7128207" y="936622"/>
                  <a:pt x="7111221" y="936622"/>
                </a:cubicBezTo>
                <a:cubicBezTo>
                  <a:pt x="7088799" y="936622"/>
                  <a:pt x="7070455" y="930506"/>
                  <a:pt x="7056186" y="918276"/>
                </a:cubicBezTo>
                <a:cubicBezTo>
                  <a:pt x="7041917" y="906046"/>
                  <a:pt x="7034783" y="889400"/>
                  <a:pt x="7034783" y="868337"/>
                </a:cubicBezTo>
                <a:lnTo>
                  <a:pt x="7034783" y="356711"/>
                </a:lnTo>
                <a:cubicBezTo>
                  <a:pt x="7034783" y="305073"/>
                  <a:pt x="7028329" y="262267"/>
                  <a:pt x="7015419" y="228295"/>
                </a:cubicBezTo>
                <a:cubicBezTo>
                  <a:pt x="7022893" y="220821"/>
                  <a:pt x="7033254" y="214026"/>
                  <a:pt x="7046504" y="207911"/>
                </a:cubicBezTo>
                <a:cubicBezTo>
                  <a:pt x="7059753" y="201796"/>
                  <a:pt x="7074871" y="198739"/>
                  <a:pt x="7091857" y="198739"/>
                </a:cubicBezTo>
                <a:close/>
                <a:moveTo>
                  <a:pt x="2767508" y="198739"/>
                </a:moveTo>
                <a:cubicBezTo>
                  <a:pt x="2789930" y="198739"/>
                  <a:pt x="2808275" y="204854"/>
                  <a:pt x="2822543" y="217084"/>
                </a:cubicBezTo>
                <a:cubicBezTo>
                  <a:pt x="2836812" y="229314"/>
                  <a:pt x="2843946" y="245961"/>
                  <a:pt x="2843946" y="267024"/>
                </a:cubicBezTo>
                <a:lnTo>
                  <a:pt x="2843946" y="515702"/>
                </a:lnTo>
                <a:lnTo>
                  <a:pt x="3115046" y="515702"/>
                </a:lnTo>
                <a:lnTo>
                  <a:pt x="3115046" y="356711"/>
                </a:lnTo>
                <a:cubicBezTo>
                  <a:pt x="3115046" y="305073"/>
                  <a:pt x="3108591" y="262267"/>
                  <a:pt x="3095682" y="228295"/>
                </a:cubicBezTo>
                <a:cubicBezTo>
                  <a:pt x="3103157" y="220821"/>
                  <a:pt x="3113517" y="214026"/>
                  <a:pt x="3126767" y="207911"/>
                </a:cubicBezTo>
                <a:cubicBezTo>
                  <a:pt x="3140016" y="201796"/>
                  <a:pt x="3155134" y="198739"/>
                  <a:pt x="3172120" y="198739"/>
                </a:cubicBezTo>
                <a:cubicBezTo>
                  <a:pt x="3193863" y="198739"/>
                  <a:pt x="3212039" y="204854"/>
                  <a:pt x="3226647" y="217084"/>
                </a:cubicBezTo>
                <a:cubicBezTo>
                  <a:pt x="3241255" y="229314"/>
                  <a:pt x="3248559" y="245961"/>
                  <a:pt x="3248559" y="267024"/>
                </a:cubicBezTo>
                <a:lnTo>
                  <a:pt x="3248559" y="778649"/>
                </a:lnTo>
                <a:cubicBezTo>
                  <a:pt x="3248559" y="832326"/>
                  <a:pt x="3255014" y="875131"/>
                  <a:pt x="3267923" y="907065"/>
                </a:cubicBezTo>
                <a:cubicBezTo>
                  <a:pt x="3260448" y="914539"/>
                  <a:pt x="3250087" y="921334"/>
                  <a:pt x="3236838" y="927449"/>
                </a:cubicBezTo>
                <a:cubicBezTo>
                  <a:pt x="3223588" y="933564"/>
                  <a:pt x="3208471" y="936622"/>
                  <a:pt x="3191485" y="936622"/>
                </a:cubicBezTo>
                <a:cubicBezTo>
                  <a:pt x="3169063" y="936622"/>
                  <a:pt x="3150717" y="930506"/>
                  <a:pt x="3136449" y="918276"/>
                </a:cubicBezTo>
                <a:cubicBezTo>
                  <a:pt x="3122181" y="906046"/>
                  <a:pt x="3115046" y="889400"/>
                  <a:pt x="3115046" y="868337"/>
                </a:cubicBezTo>
                <a:lnTo>
                  <a:pt x="3115046" y="587044"/>
                </a:lnTo>
                <a:lnTo>
                  <a:pt x="2843946" y="587044"/>
                </a:lnTo>
                <a:lnTo>
                  <a:pt x="2843946" y="778649"/>
                </a:lnTo>
                <a:cubicBezTo>
                  <a:pt x="2843946" y="832326"/>
                  <a:pt x="2850400" y="875131"/>
                  <a:pt x="2863310" y="907065"/>
                </a:cubicBezTo>
                <a:cubicBezTo>
                  <a:pt x="2855836" y="914539"/>
                  <a:pt x="2845474" y="921334"/>
                  <a:pt x="2832225" y="927449"/>
                </a:cubicBezTo>
                <a:cubicBezTo>
                  <a:pt x="2818976" y="933564"/>
                  <a:pt x="2803858" y="936622"/>
                  <a:pt x="2786872" y="936622"/>
                </a:cubicBezTo>
                <a:cubicBezTo>
                  <a:pt x="2764450" y="936622"/>
                  <a:pt x="2746106" y="930506"/>
                  <a:pt x="2731837" y="918276"/>
                </a:cubicBezTo>
                <a:cubicBezTo>
                  <a:pt x="2717568" y="906046"/>
                  <a:pt x="2710435" y="889400"/>
                  <a:pt x="2710435" y="868337"/>
                </a:cubicBezTo>
                <a:lnTo>
                  <a:pt x="2710435" y="356711"/>
                </a:lnTo>
                <a:cubicBezTo>
                  <a:pt x="2710435" y="305073"/>
                  <a:pt x="2703979" y="262267"/>
                  <a:pt x="2691069" y="228295"/>
                </a:cubicBezTo>
                <a:cubicBezTo>
                  <a:pt x="2698543" y="220821"/>
                  <a:pt x="2708906" y="214026"/>
                  <a:pt x="2722155" y="207911"/>
                </a:cubicBezTo>
                <a:cubicBezTo>
                  <a:pt x="2735404" y="201796"/>
                  <a:pt x="2750521" y="198739"/>
                  <a:pt x="2767508" y="198739"/>
                </a:cubicBezTo>
                <a:close/>
                <a:moveTo>
                  <a:pt x="1297600" y="198739"/>
                </a:moveTo>
                <a:cubicBezTo>
                  <a:pt x="1319342" y="198739"/>
                  <a:pt x="1337348" y="204854"/>
                  <a:pt x="1351616" y="217084"/>
                </a:cubicBezTo>
                <a:cubicBezTo>
                  <a:pt x="1365885" y="229314"/>
                  <a:pt x="1373019" y="245961"/>
                  <a:pt x="1373019" y="267024"/>
                </a:cubicBezTo>
                <a:lnTo>
                  <a:pt x="1373019" y="616601"/>
                </a:lnTo>
                <a:cubicBezTo>
                  <a:pt x="1373019" y="712403"/>
                  <a:pt x="1383211" y="781877"/>
                  <a:pt x="1403595" y="825022"/>
                </a:cubicBezTo>
                <a:cubicBezTo>
                  <a:pt x="1423978" y="868167"/>
                  <a:pt x="1456252" y="889739"/>
                  <a:pt x="1500416" y="889739"/>
                </a:cubicBezTo>
                <a:cubicBezTo>
                  <a:pt x="1546619" y="889739"/>
                  <a:pt x="1580591" y="866978"/>
                  <a:pt x="1602334" y="821455"/>
                </a:cubicBezTo>
                <a:cubicBezTo>
                  <a:pt x="1624076" y="775932"/>
                  <a:pt x="1634947" y="707647"/>
                  <a:pt x="1634947" y="616601"/>
                </a:cubicBezTo>
                <a:lnTo>
                  <a:pt x="1634947" y="356711"/>
                </a:lnTo>
                <a:cubicBezTo>
                  <a:pt x="1634947" y="305073"/>
                  <a:pt x="1628492" y="262267"/>
                  <a:pt x="1615582" y="228295"/>
                </a:cubicBezTo>
                <a:cubicBezTo>
                  <a:pt x="1623736" y="220821"/>
                  <a:pt x="1634267" y="214026"/>
                  <a:pt x="1647177" y="207911"/>
                </a:cubicBezTo>
                <a:cubicBezTo>
                  <a:pt x="1660086" y="201796"/>
                  <a:pt x="1674695" y="198739"/>
                  <a:pt x="1691001" y="198739"/>
                </a:cubicBezTo>
                <a:cubicBezTo>
                  <a:pt x="1712744" y="198739"/>
                  <a:pt x="1730919" y="204854"/>
                  <a:pt x="1745527" y="217084"/>
                </a:cubicBezTo>
                <a:cubicBezTo>
                  <a:pt x="1760136" y="229314"/>
                  <a:pt x="1767440" y="245961"/>
                  <a:pt x="1767440" y="267024"/>
                </a:cubicBezTo>
                <a:lnTo>
                  <a:pt x="1767440" y="609466"/>
                </a:lnTo>
                <a:cubicBezTo>
                  <a:pt x="1767440" y="718178"/>
                  <a:pt x="1745018" y="799882"/>
                  <a:pt x="1700174" y="854578"/>
                </a:cubicBezTo>
                <a:cubicBezTo>
                  <a:pt x="1655330" y="909274"/>
                  <a:pt x="1588744" y="936622"/>
                  <a:pt x="1500416" y="936622"/>
                </a:cubicBezTo>
                <a:cubicBezTo>
                  <a:pt x="1413446" y="936622"/>
                  <a:pt x="1348390" y="910123"/>
                  <a:pt x="1305244" y="857126"/>
                </a:cubicBezTo>
                <a:cubicBezTo>
                  <a:pt x="1262099" y="804129"/>
                  <a:pt x="1240526" y="721576"/>
                  <a:pt x="1240526" y="609466"/>
                </a:cubicBezTo>
                <a:lnTo>
                  <a:pt x="1240526" y="356711"/>
                </a:lnTo>
                <a:cubicBezTo>
                  <a:pt x="1240526" y="305073"/>
                  <a:pt x="1234072" y="262267"/>
                  <a:pt x="1221162" y="228295"/>
                </a:cubicBezTo>
                <a:cubicBezTo>
                  <a:pt x="1228636" y="220821"/>
                  <a:pt x="1238997" y="214026"/>
                  <a:pt x="1252247" y="207911"/>
                </a:cubicBezTo>
                <a:cubicBezTo>
                  <a:pt x="1265496" y="201796"/>
                  <a:pt x="1280614" y="198739"/>
                  <a:pt x="1297600" y="198739"/>
                </a:cubicBezTo>
                <a:close/>
                <a:moveTo>
                  <a:pt x="6641173" y="197720"/>
                </a:moveTo>
                <a:cubicBezTo>
                  <a:pt x="6677863" y="197720"/>
                  <a:pt x="6713194" y="202476"/>
                  <a:pt x="6747167" y="211988"/>
                </a:cubicBezTo>
                <a:cubicBezTo>
                  <a:pt x="6781139" y="221500"/>
                  <a:pt x="6808997" y="235429"/>
                  <a:pt x="6830739" y="253774"/>
                </a:cubicBezTo>
                <a:cubicBezTo>
                  <a:pt x="6852481" y="272120"/>
                  <a:pt x="6863353" y="293182"/>
                  <a:pt x="6863353" y="316963"/>
                </a:cubicBezTo>
                <a:cubicBezTo>
                  <a:pt x="6863353" y="338706"/>
                  <a:pt x="6853840" y="357221"/>
                  <a:pt x="6834815" y="372508"/>
                </a:cubicBezTo>
                <a:cubicBezTo>
                  <a:pt x="6815791" y="387796"/>
                  <a:pt x="6789293" y="395100"/>
                  <a:pt x="6755320" y="394421"/>
                </a:cubicBezTo>
                <a:cubicBezTo>
                  <a:pt x="6745128" y="293862"/>
                  <a:pt x="6707759" y="243583"/>
                  <a:pt x="6643211" y="243583"/>
                </a:cubicBezTo>
                <a:cubicBezTo>
                  <a:pt x="6586817" y="243583"/>
                  <a:pt x="6545201" y="270251"/>
                  <a:pt x="6518362" y="323588"/>
                </a:cubicBezTo>
                <a:cubicBezTo>
                  <a:pt x="6491524" y="376925"/>
                  <a:pt x="6478105" y="457949"/>
                  <a:pt x="6478105" y="566661"/>
                </a:cubicBezTo>
                <a:cubicBezTo>
                  <a:pt x="6478105" y="675373"/>
                  <a:pt x="6491184" y="756397"/>
                  <a:pt x="6517343" y="809734"/>
                </a:cubicBezTo>
                <a:cubicBezTo>
                  <a:pt x="6543501" y="863071"/>
                  <a:pt x="6584438" y="889739"/>
                  <a:pt x="6640153" y="889739"/>
                </a:cubicBezTo>
                <a:cubicBezTo>
                  <a:pt x="6685677" y="889739"/>
                  <a:pt x="6717271" y="870375"/>
                  <a:pt x="6734937" y="831647"/>
                </a:cubicBezTo>
                <a:cubicBezTo>
                  <a:pt x="6752602" y="792918"/>
                  <a:pt x="6761435" y="747734"/>
                  <a:pt x="6761435" y="696096"/>
                </a:cubicBezTo>
                <a:cubicBezTo>
                  <a:pt x="6761435" y="662803"/>
                  <a:pt x="6757019" y="634266"/>
                  <a:pt x="6748185" y="610486"/>
                </a:cubicBezTo>
                <a:cubicBezTo>
                  <a:pt x="6739353" y="586705"/>
                  <a:pt x="6723046" y="569379"/>
                  <a:pt x="6699265" y="558508"/>
                </a:cubicBezTo>
                <a:cubicBezTo>
                  <a:pt x="6704701" y="545598"/>
                  <a:pt x="6714893" y="535576"/>
                  <a:pt x="6729840" y="528442"/>
                </a:cubicBezTo>
                <a:cubicBezTo>
                  <a:pt x="6744789" y="521308"/>
                  <a:pt x="6761095" y="517741"/>
                  <a:pt x="6778761" y="517741"/>
                </a:cubicBezTo>
                <a:cubicBezTo>
                  <a:pt x="6814093" y="517741"/>
                  <a:pt x="6842629" y="530141"/>
                  <a:pt x="6864371" y="554941"/>
                </a:cubicBezTo>
                <a:cubicBezTo>
                  <a:pt x="6886115" y="579740"/>
                  <a:pt x="6896985" y="615921"/>
                  <a:pt x="6896985" y="663483"/>
                </a:cubicBezTo>
                <a:cubicBezTo>
                  <a:pt x="6896985" y="721915"/>
                  <a:pt x="6885265" y="771685"/>
                  <a:pt x="6861823" y="812792"/>
                </a:cubicBezTo>
                <a:cubicBezTo>
                  <a:pt x="6838383" y="853899"/>
                  <a:pt x="6806619" y="884813"/>
                  <a:pt x="6766531" y="905537"/>
                </a:cubicBezTo>
                <a:cubicBezTo>
                  <a:pt x="6726443" y="926260"/>
                  <a:pt x="6681939" y="936622"/>
                  <a:pt x="6633019" y="936622"/>
                </a:cubicBezTo>
                <a:cubicBezTo>
                  <a:pt x="6537217" y="936622"/>
                  <a:pt x="6462987" y="904518"/>
                  <a:pt x="6410329" y="840310"/>
                </a:cubicBezTo>
                <a:cubicBezTo>
                  <a:pt x="6357671" y="776102"/>
                  <a:pt x="6331343" y="684885"/>
                  <a:pt x="6331343" y="566661"/>
                </a:cubicBezTo>
                <a:cubicBezTo>
                  <a:pt x="6331343" y="449116"/>
                  <a:pt x="6358521" y="358240"/>
                  <a:pt x="6412877" y="294032"/>
                </a:cubicBezTo>
                <a:cubicBezTo>
                  <a:pt x="6467233" y="229824"/>
                  <a:pt x="6543331" y="197720"/>
                  <a:pt x="6641173" y="197720"/>
                </a:cubicBezTo>
                <a:close/>
                <a:moveTo>
                  <a:pt x="5774397" y="197720"/>
                </a:moveTo>
                <a:cubicBezTo>
                  <a:pt x="5811087" y="197720"/>
                  <a:pt x="5846419" y="202476"/>
                  <a:pt x="5880391" y="211988"/>
                </a:cubicBezTo>
                <a:cubicBezTo>
                  <a:pt x="5914364" y="221500"/>
                  <a:pt x="5942221" y="235429"/>
                  <a:pt x="5963963" y="253774"/>
                </a:cubicBezTo>
                <a:cubicBezTo>
                  <a:pt x="5985707" y="272120"/>
                  <a:pt x="5996577" y="293182"/>
                  <a:pt x="5996577" y="316963"/>
                </a:cubicBezTo>
                <a:cubicBezTo>
                  <a:pt x="5996577" y="338706"/>
                  <a:pt x="5987065" y="357221"/>
                  <a:pt x="5968040" y="372508"/>
                </a:cubicBezTo>
                <a:cubicBezTo>
                  <a:pt x="5949015" y="387796"/>
                  <a:pt x="5922517" y="395100"/>
                  <a:pt x="5888545" y="394421"/>
                </a:cubicBezTo>
                <a:cubicBezTo>
                  <a:pt x="5878353" y="293862"/>
                  <a:pt x="5840983" y="243583"/>
                  <a:pt x="5776435" y="243583"/>
                </a:cubicBezTo>
                <a:cubicBezTo>
                  <a:pt x="5720041" y="243583"/>
                  <a:pt x="5678425" y="270251"/>
                  <a:pt x="5651587" y="323588"/>
                </a:cubicBezTo>
                <a:cubicBezTo>
                  <a:pt x="5624749" y="376925"/>
                  <a:pt x="5611329" y="457949"/>
                  <a:pt x="5611329" y="566661"/>
                </a:cubicBezTo>
                <a:cubicBezTo>
                  <a:pt x="5611329" y="675373"/>
                  <a:pt x="5624409" y="756397"/>
                  <a:pt x="5650567" y="809734"/>
                </a:cubicBezTo>
                <a:cubicBezTo>
                  <a:pt x="5676727" y="863071"/>
                  <a:pt x="5717663" y="889739"/>
                  <a:pt x="5773378" y="889739"/>
                </a:cubicBezTo>
                <a:cubicBezTo>
                  <a:pt x="5818901" y="889739"/>
                  <a:pt x="5850496" y="870375"/>
                  <a:pt x="5868161" y="831647"/>
                </a:cubicBezTo>
                <a:cubicBezTo>
                  <a:pt x="5885827" y="792918"/>
                  <a:pt x="5894660" y="747734"/>
                  <a:pt x="5894660" y="696096"/>
                </a:cubicBezTo>
                <a:cubicBezTo>
                  <a:pt x="5894660" y="662803"/>
                  <a:pt x="5890243" y="634266"/>
                  <a:pt x="5881411" y="610486"/>
                </a:cubicBezTo>
                <a:cubicBezTo>
                  <a:pt x="5872578" y="586705"/>
                  <a:pt x="5856271" y="569379"/>
                  <a:pt x="5832491" y="558508"/>
                </a:cubicBezTo>
                <a:cubicBezTo>
                  <a:pt x="5837926" y="545598"/>
                  <a:pt x="5848118" y="535576"/>
                  <a:pt x="5863065" y="528442"/>
                </a:cubicBezTo>
                <a:cubicBezTo>
                  <a:pt x="5878013" y="521308"/>
                  <a:pt x="5894320" y="517741"/>
                  <a:pt x="5911986" y="517741"/>
                </a:cubicBezTo>
                <a:cubicBezTo>
                  <a:pt x="5947317" y="517741"/>
                  <a:pt x="5975854" y="530141"/>
                  <a:pt x="5997597" y="554941"/>
                </a:cubicBezTo>
                <a:cubicBezTo>
                  <a:pt x="6019339" y="579740"/>
                  <a:pt x="6030210" y="615921"/>
                  <a:pt x="6030210" y="663483"/>
                </a:cubicBezTo>
                <a:cubicBezTo>
                  <a:pt x="6030210" y="721915"/>
                  <a:pt x="6018489" y="771685"/>
                  <a:pt x="5995049" y="812792"/>
                </a:cubicBezTo>
                <a:cubicBezTo>
                  <a:pt x="5971607" y="853899"/>
                  <a:pt x="5939843" y="884813"/>
                  <a:pt x="5899756" y="905537"/>
                </a:cubicBezTo>
                <a:cubicBezTo>
                  <a:pt x="5859669" y="926260"/>
                  <a:pt x="5815164" y="936622"/>
                  <a:pt x="5766244" y="936622"/>
                </a:cubicBezTo>
                <a:cubicBezTo>
                  <a:pt x="5670441" y="936622"/>
                  <a:pt x="5596211" y="904518"/>
                  <a:pt x="5543554" y="840310"/>
                </a:cubicBezTo>
                <a:cubicBezTo>
                  <a:pt x="5490897" y="776102"/>
                  <a:pt x="5464568" y="684885"/>
                  <a:pt x="5464568" y="566661"/>
                </a:cubicBezTo>
                <a:cubicBezTo>
                  <a:pt x="5464568" y="449116"/>
                  <a:pt x="5491747" y="358240"/>
                  <a:pt x="5546102" y="294032"/>
                </a:cubicBezTo>
                <a:cubicBezTo>
                  <a:pt x="5600458" y="229824"/>
                  <a:pt x="5676556" y="197720"/>
                  <a:pt x="5774397" y="197720"/>
                </a:cubicBezTo>
                <a:close/>
                <a:moveTo>
                  <a:pt x="7597435" y="196701"/>
                </a:moveTo>
                <a:cubicBezTo>
                  <a:pt x="7638201" y="196701"/>
                  <a:pt x="7662322" y="211309"/>
                  <a:pt x="7669796" y="240525"/>
                </a:cubicBezTo>
                <a:lnTo>
                  <a:pt x="7851209" y="842857"/>
                </a:lnTo>
                <a:cubicBezTo>
                  <a:pt x="7859363" y="870715"/>
                  <a:pt x="7870234" y="891778"/>
                  <a:pt x="7883823" y="906046"/>
                </a:cubicBezTo>
                <a:cubicBezTo>
                  <a:pt x="7866157" y="926430"/>
                  <a:pt x="7839998" y="936622"/>
                  <a:pt x="7805346" y="936622"/>
                </a:cubicBezTo>
                <a:cubicBezTo>
                  <a:pt x="7784283" y="936622"/>
                  <a:pt x="7766448" y="932205"/>
                  <a:pt x="7751839" y="923372"/>
                </a:cubicBezTo>
                <a:cubicBezTo>
                  <a:pt x="7737231" y="914539"/>
                  <a:pt x="7728229" y="901630"/>
                  <a:pt x="7724831" y="884644"/>
                </a:cubicBezTo>
                <a:lnTo>
                  <a:pt x="7678969" y="713422"/>
                </a:lnTo>
                <a:lnTo>
                  <a:pt x="7448635" y="713422"/>
                </a:lnTo>
                <a:lnTo>
                  <a:pt x="7415003" y="844896"/>
                </a:lnTo>
                <a:cubicBezTo>
                  <a:pt x="7410247" y="862561"/>
                  <a:pt x="7407868" y="877509"/>
                  <a:pt x="7407868" y="889739"/>
                </a:cubicBezTo>
                <a:cubicBezTo>
                  <a:pt x="7407868" y="904008"/>
                  <a:pt x="7411605" y="914879"/>
                  <a:pt x="7419079" y="922353"/>
                </a:cubicBezTo>
                <a:cubicBezTo>
                  <a:pt x="7406169" y="927109"/>
                  <a:pt x="7394449" y="930676"/>
                  <a:pt x="7383917" y="933054"/>
                </a:cubicBezTo>
                <a:cubicBezTo>
                  <a:pt x="7373387" y="935432"/>
                  <a:pt x="7360647" y="936622"/>
                  <a:pt x="7345699" y="936622"/>
                </a:cubicBezTo>
                <a:cubicBezTo>
                  <a:pt x="7319879" y="936622"/>
                  <a:pt x="7301025" y="932205"/>
                  <a:pt x="7289134" y="923372"/>
                </a:cubicBezTo>
                <a:cubicBezTo>
                  <a:pt x="7277244" y="914539"/>
                  <a:pt x="7271299" y="900271"/>
                  <a:pt x="7271299" y="880567"/>
                </a:cubicBezTo>
                <a:cubicBezTo>
                  <a:pt x="7271299" y="864260"/>
                  <a:pt x="7275715" y="841159"/>
                  <a:pt x="7284547" y="811263"/>
                </a:cubicBezTo>
                <a:lnTo>
                  <a:pt x="7485325" y="215046"/>
                </a:lnTo>
                <a:cubicBezTo>
                  <a:pt x="7522695" y="202816"/>
                  <a:pt x="7560065" y="196701"/>
                  <a:pt x="7597435" y="196701"/>
                </a:cubicBezTo>
                <a:close/>
                <a:moveTo>
                  <a:pt x="4635483" y="87649"/>
                </a:moveTo>
                <a:cubicBezTo>
                  <a:pt x="4642278" y="95123"/>
                  <a:pt x="4648563" y="106843"/>
                  <a:pt x="4654339" y="122810"/>
                </a:cubicBezTo>
                <a:cubicBezTo>
                  <a:pt x="4660113" y="138777"/>
                  <a:pt x="4663001" y="154575"/>
                  <a:pt x="4663001" y="170202"/>
                </a:cubicBezTo>
                <a:cubicBezTo>
                  <a:pt x="4663001" y="191265"/>
                  <a:pt x="4654169" y="210969"/>
                  <a:pt x="4636503" y="229314"/>
                </a:cubicBezTo>
                <a:cubicBezTo>
                  <a:pt x="4618837" y="247659"/>
                  <a:pt x="4595396" y="263287"/>
                  <a:pt x="4566180" y="276196"/>
                </a:cubicBezTo>
                <a:cubicBezTo>
                  <a:pt x="4622575" y="338026"/>
                  <a:pt x="4650771" y="434848"/>
                  <a:pt x="4650771" y="566661"/>
                </a:cubicBezTo>
                <a:cubicBezTo>
                  <a:pt x="4650771" y="689641"/>
                  <a:pt x="4626481" y="782047"/>
                  <a:pt x="4577901" y="843877"/>
                </a:cubicBezTo>
                <a:cubicBezTo>
                  <a:pt x="4529320" y="905707"/>
                  <a:pt x="4457468" y="936622"/>
                  <a:pt x="4362345" y="936622"/>
                </a:cubicBezTo>
                <a:cubicBezTo>
                  <a:pt x="4267222" y="936622"/>
                  <a:pt x="4195370" y="905707"/>
                  <a:pt x="4146789" y="843877"/>
                </a:cubicBezTo>
                <a:cubicBezTo>
                  <a:pt x="4098209" y="782047"/>
                  <a:pt x="4073919" y="689641"/>
                  <a:pt x="4073919" y="566661"/>
                </a:cubicBezTo>
                <a:cubicBezTo>
                  <a:pt x="4073919" y="444360"/>
                  <a:pt x="4098209" y="352295"/>
                  <a:pt x="4146789" y="290465"/>
                </a:cubicBezTo>
                <a:cubicBezTo>
                  <a:pt x="4195370" y="228635"/>
                  <a:pt x="4267222" y="197720"/>
                  <a:pt x="4362345" y="197720"/>
                </a:cubicBezTo>
                <a:cubicBezTo>
                  <a:pt x="4428252" y="197720"/>
                  <a:pt x="4483287" y="212668"/>
                  <a:pt x="4527451" y="242563"/>
                </a:cubicBezTo>
                <a:cubicBezTo>
                  <a:pt x="4555309" y="228295"/>
                  <a:pt x="4569237" y="208591"/>
                  <a:pt x="4569237" y="183451"/>
                </a:cubicBezTo>
                <a:cubicBezTo>
                  <a:pt x="4569237" y="172580"/>
                  <a:pt x="4567029" y="161879"/>
                  <a:pt x="4562613" y="151347"/>
                </a:cubicBezTo>
                <a:cubicBezTo>
                  <a:pt x="4558197" y="140816"/>
                  <a:pt x="4552591" y="132153"/>
                  <a:pt x="4545796" y="125358"/>
                </a:cubicBezTo>
                <a:cubicBezTo>
                  <a:pt x="4554629" y="118564"/>
                  <a:pt x="4568897" y="110920"/>
                  <a:pt x="4588601" y="102427"/>
                </a:cubicBezTo>
                <a:cubicBezTo>
                  <a:pt x="4608305" y="93934"/>
                  <a:pt x="4623933" y="89008"/>
                  <a:pt x="4635483" y="87649"/>
                </a:cubicBezTo>
                <a:close/>
                <a:moveTo>
                  <a:pt x="3973125" y="40767"/>
                </a:moveTo>
                <a:cubicBezTo>
                  <a:pt x="3979919" y="48241"/>
                  <a:pt x="3986205" y="59961"/>
                  <a:pt x="3991980" y="75928"/>
                </a:cubicBezTo>
                <a:cubicBezTo>
                  <a:pt x="3997755" y="91895"/>
                  <a:pt x="4000643" y="107693"/>
                  <a:pt x="4000643" y="123320"/>
                </a:cubicBezTo>
                <a:cubicBezTo>
                  <a:pt x="4000643" y="159331"/>
                  <a:pt x="3976183" y="190585"/>
                  <a:pt x="3927262" y="217084"/>
                </a:cubicBezTo>
                <a:cubicBezTo>
                  <a:pt x="3941530" y="229994"/>
                  <a:pt x="3948665" y="246640"/>
                  <a:pt x="3948665" y="267024"/>
                </a:cubicBezTo>
                <a:lnTo>
                  <a:pt x="3948665" y="609466"/>
                </a:lnTo>
                <a:cubicBezTo>
                  <a:pt x="3948665" y="718178"/>
                  <a:pt x="3926243" y="799882"/>
                  <a:pt x="3881399" y="854578"/>
                </a:cubicBezTo>
                <a:cubicBezTo>
                  <a:pt x="3836555" y="909274"/>
                  <a:pt x="3769969" y="936622"/>
                  <a:pt x="3681641" y="936622"/>
                </a:cubicBezTo>
                <a:cubicBezTo>
                  <a:pt x="3594671" y="936622"/>
                  <a:pt x="3529614" y="910123"/>
                  <a:pt x="3486469" y="857126"/>
                </a:cubicBezTo>
                <a:cubicBezTo>
                  <a:pt x="3443324" y="804129"/>
                  <a:pt x="3421751" y="721576"/>
                  <a:pt x="3421751" y="609466"/>
                </a:cubicBezTo>
                <a:lnTo>
                  <a:pt x="3421751" y="356711"/>
                </a:lnTo>
                <a:cubicBezTo>
                  <a:pt x="3421751" y="305073"/>
                  <a:pt x="3415297" y="262267"/>
                  <a:pt x="3402387" y="228295"/>
                </a:cubicBezTo>
                <a:cubicBezTo>
                  <a:pt x="3409861" y="220821"/>
                  <a:pt x="3420223" y="214026"/>
                  <a:pt x="3433471" y="207911"/>
                </a:cubicBezTo>
                <a:cubicBezTo>
                  <a:pt x="3446721" y="201796"/>
                  <a:pt x="3461839" y="198739"/>
                  <a:pt x="3478825" y="198739"/>
                </a:cubicBezTo>
                <a:cubicBezTo>
                  <a:pt x="3500567" y="198739"/>
                  <a:pt x="3518573" y="204854"/>
                  <a:pt x="3532841" y="217084"/>
                </a:cubicBezTo>
                <a:cubicBezTo>
                  <a:pt x="3547110" y="229314"/>
                  <a:pt x="3554244" y="245961"/>
                  <a:pt x="3554244" y="267024"/>
                </a:cubicBezTo>
                <a:lnTo>
                  <a:pt x="3554244" y="616601"/>
                </a:lnTo>
                <a:cubicBezTo>
                  <a:pt x="3554244" y="712403"/>
                  <a:pt x="3564436" y="781877"/>
                  <a:pt x="3584819" y="825022"/>
                </a:cubicBezTo>
                <a:cubicBezTo>
                  <a:pt x="3605203" y="868167"/>
                  <a:pt x="3637476" y="889739"/>
                  <a:pt x="3681641" y="889739"/>
                </a:cubicBezTo>
                <a:cubicBezTo>
                  <a:pt x="3727843" y="889739"/>
                  <a:pt x="3761816" y="866978"/>
                  <a:pt x="3783559" y="821455"/>
                </a:cubicBezTo>
                <a:cubicBezTo>
                  <a:pt x="3805300" y="775932"/>
                  <a:pt x="3816172" y="707647"/>
                  <a:pt x="3816172" y="616601"/>
                </a:cubicBezTo>
                <a:lnTo>
                  <a:pt x="3816172" y="356711"/>
                </a:lnTo>
                <a:cubicBezTo>
                  <a:pt x="3816172" y="305073"/>
                  <a:pt x="3809717" y="262267"/>
                  <a:pt x="3796808" y="228295"/>
                </a:cubicBezTo>
                <a:cubicBezTo>
                  <a:pt x="3813114" y="213347"/>
                  <a:pt x="3832478" y="203835"/>
                  <a:pt x="3854901" y="199758"/>
                </a:cubicBezTo>
                <a:cubicBezTo>
                  <a:pt x="3889552" y="185490"/>
                  <a:pt x="3906879" y="164427"/>
                  <a:pt x="3906879" y="136569"/>
                </a:cubicBezTo>
                <a:cubicBezTo>
                  <a:pt x="3906879" y="125698"/>
                  <a:pt x="3904671" y="114997"/>
                  <a:pt x="3900254" y="104465"/>
                </a:cubicBezTo>
                <a:cubicBezTo>
                  <a:pt x="3895838" y="93934"/>
                  <a:pt x="3890232" y="85271"/>
                  <a:pt x="3883438" y="78476"/>
                </a:cubicBezTo>
                <a:cubicBezTo>
                  <a:pt x="3892270" y="71682"/>
                  <a:pt x="3906539" y="64038"/>
                  <a:pt x="3926243" y="55545"/>
                </a:cubicBezTo>
                <a:cubicBezTo>
                  <a:pt x="3945947" y="47052"/>
                  <a:pt x="3961574" y="42126"/>
                  <a:pt x="3973125" y="40767"/>
                </a:cubicBezTo>
                <a:close/>
                <a:moveTo>
                  <a:pt x="875252" y="4076"/>
                </a:moveTo>
                <a:cubicBezTo>
                  <a:pt x="891559" y="4076"/>
                  <a:pt x="903109" y="5775"/>
                  <a:pt x="909904" y="9172"/>
                </a:cubicBezTo>
                <a:lnTo>
                  <a:pt x="1049531" y="142684"/>
                </a:lnTo>
                <a:cubicBezTo>
                  <a:pt x="1049531" y="146081"/>
                  <a:pt x="1046643" y="151177"/>
                  <a:pt x="1040868" y="157972"/>
                </a:cubicBezTo>
                <a:cubicBezTo>
                  <a:pt x="1035093" y="164766"/>
                  <a:pt x="1029827" y="169183"/>
                  <a:pt x="1025071" y="171221"/>
                </a:cubicBezTo>
                <a:lnTo>
                  <a:pt x="876271" y="90706"/>
                </a:lnTo>
                <a:lnTo>
                  <a:pt x="726453" y="171221"/>
                </a:lnTo>
                <a:cubicBezTo>
                  <a:pt x="722376" y="169183"/>
                  <a:pt x="717450" y="164766"/>
                  <a:pt x="711674" y="157972"/>
                </a:cubicBezTo>
                <a:cubicBezTo>
                  <a:pt x="705899" y="151177"/>
                  <a:pt x="702672" y="146081"/>
                  <a:pt x="701992" y="142684"/>
                </a:cubicBezTo>
                <a:lnTo>
                  <a:pt x="841619" y="9172"/>
                </a:lnTo>
                <a:cubicBezTo>
                  <a:pt x="848414" y="5775"/>
                  <a:pt x="859625" y="4076"/>
                  <a:pt x="875252" y="4076"/>
                </a:cubicBezTo>
                <a:close/>
                <a:moveTo>
                  <a:pt x="8822464" y="0"/>
                </a:moveTo>
                <a:lnTo>
                  <a:pt x="8969225" y="133512"/>
                </a:lnTo>
                <a:cubicBezTo>
                  <a:pt x="8969905" y="136230"/>
                  <a:pt x="8967697" y="141325"/>
                  <a:pt x="8962600" y="148799"/>
                </a:cubicBezTo>
                <a:cubicBezTo>
                  <a:pt x="8957505" y="156273"/>
                  <a:pt x="8952918" y="161029"/>
                  <a:pt x="8948842" y="163068"/>
                </a:cubicBezTo>
                <a:lnTo>
                  <a:pt x="8748064" y="81534"/>
                </a:lnTo>
                <a:cubicBezTo>
                  <a:pt x="8753499" y="66586"/>
                  <a:pt x="8764201" y="50619"/>
                  <a:pt x="8780168" y="33632"/>
                </a:cubicBezTo>
                <a:cubicBezTo>
                  <a:pt x="8796136" y="16646"/>
                  <a:pt x="8810234" y="5435"/>
                  <a:pt x="8822464" y="0"/>
                </a:cubicBezTo>
                <a:close/>
              </a:path>
            </a:pathLst>
          </a:custGeom>
          <a:solidFill>
            <a:prstClr val="white"/>
          </a:solidFill>
          <a:ln w="0">
            <a:noFill/>
          </a:ln>
          <a:effectLst>
            <a:outerShdw blurRad="38100" dist="1905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lack" panose="00000A00000000000000" pitchFamily="2" charset="-93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3" name="Freeform 2"/>
          <p:cNvSpPr/>
          <p:nvPr/>
        </p:nvSpPr>
        <p:spPr>
          <a:xfrm flipH="1">
            <a:off x="-152400" y="2469195"/>
            <a:ext cx="8741255" cy="6064246"/>
          </a:xfrm>
          <a:custGeom>
            <a:avLst/>
            <a:gdLst/>
            <a:ahLst/>
            <a:cxnLst/>
            <a:rect l="l" t="t" r="r" b="b"/>
            <a:pathLst>
              <a:path w="5931243" h="4114800">
                <a:moveTo>
                  <a:pt x="0" y="0"/>
                </a:moveTo>
                <a:lnTo>
                  <a:pt x="5931243" y="0"/>
                </a:lnTo>
                <a:lnTo>
                  <a:pt x="5931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60830131-873D-1F83-EB0E-70C1B349DCB1}"/>
              </a:ext>
            </a:extLst>
          </p:cNvPr>
          <p:cNvSpPr/>
          <p:nvPr/>
        </p:nvSpPr>
        <p:spPr>
          <a:xfrm>
            <a:off x="9372600" y="4234593"/>
            <a:ext cx="6705600" cy="6126285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/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37994" y="1524177"/>
            <a:ext cx="11945816" cy="6289248"/>
            <a:chOff x="0" y="0"/>
            <a:chExt cx="12778154" cy="83856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8325" y="246107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51BBE66-137E-7AA3-19C7-4434FFC14902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397984" y="2924929"/>
            <a:ext cx="10311231" cy="4249522"/>
          </a:xfrm>
          <a:custGeom>
            <a:avLst/>
            <a:gdLst/>
            <a:ahLst/>
            <a:cxnLst/>
            <a:rect l="l" t="t" r="r" b="b"/>
            <a:pathLst>
              <a:path w="10311231" h="4249522">
                <a:moveTo>
                  <a:pt x="4194200" y="4139793"/>
                </a:moveTo>
                <a:lnTo>
                  <a:pt x="4194200" y="4141296"/>
                </a:lnTo>
                <a:lnTo>
                  <a:pt x="4193285" y="4141622"/>
                </a:lnTo>
                <a:close/>
                <a:moveTo>
                  <a:pt x="4239234" y="4133393"/>
                </a:moveTo>
                <a:cubicBezTo>
                  <a:pt x="4243653" y="4133393"/>
                  <a:pt x="4248149" y="4133698"/>
                  <a:pt x="4252721" y="4134307"/>
                </a:cubicBezTo>
                <a:cubicBezTo>
                  <a:pt x="4256379" y="4134307"/>
                  <a:pt x="4260341" y="4134459"/>
                  <a:pt x="4264609" y="4134764"/>
                </a:cubicBezTo>
                <a:cubicBezTo>
                  <a:pt x="4268876" y="4135069"/>
                  <a:pt x="4272838" y="4135222"/>
                  <a:pt x="4276496" y="4135222"/>
                </a:cubicBezTo>
                <a:cubicBezTo>
                  <a:pt x="4280153" y="4135831"/>
                  <a:pt x="4283659" y="4136288"/>
                  <a:pt x="4287011" y="4136593"/>
                </a:cubicBezTo>
                <a:cubicBezTo>
                  <a:pt x="4290364" y="4136898"/>
                  <a:pt x="4293565" y="4137355"/>
                  <a:pt x="4296612" y="4137965"/>
                </a:cubicBezTo>
                <a:cubicBezTo>
                  <a:pt x="4301489" y="4139184"/>
                  <a:pt x="4303928" y="4140098"/>
                  <a:pt x="4303928" y="4140708"/>
                </a:cubicBezTo>
                <a:cubicBezTo>
                  <a:pt x="4303928" y="4141317"/>
                  <a:pt x="4304537" y="4144975"/>
                  <a:pt x="4305757" y="4151681"/>
                </a:cubicBezTo>
                <a:lnTo>
                  <a:pt x="4305757" y="4171798"/>
                </a:lnTo>
                <a:lnTo>
                  <a:pt x="4305757" y="4194657"/>
                </a:lnTo>
                <a:cubicBezTo>
                  <a:pt x="4305147" y="4198315"/>
                  <a:pt x="4304842" y="4201973"/>
                  <a:pt x="4304842" y="4205630"/>
                </a:cubicBezTo>
                <a:cubicBezTo>
                  <a:pt x="4304842" y="4209288"/>
                  <a:pt x="4304537" y="4213250"/>
                  <a:pt x="4303928" y="4217517"/>
                </a:cubicBezTo>
                <a:cubicBezTo>
                  <a:pt x="4303928" y="4225442"/>
                  <a:pt x="4303623" y="4230624"/>
                  <a:pt x="4303013" y="4233062"/>
                </a:cubicBezTo>
                <a:cubicBezTo>
                  <a:pt x="4301184" y="4239768"/>
                  <a:pt x="4299966" y="4243425"/>
                  <a:pt x="4299356" y="4244035"/>
                </a:cubicBezTo>
                <a:cubicBezTo>
                  <a:pt x="4298137" y="4244645"/>
                  <a:pt x="4295851" y="4245254"/>
                  <a:pt x="4292498" y="4245864"/>
                </a:cubicBezTo>
                <a:cubicBezTo>
                  <a:pt x="4289145" y="4246473"/>
                  <a:pt x="4285030" y="4247083"/>
                  <a:pt x="4280153" y="4247693"/>
                </a:cubicBezTo>
                <a:cubicBezTo>
                  <a:pt x="4275277" y="4248302"/>
                  <a:pt x="4270247" y="4248759"/>
                  <a:pt x="4265066" y="4249064"/>
                </a:cubicBezTo>
                <a:cubicBezTo>
                  <a:pt x="4259884" y="4249369"/>
                  <a:pt x="4254550" y="4249522"/>
                  <a:pt x="4249064" y="4249522"/>
                </a:cubicBezTo>
                <a:cubicBezTo>
                  <a:pt x="4243577" y="4249522"/>
                  <a:pt x="4238243" y="4249369"/>
                  <a:pt x="4233062" y="4249064"/>
                </a:cubicBezTo>
                <a:cubicBezTo>
                  <a:pt x="4227880" y="4248759"/>
                  <a:pt x="4222851" y="4248302"/>
                  <a:pt x="4217974" y="4247693"/>
                </a:cubicBezTo>
                <a:cubicBezTo>
                  <a:pt x="4213707" y="4247083"/>
                  <a:pt x="4209897" y="4246321"/>
                  <a:pt x="4206544" y="4245407"/>
                </a:cubicBezTo>
                <a:cubicBezTo>
                  <a:pt x="4203191" y="4244492"/>
                  <a:pt x="4200905" y="4243425"/>
                  <a:pt x="4199686" y="4242206"/>
                </a:cubicBezTo>
                <a:cubicBezTo>
                  <a:pt x="4199076" y="4239158"/>
                  <a:pt x="4198467" y="4235653"/>
                  <a:pt x="4197857" y="4231691"/>
                </a:cubicBezTo>
                <a:cubicBezTo>
                  <a:pt x="4197248" y="4227728"/>
                  <a:pt x="4196638" y="4223309"/>
                  <a:pt x="4196028" y="4218432"/>
                </a:cubicBezTo>
                <a:cubicBezTo>
                  <a:pt x="4195419" y="4212336"/>
                  <a:pt x="4194962" y="4206697"/>
                  <a:pt x="4194657" y="4201515"/>
                </a:cubicBezTo>
                <a:cubicBezTo>
                  <a:pt x="4194352" y="4196334"/>
                  <a:pt x="4194200" y="4190695"/>
                  <a:pt x="4194200" y="4184599"/>
                </a:cubicBezTo>
                <a:lnTo>
                  <a:pt x="4194200" y="4141296"/>
                </a:lnTo>
                <a:lnTo>
                  <a:pt x="4206087" y="4137050"/>
                </a:lnTo>
                <a:cubicBezTo>
                  <a:pt x="4211573" y="4135222"/>
                  <a:pt x="4218279" y="4134307"/>
                  <a:pt x="4226204" y="4134307"/>
                </a:cubicBezTo>
                <a:cubicBezTo>
                  <a:pt x="4230471" y="4133698"/>
                  <a:pt x="4234814" y="4133393"/>
                  <a:pt x="4239234" y="4133393"/>
                </a:cubicBezTo>
                <a:close/>
                <a:moveTo>
                  <a:pt x="4704359" y="3665220"/>
                </a:moveTo>
                <a:cubicBezTo>
                  <a:pt x="4700701" y="3665220"/>
                  <a:pt x="4697958" y="3665525"/>
                  <a:pt x="4696129" y="3666134"/>
                </a:cubicBezTo>
                <a:cubicBezTo>
                  <a:pt x="4695519" y="3668573"/>
                  <a:pt x="4694605" y="3673754"/>
                  <a:pt x="4693386" y="3681679"/>
                </a:cubicBezTo>
                <a:cubicBezTo>
                  <a:pt x="4692166" y="3691433"/>
                  <a:pt x="4691252" y="3701186"/>
                  <a:pt x="4690643" y="3710940"/>
                </a:cubicBezTo>
                <a:cubicBezTo>
                  <a:pt x="4690033" y="3720693"/>
                  <a:pt x="4689119" y="3730447"/>
                  <a:pt x="4687900" y="3740200"/>
                </a:cubicBezTo>
                <a:lnTo>
                  <a:pt x="4685156" y="3775862"/>
                </a:lnTo>
                <a:cubicBezTo>
                  <a:pt x="4683937" y="3789883"/>
                  <a:pt x="4682870" y="3804666"/>
                  <a:pt x="4681956" y="3820211"/>
                </a:cubicBezTo>
                <a:cubicBezTo>
                  <a:pt x="4681042" y="3835756"/>
                  <a:pt x="4679975" y="3852062"/>
                  <a:pt x="4678756" y="3869131"/>
                </a:cubicBezTo>
                <a:lnTo>
                  <a:pt x="4677841" y="3869131"/>
                </a:lnTo>
                <a:cubicBezTo>
                  <a:pt x="4681499" y="3870350"/>
                  <a:pt x="4685766" y="3870960"/>
                  <a:pt x="4690643" y="3870960"/>
                </a:cubicBezTo>
                <a:lnTo>
                  <a:pt x="4708931" y="3870960"/>
                </a:lnTo>
                <a:cubicBezTo>
                  <a:pt x="4713808" y="3870960"/>
                  <a:pt x="4718989" y="3870807"/>
                  <a:pt x="4724476" y="3870503"/>
                </a:cubicBezTo>
                <a:cubicBezTo>
                  <a:pt x="4729962" y="3870198"/>
                  <a:pt x="4735143" y="3869131"/>
                  <a:pt x="4740020" y="3867302"/>
                </a:cubicBezTo>
                <a:cubicBezTo>
                  <a:pt x="4739411" y="3862425"/>
                  <a:pt x="4738953" y="3856482"/>
                  <a:pt x="4738649" y="3849472"/>
                </a:cubicBezTo>
                <a:cubicBezTo>
                  <a:pt x="4738344" y="3842461"/>
                  <a:pt x="4737582" y="3834079"/>
                  <a:pt x="4736363" y="3824325"/>
                </a:cubicBezTo>
                <a:cubicBezTo>
                  <a:pt x="4734534" y="3804209"/>
                  <a:pt x="4732400" y="3784244"/>
                  <a:pt x="4729962" y="3764432"/>
                </a:cubicBezTo>
                <a:cubicBezTo>
                  <a:pt x="4727523" y="3744620"/>
                  <a:pt x="4724780" y="3724656"/>
                  <a:pt x="4721732" y="3704539"/>
                </a:cubicBezTo>
                <a:cubicBezTo>
                  <a:pt x="4719294" y="3686251"/>
                  <a:pt x="4717465" y="3673449"/>
                  <a:pt x="4716246" y="3666134"/>
                </a:cubicBezTo>
                <a:cubicBezTo>
                  <a:pt x="4715636" y="3665525"/>
                  <a:pt x="4713808" y="3665220"/>
                  <a:pt x="4710759" y="3665220"/>
                </a:cubicBezTo>
                <a:close/>
                <a:moveTo>
                  <a:pt x="2989859" y="3665220"/>
                </a:moveTo>
                <a:cubicBezTo>
                  <a:pt x="2986201" y="3665220"/>
                  <a:pt x="2983458" y="3665525"/>
                  <a:pt x="2981629" y="3666134"/>
                </a:cubicBezTo>
                <a:cubicBezTo>
                  <a:pt x="2981020" y="3668573"/>
                  <a:pt x="2980105" y="3673754"/>
                  <a:pt x="2978886" y="3681679"/>
                </a:cubicBezTo>
                <a:cubicBezTo>
                  <a:pt x="2977667" y="3691433"/>
                  <a:pt x="2976752" y="3701186"/>
                  <a:pt x="2976143" y="3710940"/>
                </a:cubicBezTo>
                <a:cubicBezTo>
                  <a:pt x="2975533" y="3720693"/>
                  <a:pt x="2974619" y="3730447"/>
                  <a:pt x="2973399" y="3740200"/>
                </a:cubicBezTo>
                <a:lnTo>
                  <a:pt x="2970656" y="3775862"/>
                </a:lnTo>
                <a:cubicBezTo>
                  <a:pt x="2969437" y="3789883"/>
                  <a:pt x="2968370" y="3804666"/>
                  <a:pt x="2967456" y="3820211"/>
                </a:cubicBezTo>
                <a:cubicBezTo>
                  <a:pt x="2966541" y="3835756"/>
                  <a:pt x="2965475" y="3852062"/>
                  <a:pt x="2964256" y="3869131"/>
                </a:cubicBezTo>
                <a:lnTo>
                  <a:pt x="2963341" y="3869131"/>
                </a:lnTo>
                <a:cubicBezTo>
                  <a:pt x="2966999" y="3870350"/>
                  <a:pt x="2971267" y="3870960"/>
                  <a:pt x="2976143" y="3870960"/>
                </a:cubicBezTo>
                <a:lnTo>
                  <a:pt x="2994431" y="3870960"/>
                </a:lnTo>
                <a:cubicBezTo>
                  <a:pt x="2999307" y="3870960"/>
                  <a:pt x="3004490" y="3870807"/>
                  <a:pt x="3009975" y="3870503"/>
                </a:cubicBezTo>
                <a:cubicBezTo>
                  <a:pt x="3015462" y="3870198"/>
                  <a:pt x="3020644" y="3869131"/>
                  <a:pt x="3025520" y="3867302"/>
                </a:cubicBezTo>
                <a:cubicBezTo>
                  <a:pt x="3024912" y="3862425"/>
                  <a:pt x="3024454" y="3856482"/>
                  <a:pt x="3024149" y="3849472"/>
                </a:cubicBezTo>
                <a:cubicBezTo>
                  <a:pt x="3023844" y="3842461"/>
                  <a:pt x="3023082" y="3834079"/>
                  <a:pt x="3021863" y="3824325"/>
                </a:cubicBezTo>
                <a:cubicBezTo>
                  <a:pt x="3020034" y="3804209"/>
                  <a:pt x="3017901" y="3784244"/>
                  <a:pt x="3015462" y="3764432"/>
                </a:cubicBezTo>
                <a:cubicBezTo>
                  <a:pt x="3013023" y="3744620"/>
                  <a:pt x="3010280" y="3724656"/>
                  <a:pt x="3007232" y="3704539"/>
                </a:cubicBezTo>
                <a:cubicBezTo>
                  <a:pt x="3004795" y="3686251"/>
                  <a:pt x="3002965" y="3673449"/>
                  <a:pt x="3001746" y="3666134"/>
                </a:cubicBezTo>
                <a:cubicBezTo>
                  <a:pt x="3001136" y="3665525"/>
                  <a:pt x="2999307" y="3665220"/>
                  <a:pt x="2996259" y="3665220"/>
                </a:cubicBezTo>
                <a:close/>
                <a:moveTo>
                  <a:pt x="7270622" y="3635959"/>
                </a:moveTo>
                <a:cubicBezTo>
                  <a:pt x="7260869" y="3635959"/>
                  <a:pt x="7253248" y="3637788"/>
                  <a:pt x="7247762" y="3641445"/>
                </a:cubicBezTo>
                <a:cubicBezTo>
                  <a:pt x="7245323" y="3645103"/>
                  <a:pt x="7243495" y="3655771"/>
                  <a:pt x="7242275" y="3673449"/>
                </a:cubicBezTo>
                <a:cubicBezTo>
                  <a:pt x="7241667" y="3681984"/>
                  <a:pt x="7241361" y="3691433"/>
                  <a:pt x="7241361" y="3701796"/>
                </a:cubicBezTo>
                <a:cubicBezTo>
                  <a:pt x="7241361" y="3712159"/>
                  <a:pt x="7241361" y="3723437"/>
                  <a:pt x="7241361" y="3735628"/>
                </a:cubicBezTo>
                <a:cubicBezTo>
                  <a:pt x="7241361" y="3747821"/>
                  <a:pt x="7241514" y="3760165"/>
                  <a:pt x="7241819" y="3772662"/>
                </a:cubicBezTo>
                <a:cubicBezTo>
                  <a:pt x="7242123" y="3785158"/>
                  <a:pt x="7242581" y="3798417"/>
                  <a:pt x="7243190" y="3812438"/>
                </a:cubicBezTo>
                <a:cubicBezTo>
                  <a:pt x="7243800" y="3826459"/>
                  <a:pt x="7244409" y="3839565"/>
                  <a:pt x="7245019" y="3851757"/>
                </a:cubicBezTo>
                <a:cubicBezTo>
                  <a:pt x="7245629" y="3863949"/>
                  <a:pt x="7246543" y="3875837"/>
                  <a:pt x="7247762" y="3887419"/>
                </a:cubicBezTo>
                <a:cubicBezTo>
                  <a:pt x="7249591" y="3909974"/>
                  <a:pt x="7251420" y="3929177"/>
                  <a:pt x="7253248" y="3945026"/>
                </a:cubicBezTo>
                <a:cubicBezTo>
                  <a:pt x="7255077" y="3960876"/>
                  <a:pt x="7256297" y="3969106"/>
                  <a:pt x="7256906" y="3969715"/>
                </a:cubicBezTo>
                <a:lnTo>
                  <a:pt x="7284338" y="3969715"/>
                </a:lnTo>
                <a:cubicBezTo>
                  <a:pt x="7284948" y="3969106"/>
                  <a:pt x="7286167" y="3961181"/>
                  <a:pt x="7287995" y="3945941"/>
                </a:cubicBezTo>
                <a:cubicBezTo>
                  <a:pt x="7289825" y="3930091"/>
                  <a:pt x="7291653" y="3910889"/>
                  <a:pt x="7293483" y="3888333"/>
                </a:cubicBezTo>
                <a:cubicBezTo>
                  <a:pt x="7294701" y="3876751"/>
                  <a:pt x="7295616" y="3864711"/>
                  <a:pt x="7296225" y="3852215"/>
                </a:cubicBezTo>
                <a:cubicBezTo>
                  <a:pt x="7296835" y="3839718"/>
                  <a:pt x="7297445" y="3826459"/>
                  <a:pt x="7298054" y="3812438"/>
                </a:cubicBezTo>
                <a:cubicBezTo>
                  <a:pt x="7298664" y="3798417"/>
                  <a:pt x="7299121" y="3785158"/>
                  <a:pt x="7299425" y="3772662"/>
                </a:cubicBezTo>
                <a:cubicBezTo>
                  <a:pt x="7299731" y="3760165"/>
                  <a:pt x="7299883" y="3747821"/>
                  <a:pt x="7299883" y="3735628"/>
                </a:cubicBezTo>
                <a:cubicBezTo>
                  <a:pt x="7299883" y="3723437"/>
                  <a:pt x="7299883" y="3712159"/>
                  <a:pt x="7299883" y="3701796"/>
                </a:cubicBezTo>
                <a:cubicBezTo>
                  <a:pt x="7299883" y="3691433"/>
                  <a:pt x="7299579" y="3681984"/>
                  <a:pt x="7298969" y="3673449"/>
                </a:cubicBezTo>
                <a:cubicBezTo>
                  <a:pt x="7297749" y="3655771"/>
                  <a:pt x="7295921" y="3645103"/>
                  <a:pt x="7293483" y="3641445"/>
                </a:cubicBezTo>
                <a:cubicBezTo>
                  <a:pt x="7287995" y="3637788"/>
                  <a:pt x="7280376" y="3635959"/>
                  <a:pt x="7270622" y="3635959"/>
                </a:cubicBezTo>
                <a:close/>
                <a:moveTo>
                  <a:pt x="3772814" y="3626815"/>
                </a:moveTo>
                <a:cubicBezTo>
                  <a:pt x="3770375" y="3626815"/>
                  <a:pt x="3768547" y="3627120"/>
                  <a:pt x="3767327" y="3627729"/>
                </a:cubicBezTo>
                <a:cubicBezTo>
                  <a:pt x="3764889" y="3628339"/>
                  <a:pt x="3763060" y="3629253"/>
                  <a:pt x="3761841" y="3630473"/>
                </a:cubicBezTo>
                <a:lnTo>
                  <a:pt x="3760012" y="3634130"/>
                </a:lnTo>
                <a:cubicBezTo>
                  <a:pt x="3760012" y="3637178"/>
                  <a:pt x="3760012" y="3640531"/>
                  <a:pt x="3760012" y="3644189"/>
                </a:cubicBezTo>
                <a:cubicBezTo>
                  <a:pt x="3760012" y="3647846"/>
                  <a:pt x="3759707" y="3651808"/>
                  <a:pt x="3759098" y="3656076"/>
                </a:cubicBezTo>
                <a:cubicBezTo>
                  <a:pt x="3758488" y="3659733"/>
                  <a:pt x="3758183" y="3663696"/>
                  <a:pt x="3758183" y="3667963"/>
                </a:cubicBezTo>
                <a:cubicBezTo>
                  <a:pt x="3758183" y="3672230"/>
                  <a:pt x="3758183" y="3676802"/>
                  <a:pt x="3758183" y="3681679"/>
                </a:cubicBezTo>
                <a:cubicBezTo>
                  <a:pt x="3758183" y="3686556"/>
                  <a:pt x="3758183" y="3691737"/>
                  <a:pt x="3758183" y="3697224"/>
                </a:cubicBezTo>
                <a:cubicBezTo>
                  <a:pt x="3758183" y="3702710"/>
                  <a:pt x="3757878" y="3708501"/>
                  <a:pt x="3757269" y="3714597"/>
                </a:cubicBezTo>
                <a:cubicBezTo>
                  <a:pt x="3769461" y="3716426"/>
                  <a:pt x="3776776" y="3718560"/>
                  <a:pt x="3779214" y="3720998"/>
                </a:cubicBezTo>
                <a:cubicBezTo>
                  <a:pt x="3782263" y="3723437"/>
                  <a:pt x="3784091" y="3731666"/>
                  <a:pt x="3784701" y="3745687"/>
                </a:cubicBezTo>
                <a:cubicBezTo>
                  <a:pt x="3785310" y="3752392"/>
                  <a:pt x="3785615" y="3759250"/>
                  <a:pt x="3785615" y="3766261"/>
                </a:cubicBezTo>
                <a:cubicBezTo>
                  <a:pt x="3785615" y="3773271"/>
                  <a:pt x="3785615" y="3780434"/>
                  <a:pt x="3785615" y="3787749"/>
                </a:cubicBezTo>
                <a:cubicBezTo>
                  <a:pt x="3785615" y="3802380"/>
                  <a:pt x="3784701" y="3816096"/>
                  <a:pt x="3782872" y="3828898"/>
                </a:cubicBezTo>
                <a:cubicBezTo>
                  <a:pt x="3781043" y="3841090"/>
                  <a:pt x="3779214" y="3847795"/>
                  <a:pt x="3777386" y="3849014"/>
                </a:cubicBezTo>
                <a:cubicBezTo>
                  <a:pt x="3776166" y="3850233"/>
                  <a:pt x="3767937" y="3851757"/>
                  <a:pt x="3752697" y="3853586"/>
                </a:cubicBezTo>
                <a:lnTo>
                  <a:pt x="3752697" y="3900221"/>
                </a:lnTo>
                <a:lnTo>
                  <a:pt x="3752697" y="3939540"/>
                </a:lnTo>
                <a:lnTo>
                  <a:pt x="3752697" y="3969715"/>
                </a:lnTo>
                <a:cubicBezTo>
                  <a:pt x="3752697" y="3977030"/>
                  <a:pt x="3753306" y="3982517"/>
                  <a:pt x="3754526" y="3986174"/>
                </a:cubicBezTo>
                <a:cubicBezTo>
                  <a:pt x="3756355" y="3986784"/>
                  <a:pt x="3760012" y="3987698"/>
                  <a:pt x="3765498" y="3988917"/>
                </a:cubicBezTo>
                <a:cubicBezTo>
                  <a:pt x="3770985" y="3990137"/>
                  <a:pt x="3774337" y="3990137"/>
                  <a:pt x="3775557" y="3988917"/>
                </a:cubicBezTo>
                <a:cubicBezTo>
                  <a:pt x="3778605" y="3981602"/>
                  <a:pt x="3782567" y="3968496"/>
                  <a:pt x="3787444" y="3949598"/>
                </a:cubicBezTo>
                <a:cubicBezTo>
                  <a:pt x="3789882" y="3940454"/>
                  <a:pt x="3792016" y="3930701"/>
                  <a:pt x="3793845" y="3920338"/>
                </a:cubicBezTo>
                <a:cubicBezTo>
                  <a:pt x="3795674" y="3909974"/>
                  <a:pt x="3797503" y="3899001"/>
                  <a:pt x="3799331" y="3887419"/>
                </a:cubicBezTo>
                <a:cubicBezTo>
                  <a:pt x="3801160" y="3875837"/>
                  <a:pt x="3802836" y="3863949"/>
                  <a:pt x="3804361" y="3851757"/>
                </a:cubicBezTo>
                <a:cubicBezTo>
                  <a:pt x="3805884" y="3839565"/>
                  <a:pt x="3807256" y="3827069"/>
                  <a:pt x="3808475" y="3814267"/>
                </a:cubicBezTo>
                <a:cubicBezTo>
                  <a:pt x="3809695" y="3801465"/>
                  <a:pt x="3810609" y="3788968"/>
                  <a:pt x="3811219" y="3776776"/>
                </a:cubicBezTo>
                <a:cubicBezTo>
                  <a:pt x="3811828" y="3764584"/>
                  <a:pt x="3812133" y="3752392"/>
                  <a:pt x="3812133" y="3740200"/>
                </a:cubicBezTo>
                <a:cubicBezTo>
                  <a:pt x="3812133" y="3711549"/>
                  <a:pt x="3809695" y="3685946"/>
                  <a:pt x="3804818" y="3663391"/>
                </a:cubicBezTo>
                <a:cubicBezTo>
                  <a:pt x="3800550" y="3642055"/>
                  <a:pt x="3792321" y="3630168"/>
                  <a:pt x="3780129" y="3627729"/>
                </a:cubicBezTo>
                <a:cubicBezTo>
                  <a:pt x="3778300" y="3627120"/>
                  <a:pt x="3775862" y="3626815"/>
                  <a:pt x="3772814" y="3626815"/>
                </a:cubicBezTo>
                <a:close/>
                <a:moveTo>
                  <a:pt x="5530290" y="3618586"/>
                </a:moveTo>
                <a:cubicBezTo>
                  <a:pt x="5528461" y="3619805"/>
                  <a:pt x="5524499" y="3620719"/>
                  <a:pt x="5518403" y="3621328"/>
                </a:cubicBezTo>
                <a:cubicBezTo>
                  <a:pt x="5512307" y="3621938"/>
                  <a:pt x="5506516" y="3624681"/>
                  <a:pt x="5501029" y="3629558"/>
                </a:cubicBezTo>
                <a:lnTo>
                  <a:pt x="5499201" y="3803294"/>
                </a:lnTo>
                <a:lnTo>
                  <a:pt x="5497371" y="3803294"/>
                </a:lnTo>
                <a:cubicBezTo>
                  <a:pt x="5500419" y="3803904"/>
                  <a:pt x="5504992" y="3804209"/>
                  <a:pt x="5511087" y="3804209"/>
                </a:cubicBezTo>
                <a:lnTo>
                  <a:pt x="5523889" y="3804209"/>
                </a:lnTo>
                <a:cubicBezTo>
                  <a:pt x="5526937" y="3804209"/>
                  <a:pt x="5530290" y="3803599"/>
                  <a:pt x="5533948" y="3802380"/>
                </a:cubicBezTo>
                <a:cubicBezTo>
                  <a:pt x="5536996" y="3795674"/>
                  <a:pt x="5538825" y="3786530"/>
                  <a:pt x="5539434" y="3774948"/>
                </a:cubicBezTo>
                <a:cubicBezTo>
                  <a:pt x="5540653" y="3761537"/>
                  <a:pt x="5541568" y="3748278"/>
                  <a:pt x="5542177" y="3735171"/>
                </a:cubicBezTo>
                <a:cubicBezTo>
                  <a:pt x="5542787" y="3722065"/>
                  <a:pt x="5543091" y="3708501"/>
                  <a:pt x="5543091" y="3694481"/>
                </a:cubicBezTo>
                <a:cubicBezTo>
                  <a:pt x="5543091" y="3683508"/>
                  <a:pt x="5542787" y="3672383"/>
                  <a:pt x="5542177" y="3661105"/>
                </a:cubicBezTo>
                <a:cubicBezTo>
                  <a:pt x="5541568" y="3649827"/>
                  <a:pt x="5539739" y="3639007"/>
                  <a:pt x="5536691" y="3628644"/>
                </a:cubicBezTo>
                <a:cubicBezTo>
                  <a:pt x="5534863" y="3621328"/>
                  <a:pt x="5532729" y="3617976"/>
                  <a:pt x="5530290" y="3618586"/>
                </a:cubicBezTo>
                <a:close/>
                <a:moveTo>
                  <a:pt x="1712518" y="3518001"/>
                </a:moveTo>
                <a:lnTo>
                  <a:pt x="1709935" y="3520651"/>
                </a:lnTo>
                <a:lnTo>
                  <a:pt x="1709775" y="3520744"/>
                </a:lnTo>
                <a:close/>
                <a:moveTo>
                  <a:pt x="3546957" y="3515258"/>
                </a:moveTo>
                <a:lnTo>
                  <a:pt x="3546869" y="3517147"/>
                </a:lnTo>
                <a:lnTo>
                  <a:pt x="3542385" y="3518916"/>
                </a:lnTo>
                <a:close/>
                <a:moveTo>
                  <a:pt x="4150309" y="3502457"/>
                </a:moveTo>
                <a:lnTo>
                  <a:pt x="4148799" y="3506078"/>
                </a:lnTo>
                <a:lnTo>
                  <a:pt x="4144822" y="3507943"/>
                </a:lnTo>
                <a:close/>
                <a:moveTo>
                  <a:pt x="4338675" y="3464052"/>
                </a:moveTo>
                <a:cubicBezTo>
                  <a:pt x="4342942" y="3464052"/>
                  <a:pt x="4346905" y="3464052"/>
                  <a:pt x="4350562" y="3464052"/>
                </a:cubicBezTo>
                <a:cubicBezTo>
                  <a:pt x="4354220" y="3464052"/>
                  <a:pt x="4357573" y="3464357"/>
                  <a:pt x="4360620" y="3464966"/>
                </a:cubicBezTo>
                <a:cubicBezTo>
                  <a:pt x="4367326" y="3465576"/>
                  <a:pt x="4371898" y="3467405"/>
                  <a:pt x="4374336" y="3470453"/>
                </a:cubicBezTo>
                <a:cubicBezTo>
                  <a:pt x="4374946" y="3472281"/>
                  <a:pt x="4375251" y="3475939"/>
                  <a:pt x="4375251" y="3481425"/>
                </a:cubicBezTo>
                <a:lnTo>
                  <a:pt x="4375251" y="3497884"/>
                </a:lnTo>
                <a:cubicBezTo>
                  <a:pt x="4375251" y="3505809"/>
                  <a:pt x="4375251" y="3514801"/>
                  <a:pt x="4375251" y="3524859"/>
                </a:cubicBezTo>
                <a:cubicBezTo>
                  <a:pt x="4375251" y="3534918"/>
                  <a:pt x="4374946" y="3546043"/>
                  <a:pt x="4374336" y="3558235"/>
                </a:cubicBezTo>
                <a:cubicBezTo>
                  <a:pt x="4373727" y="3582619"/>
                  <a:pt x="4372812" y="3610051"/>
                  <a:pt x="4371594" y="3640531"/>
                </a:cubicBezTo>
                <a:cubicBezTo>
                  <a:pt x="4370983" y="3655771"/>
                  <a:pt x="4370374" y="3671316"/>
                  <a:pt x="4369765" y="3687165"/>
                </a:cubicBezTo>
                <a:cubicBezTo>
                  <a:pt x="4369155" y="3703015"/>
                  <a:pt x="4368240" y="3719474"/>
                  <a:pt x="4367021" y="3736543"/>
                </a:cubicBezTo>
                <a:cubicBezTo>
                  <a:pt x="4365802" y="3753612"/>
                  <a:pt x="4364888" y="3770528"/>
                  <a:pt x="4364278" y="3787292"/>
                </a:cubicBezTo>
                <a:cubicBezTo>
                  <a:pt x="4363668" y="3804056"/>
                  <a:pt x="4362754" y="3820668"/>
                  <a:pt x="4361535" y="3837127"/>
                </a:cubicBezTo>
                <a:cubicBezTo>
                  <a:pt x="4360316" y="3853586"/>
                  <a:pt x="4359401" y="3869741"/>
                  <a:pt x="4358792" y="3885590"/>
                </a:cubicBezTo>
                <a:cubicBezTo>
                  <a:pt x="4358182" y="3901440"/>
                  <a:pt x="4357268" y="3916985"/>
                  <a:pt x="4356048" y="3932225"/>
                </a:cubicBezTo>
                <a:cubicBezTo>
                  <a:pt x="4354220" y="3960876"/>
                  <a:pt x="4352391" y="3987698"/>
                  <a:pt x="4350562" y="4012692"/>
                </a:cubicBezTo>
                <a:cubicBezTo>
                  <a:pt x="4348734" y="4036466"/>
                  <a:pt x="4346905" y="4055669"/>
                  <a:pt x="4345076" y="4070299"/>
                </a:cubicBezTo>
                <a:cubicBezTo>
                  <a:pt x="4343247" y="4084320"/>
                  <a:pt x="4341723" y="4092549"/>
                  <a:pt x="4340504" y="4094988"/>
                </a:cubicBezTo>
                <a:cubicBezTo>
                  <a:pt x="4338675" y="4097426"/>
                  <a:pt x="4334712" y="4099560"/>
                  <a:pt x="4328617" y="4101389"/>
                </a:cubicBezTo>
                <a:cubicBezTo>
                  <a:pt x="4323130" y="4103217"/>
                  <a:pt x="4315205" y="4105046"/>
                  <a:pt x="4304842" y="4106875"/>
                </a:cubicBezTo>
                <a:cubicBezTo>
                  <a:pt x="4299966" y="4108094"/>
                  <a:pt x="4295088" y="4108856"/>
                  <a:pt x="4290212" y="4109161"/>
                </a:cubicBezTo>
                <a:cubicBezTo>
                  <a:pt x="4285335" y="4109466"/>
                  <a:pt x="4280153" y="4109923"/>
                  <a:pt x="4274667" y="4110533"/>
                </a:cubicBezTo>
                <a:cubicBezTo>
                  <a:pt x="4269180" y="4111142"/>
                  <a:pt x="4263694" y="4111447"/>
                  <a:pt x="4258208" y="4111447"/>
                </a:cubicBezTo>
                <a:cubicBezTo>
                  <a:pt x="4252721" y="4111447"/>
                  <a:pt x="4246930" y="4111447"/>
                  <a:pt x="4240834" y="4111447"/>
                </a:cubicBezTo>
                <a:cubicBezTo>
                  <a:pt x="4232909" y="4111447"/>
                  <a:pt x="4225289" y="4111142"/>
                  <a:pt x="4217974" y="4110533"/>
                </a:cubicBezTo>
                <a:cubicBezTo>
                  <a:pt x="4210659" y="4109923"/>
                  <a:pt x="4203344" y="4109009"/>
                  <a:pt x="4196028" y="4107790"/>
                </a:cubicBezTo>
                <a:cubicBezTo>
                  <a:pt x="4182008" y="4105351"/>
                  <a:pt x="4171644" y="4100779"/>
                  <a:pt x="4164939" y="4094073"/>
                </a:cubicBezTo>
                <a:cubicBezTo>
                  <a:pt x="4163110" y="4093464"/>
                  <a:pt x="4161281" y="4085539"/>
                  <a:pt x="4159452" y="4070299"/>
                </a:cubicBezTo>
                <a:cubicBezTo>
                  <a:pt x="4157623" y="4055669"/>
                  <a:pt x="4155795" y="4036466"/>
                  <a:pt x="4153966" y="4012692"/>
                </a:cubicBezTo>
                <a:cubicBezTo>
                  <a:pt x="4152747" y="4000500"/>
                  <a:pt x="4151833" y="3987851"/>
                  <a:pt x="4151223" y="3974744"/>
                </a:cubicBezTo>
                <a:cubicBezTo>
                  <a:pt x="4150613" y="3961638"/>
                  <a:pt x="4150004" y="3947465"/>
                  <a:pt x="4149394" y="3932225"/>
                </a:cubicBezTo>
                <a:cubicBezTo>
                  <a:pt x="4148784" y="3916985"/>
                  <a:pt x="4148327" y="3901592"/>
                  <a:pt x="4148023" y="3886048"/>
                </a:cubicBezTo>
                <a:cubicBezTo>
                  <a:pt x="4147718" y="3870503"/>
                  <a:pt x="4147260" y="3854501"/>
                  <a:pt x="4146651" y="3838041"/>
                </a:cubicBezTo>
                <a:lnTo>
                  <a:pt x="4143908" y="3739286"/>
                </a:lnTo>
                <a:cubicBezTo>
                  <a:pt x="4143298" y="3722827"/>
                  <a:pt x="4142993" y="3706825"/>
                  <a:pt x="4142993" y="3691280"/>
                </a:cubicBezTo>
                <a:cubicBezTo>
                  <a:pt x="4142993" y="3675735"/>
                  <a:pt x="4142993" y="3660953"/>
                  <a:pt x="4142993" y="3646932"/>
                </a:cubicBezTo>
                <a:cubicBezTo>
                  <a:pt x="4142993" y="3626815"/>
                  <a:pt x="4143146" y="3608375"/>
                  <a:pt x="4143451" y="3591610"/>
                </a:cubicBezTo>
                <a:cubicBezTo>
                  <a:pt x="4143755" y="3574847"/>
                  <a:pt x="4144213" y="3559759"/>
                  <a:pt x="4144822" y="3546348"/>
                </a:cubicBezTo>
                <a:cubicBezTo>
                  <a:pt x="4145736" y="3526231"/>
                  <a:pt x="4146994" y="3512972"/>
                  <a:pt x="4148594" y="3506571"/>
                </a:cubicBezTo>
                <a:lnTo>
                  <a:pt x="4148799" y="3506078"/>
                </a:lnTo>
                <a:lnTo>
                  <a:pt x="4174083" y="3494227"/>
                </a:lnTo>
                <a:cubicBezTo>
                  <a:pt x="4181398" y="3491179"/>
                  <a:pt x="4189323" y="3488588"/>
                  <a:pt x="4197857" y="3486455"/>
                </a:cubicBezTo>
                <a:cubicBezTo>
                  <a:pt x="4206391" y="3484321"/>
                  <a:pt x="4215536" y="3482035"/>
                  <a:pt x="4225289" y="3479597"/>
                </a:cubicBezTo>
                <a:cubicBezTo>
                  <a:pt x="4244187" y="3475329"/>
                  <a:pt x="4263999" y="3471672"/>
                  <a:pt x="4284726" y="3468624"/>
                </a:cubicBezTo>
                <a:cubicBezTo>
                  <a:pt x="4295088" y="3467405"/>
                  <a:pt x="4304689" y="3466338"/>
                  <a:pt x="4313529" y="3465423"/>
                </a:cubicBezTo>
                <a:cubicBezTo>
                  <a:pt x="4322368" y="3464509"/>
                  <a:pt x="4330750" y="3464052"/>
                  <a:pt x="4338675" y="3464052"/>
                </a:cubicBezTo>
                <a:close/>
                <a:moveTo>
                  <a:pt x="8054644" y="3460394"/>
                </a:moveTo>
                <a:cubicBezTo>
                  <a:pt x="8080247" y="3460394"/>
                  <a:pt x="8095792" y="3463137"/>
                  <a:pt x="8101279" y="3468624"/>
                </a:cubicBezTo>
                <a:cubicBezTo>
                  <a:pt x="8106765" y="3475329"/>
                  <a:pt x="8111337" y="3493008"/>
                  <a:pt x="8114995" y="3521659"/>
                </a:cubicBezTo>
                <a:cubicBezTo>
                  <a:pt x="8122919" y="3582619"/>
                  <a:pt x="8127796" y="3643579"/>
                  <a:pt x="8129625" y="3704539"/>
                </a:cubicBezTo>
                <a:cubicBezTo>
                  <a:pt x="8131454" y="3765499"/>
                  <a:pt x="8132369" y="3826459"/>
                  <a:pt x="8132369" y="3887419"/>
                </a:cubicBezTo>
                <a:lnTo>
                  <a:pt x="8132369" y="3954170"/>
                </a:lnTo>
                <a:cubicBezTo>
                  <a:pt x="8132369" y="3957218"/>
                  <a:pt x="8132215" y="3964838"/>
                  <a:pt x="8131911" y="3977030"/>
                </a:cubicBezTo>
                <a:cubicBezTo>
                  <a:pt x="8131606" y="3989222"/>
                  <a:pt x="8131149" y="4002024"/>
                  <a:pt x="8130539" y="4015435"/>
                </a:cubicBezTo>
                <a:cubicBezTo>
                  <a:pt x="8129929" y="4028846"/>
                  <a:pt x="8129168" y="4041191"/>
                  <a:pt x="8128253" y="4052468"/>
                </a:cubicBezTo>
                <a:cubicBezTo>
                  <a:pt x="8127339" y="4063746"/>
                  <a:pt x="8126271" y="4069994"/>
                  <a:pt x="8125053" y="4071214"/>
                </a:cubicBezTo>
                <a:cubicBezTo>
                  <a:pt x="8118347" y="4077919"/>
                  <a:pt x="8108137" y="4084625"/>
                  <a:pt x="8094421" y="4091330"/>
                </a:cubicBezTo>
                <a:cubicBezTo>
                  <a:pt x="8080705" y="4098036"/>
                  <a:pt x="8065921" y="4103980"/>
                  <a:pt x="8050073" y="4109161"/>
                </a:cubicBezTo>
                <a:cubicBezTo>
                  <a:pt x="8034223" y="4114343"/>
                  <a:pt x="8018525" y="4118610"/>
                  <a:pt x="8002981" y="4121963"/>
                </a:cubicBezTo>
                <a:cubicBezTo>
                  <a:pt x="7987436" y="4125315"/>
                  <a:pt x="7974177" y="4126992"/>
                  <a:pt x="7963205" y="4126992"/>
                </a:cubicBezTo>
                <a:cubicBezTo>
                  <a:pt x="7952841" y="4126992"/>
                  <a:pt x="7940954" y="4121658"/>
                  <a:pt x="7927543" y="4110990"/>
                </a:cubicBezTo>
                <a:cubicBezTo>
                  <a:pt x="7914131" y="4100322"/>
                  <a:pt x="7900721" y="4087825"/>
                  <a:pt x="7887309" y="4073499"/>
                </a:cubicBezTo>
                <a:cubicBezTo>
                  <a:pt x="7873897" y="4059174"/>
                  <a:pt x="7861553" y="4044391"/>
                  <a:pt x="7850275" y="4029151"/>
                </a:cubicBezTo>
                <a:cubicBezTo>
                  <a:pt x="7838998" y="4013911"/>
                  <a:pt x="7830006" y="4001719"/>
                  <a:pt x="7823301" y="3992575"/>
                </a:cubicBezTo>
                <a:cubicBezTo>
                  <a:pt x="7808671" y="3972458"/>
                  <a:pt x="7796783" y="3956914"/>
                  <a:pt x="7787639" y="3945941"/>
                </a:cubicBezTo>
                <a:cubicBezTo>
                  <a:pt x="7788859" y="3955694"/>
                  <a:pt x="7789773" y="3968496"/>
                  <a:pt x="7790383" y="3984345"/>
                </a:cubicBezTo>
                <a:lnTo>
                  <a:pt x="7793125" y="4030980"/>
                </a:lnTo>
                <a:cubicBezTo>
                  <a:pt x="7793735" y="4038905"/>
                  <a:pt x="7794040" y="4046372"/>
                  <a:pt x="7794040" y="4053383"/>
                </a:cubicBezTo>
                <a:cubicBezTo>
                  <a:pt x="7794040" y="4060393"/>
                  <a:pt x="7794040" y="4067251"/>
                  <a:pt x="7794040" y="4073957"/>
                </a:cubicBezTo>
                <a:cubicBezTo>
                  <a:pt x="7794040" y="4086758"/>
                  <a:pt x="7793125" y="4094988"/>
                  <a:pt x="7791297" y="4098646"/>
                </a:cubicBezTo>
                <a:cubicBezTo>
                  <a:pt x="7787029" y="4101693"/>
                  <a:pt x="7780324" y="4104132"/>
                  <a:pt x="7771180" y="4105961"/>
                </a:cubicBezTo>
                <a:cubicBezTo>
                  <a:pt x="7762037" y="4107790"/>
                  <a:pt x="7752130" y="4109161"/>
                  <a:pt x="7741462" y="4110075"/>
                </a:cubicBezTo>
                <a:cubicBezTo>
                  <a:pt x="7730794" y="4110990"/>
                  <a:pt x="7720583" y="4111447"/>
                  <a:pt x="7710829" y="4111447"/>
                </a:cubicBezTo>
                <a:cubicBezTo>
                  <a:pt x="7701076" y="4111447"/>
                  <a:pt x="7693456" y="4111447"/>
                  <a:pt x="7687970" y="4111447"/>
                </a:cubicBezTo>
                <a:cubicBezTo>
                  <a:pt x="7684312" y="4111447"/>
                  <a:pt x="7678063" y="4111295"/>
                  <a:pt x="7669225" y="4110990"/>
                </a:cubicBezTo>
                <a:cubicBezTo>
                  <a:pt x="7660385" y="4110685"/>
                  <a:pt x="7650937" y="4110228"/>
                  <a:pt x="7640878" y="4109618"/>
                </a:cubicBezTo>
                <a:cubicBezTo>
                  <a:pt x="7630820" y="4109009"/>
                  <a:pt x="7621523" y="4108094"/>
                  <a:pt x="7612989" y="4106875"/>
                </a:cubicBezTo>
                <a:cubicBezTo>
                  <a:pt x="7604455" y="4105656"/>
                  <a:pt x="7598968" y="4103827"/>
                  <a:pt x="7596529" y="4101389"/>
                </a:cubicBezTo>
                <a:cubicBezTo>
                  <a:pt x="7593481" y="4075176"/>
                  <a:pt x="7591195" y="4049268"/>
                  <a:pt x="7589672" y="4023665"/>
                </a:cubicBezTo>
                <a:cubicBezTo>
                  <a:pt x="7588147" y="3998061"/>
                  <a:pt x="7586776" y="3972154"/>
                  <a:pt x="7585557" y="3945941"/>
                </a:cubicBezTo>
                <a:cubicBezTo>
                  <a:pt x="7584338" y="3916680"/>
                  <a:pt x="7583423" y="3887724"/>
                  <a:pt x="7582813" y="3859073"/>
                </a:cubicBezTo>
                <a:cubicBezTo>
                  <a:pt x="7582203" y="3830422"/>
                  <a:pt x="7581899" y="3801465"/>
                  <a:pt x="7581899" y="3772205"/>
                </a:cubicBezTo>
                <a:lnTo>
                  <a:pt x="7581899" y="3678936"/>
                </a:lnTo>
                <a:cubicBezTo>
                  <a:pt x="7581899" y="3664305"/>
                  <a:pt x="7582051" y="3650437"/>
                  <a:pt x="7582357" y="3637331"/>
                </a:cubicBezTo>
                <a:cubicBezTo>
                  <a:pt x="7582661" y="3624224"/>
                  <a:pt x="7583118" y="3611880"/>
                  <a:pt x="7583728" y="3600297"/>
                </a:cubicBezTo>
                <a:cubicBezTo>
                  <a:pt x="7584338" y="3586886"/>
                  <a:pt x="7584795" y="3574237"/>
                  <a:pt x="7585100" y="3562350"/>
                </a:cubicBezTo>
                <a:cubicBezTo>
                  <a:pt x="7585404" y="3550463"/>
                  <a:pt x="7585557" y="3539337"/>
                  <a:pt x="7585557" y="3528974"/>
                </a:cubicBezTo>
                <a:lnTo>
                  <a:pt x="7586471" y="3528060"/>
                </a:lnTo>
                <a:cubicBezTo>
                  <a:pt x="7595005" y="3521964"/>
                  <a:pt x="7605826" y="3515410"/>
                  <a:pt x="7618933" y="3508400"/>
                </a:cubicBezTo>
                <a:cubicBezTo>
                  <a:pt x="7632039" y="3501390"/>
                  <a:pt x="7646212" y="3494989"/>
                  <a:pt x="7661453" y="3489198"/>
                </a:cubicBezTo>
                <a:cubicBezTo>
                  <a:pt x="7676692" y="3483407"/>
                  <a:pt x="7691627" y="3478530"/>
                  <a:pt x="7706258" y="3474567"/>
                </a:cubicBezTo>
                <a:cubicBezTo>
                  <a:pt x="7720889" y="3470605"/>
                  <a:pt x="7733690" y="3468624"/>
                  <a:pt x="7744663" y="3468624"/>
                </a:cubicBezTo>
                <a:cubicBezTo>
                  <a:pt x="7747711" y="3468624"/>
                  <a:pt x="7752283" y="3469233"/>
                  <a:pt x="7758379" y="3470453"/>
                </a:cubicBezTo>
                <a:cubicBezTo>
                  <a:pt x="7762645" y="3471672"/>
                  <a:pt x="7767369" y="3476091"/>
                  <a:pt x="7772552" y="3483711"/>
                </a:cubicBezTo>
                <a:cubicBezTo>
                  <a:pt x="7777733" y="3491331"/>
                  <a:pt x="7782915" y="3499713"/>
                  <a:pt x="7788097" y="3508857"/>
                </a:cubicBezTo>
                <a:cubicBezTo>
                  <a:pt x="7793278" y="3518001"/>
                  <a:pt x="7797850" y="3526993"/>
                  <a:pt x="7801813" y="3535832"/>
                </a:cubicBezTo>
                <a:cubicBezTo>
                  <a:pt x="7805775" y="3544671"/>
                  <a:pt x="7808671" y="3550920"/>
                  <a:pt x="7810499" y="3554577"/>
                </a:cubicBezTo>
                <a:cubicBezTo>
                  <a:pt x="7815376" y="3566160"/>
                  <a:pt x="7820558" y="3578047"/>
                  <a:pt x="7826044" y="3590239"/>
                </a:cubicBezTo>
                <a:cubicBezTo>
                  <a:pt x="7831531" y="3602431"/>
                  <a:pt x="7837017" y="3615233"/>
                  <a:pt x="7842503" y="3628644"/>
                </a:cubicBezTo>
                <a:cubicBezTo>
                  <a:pt x="7847990" y="3642055"/>
                  <a:pt x="7853476" y="3655009"/>
                  <a:pt x="7858963" y="3667506"/>
                </a:cubicBezTo>
                <a:cubicBezTo>
                  <a:pt x="7864449" y="3680002"/>
                  <a:pt x="7869631" y="3692347"/>
                  <a:pt x="7874507" y="3704539"/>
                </a:cubicBezTo>
                <a:cubicBezTo>
                  <a:pt x="7879384" y="3716731"/>
                  <a:pt x="7884109" y="3728008"/>
                  <a:pt x="7888681" y="3738372"/>
                </a:cubicBezTo>
                <a:cubicBezTo>
                  <a:pt x="7893253" y="3748735"/>
                  <a:pt x="7897671" y="3758184"/>
                  <a:pt x="7901939" y="3766718"/>
                </a:cubicBezTo>
                <a:cubicBezTo>
                  <a:pt x="7910473" y="3785006"/>
                  <a:pt x="7916875" y="3796589"/>
                  <a:pt x="7921142" y="3801465"/>
                </a:cubicBezTo>
                <a:cubicBezTo>
                  <a:pt x="7920532" y="3794760"/>
                  <a:pt x="7919923" y="3786835"/>
                  <a:pt x="7919313" y="3777691"/>
                </a:cubicBezTo>
                <a:cubicBezTo>
                  <a:pt x="7918703" y="3768547"/>
                  <a:pt x="7917789" y="3758489"/>
                  <a:pt x="7916570" y="3747516"/>
                </a:cubicBezTo>
                <a:cubicBezTo>
                  <a:pt x="7915351" y="3736543"/>
                  <a:pt x="7914436" y="3725113"/>
                  <a:pt x="7913827" y="3713226"/>
                </a:cubicBezTo>
                <a:cubicBezTo>
                  <a:pt x="7913217" y="3701339"/>
                  <a:pt x="7912302" y="3689299"/>
                  <a:pt x="7911083" y="3677107"/>
                </a:cubicBezTo>
                <a:lnTo>
                  <a:pt x="7905597" y="3603041"/>
                </a:lnTo>
                <a:cubicBezTo>
                  <a:pt x="7903769" y="3578047"/>
                  <a:pt x="7902854" y="3557016"/>
                  <a:pt x="7902854" y="3539947"/>
                </a:cubicBezTo>
                <a:cubicBezTo>
                  <a:pt x="7902854" y="3519221"/>
                  <a:pt x="7904377" y="3504895"/>
                  <a:pt x="7907425" y="3496970"/>
                </a:cubicBezTo>
                <a:cubicBezTo>
                  <a:pt x="7928761" y="3485388"/>
                  <a:pt x="7952536" y="3476396"/>
                  <a:pt x="7978749" y="3469995"/>
                </a:cubicBezTo>
                <a:cubicBezTo>
                  <a:pt x="8004961" y="3463594"/>
                  <a:pt x="8030260" y="3460394"/>
                  <a:pt x="8054644" y="3460394"/>
                </a:cubicBezTo>
                <a:close/>
                <a:moveTo>
                  <a:pt x="3812133" y="3460394"/>
                </a:moveTo>
                <a:cubicBezTo>
                  <a:pt x="3851147" y="3460394"/>
                  <a:pt x="3886809" y="3464357"/>
                  <a:pt x="3919118" y="3472281"/>
                </a:cubicBezTo>
                <a:cubicBezTo>
                  <a:pt x="3952646" y="3480206"/>
                  <a:pt x="3982211" y="3493922"/>
                  <a:pt x="4007814" y="3513429"/>
                </a:cubicBezTo>
                <a:cubicBezTo>
                  <a:pt x="4033418" y="3532327"/>
                  <a:pt x="4053535" y="3557930"/>
                  <a:pt x="4068165" y="3590239"/>
                </a:cubicBezTo>
                <a:cubicBezTo>
                  <a:pt x="4082795" y="3621938"/>
                  <a:pt x="4090110" y="3662172"/>
                  <a:pt x="4090110" y="3710940"/>
                </a:cubicBezTo>
                <a:cubicBezTo>
                  <a:pt x="4090110" y="3759098"/>
                  <a:pt x="4084624" y="3802380"/>
                  <a:pt x="4073651" y="3840785"/>
                </a:cubicBezTo>
                <a:cubicBezTo>
                  <a:pt x="4062678" y="3879190"/>
                  <a:pt x="4048962" y="3913022"/>
                  <a:pt x="4032503" y="3942283"/>
                </a:cubicBezTo>
                <a:cubicBezTo>
                  <a:pt x="4016044" y="3971544"/>
                  <a:pt x="3997756" y="3997147"/>
                  <a:pt x="3977639" y="4019093"/>
                </a:cubicBezTo>
                <a:cubicBezTo>
                  <a:pt x="3957522" y="4041038"/>
                  <a:pt x="3938930" y="4058717"/>
                  <a:pt x="3921861" y="4072128"/>
                </a:cubicBezTo>
                <a:cubicBezTo>
                  <a:pt x="3904182" y="4086149"/>
                  <a:pt x="3889247" y="4096207"/>
                  <a:pt x="3877055" y="4102303"/>
                </a:cubicBezTo>
                <a:cubicBezTo>
                  <a:pt x="3863644" y="4109009"/>
                  <a:pt x="3856024" y="4112666"/>
                  <a:pt x="3854195" y="4113276"/>
                </a:cubicBezTo>
                <a:cubicBezTo>
                  <a:pt x="3836517" y="4113885"/>
                  <a:pt x="3818991" y="4114190"/>
                  <a:pt x="3801617" y="4114190"/>
                </a:cubicBezTo>
                <a:cubicBezTo>
                  <a:pt x="3784244" y="4114190"/>
                  <a:pt x="3767022" y="4113581"/>
                  <a:pt x="3749954" y="4112361"/>
                </a:cubicBezTo>
                <a:cubicBezTo>
                  <a:pt x="3720083" y="4111142"/>
                  <a:pt x="3689298" y="4108399"/>
                  <a:pt x="3657600" y="4104132"/>
                </a:cubicBezTo>
                <a:cubicBezTo>
                  <a:pt x="3625900" y="4099255"/>
                  <a:pt x="3597553" y="4091940"/>
                  <a:pt x="3572560" y="4082186"/>
                </a:cubicBezTo>
                <a:cubicBezTo>
                  <a:pt x="3566464" y="4046220"/>
                  <a:pt x="3560978" y="4008730"/>
                  <a:pt x="3556101" y="3969715"/>
                </a:cubicBezTo>
                <a:cubicBezTo>
                  <a:pt x="3551834" y="3930091"/>
                  <a:pt x="3548176" y="3890772"/>
                  <a:pt x="3545128" y="3851757"/>
                </a:cubicBezTo>
                <a:cubicBezTo>
                  <a:pt x="3531107" y="3850538"/>
                  <a:pt x="3522268" y="3848709"/>
                  <a:pt x="3518611" y="3846271"/>
                </a:cubicBezTo>
                <a:cubicBezTo>
                  <a:pt x="3513734" y="3843223"/>
                  <a:pt x="3510381" y="3834993"/>
                  <a:pt x="3508552" y="3821582"/>
                </a:cubicBezTo>
                <a:cubicBezTo>
                  <a:pt x="3506723" y="3807561"/>
                  <a:pt x="3505809" y="3792322"/>
                  <a:pt x="3505809" y="3775862"/>
                </a:cubicBezTo>
                <a:cubicBezTo>
                  <a:pt x="3505809" y="3759403"/>
                  <a:pt x="3506723" y="3744468"/>
                  <a:pt x="3508552" y="3731057"/>
                </a:cubicBezTo>
                <a:cubicBezTo>
                  <a:pt x="3510381" y="3717645"/>
                  <a:pt x="3512819" y="3709416"/>
                  <a:pt x="3515867" y="3706368"/>
                </a:cubicBezTo>
                <a:cubicBezTo>
                  <a:pt x="3518306" y="3705149"/>
                  <a:pt x="3527450" y="3704234"/>
                  <a:pt x="3543300" y="3703625"/>
                </a:cubicBezTo>
                <a:cubicBezTo>
                  <a:pt x="3542690" y="3690213"/>
                  <a:pt x="3542385" y="3677412"/>
                  <a:pt x="3542385" y="3665220"/>
                </a:cubicBezTo>
                <a:cubicBezTo>
                  <a:pt x="3542385" y="3653028"/>
                  <a:pt x="3542385" y="3641141"/>
                  <a:pt x="3542385" y="3629558"/>
                </a:cubicBezTo>
                <a:cubicBezTo>
                  <a:pt x="3542385" y="3617976"/>
                  <a:pt x="3542537" y="3607155"/>
                  <a:pt x="3542842" y="3597097"/>
                </a:cubicBezTo>
                <a:cubicBezTo>
                  <a:pt x="3543147" y="3587039"/>
                  <a:pt x="3543604" y="3577742"/>
                  <a:pt x="3544214" y="3569208"/>
                </a:cubicBezTo>
                <a:cubicBezTo>
                  <a:pt x="3544823" y="3558540"/>
                  <a:pt x="3545357" y="3548710"/>
                  <a:pt x="3545814" y="3539718"/>
                </a:cubicBezTo>
                <a:lnTo>
                  <a:pt x="3546869" y="3517147"/>
                </a:lnTo>
                <a:lnTo>
                  <a:pt x="3581933" y="3503314"/>
                </a:lnTo>
                <a:cubicBezTo>
                  <a:pt x="3620794" y="3489026"/>
                  <a:pt x="3657599" y="3478682"/>
                  <a:pt x="3692347" y="3472281"/>
                </a:cubicBezTo>
                <a:cubicBezTo>
                  <a:pt x="3715511" y="3468014"/>
                  <a:pt x="3737000" y="3464966"/>
                  <a:pt x="3756812" y="3463137"/>
                </a:cubicBezTo>
                <a:cubicBezTo>
                  <a:pt x="3776624" y="3461308"/>
                  <a:pt x="3795064" y="3460394"/>
                  <a:pt x="3812133" y="3460394"/>
                </a:cubicBezTo>
                <a:close/>
                <a:moveTo>
                  <a:pt x="5958763" y="3458565"/>
                </a:moveTo>
                <a:cubicBezTo>
                  <a:pt x="5963639" y="3458565"/>
                  <a:pt x="5970651" y="3458718"/>
                  <a:pt x="5979794" y="3459023"/>
                </a:cubicBezTo>
                <a:cubicBezTo>
                  <a:pt x="5988938" y="3459327"/>
                  <a:pt x="5998387" y="3459937"/>
                  <a:pt x="6008141" y="3460851"/>
                </a:cubicBezTo>
                <a:cubicBezTo>
                  <a:pt x="6017894" y="3461766"/>
                  <a:pt x="6026886" y="3463442"/>
                  <a:pt x="6035115" y="3465881"/>
                </a:cubicBezTo>
                <a:cubicBezTo>
                  <a:pt x="6043345" y="3468319"/>
                  <a:pt x="6048983" y="3471672"/>
                  <a:pt x="6052031" y="3475939"/>
                </a:cubicBezTo>
                <a:cubicBezTo>
                  <a:pt x="6055080" y="3482644"/>
                  <a:pt x="6056909" y="3499408"/>
                  <a:pt x="6057519" y="3526231"/>
                </a:cubicBezTo>
                <a:cubicBezTo>
                  <a:pt x="6058127" y="3540252"/>
                  <a:pt x="6058585" y="3555492"/>
                  <a:pt x="6058889" y="3571951"/>
                </a:cubicBezTo>
                <a:cubicBezTo>
                  <a:pt x="6059195" y="3588410"/>
                  <a:pt x="6059347" y="3606393"/>
                  <a:pt x="6059347" y="3625900"/>
                </a:cubicBezTo>
                <a:lnTo>
                  <a:pt x="6059347" y="3686251"/>
                </a:lnTo>
                <a:cubicBezTo>
                  <a:pt x="6059347" y="3696614"/>
                  <a:pt x="6059347" y="3707282"/>
                  <a:pt x="6059347" y="3718255"/>
                </a:cubicBezTo>
                <a:cubicBezTo>
                  <a:pt x="6059347" y="3729228"/>
                  <a:pt x="6059042" y="3740505"/>
                  <a:pt x="6058433" y="3752088"/>
                </a:cubicBezTo>
                <a:cubicBezTo>
                  <a:pt x="6064529" y="3751478"/>
                  <a:pt x="6070167" y="3751021"/>
                  <a:pt x="6075349" y="3750716"/>
                </a:cubicBezTo>
                <a:cubicBezTo>
                  <a:pt x="6080531" y="3750411"/>
                  <a:pt x="6085559" y="3750259"/>
                  <a:pt x="6090437" y="3750259"/>
                </a:cubicBezTo>
                <a:cubicBezTo>
                  <a:pt x="6095313" y="3750259"/>
                  <a:pt x="6100190" y="3750259"/>
                  <a:pt x="6105067" y="3750259"/>
                </a:cubicBezTo>
                <a:cubicBezTo>
                  <a:pt x="6109943" y="3750259"/>
                  <a:pt x="6115125" y="3750564"/>
                  <a:pt x="6120611" y="3751173"/>
                </a:cubicBezTo>
                <a:cubicBezTo>
                  <a:pt x="6120611" y="3709111"/>
                  <a:pt x="6121221" y="3667049"/>
                  <a:pt x="6122441" y="3624986"/>
                </a:cubicBezTo>
                <a:cubicBezTo>
                  <a:pt x="6123659" y="3582924"/>
                  <a:pt x="6126707" y="3540861"/>
                  <a:pt x="6131585" y="3498799"/>
                </a:cubicBezTo>
                <a:cubicBezTo>
                  <a:pt x="6132804" y="3491484"/>
                  <a:pt x="6133719" y="3485692"/>
                  <a:pt x="6134327" y="3481425"/>
                </a:cubicBezTo>
                <a:cubicBezTo>
                  <a:pt x="6134937" y="3477158"/>
                  <a:pt x="6135242" y="3474415"/>
                  <a:pt x="6135242" y="3473196"/>
                </a:cubicBezTo>
                <a:lnTo>
                  <a:pt x="6136157" y="3472281"/>
                </a:lnTo>
                <a:lnTo>
                  <a:pt x="6137985" y="3471824"/>
                </a:lnTo>
                <a:cubicBezTo>
                  <a:pt x="6138595" y="3471519"/>
                  <a:pt x="6139205" y="3471367"/>
                  <a:pt x="6139814" y="3471367"/>
                </a:cubicBezTo>
                <a:cubicBezTo>
                  <a:pt x="6155664" y="3467100"/>
                  <a:pt x="6171513" y="3464357"/>
                  <a:pt x="6187363" y="3463137"/>
                </a:cubicBezTo>
                <a:cubicBezTo>
                  <a:pt x="6203213" y="3461918"/>
                  <a:pt x="6219367" y="3461308"/>
                  <a:pt x="6235826" y="3461308"/>
                </a:cubicBezTo>
                <a:cubicBezTo>
                  <a:pt x="6248627" y="3461308"/>
                  <a:pt x="6261581" y="3461461"/>
                  <a:pt x="6274688" y="3461766"/>
                </a:cubicBezTo>
                <a:cubicBezTo>
                  <a:pt x="6287795" y="3462071"/>
                  <a:pt x="6300748" y="3463442"/>
                  <a:pt x="6313551" y="3465881"/>
                </a:cubicBezTo>
                <a:cubicBezTo>
                  <a:pt x="6325742" y="3467709"/>
                  <a:pt x="6334887" y="3469843"/>
                  <a:pt x="6340983" y="3472281"/>
                </a:cubicBezTo>
                <a:cubicBezTo>
                  <a:pt x="6348297" y="3475329"/>
                  <a:pt x="6352869" y="3478377"/>
                  <a:pt x="6354698" y="3481425"/>
                </a:cubicBezTo>
                <a:cubicBezTo>
                  <a:pt x="6356527" y="3486912"/>
                  <a:pt x="6357441" y="3500933"/>
                  <a:pt x="6357441" y="3523488"/>
                </a:cubicBezTo>
                <a:cubicBezTo>
                  <a:pt x="6357441" y="3546652"/>
                  <a:pt x="6356527" y="3576523"/>
                  <a:pt x="6354698" y="3613099"/>
                </a:cubicBezTo>
                <a:cubicBezTo>
                  <a:pt x="6354089" y="3622243"/>
                  <a:pt x="6353022" y="3640074"/>
                  <a:pt x="6351497" y="3666591"/>
                </a:cubicBezTo>
                <a:cubicBezTo>
                  <a:pt x="6349973" y="3693109"/>
                  <a:pt x="6347840" y="3723741"/>
                  <a:pt x="6345097" y="3758489"/>
                </a:cubicBezTo>
                <a:cubicBezTo>
                  <a:pt x="6342354" y="3793236"/>
                  <a:pt x="6339458" y="3829812"/>
                  <a:pt x="6336410" y="3868217"/>
                </a:cubicBezTo>
                <a:cubicBezTo>
                  <a:pt x="6333362" y="3906622"/>
                  <a:pt x="6330315" y="3942283"/>
                  <a:pt x="6327267" y="3975201"/>
                </a:cubicBezTo>
                <a:cubicBezTo>
                  <a:pt x="6324217" y="4008120"/>
                  <a:pt x="6321170" y="4036009"/>
                  <a:pt x="6318122" y="4058869"/>
                </a:cubicBezTo>
                <a:cubicBezTo>
                  <a:pt x="6315074" y="4081729"/>
                  <a:pt x="6312331" y="4094988"/>
                  <a:pt x="6309893" y="4098646"/>
                </a:cubicBezTo>
                <a:cubicBezTo>
                  <a:pt x="6306845" y="4101693"/>
                  <a:pt x="6301206" y="4103980"/>
                  <a:pt x="6292976" y="4105504"/>
                </a:cubicBezTo>
                <a:cubicBezTo>
                  <a:pt x="6284747" y="4107027"/>
                  <a:pt x="6278803" y="4108094"/>
                  <a:pt x="6275145" y="4108704"/>
                </a:cubicBezTo>
                <a:cubicBezTo>
                  <a:pt x="6264782" y="4109923"/>
                  <a:pt x="6254266" y="4110838"/>
                  <a:pt x="6243598" y="4111447"/>
                </a:cubicBezTo>
                <a:cubicBezTo>
                  <a:pt x="6232931" y="4112057"/>
                  <a:pt x="6222415" y="4112361"/>
                  <a:pt x="6212052" y="4112361"/>
                </a:cubicBezTo>
                <a:cubicBezTo>
                  <a:pt x="6206565" y="4112361"/>
                  <a:pt x="6199859" y="4112209"/>
                  <a:pt x="6191935" y="4111904"/>
                </a:cubicBezTo>
                <a:cubicBezTo>
                  <a:pt x="6184010" y="4111599"/>
                  <a:pt x="6175933" y="4110838"/>
                  <a:pt x="6167703" y="4109618"/>
                </a:cubicBezTo>
                <a:cubicBezTo>
                  <a:pt x="6159473" y="4108399"/>
                  <a:pt x="6151701" y="4106570"/>
                  <a:pt x="6144387" y="4104132"/>
                </a:cubicBezTo>
                <a:cubicBezTo>
                  <a:pt x="6137071" y="4101693"/>
                  <a:pt x="6130975" y="4098646"/>
                  <a:pt x="6126098" y="4094988"/>
                </a:cubicBezTo>
                <a:cubicBezTo>
                  <a:pt x="6124269" y="4094378"/>
                  <a:pt x="6122745" y="4090873"/>
                  <a:pt x="6121526" y="4084472"/>
                </a:cubicBezTo>
                <a:cubicBezTo>
                  <a:pt x="6120307" y="4078072"/>
                  <a:pt x="6119240" y="4071061"/>
                  <a:pt x="6118325" y="4063441"/>
                </a:cubicBezTo>
                <a:cubicBezTo>
                  <a:pt x="6117411" y="4055821"/>
                  <a:pt x="6116649" y="4048658"/>
                  <a:pt x="6116039" y="4041953"/>
                </a:cubicBezTo>
                <a:cubicBezTo>
                  <a:pt x="6115431" y="4035247"/>
                  <a:pt x="6115125" y="4030980"/>
                  <a:pt x="6115125" y="4029151"/>
                </a:cubicBezTo>
                <a:cubicBezTo>
                  <a:pt x="6113906" y="4004767"/>
                  <a:pt x="6112991" y="3980535"/>
                  <a:pt x="6112383" y="3956456"/>
                </a:cubicBezTo>
                <a:cubicBezTo>
                  <a:pt x="6111773" y="3932377"/>
                  <a:pt x="6111468" y="3908146"/>
                  <a:pt x="6111468" y="3883761"/>
                </a:cubicBezTo>
                <a:cubicBezTo>
                  <a:pt x="6106591" y="3883152"/>
                  <a:pt x="6101561" y="3882695"/>
                  <a:pt x="6096380" y="3882390"/>
                </a:cubicBezTo>
                <a:cubicBezTo>
                  <a:pt x="6091199" y="3882085"/>
                  <a:pt x="6086169" y="3881933"/>
                  <a:pt x="6081293" y="3881933"/>
                </a:cubicBezTo>
                <a:cubicBezTo>
                  <a:pt x="6076415" y="3881933"/>
                  <a:pt x="6070929" y="3882085"/>
                  <a:pt x="6064833" y="3882390"/>
                </a:cubicBezTo>
                <a:cubicBezTo>
                  <a:pt x="6058737" y="3882695"/>
                  <a:pt x="6052337" y="3883152"/>
                  <a:pt x="6045631" y="3883761"/>
                </a:cubicBezTo>
                <a:cubicBezTo>
                  <a:pt x="6044411" y="3908146"/>
                  <a:pt x="6043497" y="3932377"/>
                  <a:pt x="6042888" y="3956456"/>
                </a:cubicBezTo>
                <a:cubicBezTo>
                  <a:pt x="6042279" y="3980535"/>
                  <a:pt x="6041364" y="4004767"/>
                  <a:pt x="6040145" y="4029151"/>
                </a:cubicBezTo>
                <a:cubicBezTo>
                  <a:pt x="6039535" y="4048049"/>
                  <a:pt x="6038621" y="4063593"/>
                  <a:pt x="6037401" y="4075785"/>
                </a:cubicBezTo>
                <a:cubicBezTo>
                  <a:pt x="6036791" y="4087368"/>
                  <a:pt x="6035877" y="4094073"/>
                  <a:pt x="6034658" y="4095902"/>
                </a:cubicBezTo>
                <a:cubicBezTo>
                  <a:pt x="6032829" y="4098950"/>
                  <a:pt x="6027952" y="4101693"/>
                  <a:pt x="6020027" y="4104132"/>
                </a:cubicBezTo>
                <a:cubicBezTo>
                  <a:pt x="6013322" y="4106570"/>
                  <a:pt x="6003263" y="4108704"/>
                  <a:pt x="5989853" y="4110533"/>
                </a:cubicBezTo>
                <a:cubicBezTo>
                  <a:pt x="5978270" y="4112361"/>
                  <a:pt x="5965469" y="4114190"/>
                  <a:pt x="5951447" y="4116019"/>
                </a:cubicBezTo>
                <a:cubicBezTo>
                  <a:pt x="5938037" y="4117848"/>
                  <a:pt x="5925235" y="4118762"/>
                  <a:pt x="5913043" y="4118762"/>
                </a:cubicBezTo>
                <a:cubicBezTo>
                  <a:pt x="5902679" y="4118762"/>
                  <a:pt x="5891859" y="4118153"/>
                  <a:pt x="5880581" y="4116933"/>
                </a:cubicBezTo>
                <a:cubicBezTo>
                  <a:pt x="5869304" y="4115714"/>
                  <a:pt x="5859399" y="4112057"/>
                  <a:pt x="5850863" y="4105961"/>
                </a:cubicBezTo>
                <a:cubicBezTo>
                  <a:pt x="5847815" y="4104132"/>
                  <a:pt x="5845073" y="4093769"/>
                  <a:pt x="5842635" y="4074871"/>
                </a:cubicBezTo>
                <a:cubicBezTo>
                  <a:pt x="5838367" y="4045610"/>
                  <a:pt x="5835014" y="4016349"/>
                  <a:pt x="5832575" y="3987089"/>
                </a:cubicBezTo>
                <a:cubicBezTo>
                  <a:pt x="5830137" y="3957828"/>
                  <a:pt x="5828309" y="3928567"/>
                  <a:pt x="5827089" y="3899306"/>
                </a:cubicBezTo>
                <a:cubicBezTo>
                  <a:pt x="5824041" y="3845052"/>
                  <a:pt x="5821603" y="3790950"/>
                  <a:pt x="5819774" y="3737000"/>
                </a:cubicBezTo>
                <a:cubicBezTo>
                  <a:pt x="5817945" y="3683050"/>
                  <a:pt x="5817031" y="3628949"/>
                  <a:pt x="5817031" y="3574694"/>
                </a:cubicBezTo>
                <a:cubicBezTo>
                  <a:pt x="5817031" y="3571646"/>
                  <a:pt x="5817031" y="3565550"/>
                  <a:pt x="5817031" y="3556406"/>
                </a:cubicBezTo>
                <a:cubicBezTo>
                  <a:pt x="5817031" y="3547262"/>
                  <a:pt x="5817336" y="3537508"/>
                  <a:pt x="5817945" y="3527145"/>
                </a:cubicBezTo>
                <a:cubicBezTo>
                  <a:pt x="5818555" y="3516782"/>
                  <a:pt x="5819165" y="3507333"/>
                  <a:pt x="5819774" y="3498799"/>
                </a:cubicBezTo>
                <a:cubicBezTo>
                  <a:pt x="5820383" y="3490265"/>
                  <a:pt x="5821603" y="3484778"/>
                  <a:pt x="5823431" y="3482340"/>
                </a:cubicBezTo>
                <a:cubicBezTo>
                  <a:pt x="5824651" y="3477463"/>
                  <a:pt x="5831052" y="3473500"/>
                  <a:pt x="5842635" y="3470453"/>
                </a:cubicBezTo>
                <a:cubicBezTo>
                  <a:pt x="5854216" y="3467405"/>
                  <a:pt x="5867628" y="3464966"/>
                  <a:pt x="5882868" y="3463137"/>
                </a:cubicBezTo>
                <a:cubicBezTo>
                  <a:pt x="5898107" y="3461308"/>
                  <a:pt x="5912891" y="3460089"/>
                  <a:pt x="5927217" y="3459480"/>
                </a:cubicBezTo>
                <a:cubicBezTo>
                  <a:pt x="5941541" y="3458870"/>
                  <a:pt x="5952057" y="3458565"/>
                  <a:pt x="5958763" y="3458565"/>
                </a:cubicBezTo>
                <a:close/>
                <a:moveTo>
                  <a:pt x="1905457" y="3458565"/>
                </a:moveTo>
                <a:cubicBezTo>
                  <a:pt x="1940204" y="3458565"/>
                  <a:pt x="1976170" y="3463137"/>
                  <a:pt x="2013356" y="3472281"/>
                </a:cubicBezTo>
                <a:cubicBezTo>
                  <a:pt x="2050542" y="3481425"/>
                  <a:pt x="2084374" y="3494837"/>
                  <a:pt x="2114855" y="3512515"/>
                </a:cubicBezTo>
                <a:cubicBezTo>
                  <a:pt x="2116684" y="3522878"/>
                  <a:pt x="2116379" y="3535375"/>
                  <a:pt x="2113940" y="3550005"/>
                </a:cubicBezTo>
                <a:cubicBezTo>
                  <a:pt x="2109673" y="3574389"/>
                  <a:pt x="2102510" y="3599688"/>
                  <a:pt x="2092451" y="3625900"/>
                </a:cubicBezTo>
                <a:cubicBezTo>
                  <a:pt x="2082394" y="3652113"/>
                  <a:pt x="2067610" y="3673449"/>
                  <a:pt x="2048103" y="3689908"/>
                </a:cubicBezTo>
                <a:cubicBezTo>
                  <a:pt x="2037740" y="3685032"/>
                  <a:pt x="2026462" y="3681526"/>
                  <a:pt x="2014270" y="3679393"/>
                </a:cubicBezTo>
                <a:cubicBezTo>
                  <a:pt x="2002078" y="3677259"/>
                  <a:pt x="1990496" y="3676192"/>
                  <a:pt x="1979523" y="3676192"/>
                </a:cubicBezTo>
                <a:cubicBezTo>
                  <a:pt x="1970379" y="3676192"/>
                  <a:pt x="1960473" y="3676955"/>
                  <a:pt x="1949805" y="3678478"/>
                </a:cubicBezTo>
                <a:cubicBezTo>
                  <a:pt x="1939137" y="3680002"/>
                  <a:pt x="1930145" y="3683813"/>
                  <a:pt x="1922830" y="3689908"/>
                </a:cubicBezTo>
                <a:cubicBezTo>
                  <a:pt x="1915515" y="3697224"/>
                  <a:pt x="1909571" y="3706520"/>
                  <a:pt x="1905000" y="3717798"/>
                </a:cubicBezTo>
                <a:cubicBezTo>
                  <a:pt x="1900427" y="3729075"/>
                  <a:pt x="1896770" y="3741267"/>
                  <a:pt x="1894027" y="3754374"/>
                </a:cubicBezTo>
                <a:cubicBezTo>
                  <a:pt x="1891284" y="3767480"/>
                  <a:pt x="1889302" y="3780587"/>
                  <a:pt x="1888083" y="3793693"/>
                </a:cubicBezTo>
                <a:cubicBezTo>
                  <a:pt x="1886864" y="3806799"/>
                  <a:pt x="1886254" y="3818534"/>
                  <a:pt x="1886254" y="3828898"/>
                </a:cubicBezTo>
                <a:cubicBezTo>
                  <a:pt x="1886254" y="3849014"/>
                  <a:pt x="1887473" y="3865626"/>
                  <a:pt x="1889912" y="3878732"/>
                </a:cubicBezTo>
                <a:cubicBezTo>
                  <a:pt x="1892351" y="3891839"/>
                  <a:pt x="1896922" y="3902354"/>
                  <a:pt x="1903628" y="3910279"/>
                </a:cubicBezTo>
                <a:cubicBezTo>
                  <a:pt x="1910333" y="3918204"/>
                  <a:pt x="1919630" y="3923690"/>
                  <a:pt x="1931517" y="3926738"/>
                </a:cubicBezTo>
                <a:cubicBezTo>
                  <a:pt x="1943404" y="3929786"/>
                  <a:pt x="1959101" y="3931310"/>
                  <a:pt x="1978608" y="3931310"/>
                </a:cubicBezTo>
                <a:cubicBezTo>
                  <a:pt x="2007260" y="3931310"/>
                  <a:pt x="2034692" y="3925214"/>
                  <a:pt x="2060904" y="3913022"/>
                </a:cubicBezTo>
                <a:cubicBezTo>
                  <a:pt x="2067000" y="3913632"/>
                  <a:pt x="2072182" y="3916680"/>
                  <a:pt x="2076450" y="3922166"/>
                </a:cubicBezTo>
                <a:cubicBezTo>
                  <a:pt x="2080716" y="3927653"/>
                  <a:pt x="2084374" y="3934054"/>
                  <a:pt x="2087422" y="3941369"/>
                </a:cubicBezTo>
                <a:cubicBezTo>
                  <a:pt x="2090470" y="3948684"/>
                  <a:pt x="2093061" y="3955999"/>
                  <a:pt x="2095195" y="3963314"/>
                </a:cubicBezTo>
                <a:cubicBezTo>
                  <a:pt x="2097328" y="3970630"/>
                  <a:pt x="2098700" y="3976725"/>
                  <a:pt x="2099309" y="3981602"/>
                </a:cubicBezTo>
                <a:cubicBezTo>
                  <a:pt x="2102968" y="3999890"/>
                  <a:pt x="2104491" y="4017264"/>
                  <a:pt x="2103881" y="4033723"/>
                </a:cubicBezTo>
                <a:cubicBezTo>
                  <a:pt x="2102663" y="4051401"/>
                  <a:pt x="2099919" y="4064813"/>
                  <a:pt x="2095652" y="4073957"/>
                </a:cubicBezTo>
                <a:cubicBezTo>
                  <a:pt x="2086508" y="4083101"/>
                  <a:pt x="2073859" y="4090568"/>
                  <a:pt x="2057704" y="4096359"/>
                </a:cubicBezTo>
                <a:cubicBezTo>
                  <a:pt x="2041550" y="4102151"/>
                  <a:pt x="2024482" y="4106723"/>
                  <a:pt x="2006498" y="4110075"/>
                </a:cubicBezTo>
                <a:cubicBezTo>
                  <a:pt x="1988514" y="4113428"/>
                  <a:pt x="1970837" y="4115714"/>
                  <a:pt x="1953462" y="4116933"/>
                </a:cubicBezTo>
                <a:cubicBezTo>
                  <a:pt x="1936089" y="4118153"/>
                  <a:pt x="1921306" y="4118762"/>
                  <a:pt x="1909114" y="4118762"/>
                </a:cubicBezTo>
                <a:cubicBezTo>
                  <a:pt x="1881073" y="4118762"/>
                  <a:pt x="1854555" y="4116476"/>
                  <a:pt x="1829561" y="4111904"/>
                </a:cubicBezTo>
                <a:cubicBezTo>
                  <a:pt x="1804568" y="4107332"/>
                  <a:pt x="1778965" y="4100169"/>
                  <a:pt x="1752752" y="4090416"/>
                </a:cubicBezTo>
                <a:cubicBezTo>
                  <a:pt x="1727759" y="4079443"/>
                  <a:pt x="1706728" y="4063289"/>
                  <a:pt x="1689658" y="4041953"/>
                </a:cubicBezTo>
                <a:cubicBezTo>
                  <a:pt x="1672589" y="4020617"/>
                  <a:pt x="1658873" y="3996690"/>
                  <a:pt x="1648511" y="3970172"/>
                </a:cubicBezTo>
                <a:cubicBezTo>
                  <a:pt x="1638147" y="3943655"/>
                  <a:pt x="1630679" y="3916070"/>
                  <a:pt x="1626107" y="3887419"/>
                </a:cubicBezTo>
                <a:cubicBezTo>
                  <a:pt x="1621536" y="3858768"/>
                  <a:pt x="1619249" y="3831946"/>
                  <a:pt x="1619249" y="3806952"/>
                </a:cubicBezTo>
                <a:cubicBezTo>
                  <a:pt x="1619249" y="3783177"/>
                  <a:pt x="1620469" y="3757726"/>
                  <a:pt x="1622907" y="3730599"/>
                </a:cubicBezTo>
                <a:cubicBezTo>
                  <a:pt x="1625345" y="3703472"/>
                  <a:pt x="1629917" y="3676955"/>
                  <a:pt x="1636623" y="3651047"/>
                </a:cubicBezTo>
                <a:cubicBezTo>
                  <a:pt x="1643328" y="3625139"/>
                  <a:pt x="1652777" y="3600602"/>
                  <a:pt x="1664969" y="3577437"/>
                </a:cubicBezTo>
                <a:cubicBezTo>
                  <a:pt x="1671065" y="3565855"/>
                  <a:pt x="1678076" y="3555111"/>
                  <a:pt x="1686000" y="3545205"/>
                </a:cubicBezTo>
                <a:lnTo>
                  <a:pt x="1709935" y="3520651"/>
                </a:lnTo>
                <a:lnTo>
                  <a:pt x="1755495" y="3494113"/>
                </a:lnTo>
                <a:cubicBezTo>
                  <a:pt x="1771040" y="3486417"/>
                  <a:pt x="1786890" y="3479902"/>
                  <a:pt x="1803044" y="3474567"/>
                </a:cubicBezTo>
                <a:cubicBezTo>
                  <a:pt x="1835353" y="3463899"/>
                  <a:pt x="1869490" y="3458565"/>
                  <a:pt x="1905457" y="3458565"/>
                </a:cubicBezTo>
                <a:close/>
                <a:moveTo>
                  <a:pt x="4699787" y="3457651"/>
                </a:moveTo>
                <a:cubicBezTo>
                  <a:pt x="4708931" y="3457651"/>
                  <a:pt x="4721885" y="3458108"/>
                  <a:pt x="4738649" y="3459023"/>
                </a:cubicBezTo>
                <a:cubicBezTo>
                  <a:pt x="4755413" y="3459937"/>
                  <a:pt x="4772634" y="3461308"/>
                  <a:pt x="4790312" y="3463137"/>
                </a:cubicBezTo>
                <a:cubicBezTo>
                  <a:pt x="4807991" y="3464966"/>
                  <a:pt x="4824907" y="3467557"/>
                  <a:pt x="4841061" y="3470910"/>
                </a:cubicBezTo>
                <a:cubicBezTo>
                  <a:pt x="4857216" y="3474263"/>
                  <a:pt x="4868951" y="3478682"/>
                  <a:pt x="4876266" y="3484168"/>
                </a:cubicBezTo>
                <a:cubicBezTo>
                  <a:pt x="4881753" y="3488436"/>
                  <a:pt x="4888153" y="3502914"/>
                  <a:pt x="4895469" y="3527602"/>
                </a:cubicBezTo>
                <a:cubicBezTo>
                  <a:pt x="4902784" y="3552291"/>
                  <a:pt x="4910404" y="3582619"/>
                  <a:pt x="4918328" y="3618586"/>
                </a:cubicBezTo>
                <a:cubicBezTo>
                  <a:pt x="4926253" y="3654552"/>
                  <a:pt x="4934178" y="3693871"/>
                  <a:pt x="4942103" y="3736543"/>
                </a:cubicBezTo>
                <a:cubicBezTo>
                  <a:pt x="4950027" y="3779215"/>
                  <a:pt x="4957343" y="3820515"/>
                  <a:pt x="4964049" y="3860444"/>
                </a:cubicBezTo>
                <a:cubicBezTo>
                  <a:pt x="4970754" y="3900373"/>
                  <a:pt x="4976393" y="3936797"/>
                  <a:pt x="4980965" y="3969715"/>
                </a:cubicBezTo>
                <a:cubicBezTo>
                  <a:pt x="4985537" y="4002633"/>
                  <a:pt x="4988737" y="4027322"/>
                  <a:pt x="4990566" y="4043781"/>
                </a:cubicBezTo>
                <a:cubicBezTo>
                  <a:pt x="4992395" y="4062069"/>
                  <a:pt x="4992395" y="4073042"/>
                  <a:pt x="4990566" y="4076700"/>
                </a:cubicBezTo>
                <a:cubicBezTo>
                  <a:pt x="4986908" y="4083406"/>
                  <a:pt x="4978222" y="4089044"/>
                  <a:pt x="4964506" y="4093616"/>
                </a:cubicBezTo>
                <a:cubicBezTo>
                  <a:pt x="4950790" y="4098188"/>
                  <a:pt x="4935550" y="4101998"/>
                  <a:pt x="4918786" y="4105046"/>
                </a:cubicBezTo>
                <a:cubicBezTo>
                  <a:pt x="4902022" y="4108094"/>
                  <a:pt x="4885410" y="4110228"/>
                  <a:pt x="4868951" y="4111447"/>
                </a:cubicBezTo>
                <a:cubicBezTo>
                  <a:pt x="4852492" y="4112666"/>
                  <a:pt x="4839690" y="4113276"/>
                  <a:pt x="4830546" y="4113276"/>
                </a:cubicBezTo>
                <a:cubicBezTo>
                  <a:pt x="4814696" y="4113276"/>
                  <a:pt x="4801285" y="4112361"/>
                  <a:pt x="4790312" y="4110533"/>
                </a:cubicBezTo>
                <a:cubicBezTo>
                  <a:pt x="4779340" y="4108704"/>
                  <a:pt x="4772024" y="4105351"/>
                  <a:pt x="4768367" y="4100474"/>
                </a:cubicBezTo>
                <a:cubicBezTo>
                  <a:pt x="4767757" y="4099255"/>
                  <a:pt x="4767300" y="4096664"/>
                  <a:pt x="4766995" y="4092702"/>
                </a:cubicBezTo>
                <a:cubicBezTo>
                  <a:pt x="4766690" y="4088740"/>
                  <a:pt x="4765928" y="4083406"/>
                  <a:pt x="4764709" y="4076700"/>
                </a:cubicBezTo>
                <a:cubicBezTo>
                  <a:pt x="4763490" y="4069994"/>
                  <a:pt x="4762728" y="4063289"/>
                  <a:pt x="4762423" y="4056583"/>
                </a:cubicBezTo>
                <a:cubicBezTo>
                  <a:pt x="4762119" y="4049877"/>
                  <a:pt x="4761661" y="4042867"/>
                  <a:pt x="4761052" y="4035552"/>
                </a:cubicBezTo>
                <a:cubicBezTo>
                  <a:pt x="4759832" y="4027017"/>
                  <a:pt x="4758766" y="4017873"/>
                  <a:pt x="4757851" y="4008120"/>
                </a:cubicBezTo>
                <a:cubicBezTo>
                  <a:pt x="4756937" y="3998366"/>
                  <a:pt x="4755870" y="3988308"/>
                  <a:pt x="4754651" y="3977945"/>
                </a:cubicBezTo>
                <a:cubicBezTo>
                  <a:pt x="4746726" y="3979164"/>
                  <a:pt x="4738953" y="3980078"/>
                  <a:pt x="4731334" y="3980688"/>
                </a:cubicBezTo>
                <a:cubicBezTo>
                  <a:pt x="4723713" y="3981298"/>
                  <a:pt x="4715636" y="3981602"/>
                  <a:pt x="4707102" y="3981602"/>
                </a:cubicBezTo>
                <a:cubicBezTo>
                  <a:pt x="4695519" y="3981602"/>
                  <a:pt x="4684547" y="3980383"/>
                  <a:pt x="4674184" y="3977945"/>
                </a:cubicBezTo>
                <a:cubicBezTo>
                  <a:pt x="4671745" y="3996842"/>
                  <a:pt x="4669916" y="4017569"/>
                  <a:pt x="4668697" y="4040124"/>
                </a:cubicBezTo>
                <a:cubicBezTo>
                  <a:pt x="4668087" y="4061460"/>
                  <a:pt x="4666259" y="4080967"/>
                  <a:pt x="4663211" y="4098646"/>
                </a:cubicBezTo>
                <a:lnTo>
                  <a:pt x="4661382" y="4102303"/>
                </a:lnTo>
                <a:cubicBezTo>
                  <a:pt x="4657114" y="4105351"/>
                  <a:pt x="4651781" y="4107637"/>
                  <a:pt x="4645380" y="4109161"/>
                </a:cubicBezTo>
                <a:cubicBezTo>
                  <a:pt x="4638979" y="4110685"/>
                  <a:pt x="4632426" y="4111904"/>
                  <a:pt x="4625720" y="4112819"/>
                </a:cubicBezTo>
                <a:cubicBezTo>
                  <a:pt x="4619015" y="4113733"/>
                  <a:pt x="4612309" y="4114343"/>
                  <a:pt x="4605603" y="4114648"/>
                </a:cubicBezTo>
                <a:cubicBezTo>
                  <a:pt x="4598898" y="4114952"/>
                  <a:pt x="4593107" y="4115105"/>
                  <a:pt x="4588230" y="4115105"/>
                </a:cubicBezTo>
                <a:cubicBezTo>
                  <a:pt x="4563846" y="4115105"/>
                  <a:pt x="4539309" y="4113581"/>
                  <a:pt x="4514621" y="4110533"/>
                </a:cubicBezTo>
                <a:cubicBezTo>
                  <a:pt x="4489932" y="4107485"/>
                  <a:pt x="4466005" y="4101693"/>
                  <a:pt x="4442840" y="4093159"/>
                </a:cubicBezTo>
                <a:cubicBezTo>
                  <a:pt x="4433087" y="4089501"/>
                  <a:pt x="4428210" y="4085234"/>
                  <a:pt x="4428210" y="4080357"/>
                </a:cubicBezTo>
                <a:cubicBezTo>
                  <a:pt x="4428210" y="4079138"/>
                  <a:pt x="4428362" y="4075481"/>
                  <a:pt x="4428667" y="4069385"/>
                </a:cubicBezTo>
                <a:cubicBezTo>
                  <a:pt x="4428972" y="4063289"/>
                  <a:pt x="4429429" y="4054145"/>
                  <a:pt x="4430039" y="4041953"/>
                </a:cubicBezTo>
                <a:cubicBezTo>
                  <a:pt x="4431258" y="4020007"/>
                  <a:pt x="4432782" y="3993642"/>
                  <a:pt x="4434611" y="3962857"/>
                </a:cubicBezTo>
                <a:cubicBezTo>
                  <a:pt x="4436440" y="3932072"/>
                  <a:pt x="4439030" y="3899306"/>
                  <a:pt x="4442383" y="3864559"/>
                </a:cubicBezTo>
                <a:cubicBezTo>
                  <a:pt x="4445736" y="3829812"/>
                  <a:pt x="4449850" y="3794150"/>
                  <a:pt x="4454727" y="3757574"/>
                </a:cubicBezTo>
                <a:cubicBezTo>
                  <a:pt x="4459604" y="3720998"/>
                  <a:pt x="4465395" y="3685641"/>
                  <a:pt x="4472101" y="3651504"/>
                </a:cubicBezTo>
                <a:cubicBezTo>
                  <a:pt x="4478806" y="3617366"/>
                  <a:pt x="4486427" y="3585819"/>
                  <a:pt x="4494961" y="3556863"/>
                </a:cubicBezTo>
                <a:cubicBezTo>
                  <a:pt x="4503495" y="3527907"/>
                  <a:pt x="4513249" y="3503676"/>
                  <a:pt x="4524222" y="3484168"/>
                </a:cubicBezTo>
                <a:cubicBezTo>
                  <a:pt x="4535804" y="3478682"/>
                  <a:pt x="4549063" y="3474263"/>
                  <a:pt x="4563998" y="3470910"/>
                </a:cubicBezTo>
                <a:cubicBezTo>
                  <a:pt x="4578934" y="3467557"/>
                  <a:pt x="4594326" y="3464814"/>
                  <a:pt x="4610176" y="3462680"/>
                </a:cubicBezTo>
                <a:cubicBezTo>
                  <a:pt x="4626025" y="3460547"/>
                  <a:pt x="4641723" y="3459175"/>
                  <a:pt x="4657267" y="3458565"/>
                </a:cubicBezTo>
                <a:cubicBezTo>
                  <a:pt x="4672812" y="3457956"/>
                  <a:pt x="4686985" y="3457651"/>
                  <a:pt x="4699787" y="3457651"/>
                </a:cubicBezTo>
                <a:close/>
                <a:moveTo>
                  <a:pt x="2985287" y="3457651"/>
                </a:moveTo>
                <a:cubicBezTo>
                  <a:pt x="2994431" y="3457651"/>
                  <a:pt x="3007385" y="3458108"/>
                  <a:pt x="3024149" y="3459023"/>
                </a:cubicBezTo>
                <a:cubicBezTo>
                  <a:pt x="3040913" y="3459937"/>
                  <a:pt x="3058135" y="3461308"/>
                  <a:pt x="3075812" y="3463137"/>
                </a:cubicBezTo>
                <a:cubicBezTo>
                  <a:pt x="3093491" y="3464966"/>
                  <a:pt x="3110408" y="3467557"/>
                  <a:pt x="3126561" y="3470910"/>
                </a:cubicBezTo>
                <a:cubicBezTo>
                  <a:pt x="3142717" y="3474263"/>
                  <a:pt x="3154451" y="3478682"/>
                  <a:pt x="3161766" y="3484168"/>
                </a:cubicBezTo>
                <a:cubicBezTo>
                  <a:pt x="3167252" y="3488436"/>
                  <a:pt x="3173653" y="3502914"/>
                  <a:pt x="3180968" y="3527602"/>
                </a:cubicBezTo>
                <a:cubicBezTo>
                  <a:pt x="3188284" y="3552291"/>
                  <a:pt x="3195904" y="3582619"/>
                  <a:pt x="3203828" y="3618586"/>
                </a:cubicBezTo>
                <a:cubicBezTo>
                  <a:pt x="3211753" y="3654552"/>
                  <a:pt x="3219678" y="3693871"/>
                  <a:pt x="3227603" y="3736543"/>
                </a:cubicBezTo>
                <a:cubicBezTo>
                  <a:pt x="3235528" y="3779215"/>
                  <a:pt x="3242844" y="3820515"/>
                  <a:pt x="3249548" y="3860444"/>
                </a:cubicBezTo>
                <a:cubicBezTo>
                  <a:pt x="3256254" y="3900373"/>
                  <a:pt x="3261893" y="3936797"/>
                  <a:pt x="3266465" y="3969715"/>
                </a:cubicBezTo>
                <a:cubicBezTo>
                  <a:pt x="3271037" y="4002633"/>
                  <a:pt x="3274238" y="4027322"/>
                  <a:pt x="3276066" y="4043781"/>
                </a:cubicBezTo>
                <a:cubicBezTo>
                  <a:pt x="3277894" y="4062069"/>
                  <a:pt x="3277894" y="4073042"/>
                  <a:pt x="3276066" y="4076700"/>
                </a:cubicBezTo>
                <a:cubicBezTo>
                  <a:pt x="3272408" y="4083406"/>
                  <a:pt x="3263722" y="4089044"/>
                  <a:pt x="3250005" y="4093616"/>
                </a:cubicBezTo>
                <a:cubicBezTo>
                  <a:pt x="3236289" y="4098188"/>
                  <a:pt x="3221050" y="4101998"/>
                  <a:pt x="3204286" y="4105046"/>
                </a:cubicBezTo>
                <a:cubicBezTo>
                  <a:pt x="3187522" y="4108094"/>
                  <a:pt x="3170910" y="4110228"/>
                  <a:pt x="3154451" y="4111447"/>
                </a:cubicBezTo>
                <a:cubicBezTo>
                  <a:pt x="3137991" y="4112666"/>
                  <a:pt x="3125190" y="4113276"/>
                  <a:pt x="3116047" y="4113276"/>
                </a:cubicBezTo>
                <a:cubicBezTo>
                  <a:pt x="3100196" y="4113276"/>
                  <a:pt x="3086785" y="4112361"/>
                  <a:pt x="3075812" y="4110533"/>
                </a:cubicBezTo>
                <a:cubicBezTo>
                  <a:pt x="3064839" y="4108704"/>
                  <a:pt x="3057525" y="4105351"/>
                  <a:pt x="3053867" y="4100474"/>
                </a:cubicBezTo>
                <a:cubicBezTo>
                  <a:pt x="3053257" y="4099255"/>
                  <a:pt x="3052800" y="4096664"/>
                  <a:pt x="3052495" y="4092702"/>
                </a:cubicBezTo>
                <a:cubicBezTo>
                  <a:pt x="3052190" y="4088740"/>
                  <a:pt x="3051429" y="4083406"/>
                  <a:pt x="3050210" y="4076700"/>
                </a:cubicBezTo>
                <a:cubicBezTo>
                  <a:pt x="3048990" y="4069994"/>
                  <a:pt x="3048228" y="4063289"/>
                  <a:pt x="3047923" y="4056583"/>
                </a:cubicBezTo>
                <a:cubicBezTo>
                  <a:pt x="3047618" y="4049877"/>
                  <a:pt x="3047161" y="4042867"/>
                  <a:pt x="3046551" y="4035552"/>
                </a:cubicBezTo>
                <a:cubicBezTo>
                  <a:pt x="3045332" y="4027017"/>
                  <a:pt x="3044266" y="4017873"/>
                  <a:pt x="3043351" y="4008120"/>
                </a:cubicBezTo>
                <a:cubicBezTo>
                  <a:pt x="3042437" y="3998366"/>
                  <a:pt x="3041370" y="3988308"/>
                  <a:pt x="3040151" y="3977945"/>
                </a:cubicBezTo>
                <a:cubicBezTo>
                  <a:pt x="3032226" y="3979164"/>
                  <a:pt x="3024454" y="3980078"/>
                  <a:pt x="3016834" y="3980688"/>
                </a:cubicBezTo>
                <a:cubicBezTo>
                  <a:pt x="3009214" y="3981298"/>
                  <a:pt x="3001136" y="3981602"/>
                  <a:pt x="2992602" y="3981602"/>
                </a:cubicBezTo>
                <a:cubicBezTo>
                  <a:pt x="2981020" y="3981602"/>
                  <a:pt x="2970046" y="3980383"/>
                  <a:pt x="2959683" y="3977945"/>
                </a:cubicBezTo>
                <a:cubicBezTo>
                  <a:pt x="2957245" y="3996842"/>
                  <a:pt x="2955416" y="4017569"/>
                  <a:pt x="2954197" y="4040124"/>
                </a:cubicBezTo>
                <a:cubicBezTo>
                  <a:pt x="2953587" y="4061460"/>
                  <a:pt x="2951759" y="4080967"/>
                  <a:pt x="2948711" y="4098646"/>
                </a:cubicBezTo>
                <a:lnTo>
                  <a:pt x="2946882" y="4102303"/>
                </a:lnTo>
                <a:cubicBezTo>
                  <a:pt x="2942615" y="4105351"/>
                  <a:pt x="2937281" y="4107637"/>
                  <a:pt x="2930880" y="4109161"/>
                </a:cubicBezTo>
                <a:cubicBezTo>
                  <a:pt x="2924479" y="4110685"/>
                  <a:pt x="2917926" y="4111904"/>
                  <a:pt x="2911220" y="4112819"/>
                </a:cubicBezTo>
                <a:cubicBezTo>
                  <a:pt x="2904515" y="4113733"/>
                  <a:pt x="2897809" y="4114343"/>
                  <a:pt x="2891104" y="4114648"/>
                </a:cubicBezTo>
                <a:cubicBezTo>
                  <a:pt x="2884398" y="4114952"/>
                  <a:pt x="2878607" y="4115105"/>
                  <a:pt x="2873730" y="4115105"/>
                </a:cubicBezTo>
                <a:cubicBezTo>
                  <a:pt x="2849346" y="4115105"/>
                  <a:pt x="2824809" y="4113581"/>
                  <a:pt x="2800121" y="4110533"/>
                </a:cubicBezTo>
                <a:cubicBezTo>
                  <a:pt x="2775432" y="4107485"/>
                  <a:pt x="2751505" y="4101693"/>
                  <a:pt x="2728341" y="4093159"/>
                </a:cubicBezTo>
                <a:cubicBezTo>
                  <a:pt x="2718586" y="4089501"/>
                  <a:pt x="2713710" y="4085234"/>
                  <a:pt x="2713710" y="4080357"/>
                </a:cubicBezTo>
                <a:cubicBezTo>
                  <a:pt x="2713710" y="4079138"/>
                  <a:pt x="2713862" y="4075481"/>
                  <a:pt x="2714168" y="4069385"/>
                </a:cubicBezTo>
                <a:cubicBezTo>
                  <a:pt x="2714473" y="4063289"/>
                  <a:pt x="2714930" y="4054145"/>
                  <a:pt x="2715539" y="4041953"/>
                </a:cubicBezTo>
                <a:cubicBezTo>
                  <a:pt x="2716758" y="4020007"/>
                  <a:pt x="2718282" y="3993642"/>
                  <a:pt x="2720111" y="3962857"/>
                </a:cubicBezTo>
                <a:cubicBezTo>
                  <a:pt x="2721940" y="3932072"/>
                  <a:pt x="2724530" y="3899306"/>
                  <a:pt x="2727884" y="3864559"/>
                </a:cubicBezTo>
                <a:cubicBezTo>
                  <a:pt x="2731236" y="3829812"/>
                  <a:pt x="2735351" y="3794150"/>
                  <a:pt x="2740228" y="3757574"/>
                </a:cubicBezTo>
                <a:cubicBezTo>
                  <a:pt x="2745104" y="3720998"/>
                  <a:pt x="2750896" y="3685641"/>
                  <a:pt x="2757601" y="3651504"/>
                </a:cubicBezTo>
                <a:cubicBezTo>
                  <a:pt x="2764307" y="3617366"/>
                  <a:pt x="2771927" y="3585819"/>
                  <a:pt x="2780462" y="3556863"/>
                </a:cubicBezTo>
                <a:cubicBezTo>
                  <a:pt x="2788995" y="3527907"/>
                  <a:pt x="2798749" y="3503676"/>
                  <a:pt x="2809722" y="3484168"/>
                </a:cubicBezTo>
                <a:cubicBezTo>
                  <a:pt x="2821304" y="3478682"/>
                  <a:pt x="2834563" y="3474263"/>
                  <a:pt x="2849498" y="3470910"/>
                </a:cubicBezTo>
                <a:cubicBezTo>
                  <a:pt x="2864433" y="3467557"/>
                  <a:pt x="2879827" y="3464814"/>
                  <a:pt x="2895675" y="3462680"/>
                </a:cubicBezTo>
                <a:cubicBezTo>
                  <a:pt x="2911525" y="3460547"/>
                  <a:pt x="2927222" y="3459175"/>
                  <a:pt x="2942767" y="3458565"/>
                </a:cubicBezTo>
                <a:cubicBezTo>
                  <a:pt x="2958313" y="3457956"/>
                  <a:pt x="2972486" y="3457651"/>
                  <a:pt x="2985287" y="3457651"/>
                </a:cubicBezTo>
                <a:close/>
                <a:moveTo>
                  <a:pt x="5560465" y="3456737"/>
                </a:moveTo>
                <a:cubicBezTo>
                  <a:pt x="5596432" y="3456737"/>
                  <a:pt x="5629351" y="3461156"/>
                  <a:pt x="5659221" y="3469995"/>
                </a:cubicBezTo>
                <a:cubicBezTo>
                  <a:pt x="5689091" y="3478834"/>
                  <a:pt x="5714541" y="3492398"/>
                  <a:pt x="5735573" y="3510686"/>
                </a:cubicBezTo>
                <a:cubicBezTo>
                  <a:pt x="5756604" y="3528974"/>
                  <a:pt x="5772911" y="3551682"/>
                  <a:pt x="5784493" y="3578809"/>
                </a:cubicBezTo>
                <a:cubicBezTo>
                  <a:pt x="5796076" y="3605936"/>
                  <a:pt x="5801867" y="3637788"/>
                  <a:pt x="5801867" y="3674364"/>
                </a:cubicBezTo>
                <a:cubicBezTo>
                  <a:pt x="5801867" y="3733495"/>
                  <a:pt x="5789675" y="3784549"/>
                  <a:pt x="5765291" y="3827526"/>
                </a:cubicBezTo>
                <a:cubicBezTo>
                  <a:pt x="5740907" y="3870503"/>
                  <a:pt x="5701587" y="3903573"/>
                  <a:pt x="5647333" y="3926738"/>
                </a:cubicBezTo>
                <a:cubicBezTo>
                  <a:pt x="5603442" y="3945636"/>
                  <a:pt x="5552845" y="3954170"/>
                  <a:pt x="5495543" y="3952341"/>
                </a:cubicBezTo>
                <a:cubicBezTo>
                  <a:pt x="5494933" y="3962705"/>
                  <a:pt x="5494477" y="3972611"/>
                  <a:pt x="5494171" y="3982059"/>
                </a:cubicBezTo>
                <a:cubicBezTo>
                  <a:pt x="5493867" y="3991508"/>
                  <a:pt x="5493409" y="4000500"/>
                  <a:pt x="5492800" y="4009034"/>
                </a:cubicBezTo>
                <a:cubicBezTo>
                  <a:pt x="5492191" y="4016959"/>
                  <a:pt x="5491885" y="4024579"/>
                  <a:pt x="5491885" y="4031894"/>
                </a:cubicBezTo>
                <a:cubicBezTo>
                  <a:pt x="5491885" y="4039209"/>
                  <a:pt x="5491885" y="4046525"/>
                  <a:pt x="5491885" y="4053840"/>
                </a:cubicBezTo>
                <a:lnTo>
                  <a:pt x="5491885" y="4084930"/>
                </a:lnTo>
                <a:cubicBezTo>
                  <a:pt x="5491885" y="4087977"/>
                  <a:pt x="5489904" y="4090721"/>
                  <a:pt x="5485941" y="4093159"/>
                </a:cubicBezTo>
                <a:cubicBezTo>
                  <a:pt x="5481979" y="4095598"/>
                  <a:pt x="5477255" y="4097731"/>
                  <a:pt x="5471769" y="4099560"/>
                </a:cubicBezTo>
                <a:cubicBezTo>
                  <a:pt x="5466283" y="4101389"/>
                  <a:pt x="5460949" y="4102760"/>
                  <a:pt x="5455767" y="4103675"/>
                </a:cubicBezTo>
                <a:cubicBezTo>
                  <a:pt x="5450585" y="4104589"/>
                  <a:pt x="5446775" y="4105046"/>
                  <a:pt x="5444337" y="4105046"/>
                </a:cubicBezTo>
                <a:cubicBezTo>
                  <a:pt x="5433364" y="4106265"/>
                  <a:pt x="5422239" y="4107332"/>
                  <a:pt x="5410961" y="4108247"/>
                </a:cubicBezTo>
                <a:cubicBezTo>
                  <a:pt x="5399683" y="4109161"/>
                  <a:pt x="5388558" y="4109618"/>
                  <a:pt x="5377585" y="4109618"/>
                </a:cubicBezTo>
                <a:cubicBezTo>
                  <a:pt x="5374538" y="4109618"/>
                  <a:pt x="5369203" y="4109466"/>
                  <a:pt x="5361583" y="4109161"/>
                </a:cubicBezTo>
                <a:cubicBezTo>
                  <a:pt x="5353963" y="4108856"/>
                  <a:pt x="5346039" y="4108094"/>
                  <a:pt x="5337809" y="4106875"/>
                </a:cubicBezTo>
                <a:cubicBezTo>
                  <a:pt x="5329579" y="4105656"/>
                  <a:pt x="5322112" y="4103827"/>
                  <a:pt x="5315407" y="4101389"/>
                </a:cubicBezTo>
                <a:cubicBezTo>
                  <a:pt x="5308701" y="4098950"/>
                  <a:pt x="5305043" y="4095902"/>
                  <a:pt x="5304433" y="4092245"/>
                </a:cubicBezTo>
                <a:cubicBezTo>
                  <a:pt x="5301995" y="4082491"/>
                  <a:pt x="5299861" y="4071975"/>
                  <a:pt x="5298033" y="4060698"/>
                </a:cubicBezTo>
                <a:cubicBezTo>
                  <a:pt x="5296203" y="4049420"/>
                  <a:pt x="5294375" y="4037076"/>
                  <a:pt x="5292547" y="4023665"/>
                </a:cubicBezTo>
                <a:cubicBezTo>
                  <a:pt x="5290717" y="4010254"/>
                  <a:pt x="5289041" y="3996538"/>
                  <a:pt x="5287517" y="3982517"/>
                </a:cubicBezTo>
                <a:cubicBezTo>
                  <a:pt x="5285993" y="3968496"/>
                  <a:pt x="5284621" y="3953865"/>
                  <a:pt x="5283402" y="3938625"/>
                </a:cubicBezTo>
                <a:cubicBezTo>
                  <a:pt x="5276697" y="3870350"/>
                  <a:pt x="5271363" y="3802075"/>
                  <a:pt x="5267401" y="3733800"/>
                </a:cubicBezTo>
                <a:cubicBezTo>
                  <a:pt x="5263437" y="3665525"/>
                  <a:pt x="5260237" y="3596944"/>
                  <a:pt x="5257799" y="3528060"/>
                </a:cubicBezTo>
                <a:lnTo>
                  <a:pt x="5262371" y="3530803"/>
                </a:lnTo>
                <a:cubicBezTo>
                  <a:pt x="5306263" y="3503371"/>
                  <a:pt x="5353963" y="3484168"/>
                  <a:pt x="5405475" y="3473196"/>
                </a:cubicBezTo>
                <a:cubicBezTo>
                  <a:pt x="5456986" y="3462223"/>
                  <a:pt x="5508649" y="3456737"/>
                  <a:pt x="5560465" y="3456737"/>
                </a:cubicBezTo>
                <a:close/>
                <a:moveTo>
                  <a:pt x="8464143" y="3454908"/>
                </a:moveTo>
                <a:cubicBezTo>
                  <a:pt x="8495842" y="3454908"/>
                  <a:pt x="8528913" y="3459632"/>
                  <a:pt x="8563355" y="3469081"/>
                </a:cubicBezTo>
                <a:cubicBezTo>
                  <a:pt x="8597798" y="3478530"/>
                  <a:pt x="8627516" y="3493617"/>
                  <a:pt x="8652509" y="3514344"/>
                </a:cubicBezTo>
                <a:cubicBezTo>
                  <a:pt x="8663482" y="3523488"/>
                  <a:pt x="8669883" y="3530803"/>
                  <a:pt x="8671712" y="3536289"/>
                </a:cubicBezTo>
                <a:cubicBezTo>
                  <a:pt x="8673540" y="3543605"/>
                  <a:pt x="8670188" y="3556711"/>
                  <a:pt x="8661653" y="3575608"/>
                </a:cubicBezTo>
                <a:cubicBezTo>
                  <a:pt x="8651290" y="3597554"/>
                  <a:pt x="8639860" y="3619195"/>
                  <a:pt x="8627363" y="3640531"/>
                </a:cubicBezTo>
                <a:cubicBezTo>
                  <a:pt x="8614866" y="3661867"/>
                  <a:pt x="8601608" y="3682593"/>
                  <a:pt x="8587587" y="3702710"/>
                </a:cubicBezTo>
                <a:lnTo>
                  <a:pt x="8587587" y="3711854"/>
                </a:lnTo>
                <a:cubicBezTo>
                  <a:pt x="8585758" y="3710025"/>
                  <a:pt x="8581186" y="3706368"/>
                  <a:pt x="8573871" y="3700881"/>
                </a:cubicBezTo>
                <a:cubicBezTo>
                  <a:pt x="8561679" y="3691737"/>
                  <a:pt x="8546744" y="3682593"/>
                  <a:pt x="8529065" y="3673449"/>
                </a:cubicBezTo>
                <a:cubicBezTo>
                  <a:pt x="8511387" y="3664305"/>
                  <a:pt x="8494623" y="3659733"/>
                  <a:pt x="8478773" y="3659733"/>
                </a:cubicBezTo>
                <a:cubicBezTo>
                  <a:pt x="8465971" y="3659733"/>
                  <a:pt x="8455456" y="3663086"/>
                  <a:pt x="8447227" y="3669792"/>
                </a:cubicBezTo>
                <a:cubicBezTo>
                  <a:pt x="8438997" y="3676497"/>
                  <a:pt x="8432444" y="3684879"/>
                  <a:pt x="8427567" y="3694938"/>
                </a:cubicBezTo>
                <a:cubicBezTo>
                  <a:pt x="8422690" y="3704996"/>
                  <a:pt x="8419337" y="3715969"/>
                  <a:pt x="8417509" y="3727856"/>
                </a:cubicBezTo>
                <a:cubicBezTo>
                  <a:pt x="8415680" y="3739743"/>
                  <a:pt x="8414460" y="3750868"/>
                  <a:pt x="8413851" y="3761232"/>
                </a:cubicBezTo>
                <a:cubicBezTo>
                  <a:pt x="8413241" y="3769766"/>
                  <a:pt x="8412936" y="3777996"/>
                  <a:pt x="8412936" y="3785921"/>
                </a:cubicBezTo>
                <a:cubicBezTo>
                  <a:pt x="8412936" y="3793845"/>
                  <a:pt x="8412936" y="3801161"/>
                  <a:pt x="8412936" y="3807866"/>
                </a:cubicBezTo>
                <a:cubicBezTo>
                  <a:pt x="8412936" y="3814572"/>
                  <a:pt x="8413394" y="3825545"/>
                  <a:pt x="8414308" y="3840785"/>
                </a:cubicBezTo>
                <a:cubicBezTo>
                  <a:pt x="8415222" y="3856025"/>
                  <a:pt x="8417204" y="3871265"/>
                  <a:pt x="8420251" y="3886505"/>
                </a:cubicBezTo>
                <a:cubicBezTo>
                  <a:pt x="8423299" y="3901745"/>
                  <a:pt x="8427872" y="3915156"/>
                  <a:pt x="8433967" y="3926738"/>
                </a:cubicBezTo>
                <a:cubicBezTo>
                  <a:pt x="8440064" y="3938321"/>
                  <a:pt x="8448293" y="3944112"/>
                  <a:pt x="8458656" y="3944112"/>
                </a:cubicBezTo>
                <a:cubicBezTo>
                  <a:pt x="8464753" y="3944112"/>
                  <a:pt x="8468715" y="3942588"/>
                  <a:pt x="8470544" y="3939540"/>
                </a:cubicBezTo>
                <a:cubicBezTo>
                  <a:pt x="8471763" y="3937101"/>
                  <a:pt x="8472982" y="3930701"/>
                  <a:pt x="8474201" y="3920338"/>
                </a:cubicBezTo>
                <a:cubicBezTo>
                  <a:pt x="8474811" y="3915461"/>
                  <a:pt x="8475116" y="3910279"/>
                  <a:pt x="8475116" y="3904793"/>
                </a:cubicBezTo>
                <a:cubicBezTo>
                  <a:pt x="8475116" y="3899306"/>
                  <a:pt x="8475116" y="3893210"/>
                  <a:pt x="8475116" y="3886505"/>
                </a:cubicBezTo>
                <a:lnTo>
                  <a:pt x="8475116" y="3849014"/>
                </a:lnTo>
                <a:cubicBezTo>
                  <a:pt x="8475116" y="3842309"/>
                  <a:pt x="8475116" y="3836517"/>
                  <a:pt x="8475116" y="3831641"/>
                </a:cubicBezTo>
                <a:cubicBezTo>
                  <a:pt x="8475116" y="3826764"/>
                  <a:pt x="8475421" y="3822192"/>
                  <a:pt x="8476030" y="3817925"/>
                </a:cubicBezTo>
                <a:cubicBezTo>
                  <a:pt x="8477249" y="3813048"/>
                  <a:pt x="8480297" y="3809390"/>
                  <a:pt x="8485174" y="3806952"/>
                </a:cubicBezTo>
                <a:cubicBezTo>
                  <a:pt x="8498586" y="3800246"/>
                  <a:pt x="8512759" y="3795979"/>
                  <a:pt x="8527694" y="3794150"/>
                </a:cubicBezTo>
                <a:cubicBezTo>
                  <a:pt x="8542629" y="3792322"/>
                  <a:pt x="8557412" y="3791407"/>
                  <a:pt x="8572042" y="3791407"/>
                </a:cubicBezTo>
                <a:cubicBezTo>
                  <a:pt x="8578748" y="3791407"/>
                  <a:pt x="8587130" y="3791712"/>
                  <a:pt x="8597188" y="3792322"/>
                </a:cubicBezTo>
                <a:cubicBezTo>
                  <a:pt x="8607246" y="3792931"/>
                  <a:pt x="8617610" y="3794303"/>
                  <a:pt x="8628278" y="3796436"/>
                </a:cubicBezTo>
                <a:cubicBezTo>
                  <a:pt x="8638946" y="3798570"/>
                  <a:pt x="8648547" y="3801770"/>
                  <a:pt x="8657081" y="3806038"/>
                </a:cubicBezTo>
                <a:cubicBezTo>
                  <a:pt x="8665616" y="3810305"/>
                  <a:pt x="8671407" y="3815791"/>
                  <a:pt x="8674454" y="3822497"/>
                </a:cubicBezTo>
                <a:lnTo>
                  <a:pt x="8674454" y="3843528"/>
                </a:lnTo>
                <a:lnTo>
                  <a:pt x="8674454" y="3862730"/>
                </a:lnTo>
                <a:cubicBezTo>
                  <a:pt x="8674454" y="3874922"/>
                  <a:pt x="8673998" y="3892296"/>
                  <a:pt x="8673083" y="3914851"/>
                </a:cubicBezTo>
                <a:cubicBezTo>
                  <a:pt x="8672169" y="3937406"/>
                  <a:pt x="8669883" y="3960723"/>
                  <a:pt x="8666225" y="3984803"/>
                </a:cubicBezTo>
                <a:cubicBezTo>
                  <a:pt x="8662567" y="4008882"/>
                  <a:pt x="8657386" y="4031132"/>
                  <a:pt x="8650680" y="4051554"/>
                </a:cubicBezTo>
                <a:cubicBezTo>
                  <a:pt x="8643975" y="4071975"/>
                  <a:pt x="8634831" y="4085844"/>
                  <a:pt x="8623248" y="4093159"/>
                </a:cubicBezTo>
                <a:cubicBezTo>
                  <a:pt x="8595816" y="4102913"/>
                  <a:pt x="8567317" y="4109618"/>
                  <a:pt x="8537752" y="4113276"/>
                </a:cubicBezTo>
                <a:cubicBezTo>
                  <a:pt x="8508187" y="4116933"/>
                  <a:pt x="8479078" y="4118762"/>
                  <a:pt x="8450427" y="4118762"/>
                </a:cubicBezTo>
                <a:cubicBezTo>
                  <a:pt x="8399830" y="4118762"/>
                  <a:pt x="8356854" y="4110990"/>
                  <a:pt x="8321496" y="4095445"/>
                </a:cubicBezTo>
                <a:cubicBezTo>
                  <a:pt x="8286140" y="4079900"/>
                  <a:pt x="8257336" y="4058259"/>
                  <a:pt x="8235085" y="4030523"/>
                </a:cubicBezTo>
                <a:cubicBezTo>
                  <a:pt x="8212835" y="4002786"/>
                  <a:pt x="8196681" y="3969867"/>
                  <a:pt x="8186622" y="3931767"/>
                </a:cubicBezTo>
                <a:cubicBezTo>
                  <a:pt x="8176564" y="3893667"/>
                  <a:pt x="8171535" y="3852062"/>
                  <a:pt x="8171535" y="3806952"/>
                </a:cubicBezTo>
                <a:cubicBezTo>
                  <a:pt x="8171535" y="3759403"/>
                  <a:pt x="8177326" y="3714445"/>
                  <a:pt x="8188909" y="3672078"/>
                </a:cubicBezTo>
                <a:cubicBezTo>
                  <a:pt x="8200491" y="3629710"/>
                  <a:pt x="8218169" y="3592373"/>
                  <a:pt x="8241943" y="3560064"/>
                </a:cubicBezTo>
                <a:cubicBezTo>
                  <a:pt x="8265718" y="3527755"/>
                  <a:pt x="8296046" y="3502152"/>
                  <a:pt x="8332927" y="3483254"/>
                </a:cubicBezTo>
                <a:cubicBezTo>
                  <a:pt x="8369807" y="3464357"/>
                  <a:pt x="8413546" y="3454908"/>
                  <a:pt x="8464143" y="3454908"/>
                </a:cubicBezTo>
                <a:close/>
                <a:moveTo>
                  <a:pt x="2357780" y="3453079"/>
                </a:moveTo>
                <a:cubicBezTo>
                  <a:pt x="2369210" y="3453384"/>
                  <a:pt x="2380259" y="3454298"/>
                  <a:pt x="2390927" y="3455822"/>
                </a:cubicBezTo>
                <a:cubicBezTo>
                  <a:pt x="2389707" y="3486912"/>
                  <a:pt x="2388793" y="3517392"/>
                  <a:pt x="2388183" y="3547262"/>
                </a:cubicBezTo>
                <a:cubicBezTo>
                  <a:pt x="2387574" y="3577133"/>
                  <a:pt x="2387269" y="3607003"/>
                  <a:pt x="2387269" y="3636873"/>
                </a:cubicBezTo>
                <a:lnTo>
                  <a:pt x="2387269" y="3714597"/>
                </a:lnTo>
                <a:cubicBezTo>
                  <a:pt x="2387269" y="3728618"/>
                  <a:pt x="2387422" y="3742182"/>
                  <a:pt x="2387726" y="3755288"/>
                </a:cubicBezTo>
                <a:cubicBezTo>
                  <a:pt x="2388031" y="3768394"/>
                  <a:pt x="2388488" y="3781653"/>
                  <a:pt x="2389098" y="3795065"/>
                </a:cubicBezTo>
                <a:cubicBezTo>
                  <a:pt x="2389707" y="3808476"/>
                  <a:pt x="2390317" y="3821582"/>
                  <a:pt x="2390927" y="3834384"/>
                </a:cubicBezTo>
                <a:cubicBezTo>
                  <a:pt x="2391537" y="3847185"/>
                  <a:pt x="2392451" y="3859682"/>
                  <a:pt x="2393670" y="3871874"/>
                </a:cubicBezTo>
                <a:cubicBezTo>
                  <a:pt x="2394889" y="3884066"/>
                  <a:pt x="2396108" y="3895954"/>
                  <a:pt x="2397327" y="3907536"/>
                </a:cubicBezTo>
                <a:cubicBezTo>
                  <a:pt x="2398547" y="3919118"/>
                  <a:pt x="2399767" y="3930091"/>
                  <a:pt x="2400985" y="3940454"/>
                </a:cubicBezTo>
                <a:cubicBezTo>
                  <a:pt x="2407691" y="3943502"/>
                  <a:pt x="2414701" y="3944417"/>
                  <a:pt x="2422016" y="3943198"/>
                </a:cubicBezTo>
                <a:cubicBezTo>
                  <a:pt x="2429941" y="3941978"/>
                  <a:pt x="2436951" y="3940149"/>
                  <a:pt x="2443047" y="3937711"/>
                </a:cubicBezTo>
                <a:cubicBezTo>
                  <a:pt x="2441219" y="3907231"/>
                  <a:pt x="2439391" y="3875227"/>
                  <a:pt x="2437562" y="3841699"/>
                </a:cubicBezTo>
                <a:cubicBezTo>
                  <a:pt x="2436342" y="3824630"/>
                  <a:pt x="2435580" y="3807714"/>
                  <a:pt x="2435275" y="3790950"/>
                </a:cubicBezTo>
                <a:cubicBezTo>
                  <a:pt x="2434970" y="3774186"/>
                  <a:pt x="2434513" y="3757269"/>
                  <a:pt x="2433904" y="3740200"/>
                </a:cubicBezTo>
                <a:cubicBezTo>
                  <a:pt x="2433294" y="3706063"/>
                  <a:pt x="2432380" y="3673144"/>
                  <a:pt x="2431161" y="3641445"/>
                </a:cubicBezTo>
                <a:cubicBezTo>
                  <a:pt x="2430551" y="3625596"/>
                  <a:pt x="2430246" y="3610508"/>
                  <a:pt x="2430246" y="3596183"/>
                </a:cubicBezTo>
                <a:cubicBezTo>
                  <a:pt x="2430246" y="3581857"/>
                  <a:pt x="2430246" y="3568598"/>
                  <a:pt x="2430246" y="3556406"/>
                </a:cubicBezTo>
                <a:cubicBezTo>
                  <a:pt x="2430246" y="3531413"/>
                  <a:pt x="2431161" y="3511296"/>
                  <a:pt x="2432989" y="3496056"/>
                </a:cubicBezTo>
                <a:cubicBezTo>
                  <a:pt x="2434818" y="3480206"/>
                  <a:pt x="2437562" y="3471062"/>
                  <a:pt x="2441219" y="3468624"/>
                </a:cubicBezTo>
                <a:lnTo>
                  <a:pt x="2445791" y="3473196"/>
                </a:lnTo>
                <a:cubicBezTo>
                  <a:pt x="2451887" y="3468928"/>
                  <a:pt x="2461640" y="3465271"/>
                  <a:pt x="2475052" y="3462223"/>
                </a:cubicBezTo>
                <a:cubicBezTo>
                  <a:pt x="2489072" y="3459175"/>
                  <a:pt x="2503704" y="3457651"/>
                  <a:pt x="2518943" y="3457651"/>
                </a:cubicBezTo>
                <a:cubicBezTo>
                  <a:pt x="2527477" y="3457651"/>
                  <a:pt x="2536012" y="3457651"/>
                  <a:pt x="2544546" y="3457651"/>
                </a:cubicBezTo>
                <a:cubicBezTo>
                  <a:pt x="2553080" y="3457651"/>
                  <a:pt x="2561615" y="3457956"/>
                  <a:pt x="2570150" y="3458565"/>
                </a:cubicBezTo>
                <a:cubicBezTo>
                  <a:pt x="2578683" y="3459175"/>
                  <a:pt x="2587065" y="3459632"/>
                  <a:pt x="2595295" y="3459937"/>
                </a:cubicBezTo>
                <a:cubicBezTo>
                  <a:pt x="2603525" y="3460242"/>
                  <a:pt x="2611602" y="3461004"/>
                  <a:pt x="2619527" y="3462223"/>
                </a:cubicBezTo>
                <a:cubicBezTo>
                  <a:pt x="2634157" y="3464052"/>
                  <a:pt x="2647264" y="3465881"/>
                  <a:pt x="2658846" y="3467709"/>
                </a:cubicBezTo>
                <a:cubicBezTo>
                  <a:pt x="2670428" y="3469538"/>
                  <a:pt x="2677439" y="3471367"/>
                  <a:pt x="2679877" y="3473196"/>
                </a:cubicBezTo>
                <a:cubicBezTo>
                  <a:pt x="2681097" y="3476853"/>
                  <a:pt x="2681707" y="3487521"/>
                  <a:pt x="2681707" y="3505200"/>
                </a:cubicBezTo>
                <a:cubicBezTo>
                  <a:pt x="2681707" y="3514344"/>
                  <a:pt x="2681707" y="3524859"/>
                  <a:pt x="2681707" y="3536747"/>
                </a:cubicBezTo>
                <a:cubicBezTo>
                  <a:pt x="2681707" y="3548634"/>
                  <a:pt x="2681402" y="3561588"/>
                  <a:pt x="2680791" y="3575608"/>
                </a:cubicBezTo>
                <a:cubicBezTo>
                  <a:pt x="2680182" y="3603650"/>
                  <a:pt x="2679267" y="3635654"/>
                  <a:pt x="2678048" y="3671621"/>
                </a:cubicBezTo>
                <a:cubicBezTo>
                  <a:pt x="2677439" y="3689299"/>
                  <a:pt x="2676829" y="3707130"/>
                  <a:pt x="2676219" y="3725113"/>
                </a:cubicBezTo>
                <a:cubicBezTo>
                  <a:pt x="2675610" y="3743096"/>
                  <a:pt x="2674696" y="3761232"/>
                  <a:pt x="2673476" y="3779520"/>
                </a:cubicBezTo>
                <a:cubicBezTo>
                  <a:pt x="2672257" y="3797808"/>
                  <a:pt x="2671343" y="3816096"/>
                  <a:pt x="2670733" y="3834384"/>
                </a:cubicBezTo>
                <a:cubicBezTo>
                  <a:pt x="2670123" y="3852672"/>
                  <a:pt x="2669210" y="3870655"/>
                  <a:pt x="2667990" y="3888333"/>
                </a:cubicBezTo>
                <a:cubicBezTo>
                  <a:pt x="2666161" y="3922471"/>
                  <a:pt x="2664332" y="3954780"/>
                  <a:pt x="2662504" y="3985260"/>
                </a:cubicBezTo>
                <a:cubicBezTo>
                  <a:pt x="2660675" y="4013911"/>
                  <a:pt x="2658846" y="4037990"/>
                  <a:pt x="2657017" y="4057498"/>
                </a:cubicBezTo>
                <a:cubicBezTo>
                  <a:pt x="2655799" y="4067251"/>
                  <a:pt x="2655037" y="4075023"/>
                  <a:pt x="2654731" y="4080815"/>
                </a:cubicBezTo>
                <a:cubicBezTo>
                  <a:pt x="2654426" y="4086606"/>
                  <a:pt x="2653969" y="4090721"/>
                  <a:pt x="2653359" y="4093159"/>
                </a:cubicBezTo>
                <a:cubicBezTo>
                  <a:pt x="2648483" y="4098646"/>
                  <a:pt x="2639034" y="4103217"/>
                  <a:pt x="2625013" y="4106875"/>
                </a:cubicBezTo>
                <a:cubicBezTo>
                  <a:pt x="2617698" y="4108704"/>
                  <a:pt x="2609926" y="4110228"/>
                  <a:pt x="2601696" y="4111447"/>
                </a:cubicBezTo>
                <a:cubicBezTo>
                  <a:pt x="2593466" y="4112666"/>
                  <a:pt x="2584475" y="4113581"/>
                  <a:pt x="2574721" y="4114190"/>
                </a:cubicBezTo>
                <a:cubicBezTo>
                  <a:pt x="2555824" y="4114800"/>
                  <a:pt x="2536317" y="4113885"/>
                  <a:pt x="2516199" y="4111447"/>
                </a:cubicBezTo>
                <a:cubicBezTo>
                  <a:pt x="2496693" y="4109009"/>
                  <a:pt x="2479014" y="4104437"/>
                  <a:pt x="2463164" y="4097731"/>
                </a:cubicBezTo>
                <a:cubicBezTo>
                  <a:pt x="2462555" y="4096512"/>
                  <a:pt x="2461640" y="4093769"/>
                  <a:pt x="2460421" y="4089501"/>
                </a:cubicBezTo>
                <a:lnTo>
                  <a:pt x="2457678" y="4075785"/>
                </a:lnTo>
                <a:cubicBezTo>
                  <a:pt x="2450973" y="4078224"/>
                  <a:pt x="2443657" y="4080815"/>
                  <a:pt x="2435732" y="4083558"/>
                </a:cubicBezTo>
                <a:cubicBezTo>
                  <a:pt x="2427807" y="4086301"/>
                  <a:pt x="2419578" y="4089501"/>
                  <a:pt x="2411044" y="4093159"/>
                </a:cubicBezTo>
                <a:cubicBezTo>
                  <a:pt x="2393975" y="4100474"/>
                  <a:pt x="2375687" y="4105961"/>
                  <a:pt x="2356180" y="4109618"/>
                </a:cubicBezTo>
                <a:cubicBezTo>
                  <a:pt x="2335453" y="4113276"/>
                  <a:pt x="2315641" y="4114800"/>
                  <a:pt x="2296743" y="4114190"/>
                </a:cubicBezTo>
                <a:cubicBezTo>
                  <a:pt x="2276627" y="4113581"/>
                  <a:pt x="2256510" y="4108094"/>
                  <a:pt x="2236393" y="4097731"/>
                </a:cubicBezTo>
                <a:cubicBezTo>
                  <a:pt x="2222982" y="4091025"/>
                  <a:pt x="2211095" y="4076395"/>
                  <a:pt x="2200732" y="4053840"/>
                </a:cubicBezTo>
                <a:cubicBezTo>
                  <a:pt x="2190368" y="4029456"/>
                  <a:pt x="2181530" y="4001109"/>
                  <a:pt x="2174215" y="3968801"/>
                </a:cubicBezTo>
                <a:cubicBezTo>
                  <a:pt x="2170556" y="3951732"/>
                  <a:pt x="2167204" y="3933901"/>
                  <a:pt x="2164155" y="3915308"/>
                </a:cubicBezTo>
                <a:cubicBezTo>
                  <a:pt x="2161108" y="3896715"/>
                  <a:pt x="2158364" y="3877056"/>
                  <a:pt x="2155927" y="3856330"/>
                </a:cubicBezTo>
                <a:cubicBezTo>
                  <a:pt x="2153487" y="3835603"/>
                  <a:pt x="2151659" y="3814877"/>
                  <a:pt x="2150439" y="3794150"/>
                </a:cubicBezTo>
                <a:cubicBezTo>
                  <a:pt x="2149221" y="3773424"/>
                  <a:pt x="2148002" y="3752392"/>
                  <a:pt x="2146782" y="3731057"/>
                </a:cubicBezTo>
                <a:cubicBezTo>
                  <a:pt x="2145563" y="3709721"/>
                  <a:pt x="2144953" y="3688842"/>
                  <a:pt x="2144953" y="3668420"/>
                </a:cubicBezTo>
                <a:cubicBezTo>
                  <a:pt x="2144953" y="3647999"/>
                  <a:pt x="2145258" y="3627729"/>
                  <a:pt x="2145868" y="3607613"/>
                </a:cubicBezTo>
                <a:cubicBezTo>
                  <a:pt x="2146477" y="3587496"/>
                  <a:pt x="2147391" y="3568293"/>
                  <a:pt x="2148611" y="3550005"/>
                </a:cubicBezTo>
                <a:cubicBezTo>
                  <a:pt x="2149830" y="3531717"/>
                  <a:pt x="2151354" y="3514344"/>
                  <a:pt x="2153183" y="3497884"/>
                </a:cubicBezTo>
                <a:cubicBezTo>
                  <a:pt x="2157450" y="3493008"/>
                  <a:pt x="2168423" y="3487216"/>
                  <a:pt x="2186101" y="3480511"/>
                </a:cubicBezTo>
                <a:cubicBezTo>
                  <a:pt x="2203170" y="3474415"/>
                  <a:pt x="2223896" y="3468928"/>
                  <a:pt x="2248280" y="3464052"/>
                </a:cubicBezTo>
                <a:cubicBezTo>
                  <a:pt x="2260473" y="3461613"/>
                  <a:pt x="2272664" y="3459632"/>
                  <a:pt x="2284856" y="3458108"/>
                </a:cubicBezTo>
                <a:cubicBezTo>
                  <a:pt x="2297048" y="3456584"/>
                  <a:pt x="2309545" y="3455212"/>
                  <a:pt x="2322347" y="3453993"/>
                </a:cubicBezTo>
                <a:cubicBezTo>
                  <a:pt x="2334539" y="3453079"/>
                  <a:pt x="2346350" y="3452774"/>
                  <a:pt x="2357780" y="3453079"/>
                </a:cubicBezTo>
                <a:close/>
                <a:moveTo>
                  <a:pt x="7481848" y="3347923"/>
                </a:moveTo>
                <a:cubicBezTo>
                  <a:pt x="7489773" y="3347313"/>
                  <a:pt x="7495869" y="3348228"/>
                  <a:pt x="7500137" y="3350666"/>
                </a:cubicBezTo>
                <a:cubicBezTo>
                  <a:pt x="7501356" y="3351885"/>
                  <a:pt x="7503185" y="3353409"/>
                  <a:pt x="7505623" y="3355238"/>
                </a:cubicBezTo>
                <a:cubicBezTo>
                  <a:pt x="7508061" y="3357067"/>
                  <a:pt x="7510500" y="3359505"/>
                  <a:pt x="7512938" y="3362553"/>
                </a:cubicBezTo>
                <a:lnTo>
                  <a:pt x="7518425" y="3367125"/>
                </a:lnTo>
                <a:cubicBezTo>
                  <a:pt x="7521473" y="3370173"/>
                  <a:pt x="7524825" y="3373526"/>
                  <a:pt x="7528483" y="3377184"/>
                </a:cubicBezTo>
                <a:cubicBezTo>
                  <a:pt x="7532141" y="3380841"/>
                  <a:pt x="7535798" y="3385108"/>
                  <a:pt x="7539456" y="3389985"/>
                </a:cubicBezTo>
                <a:cubicBezTo>
                  <a:pt x="7544333" y="3395472"/>
                  <a:pt x="7548600" y="3401415"/>
                  <a:pt x="7552257" y="3407816"/>
                </a:cubicBezTo>
                <a:cubicBezTo>
                  <a:pt x="7555915" y="3414217"/>
                  <a:pt x="7559877" y="3420770"/>
                  <a:pt x="7564145" y="3427476"/>
                </a:cubicBezTo>
                <a:cubicBezTo>
                  <a:pt x="7571459" y="3443325"/>
                  <a:pt x="7573593" y="3458565"/>
                  <a:pt x="7570545" y="3473196"/>
                </a:cubicBezTo>
                <a:cubicBezTo>
                  <a:pt x="7566888" y="3489045"/>
                  <a:pt x="7556525" y="3503676"/>
                  <a:pt x="7539456" y="3517087"/>
                </a:cubicBezTo>
                <a:cubicBezTo>
                  <a:pt x="7530921" y="3523792"/>
                  <a:pt x="7522997" y="3529736"/>
                  <a:pt x="7515681" y="3534918"/>
                </a:cubicBezTo>
                <a:cubicBezTo>
                  <a:pt x="7508367" y="3540099"/>
                  <a:pt x="7499832" y="3544519"/>
                  <a:pt x="7490078" y="3548176"/>
                </a:cubicBezTo>
                <a:cubicBezTo>
                  <a:pt x="7498003" y="3557930"/>
                  <a:pt x="7504709" y="3568293"/>
                  <a:pt x="7510195" y="3579266"/>
                </a:cubicBezTo>
                <a:cubicBezTo>
                  <a:pt x="7515681" y="3590239"/>
                  <a:pt x="7520558" y="3601821"/>
                  <a:pt x="7524825" y="3614013"/>
                </a:cubicBezTo>
                <a:cubicBezTo>
                  <a:pt x="7535189" y="3646932"/>
                  <a:pt x="7540370" y="3681679"/>
                  <a:pt x="7540370" y="3718255"/>
                </a:cubicBezTo>
                <a:cubicBezTo>
                  <a:pt x="7540370" y="3748735"/>
                  <a:pt x="7539609" y="3776472"/>
                  <a:pt x="7538085" y="3801465"/>
                </a:cubicBezTo>
                <a:cubicBezTo>
                  <a:pt x="7536560" y="3826459"/>
                  <a:pt x="7534274" y="3849319"/>
                  <a:pt x="7531226" y="3870046"/>
                </a:cubicBezTo>
                <a:cubicBezTo>
                  <a:pt x="7525131" y="3910889"/>
                  <a:pt x="7516901" y="3944722"/>
                  <a:pt x="7506537" y="3971544"/>
                </a:cubicBezTo>
                <a:cubicBezTo>
                  <a:pt x="7496175" y="3998366"/>
                  <a:pt x="7485201" y="4019093"/>
                  <a:pt x="7473619" y="4033723"/>
                </a:cubicBezTo>
                <a:cubicBezTo>
                  <a:pt x="7460817" y="4048963"/>
                  <a:pt x="7449845" y="4060546"/>
                  <a:pt x="7440701" y="4068470"/>
                </a:cubicBezTo>
                <a:cubicBezTo>
                  <a:pt x="7425461" y="4080662"/>
                  <a:pt x="7402601" y="4090416"/>
                  <a:pt x="7372121" y="4097731"/>
                </a:cubicBezTo>
                <a:cubicBezTo>
                  <a:pt x="7341031" y="4105046"/>
                  <a:pt x="7306589" y="4108704"/>
                  <a:pt x="7268793" y="4108704"/>
                </a:cubicBezTo>
                <a:lnTo>
                  <a:pt x="7267879" y="4109618"/>
                </a:lnTo>
                <a:cubicBezTo>
                  <a:pt x="7230693" y="4109618"/>
                  <a:pt x="7196861" y="4105961"/>
                  <a:pt x="7166381" y="4098646"/>
                </a:cubicBezTo>
                <a:cubicBezTo>
                  <a:pt x="7136510" y="4091330"/>
                  <a:pt x="7113955" y="4081577"/>
                  <a:pt x="7098715" y="4069385"/>
                </a:cubicBezTo>
                <a:cubicBezTo>
                  <a:pt x="7089571" y="4061460"/>
                  <a:pt x="7078598" y="4049877"/>
                  <a:pt x="7065797" y="4034638"/>
                </a:cubicBezTo>
                <a:cubicBezTo>
                  <a:pt x="7054215" y="4020007"/>
                  <a:pt x="7043241" y="3999281"/>
                  <a:pt x="7032878" y="3972458"/>
                </a:cubicBezTo>
                <a:cubicBezTo>
                  <a:pt x="7023125" y="3945636"/>
                  <a:pt x="7014895" y="3911803"/>
                  <a:pt x="7008189" y="3870960"/>
                </a:cubicBezTo>
                <a:cubicBezTo>
                  <a:pt x="7005142" y="3850233"/>
                  <a:pt x="7002855" y="3827221"/>
                  <a:pt x="7001331" y="3801923"/>
                </a:cubicBezTo>
                <a:cubicBezTo>
                  <a:pt x="6999807" y="3776624"/>
                  <a:pt x="6999045" y="3748735"/>
                  <a:pt x="6999045" y="3718255"/>
                </a:cubicBezTo>
                <a:cubicBezTo>
                  <a:pt x="6999045" y="3681679"/>
                  <a:pt x="7004227" y="3646932"/>
                  <a:pt x="7014590" y="3614013"/>
                </a:cubicBezTo>
                <a:cubicBezTo>
                  <a:pt x="7024344" y="3582314"/>
                  <a:pt x="7040499" y="3554882"/>
                  <a:pt x="7063053" y="3531717"/>
                </a:cubicBezTo>
                <a:cubicBezTo>
                  <a:pt x="7084999" y="3508553"/>
                  <a:pt x="7113041" y="3490569"/>
                  <a:pt x="7147178" y="3477768"/>
                </a:cubicBezTo>
                <a:cubicBezTo>
                  <a:pt x="7181316" y="3464966"/>
                  <a:pt x="7222159" y="3458565"/>
                  <a:pt x="7269707" y="3458565"/>
                </a:cubicBezTo>
                <a:cubicBezTo>
                  <a:pt x="7317867" y="3458565"/>
                  <a:pt x="7358709" y="3464966"/>
                  <a:pt x="7392237" y="3477768"/>
                </a:cubicBezTo>
                <a:cubicBezTo>
                  <a:pt x="7393457" y="3478987"/>
                  <a:pt x="7394981" y="3479597"/>
                  <a:pt x="7396809" y="3479597"/>
                </a:cubicBezTo>
                <a:cubicBezTo>
                  <a:pt x="7421194" y="3474110"/>
                  <a:pt x="7438872" y="3467100"/>
                  <a:pt x="7449845" y="3458565"/>
                </a:cubicBezTo>
                <a:cubicBezTo>
                  <a:pt x="7451064" y="3457346"/>
                  <a:pt x="7452435" y="3455822"/>
                  <a:pt x="7453959" y="3453993"/>
                </a:cubicBezTo>
                <a:cubicBezTo>
                  <a:pt x="7455483" y="3452165"/>
                  <a:pt x="7456855" y="3449726"/>
                  <a:pt x="7458074" y="3446678"/>
                </a:cubicBezTo>
                <a:cubicBezTo>
                  <a:pt x="7459293" y="3443630"/>
                  <a:pt x="7459293" y="3439973"/>
                  <a:pt x="7458074" y="3435705"/>
                </a:cubicBezTo>
                <a:cubicBezTo>
                  <a:pt x="7455636" y="3429000"/>
                  <a:pt x="7451979" y="3422599"/>
                  <a:pt x="7447101" y="3416503"/>
                </a:cubicBezTo>
                <a:cubicBezTo>
                  <a:pt x="7443443" y="3412845"/>
                  <a:pt x="7438110" y="3408426"/>
                  <a:pt x="7431099" y="3403244"/>
                </a:cubicBezTo>
                <a:cubicBezTo>
                  <a:pt x="7424089" y="3398062"/>
                  <a:pt x="7415403" y="3392424"/>
                  <a:pt x="7405039" y="3386328"/>
                </a:cubicBezTo>
                <a:cubicBezTo>
                  <a:pt x="7408087" y="3380841"/>
                  <a:pt x="7411745" y="3375965"/>
                  <a:pt x="7416011" y="3371697"/>
                </a:cubicBezTo>
                <a:cubicBezTo>
                  <a:pt x="7420279" y="3367430"/>
                  <a:pt x="7425461" y="3364382"/>
                  <a:pt x="7431557" y="3362553"/>
                </a:cubicBezTo>
                <a:lnTo>
                  <a:pt x="7430642" y="3362553"/>
                </a:lnTo>
                <a:cubicBezTo>
                  <a:pt x="7434910" y="3359505"/>
                  <a:pt x="7439177" y="3357372"/>
                  <a:pt x="7443443" y="3356153"/>
                </a:cubicBezTo>
                <a:cubicBezTo>
                  <a:pt x="7447711" y="3354933"/>
                  <a:pt x="7451673" y="3353714"/>
                  <a:pt x="7455331" y="3352495"/>
                </a:cubicBezTo>
                <a:cubicBezTo>
                  <a:pt x="7459599" y="3351276"/>
                  <a:pt x="7463865" y="3350361"/>
                  <a:pt x="7468133" y="3349752"/>
                </a:cubicBezTo>
                <a:cubicBezTo>
                  <a:pt x="7472400" y="3349142"/>
                  <a:pt x="7476972" y="3348533"/>
                  <a:pt x="7481848" y="3347923"/>
                </a:cubicBezTo>
                <a:close/>
                <a:moveTo>
                  <a:pt x="6932065" y="3336950"/>
                </a:moveTo>
                <a:cubicBezTo>
                  <a:pt x="6939991" y="3336341"/>
                  <a:pt x="6946087" y="3337255"/>
                  <a:pt x="6950353" y="3339693"/>
                </a:cubicBezTo>
                <a:cubicBezTo>
                  <a:pt x="6951573" y="3340912"/>
                  <a:pt x="6953401" y="3342437"/>
                  <a:pt x="6955839" y="3344265"/>
                </a:cubicBezTo>
                <a:cubicBezTo>
                  <a:pt x="6958279" y="3346094"/>
                  <a:pt x="6960717" y="3348533"/>
                  <a:pt x="6963155" y="3351581"/>
                </a:cubicBezTo>
                <a:lnTo>
                  <a:pt x="6968642" y="3356153"/>
                </a:lnTo>
                <a:cubicBezTo>
                  <a:pt x="6971690" y="3359200"/>
                  <a:pt x="6975043" y="3362553"/>
                  <a:pt x="6978700" y="3366211"/>
                </a:cubicBezTo>
                <a:cubicBezTo>
                  <a:pt x="6982358" y="3369868"/>
                  <a:pt x="6986015" y="3374136"/>
                  <a:pt x="6989673" y="3379012"/>
                </a:cubicBezTo>
                <a:cubicBezTo>
                  <a:pt x="6994549" y="3384499"/>
                  <a:pt x="6998817" y="3390442"/>
                  <a:pt x="7002475" y="3396843"/>
                </a:cubicBezTo>
                <a:cubicBezTo>
                  <a:pt x="7006132" y="3403244"/>
                  <a:pt x="7010095" y="3409797"/>
                  <a:pt x="7014361" y="3416503"/>
                </a:cubicBezTo>
                <a:cubicBezTo>
                  <a:pt x="7021677" y="3432352"/>
                  <a:pt x="7023811" y="3447592"/>
                  <a:pt x="7020763" y="3462223"/>
                </a:cubicBezTo>
                <a:cubicBezTo>
                  <a:pt x="7017105" y="3478073"/>
                  <a:pt x="7006742" y="3492703"/>
                  <a:pt x="6989673" y="3506114"/>
                </a:cubicBezTo>
                <a:cubicBezTo>
                  <a:pt x="6981139" y="3512820"/>
                  <a:pt x="6973061" y="3518916"/>
                  <a:pt x="6965441" y="3524402"/>
                </a:cubicBezTo>
                <a:cubicBezTo>
                  <a:pt x="6957821" y="3529889"/>
                  <a:pt x="6949135" y="3534460"/>
                  <a:pt x="6939381" y="3538118"/>
                </a:cubicBezTo>
                <a:cubicBezTo>
                  <a:pt x="6939381" y="3546043"/>
                  <a:pt x="6939229" y="3553815"/>
                  <a:pt x="6938923" y="3561436"/>
                </a:cubicBezTo>
                <a:cubicBezTo>
                  <a:pt x="6938619" y="3569055"/>
                  <a:pt x="6938467" y="3577133"/>
                  <a:pt x="6938467" y="3585667"/>
                </a:cubicBezTo>
                <a:cubicBezTo>
                  <a:pt x="6937857" y="3599688"/>
                  <a:pt x="6937399" y="3613099"/>
                  <a:pt x="6937095" y="3625900"/>
                </a:cubicBezTo>
                <a:cubicBezTo>
                  <a:pt x="6936790" y="3638702"/>
                  <a:pt x="6936333" y="3653942"/>
                  <a:pt x="6935723" y="3671621"/>
                </a:cubicBezTo>
                <a:cubicBezTo>
                  <a:pt x="6935113" y="3689299"/>
                  <a:pt x="6934505" y="3707130"/>
                  <a:pt x="6933895" y="3725113"/>
                </a:cubicBezTo>
                <a:cubicBezTo>
                  <a:pt x="6933285" y="3743096"/>
                  <a:pt x="6932371" y="3761232"/>
                  <a:pt x="6931151" y="3779520"/>
                </a:cubicBezTo>
                <a:cubicBezTo>
                  <a:pt x="6929933" y="3797808"/>
                  <a:pt x="6929018" y="3816096"/>
                  <a:pt x="6928408" y="3834384"/>
                </a:cubicBezTo>
                <a:cubicBezTo>
                  <a:pt x="6927799" y="3852672"/>
                  <a:pt x="6926884" y="3870655"/>
                  <a:pt x="6925665" y="3888333"/>
                </a:cubicBezTo>
                <a:cubicBezTo>
                  <a:pt x="6923836" y="3922471"/>
                  <a:pt x="6922007" y="3954780"/>
                  <a:pt x="6920179" y="3985260"/>
                </a:cubicBezTo>
                <a:cubicBezTo>
                  <a:pt x="6918349" y="4013911"/>
                  <a:pt x="6916521" y="4037990"/>
                  <a:pt x="6914692" y="4057498"/>
                </a:cubicBezTo>
                <a:cubicBezTo>
                  <a:pt x="6913473" y="4067251"/>
                  <a:pt x="6912711" y="4075023"/>
                  <a:pt x="6912405" y="4080815"/>
                </a:cubicBezTo>
                <a:cubicBezTo>
                  <a:pt x="6912101" y="4086606"/>
                  <a:pt x="6911644" y="4090721"/>
                  <a:pt x="6911034" y="4093159"/>
                </a:cubicBezTo>
                <a:cubicBezTo>
                  <a:pt x="6906158" y="4098646"/>
                  <a:pt x="6896709" y="4103217"/>
                  <a:pt x="6882687" y="4106875"/>
                </a:cubicBezTo>
                <a:cubicBezTo>
                  <a:pt x="6875373" y="4108704"/>
                  <a:pt x="6867601" y="4110228"/>
                  <a:pt x="6859371" y="4111447"/>
                </a:cubicBezTo>
                <a:cubicBezTo>
                  <a:pt x="6851141" y="4112666"/>
                  <a:pt x="6842150" y="4113581"/>
                  <a:pt x="6832396" y="4114190"/>
                </a:cubicBezTo>
                <a:cubicBezTo>
                  <a:pt x="6813499" y="4114800"/>
                  <a:pt x="6793991" y="4113885"/>
                  <a:pt x="6773875" y="4111447"/>
                </a:cubicBezTo>
                <a:cubicBezTo>
                  <a:pt x="6754367" y="4109009"/>
                  <a:pt x="6736689" y="4104437"/>
                  <a:pt x="6720839" y="4097731"/>
                </a:cubicBezTo>
                <a:cubicBezTo>
                  <a:pt x="6720229" y="4096512"/>
                  <a:pt x="6719315" y="4093769"/>
                  <a:pt x="6718096" y="4089501"/>
                </a:cubicBezTo>
                <a:lnTo>
                  <a:pt x="6715353" y="4075785"/>
                </a:lnTo>
                <a:cubicBezTo>
                  <a:pt x="6708647" y="4078224"/>
                  <a:pt x="6701333" y="4080815"/>
                  <a:pt x="6693407" y="4083558"/>
                </a:cubicBezTo>
                <a:cubicBezTo>
                  <a:pt x="6685483" y="4086301"/>
                  <a:pt x="6677253" y="4089501"/>
                  <a:pt x="6668718" y="4093159"/>
                </a:cubicBezTo>
                <a:cubicBezTo>
                  <a:pt x="6651649" y="4100474"/>
                  <a:pt x="6633361" y="4105961"/>
                  <a:pt x="6613854" y="4109618"/>
                </a:cubicBezTo>
                <a:cubicBezTo>
                  <a:pt x="6593128" y="4113276"/>
                  <a:pt x="6573317" y="4114800"/>
                  <a:pt x="6554418" y="4114190"/>
                </a:cubicBezTo>
                <a:cubicBezTo>
                  <a:pt x="6534301" y="4113581"/>
                  <a:pt x="6514185" y="4108094"/>
                  <a:pt x="6494068" y="4097731"/>
                </a:cubicBezTo>
                <a:cubicBezTo>
                  <a:pt x="6480657" y="4091025"/>
                  <a:pt x="6468769" y="4076395"/>
                  <a:pt x="6458406" y="4053840"/>
                </a:cubicBezTo>
                <a:cubicBezTo>
                  <a:pt x="6448043" y="4029456"/>
                  <a:pt x="6439203" y="4001109"/>
                  <a:pt x="6431889" y="3968801"/>
                </a:cubicBezTo>
                <a:cubicBezTo>
                  <a:pt x="6428231" y="3951732"/>
                  <a:pt x="6424879" y="3933901"/>
                  <a:pt x="6421831" y="3915308"/>
                </a:cubicBezTo>
                <a:cubicBezTo>
                  <a:pt x="6418783" y="3896715"/>
                  <a:pt x="6416039" y="3877056"/>
                  <a:pt x="6413601" y="3856330"/>
                </a:cubicBezTo>
                <a:cubicBezTo>
                  <a:pt x="6411163" y="3835603"/>
                  <a:pt x="6409333" y="3814877"/>
                  <a:pt x="6408115" y="3794150"/>
                </a:cubicBezTo>
                <a:cubicBezTo>
                  <a:pt x="6406895" y="3773424"/>
                  <a:pt x="6405676" y="3752392"/>
                  <a:pt x="6404457" y="3731057"/>
                </a:cubicBezTo>
                <a:cubicBezTo>
                  <a:pt x="6403238" y="3709721"/>
                  <a:pt x="6402628" y="3688842"/>
                  <a:pt x="6402628" y="3668420"/>
                </a:cubicBezTo>
                <a:cubicBezTo>
                  <a:pt x="6402628" y="3647999"/>
                  <a:pt x="6402933" y="3627729"/>
                  <a:pt x="6403542" y="3607613"/>
                </a:cubicBezTo>
                <a:cubicBezTo>
                  <a:pt x="6404152" y="3587496"/>
                  <a:pt x="6405067" y="3568293"/>
                  <a:pt x="6406285" y="3550005"/>
                </a:cubicBezTo>
                <a:cubicBezTo>
                  <a:pt x="6407505" y="3531717"/>
                  <a:pt x="6409029" y="3514344"/>
                  <a:pt x="6410857" y="3497884"/>
                </a:cubicBezTo>
                <a:cubicBezTo>
                  <a:pt x="6415125" y="3493008"/>
                  <a:pt x="6426097" y="3487216"/>
                  <a:pt x="6443775" y="3480511"/>
                </a:cubicBezTo>
                <a:cubicBezTo>
                  <a:pt x="6460845" y="3474415"/>
                  <a:pt x="6481571" y="3468928"/>
                  <a:pt x="6505955" y="3464052"/>
                </a:cubicBezTo>
                <a:cubicBezTo>
                  <a:pt x="6518147" y="3461613"/>
                  <a:pt x="6530339" y="3459632"/>
                  <a:pt x="6542531" y="3458108"/>
                </a:cubicBezTo>
                <a:cubicBezTo>
                  <a:pt x="6554723" y="3456584"/>
                  <a:pt x="6567219" y="3455212"/>
                  <a:pt x="6580021" y="3453993"/>
                </a:cubicBezTo>
                <a:cubicBezTo>
                  <a:pt x="6604406" y="3452165"/>
                  <a:pt x="6627266" y="3452774"/>
                  <a:pt x="6648601" y="3455822"/>
                </a:cubicBezTo>
                <a:cubicBezTo>
                  <a:pt x="6647383" y="3486912"/>
                  <a:pt x="6646469" y="3517392"/>
                  <a:pt x="6645859" y="3547262"/>
                </a:cubicBezTo>
                <a:cubicBezTo>
                  <a:pt x="6645249" y="3577133"/>
                  <a:pt x="6644944" y="3607003"/>
                  <a:pt x="6644944" y="3636873"/>
                </a:cubicBezTo>
                <a:lnTo>
                  <a:pt x="6644944" y="3714597"/>
                </a:lnTo>
                <a:cubicBezTo>
                  <a:pt x="6644944" y="3728618"/>
                  <a:pt x="6645097" y="3742182"/>
                  <a:pt x="6645401" y="3755288"/>
                </a:cubicBezTo>
                <a:cubicBezTo>
                  <a:pt x="6645706" y="3768394"/>
                  <a:pt x="6646163" y="3781653"/>
                  <a:pt x="6646773" y="3795065"/>
                </a:cubicBezTo>
                <a:cubicBezTo>
                  <a:pt x="6647383" y="3808476"/>
                  <a:pt x="6647992" y="3821582"/>
                  <a:pt x="6648601" y="3834384"/>
                </a:cubicBezTo>
                <a:cubicBezTo>
                  <a:pt x="6649211" y="3847185"/>
                  <a:pt x="6650125" y="3859682"/>
                  <a:pt x="6651345" y="3871874"/>
                </a:cubicBezTo>
                <a:cubicBezTo>
                  <a:pt x="6652564" y="3884066"/>
                  <a:pt x="6653783" y="3895954"/>
                  <a:pt x="6655002" y="3907536"/>
                </a:cubicBezTo>
                <a:cubicBezTo>
                  <a:pt x="6656222" y="3919118"/>
                  <a:pt x="6657441" y="3930091"/>
                  <a:pt x="6658660" y="3940454"/>
                </a:cubicBezTo>
                <a:cubicBezTo>
                  <a:pt x="6665365" y="3943502"/>
                  <a:pt x="6672376" y="3944417"/>
                  <a:pt x="6679691" y="3943198"/>
                </a:cubicBezTo>
                <a:cubicBezTo>
                  <a:pt x="6687617" y="3941978"/>
                  <a:pt x="6694627" y="3940149"/>
                  <a:pt x="6700722" y="3937711"/>
                </a:cubicBezTo>
                <a:cubicBezTo>
                  <a:pt x="6698893" y="3907231"/>
                  <a:pt x="6697065" y="3875227"/>
                  <a:pt x="6695236" y="3841699"/>
                </a:cubicBezTo>
                <a:cubicBezTo>
                  <a:pt x="6694017" y="3824630"/>
                  <a:pt x="6693255" y="3807714"/>
                  <a:pt x="6692950" y="3790950"/>
                </a:cubicBezTo>
                <a:cubicBezTo>
                  <a:pt x="6692645" y="3774186"/>
                  <a:pt x="6692189" y="3757269"/>
                  <a:pt x="6691579" y="3740200"/>
                </a:cubicBezTo>
                <a:cubicBezTo>
                  <a:pt x="6690969" y="3706063"/>
                  <a:pt x="6690055" y="3673144"/>
                  <a:pt x="6688835" y="3641445"/>
                </a:cubicBezTo>
                <a:cubicBezTo>
                  <a:pt x="6688225" y="3625596"/>
                  <a:pt x="6687921" y="3610508"/>
                  <a:pt x="6687921" y="3596183"/>
                </a:cubicBezTo>
                <a:cubicBezTo>
                  <a:pt x="6687921" y="3581857"/>
                  <a:pt x="6687921" y="3568598"/>
                  <a:pt x="6687921" y="3556406"/>
                </a:cubicBezTo>
                <a:cubicBezTo>
                  <a:pt x="6687921" y="3531413"/>
                  <a:pt x="6688835" y="3511296"/>
                  <a:pt x="6690664" y="3496056"/>
                </a:cubicBezTo>
                <a:cubicBezTo>
                  <a:pt x="6692493" y="3480206"/>
                  <a:pt x="6695236" y="3471062"/>
                  <a:pt x="6698893" y="3468624"/>
                </a:cubicBezTo>
                <a:lnTo>
                  <a:pt x="6703465" y="3473196"/>
                </a:lnTo>
                <a:cubicBezTo>
                  <a:pt x="6709561" y="3468928"/>
                  <a:pt x="6719315" y="3465271"/>
                  <a:pt x="6732727" y="3462223"/>
                </a:cubicBezTo>
                <a:cubicBezTo>
                  <a:pt x="6746747" y="3459175"/>
                  <a:pt x="6761377" y="3457651"/>
                  <a:pt x="6776617" y="3457651"/>
                </a:cubicBezTo>
                <a:cubicBezTo>
                  <a:pt x="6785152" y="3457651"/>
                  <a:pt x="6793687" y="3457651"/>
                  <a:pt x="6802221" y="3457651"/>
                </a:cubicBezTo>
                <a:cubicBezTo>
                  <a:pt x="6810755" y="3457651"/>
                  <a:pt x="6819290" y="3457956"/>
                  <a:pt x="6827824" y="3458565"/>
                </a:cubicBezTo>
                <a:cubicBezTo>
                  <a:pt x="6835749" y="3459175"/>
                  <a:pt x="6843521" y="3459632"/>
                  <a:pt x="6851141" y="3459937"/>
                </a:cubicBezTo>
                <a:cubicBezTo>
                  <a:pt x="6858761" y="3460242"/>
                  <a:pt x="6866229" y="3461004"/>
                  <a:pt x="6873544" y="3462223"/>
                </a:cubicBezTo>
                <a:cubicBezTo>
                  <a:pt x="6885127" y="3457956"/>
                  <a:pt x="6893965" y="3453079"/>
                  <a:pt x="6900061" y="3447592"/>
                </a:cubicBezTo>
                <a:cubicBezTo>
                  <a:pt x="6901281" y="3446373"/>
                  <a:pt x="6902652" y="3444849"/>
                  <a:pt x="6904177" y="3443021"/>
                </a:cubicBezTo>
                <a:cubicBezTo>
                  <a:pt x="6905701" y="3441192"/>
                  <a:pt x="6907073" y="3438753"/>
                  <a:pt x="6908291" y="3435705"/>
                </a:cubicBezTo>
                <a:cubicBezTo>
                  <a:pt x="6909511" y="3432657"/>
                  <a:pt x="6909511" y="3429000"/>
                  <a:pt x="6908291" y="3424733"/>
                </a:cubicBezTo>
                <a:cubicBezTo>
                  <a:pt x="6905853" y="3418027"/>
                  <a:pt x="6902195" y="3411626"/>
                  <a:pt x="6897318" y="3405530"/>
                </a:cubicBezTo>
                <a:cubicBezTo>
                  <a:pt x="6893661" y="3401873"/>
                  <a:pt x="6888327" y="3397453"/>
                  <a:pt x="6881317" y="3392271"/>
                </a:cubicBezTo>
                <a:cubicBezTo>
                  <a:pt x="6874306" y="3387090"/>
                  <a:pt x="6865619" y="3381451"/>
                  <a:pt x="6855255" y="3375355"/>
                </a:cubicBezTo>
                <a:cubicBezTo>
                  <a:pt x="6858305" y="3369868"/>
                  <a:pt x="6861961" y="3364992"/>
                  <a:pt x="6866229" y="3360725"/>
                </a:cubicBezTo>
                <a:cubicBezTo>
                  <a:pt x="6870496" y="3356457"/>
                  <a:pt x="6875677" y="3353409"/>
                  <a:pt x="6881773" y="3351581"/>
                </a:cubicBezTo>
                <a:lnTo>
                  <a:pt x="6880859" y="3351581"/>
                </a:lnTo>
                <a:cubicBezTo>
                  <a:pt x="6885127" y="3348533"/>
                  <a:pt x="6889393" y="3346399"/>
                  <a:pt x="6893661" y="3345180"/>
                </a:cubicBezTo>
                <a:cubicBezTo>
                  <a:pt x="6897928" y="3343960"/>
                  <a:pt x="6901890" y="3342741"/>
                  <a:pt x="6905548" y="3341522"/>
                </a:cubicBezTo>
                <a:cubicBezTo>
                  <a:pt x="6909815" y="3340303"/>
                  <a:pt x="6914083" y="3339389"/>
                  <a:pt x="6918349" y="3338779"/>
                </a:cubicBezTo>
                <a:cubicBezTo>
                  <a:pt x="6922617" y="3338169"/>
                  <a:pt x="6927189" y="3337560"/>
                  <a:pt x="6932065" y="3336950"/>
                </a:cubicBezTo>
                <a:close/>
                <a:moveTo>
                  <a:pt x="2445791" y="3244596"/>
                </a:moveTo>
                <a:cubicBezTo>
                  <a:pt x="2448839" y="3244596"/>
                  <a:pt x="2452954" y="3244748"/>
                  <a:pt x="2458136" y="3245053"/>
                </a:cubicBezTo>
                <a:cubicBezTo>
                  <a:pt x="2463317" y="3245358"/>
                  <a:pt x="2466212" y="3245510"/>
                  <a:pt x="2466822" y="3245510"/>
                </a:cubicBezTo>
                <a:cubicBezTo>
                  <a:pt x="2470480" y="3249168"/>
                  <a:pt x="2473680" y="3252978"/>
                  <a:pt x="2476423" y="3256940"/>
                </a:cubicBezTo>
                <a:cubicBezTo>
                  <a:pt x="2479166" y="3260902"/>
                  <a:pt x="2482062" y="3264712"/>
                  <a:pt x="2485111" y="3268370"/>
                </a:cubicBezTo>
                <a:cubicBezTo>
                  <a:pt x="2488158" y="3273247"/>
                  <a:pt x="2490597" y="3278581"/>
                  <a:pt x="2492425" y="3284372"/>
                </a:cubicBezTo>
                <a:cubicBezTo>
                  <a:pt x="2494254" y="3290163"/>
                  <a:pt x="2495778" y="3295497"/>
                  <a:pt x="2496998" y="3300374"/>
                </a:cubicBezTo>
                <a:cubicBezTo>
                  <a:pt x="2498217" y="3304032"/>
                  <a:pt x="2499740" y="3308908"/>
                  <a:pt x="2501569" y="3315005"/>
                </a:cubicBezTo>
                <a:cubicBezTo>
                  <a:pt x="2503398" y="3321100"/>
                  <a:pt x="2504618" y="3326587"/>
                  <a:pt x="2505227" y="3331464"/>
                </a:cubicBezTo>
                <a:cubicBezTo>
                  <a:pt x="2505836" y="3335731"/>
                  <a:pt x="2505836" y="3340608"/>
                  <a:pt x="2505227" y="3346094"/>
                </a:cubicBezTo>
                <a:cubicBezTo>
                  <a:pt x="2504618" y="3351581"/>
                  <a:pt x="2504618" y="3356153"/>
                  <a:pt x="2505227" y="3359810"/>
                </a:cubicBezTo>
                <a:cubicBezTo>
                  <a:pt x="2502179" y="3363468"/>
                  <a:pt x="2497912" y="3366821"/>
                  <a:pt x="2492425" y="3369868"/>
                </a:cubicBezTo>
                <a:cubicBezTo>
                  <a:pt x="2486939" y="3372916"/>
                  <a:pt x="2482672" y="3375660"/>
                  <a:pt x="2479623" y="3378098"/>
                </a:cubicBezTo>
                <a:cubicBezTo>
                  <a:pt x="2476575" y="3379927"/>
                  <a:pt x="2473832" y="3382213"/>
                  <a:pt x="2471395" y="3384956"/>
                </a:cubicBezTo>
                <a:cubicBezTo>
                  <a:pt x="2468955" y="3387699"/>
                  <a:pt x="2466822" y="3389681"/>
                  <a:pt x="2464994" y="3390900"/>
                </a:cubicBezTo>
                <a:cubicBezTo>
                  <a:pt x="2463774" y="3392119"/>
                  <a:pt x="2462555" y="3393033"/>
                  <a:pt x="2461335" y="3393643"/>
                </a:cubicBezTo>
                <a:cubicBezTo>
                  <a:pt x="2458898" y="3396081"/>
                  <a:pt x="2457678" y="3397605"/>
                  <a:pt x="2457678" y="3398215"/>
                </a:cubicBezTo>
                <a:lnTo>
                  <a:pt x="2457678" y="3414674"/>
                </a:lnTo>
                <a:lnTo>
                  <a:pt x="2457678" y="3420160"/>
                </a:lnTo>
                <a:cubicBezTo>
                  <a:pt x="2457068" y="3424428"/>
                  <a:pt x="2456459" y="3426866"/>
                  <a:pt x="2455849" y="3427476"/>
                </a:cubicBezTo>
                <a:cubicBezTo>
                  <a:pt x="2454020" y="3427476"/>
                  <a:pt x="2452192" y="3427781"/>
                  <a:pt x="2450363" y="3428390"/>
                </a:cubicBezTo>
                <a:cubicBezTo>
                  <a:pt x="2447924" y="3428390"/>
                  <a:pt x="2444115" y="3428847"/>
                  <a:pt x="2438933" y="3429762"/>
                </a:cubicBezTo>
                <a:cubicBezTo>
                  <a:pt x="2433751" y="3430676"/>
                  <a:pt x="2429636" y="3431133"/>
                  <a:pt x="2426588" y="3431133"/>
                </a:cubicBezTo>
                <a:cubicBezTo>
                  <a:pt x="2423540" y="3431133"/>
                  <a:pt x="2420949" y="3431286"/>
                  <a:pt x="2418817" y="3431591"/>
                </a:cubicBezTo>
                <a:cubicBezTo>
                  <a:pt x="2416682" y="3431895"/>
                  <a:pt x="2414091" y="3432048"/>
                  <a:pt x="2411044" y="3432048"/>
                </a:cubicBezTo>
                <a:lnTo>
                  <a:pt x="2394584" y="3432048"/>
                </a:lnTo>
                <a:cubicBezTo>
                  <a:pt x="2391537" y="3432048"/>
                  <a:pt x="2389250" y="3431895"/>
                  <a:pt x="2387726" y="3431591"/>
                </a:cubicBezTo>
                <a:cubicBezTo>
                  <a:pt x="2386203" y="3431286"/>
                  <a:pt x="2384831" y="3431133"/>
                  <a:pt x="2383611" y="3431133"/>
                </a:cubicBezTo>
                <a:cubicBezTo>
                  <a:pt x="2379345" y="3430524"/>
                  <a:pt x="2377211" y="3429609"/>
                  <a:pt x="2377211" y="3428390"/>
                </a:cubicBezTo>
                <a:cubicBezTo>
                  <a:pt x="2377211" y="3427171"/>
                  <a:pt x="2377211" y="3425647"/>
                  <a:pt x="2377211" y="3423818"/>
                </a:cubicBezTo>
                <a:cubicBezTo>
                  <a:pt x="2377211" y="3421989"/>
                  <a:pt x="2376906" y="3419551"/>
                  <a:pt x="2376296" y="3416503"/>
                </a:cubicBezTo>
                <a:cubicBezTo>
                  <a:pt x="2376296" y="3413455"/>
                  <a:pt x="2376296" y="3412083"/>
                  <a:pt x="2376296" y="3412388"/>
                </a:cubicBezTo>
                <a:cubicBezTo>
                  <a:pt x="2376296" y="3412693"/>
                  <a:pt x="2375991" y="3411321"/>
                  <a:pt x="2375382" y="3408273"/>
                </a:cubicBezTo>
                <a:lnTo>
                  <a:pt x="2375382" y="3389985"/>
                </a:lnTo>
                <a:cubicBezTo>
                  <a:pt x="2375382" y="3386937"/>
                  <a:pt x="2375382" y="3384346"/>
                  <a:pt x="2375382" y="3382213"/>
                </a:cubicBezTo>
                <a:cubicBezTo>
                  <a:pt x="2375382" y="3380079"/>
                  <a:pt x="2375687" y="3378403"/>
                  <a:pt x="2376296" y="3377184"/>
                </a:cubicBezTo>
                <a:cubicBezTo>
                  <a:pt x="2376296" y="3375355"/>
                  <a:pt x="2379040" y="3373221"/>
                  <a:pt x="2384526" y="3370783"/>
                </a:cubicBezTo>
                <a:cubicBezTo>
                  <a:pt x="2388183" y="3366516"/>
                  <a:pt x="2393365" y="3361944"/>
                  <a:pt x="2400071" y="3357067"/>
                </a:cubicBezTo>
                <a:cubicBezTo>
                  <a:pt x="2403119" y="3355238"/>
                  <a:pt x="2405862" y="3353257"/>
                  <a:pt x="2408300" y="3351123"/>
                </a:cubicBezTo>
                <a:cubicBezTo>
                  <a:pt x="2410739" y="3348990"/>
                  <a:pt x="2413177" y="3347313"/>
                  <a:pt x="2415615" y="3346094"/>
                </a:cubicBezTo>
                <a:cubicBezTo>
                  <a:pt x="2417444" y="3344875"/>
                  <a:pt x="2419274" y="3343960"/>
                  <a:pt x="2421102" y="3343351"/>
                </a:cubicBezTo>
                <a:cubicBezTo>
                  <a:pt x="2422931" y="3342741"/>
                  <a:pt x="2424150" y="3341827"/>
                  <a:pt x="2424760" y="3340608"/>
                </a:cubicBezTo>
                <a:lnTo>
                  <a:pt x="2420188" y="3328721"/>
                </a:lnTo>
                <a:cubicBezTo>
                  <a:pt x="2418969" y="3328721"/>
                  <a:pt x="2415311" y="3330244"/>
                  <a:pt x="2409215" y="3333292"/>
                </a:cubicBezTo>
                <a:cubicBezTo>
                  <a:pt x="2406167" y="3335731"/>
                  <a:pt x="2403423" y="3337712"/>
                  <a:pt x="2400985" y="3339236"/>
                </a:cubicBezTo>
                <a:cubicBezTo>
                  <a:pt x="2398547" y="3340760"/>
                  <a:pt x="2395804" y="3342741"/>
                  <a:pt x="2392756" y="3345180"/>
                </a:cubicBezTo>
                <a:cubicBezTo>
                  <a:pt x="2386659" y="3348837"/>
                  <a:pt x="2380259" y="3352800"/>
                  <a:pt x="2373553" y="3357067"/>
                </a:cubicBezTo>
                <a:cubicBezTo>
                  <a:pt x="2371115" y="3359505"/>
                  <a:pt x="2368828" y="3361639"/>
                  <a:pt x="2366696" y="3363468"/>
                </a:cubicBezTo>
                <a:cubicBezTo>
                  <a:pt x="2364561" y="3365297"/>
                  <a:pt x="2362885" y="3367125"/>
                  <a:pt x="2361666" y="3368954"/>
                </a:cubicBezTo>
                <a:lnTo>
                  <a:pt x="2360751" y="3371697"/>
                </a:lnTo>
                <a:cubicBezTo>
                  <a:pt x="2359533" y="3371697"/>
                  <a:pt x="2356789" y="3369868"/>
                  <a:pt x="2352523" y="3366211"/>
                </a:cubicBezTo>
                <a:cubicBezTo>
                  <a:pt x="2350693" y="3363773"/>
                  <a:pt x="2348712" y="3361029"/>
                  <a:pt x="2346579" y="3357981"/>
                </a:cubicBezTo>
                <a:cubicBezTo>
                  <a:pt x="2344445" y="3354933"/>
                  <a:pt x="2341854" y="3351885"/>
                  <a:pt x="2338806" y="3348837"/>
                </a:cubicBezTo>
                <a:cubicBezTo>
                  <a:pt x="2336977" y="3345789"/>
                  <a:pt x="2334996" y="3342132"/>
                  <a:pt x="2332863" y="3337865"/>
                </a:cubicBezTo>
                <a:cubicBezTo>
                  <a:pt x="2330729" y="3333597"/>
                  <a:pt x="2328443" y="3329025"/>
                  <a:pt x="2326005" y="3324149"/>
                </a:cubicBezTo>
                <a:cubicBezTo>
                  <a:pt x="2324175" y="3319272"/>
                  <a:pt x="2322956" y="3313481"/>
                  <a:pt x="2322347" y="3306775"/>
                </a:cubicBezTo>
                <a:cubicBezTo>
                  <a:pt x="2321737" y="3300069"/>
                  <a:pt x="2321128" y="3294278"/>
                  <a:pt x="2320519" y="3289401"/>
                </a:cubicBezTo>
                <a:cubicBezTo>
                  <a:pt x="2321737" y="3286963"/>
                  <a:pt x="2323566" y="3284220"/>
                  <a:pt x="2326005" y="3281172"/>
                </a:cubicBezTo>
                <a:cubicBezTo>
                  <a:pt x="2328443" y="3278124"/>
                  <a:pt x="2331491" y="3275685"/>
                  <a:pt x="2335148" y="3273857"/>
                </a:cubicBezTo>
                <a:cubicBezTo>
                  <a:pt x="2338806" y="3270808"/>
                  <a:pt x="2342921" y="3268523"/>
                  <a:pt x="2347493" y="3266999"/>
                </a:cubicBezTo>
                <a:cubicBezTo>
                  <a:pt x="2352065" y="3265475"/>
                  <a:pt x="2356789" y="3263493"/>
                  <a:pt x="2361666" y="3261055"/>
                </a:cubicBezTo>
                <a:cubicBezTo>
                  <a:pt x="2366543" y="3259836"/>
                  <a:pt x="2371420" y="3258464"/>
                  <a:pt x="2376296" y="3256940"/>
                </a:cubicBezTo>
                <a:cubicBezTo>
                  <a:pt x="2381173" y="3255416"/>
                  <a:pt x="2386659" y="3254044"/>
                  <a:pt x="2392756" y="3252825"/>
                </a:cubicBezTo>
                <a:cubicBezTo>
                  <a:pt x="2397632" y="3250997"/>
                  <a:pt x="2402509" y="3249777"/>
                  <a:pt x="2407386" y="3249168"/>
                </a:cubicBezTo>
                <a:cubicBezTo>
                  <a:pt x="2412263" y="3248558"/>
                  <a:pt x="2416835" y="3247644"/>
                  <a:pt x="2421102" y="3246425"/>
                </a:cubicBezTo>
                <a:cubicBezTo>
                  <a:pt x="2425978" y="3245815"/>
                  <a:pt x="2430551" y="3245358"/>
                  <a:pt x="2434818" y="3245053"/>
                </a:cubicBezTo>
                <a:cubicBezTo>
                  <a:pt x="2439086" y="3244748"/>
                  <a:pt x="2442743" y="3244596"/>
                  <a:pt x="2445791" y="3244596"/>
                </a:cubicBezTo>
                <a:close/>
                <a:moveTo>
                  <a:pt x="4176750" y="2501493"/>
                </a:moveTo>
                <a:lnTo>
                  <a:pt x="4176750" y="2502995"/>
                </a:lnTo>
                <a:lnTo>
                  <a:pt x="4175836" y="2503322"/>
                </a:lnTo>
                <a:close/>
                <a:moveTo>
                  <a:pt x="4221784" y="2495092"/>
                </a:moveTo>
                <a:cubicBezTo>
                  <a:pt x="4226204" y="2495092"/>
                  <a:pt x="4230700" y="2495397"/>
                  <a:pt x="4235271" y="2496007"/>
                </a:cubicBezTo>
                <a:cubicBezTo>
                  <a:pt x="4238929" y="2496007"/>
                  <a:pt x="4242892" y="2496159"/>
                  <a:pt x="4247159" y="2496464"/>
                </a:cubicBezTo>
                <a:cubicBezTo>
                  <a:pt x="4251426" y="2496769"/>
                  <a:pt x="4255388" y="2496921"/>
                  <a:pt x="4259046" y="2496921"/>
                </a:cubicBezTo>
                <a:cubicBezTo>
                  <a:pt x="4262704" y="2497531"/>
                  <a:pt x="4266209" y="2497988"/>
                  <a:pt x="4269561" y="2498293"/>
                </a:cubicBezTo>
                <a:cubicBezTo>
                  <a:pt x="4272914" y="2498598"/>
                  <a:pt x="4276115" y="2499055"/>
                  <a:pt x="4279163" y="2499665"/>
                </a:cubicBezTo>
                <a:cubicBezTo>
                  <a:pt x="4284040" y="2500884"/>
                  <a:pt x="4286478" y="2501798"/>
                  <a:pt x="4286478" y="2502408"/>
                </a:cubicBezTo>
                <a:cubicBezTo>
                  <a:pt x="4286478" y="2503017"/>
                  <a:pt x="4287088" y="2506675"/>
                  <a:pt x="4288306" y="2513381"/>
                </a:cubicBezTo>
                <a:lnTo>
                  <a:pt x="4288306" y="2533497"/>
                </a:lnTo>
                <a:lnTo>
                  <a:pt x="4288306" y="2556357"/>
                </a:lnTo>
                <a:cubicBezTo>
                  <a:pt x="4287698" y="2560015"/>
                  <a:pt x="4287392" y="2563673"/>
                  <a:pt x="4287392" y="2567330"/>
                </a:cubicBezTo>
                <a:cubicBezTo>
                  <a:pt x="4287392" y="2570988"/>
                  <a:pt x="4287088" y="2574950"/>
                  <a:pt x="4286478" y="2579217"/>
                </a:cubicBezTo>
                <a:cubicBezTo>
                  <a:pt x="4286478" y="2587142"/>
                  <a:pt x="4286173" y="2592324"/>
                  <a:pt x="4285564" y="2594762"/>
                </a:cubicBezTo>
                <a:cubicBezTo>
                  <a:pt x="4283735" y="2601468"/>
                  <a:pt x="4282515" y="2605125"/>
                  <a:pt x="4281906" y="2605735"/>
                </a:cubicBezTo>
                <a:cubicBezTo>
                  <a:pt x="4280687" y="2606344"/>
                  <a:pt x="4278400" y="2606954"/>
                  <a:pt x="4275048" y="2607564"/>
                </a:cubicBezTo>
                <a:cubicBezTo>
                  <a:pt x="4271695" y="2608173"/>
                  <a:pt x="4267580" y="2608783"/>
                  <a:pt x="4262704" y="2609392"/>
                </a:cubicBezTo>
                <a:cubicBezTo>
                  <a:pt x="4257827" y="2610002"/>
                  <a:pt x="4252798" y="2610459"/>
                  <a:pt x="4247616" y="2610764"/>
                </a:cubicBezTo>
                <a:cubicBezTo>
                  <a:pt x="4242435" y="2611069"/>
                  <a:pt x="4237101" y="2611221"/>
                  <a:pt x="4231614" y="2611221"/>
                </a:cubicBezTo>
                <a:cubicBezTo>
                  <a:pt x="4226128" y="2611221"/>
                  <a:pt x="4220793" y="2611069"/>
                  <a:pt x="4215612" y="2610764"/>
                </a:cubicBezTo>
                <a:cubicBezTo>
                  <a:pt x="4210430" y="2610459"/>
                  <a:pt x="4205401" y="2610002"/>
                  <a:pt x="4200524" y="2609392"/>
                </a:cubicBezTo>
                <a:cubicBezTo>
                  <a:pt x="4196257" y="2608783"/>
                  <a:pt x="4192447" y="2608021"/>
                  <a:pt x="4189094" y="2607107"/>
                </a:cubicBezTo>
                <a:cubicBezTo>
                  <a:pt x="4185742" y="2606192"/>
                  <a:pt x="4183456" y="2605125"/>
                  <a:pt x="4182236" y="2603906"/>
                </a:cubicBezTo>
                <a:cubicBezTo>
                  <a:pt x="4181627" y="2600858"/>
                  <a:pt x="4181017" y="2597353"/>
                  <a:pt x="4180408" y="2593391"/>
                </a:cubicBezTo>
                <a:cubicBezTo>
                  <a:pt x="4179798" y="2589428"/>
                  <a:pt x="4179188" y="2585008"/>
                  <a:pt x="4178579" y="2580132"/>
                </a:cubicBezTo>
                <a:cubicBezTo>
                  <a:pt x="4177969" y="2574036"/>
                  <a:pt x="4177512" y="2568397"/>
                  <a:pt x="4177207" y="2563215"/>
                </a:cubicBezTo>
                <a:cubicBezTo>
                  <a:pt x="4176902" y="2558034"/>
                  <a:pt x="4176750" y="2552395"/>
                  <a:pt x="4176750" y="2546299"/>
                </a:cubicBezTo>
                <a:lnTo>
                  <a:pt x="4176750" y="2502995"/>
                </a:lnTo>
                <a:lnTo>
                  <a:pt x="4188637" y="2498750"/>
                </a:lnTo>
                <a:cubicBezTo>
                  <a:pt x="4194123" y="2496921"/>
                  <a:pt x="4200830" y="2496007"/>
                  <a:pt x="4208754" y="2496007"/>
                </a:cubicBezTo>
                <a:cubicBezTo>
                  <a:pt x="4213021" y="2495397"/>
                  <a:pt x="4217365" y="2495092"/>
                  <a:pt x="4221784" y="2495092"/>
                </a:cubicBezTo>
                <a:close/>
                <a:moveTo>
                  <a:pt x="8417509" y="2447544"/>
                </a:moveTo>
                <a:cubicBezTo>
                  <a:pt x="8418727" y="2447544"/>
                  <a:pt x="8419642" y="2447849"/>
                  <a:pt x="8420251" y="2448458"/>
                </a:cubicBezTo>
                <a:lnTo>
                  <a:pt x="8420251" y="2451201"/>
                </a:lnTo>
                <a:close/>
                <a:moveTo>
                  <a:pt x="8636964" y="2220773"/>
                </a:moveTo>
                <a:cubicBezTo>
                  <a:pt x="8632088" y="2220773"/>
                  <a:pt x="8627363" y="2221077"/>
                  <a:pt x="8622791" y="2221687"/>
                </a:cubicBezTo>
                <a:cubicBezTo>
                  <a:pt x="8618219" y="2222297"/>
                  <a:pt x="8613495" y="2223211"/>
                  <a:pt x="8608618" y="2224430"/>
                </a:cubicBezTo>
                <a:lnTo>
                  <a:pt x="8602217" y="2290267"/>
                </a:lnTo>
                <a:cubicBezTo>
                  <a:pt x="8601607" y="2305507"/>
                  <a:pt x="8600693" y="2320137"/>
                  <a:pt x="8599474" y="2334158"/>
                </a:cubicBezTo>
                <a:cubicBezTo>
                  <a:pt x="8598864" y="2347569"/>
                  <a:pt x="8598864" y="2354884"/>
                  <a:pt x="8599474" y="2356104"/>
                </a:cubicBezTo>
                <a:cubicBezTo>
                  <a:pt x="8599474" y="2359152"/>
                  <a:pt x="8601607" y="2360981"/>
                  <a:pt x="8605875" y="2361590"/>
                </a:cubicBezTo>
                <a:cubicBezTo>
                  <a:pt x="8608922" y="2362200"/>
                  <a:pt x="8613800" y="2362505"/>
                  <a:pt x="8620505" y="2362505"/>
                </a:cubicBezTo>
                <a:cubicBezTo>
                  <a:pt x="8622944" y="2362505"/>
                  <a:pt x="8626906" y="2362352"/>
                  <a:pt x="8632393" y="2362047"/>
                </a:cubicBezTo>
                <a:cubicBezTo>
                  <a:pt x="8637879" y="2361742"/>
                  <a:pt x="8641537" y="2360676"/>
                  <a:pt x="8643365" y="2358847"/>
                </a:cubicBezTo>
                <a:cubicBezTo>
                  <a:pt x="8646413" y="2357628"/>
                  <a:pt x="8649004" y="2352141"/>
                  <a:pt x="8651138" y="2342388"/>
                </a:cubicBezTo>
                <a:cubicBezTo>
                  <a:pt x="8653271" y="2332634"/>
                  <a:pt x="8655100" y="2321814"/>
                  <a:pt x="8656624" y="2309926"/>
                </a:cubicBezTo>
                <a:cubicBezTo>
                  <a:pt x="8658149" y="2298039"/>
                  <a:pt x="8659367" y="2286609"/>
                  <a:pt x="8660282" y="2275637"/>
                </a:cubicBezTo>
                <a:cubicBezTo>
                  <a:pt x="8661196" y="2264664"/>
                  <a:pt x="8661654" y="2257044"/>
                  <a:pt x="8661654" y="2252776"/>
                </a:cubicBezTo>
                <a:cubicBezTo>
                  <a:pt x="8662263" y="2238146"/>
                  <a:pt x="8661349" y="2227783"/>
                  <a:pt x="8658910" y="2221687"/>
                </a:cubicBezTo>
                <a:cubicBezTo>
                  <a:pt x="8658910" y="2221077"/>
                  <a:pt x="8656777" y="2220773"/>
                  <a:pt x="8652509" y="2220773"/>
                </a:cubicBezTo>
                <a:close/>
                <a:moveTo>
                  <a:pt x="2003298" y="1997659"/>
                </a:moveTo>
                <a:cubicBezTo>
                  <a:pt x="1993544" y="1997659"/>
                  <a:pt x="1985923" y="1999488"/>
                  <a:pt x="1980437" y="2003145"/>
                </a:cubicBezTo>
                <a:cubicBezTo>
                  <a:pt x="1978000" y="2006803"/>
                  <a:pt x="1976170" y="2017471"/>
                  <a:pt x="1974951" y="2035149"/>
                </a:cubicBezTo>
                <a:cubicBezTo>
                  <a:pt x="1974341" y="2043684"/>
                  <a:pt x="1974036" y="2053133"/>
                  <a:pt x="1974036" y="2063496"/>
                </a:cubicBezTo>
                <a:cubicBezTo>
                  <a:pt x="1974036" y="2073859"/>
                  <a:pt x="1974036" y="2085137"/>
                  <a:pt x="1974036" y="2097328"/>
                </a:cubicBezTo>
                <a:cubicBezTo>
                  <a:pt x="1974036" y="2109521"/>
                  <a:pt x="1974189" y="2121865"/>
                  <a:pt x="1974494" y="2134362"/>
                </a:cubicBezTo>
                <a:cubicBezTo>
                  <a:pt x="1974798" y="2146858"/>
                  <a:pt x="1975256" y="2160117"/>
                  <a:pt x="1975865" y="2174138"/>
                </a:cubicBezTo>
                <a:cubicBezTo>
                  <a:pt x="1976475" y="2188159"/>
                  <a:pt x="1977085" y="2201265"/>
                  <a:pt x="1977695" y="2213457"/>
                </a:cubicBezTo>
                <a:cubicBezTo>
                  <a:pt x="1978304" y="2225649"/>
                  <a:pt x="1979218" y="2237537"/>
                  <a:pt x="1980437" y="2249119"/>
                </a:cubicBezTo>
                <a:cubicBezTo>
                  <a:pt x="1982266" y="2271674"/>
                  <a:pt x="1984096" y="2290876"/>
                  <a:pt x="1985923" y="2306726"/>
                </a:cubicBezTo>
                <a:cubicBezTo>
                  <a:pt x="1987752" y="2322576"/>
                  <a:pt x="1988972" y="2330805"/>
                  <a:pt x="1989582" y="2331415"/>
                </a:cubicBezTo>
                <a:lnTo>
                  <a:pt x="2017014" y="2331415"/>
                </a:lnTo>
                <a:cubicBezTo>
                  <a:pt x="2017624" y="2330805"/>
                  <a:pt x="2018842" y="2322881"/>
                  <a:pt x="2020671" y="2307641"/>
                </a:cubicBezTo>
                <a:cubicBezTo>
                  <a:pt x="2022500" y="2291791"/>
                  <a:pt x="2024328" y="2272589"/>
                  <a:pt x="2026157" y="2250033"/>
                </a:cubicBezTo>
                <a:cubicBezTo>
                  <a:pt x="2027376" y="2238451"/>
                  <a:pt x="2028291" y="2226411"/>
                  <a:pt x="2028901" y="2213915"/>
                </a:cubicBezTo>
                <a:cubicBezTo>
                  <a:pt x="2029511" y="2201418"/>
                  <a:pt x="2030121" y="2188159"/>
                  <a:pt x="2030730" y="2174138"/>
                </a:cubicBezTo>
                <a:cubicBezTo>
                  <a:pt x="2031339" y="2160117"/>
                  <a:pt x="2031796" y="2146858"/>
                  <a:pt x="2032101" y="2134362"/>
                </a:cubicBezTo>
                <a:cubicBezTo>
                  <a:pt x="2032406" y="2121865"/>
                  <a:pt x="2032558" y="2109521"/>
                  <a:pt x="2032558" y="2097328"/>
                </a:cubicBezTo>
                <a:cubicBezTo>
                  <a:pt x="2032558" y="2085137"/>
                  <a:pt x="2032558" y="2073859"/>
                  <a:pt x="2032558" y="2063496"/>
                </a:cubicBezTo>
                <a:cubicBezTo>
                  <a:pt x="2032558" y="2053133"/>
                  <a:pt x="2032253" y="2043684"/>
                  <a:pt x="2031644" y="2035149"/>
                </a:cubicBezTo>
                <a:cubicBezTo>
                  <a:pt x="2030425" y="2017471"/>
                  <a:pt x="2028596" y="2006803"/>
                  <a:pt x="2026157" y="2003145"/>
                </a:cubicBezTo>
                <a:cubicBezTo>
                  <a:pt x="2020671" y="1999488"/>
                  <a:pt x="2013051" y="1997659"/>
                  <a:pt x="2003298" y="1997659"/>
                </a:cubicBezTo>
                <a:close/>
                <a:moveTo>
                  <a:pt x="8637879" y="1993087"/>
                </a:moveTo>
                <a:cubicBezTo>
                  <a:pt x="8635440" y="1993087"/>
                  <a:pt x="8632697" y="1993239"/>
                  <a:pt x="8629649" y="1993544"/>
                </a:cubicBezTo>
                <a:cubicBezTo>
                  <a:pt x="8626602" y="1993849"/>
                  <a:pt x="8624163" y="1994916"/>
                  <a:pt x="8622334" y="1996745"/>
                </a:cubicBezTo>
                <a:cubicBezTo>
                  <a:pt x="8621724" y="1997354"/>
                  <a:pt x="8620810" y="2005584"/>
                  <a:pt x="8619591" y="2021433"/>
                </a:cubicBezTo>
                <a:cubicBezTo>
                  <a:pt x="8618372" y="2041550"/>
                  <a:pt x="8617457" y="2061667"/>
                  <a:pt x="8616848" y="2081784"/>
                </a:cubicBezTo>
                <a:cubicBezTo>
                  <a:pt x="8616238" y="2101900"/>
                  <a:pt x="8615323" y="2122017"/>
                  <a:pt x="8614105" y="2142134"/>
                </a:cubicBezTo>
                <a:lnTo>
                  <a:pt x="8621420" y="2141220"/>
                </a:lnTo>
                <a:lnTo>
                  <a:pt x="8666225" y="2141220"/>
                </a:lnTo>
                <a:cubicBezTo>
                  <a:pt x="8668054" y="2110740"/>
                  <a:pt x="8668968" y="2086356"/>
                  <a:pt x="8668968" y="2068068"/>
                </a:cubicBezTo>
                <a:cubicBezTo>
                  <a:pt x="8668968" y="2058924"/>
                  <a:pt x="8668968" y="2050999"/>
                  <a:pt x="8668968" y="2044293"/>
                </a:cubicBezTo>
                <a:cubicBezTo>
                  <a:pt x="8668968" y="2037588"/>
                  <a:pt x="8668664" y="2031797"/>
                  <a:pt x="8668054" y="2026920"/>
                </a:cubicBezTo>
                <a:cubicBezTo>
                  <a:pt x="8666835" y="2017166"/>
                  <a:pt x="8665616" y="2010765"/>
                  <a:pt x="8664396" y="2007717"/>
                </a:cubicBezTo>
                <a:cubicBezTo>
                  <a:pt x="8661349" y="2001012"/>
                  <a:pt x="8657843" y="1996897"/>
                  <a:pt x="8653881" y="1995373"/>
                </a:cubicBezTo>
                <a:cubicBezTo>
                  <a:pt x="8649919" y="1993849"/>
                  <a:pt x="8644584" y="1993087"/>
                  <a:pt x="8637879" y="1993087"/>
                </a:cubicBezTo>
                <a:close/>
                <a:moveTo>
                  <a:pt x="3101415" y="1980285"/>
                </a:moveTo>
                <a:cubicBezTo>
                  <a:pt x="3099587" y="1981504"/>
                  <a:pt x="3095624" y="1982419"/>
                  <a:pt x="3089529" y="1983029"/>
                </a:cubicBezTo>
                <a:cubicBezTo>
                  <a:pt x="3083433" y="1983638"/>
                  <a:pt x="3077642" y="1986381"/>
                  <a:pt x="3072154" y="1991258"/>
                </a:cubicBezTo>
                <a:lnTo>
                  <a:pt x="3070327" y="2164994"/>
                </a:lnTo>
                <a:lnTo>
                  <a:pt x="3068497" y="2164994"/>
                </a:lnTo>
                <a:cubicBezTo>
                  <a:pt x="3071546" y="2165604"/>
                  <a:pt x="3076117" y="2165908"/>
                  <a:pt x="3082213" y="2165908"/>
                </a:cubicBezTo>
                <a:lnTo>
                  <a:pt x="3095014" y="2165908"/>
                </a:lnTo>
                <a:cubicBezTo>
                  <a:pt x="3098063" y="2165908"/>
                  <a:pt x="3101415" y="2165299"/>
                  <a:pt x="3105073" y="2164080"/>
                </a:cubicBezTo>
                <a:cubicBezTo>
                  <a:pt x="3108121" y="2157374"/>
                  <a:pt x="3109951" y="2148230"/>
                  <a:pt x="3110560" y="2136648"/>
                </a:cubicBezTo>
                <a:cubicBezTo>
                  <a:pt x="3111778" y="2123237"/>
                  <a:pt x="3112693" y="2109978"/>
                  <a:pt x="3113303" y="2096871"/>
                </a:cubicBezTo>
                <a:cubicBezTo>
                  <a:pt x="3113912" y="2083765"/>
                  <a:pt x="3114217" y="2070201"/>
                  <a:pt x="3114217" y="2056181"/>
                </a:cubicBezTo>
                <a:cubicBezTo>
                  <a:pt x="3114217" y="2045208"/>
                  <a:pt x="3113912" y="2034083"/>
                  <a:pt x="3113303" y="2022805"/>
                </a:cubicBezTo>
                <a:cubicBezTo>
                  <a:pt x="3112693" y="2011527"/>
                  <a:pt x="3110865" y="2000707"/>
                  <a:pt x="3107816" y="1990344"/>
                </a:cubicBezTo>
                <a:cubicBezTo>
                  <a:pt x="3105987" y="1983029"/>
                  <a:pt x="3103854" y="1979676"/>
                  <a:pt x="3101415" y="1980285"/>
                </a:cubicBezTo>
                <a:close/>
                <a:moveTo>
                  <a:pt x="8960434" y="1864157"/>
                </a:moveTo>
                <a:cubicBezTo>
                  <a:pt x="8959824" y="1864766"/>
                  <a:pt x="8959519" y="1865223"/>
                  <a:pt x="8959519" y="1865528"/>
                </a:cubicBezTo>
                <a:cubicBezTo>
                  <a:pt x="8959519" y="1865833"/>
                  <a:pt x="8959214" y="1866290"/>
                  <a:pt x="8958605" y="1866900"/>
                </a:cubicBezTo>
                <a:cubicBezTo>
                  <a:pt x="8957995" y="1867509"/>
                  <a:pt x="8957385" y="1867966"/>
                  <a:pt x="8956776" y="1868271"/>
                </a:cubicBezTo>
                <a:cubicBezTo>
                  <a:pt x="8956166" y="1868576"/>
                  <a:pt x="8955557" y="1869033"/>
                  <a:pt x="8954947" y="1869643"/>
                </a:cubicBezTo>
                <a:close/>
                <a:moveTo>
                  <a:pt x="6798259" y="1864157"/>
                </a:moveTo>
                <a:cubicBezTo>
                  <a:pt x="6797649" y="1864766"/>
                  <a:pt x="6797344" y="1865223"/>
                  <a:pt x="6797344" y="1865528"/>
                </a:cubicBezTo>
                <a:cubicBezTo>
                  <a:pt x="6797344" y="1865833"/>
                  <a:pt x="6797039" y="1866290"/>
                  <a:pt x="6796429" y="1866900"/>
                </a:cubicBezTo>
                <a:cubicBezTo>
                  <a:pt x="6795821" y="1867509"/>
                  <a:pt x="6795211" y="1867966"/>
                  <a:pt x="6794601" y="1868271"/>
                </a:cubicBezTo>
                <a:cubicBezTo>
                  <a:pt x="6793991" y="1868576"/>
                  <a:pt x="6793381" y="1869033"/>
                  <a:pt x="6792771" y="1869643"/>
                </a:cubicBezTo>
                <a:close/>
                <a:moveTo>
                  <a:pt x="2331033" y="1864157"/>
                </a:moveTo>
                <a:cubicBezTo>
                  <a:pt x="2330424" y="1864766"/>
                  <a:pt x="2330119" y="1865223"/>
                  <a:pt x="2330119" y="1865528"/>
                </a:cubicBezTo>
                <a:cubicBezTo>
                  <a:pt x="2330119" y="1865833"/>
                  <a:pt x="2329814" y="1866290"/>
                  <a:pt x="2329205" y="1866900"/>
                </a:cubicBezTo>
                <a:cubicBezTo>
                  <a:pt x="2328595" y="1867509"/>
                  <a:pt x="2327986" y="1867966"/>
                  <a:pt x="2327377" y="1868271"/>
                </a:cubicBezTo>
                <a:cubicBezTo>
                  <a:pt x="2326767" y="1868576"/>
                  <a:pt x="2326157" y="1869033"/>
                  <a:pt x="2325548" y="1869643"/>
                </a:cubicBezTo>
                <a:close/>
                <a:moveTo>
                  <a:pt x="3708196" y="1833067"/>
                </a:moveTo>
                <a:lnTo>
                  <a:pt x="3707282" y="1833981"/>
                </a:lnTo>
                <a:lnTo>
                  <a:pt x="3707282" y="1833981"/>
                </a:lnTo>
                <a:cubicBezTo>
                  <a:pt x="3707891" y="1833981"/>
                  <a:pt x="3708196" y="1833676"/>
                  <a:pt x="3708196" y="1833067"/>
                </a:cubicBezTo>
                <a:close/>
                <a:moveTo>
                  <a:pt x="9148800" y="1825752"/>
                </a:moveTo>
                <a:cubicBezTo>
                  <a:pt x="9153067" y="1825752"/>
                  <a:pt x="9157030" y="1825752"/>
                  <a:pt x="9160687" y="1825752"/>
                </a:cubicBezTo>
                <a:cubicBezTo>
                  <a:pt x="9164345" y="1825752"/>
                  <a:pt x="9167698" y="1826057"/>
                  <a:pt x="9170746" y="1826666"/>
                </a:cubicBezTo>
                <a:cubicBezTo>
                  <a:pt x="9177451" y="1827276"/>
                  <a:pt x="9182023" y="1829105"/>
                  <a:pt x="9184462" y="1832153"/>
                </a:cubicBezTo>
                <a:cubicBezTo>
                  <a:pt x="9185072" y="1833981"/>
                  <a:pt x="9185376" y="1837639"/>
                  <a:pt x="9185376" y="1843125"/>
                </a:cubicBezTo>
                <a:lnTo>
                  <a:pt x="9185376" y="1859584"/>
                </a:lnTo>
                <a:cubicBezTo>
                  <a:pt x="9185376" y="1867509"/>
                  <a:pt x="9185376" y="1876501"/>
                  <a:pt x="9185376" y="1886559"/>
                </a:cubicBezTo>
                <a:cubicBezTo>
                  <a:pt x="9185376" y="1896618"/>
                  <a:pt x="9185072" y="1907743"/>
                  <a:pt x="9184462" y="1919935"/>
                </a:cubicBezTo>
                <a:cubicBezTo>
                  <a:pt x="9183851" y="1944319"/>
                  <a:pt x="9182937" y="1971751"/>
                  <a:pt x="9181718" y="2002231"/>
                </a:cubicBezTo>
                <a:cubicBezTo>
                  <a:pt x="9181108" y="2017471"/>
                  <a:pt x="9180499" y="2033016"/>
                  <a:pt x="9179889" y="2048865"/>
                </a:cubicBezTo>
                <a:cubicBezTo>
                  <a:pt x="9179279" y="2064715"/>
                  <a:pt x="9178365" y="2081174"/>
                  <a:pt x="9177146" y="2098243"/>
                </a:cubicBezTo>
                <a:cubicBezTo>
                  <a:pt x="9175927" y="2115312"/>
                  <a:pt x="9175013" y="2132228"/>
                  <a:pt x="9174403" y="2148992"/>
                </a:cubicBezTo>
                <a:cubicBezTo>
                  <a:pt x="9173793" y="2165756"/>
                  <a:pt x="9172879" y="2182368"/>
                  <a:pt x="9171660" y="2198827"/>
                </a:cubicBezTo>
                <a:cubicBezTo>
                  <a:pt x="9170441" y="2215286"/>
                  <a:pt x="9169527" y="2231441"/>
                  <a:pt x="9168917" y="2247290"/>
                </a:cubicBezTo>
                <a:cubicBezTo>
                  <a:pt x="9168307" y="2263140"/>
                  <a:pt x="9167392" y="2278684"/>
                  <a:pt x="9166173" y="2293925"/>
                </a:cubicBezTo>
                <a:cubicBezTo>
                  <a:pt x="9164345" y="2322576"/>
                  <a:pt x="9162516" y="2349398"/>
                  <a:pt x="9160687" y="2374392"/>
                </a:cubicBezTo>
                <a:cubicBezTo>
                  <a:pt x="9160687" y="2377440"/>
                  <a:pt x="9160382" y="2382926"/>
                  <a:pt x="9159773" y="2390851"/>
                </a:cubicBezTo>
                <a:cubicBezTo>
                  <a:pt x="9159163" y="2398776"/>
                  <a:pt x="9158401" y="2407310"/>
                  <a:pt x="9157487" y="2416454"/>
                </a:cubicBezTo>
                <a:cubicBezTo>
                  <a:pt x="9156572" y="2425598"/>
                  <a:pt x="9155505" y="2433980"/>
                  <a:pt x="9154286" y="2441600"/>
                </a:cubicBezTo>
                <a:cubicBezTo>
                  <a:pt x="9153067" y="2449220"/>
                  <a:pt x="9151847" y="2454249"/>
                  <a:pt x="9150629" y="2456688"/>
                </a:cubicBezTo>
                <a:cubicBezTo>
                  <a:pt x="9148800" y="2459126"/>
                  <a:pt x="9144838" y="2461260"/>
                  <a:pt x="9138741" y="2463089"/>
                </a:cubicBezTo>
                <a:cubicBezTo>
                  <a:pt x="9124721" y="2467356"/>
                  <a:pt x="9110242" y="2470099"/>
                  <a:pt x="9095307" y="2471318"/>
                </a:cubicBezTo>
                <a:cubicBezTo>
                  <a:pt x="9080373" y="2472537"/>
                  <a:pt x="9065589" y="2473147"/>
                  <a:pt x="9050959" y="2473147"/>
                </a:cubicBezTo>
                <a:cubicBezTo>
                  <a:pt x="9045473" y="2473147"/>
                  <a:pt x="9039225" y="2472994"/>
                  <a:pt x="9032214" y="2472690"/>
                </a:cubicBezTo>
                <a:cubicBezTo>
                  <a:pt x="9025203" y="2472385"/>
                  <a:pt x="9018041" y="2471623"/>
                  <a:pt x="9010725" y="2470404"/>
                </a:cubicBezTo>
                <a:cubicBezTo>
                  <a:pt x="9003410" y="2469184"/>
                  <a:pt x="8996552" y="2467356"/>
                  <a:pt x="8990152" y="2464917"/>
                </a:cubicBezTo>
                <a:cubicBezTo>
                  <a:pt x="8983751" y="2462479"/>
                  <a:pt x="8978721" y="2459431"/>
                  <a:pt x="8975064" y="2455773"/>
                </a:cubicBezTo>
                <a:cubicBezTo>
                  <a:pt x="8973235" y="2455164"/>
                  <a:pt x="8971406" y="2447239"/>
                  <a:pt x="8969577" y="2431999"/>
                </a:cubicBezTo>
                <a:cubicBezTo>
                  <a:pt x="8966530" y="2408834"/>
                  <a:pt x="8964396" y="2385822"/>
                  <a:pt x="8963176" y="2362962"/>
                </a:cubicBezTo>
                <a:cubicBezTo>
                  <a:pt x="8961958" y="2340102"/>
                  <a:pt x="8960738" y="2317089"/>
                  <a:pt x="8959519" y="2293925"/>
                </a:cubicBezTo>
                <a:cubicBezTo>
                  <a:pt x="8958909" y="2278684"/>
                  <a:pt x="8958452" y="2263292"/>
                  <a:pt x="8958148" y="2247747"/>
                </a:cubicBezTo>
                <a:cubicBezTo>
                  <a:pt x="8957843" y="2232202"/>
                  <a:pt x="8957385" y="2216200"/>
                  <a:pt x="8956776" y="2199741"/>
                </a:cubicBezTo>
                <a:lnTo>
                  <a:pt x="8954033" y="2100986"/>
                </a:lnTo>
                <a:cubicBezTo>
                  <a:pt x="8953423" y="2084527"/>
                  <a:pt x="8953118" y="2068525"/>
                  <a:pt x="8953118" y="2052980"/>
                </a:cubicBezTo>
                <a:cubicBezTo>
                  <a:pt x="8953118" y="2037436"/>
                  <a:pt x="8953118" y="2022653"/>
                  <a:pt x="8953118" y="2008632"/>
                </a:cubicBezTo>
                <a:cubicBezTo>
                  <a:pt x="8953118" y="1988515"/>
                  <a:pt x="8953271" y="1970075"/>
                  <a:pt x="8953575" y="1953311"/>
                </a:cubicBezTo>
                <a:cubicBezTo>
                  <a:pt x="8953880" y="1936547"/>
                  <a:pt x="8954337" y="1921459"/>
                  <a:pt x="8954947" y="1908048"/>
                </a:cubicBezTo>
                <a:cubicBezTo>
                  <a:pt x="8956166" y="1884883"/>
                  <a:pt x="8957385" y="1871167"/>
                  <a:pt x="8958605" y="1866900"/>
                </a:cubicBezTo>
                <a:cubicBezTo>
                  <a:pt x="8970188" y="1860804"/>
                  <a:pt x="8984055" y="1855317"/>
                  <a:pt x="9000210" y="1850441"/>
                </a:cubicBezTo>
                <a:cubicBezTo>
                  <a:pt x="9016364" y="1845564"/>
                  <a:pt x="9033129" y="1841297"/>
                  <a:pt x="9050502" y="1837639"/>
                </a:cubicBezTo>
                <a:cubicBezTo>
                  <a:pt x="9067875" y="1833981"/>
                  <a:pt x="9085249" y="1831086"/>
                  <a:pt x="9102623" y="1828952"/>
                </a:cubicBezTo>
                <a:cubicBezTo>
                  <a:pt x="9119996" y="1826819"/>
                  <a:pt x="9135389" y="1825752"/>
                  <a:pt x="9148800" y="1825752"/>
                </a:cubicBezTo>
                <a:close/>
                <a:moveTo>
                  <a:pt x="6986625" y="1825752"/>
                </a:moveTo>
                <a:cubicBezTo>
                  <a:pt x="6990892" y="1825752"/>
                  <a:pt x="6994854" y="1825752"/>
                  <a:pt x="6998512" y="1825752"/>
                </a:cubicBezTo>
                <a:cubicBezTo>
                  <a:pt x="7002169" y="1825752"/>
                  <a:pt x="7005523" y="1826057"/>
                  <a:pt x="7008570" y="1826666"/>
                </a:cubicBezTo>
                <a:cubicBezTo>
                  <a:pt x="7015276" y="1827276"/>
                  <a:pt x="7019848" y="1829105"/>
                  <a:pt x="7022286" y="1832153"/>
                </a:cubicBezTo>
                <a:cubicBezTo>
                  <a:pt x="7022896" y="1833981"/>
                  <a:pt x="7023201" y="1837639"/>
                  <a:pt x="7023201" y="1843125"/>
                </a:cubicBezTo>
                <a:lnTo>
                  <a:pt x="7023201" y="1859584"/>
                </a:lnTo>
                <a:cubicBezTo>
                  <a:pt x="7023201" y="1867509"/>
                  <a:pt x="7023201" y="1876501"/>
                  <a:pt x="7023201" y="1886559"/>
                </a:cubicBezTo>
                <a:cubicBezTo>
                  <a:pt x="7023201" y="1896618"/>
                  <a:pt x="7022896" y="1907743"/>
                  <a:pt x="7022286" y="1919935"/>
                </a:cubicBezTo>
                <a:cubicBezTo>
                  <a:pt x="7021677" y="1944319"/>
                  <a:pt x="7020763" y="1971751"/>
                  <a:pt x="7019543" y="2002231"/>
                </a:cubicBezTo>
                <a:cubicBezTo>
                  <a:pt x="7018933" y="2017471"/>
                  <a:pt x="7018324" y="2033016"/>
                  <a:pt x="7017715" y="2048865"/>
                </a:cubicBezTo>
                <a:cubicBezTo>
                  <a:pt x="7017105" y="2064715"/>
                  <a:pt x="7016191" y="2081174"/>
                  <a:pt x="7014971" y="2098243"/>
                </a:cubicBezTo>
                <a:cubicBezTo>
                  <a:pt x="7013753" y="2115312"/>
                  <a:pt x="7012838" y="2132228"/>
                  <a:pt x="7012228" y="2148992"/>
                </a:cubicBezTo>
                <a:cubicBezTo>
                  <a:pt x="7011618" y="2165756"/>
                  <a:pt x="7010705" y="2182368"/>
                  <a:pt x="7009485" y="2198827"/>
                </a:cubicBezTo>
                <a:cubicBezTo>
                  <a:pt x="7008266" y="2215286"/>
                  <a:pt x="7007351" y="2231441"/>
                  <a:pt x="7006742" y="2247290"/>
                </a:cubicBezTo>
                <a:cubicBezTo>
                  <a:pt x="7006132" y="2263140"/>
                  <a:pt x="7005217" y="2278684"/>
                  <a:pt x="7003999" y="2293925"/>
                </a:cubicBezTo>
                <a:cubicBezTo>
                  <a:pt x="7002169" y="2322576"/>
                  <a:pt x="7000341" y="2349398"/>
                  <a:pt x="6998512" y="2374392"/>
                </a:cubicBezTo>
                <a:cubicBezTo>
                  <a:pt x="6998512" y="2377440"/>
                  <a:pt x="6998207" y="2382926"/>
                  <a:pt x="6997597" y="2390851"/>
                </a:cubicBezTo>
                <a:cubicBezTo>
                  <a:pt x="6996989" y="2398776"/>
                  <a:pt x="6996226" y="2407310"/>
                  <a:pt x="6995311" y="2416454"/>
                </a:cubicBezTo>
                <a:cubicBezTo>
                  <a:pt x="6994397" y="2425598"/>
                  <a:pt x="6993331" y="2433980"/>
                  <a:pt x="6992111" y="2441600"/>
                </a:cubicBezTo>
                <a:cubicBezTo>
                  <a:pt x="6990892" y="2449220"/>
                  <a:pt x="6989673" y="2454249"/>
                  <a:pt x="6988453" y="2456688"/>
                </a:cubicBezTo>
                <a:cubicBezTo>
                  <a:pt x="6986625" y="2459126"/>
                  <a:pt x="6982663" y="2461260"/>
                  <a:pt x="6976567" y="2463089"/>
                </a:cubicBezTo>
                <a:cubicBezTo>
                  <a:pt x="6962545" y="2467356"/>
                  <a:pt x="6948067" y="2470099"/>
                  <a:pt x="6933133" y="2471318"/>
                </a:cubicBezTo>
                <a:cubicBezTo>
                  <a:pt x="6918197" y="2472537"/>
                  <a:pt x="6903415" y="2473147"/>
                  <a:pt x="6888784" y="2473147"/>
                </a:cubicBezTo>
                <a:cubicBezTo>
                  <a:pt x="6883297" y="2473147"/>
                  <a:pt x="6877049" y="2472994"/>
                  <a:pt x="6870039" y="2472690"/>
                </a:cubicBezTo>
                <a:cubicBezTo>
                  <a:pt x="6863029" y="2472385"/>
                  <a:pt x="6855865" y="2471623"/>
                  <a:pt x="6848551" y="2470404"/>
                </a:cubicBezTo>
                <a:cubicBezTo>
                  <a:pt x="6841235" y="2469184"/>
                  <a:pt x="6834377" y="2467356"/>
                  <a:pt x="6827977" y="2464917"/>
                </a:cubicBezTo>
                <a:cubicBezTo>
                  <a:pt x="6821575" y="2462479"/>
                  <a:pt x="6816547" y="2459431"/>
                  <a:pt x="6812889" y="2455773"/>
                </a:cubicBezTo>
                <a:cubicBezTo>
                  <a:pt x="6811060" y="2455164"/>
                  <a:pt x="6809231" y="2447239"/>
                  <a:pt x="6807402" y="2431999"/>
                </a:cubicBezTo>
                <a:cubicBezTo>
                  <a:pt x="6804355" y="2408834"/>
                  <a:pt x="6802221" y="2385822"/>
                  <a:pt x="6801001" y="2362962"/>
                </a:cubicBezTo>
                <a:cubicBezTo>
                  <a:pt x="6799783" y="2340102"/>
                  <a:pt x="6798563" y="2317089"/>
                  <a:pt x="6797344" y="2293925"/>
                </a:cubicBezTo>
                <a:cubicBezTo>
                  <a:pt x="6796734" y="2278684"/>
                  <a:pt x="6796277" y="2263292"/>
                  <a:pt x="6795972" y="2247747"/>
                </a:cubicBezTo>
                <a:cubicBezTo>
                  <a:pt x="6795668" y="2232202"/>
                  <a:pt x="6795211" y="2216200"/>
                  <a:pt x="6794601" y="2199741"/>
                </a:cubicBezTo>
                <a:lnTo>
                  <a:pt x="6791858" y="2100986"/>
                </a:lnTo>
                <a:cubicBezTo>
                  <a:pt x="6791248" y="2084527"/>
                  <a:pt x="6790943" y="2068525"/>
                  <a:pt x="6790943" y="2052980"/>
                </a:cubicBezTo>
                <a:cubicBezTo>
                  <a:pt x="6790943" y="2037436"/>
                  <a:pt x="6790943" y="2022653"/>
                  <a:pt x="6790943" y="2008632"/>
                </a:cubicBezTo>
                <a:cubicBezTo>
                  <a:pt x="6790943" y="1988515"/>
                  <a:pt x="6791095" y="1970075"/>
                  <a:pt x="6791401" y="1953311"/>
                </a:cubicBezTo>
                <a:cubicBezTo>
                  <a:pt x="6791705" y="1936547"/>
                  <a:pt x="6792163" y="1921459"/>
                  <a:pt x="6792771" y="1908048"/>
                </a:cubicBezTo>
                <a:cubicBezTo>
                  <a:pt x="6793991" y="1884883"/>
                  <a:pt x="6795211" y="1871167"/>
                  <a:pt x="6796429" y="1866900"/>
                </a:cubicBezTo>
                <a:cubicBezTo>
                  <a:pt x="6808012" y="1860804"/>
                  <a:pt x="6821881" y="1855317"/>
                  <a:pt x="6838035" y="1850441"/>
                </a:cubicBezTo>
                <a:cubicBezTo>
                  <a:pt x="6854189" y="1845564"/>
                  <a:pt x="6870953" y="1841297"/>
                  <a:pt x="6888327" y="1837639"/>
                </a:cubicBezTo>
                <a:cubicBezTo>
                  <a:pt x="6905701" y="1833981"/>
                  <a:pt x="6923074" y="1831086"/>
                  <a:pt x="6940447" y="1828952"/>
                </a:cubicBezTo>
                <a:cubicBezTo>
                  <a:pt x="6957821" y="1826819"/>
                  <a:pt x="6973213" y="1825752"/>
                  <a:pt x="6986625" y="1825752"/>
                </a:cubicBezTo>
                <a:close/>
                <a:moveTo>
                  <a:pt x="2519400" y="1825752"/>
                </a:moveTo>
                <a:cubicBezTo>
                  <a:pt x="2523668" y="1825752"/>
                  <a:pt x="2527629" y="1825752"/>
                  <a:pt x="2531288" y="1825752"/>
                </a:cubicBezTo>
                <a:cubicBezTo>
                  <a:pt x="2534944" y="1825752"/>
                  <a:pt x="2538299" y="1826057"/>
                  <a:pt x="2541346" y="1826666"/>
                </a:cubicBezTo>
                <a:cubicBezTo>
                  <a:pt x="2548051" y="1827276"/>
                  <a:pt x="2552623" y="1829105"/>
                  <a:pt x="2555062" y="1832153"/>
                </a:cubicBezTo>
                <a:cubicBezTo>
                  <a:pt x="2555671" y="1833981"/>
                  <a:pt x="2555976" y="1837639"/>
                  <a:pt x="2555976" y="1843125"/>
                </a:cubicBezTo>
                <a:lnTo>
                  <a:pt x="2555976" y="1859584"/>
                </a:lnTo>
                <a:cubicBezTo>
                  <a:pt x="2555976" y="1867509"/>
                  <a:pt x="2555976" y="1876501"/>
                  <a:pt x="2555976" y="1886559"/>
                </a:cubicBezTo>
                <a:cubicBezTo>
                  <a:pt x="2555976" y="1896618"/>
                  <a:pt x="2555671" y="1907743"/>
                  <a:pt x="2555062" y="1919935"/>
                </a:cubicBezTo>
                <a:cubicBezTo>
                  <a:pt x="2554452" y="1944319"/>
                  <a:pt x="2553538" y="1971751"/>
                  <a:pt x="2552318" y="2002231"/>
                </a:cubicBezTo>
                <a:cubicBezTo>
                  <a:pt x="2551709" y="2017471"/>
                  <a:pt x="2551100" y="2033016"/>
                  <a:pt x="2550490" y="2048865"/>
                </a:cubicBezTo>
                <a:cubicBezTo>
                  <a:pt x="2549881" y="2064715"/>
                  <a:pt x="2548965" y="2081174"/>
                  <a:pt x="2547746" y="2098243"/>
                </a:cubicBezTo>
                <a:cubicBezTo>
                  <a:pt x="2546527" y="2115312"/>
                  <a:pt x="2545613" y="2132228"/>
                  <a:pt x="2545003" y="2148992"/>
                </a:cubicBezTo>
                <a:cubicBezTo>
                  <a:pt x="2544394" y="2165756"/>
                  <a:pt x="2543480" y="2182368"/>
                  <a:pt x="2542260" y="2198827"/>
                </a:cubicBezTo>
                <a:cubicBezTo>
                  <a:pt x="2541041" y="2215286"/>
                  <a:pt x="2540126" y="2231441"/>
                  <a:pt x="2539517" y="2247290"/>
                </a:cubicBezTo>
                <a:cubicBezTo>
                  <a:pt x="2538907" y="2263140"/>
                  <a:pt x="2537993" y="2278684"/>
                  <a:pt x="2536774" y="2293925"/>
                </a:cubicBezTo>
                <a:cubicBezTo>
                  <a:pt x="2534944" y="2322576"/>
                  <a:pt x="2533116" y="2349398"/>
                  <a:pt x="2531288" y="2374392"/>
                </a:cubicBezTo>
                <a:cubicBezTo>
                  <a:pt x="2531288" y="2377440"/>
                  <a:pt x="2530983" y="2382926"/>
                  <a:pt x="2530373" y="2390851"/>
                </a:cubicBezTo>
                <a:cubicBezTo>
                  <a:pt x="2529764" y="2398776"/>
                  <a:pt x="2529001" y="2407310"/>
                  <a:pt x="2528086" y="2416454"/>
                </a:cubicBezTo>
                <a:cubicBezTo>
                  <a:pt x="2527172" y="2425598"/>
                  <a:pt x="2526105" y="2433980"/>
                  <a:pt x="2524886" y="2441600"/>
                </a:cubicBezTo>
                <a:cubicBezTo>
                  <a:pt x="2523668" y="2449220"/>
                  <a:pt x="2522448" y="2454249"/>
                  <a:pt x="2521229" y="2456688"/>
                </a:cubicBezTo>
                <a:cubicBezTo>
                  <a:pt x="2519400" y="2459126"/>
                  <a:pt x="2515438" y="2461260"/>
                  <a:pt x="2509342" y="2463089"/>
                </a:cubicBezTo>
                <a:cubicBezTo>
                  <a:pt x="2495320" y="2467356"/>
                  <a:pt x="2480843" y="2470099"/>
                  <a:pt x="2465907" y="2471318"/>
                </a:cubicBezTo>
                <a:cubicBezTo>
                  <a:pt x="2450973" y="2472537"/>
                  <a:pt x="2436189" y="2473147"/>
                  <a:pt x="2421559" y="2473147"/>
                </a:cubicBezTo>
                <a:cubicBezTo>
                  <a:pt x="2416073" y="2473147"/>
                  <a:pt x="2409825" y="2472994"/>
                  <a:pt x="2402814" y="2472690"/>
                </a:cubicBezTo>
                <a:cubicBezTo>
                  <a:pt x="2395804" y="2472385"/>
                  <a:pt x="2388641" y="2471623"/>
                  <a:pt x="2381325" y="2470404"/>
                </a:cubicBezTo>
                <a:cubicBezTo>
                  <a:pt x="2374010" y="2469184"/>
                  <a:pt x="2367152" y="2467356"/>
                  <a:pt x="2360752" y="2464917"/>
                </a:cubicBezTo>
                <a:cubicBezTo>
                  <a:pt x="2354351" y="2462479"/>
                  <a:pt x="2349322" y="2459431"/>
                  <a:pt x="2345665" y="2455773"/>
                </a:cubicBezTo>
                <a:cubicBezTo>
                  <a:pt x="2343835" y="2455164"/>
                  <a:pt x="2342006" y="2447239"/>
                  <a:pt x="2340178" y="2431999"/>
                </a:cubicBezTo>
                <a:cubicBezTo>
                  <a:pt x="2337130" y="2408834"/>
                  <a:pt x="2334996" y="2385822"/>
                  <a:pt x="2333778" y="2362962"/>
                </a:cubicBezTo>
                <a:cubicBezTo>
                  <a:pt x="2332558" y="2340102"/>
                  <a:pt x="2331338" y="2317089"/>
                  <a:pt x="2330119" y="2293925"/>
                </a:cubicBezTo>
                <a:cubicBezTo>
                  <a:pt x="2329509" y="2278684"/>
                  <a:pt x="2329052" y="2263292"/>
                  <a:pt x="2328747" y="2247747"/>
                </a:cubicBezTo>
                <a:cubicBezTo>
                  <a:pt x="2328443" y="2232202"/>
                  <a:pt x="2327986" y="2216200"/>
                  <a:pt x="2327377" y="2199741"/>
                </a:cubicBezTo>
                <a:lnTo>
                  <a:pt x="2324633" y="2100986"/>
                </a:lnTo>
                <a:cubicBezTo>
                  <a:pt x="2324023" y="2084527"/>
                  <a:pt x="2323718" y="2068525"/>
                  <a:pt x="2323718" y="2052980"/>
                </a:cubicBezTo>
                <a:cubicBezTo>
                  <a:pt x="2323718" y="2037436"/>
                  <a:pt x="2323718" y="2022653"/>
                  <a:pt x="2323718" y="2008632"/>
                </a:cubicBezTo>
                <a:cubicBezTo>
                  <a:pt x="2323718" y="1988515"/>
                  <a:pt x="2323871" y="1970075"/>
                  <a:pt x="2324175" y="1953311"/>
                </a:cubicBezTo>
                <a:cubicBezTo>
                  <a:pt x="2324480" y="1936547"/>
                  <a:pt x="2324938" y="1921459"/>
                  <a:pt x="2325548" y="1908048"/>
                </a:cubicBezTo>
                <a:cubicBezTo>
                  <a:pt x="2326767" y="1884883"/>
                  <a:pt x="2327986" y="1871167"/>
                  <a:pt x="2329205" y="1866900"/>
                </a:cubicBezTo>
                <a:cubicBezTo>
                  <a:pt x="2340787" y="1860804"/>
                  <a:pt x="2354655" y="1855317"/>
                  <a:pt x="2370810" y="1850441"/>
                </a:cubicBezTo>
                <a:cubicBezTo>
                  <a:pt x="2386964" y="1845564"/>
                  <a:pt x="2403728" y="1841297"/>
                  <a:pt x="2421102" y="1837639"/>
                </a:cubicBezTo>
                <a:cubicBezTo>
                  <a:pt x="2438476" y="1833981"/>
                  <a:pt x="2455849" y="1831086"/>
                  <a:pt x="2473223" y="1828952"/>
                </a:cubicBezTo>
                <a:cubicBezTo>
                  <a:pt x="2490597" y="1826819"/>
                  <a:pt x="2505989" y="1825752"/>
                  <a:pt x="2519400" y="1825752"/>
                </a:cubicBezTo>
                <a:close/>
                <a:moveTo>
                  <a:pt x="5254294" y="1822094"/>
                </a:moveTo>
                <a:cubicBezTo>
                  <a:pt x="5279897" y="1822094"/>
                  <a:pt x="5295442" y="1824837"/>
                  <a:pt x="5300929" y="1830324"/>
                </a:cubicBezTo>
                <a:cubicBezTo>
                  <a:pt x="5306415" y="1837029"/>
                  <a:pt x="5310987" y="1854708"/>
                  <a:pt x="5314645" y="1883359"/>
                </a:cubicBezTo>
                <a:cubicBezTo>
                  <a:pt x="5322569" y="1944319"/>
                  <a:pt x="5327446" y="2005279"/>
                  <a:pt x="5329275" y="2066239"/>
                </a:cubicBezTo>
                <a:cubicBezTo>
                  <a:pt x="5331103" y="2127199"/>
                  <a:pt x="5332018" y="2188159"/>
                  <a:pt x="5332018" y="2249119"/>
                </a:cubicBezTo>
                <a:lnTo>
                  <a:pt x="5332018" y="2315870"/>
                </a:lnTo>
                <a:cubicBezTo>
                  <a:pt x="5332018" y="2318918"/>
                  <a:pt x="5331865" y="2326538"/>
                  <a:pt x="5331561" y="2338730"/>
                </a:cubicBezTo>
                <a:cubicBezTo>
                  <a:pt x="5331256" y="2350922"/>
                  <a:pt x="5330799" y="2363724"/>
                  <a:pt x="5330189" y="2377135"/>
                </a:cubicBezTo>
                <a:cubicBezTo>
                  <a:pt x="5329579" y="2390546"/>
                  <a:pt x="5328817" y="2402891"/>
                  <a:pt x="5327903" y="2414168"/>
                </a:cubicBezTo>
                <a:cubicBezTo>
                  <a:pt x="5326989" y="2425446"/>
                  <a:pt x="5325923" y="2431694"/>
                  <a:pt x="5324703" y="2432913"/>
                </a:cubicBezTo>
                <a:cubicBezTo>
                  <a:pt x="5317997" y="2439619"/>
                  <a:pt x="5307786" y="2446325"/>
                  <a:pt x="5294070" y="2453030"/>
                </a:cubicBezTo>
                <a:cubicBezTo>
                  <a:pt x="5280354" y="2459736"/>
                  <a:pt x="5265572" y="2465679"/>
                  <a:pt x="5249721" y="2470861"/>
                </a:cubicBezTo>
                <a:cubicBezTo>
                  <a:pt x="5233873" y="2476042"/>
                  <a:pt x="5218175" y="2480310"/>
                  <a:pt x="5202631" y="2483663"/>
                </a:cubicBezTo>
                <a:cubicBezTo>
                  <a:pt x="5187085" y="2487015"/>
                  <a:pt x="5173827" y="2488692"/>
                  <a:pt x="5162853" y="2488692"/>
                </a:cubicBezTo>
                <a:cubicBezTo>
                  <a:pt x="5152491" y="2488692"/>
                  <a:pt x="5140604" y="2483358"/>
                  <a:pt x="5127193" y="2472690"/>
                </a:cubicBezTo>
                <a:cubicBezTo>
                  <a:pt x="5113781" y="2462022"/>
                  <a:pt x="5100371" y="2449525"/>
                  <a:pt x="5086959" y="2435199"/>
                </a:cubicBezTo>
                <a:cubicBezTo>
                  <a:pt x="5073547" y="2420874"/>
                  <a:pt x="5061203" y="2406091"/>
                  <a:pt x="5049925" y="2390851"/>
                </a:cubicBezTo>
                <a:cubicBezTo>
                  <a:pt x="5038648" y="2375611"/>
                  <a:pt x="5029657" y="2363419"/>
                  <a:pt x="5022951" y="2354275"/>
                </a:cubicBezTo>
                <a:cubicBezTo>
                  <a:pt x="5008320" y="2334158"/>
                  <a:pt x="4996433" y="2318613"/>
                  <a:pt x="4987289" y="2307641"/>
                </a:cubicBezTo>
                <a:cubicBezTo>
                  <a:pt x="4988509" y="2317394"/>
                  <a:pt x="4989423" y="2330196"/>
                  <a:pt x="4990033" y="2346045"/>
                </a:cubicBezTo>
                <a:lnTo>
                  <a:pt x="4992775" y="2392680"/>
                </a:lnTo>
                <a:cubicBezTo>
                  <a:pt x="4993385" y="2400605"/>
                  <a:pt x="4993689" y="2408072"/>
                  <a:pt x="4993689" y="2415083"/>
                </a:cubicBezTo>
                <a:cubicBezTo>
                  <a:pt x="4993689" y="2422093"/>
                  <a:pt x="4993689" y="2428951"/>
                  <a:pt x="4993689" y="2435657"/>
                </a:cubicBezTo>
                <a:cubicBezTo>
                  <a:pt x="4993689" y="2448458"/>
                  <a:pt x="4992775" y="2456688"/>
                  <a:pt x="4990947" y="2460345"/>
                </a:cubicBezTo>
                <a:cubicBezTo>
                  <a:pt x="4986680" y="2463393"/>
                  <a:pt x="4979974" y="2465832"/>
                  <a:pt x="4970830" y="2467660"/>
                </a:cubicBezTo>
                <a:cubicBezTo>
                  <a:pt x="4961686" y="2469489"/>
                  <a:pt x="4951780" y="2470861"/>
                  <a:pt x="4941112" y="2471775"/>
                </a:cubicBezTo>
                <a:cubicBezTo>
                  <a:pt x="4930444" y="2472690"/>
                  <a:pt x="4920234" y="2473147"/>
                  <a:pt x="4910480" y="2473147"/>
                </a:cubicBezTo>
                <a:cubicBezTo>
                  <a:pt x="4900726" y="2473147"/>
                  <a:pt x="4893106" y="2473147"/>
                  <a:pt x="4887620" y="2473147"/>
                </a:cubicBezTo>
                <a:cubicBezTo>
                  <a:pt x="4883962" y="2473147"/>
                  <a:pt x="4877714" y="2472994"/>
                  <a:pt x="4868875" y="2472690"/>
                </a:cubicBezTo>
                <a:cubicBezTo>
                  <a:pt x="4860035" y="2472385"/>
                  <a:pt x="4850587" y="2471928"/>
                  <a:pt x="4840528" y="2471318"/>
                </a:cubicBezTo>
                <a:cubicBezTo>
                  <a:pt x="4830470" y="2470708"/>
                  <a:pt x="4821173" y="2469794"/>
                  <a:pt x="4812639" y="2468575"/>
                </a:cubicBezTo>
                <a:cubicBezTo>
                  <a:pt x="4804105" y="2467356"/>
                  <a:pt x="4798619" y="2465527"/>
                  <a:pt x="4796180" y="2463089"/>
                </a:cubicBezTo>
                <a:cubicBezTo>
                  <a:pt x="4793132" y="2436876"/>
                  <a:pt x="4790846" y="2410968"/>
                  <a:pt x="4789322" y="2385365"/>
                </a:cubicBezTo>
                <a:cubicBezTo>
                  <a:pt x="4787798" y="2359761"/>
                  <a:pt x="4786426" y="2333853"/>
                  <a:pt x="4785207" y="2307641"/>
                </a:cubicBezTo>
                <a:cubicBezTo>
                  <a:pt x="4783988" y="2278380"/>
                  <a:pt x="4783074" y="2249424"/>
                  <a:pt x="4782464" y="2220773"/>
                </a:cubicBezTo>
                <a:cubicBezTo>
                  <a:pt x="4781855" y="2192121"/>
                  <a:pt x="4781549" y="2163165"/>
                  <a:pt x="4781549" y="2133905"/>
                </a:cubicBezTo>
                <a:lnTo>
                  <a:pt x="4781549" y="2040636"/>
                </a:lnTo>
                <a:cubicBezTo>
                  <a:pt x="4781549" y="2026005"/>
                  <a:pt x="4781702" y="2012137"/>
                  <a:pt x="4782007" y="1999031"/>
                </a:cubicBezTo>
                <a:cubicBezTo>
                  <a:pt x="4782312" y="1985924"/>
                  <a:pt x="4782768" y="1973580"/>
                  <a:pt x="4783378" y="1961997"/>
                </a:cubicBezTo>
                <a:cubicBezTo>
                  <a:pt x="4783988" y="1948586"/>
                  <a:pt x="4784445" y="1935937"/>
                  <a:pt x="4784750" y="1924050"/>
                </a:cubicBezTo>
                <a:cubicBezTo>
                  <a:pt x="4785055" y="1912162"/>
                  <a:pt x="4785207" y="1901037"/>
                  <a:pt x="4785207" y="1890674"/>
                </a:cubicBezTo>
                <a:lnTo>
                  <a:pt x="4786122" y="1889760"/>
                </a:lnTo>
                <a:cubicBezTo>
                  <a:pt x="4794656" y="1883664"/>
                  <a:pt x="4805476" y="1877111"/>
                  <a:pt x="4818583" y="1870100"/>
                </a:cubicBezTo>
                <a:cubicBezTo>
                  <a:pt x="4831689" y="1863090"/>
                  <a:pt x="4845862" y="1856689"/>
                  <a:pt x="4861102" y="1850898"/>
                </a:cubicBezTo>
                <a:cubicBezTo>
                  <a:pt x="4876342" y="1845107"/>
                  <a:pt x="4891278" y="1840230"/>
                  <a:pt x="4905908" y="1836267"/>
                </a:cubicBezTo>
                <a:cubicBezTo>
                  <a:pt x="4920538" y="1832305"/>
                  <a:pt x="4933339" y="1830324"/>
                  <a:pt x="4944313" y="1830324"/>
                </a:cubicBezTo>
                <a:cubicBezTo>
                  <a:pt x="4947361" y="1830324"/>
                  <a:pt x="4951933" y="1830933"/>
                  <a:pt x="4958029" y="1832153"/>
                </a:cubicBezTo>
                <a:cubicBezTo>
                  <a:pt x="4962296" y="1833372"/>
                  <a:pt x="4967021" y="1837791"/>
                  <a:pt x="4972202" y="1845411"/>
                </a:cubicBezTo>
                <a:cubicBezTo>
                  <a:pt x="4977384" y="1853031"/>
                  <a:pt x="4982565" y="1861413"/>
                  <a:pt x="4987747" y="1870557"/>
                </a:cubicBezTo>
                <a:cubicBezTo>
                  <a:pt x="4992928" y="1879701"/>
                  <a:pt x="4997501" y="1888693"/>
                  <a:pt x="5001463" y="1897532"/>
                </a:cubicBezTo>
                <a:cubicBezTo>
                  <a:pt x="5005425" y="1906371"/>
                  <a:pt x="5008320" y="1912620"/>
                  <a:pt x="5010149" y="1916277"/>
                </a:cubicBezTo>
                <a:cubicBezTo>
                  <a:pt x="5015026" y="1927860"/>
                  <a:pt x="5020208" y="1939747"/>
                  <a:pt x="5025694" y="1951939"/>
                </a:cubicBezTo>
                <a:cubicBezTo>
                  <a:pt x="5031181" y="1964131"/>
                  <a:pt x="5036667" y="1976933"/>
                  <a:pt x="5042153" y="1990344"/>
                </a:cubicBezTo>
                <a:cubicBezTo>
                  <a:pt x="5047639" y="2003755"/>
                  <a:pt x="5053126" y="2016709"/>
                  <a:pt x="5058613" y="2029206"/>
                </a:cubicBezTo>
                <a:cubicBezTo>
                  <a:pt x="5064099" y="2041703"/>
                  <a:pt x="5069281" y="2054047"/>
                  <a:pt x="5074157" y="2066239"/>
                </a:cubicBezTo>
                <a:cubicBezTo>
                  <a:pt x="5079034" y="2078431"/>
                  <a:pt x="5083759" y="2089708"/>
                  <a:pt x="5088331" y="2100072"/>
                </a:cubicBezTo>
                <a:cubicBezTo>
                  <a:pt x="5092902" y="2110435"/>
                  <a:pt x="5097323" y="2119884"/>
                  <a:pt x="5101589" y="2128418"/>
                </a:cubicBezTo>
                <a:cubicBezTo>
                  <a:pt x="5110124" y="2146706"/>
                  <a:pt x="5116525" y="2158289"/>
                  <a:pt x="5120792" y="2163165"/>
                </a:cubicBezTo>
                <a:cubicBezTo>
                  <a:pt x="5120182" y="2156460"/>
                  <a:pt x="5119573" y="2148535"/>
                  <a:pt x="5118963" y="2139391"/>
                </a:cubicBezTo>
                <a:cubicBezTo>
                  <a:pt x="5118353" y="2130247"/>
                  <a:pt x="5117439" y="2120189"/>
                  <a:pt x="5116219" y="2109216"/>
                </a:cubicBezTo>
                <a:cubicBezTo>
                  <a:pt x="5115001" y="2098243"/>
                  <a:pt x="5114087" y="2086813"/>
                  <a:pt x="5113477" y="2074926"/>
                </a:cubicBezTo>
                <a:cubicBezTo>
                  <a:pt x="5112867" y="2063039"/>
                  <a:pt x="5111952" y="2050999"/>
                  <a:pt x="5110733" y="2038807"/>
                </a:cubicBezTo>
                <a:lnTo>
                  <a:pt x="5105247" y="1964741"/>
                </a:lnTo>
                <a:cubicBezTo>
                  <a:pt x="5103418" y="1939747"/>
                  <a:pt x="5102503" y="1918716"/>
                  <a:pt x="5102503" y="1901647"/>
                </a:cubicBezTo>
                <a:cubicBezTo>
                  <a:pt x="5102503" y="1880921"/>
                  <a:pt x="5104027" y="1866595"/>
                  <a:pt x="5107075" y="1858670"/>
                </a:cubicBezTo>
                <a:cubicBezTo>
                  <a:pt x="5128411" y="1847088"/>
                  <a:pt x="5152186" y="1838096"/>
                  <a:pt x="5178399" y="1831695"/>
                </a:cubicBezTo>
                <a:cubicBezTo>
                  <a:pt x="5204611" y="1825295"/>
                  <a:pt x="5229910" y="1822094"/>
                  <a:pt x="5254294" y="1822094"/>
                </a:cubicBezTo>
                <a:close/>
                <a:moveTo>
                  <a:pt x="472745" y="1822094"/>
                </a:moveTo>
                <a:cubicBezTo>
                  <a:pt x="498348" y="1822094"/>
                  <a:pt x="513893" y="1824837"/>
                  <a:pt x="519379" y="1830324"/>
                </a:cubicBezTo>
                <a:cubicBezTo>
                  <a:pt x="524866" y="1837029"/>
                  <a:pt x="529438" y="1854708"/>
                  <a:pt x="533095" y="1883359"/>
                </a:cubicBezTo>
                <a:cubicBezTo>
                  <a:pt x="541020" y="1944319"/>
                  <a:pt x="545897" y="2005279"/>
                  <a:pt x="547725" y="2066239"/>
                </a:cubicBezTo>
                <a:cubicBezTo>
                  <a:pt x="549554" y="2127199"/>
                  <a:pt x="550469" y="2188159"/>
                  <a:pt x="550469" y="2249119"/>
                </a:cubicBezTo>
                <a:lnTo>
                  <a:pt x="550469" y="2315870"/>
                </a:lnTo>
                <a:cubicBezTo>
                  <a:pt x="550469" y="2318918"/>
                  <a:pt x="550316" y="2326538"/>
                  <a:pt x="550011" y="2338730"/>
                </a:cubicBezTo>
                <a:cubicBezTo>
                  <a:pt x="549707" y="2350922"/>
                  <a:pt x="549250" y="2363724"/>
                  <a:pt x="548640" y="2377135"/>
                </a:cubicBezTo>
                <a:cubicBezTo>
                  <a:pt x="548030" y="2390546"/>
                  <a:pt x="547268" y="2402891"/>
                  <a:pt x="546354" y="2414168"/>
                </a:cubicBezTo>
                <a:cubicBezTo>
                  <a:pt x="545439" y="2425446"/>
                  <a:pt x="544373" y="2431694"/>
                  <a:pt x="543153" y="2432913"/>
                </a:cubicBezTo>
                <a:cubicBezTo>
                  <a:pt x="536448" y="2439619"/>
                  <a:pt x="526237" y="2446325"/>
                  <a:pt x="512521" y="2453030"/>
                </a:cubicBezTo>
                <a:cubicBezTo>
                  <a:pt x="498805" y="2459736"/>
                  <a:pt x="484022" y="2465679"/>
                  <a:pt x="468173" y="2470861"/>
                </a:cubicBezTo>
                <a:cubicBezTo>
                  <a:pt x="452323" y="2476042"/>
                  <a:pt x="436626" y="2480310"/>
                  <a:pt x="421081" y="2483663"/>
                </a:cubicBezTo>
                <a:cubicBezTo>
                  <a:pt x="405536" y="2487015"/>
                  <a:pt x="392278" y="2488692"/>
                  <a:pt x="381305" y="2488692"/>
                </a:cubicBezTo>
                <a:cubicBezTo>
                  <a:pt x="370941" y="2488692"/>
                  <a:pt x="359054" y="2483358"/>
                  <a:pt x="345643" y="2472690"/>
                </a:cubicBezTo>
                <a:cubicBezTo>
                  <a:pt x="332232" y="2462022"/>
                  <a:pt x="318821" y="2449525"/>
                  <a:pt x="305409" y="2435199"/>
                </a:cubicBezTo>
                <a:cubicBezTo>
                  <a:pt x="291998" y="2420874"/>
                  <a:pt x="279654" y="2406091"/>
                  <a:pt x="268376" y="2390851"/>
                </a:cubicBezTo>
                <a:cubicBezTo>
                  <a:pt x="257099" y="2375611"/>
                  <a:pt x="248107" y="2363419"/>
                  <a:pt x="241402" y="2354275"/>
                </a:cubicBezTo>
                <a:cubicBezTo>
                  <a:pt x="226771" y="2334158"/>
                  <a:pt x="214884" y="2318613"/>
                  <a:pt x="205740" y="2307641"/>
                </a:cubicBezTo>
                <a:cubicBezTo>
                  <a:pt x="206959" y="2317394"/>
                  <a:pt x="207873" y="2330196"/>
                  <a:pt x="208483" y="2346045"/>
                </a:cubicBezTo>
                <a:lnTo>
                  <a:pt x="211226" y="2392680"/>
                </a:lnTo>
                <a:cubicBezTo>
                  <a:pt x="211836" y="2400605"/>
                  <a:pt x="212141" y="2408072"/>
                  <a:pt x="212141" y="2415083"/>
                </a:cubicBezTo>
                <a:cubicBezTo>
                  <a:pt x="212141" y="2422093"/>
                  <a:pt x="212141" y="2428951"/>
                  <a:pt x="212141" y="2435657"/>
                </a:cubicBezTo>
                <a:cubicBezTo>
                  <a:pt x="212141" y="2448458"/>
                  <a:pt x="211226" y="2456688"/>
                  <a:pt x="209397" y="2460345"/>
                </a:cubicBezTo>
                <a:cubicBezTo>
                  <a:pt x="205130" y="2463393"/>
                  <a:pt x="198425" y="2465832"/>
                  <a:pt x="189281" y="2467660"/>
                </a:cubicBezTo>
                <a:cubicBezTo>
                  <a:pt x="180137" y="2469489"/>
                  <a:pt x="170230" y="2470861"/>
                  <a:pt x="159563" y="2471775"/>
                </a:cubicBezTo>
                <a:cubicBezTo>
                  <a:pt x="148895" y="2472690"/>
                  <a:pt x="138684" y="2473147"/>
                  <a:pt x="128930" y="2473147"/>
                </a:cubicBezTo>
                <a:cubicBezTo>
                  <a:pt x="119177" y="2473147"/>
                  <a:pt x="111557" y="2473147"/>
                  <a:pt x="106070" y="2473147"/>
                </a:cubicBezTo>
                <a:cubicBezTo>
                  <a:pt x="102413" y="2473147"/>
                  <a:pt x="96164" y="2472994"/>
                  <a:pt x="87325" y="2472690"/>
                </a:cubicBezTo>
                <a:cubicBezTo>
                  <a:pt x="78486" y="2472385"/>
                  <a:pt x="69037" y="2471928"/>
                  <a:pt x="58979" y="2471318"/>
                </a:cubicBezTo>
                <a:cubicBezTo>
                  <a:pt x="48920" y="2470708"/>
                  <a:pt x="39624" y="2469794"/>
                  <a:pt x="31089" y="2468575"/>
                </a:cubicBezTo>
                <a:cubicBezTo>
                  <a:pt x="22555" y="2467356"/>
                  <a:pt x="17069" y="2465527"/>
                  <a:pt x="14630" y="2463089"/>
                </a:cubicBezTo>
                <a:cubicBezTo>
                  <a:pt x="11582" y="2436876"/>
                  <a:pt x="9296" y="2410968"/>
                  <a:pt x="7772" y="2385365"/>
                </a:cubicBezTo>
                <a:cubicBezTo>
                  <a:pt x="6248" y="2359761"/>
                  <a:pt x="4877" y="2333853"/>
                  <a:pt x="3658" y="2307641"/>
                </a:cubicBezTo>
                <a:cubicBezTo>
                  <a:pt x="2438" y="2278380"/>
                  <a:pt x="1524" y="2249424"/>
                  <a:pt x="914" y="2220773"/>
                </a:cubicBezTo>
                <a:cubicBezTo>
                  <a:pt x="305" y="2192121"/>
                  <a:pt x="0" y="2163165"/>
                  <a:pt x="0" y="2133905"/>
                </a:cubicBezTo>
                <a:lnTo>
                  <a:pt x="0" y="2040636"/>
                </a:lnTo>
                <a:cubicBezTo>
                  <a:pt x="0" y="2026005"/>
                  <a:pt x="152" y="2012137"/>
                  <a:pt x="457" y="1999031"/>
                </a:cubicBezTo>
                <a:cubicBezTo>
                  <a:pt x="762" y="1985924"/>
                  <a:pt x="1219" y="1973580"/>
                  <a:pt x="1829" y="1961997"/>
                </a:cubicBezTo>
                <a:cubicBezTo>
                  <a:pt x="2438" y="1948586"/>
                  <a:pt x="2896" y="1935937"/>
                  <a:pt x="3200" y="1924050"/>
                </a:cubicBezTo>
                <a:cubicBezTo>
                  <a:pt x="3505" y="1912162"/>
                  <a:pt x="3658" y="1901037"/>
                  <a:pt x="3658" y="1890674"/>
                </a:cubicBezTo>
                <a:lnTo>
                  <a:pt x="4572" y="1889760"/>
                </a:lnTo>
                <a:cubicBezTo>
                  <a:pt x="13106" y="1883664"/>
                  <a:pt x="23927" y="1877111"/>
                  <a:pt x="37033" y="1870100"/>
                </a:cubicBezTo>
                <a:cubicBezTo>
                  <a:pt x="50140" y="1863090"/>
                  <a:pt x="64312" y="1856689"/>
                  <a:pt x="79553" y="1850898"/>
                </a:cubicBezTo>
                <a:cubicBezTo>
                  <a:pt x="94793" y="1845107"/>
                  <a:pt x="109728" y="1840230"/>
                  <a:pt x="124358" y="1836267"/>
                </a:cubicBezTo>
                <a:cubicBezTo>
                  <a:pt x="138989" y="1832305"/>
                  <a:pt x="151790" y="1830324"/>
                  <a:pt x="162763" y="1830324"/>
                </a:cubicBezTo>
                <a:cubicBezTo>
                  <a:pt x="165811" y="1830324"/>
                  <a:pt x="170383" y="1830933"/>
                  <a:pt x="176479" y="1832153"/>
                </a:cubicBezTo>
                <a:cubicBezTo>
                  <a:pt x="180746" y="1833372"/>
                  <a:pt x="185471" y="1837791"/>
                  <a:pt x="190652" y="1845411"/>
                </a:cubicBezTo>
                <a:cubicBezTo>
                  <a:pt x="195834" y="1853031"/>
                  <a:pt x="201015" y="1861413"/>
                  <a:pt x="206197" y="1870557"/>
                </a:cubicBezTo>
                <a:cubicBezTo>
                  <a:pt x="211379" y="1879701"/>
                  <a:pt x="215951" y="1888693"/>
                  <a:pt x="219913" y="1897532"/>
                </a:cubicBezTo>
                <a:cubicBezTo>
                  <a:pt x="223876" y="1906371"/>
                  <a:pt x="226771" y="1912620"/>
                  <a:pt x="228600" y="1916277"/>
                </a:cubicBezTo>
                <a:cubicBezTo>
                  <a:pt x="233477" y="1927860"/>
                  <a:pt x="238658" y="1939747"/>
                  <a:pt x="244145" y="1951939"/>
                </a:cubicBezTo>
                <a:cubicBezTo>
                  <a:pt x="249631" y="1964131"/>
                  <a:pt x="255118" y="1976933"/>
                  <a:pt x="260604" y="1990344"/>
                </a:cubicBezTo>
                <a:cubicBezTo>
                  <a:pt x="266090" y="2003755"/>
                  <a:pt x="271577" y="2016709"/>
                  <a:pt x="277063" y="2029206"/>
                </a:cubicBezTo>
                <a:cubicBezTo>
                  <a:pt x="282549" y="2041703"/>
                  <a:pt x="287731" y="2054047"/>
                  <a:pt x="292608" y="2066239"/>
                </a:cubicBezTo>
                <a:cubicBezTo>
                  <a:pt x="297485" y="2078431"/>
                  <a:pt x="302209" y="2089708"/>
                  <a:pt x="306781" y="2100072"/>
                </a:cubicBezTo>
                <a:cubicBezTo>
                  <a:pt x="311353" y="2110435"/>
                  <a:pt x="315773" y="2119884"/>
                  <a:pt x="320040" y="2128418"/>
                </a:cubicBezTo>
                <a:cubicBezTo>
                  <a:pt x="328574" y="2146706"/>
                  <a:pt x="334975" y="2158289"/>
                  <a:pt x="339242" y="2163165"/>
                </a:cubicBezTo>
                <a:cubicBezTo>
                  <a:pt x="338633" y="2156460"/>
                  <a:pt x="338023" y="2148535"/>
                  <a:pt x="337413" y="2139391"/>
                </a:cubicBezTo>
                <a:cubicBezTo>
                  <a:pt x="336804" y="2130247"/>
                  <a:pt x="335889" y="2120189"/>
                  <a:pt x="334670" y="2109216"/>
                </a:cubicBezTo>
                <a:cubicBezTo>
                  <a:pt x="333451" y="2098243"/>
                  <a:pt x="332537" y="2086813"/>
                  <a:pt x="331927" y="2074926"/>
                </a:cubicBezTo>
                <a:cubicBezTo>
                  <a:pt x="331317" y="2063039"/>
                  <a:pt x="330403" y="2050999"/>
                  <a:pt x="329184" y="2038807"/>
                </a:cubicBezTo>
                <a:lnTo>
                  <a:pt x="323698" y="1964741"/>
                </a:lnTo>
                <a:cubicBezTo>
                  <a:pt x="321869" y="1939747"/>
                  <a:pt x="320954" y="1918716"/>
                  <a:pt x="320954" y="1901647"/>
                </a:cubicBezTo>
                <a:cubicBezTo>
                  <a:pt x="320954" y="1880921"/>
                  <a:pt x="322478" y="1866595"/>
                  <a:pt x="325526" y="1858670"/>
                </a:cubicBezTo>
                <a:cubicBezTo>
                  <a:pt x="346862" y="1847088"/>
                  <a:pt x="370637" y="1838096"/>
                  <a:pt x="396850" y="1831695"/>
                </a:cubicBezTo>
                <a:cubicBezTo>
                  <a:pt x="423062" y="1825295"/>
                  <a:pt x="448361" y="1822094"/>
                  <a:pt x="472745" y="1822094"/>
                </a:cubicBezTo>
                <a:close/>
                <a:moveTo>
                  <a:pt x="6383121" y="1821180"/>
                </a:moveTo>
                <a:cubicBezTo>
                  <a:pt x="6437375" y="1821180"/>
                  <a:pt x="6493305" y="1822856"/>
                  <a:pt x="6550913" y="1826209"/>
                </a:cubicBezTo>
                <a:cubicBezTo>
                  <a:pt x="6608520" y="1829562"/>
                  <a:pt x="6664147" y="1836420"/>
                  <a:pt x="6717791" y="1846783"/>
                </a:cubicBezTo>
                <a:cubicBezTo>
                  <a:pt x="6742785" y="1851050"/>
                  <a:pt x="6756501" y="1855622"/>
                  <a:pt x="6758939" y="1860499"/>
                </a:cubicBezTo>
                <a:cubicBezTo>
                  <a:pt x="6760768" y="1862937"/>
                  <a:pt x="6761683" y="1869948"/>
                  <a:pt x="6761683" y="1881530"/>
                </a:cubicBezTo>
                <a:cubicBezTo>
                  <a:pt x="6761683" y="1892503"/>
                  <a:pt x="6760768" y="1905914"/>
                  <a:pt x="6758939" y="1921764"/>
                </a:cubicBezTo>
                <a:cubicBezTo>
                  <a:pt x="6757111" y="1937004"/>
                  <a:pt x="6755281" y="1951634"/>
                  <a:pt x="6753453" y="1965655"/>
                </a:cubicBezTo>
                <a:cubicBezTo>
                  <a:pt x="6752234" y="1974189"/>
                  <a:pt x="6751167" y="1982876"/>
                  <a:pt x="6750252" y="1991715"/>
                </a:cubicBezTo>
                <a:cubicBezTo>
                  <a:pt x="6749337" y="2000554"/>
                  <a:pt x="6748271" y="2009241"/>
                  <a:pt x="6747052" y="2017776"/>
                </a:cubicBezTo>
                <a:lnTo>
                  <a:pt x="6745223" y="2026005"/>
                </a:lnTo>
                <a:cubicBezTo>
                  <a:pt x="6733031" y="2032711"/>
                  <a:pt x="6712609" y="2038197"/>
                  <a:pt x="6683959" y="2042465"/>
                </a:cubicBezTo>
                <a:cubicBezTo>
                  <a:pt x="6669328" y="2044903"/>
                  <a:pt x="6653021" y="2047494"/>
                  <a:pt x="6635037" y="2050237"/>
                </a:cubicBezTo>
                <a:cubicBezTo>
                  <a:pt x="6617055" y="2052980"/>
                  <a:pt x="6597395" y="2055876"/>
                  <a:pt x="6576059" y="2058924"/>
                </a:cubicBezTo>
                <a:cubicBezTo>
                  <a:pt x="6575449" y="2069897"/>
                  <a:pt x="6574993" y="2081479"/>
                  <a:pt x="6574687" y="2093671"/>
                </a:cubicBezTo>
                <a:cubicBezTo>
                  <a:pt x="6574383" y="2105863"/>
                  <a:pt x="6573621" y="2118969"/>
                  <a:pt x="6572401" y="2132990"/>
                </a:cubicBezTo>
                <a:cubicBezTo>
                  <a:pt x="6570573" y="2160422"/>
                  <a:pt x="6568744" y="2188768"/>
                  <a:pt x="6566915" y="2218029"/>
                </a:cubicBezTo>
                <a:cubicBezTo>
                  <a:pt x="6565086" y="2247290"/>
                  <a:pt x="6563258" y="2275637"/>
                  <a:pt x="6561429" y="2303068"/>
                </a:cubicBezTo>
                <a:cubicBezTo>
                  <a:pt x="6559600" y="2330500"/>
                  <a:pt x="6557771" y="2355189"/>
                  <a:pt x="6555943" y="2377135"/>
                </a:cubicBezTo>
                <a:cubicBezTo>
                  <a:pt x="6555943" y="2378964"/>
                  <a:pt x="6555485" y="2383688"/>
                  <a:pt x="6554571" y="2391308"/>
                </a:cubicBezTo>
                <a:cubicBezTo>
                  <a:pt x="6553656" y="2398928"/>
                  <a:pt x="6552742" y="2407158"/>
                  <a:pt x="6551827" y="2415997"/>
                </a:cubicBezTo>
                <a:cubicBezTo>
                  <a:pt x="6550913" y="2424836"/>
                  <a:pt x="6549999" y="2432913"/>
                  <a:pt x="6549084" y="2440229"/>
                </a:cubicBezTo>
                <a:cubicBezTo>
                  <a:pt x="6548169" y="2447544"/>
                  <a:pt x="6547408" y="2451506"/>
                  <a:pt x="6546799" y="2452116"/>
                </a:cubicBezTo>
                <a:cubicBezTo>
                  <a:pt x="6544360" y="2456992"/>
                  <a:pt x="6535978" y="2461260"/>
                  <a:pt x="6521652" y="2464917"/>
                </a:cubicBezTo>
                <a:cubicBezTo>
                  <a:pt x="6507327" y="2468575"/>
                  <a:pt x="6491477" y="2471471"/>
                  <a:pt x="6474103" y="2473604"/>
                </a:cubicBezTo>
                <a:cubicBezTo>
                  <a:pt x="6456730" y="2475738"/>
                  <a:pt x="6440118" y="2477262"/>
                  <a:pt x="6424269" y="2478176"/>
                </a:cubicBezTo>
                <a:cubicBezTo>
                  <a:pt x="6408419" y="2479091"/>
                  <a:pt x="6397142" y="2479548"/>
                  <a:pt x="6390436" y="2479548"/>
                </a:cubicBezTo>
                <a:cubicBezTo>
                  <a:pt x="6387389" y="2479548"/>
                  <a:pt x="6382817" y="2478938"/>
                  <a:pt x="6376719" y="2477719"/>
                </a:cubicBezTo>
                <a:cubicBezTo>
                  <a:pt x="6372453" y="2463089"/>
                  <a:pt x="6368795" y="2443886"/>
                  <a:pt x="6365747" y="2420112"/>
                </a:cubicBezTo>
                <a:cubicBezTo>
                  <a:pt x="6360871" y="2377440"/>
                  <a:pt x="6357823" y="2334768"/>
                  <a:pt x="6356603" y="2292096"/>
                </a:cubicBezTo>
                <a:cubicBezTo>
                  <a:pt x="6355385" y="2249424"/>
                  <a:pt x="6354775" y="2206752"/>
                  <a:pt x="6354775" y="2164080"/>
                </a:cubicBezTo>
                <a:lnTo>
                  <a:pt x="6354775" y="2120189"/>
                </a:lnTo>
                <a:lnTo>
                  <a:pt x="6354775" y="2081784"/>
                </a:lnTo>
                <a:cubicBezTo>
                  <a:pt x="6343801" y="2083003"/>
                  <a:pt x="6333286" y="2083917"/>
                  <a:pt x="6323227" y="2084527"/>
                </a:cubicBezTo>
                <a:cubicBezTo>
                  <a:pt x="6313169" y="2085137"/>
                  <a:pt x="6303263" y="2085746"/>
                  <a:pt x="6293509" y="2086356"/>
                </a:cubicBezTo>
                <a:cubicBezTo>
                  <a:pt x="6274612" y="2086965"/>
                  <a:pt x="6258153" y="2087880"/>
                  <a:pt x="6244132" y="2089099"/>
                </a:cubicBezTo>
                <a:cubicBezTo>
                  <a:pt x="6237427" y="2089708"/>
                  <a:pt x="6231331" y="2090013"/>
                  <a:pt x="6225844" y="2090013"/>
                </a:cubicBezTo>
                <a:cubicBezTo>
                  <a:pt x="6220358" y="2090013"/>
                  <a:pt x="6215481" y="2090013"/>
                  <a:pt x="6211213" y="2090013"/>
                </a:cubicBezTo>
                <a:cubicBezTo>
                  <a:pt x="6202679" y="2090013"/>
                  <a:pt x="6198107" y="2089708"/>
                  <a:pt x="6197497" y="2089099"/>
                </a:cubicBezTo>
                <a:cubicBezTo>
                  <a:pt x="6195059" y="2088489"/>
                  <a:pt x="6193839" y="2079345"/>
                  <a:pt x="6193839" y="2061667"/>
                </a:cubicBezTo>
                <a:cubicBezTo>
                  <a:pt x="6193839" y="2051913"/>
                  <a:pt x="6194602" y="2036673"/>
                  <a:pt x="6196126" y="2015947"/>
                </a:cubicBezTo>
                <a:cubicBezTo>
                  <a:pt x="6197651" y="1995221"/>
                  <a:pt x="6199783" y="1973427"/>
                  <a:pt x="6202527" y="1950567"/>
                </a:cubicBezTo>
                <a:cubicBezTo>
                  <a:pt x="6205269" y="1927707"/>
                  <a:pt x="6208470" y="1906066"/>
                  <a:pt x="6212128" y="1885645"/>
                </a:cubicBezTo>
                <a:cubicBezTo>
                  <a:pt x="6215785" y="1865223"/>
                  <a:pt x="6220053" y="1851050"/>
                  <a:pt x="6224929" y="1843125"/>
                </a:cubicBezTo>
                <a:cubicBezTo>
                  <a:pt x="6229807" y="1837639"/>
                  <a:pt x="6239408" y="1833524"/>
                  <a:pt x="6253733" y="1830781"/>
                </a:cubicBezTo>
                <a:cubicBezTo>
                  <a:pt x="6268059" y="1828038"/>
                  <a:pt x="6283756" y="1825904"/>
                  <a:pt x="6300825" y="1824380"/>
                </a:cubicBezTo>
                <a:cubicBezTo>
                  <a:pt x="6317893" y="1822856"/>
                  <a:pt x="6334201" y="1821942"/>
                  <a:pt x="6349745" y="1821637"/>
                </a:cubicBezTo>
                <a:cubicBezTo>
                  <a:pt x="6365289" y="1821332"/>
                  <a:pt x="6376415" y="1821180"/>
                  <a:pt x="6383121" y="1821180"/>
                </a:cubicBezTo>
                <a:close/>
                <a:moveTo>
                  <a:pt x="3529888" y="1820265"/>
                </a:moveTo>
                <a:cubicBezTo>
                  <a:pt x="3534765" y="1820265"/>
                  <a:pt x="3541775" y="1820418"/>
                  <a:pt x="3550919" y="1820723"/>
                </a:cubicBezTo>
                <a:cubicBezTo>
                  <a:pt x="3560063" y="1821027"/>
                  <a:pt x="3569512" y="1821637"/>
                  <a:pt x="3579266" y="1822551"/>
                </a:cubicBezTo>
                <a:cubicBezTo>
                  <a:pt x="3589019" y="1823466"/>
                  <a:pt x="3598011" y="1825142"/>
                  <a:pt x="3606240" y="1827581"/>
                </a:cubicBezTo>
                <a:cubicBezTo>
                  <a:pt x="3614470" y="1830019"/>
                  <a:pt x="3620109" y="1833372"/>
                  <a:pt x="3623157" y="1837639"/>
                </a:cubicBezTo>
                <a:cubicBezTo>
                  <a:pt x="3626205" y="1844345"/>
                  <a:pt x="3628034" y="1861108"/>
                  <a:pt x="3628643" y="1887931"/>
                </a:cubicBezTo>
                <a:cubicBezTo>
                  <a:pt x="3629253" y="1901952"/>
                  <a:pt x="3629710" y="1917192"/>
                  <a:pt x="3630015" y="1933651"/>
                </a:cubicBezTo>
                <a:cubicBezTo>
                  <a:pt x="3630320" y="1950110"/>
                  <a:pt x="3630472" y="1968093"/>
                  <a:pt x="3630472" y="1987600"/>
                </a:cubicBezTo>
                <a:lnTo>
                  <a:pt x="3630472" y="2047951"/>
                </a:lnTo>
                <a:cubicBezTo>
                  <a:pt x="3630472" y="2058314"/>
                  <a:pt x="3630472" y="2068982"/>
                  <a:pt x="3630472" y="2079955"/>
                </a:cubicBezTo>
                <a:cubicBezTo>
                  <a:pt x="3630472" y="2090928"/>
                  <a:pt x="3630167" y="2102205"/>
                  <a:pt x="3629557" y="2113788"/>
                </a:cubicBezTo>
                <a:cubicBezTo>
                  <a:pt x="3635654" y="2113178"/>
                  <a:pt x="3641293" y="2112721"/>
                  <a:pt x="3646474" y="2112416"/>
                </a:cubicBezTo>
                <a:cubicBezTo>
                  <a:pt x="3651656" y="2112111"/>
                  <a:pt x="3656685" y="2111959"/>
                  <a:pt x="3661562" y="2111959"/>
                </a:cubicBezTo>
                <a:cubicBezTo>
                  <a:pt x="3666439" y="2111959"/>
                  <a:pt x="3671315" y="2111959"/>
                  <a:pt x="3676192" y="2111959"/>
                </a:cubicBezTo>
                <a:cubicBezTo>
                  <a:pt x="3681069" y="2111959"/>
                  <a:pt x="3686250" y="2112264"/>
                  <a:pt x="3691737" y="2112873"/>
                </a:cubicBezTo>
                <a:cubicBezTo>
                  <a:pt x="3691737" y="2070811"/>
                  <a:pt x="3692347" y="2028749"/>
                  <a:pt x="3693565" y="1986686"/>
                </a:cubicBezTo>
                <a:cubicBezTo>
                  <a:pt x="3694785" y="1944624"/>
                  <a:pt x="3697833" y="1902561"/>
                  <a:pt x="3702710" y="1860499"/>
                </a:cubicBezTo>
                <a:cubicBezTo>
                  <a:pt x="3703929" y="1853184"/>
                  <a:pt x="3704843" y="1847392"/>
                  <a:pt x="3705453" y="1843125"/>
                </a:cubicBezTo>
                <a:cubicBezTo>
                  <a:pt x="3706062" y="1838858"/>
                  <a:pt x="3706367" y="1836115"/>
                  <a:pt x="3706367" y="1834896"/>
                </a:cubicBezTo>
                <a:lnTo>
                  <a:pt x="3707282" y="1833981"/>
                </a:lnTo>
                <a:lnTo>
                  <a:pt x="3709110" y="1833524"/>
                </a:lnTo>
                <a:cubicBezTo>
                  <a:pt x="3709720" y="1833219"/>
                  <a:pt x="3710330" y="1833067"/>
                  <a:pt x="3710939" y="1833067"/>
                </a:cubicBezTo>
                <a:cubicBezTo>
                  <a:pt x="3726789" y="1828800"/>
                  <a:pt x="3742639" y="1826057"/>
                  <a:pt x="3758488" y="1824837"/>
                </a:cubicBezTo>
                <a:cubicBezTo>
                  <a:pt x="3774338" y="1823618"/>
                  <a:pt x="3790492" y="1823008"/>
                  <a:pt x="3806951" y="1823008"/>
                </a:cubicBezTo>
                <a:cubicBezTo>
                  <a:pt x="3819753" y="1823008"/>
                  <a:pt x="3832707" y="1823161"/>
                  <a:pt x="3845814" y="1823466"/>
                </a:cubicBezTo>
                <a:cubicBezTo>
                  <a:pt x="3858919" y="1823771"/>
                  <a:pt x="3871874" y="1825142"/>
                  <a:pt x="3884675" y="1827581"/>
                </a:cubicBezTo>
                <a:cubicBezTo>
                  <a:pt x="3896867" y="1829409"/>
                  <a:pt x="3906011" y="1831543"/>
                  <a:pt x="3912107" y="1833981"/>
                </a:cubicBezTo>
                <a:cubicBezTo>
                  <a:pt x="3919422" y="1837029"/>
                  <a:pt x="3923994" y="1840077"/>
                  <a:pt x="3925824" y="1843125"/>
                </a:cubicBezTo>
                <a:cubicBezTo>
                  <a:pt x="3927652" y="1848612"/>
                  <a:pt x="3928566" y="1862633"/>
                  <a:pt x="3928566" y="1885188"/>
                </a:cubicBezTo>
                <a:cubicBezTo>
                  <a:pt x="3928566" y="1908353"/>
                  <a:pt x="3927652" y="1938223"/>
                  <a:pt x="3925824" y="1974799"/>
                </a:cubicBezTo>
                <a:cubicBezTo>
                  <a:pt x="3925214" y="1983943"/>
                  <a:pt x="3924147" y="2001774"/>
                  <a:pt x="3922623" y="2028291"/>
                </a:cubicBezTo>
                <a:cubicBezTo>
                  <a:pt x="3921099" y="2054809"/>
                  <a:pt x="3918966" y="2085441"/>
                  <a:pt x="3916222" y="2120189"/>
                </a:cubicBezTo>
                <a:cubicBezTo>
                  <a:pt x="3913479" y="2154936"/>
                  <a:pt x="3910583" y="2191512"/>
                  <a:pt x="3907535" y="2229916"/>
                </a:cubicBezTo>
                <a:cubicBezTo>
                  <a:pt x="3904487" y="2268321"/>
                  <a:pt x="3901439" y="2303983"/>
                  <a:pt x="3898391" y="2336901"/>
                </a:cubicBezTo>
                <a:cubicBezTo>
                  <a:pt x="3895343" y="2369820"/>
                  <a:pt x="3892295" y="2397709"/>
                  <a:pt x="3889247" y="2420569"/>
                </a:cubicBezTo>
                <a:cubicBezTo>
                  <a:pt x="3886200" y="2443429"/>
                  <a:pt x="3883456" y="2456688"/>
                  <a:pt x="3881018" y="2460345"/>
                </a:cubicBezTo>
                <a:cubicBezTo>
                  <a:pt x="3877970" y="2463393"/>
                  <a:pt x="3872331" y="2465679"/>
                  <a:pt x="3864101" y="2467203"/>
                </a:cubicBezTo>
                <a:cubicBezTo>
                  <a:pt x="3855872" y="2468727"/>
                  <a:pt x="3849928" y="2469794"/>
                  <a:pt x="3846271" y="2470404"/>
                </a:cubicBezTo>
                <a:cubicBezTo>
                  <a:pt x="3835908" y="2471623"/>
                  <a:pt x="3825392" y="2472537"/>
                  <a:pt x="3814724" y="2473147"/>
                </a:cubicBezTo>
                <a:cubicBezTo>
                  <a:pt x="3804056" y="2473757"/>
                  <a:pt x="3793540" y="2474061"/>
                  <a:pt x="3783177" y="2474061"/>
                </a:cubicBezTo>
                <a:cubicBezTo>
                  <a:pt x="3777691" y="2474061"/>
                  <a:pt x="3770985" y="2473909"/>
                  <a:pt x="3763060" y="2473604"/>
                </a:cubicBezTo>
                <a:cubicBezTo>
                  <a:pt x="3755135" y="2473299"/>
                  <a:pt x="3747058" y="2472537"/>
                  <a:pt x="3738829" y="2471318"/>
                </a:cubicBezTo>
                <a:cubicBezTo>
                  <a:pt x="3730599" y="2470099"/>
                  <a:pt x="3722827" y="2468270"/>
                  <a:pt x="3715511" y="2465832"/>
                </a:cubicBezTo>
                <a:cubicBezTo>
                  <a:pt x="3708196" y="2463393"/>
                  <a:pt x="3702100" y="2460345"/>
                  <a:pt x="3697223" y="2456688"/>
                </a:cubicBezTo>
                <a:cubicBezTo>
                  <a:pt x="3695395" y="2456078"/>
                  <a:pt x="3693871" y="2452573"/>
                  <a:pt x="3692651" y="2446172"/>
                </a:cubicBezTo>
                <a:cubicBezTo>
                  <a:pt x="3691432" y="2439771"/>
                  <a:pt x="3690365" y="2432761"/>
                  <a:pt x="3689450" y="2425141"/>
                </a:cubicBezTo>
                <a:cubicBezTo>
                  <a:pt x="3688537" y="2417521"/>
                  <a:pt x="3687774" y="2410358"/>
                  <a:pt x="3687165" y="2403652"/>
                </a:cubicBezTo>
                <a:cubicBezTo>
                  <a:pt x="3686556" y="2396947"/>
                  <a:pt x="3686250" y="2392680"/>
                  <a:pt x="3686250" y="2390851"/>
                </a:cubicBezTo>
                <a:cubicBezTo>
                  <a:pt x="3685031" y="2366467"/>
                  <a:pt x="3684117" y="2342235"/>
                  <a:pt x="3683507" y="2318156"/>
                </a:cubicBezTo>
                <a:cubicBezTo>
                  <a:pt x="3682898" y="2294077"/>
                  <a:pt x="3682593" y="2269845"/>
                  <a:pt x="3682593" y="2245461"/>
                </a:cubicBezTo>
                <a:cubicBezTo>
                  <a:pt x="3677716" y="2244852"/>
                  <a:pt x="3672687" y="2244394"/>
                  <a:pt x="3667505" y="2244090"/>
                </a:cubicBezTo>
                <a:cubicBezTo>
                  <a:pt x="3662324" y="2243785"/>
                  <a:pt x="3657295" y="2243633"/>
                  <a:pt x="3652418" y="2243633"/>
                </a:cubicBezTo>
                <a:cubicBezTo>
                  <a:pt x="3647541" y="2243633"/>
                  <a:pt x="3642054" y="2243785"/>
                  <a:pt x="3635958" y="2244090"/>
                </a:cubicBezTo>
                <a:cubicBezTo>
                  <a:pt x="3629863" y="2244394"/>
                  <a:pt x="3623462" y="2244852"/>
                  <a:pt x="3616756" y="2245461"/>
                </a:cubicBezTo>
                <a:cubicBezTo>
                  <a:pt x="3615537" y="2269845"/>
                  <a:pt x="3614622" y="2294077"/>
                  <a:pt x="3614013" y="2318156"/>
                </a:cubicBezTo>
                <a:cubicBezTo>
                  <a:pt x="3613403" y="2342235"/>
                  <a:pt x="3612489" y="2366467"/>
                  <a:pt x="3611269" y="2390851"/>
                </a:cubicBezTo>
                <a:cubicBezTo>
                  <a:pt x="3610660" y="2409749"/>
                  <a:pt x="3609745" y="2425293"/>
                  <a:pt x="3608527" y="2437485"/>
                </a:cubicBezTo>
                <a:cubicBezTo>
                  <a:pt x="3607917" y="2449068"/>
                  <a:pt x="3607003" y="2455773"/>
                  <a:pt x="3605783" y="2457602"/>
                </a:cubicBezTo>
                <a:cubicBezTo>
                  <a:pt x="3603955" y="2460650"/>
                  <a:pt x="3599078" y="2463393"/>
                  <a:pt x="3591153" y="2465832"/>
                </a:cubicBezTo>
                <a:cubicBezTo>
                  <a:pt x="3584447" y="2468270"/>
                  <a:pt x="3574389" y="2470404"/>
                  <a:pt x="3560978" y="2472233"/>
                </a:cubicBezTo>
                <a:cubicBezTo>
                  <a:pt x="3549395" y="2474061"/>
                  <a:pt x="3536594" y="2475890"/>
                  <a:pt x="3522573" y="2477719"/>
                </a:cubicBezTo>
                <a:cubicBezTo>
                  <a:pt x="3509162" y="2479548"/>
                  <a:pt x="3496360" y="2480462"/>
                  <a:pt x="3484168" y="2480462"/>
                </a:cubicBezTo>
                <a:cubicBezTo>
                  <a:pt x="3473805" y="2480462"/>
                  <a:pt x="3462985" y="2479852"/>
                  <a:pt x="3451707" y="2478633"/>
                </a:cubicBezTo>
                <a:cubicBezTo>
                  <a:pt x="3440429" y="2477414"/>
                  <a:pt x="3430524" y="2473757"/>
                  <a:pt x="3421989" y="2467660"/>
                </a:cubicBezTo>
                <a:cubicBezTo>
                  <a:pt x="3418941" y="2465832"/>
                  <a:pt x="3416197" y="2455468"/>
                  <a:pt x="3413760" y="2436571"/>
                </a:cubicBezTo>
                <a:cubicBezTo>
                  <a:pt x="3409492" y="2407310"/>
                  <a:pt x="3406140" y="2378049"/>
                  <a:pt x="3403700" y="2348789"/>
                </a:cubicBezTo>
                <a:cubicBezTo>
                  <a:pt x="3401262" y="2319528"/>
                  <a:pt x="3399435" y="2290267"/>
                  <a:pt x="3398214" y="2261006"/>
                </a:cubicBezTo>
                <a:cubicBezTo>
                  <a:pt x="3395167" y="2206752"/>
                  <a:pt x="3392729" y="2152650"/>
                  <a:pt x="3390899" y="2098700"/>
                </a:cubicBezTo>
                <a:cubicBezTo>
                  <a:pt x="3389071" y="2044750"/>
                  <a:pt x="3388156" y="1990649"/>
                  <a:pt x="3388156" y="1936394"/>
                </a:cubicBezTo>
                <a:cubicBezTo>
                  <a:pt x="3388156" y="1933346"/>
                  <a:pt x="3388156" y="1927250"/>
                  <a:pt x="3388156" y="1918106"/>
                </a:cubicBezTo>
                <a:cubicBezTo>
                  <a:pt x="3388156" y="1908962"/>
                  <a:pt x="3388461" y="1899208"/>
                  <a:pt x="3389071" y="1888845"/>
                </a:cubicBezTo>
                <a:cubicBezTo>
                  <a:pt x="3389680" y="1878482"/>
                  <a:pt x="3390290" y="1869033"/>
                  <a:pt x="3390899" y="1860499"/>
                </a:cubicBezTo>
                <a:cubicBezTo>
                  <a:pt x="3391509" y="1851965"/>
                  <a:pt x="3392729" y="1846478"/>
                  <a:pt x="3394557" y="1844040"/>
                </a:cubicBezTo>
                <a:cubicBezTo>
                  <a:pt x="3395776" y="1839163"/>
                  <a:pt x="3402177" y="1835200"/>
                  <a:pt x="3413760" y="1832153"/>
                </a:cubicBezTo>
                <a:cubicBezTo>
                  <a:pt x="3425342" y="1829105"/>
                  <a:pt x="3438753" y="1826666"/>
                  <a:pt x="3453993" y="1824837"/>
                </a:cubicBezTo>
                <a:cubicBezTo>
                  <a:pt x="3469233" y="1823008"/>
                  <a:pt x="3484016" y="1821789"/>
                  <a:pt x="3498341" y="1821180"/>
                </a:cubicBezTo>
                <a:cubicBezTo>
                  <a:pt x="3512667" y="1820570"/>
                  <a:pt x="3523183" y="1820265"/>
                  <a:pt x="3529888" y="1820265"/>
                </a:cubicBezTo>
                <a:close/>
                <a:moveTo>
                  <a:pt x="9524542" y="1818437"/>
                </a:moveTo>
                <a:cubicBezTo>
                  <a:pt x="9540392" y="1818437"/>
                  <a:pt x="9555022" y="1818741"/>
                  <a:pt x="9568434" y="1819351"/>
                </a:cubicBezTo>
                <a:cubicBezTo>
                  <a:pt x="9581844" y="1819961"/>
                  <a:pt x="9594646" y="1820875"/>
                  <a:pt x="9606838" y="1822094"/>
                </a:cubicBezTo>
                <a:cubicBezTo>
                  <a:pt x="9631221" y="1825142"/>
                  <a:pt x="9649205" y="1827885"/>
                  <a:pt x="9660788" y="1830324"/>
                </a:cubicBezTo>
                <a:cubicBezTo>
                  <a:pt x="9688220" y="1837639"/>
                  <a:pt x="9707422" y="1849831"/>
                  <a:pt x="9718395" y="1866900"/>
                </a:cubicBezTo>
                <a:cubicBezTo>
                  <a:pt x="9729367" y="1883969"/>
                  <a:pt x="9734854" y="1903171"/>
                  <a:pt x="9734854" y="1924507"/>
                </a:cubicBezTo>
                <a:cubicBezTo>
                  <a:pt x="9734854" y="1938528"/>
                  <a:pt x="9732415" y="1954377"/>
                  <a:pt x="9727538" y="1972056"/>
                </a:cubicBezTo>
                <a:cubicBezTo>
                  <a:pt x="9723271" y="1988515"/>
                  <a:pt x="9717784" y="2003145"/>
                  <a:pt x="9711080" y="2015947"/>
                </a:cubicBezTo>
                <a:cubicBezTo>
                  <a:pt x="9704374" y="2029358"/>
                  <a:pt x="9697973" y="2040026"/>
                  <a:pt x="9691877" y="2047951"/>
                </a:cubicBezTo>
                <a:cubicBezTo>
                  <a:pt x="9685171" y="2056485"/>
                  <a:pt x="9680295" y="2061057"/>
                  <a:pt x="9677247" y="2061667"/>
                </a:cubicBezTo>
                <a:cubicBezTo>
                  <a:pt x="9655301" y="2049475"/>
                  <a:pt x="9633965" y="2041245"/>
                  <a:pt x="9613239" y="2036978"/>
                </a:cubicBezTo>
                <a:cubicBezTo>
                  <a:pt x="9593732" y="2032711"/>
                  <a:pt x="9574225" y="2030577"/>
                  <a:pt x="9554718" y="2030577"/>
                </a:cubicBezTo>
                <a:cubicBezTo>
                  <a:pt x="9538867" y="2030577"/>
                  <a:pt x="9524542" y="2031492"/>
                  <a:pt x="9511741" y="2033321"/>
                </a:cubicBezTo>
                <a:cubicBezTo>
                  <a:pt x="9505035" y="2034540"/>
                  <a:pt x="9498939" y="2035759"/>
                  <a:pt x="9493453" y="2036978"/>
                </a:cubicBezTo>
                <a:cubicBezTo>
                  <a:pt x="9487966" y="2038197"/>
                  <a:pt x="9482784" y="2039416"/>
                  <a:pt x="9477908" y="2040636"/>
                </a:cubicBezTo>
                <a:cubicBezTo>
                  <a:pt x="9472421" y="2041855"/>
                  <a:pt x="9467240" y="2043379"/>
                  <a:pt x="9462363" y="2045208"/>
                </a:cubicBezTo>
                <a:cubicBezTo>
                  <a:pt x="9457486" y="2047037"/>
                  <a:pt x="9452609" y="2048865"/>
                  <a:pt x="9447733" y="2050694"/>
                </a:cubicBezTo>
                <a:cubicBezTo>
                  <a:pt x="9447123" y="2053742"/>
                  <a:pt x="9446818" y="2056485"/>
                  <a:pt x="9446818" y="2058924"/>
                </a:cubicBezTo>
                <a:cubicBezTo>
                  <a:pt x="9446818" y="2061362"/>
                  <a:pt x="9446818" y="2063800"/>
                  <a:pt x="9446818" y="2066239"/>
                </a:cubicBezTo>
                <a:lnTo>
                  <a:pt x="9446818" y="2079041"/>
                </a:lnTo>
                <a:cubicBezTo>
                  <a:pt x="9446818" y="2084527"/>
                  <a:pt x="9447123" y="2088184"/>
                  <a:pt x="9447733" y="2090013"/>
                </a:cubicBezTo>
                <a:cubicBezTo>
                  <a:pt x="9466021" y="2083308"/>
                  <a:pt x="9483394" y="2079041"/>
                  <a:pt x="9499854" y="2077212"/>
                </a:cubicBezTo>
                <a:cubicBezTo>
                  <a:pt x="9517532" y="2075383"/>
                  <a:pt x="9533991" y="2074468"/>
                  <a:pt x="9549231" y="2074468"/>
                </a:cubicBezTo>
                <a:cubicBezTo>
                  <a:pt x="9577882" y="2074468"/>
                  <a:pt x="9600742" y="2076602"/>
                  <a:pt x="9617811" y="2080869"/>
                </a:cubicBezTo>
                <a:cubicBezTo>
                  <a:pt x="9636099" y="2085137"/>
                  <a:pt x="9646157" y="2088794"/>
                  <a:pt x="9647986" y="2091842"/>
                </a:cubicBezTo>
                <a:cubicBezTo>
                  <a:pt x="9649815" y="2094281"/>
                  <a:pt x="9652558" y="2102510"/>
                  <a:pt x="9656216" y="2116531"/>
                </a:cubicBezTo>
                <a:cubicBezTo>
                  <a:pt x="9659873" y="2129942"/>
                  <a:pt x="9661702" y="2145792"/>
                  <a:pt x="9661702" y="2164080"/>
                </a:cubicBezTo>
                <a:cubicBezTo>
                  <a:pt x="9661702" y="2174443"/>
                  <a:pt x="9660788" y="2185111"/>
                  <a:pt x="9658959" y="2196084"/>
                </a:cubicBezTo>
                <a:cubicBezTo>
                  <a:pt x="9657130" y="2206447"/>
                  <a:pt x="9653777" y="2217115"/>
                  <a:pt x="9648900" y="2228088"/>
                </a:cubicBezTo>
                <a:cubicBezTo>
                  <a:pt x="9633660" y="2237232"/>
                  <a:pt x="9615677" y="2243633"/>
                  <a:pt x="9594951" y="2247290"/>
                </a:cubicBezTo>
                <a:cubicBezTo>
                  <a:pt x="9574834" y="2250948"/>
                  <a:pt x="9555326" y="2252776"/>
                  <a:pt x="9536430" y="2252776"/>
                </a:cubicBezTo>
                <a:cubicBezTo>
                  <a:pt x="9530333" y="2252776"/>
                  <a:pt x="9524390" y="2252624"/>
                  <a:pt x="9518599" y="2252319"/>
                </a:cubicBezTo>
                <a:cubicBezTo>
                  <a:pt x="9512807" y="2252015"/>
                  <a:pt x="9507169" y="2251557"/>
                  <a:pt x="9501682" y="2250948"/>
                </a:cubicBezTo>
                <a:cubicBezTo>
                  <a:pt x="9489490" y="2249729"/>
                  <a:pt x="9479737" y="2248814"/>
                  <a:pt x="9472421" y="2248205"/>
                </a:cubicBezTo>
                <a:cubicBezTo>
                  <a:pt x="9467544" y="2247595"/>
                  <a:pt x="9462820" y="2246985"/>
                  <a:pt x="9458249" y="2246376"/>
                </a:cubicBezTo>
                <a:cubicBezTo>
                  <a:pt x="9453676" y="2245766"/>
                  <a:pt x="9449256" y="2244852"/>
                  <a:pt x="9444989" y="2243633"/>
                </a:cubicBezTo>
                <a:lnTo>
                  <a:pt x="9444989" y="2254605"/>
                </a:lnTo>
                <a:lnTo>
                  <a:pt x="9444989" y="2264664"/>
                </a:lnTo>
                <a:cubicBezTo>
                  <a:pt x="9444989" y="2266492"/>
                  <a:pt x="9445141" y="2268321"/>
                  <a:pt x="9445447" y="2270150"/>
                </a:cubicBezTo>
                <a:cubicBezTo>
                  <a:pt x="9445751" y="2271979"/>
                  <a:pt x="9446209" y="2274113"/>
                  <a:pt x="9446818" y="2276551"/>
                </a:cubicBezTo>
                <a:cubicBezTo>
                  <a:pt x="9459620" y="2281428"/>
                  <a:pt x="9473336" y="2284781"/>
                  <a:pt x="9487966" y="2286609"/>
                </a:cubicBezTo>
                <a:cubicBezTo>
                  <a:pt x="9503816" y="2288438"/>
                  <a:pt x="9520275" y="2289352"/>
                  <a:pt x="9537344" y="2289352"/>
                </a:cubicBezTo>
                <a:cubicBezTo>
                  <a:pt x="9565385" y="2289352"/>
                  <a:pt x="9592208" y="2286609"/>
                  <a:pt x="9617811" y="2281123"/>
                </a:cubicBezTo>
                <a:cubicBezTo>
                  <a:pt x="9643415" y="2275637"/>
                  <a:pt x="9662311" y="2267712"/>
                  <a:pt x="9674503" y="2257349"/>
                </a:cubicBezTo>
                <a:cubicBezTo>
                  <a:pt x="9687914" y="2276246"/>
                  <a:pt x="9697364" y="2294839"/>
                  <a:pt x="9702850" y="2313127"/>
                </a:cubicBezTo>
                <a:cubicBezTo>
                  <a:pt x="9708336" y="2331415"/>
                  <a:pt x="9711080" y="2348179"/>
                  <a:pt x="9711080" y="2363419"/>
                </a:cubicBezTo>
                <a:cubicBezTo>
                  <a:pt x="9711080" y="2387803"/>
                  <a:pt x="9705898" y="2408834"/>
                  <a:pt x="9695535" y="2426513"/>
                </a:cubicBezTo>
                <a:cubicBezTo>
                  <a:pt x="9685781" y="2443581"/>
                  <a:pt x="9673894" y="2455468"/>
                  <a:pt x="9659873" y="2462174"/>
                </a:cubicBezTo>
                <a:cubicBezTo>
                  <a:pt x="9652558" y="2465222"/>
                  <a:pt x="9636708" y="2468270"/>
                  <a:pt x="9612325" y="2471318"/>
                </a:cubicBezTo>
                <a:cubicBezTo>
                  <a:pt x="9600132" y="2472537"/>
                  <a:pt x="9587179" y="2473452"/>
                  <a:pt x="9573463" y="2474061"/>
                </a:cubicBezTo>
                <a:cubicBezTo>
                  <a:pt x="9559747" y="2474671"/>
                  <a:pt x="9544964" y="2474976"/>
                  <a:pt x="9529115" y="2474976"/>
                </a:cubicBezTo>
                <a:cubicBezTo>
                  <a:pt x="9501682" y="2474976"/>
                  <a:pt x="9473336" y="2474061"/>
                  <a:pt x="9444075" y="2472233"/>
                </a:cubicBezTo>
                <a:cubicBezTo>
                  <a:pt x="9429445" y="2471013"/>
                  <a:pt x="9415271" y="2469642"/>
                  <a:pt x="9401555" y="2468118"/>
                </a:cubicBezTo>
                <a:cubicBezTo>
                  <a:pt x="9387839" y="2466594"/>
                  <a:pt x="9374581" y="2464613"/>
                  <a:pt x="9361779" y="2462174"/>
                </a:cubicBezTo>
                <a:cubicBezTo>
                  <a:pt x="9336176" y="2457297"/>
                  <a:pt x="9314231" y="2451811"/>
                  <a:pt x="9295942" y="2445715"/>
                </a:cubicBezTo>
                <a:cubicBezTo>
                  <a:pt x="9278264" y="2439619"/>
                  <a:pt x="9266986" y="2431389"/>
                  <a:pt x="9262109" y="2421026"/>
                </a:cubicBezTo>
                <a:cubicBezTo>
                  <a:pt x="9256623" y="2408834"/>
                  <a:pt x="9252051" y="2387803"/>
                  <a:pt x="9248393" y="2357933"/>
                </a:cubicBezTo>
                <a:cubicBezTo>
                  <a:pt x="9244736" y="2328062"/>
                  <a:pt x="9241993" y="2293620"/>
                  <a:pt x="9240164" y="2254605"/>
                </a:cubicBezTo>
                <a:cubicBezTo>
                  <a:pt x="9238944" y="2235098"/>
                  <a:pt x="9238182" y="2215134"/>
                  <a:pt x="9237878" y="2194712"/>
                </a:cubicBezTo>
                <a:cubicBezTo>
                  <a:pt x="9237572" y="2174291"/>
                  <a:pt x="9237116" y="2153412"/>
                  <a:pt x="9236506" y="2132076"/>
                </a:cubicBezTo>
                <a:cubicBezTo>
                  <a:pt x="9235896" y="2110740"/>
                  <a:pt x="9235592" y="2090166"/>
                  <a:pt x="9235592" y="2070354"/>
                </a:cubicBezTo>
                <a:cubicBezTo>
                  <a:pt x="9235592" y="2050542"/>
                  <a:pt x="9235592" y="2031492"/>
                  <a:pt x="9235592" y="2013204"/>
                </a:cubicBezTo>
                <a:lnTo>
                  <a:pt x="9235592" y="1909877"/>
                </a:lnTo>
                <a:cubicBezTo>
                  <a:pt x="9235592" y="1901952"/>
                  <a:pt x="9235592" y="1894637"/>
                  <a:pt x="9235592" y="1887931"/>
                </a:cubicBezTo>
                <a:cubicBezTo>
                  <a:pt x="9235592" y="1881225"/>
                  <a:pt x="9235896" y="1874825"/>
                  <a:pt x="9236506" y="1868729"/>
                </a:cubicBezTo>
                <a:lnTo>
                  <a:pt x="9236506" y="1871472"/>
                </a:lnTo>
                <a:cubicBezTo>
                  <a:pt x="9254794" y="1861718"/>
                  <a:pt x="9276130" y="1853184"/>
                  <a:pt x="9300515" y="1845868"/>
                </a:cubicBezTo>
                <a:cubicBezTo>
                  <a:pt x="9324289" y="1838553"/>
                  <a:pt x="9348977" y="1833067"/>
                  <a:pt x="9374581" y="1829409"/>
                </a:cubicBezTo>
                <a:cubicBezTo>
                  <a:pt x="9400184" y="1825752"/>
                  <a:pt x="9425787" y="1823008"/>
                  <a:pt x="9451390" y="1821180"/>
                </a:cubicBezTo>
                <a:cubicBezTo>
                  <a:pt x="9476993" y="1819351"/>
                  <a:pt x="9501377" y="1818437"/>
                  <a:pt x="9524542" y="1818437"/>
                </a:cubicBezTo>
                <a:close/>
                <a:moveTo>
                  <a:pt x="8671712" y="1818437"/>
                </a:moveTo>
                <a:cubicBezTo>
                  <a:pt x="8684513" y="1818437"/>
                  <a:pt x="8702039" y="1819351"/>
                  <a:pt x="8724290" y="1821180"/>
                </a:cubicBezTo>
                <a:cubicBezTo>
                  <a:pt x="8746540" y="1823008"/>
                  <a:pt x="8769095" y="1826666"/>
                  <a:pt x="8791955" y="1832153"/>
                </a:cubicBezTo>
                <a:cubicBezTo>
                  <a:pt x="8814815" y="1837639"/>
                  <a:pt x="8835389" y="1845107"/>
                  <a:pt x="8853677" y="1854555"/>
                </a:cubicBezTo>
                <a:cubicBezTo>
                  <a:pt x="8871965" y="1864004"/>
                  <a:pt x="8883852" y="1876044"/>
                  <a:pt x="8889339" y="1890674"/>
                </a:cubicBezTo>
                <a:cubicBezTo>
                  <a:pt x="8894825" y="1905305"/>
                  <a:pt x="8897568" y="1921459"/>
                  <a:pt x="8897568" y="1939137"/>
                </a:cubicBezTo>
                <a:cubicBezTo>
                  <a:pt x="8897568" y="1962302"/>
                  <a:pt x="8892843" y="1985619"/>
                  <a:pt x="8883395" y="2009089"/>
                </a:cubicBezTo>
                <a:cubicBezTo>
                  <a:pt x="8873947" y="2032558"/>
                  <a:pt x="8861145" y="2053742"/>
                  <a:pt x="8844991" y="2072640"/>
                </a:cubicBezTo>
                <a:cubicBezTo>
                  <a:pt x="8828836" y="2091537"/>
                  <a:pt x="8810090" y="2107082"/>
                  <a:pt x="8788755" y="2119274"/>
                </a:cubicBezTo>
                <a:cubicBezTo>
                  <a:pt x="8767419" y="2131466"/>
                  <a:pt x="8744559" y="2138172"/>
                  <a:pt x="8720175" y="2139391"/>
                </a:cubicBezTo>
                <a:cubicBezTo>
                  <a:pt x="8732367" y="2140000"/>
                  <a:pt x="8748521" y="2141372"/>
                  <a:pt x="8768638" y="2143506"/>
                </a:cubicBezTo>
                <a:cubicBezTo>
                  <a:pt x="8788755" y="2145639"/>
                  <a:pt x="8808872" y="2149449"/>
                  <a:pt x="8828989" y="2154936"/>
                </a:cubicBezTo>
                <a:cubicBezTo>
                  <a:pt x="8849105" y="2160422"/>
                  <a:pt x="8867089" y="2167890"/>
                  <a:pt x="8882938" y="2177339"/>
                </a:cubicBezTo>
                <a:cubicBezTo>
                  <a:pt x="8898787" y="2186787"/>
                  <a:pt x="8908541" y="2199132"/>
                  <a:pt x="8912199" y="2214372"/>
                </a:cubicBezTo>
                <a:cubicBezTo>
                  <a:pt x="8914028" y="2222297"/>
                  <a:pt x="8915552" y="2230221"/>
                  <a:pt x="8916771" y="2238146"/>
                </a:cubicBezTo>
                <a:cubicBezTo>
                  <a:pt x="8917990" y="2246071"/>
                  <a:pt x="8918599" y="2254300"/>
                  <a:pt x="8918599" y="2262835"/>
                </a:cubicBezTo>
                <a:cubicBezTo>
                  <a:pt x="8918599" y="2279294"/>
                  <a:pt x="8916314" y="2297582"/>
                  <a:pt x="8911742" y="2317699"/>
                </a:cubicBezTo>
                <a:cubicBezTo>
                  <a:pt x="8907170" y="2337816"/>
                  <a:pt x="8900616" y="2357323"/>
                  <a:pt x="8892082" y="2376221"/>
                </a:cubicBezTo>
                <a:cubicBezTo>
                  <a:pt x="8883548" y="2395118"/>
                  <a:pt x="8873184" y="2412492"/>
                  <a:pt x="8860993" y="2428341"/>
                </a:cubicBezTo>
                <a:cubicBezTo>
                  <a:pt x="8848801" y="2444191"/>
                  <a:pt x="8834780" y="2456383"/>
                  <a:pt x="8818930" y="2464917"/>
                </a:cubicBezTo>
                <a:cubicBezTo>
                  <a:pt x="8809786" y="2469794"/>
                  <a:pt x="8794241" y="2473147"/>
                  <a:pt x="8772296" y="2474976"/>
                </a:cubicBezTo>
                <a:cubicBezTo>
                  <a:pt x="8749740" y="2476805"/>
                  <a:pt x="8723222" y="2477719"/>
                  <a:pt x="8692743" y="2477719"/>
                </a:cubicBezTo>
                <a:cubicBezTo>
                  <a:pt x="8647023" y="2477719"/>
                  <a:pt x="8601455" y="2475433"/>
                  <a:pt x="8556040" y="2470861"/>
                </a:cubicBezTo>
                <a:cubicBezTo>
                  <a:pt x="8510624" y="2466289"/>
                  <a:pt x="8465362" y="2458821"/>
                  <a:pt x="8420251" y="2448458"/>
                </a:cubicBezTo>
                <a:cubicBezTo>
                  <a:pt x="8415375" y="2385060"/>
                  <a:pt x="8411412" y="2321814"/>
                  <a:pt x="8408364" y="2258720"/>
                </a:cubicBezTo>
                <a:cubicBezTo>
                  <a:pt x="8405317" y="2195626"/>
                  <a:pt x="8403793" y="2132076"/>
                  <a:pt x="8403793" y="2068068"/>
                </a:cubicBezTo>
                <a:cubicBezTo>
                  <a:pt x="8403793" y="2035149"/>
                  <a:pt x="8404402" y="2002079"/>
                  <a:pt x="8405621" y="1968855"/>
                </a:cubicBezTo>
                <a:cubicBezTo>
                  <a:pt x="8406840" y="1935632"/>
                  <a:pt x="8409583" y="1902561"/>
                  <a:pt x="8413851" y="1869643"/>
                </a:cubicBezTo>
                <a:cubicBezTo>
                  <a:pt x="8453474" y="1851965"/>
                  <a:pt x="8495537" y="1839010"/>
                  <a:pt x="8540038" y="1830781"/>
                </a:cubicBezTo>
                <a:cubicBezTo>
                  <a:pt x="8584539" y="1822551"/>
                  <a:pt x="8628431" y="1818437"/>
                  <a:pt x="8671712" y="1818437"/>
                </a:cubicBezTo>
                <a:close/>
                <a:moveTo>
                  <a:pt x="7362367" y="1818437"/>
                </a:moveTo>
                <a:cubicBezTo>
                  <a:pt x="7384922" y="1818437"/>
                  <a:pt x="7407783" y="1819199"/>
                  <a:pt x="7430947" y="1820723"/>
                </a:cubicBezTo>
                <a:cubicBezTo>
                  <a:pt x="7454111" y="1822247"/>
                  <a:pt x="7476667" y="1825447"/>
                  <a:pt x="7498613" y="1830324"/>
                </a:cubicBezTo>
                <a:cubicBezTo>
                  <a:pt x="7522387" y="1837029"/>
                  <a:pt x="7540675" y="1848002"/>
                  <a:pt x="7553477" y="1863242"/>
                </a:cubicBezTo>
                <a:cubicBezTo>
                  <a:pt x="7566278" y="1878482"/>
                  <a:pt x="7572679" y="1898904"/>
                  <a:pt x="7572679" y="1924507"/>
                </a:cubicBezTo>
                <a:cubicBezTo>
                  <a:pt x="7572679" y="1944014"/>
                  <a:pt x="7568564" y="1965503"/>
                  <a:pt x="7560334" y="1988972"/>
                </a:cubicBezTo>
                <a:cubicBezTo>
                  <a:pt x="7552105" y="2012442"/>
                  <a:pt x="7541895" y="2032101"/>
                  <a:pt x="7529701" y="2047951"/>
                </a:cubicBezTo>
                <a:cubicBezTo>
                  <a:pt x="7522997" y="2056485"/>
                  <a:pt x="7518121" y="2061057"/>
                  <a:pt x="7515072" y="2061667"/>
                </a:cubicBezTo>
                <a:cubicBezTo>
                  <a:pt x="7495565" y="2051304"/>
                  <a:pt x="7475905" y="2043531"/>
                  <a:pt x="7456093" y="2038350"/>
                </a:cubicBezTo>
                <a:cubicBezTo>
                  <a:pt x="7436281" y="2033168"/>
                  <a:pt x="7415097" y="2030577"/>
                  <a:pt x="7392543" y="2030577"/>
                </a:cubicBezTo>
                <a:cubicBezTo>
                  <a:pt x="7374254" y="2030577"/>
                  <a:pt x="7356119" y="2032254"/>
                  <a:pt x="7338135" y="2035607"/>
                </a:cubicBezTo>
                <a:cubicBezTo>
                  <a:pt x="7320153" y="2038959"/>
                  <a:pt x="7302626" y="2043989"/>
                  <a:pt x="7285558" y="2050694"/>
                </a:cubicBezTo>
                <a:cubicBezTo>
                  <a:pt x="7284947" y="2053742"/>
                  <a:pt x="7284643" y="2056485"/>
                  <a:pt x="7284643" y="2058924"/>
                </a:cubicBezTo>
                <a:cubicBezTo>
                  <a:pt x="7284643" y="2061362"/>
                  <a:pt x="7284643" y="2063800"/>
                  <a:pt x="7284643" y="2066239"/>
                </a:cubicBezTo>
                <a:lnTo>
                  <a:pt x="7284643" y="2079041"/>
                </a:lnTo>
                <a:cubicBezTo>
                  <a:pt x="7284643" y="2084527"/>
                  <a:pt x="7284947" y="2088184"/>
                  <a:pt x="7285558" y="2090013"/>
                </a:cubicBezTo>
                <a:cubicBezTo>
                  <a:pt x="7302017" y="2083917"/>
                  <a:pt x="7318629" y="2079803"/>
                  <a:pt x="7335393" y="2077669"/>
                </a:cubicBezTo>
                <a:cubicBezTo>
                  <a:pt x="7352156" y="2075535"/>
                  <a:pt x="7369377" y="2074468"/>
                  <a:pt x="7387056" y="2074468"/>
                </a:cubicBezTo>
                <a:cubicBezTo>
                  <a:pt x="7390713" y="2074468"/>
                  <a:pt x="7397419" y="2074773"/>
                  <a:pt x="7407173" y="2075383"/>
                </a:cubicBezTo>
                <a:cubicBezTo>
                  <a:pt x="7416926" y="2075992"/>
                  <a:pt x="7427289" y="2076907"/>
                  <a:pt x="7438263" y="2078126"/>
                </a:cubicBezTo>
                <a:cubicBezTo>
                  <a:pt x="7449235" y="2079345"/>
                  <a:pt x="7459294" y="2081174"/>
                  <a:pt x="7468437" y="2083613"/>
                </a:cubicBezTo>
                <a:cubicBezTo>
                  <a:pt x="7477581" y="2086051"/>
                  <a:pt x="7483373" y="2088794"/>
                  <a:pt x="7485811" y="2091842"/>
                </a:cubicBezTo>
                <a:cubicBezTo>
                  <a:pt x="7488249" y="2095500"/>
                  <a:pt x="7490231" y="2100529"/>
                  <a:pt x="7491755" y="2106930"/>
                </a:cubicBezTo>
                <a:cubicBezTo>
                  <a:pt x="7493279" y="2113331"/>
                  <a:pt x="7494651" y="2120036"/>
                  <a:pt x="7495869" y="2127047"/>
                </a:cubicBezTo>
                <a:cubicBezTo>
                  <a:pt x="7497089" y="2134057"/>
                  <a:pt x="7498003" y="2140915"/>
                  <a:pt x="7498613" y="2147621"/>
                </a:cubicBezTo>
                <a:cubicBezTo>
                  <a:pt x="7499222" y="2154326"/>
                  <a:pt x="7499527" y="2159813"/>
                  <a:pt x="7499527" y="2164080"/>
                </a:cubicBezTo>
                <a:cubicBezTo>
                  <a:pt x="7499527" y="2175052"/>
                  <a:pt x="7498613" y="2185873"/>
                  <a:pt x="7496783" y="2196541"/>
                </a:cubicBezTo>
                <a:cubicBezTo>
                  <a:pt x="7494955" y="2207209"/>
                  <a:pt x="7491603" y="2217725"/>
                  <a:pt x="7486725" y="2228088"/>
                </a:cubicBezTo>
                <a:cubicBezTo>
                  <a:pt x="7470875" y="2237841"/>
                  <a:pt x="7452740" y="2244394"/>
                  <a:pt x="7432319" y="2247747"/>
                </a:cubicBezTo>
                <a:cubicBezTo>
                  <a:pt x="7411897" y="2251100"/>
                  <a:pt x="7392543" y="2252776"/>
                  <a:pt x="7374254" y="2252776"/>
                </a:cubicBezTo>
                <a:cubicBezTo>
                  <a:pt x="7359014" y="2252776"/>
                  <a:pt x="7343622" y="2252015"/>
                  <a:pt x="7328077" y="2250491"/>
                </a:cubicBezTo>
                <a:cubicBezTo>
                  <a:pt x="7312533" y="2248966"/>
                  <a:pt x="7297445" y="2246681"/>
                  <a:pt x="7282815" y="2243633"/>
                </a:cubicBezTo>
                <a:lnTo>
                  <a:pt x="7282815" y="2254605"/>
                </a:lnTo>
                <a:cubicBezTo>
                  <a:pt x="7282815" y="2259482"/>
                  <a:pt x="7282815" y="2263140"/>
                  <a:pt x="7282815" y="2265578"/>
                </a:cubicBezTo>
                <a:cubicBezTo>
                  <a:pt x="7282815" y="2268016"/>
                  <a:pt x="7283423" y="2271674"/>
                  <a:pt x="7284643" y="2276551"/>
                </a:cubicBezTo>
                <a:cubicBezTo>
                  <a:pt x="7298663" y="2282037"/>
                  <a:pt x="7313447" y="2285542"/>
                  <a:pt x="7328992" y="2287066"/>
                </a:cubicBezTo>
                <a:cubicBezTo>
                  <a:pt x="7344537" y="2288591"/>
                  <a:pt x="7359929" y="2289352"/>
                  <a:pt x="7375169" y="2289352"/>
                </a:cubicBezTo>
                <a:cubicBezTo>
                  <a:pt x="7384922" y="2289352"/>
                  <a:pt x="7396047" y="2288895"/>
                  <a:pt x="7408545" y="2287981"/>
                </a:cubicBezTo>
                <a:cubicBezTo>
                  <a:pt x="7421041" y="2287066"/>
                  <a:pt x="7433690" y="2285390"/>
                  <a:pt x="7446492" y="2282952"/>
                </a:cubicBezTo>
                <a:cubicBezTo>
                  <a:pt x="7459294" y="2280513"/>
                  <a:pt x="7471638" y="2277160"/>
                  <a:pt x="7483525" y="2272893"/>
                </a:cubicBezTo>
                <a:cubicBezTo>
                  <a:pt x="7495412" y="2268626"/>
                  <a:pt x="7505013" y="2263444"/>
                  <a:pt x="7512329" y="2257349"/>
                </a:cubicBezTo>
                <a:cubicBezTo>
                  <a:pt x="7523301" y="2273198"/>
                  <a:pt x="7532141" y="2289962"/>
                  <a:pt x="7538846" y="2307641"/>
                </a:cubicBezTo>
                <a:cubicBezTo>
                  <a:pt x="7545552" y="2325319"/>
                  <a:pt x="7548905" y="2343912"/>
                  <a:pt x="7548905" y="2363419"/>
                </a:cubicBezTo>
                <a:cubicBezTo>
                  <a:pt x="7548905" y="2372563"/>
                  <a:pt x="7547839" y="2382012"/>
                  <a:pt x="7545704" y="2391765"/>
                </a:cubicBezTo>
                <a:cubicBezTo>
                  <a:pt x="7543571" y="2401519"/>
                  <a:pt x="7540523" y="2410968"/>
                  <a:pt x="7536560" y="2420112"/>
                </a:cubicBezTo>
                <a:cubicBezTo>
                  <a:pt x="7532598" y="2429256"/>
                  <a:pt x="7527416" y="2437485"/>
                  <a:pt x="7521015" y="2444800"/>
                </a:cubicBezTo>
                <a:cubicBezTo>
                  <a:pt x="7514614" y="2452116"/>
                  <a:pt x="7506842" y="2457907"/>
                  <a:pt x="7497698" y="2462174"/>
                </a:cubicBezTo>
                <a:cubicBezTo>
                  <a:pt x="7491603" y="2465222"/>
                  <a:pt x="7482611" y="2467508"/>
                  <a:pt x="7470723" y="2469032"/>
                </a:cubicBezTo>
                <a:cubicBezTo>
                  <a:pt x="7458837" y="2470556"/>
                  <a:pt x="7446339" y="2471775"/>
                  <a:pt x="7433233" y="2472690"/>
                </a:cubicBezTo>
                <a:cubicBezTo>
                  <a:pt x="7420127" y="2473604"/>
                  <a:pt x="7407630" y="2474214"/>
                  <a:pt x="7395743" y="2474518"/>
                </a:cubicBezTo>
                <a:cubicBezTo>
                  <a:pt x="7383855" y="2474823"/>
                  <a:pt x="7374254" y="2474976"/>
                  <a:pt x="7366939" y="2474976"/>
                </a:cubicBezTo>
                <a:cubicBezTo>
                  <a:pt x="7359014" y="2474976"/>
                  <a:pt x="7347432" y="2474823"/>
                  <a:pt x="7332192" y="2474518"/>
                </a:cubicBezTo>
                <a:cubicBezTo>
                  <a:pt x="7316952" y="2474214"/>
                  <a:pt x="7300035" y="2473452"/>
                  <a:pt x="7281443" y="2472233"/>
                </a:cubicBezTo>
                <a:cubicBezTo>
                  <a:pt x="7262850" y="2471013"/>
                  <a:pt x="7243647" y="2469184"/>
                  <a:pt x="7223835" y="2466746"/>
                </a:cubicBezTo>
                <a:cubicBezTo>
                  <a:pt x="7204023" y="2464308"/>
                  <a:pt x="7185583" y="2461107"/>
                  <a:pt x="7168515" y="2457145"/>
                </a:cubicBezTo>
                <a:cubicBezTo>
                  <a:pt x="7151445" y="2453183"/>
                  <a:pt x="7136663" y="2448153"/>
                  <a:pt x="7124166" y="2442057"/>
                </a:cubicBezTo>
                <a:cubicBezTo>
                  <a:pt x="7111669" y="2435961"/>
                  <a:pt x="7103592" y="2428951"/>
                  <a:pt x="7099935" y="2421026"/>
                </a:cubicBezTo>
                <a:cubicBezTo>
                  <a:pt x="7096277" y="2412492"/>
                  <a:pt x="7093229" y="2400909"/>
                  <a:pt x="7090790" y="2386279"/>
                </a:cubicBezTo>
                <a:cubicBezTo>
                  <a:pt x="7088352" y="2371649"/>
                  <a:pt x="7086219" y="2356104"/>
                  <a:pt x="7084389" y="2339644"/>
                </a:cubicBezTo>
                <a:cubicBezTo>
                  <a:pt x="7082561" y="2323185"/>
                  <a:pt x="7081189" y="2307183"/>
                  <a:pt x="7080275" y="2291639"/>
                </a:cubicBezTo>
                <a:cubicBezTo>
                  <a:pt x="7079361" y="2276094"/>
                  <a:pt x="7078599" y="2263749"/>
                  <a:pt x="7077989" y="2254605"/>
                </a:cubicBezTo>
                <a:cubicBezTo>
                  <a:pt x="7076160" y="2214372"/>
                  <a:pt x="7074941" y="2174138"/>
                  <a:pt x="7074331" y="2133905"/>
                </a:cubicBezTo>
                <a:cubicBezTo>
                  <a:pt x="7073721" y="2093671"/>
                  <a:pt x="7073417" y="2053437"/>
                  <a:pt x="7073417" y="2013204"/>
                </a:cubicBezTo>
                <a:lnTo>
                  <a:pt x="7073417" y="1909877"/>
                </a:lnTo>
                <a:cubicBezTo>
                  <a:pt x="7073417" y="1901952"/>
                  <a:pt x="7073417" y="1894637"/>
                  <a:pt x="7073417" y="1887931"/>
                </a:cubicBezTo>
                <a:cubicBezTo>
                  <a:pt x="7073417" y="1881225"/>
                  <a:pt x="7073721" y="1874825"/>
                  <a:pt x="7074331" y="1868729"/>
                </a:cubicBezTo>
                <a:lnTo>
                  <a:pt x="7074331" y="1871472"/>
                </a:lnTo>
                <a:cubicBezTo>
                  <a:pt x="7095057" y="1860499"/>
                  <a:pt x="7117309" y="1851660"/>
                  <a:pt x="7141083" y="1844954"/>
                </a:cubicBezTo>
                <a:cubicBezTo>
                  <a:pt x="7164857" y="1838249"/>
                  <a:pt x="7189241" y="1832915"/>
                  <a:pt x="7214235" y="1828952"/>
                </a:cubicBezTo>
                <a:cubicBezTo>
                  <a:pt x="7239227" y="1824990"/>
                  <a:pt x="7264373" y="1822247"/>
                  <a:pt x="7289672" y="1820723"/>
                </a:cubicBezTo>
                <a:cubicBezTo>
                  <a:pt x="7314971" y="1819199"/>
                  <a:pt x="7339203" y="1818437"/>
                  <a:pt x="7362367" y="1818437"/>
                </a:cubicBezTo>
                <a:close/>
                <a:moveTo>
                  <a:pt x="3131591" y="1818437"/>
                </a:moveTo>
                <a:cubicBezTo>
                  <a:pt x="3167557" y="1818437"/>
                  <a:pt x="3200475" y="1822856"/>
                  <a:pt x="3230346" y="1831695"/>
                </a:cubicBezTo>
                <a:cubicBezTo>
                  <a:pt x="3260216" y="1840534"/>
                  <a:pt x="3285667" y="1854098"/>
                  <a:pt x="3306698" y="1872386"/>
                </a:cubicBezTo>
                <a:cubicBezTo>
                  <a:pt x="3327730" y="1890674"/>
                  <a:pt x="3344036" y="1913382"/>
                  <a:pt x="3355619" y="1940509"/>
                </a:cubicBezTo>
                <a:cubicBezTo>
                  <a:pt x="3367202" y="1967636"/>
                  <a:pt x="3372993" y="1999488"/>
                  <a:pt x="3372993" y="2036064"/>
                </a:cubicBezTo>
                <a:cubicBezTo>
                  <a:pt x="3372993" y="2095195"/>
                  <a:pt x="3360801" y="2146249"/>
                  <a:pt x="3336416" y="2189226"/>
                </a:cubicBezTo>
                <a:cubicBezTo>
                  <a:pt x="3312032" y="2232202"/>
                  <a:pt x="3272713" y="2265273"/>
                  <a:pt x="3218459" y="2288438"/>
                </a:cubicBezTo>
                <a:cubicBezTo>
                  <a:pt x="3174568" y="2307336"/>
                  <a:pt x="3123971" y="2315870"/>
                  <a:pt x="3066668" y="2314041"/>
                </a:cubicBezTo>
                <a:cubicBezTo>
                  <a:pt x="3066058" y="2324405"/>
                  <a:pt x="3065601" y="2334310"/>
                  <a:pt x="3065297" y="2343759"/>
                </a:cubicBezTo>
                <a:cubicBezTo>
                  <a:pt x="3064993" y="2353208"/>
                  <a:pt x="3064535" y="2362200"/>
                  <a:pt x="3063926" y="2370734"/>
                </a:cubicBezTo>
                <a:cubicBezTo>
                  <a:pt x="3063316" y="2378659"/>
                  <a:pt x="3063011" y="2386279"/>
                  <a:pt x="3063011" y="2393594"/>
                </a:cubicBezTo>
                <a:cubicBezTo>
                  <a:pt x="3063011" y="2400909"/>
                  <a:pt x="3063011" y="2408225"/>
                  <a:pt x="3063011" y="2415540"/>
                </a:cubicBezTo>
                <a:lnTo>
                  <a:pt x="3063011" y="2446629"/>
                </a:lnTo>
                <a:cubicBezTo>
                  <a:pt x="3063011" y="2449677"/>
                  <a:pt x="3061030" y="2452421"/>
                  <a:pt x="3057068" y="2454859"/>
                </a:cubicBezTo>
                <a:cubicBezTo>
                  <a:pt x="3053104" y="2457297"/>
                  <a:pt x="3048380" y="2459431"/>
                  <a:pt x="3042894" y="2461260"/>
                </a:cubicBezTo>
                <a:cubicBezTo>
                  <a:pt x="3037408" y="2463089"/>
                  <a:pt x="3032074" y="2464460"/>
                  <a:pt x="3026892" y="2465375"/>
                </a:cubicBezTo>
                <a:cubicBezTo>
                  <a:pt x="3021710" y="2466289"/>
                  <a:pt x="3017901" y="2466746"/>
                  <a:pt x="3015462" y="2466746"/>
                </a:cubicBezTo>
                <a:cubicBezTo>
                  <a:pt x="3004490" y="2467965"/>
                  <a:pt x="2993364" y="2469032"/>
                  <a:pt x="2982086" y="2469947"/>
                </a:cubicBezTo>
                <a:cubicBezTo>
                  <a:pt x="2970809" y="2470861"/>
                  <a:pt x="2959684" y="2471318"/>
                  <a:pt x="2948711" y="2471318"/>
                </a:cubicBezTo>
                <a:cubicBezTo>
                  <a:pt x="2945663" y="2471318"/>
                  <a:pt x="2940329" y="2471166"/>
                  <a:pt x="2932710" y="2470861"/>
                </a:cubicBezTo>
                <a:cubicBezTo>
                  <a:pt x="2925089" y="2470556"/>
                  <a:pt x="2917164" y="2469794"/>
                  <a:pt x="2908934" y="2468575"/>
                </a:cubicBezTo>
                <a:cubicBezTo>
                  <a:pt x="2900704" y="2467356"/>
                  <a:pt x="2893238" y="2465527"/>
                  <a:pt x="2886532" y="2463089"/>
                </a:cubicBezTo>
                <a:cubicBezTo>
                  <a:pt x="2879827" y="2460650"/>
                  <a:pt x="2876168" y="2457602"/>
                  <a:pt x="2875559" y="2453944"/>
                </a:cubicBezTo>
                <a:cubicBezTo>
                  <a:pt x="2873121" y="2444191"/>
                  <a:pt x="2870986" y="2433675"/>
                  <a:pt x="2869158" y="2422398"/>
                </a:cubicBezTo>
                <a:cubicBezTo>
                  <a:pt x="2867330" y="2411120"/>
                  <a:pt x="2865501" y="2398776"/>
                  <a:pt x="2863671" y="2385365"/>
                </a:cubicBezTo>
                <a:cubicBezTo>
                  <a:pt x="2861843" y="2371953"/>
                  <a:pt x="2860167" y="2358237"/>
                  <a:pt x="2858642" y="2344216"/>
                </a:cubicBezTo>
                <a:cubicBezTo>
                  <a:pt x="2857118" y="2330196"/>
                  <a:pt x="2855746" y="2315565"/>
                  <a:pt x="2854528" y="2300325"/>
                </a:cubicBezTo>
                <a:cubicBezTo>
                  <a:pt x="2847822" y="2232050"/>
                  <a:pt x="2842488" y="2163775"/>
                  <a:pt x="2838526" y="2095500"/>
                </a:cubicBezTo>
                <a:cubicBezTo>
                  <a:pt x="2834563" y="2027225"/>
                  <a:pt x="2831362" y="1958645"/>
                  <a:pt x="2828924" y="1889760"/>
                </a:cubicBezTo>
                <a:lnTo>
                  <a:pt x="2833497" y="1892503"/>
                </a:lnTo>
                <a:cubicBezTo>
                  <a:pt x="2877388" y="1865071"/>
                  <a:pt x="2925089" y="1845868"/>
                  <a:pt x="2976600" y="1834896"/>
                </a:cubicBezTo>
                <a:cubicBezTo>
                  <a:pt x="3028111" y="1823923"/>
                  <a:pt x="3079775" y="1818437"/>
                  <a:pt x="3131591" y="1818437"/>
                </a:cubicBezTo>
                <a:close/>
                <a:moveTo>
                  <a:pt x="882243" y="1816608"/>
                </a:moveTo>
                <a:cubicBezTo>
                  <a:pt x="913942" y="1816608"/>
                  <a:pt x="947013" y="1821332"/>
                  <a:pt x="981455" y="1830781"/>
                </a:cubicBezTo>
                <a:cubicBezTo>
                  <a:pt x="1015898" y="1840230"/>
                  <a:pt x="1045616" y="1855317"/>
                  <a:pt x="1070609" y="1876044"/>
                </a:cubicBezTo>
                <a:cubicBezTo>
                  <a:pt x="1081583" y="1885188"/>
                  <a:pt x="1087983" y="1892503"/>
                  <a:pt x="1089812" y="1897989"/>
                </a:cubicBezTo>
                <a:cubicBezTo>
                  <a:pt x="1091640" y="1905305"/>
                  <a:pt x="1088288" y="1918411"/>
                  <a:pt x="1079753" y="1937308"/>
                </a:cubicBezTo>
                <a:cubicBezTo>
                  <a:pt x="1069391" y="1959254"/>
                  <a:pt x="1057960" y="1980895"/>
                  <a:pt x="1045463" y="2002231"/>
                </a:cubicBezTo>
                <a:cubicBezTo>
                  <a:pt x="1032966" y="2023567"/>
                  <a:pt x="1019708" y="2044293"/>
                  <a:pt x="1005687" y="2064410"/>
                </a:cubicBezTo>
                <a:lnTo>
                  <a:pt x="1005687" y="2073554"/>
                </a:lnTo>
                <a:cubicBezTo>
                  <a:pt x="1003858" y="2071725"/>
                  <a:pt x="999286" y="2068068"/>
                  <a:pt x="991971" y="2062581"/>
                </a:cubicBezTo>
                <a:cubicBezTo>
                  <a:pt x="979779" y="2053437"/>
                  <a:pt x="964844" y="2044293"/>
                  <a:pt x="947165" y="2035149"/>
                </a:cubicBezTo>
                <a:cubicBezTo>
                  <a:pt x="929488" y="2026005"/>
                  <a:pt x="912723" y="2021433"/>
                  <a:pt x="896874" y="2021433"/>
                </a:cubicBezTo>
                <a:cubicBezTo>
                  <a:pt x="884072" y="2021433"/>
                  <a:pt x="873556" y="2024786"/>
                  <a:pt x="865326" y="2031492"/>
                </a:cubicBezTo>
                <a:cubicBezTo>
                  <a:pt x="857097" y="2038197"/>
                  <a:pt x="850544" y="2046579"/>
                  <a:pt x="845667" y="2056638"/>
                </a:cubicBezTo>
                <a:cubicBezTo>
                  <a:pt x="840790" y="2066696"/>
                  <a:pt x="837438" y="2077669"/>
                  <a:pt x="835609" y="2089556"/>
                </a:cubicBezTo>
                <a:cubicBezTo>
                  <a:pt x="833780" y="2101443"/>
                  <a:pt x="832561" y="2112568"/>
                  <a:pt x="831951" y="2122932"/>
                </a:cubicBezTo>
                <a:cubicBezTo>
                  <a:pt x="831342" y="2131466"/>
                  <a:pt x="831037" y="2139696"/>
                  <a:pt x="831037" y="2147621"/>
                </a:cubicBezTo>
                <a:cubicBezTo>
                  <a:pt x="831037" y="2155545"/>
                  <a:pt x="831037" y="2162860"/>
                  <a:pt x="831037" y="2169566"/>
                </a:cubicBezTo>
                <a:cubicBezTo>
                  <a:pt x="831037" y="2176272"/>
                  <a:pt x="831494" y="2187244"/>
                  <a:pt x="832408" y="2202484"/>
                </a:cubicBezTo>
                <a:cubicBezTo>
                  <a:pt x="833323" y="2217725"/>
                  <a:pt x="835304" y="2232965"/>
                  <a:pt x="838352" y="2248205"/>
                </a:cubicBezTo>
                <a:cubicBezTo>
                  <a:pt x="841400" y="2263444"/>
                  <a:pt x="845972" y="2276856"/>
                  <a:pt x="852068" y="2288438"/>
                </a:cubicBezTo>
                <a:cubicBezTo>
                  <a:pt x="858164" y="2300021"/>
                  <a:pt x="866393" y="2305812"/>
                  <a:pt x="876757" y="2305812"/>
                </a:cubicBezTo>
                <a:cubicBezTo>
                  <a:pt x="882853" y="2305812"/>
                  <a:pt x="886815" y="2304288"/>
                  <a:pt x="888644" y="2301240"/>
                </a:cubicBezTo>
                <a:cubicBezTo>
                  <a:pt x="889863" y="2298801"/>
                  <a:pt x="891083" y="2292400"/>
                  <a:pt x="892301" y="2282037"/>
                </a:cubicBezTo>
                <a:cubicBezTo>
                  <a:pt x="892911" y="2277160"/>
                  <a:pt x="893216" y="2271979"/>
                  <a:pt x="893216" y="2266492"/>
                </a:cubicBezTo>
                <a:cubicBezTo>
                  <a:pt x="893216" y="2261006"/>
                  <a:pt x="893216" y="2254910"/>
                  <a:pt x="893216" y="2248205"/>
                </a:cubicBezTo>
                <a:lnTo>
                  <a:pt x="893216" y="2210714"/>
                </a:lnTo>
                <a:cubicBezTo>
                  <a:pt x="893216" y="2204008"/>
                  <a:pt x="893216" y="2198217"/>
                  <a:pt x="893216" y="2193341"/>
                </a:cubicBezTo>
                <a:cubicBezTo>
                  <a:pt x="893216" y="2188464"/>
                  <a:pt x="893521" y="2183892"/>
                  <a:pt x="894130" y="2179625"/>
                </a:cubicBezTo>
                <a:cubicBezTo>
                  <a:pt x="895349" y="2174748"/>
                  <a:pt x="898397" y="2171090"/>
                  <a:pt x="903275" y="2168652"/>
                </a:cubicBezTo>
                <a:cubicBezTo>
                  <a:pt x="916686" y="2161946"/>
                  <a:pt x="930858" y="2157679"/>
                  <a:pt x="945794" y="2155850"/>
                </a:cubicBezTo>
                <a:cubicBezTo>
                  <a:pt x="960729" y="2154021"/>
                  <a:pt x="975512" y="2153107"/>
                  <a:pt x="990143" y="2153107"/>
                </a:cubicBezTo>
                <a:cubicBezTo>
                  <a:pt x="996848" y="2153107"/>
                  <a:pt x="1005230" y="2153412"/>
                  <a:pt x="1015289" y="2154021"/>
                </a:cubicBezTo>
                <a:cubicBezTo>
                  <a:pt x="1025347" y="2154631"/>
                  <a:pt x="1035710" y="2156002"/>
                  <a:pt x="1046378" y="2158136"/>
                </a:cubicBezTo>
                <a:cubicBezTo>
                  <a:pt x="1057046" y="2160270"/>
                  <a:pt x="1066647" y="2163470"/>
                  <a:pt x="1075182" y="2167737"/>
                </a:cubicBezTo>
                <a:cubicBezTo>
                  <a:pt x="1083716" y="2172005"/>
                  <a:pt x="1089507" y="2177491"/>
                  <a:pt x="1092555" y="2184197"/>
                </a:cubicBezTo>
                <a:lnTo>
                  <a:pt x="1092555" y="2205228"/>
                </a:lnTo>
                <a:lnTo>
                  <a:pt x="1092555" y="2224430"/>
                </a:lnTo>
                <a:cubicBezTo>
                  <a:pt x="1092555" y="2236622"/>
                  <a:pt x="1092098" y="2253996"/>
                  <a:pt x="1091183" y="2276551"/>
                </a:cubicBezTo>
                <a:cubicBezTo>
                  <a:pt x="1090269" y="2299106"/>
                  <a:pt x="1087983" y="2322423"/>
                  <a:pt x="1084325" y="2346502"/>
                </a:cubicBezTo>
                <a:cubicBezTo>
                  <a:pt x="1080668" y="2370582"/>
                  <a:pt x="1075487" y="2392832"/>
                  <a:pt x="1068781" y="2413254"/>
                </a:cubicBezTo>
                <a:cubicBezTo>
                  <a:pt x="1062076" y="2433675"/>
                  <a:pt x="1052931" y="2447544"/>
                  <a:pt x="1041349" y="2454859"/>
                </a:cubicBezTo>
                <a:cubicBezTo>
                  <a:pt x="1013917" y="2464613"/>
                  <a:pt x="985418" y="2471318"/>
                  <a:pt x="955853" y="2474976"/>
                </a:cubicBezTo>
                <a:cubicBezTo>
                  <a:pt x="926286" y="2478633"/>
                  <a:pt x="897179" y="2480462"/>
                  <a:pt x="868527" y="2480462"/>
                </a:cubicBezTo>
                <a:cubicBezTo>
                  <a:pt x="817931" y="2480462"/>
                  <a:pt x="774954" y="2472690"/>
                  <a:pt x="739597" y="2457145"/>
                </a:cubicBezTo>
                <a:cubicBezTo>
                  <a:pt x="704240" y="2441600"/>
                  <a:pt x="675437" y="2419959"/>
                  <a:pt x="653186" y="2392223"/>
                </a:cubicBezTo>
                <a:cubicBezTo>
                  <a:pt x="630936" y="2364486"/>
                  <a:pt x="614781" y="2331567"/>
                  <a:pt x="604723" y="2293467"/>
                </a:cubicBezTo>
                <a:cubicBezTo>
                  <a:pt x="594665" y="2255367"/>
                  <a:pt x="589635" y="2213762"/>
                  <a:pt x="589635" y="2168652"/>
                </a:cubicBezTo>
                <a:cubicBezTo>
                  <a:pt x="589635" y="2121103"/>
                  <a:pt x="595427" y="2076145"/>
                  <a:pt x="607009" y="2033778"/>
                </a:cubicBezTo>
                <a:cubicBezTo>
                  <a:pt x="618591" y="1991411"/>
                  <a:pt x="636270" y="1954073"/>
                  <a:pt x="660044" y="1921764"/>
                </a:cubicBezTo>
                <a:cubicBezTo>
                  <a:pt x="683818" y="1889455"/>
                  <a:pt x="714146" y="1863852"/>
                  <a:pt x="751027" y="1844954"/>
                </a:cubicBezTo>
                <a:cubicBezTo>
                  <a:pt x="787908" y="1826057"/>
                  <a:pt x="831647" y="1816608"/>
                  <a:pt x="882243" y="1816608"/>
                </a:cubicBezTo>
                <a:close/>
                <a:moveTo>
                  <a:pt x="9978389" y="1814779"/>
                </a:moveTo>
                <a:cubicBezTo>
                  <a:pt x="9993629" y="1814779"/>
                  <a:pt x="10007650" y="1815693"/>
                  <a:pt x="10020452" y="1817522"/>
                </a:cubicBezTo>
                <a:cubicBezTo>
                  <a:pt x="10019232" y="1848612"/>
                  <a:pt x="10018318" y="1879092"/>
                  <a:pt x="10017708" y="1908962"/>
                </a:cubicBezTo>
                <a:cubicBezTo>
                  <a:pt x="10017099" y="1938833"/>
                  <a:pt x="10016794" y="1968703"/>
                  <a:pt x="10016794" y="1998573"/>
                </a:cubicBezTo>
                <a:cubicBezTo>
                  <a:pt x="10016794" y="2049780"/>
                  <a:pt x="10017405" y="2100529"/>
                  <a:pt x="10018623" y="2150821"/>
                </a:cubicBezTo>
                <a:cubicBezTo>
                  <a:pt x="10019842" y="2201113"/>
                  <a:pt x="10023805" y="2251557"/>
                  <a:pt x="10030510" y="2302154"/>
                </a:cubicBezTo>
                <a:cubicBezTo>
                  <a:pt x="10037215" y="2305202"/>
                  <a:pt x="10044226" y="2306116"/>
                  <a:pt x="10051541" y="2304897"/>
                </a:cubicBezTo>
                <a:cubicBezTo>
                  <a:pt x="10059466" y="2303678"/>
                  <a:pt x="10066476" y="2301849"/>
                  <a:pt x="10072572" y="2299411"/>
                </a:cubicBezTo>
                <a:cubicBezTo>
                  <a:pt x="10068915" y="2235403"/>
                  <a:pt x="10065867" y="2171852"/>
                  <a:pt x="10063428" y="2108758"/>
                </a:cubicBezTo>
                <a:cubicBezTo>
                  <a:pt x="10060990" y="2045665"/>
                  <a:pt x="10059771" y="1982114"/>
                  <a:pt x="10059771" y="1918106"/>
                </a:cubicBezTo>
                <a:cubicBezTo>
                  <a:pt x="10059771" y="1893112"/>
                  <a:pt x="10060686" y="1872996"/>
                  <a:pt x="10062515" y="1857756"/>
                </a:cubicBezTo>
                <a:cubicBezTo>
                  <a:pt x="10064342" y="1841906"/>
                  <a:pt x="10067086" y="1832762"/>
                  <a:pt x="10070743" y="1830324"/>
                </a:cubicBezTo>
                <a:lnTo>
                  <a:pt x="10075316" y="1834896"/>
                </a:lnTo>
                <a:cubicBezTo>
                  <a:pt x="10083849" y="1828800"/>
                  <a:pt x="10095585" y="1824685"/>
                  <a:pt x="10110520" y="1822551"/>
                </a:cubicBezTo>
                <a:cubicBezTo>
                  <a:pt x="10125455" y="1820418"/>
                  <a:pt x="10138105" y="1819351"/>
                  <a:pt x="10148467" y="1819351"/>
                </a:cubicBezTo>
                <a:cubicBezTo>
                  <a:pt x="10154564" y="1819351"/>
                  <a:pt x="10165537" y="1819656"/>
                  <a:pt x="10181386" y="1820265"/>
                </a:cubicBezTo>
                <a:cubicBezTo>
                  <a:pt x="10197235" y="1820875"/>
                  <a:pt x="10213999" y="1821789"/>
                  <a:pt x="10231679" y="1823008"/>
                </a:cubicBezTo>
                <a:cubicBezTo>
                  <a:pt x="10249357" y="1824228"/>
                  <a:pt x="10265664" y="1825752"/>
                  <a:pt x="10280599" y="1827581"/>
                </a:cubicBezTo>
                <a:cubicBezTo>
                  <a:pt x="10295533" y="1829409"/>
                  <a:pt x="10305135" y="1831848"/>
                  <a:pt x="10309402" y="1834896"/>
                </a:cubicBezTo>
                <a:cubicBezTo>
                  <a:pt x="10310621" y="1838553"/>
                  <a:pt x="10311231" y="1849221"/>
                  <a:pt x="10311231" y="1866900"/>
                </a:cubicBezTo>
                <a:cubicBezTo>
                  <a:pt x="10311231" y="1876044"/>
                  <a:pt x="10311231" y="1886559"/>
                  <a:pt x="10311231" y="1898447"/>
                </a:cubicBezTo>
                <a:cubicBezTo>
                  <a:pt x="10311231" y="1910334"/>
                  <a:pt x="10310926" y="1923288"/>
                  <a:pt x="10310317" y="1937308"/>
                </a:cubicBezTo>
                <a:cubicBezTo>
                  <a:pt x="10309706" y="1965350"/>
                  <a:pt x="10308793" y="1997354"/>
                  <a:pt x="10307573" y="2033321"/>
                </a:cubicBezTo>
                <a:cubicBezTo>
                  <a:pt x="10306964" y="2050999"/>
                  <a:pt x="10306354" y="2068830"/>
                  <a:pt x="10305744" y="2086813"/>
                </a:cubicBezTo>
                <a:cubicBezTo>
                  <a:pt x="10305135" y="2104796"/>
                  <a:pt x="10304221" y="2122932"/>
                  <a:pt x="10303001" y="2141220"/>
                </a:cubicBezTo>
                <a:cubicBezTo>
                  <a:pt x="10301782" y="2159508"/>
                  <a:pt x="10300867" y="2177796"/>
                  <a:pt x="10300258" y="2196084"/>
                </a:cubicBezTo>
                <a:cubicBezTo>
                  <a:pt x="10299648" y="2214372"/>
                  <a:pt x="10298734" y="2232355"/>
                  <a:pt x="10297515" y="2250033"/>
                </a:cubicBezTo>
                <a:cubicBezTo>
                  <a:pt x="10295686" y="2284171"/>
                  <a:pt x="10293857" y="2316480"/>
                  <a:pt x="10292028" y="2346960"/>
                </a:cubicBezTo>
                <a:cubicBezTo>
                  <a:pt x="10290199" y="2375611"/>
                  <a:pt x="10288371" y="2399690"/>
                  <a:pt x="10286542" y="2419197"/>
                </a:cubicBezTo>
                <a:cubicBezTo>
                  <a:pt x="10285323" y="2428951"/>
                  <a:pt x="10284560" y="2436723"/>
                  <a:pt x="10284256" y="2442515"/>
                </a:cubicBezTo>
                <a:cubicBezTo>
                  <a:pt x="10283951" y="2448306"/>
                  <a:pt x="10283494" y="2452421"/>
                  <a:pt x="10282885" y="2454859"/>
                </a:cubicBezTo>
                <a:cubicBezTo>
                  <a:pt x="10279227" y="2459126"/>
                  <a:pt x="10273588" y="2462631"/>
                  <a:pt x="10265968" y="2465375"/>
                </a:cubicBezTo>
                <a:cubicBezTo>
                  <a:pt x="10258348" y="2468118"/>
                  <a:pt x="10249814" y="2470251"/>
                  <a:pt x="10240365" y="2471775"/>
                </a:cubicBezTo>
                <a:cubicBezTo>
                  <a:pt x="10230916" y="2473299"/>
                  <a:pt x="10221620" y="2474366"/>
                  <a:pt x="10212475" y="2474976"/>
                </a:cubicBezTo>
                <a:cubicBezTo>
                  <a:pt x="10203332" y="2475585"/>
                  <a:pt x="10195712" y="2475890"/>
                  <a:pt x="10189616" y="2475890"/>
                </a:cubicBezTo>
                <a:cubicBezTo>
                  <a:pt x="10173766" y="2475890"/>
                  <a:pt x="10157459" y="2474671"/>
                  <a:pt x="10140696" y="2472233"/>
                </a:cubicBezTo>
                <a:cubicBezTo>
                  <a:pt x="10123932" y="2469794"/>
                  <a:pt x="10107929" y="2465527"/>
                  <a:pt x="10092689" y="2459431"/>
                </a:cubicBezTo>
                <a:cubicBezTo>
                  <a:pt x="10092079" y="2458212"/>
                  <a:pt x="10091165" y="2455468"/>
                  <a:pt x="10089947" y="2451201"/>
                </a:cubicBezTo>
                <a:lnTo>
                  <a:pt x="10087203" y="2437485"/>
                </a:lnTo>
                <a:cubicBezTo>
                  <a:pt x="10080497" y="2439924"/>
                  <a:pt x="10073182" y="2442515"/>
                  <a:pt x="10065257" y="2445258"/>
                </a:cubicBezTo>
                <a:cubicBezTo>
                  <a:pt x="10057332" y="2448001"/>
                  <a:pt x="10049103" y="2451201"/>
                  <a:pt x="10040568" y="2454859"/>
                </a:cubicBezTo>
                <a:cubicBezTo>
                  <a:pt x="10007040" y="2468880"/>
                  <a:pt x="9972293" y="2475890"/>
                  <a:pt x="9936327" y="2475890"/>
                </a:cubicBezTo>
                <a:cubicBezTo>
                  <a:pt x="9911942" y="2475890"/>
                  <a:pt x="9890760" y="2471623"/>
                  <a:pt x="9872776" y="2463089"/>
                </a:cubicBezTo>
                <a:cubicBezTo>
                  <a:pt x="9854792" y="2454554"/>
                  <a:pt x="9840619" y="2438705"/>
                  <a:pt x="9830257" y="2415540"/>
                </a:cubicBezTo>
                <a:cubicBezTo>
                  <a:pt x="9820503" y="2392984"/>
                  <a:pt x="9812273" y="2368143"/>
                  <a:pt x="9805567" y="2341016"/>
                </a:cubicBezTo>
                <a:cubicBezTo>
                  <a:pt x="9798862" y="2313889"/>
                  <a:pt x="9793527" y="2286152"/>
                  <a:pt x="9789566" y="2257806"/>
                </a:cubicBezTo>
                <a:cubicBezTo>
                  <a:pt x="9785604" y="2229459"/>
                  <a:pt x="9782707" y="2201113"/>
                  <a:pt x="9780879" y="2172766"/>
                </a:cubicBezTo>
                <a:cubicBezTo>
                  <a:pt x="9779050" y="2144420"/>
                  <a:pt x="9777526" y="2117750"/>
                  <a:pt x="9776306" y="2092757"/>
                </a:cubicBezTo>
                <a:cubicBezTo>
                  <a:pt x="9775088" y="2071421"/>
                  <a:pt x="9774479" y="2050542"/>
                  <a:pt x="9774479" y="2030120"/>
                </a:cubicBezTo>
                <a:cubicBezTo>
                  <a:pt x="9774479" y="2009699"/>
                  <a:pt x="9774782" y="1989429"/>
                  <a:pt x="9775393" y="1969312"/>
                </a:cubicBezTo>
                <a:cubicBezTo>
                  <a:pt x="9776002" y="1949196"/>
                  <a:pt x="9776917" y="1929993"/>
                  <a:pt x="9778135" y="1911705"/>
                </a:cubicBezTo>
                <a:cubicBezTo>
                  <a:pt x="9779355" y="1893417"/>
                  <a:pt x="9780879" y="1876044"/>
                  <a:pt x="9782707" y="1859584"/>
                </a:cubicBezTo>
                <a:cubicBezTo>
                  <a:pt x="9788194" y="1852879"/>
                  <a:pt x="9799471" y="1846783"/>
                  <a:pt x="9816540" y="1841297"/>
                </a:cubicBezTo>
                <a:cubicBezTo>
                  <a:pt x="9833610" y="1835810"/>
                  <a:pt x="9852202" y="1831086"/>
                  <a:pt x="9872319" y="1827123"/>
                </a:cubicBezTo>
                <a:cubicBezTo>
                  <a:pt x="9892435" y="1823161"/>
                  <a:pt x="9912399" y="1820113"/>
                  <a:pt x="9932212" y="1817979"/>
                </a:cubicBezTo>
                <a:cubicBezTo>
                  <a:pt x="9952025" y="1815846"/>
                  <a:pt x="9967417" y="1814779"/>
                  <a:pt x="9978389" y="1814779"/>
                </a:cubicBezTo>
                <a:close/>
                <a:moveTo>
                  <a:pt x="7816215" y="1814779"/>
                </a:moveTo>
                <a:cubicBezTo>
                  <a:pt x="7831454" y="1814779"/>
                  <a:pt x="7845475" y="1815693"/>
                  <a:pt x="7858277" y="1817522"/>
                </a:cubicBezTo>
                <a:cubicBezTo>
                  <a:pt x="7857057" y="1848612"/>
                  <a:pt x="7856143" y="1879092"/>
                  <a:pt x="7855533" y="1908962"/>
                </a:cubicBezTo>
                <a:cubicBezTo>
                  <a:pt x="7854923" y="1938833"/>
                  <a:pt x="7854619" y="1968703"/>
                  <a:pt x="7854619" y="1998573"/>
                </a:cubicBezTo>
                <a:cubicBezTo>
                  <a:pt x="7854619" y="2049780"/>
                  <a:pt x="7855229" y="2100529"/>
                  <a:pt x="7856448" y="2150821"/>
                </a:cubicBezTo>
                <a:cubicBezTo>
                  <a:pt x="7857667" y="2201113"/>
                  <a:pt x="7861629" y="2251557"/>
                  <a:pt x="7868335" y="2302154"/>
                </a:cubicBezTo>
                <a:cubicBezTo>
                  <a:pt x="7875041" y="2305202"/>
                  <a:pt x="7882051" y="2306116"/>
                  <a:pt x="7889367" y="2304897"/>
                </a:cubicBezTo>
                <a:cubicBezTo>
                  <a:pt x="7897291" y="2303678"/>
                  <a:pt x="7904301" y="2301849"/>
                  <a:pt x="7910397" y="2299411"/>
                </a:cubicBezTo>
                <a:cubicBezTo>
                  <a:pt x="7906741" y="2235403"/>
                  <a:pt x="7903691" y="2171852"/>
                  <a:pt x="7901254" y="2108758"/>
                </a:cubicBezTo>
                <a:cubicBezTo>
                  <a:pt x="7898815" y="2045665"/>
                  <a:pt x="7897596" y="1982114"/>
                  <a:pt x="7897596" y="1918106"/>
                </a:cubicBezTo>
                <a:cubicBezTo>
                  <a:pt x="7897596" y="1893112"/>
                  <a:pt x="7898511" y="1872996"/>
                  <a:pt x="7900339" y="1857756"/>
                </a:cubicBezTo>
                <a:cubicBezTo>
                  <a:pt x="7902168" y="1841906"/>
                  <a:pt x="7904911" y="1832762"/>
                  <a:pt x="7908569" y="1830324"/>
                </a:cubicBezTo>
                <a:lnTo>
                  <a:pt x="7913141" y="1834896"/>
                </a:lnTo>
                <a:cubicBezTo>
                  <a:pt x="7921675" y="1828800"/>
                  <a:pt x="7933409" y="1824685"/>
                  <a:pt x="7948345" y="1822551"/>
                </a:cubicBezTo>
                <a:cubicBezTo>
                  <a:pt x="7963281" y="1820418"/>
                  <a:pt x="7975929" y="1819351"/>
                  <a:pt x="7986293" y="1819351"/>
                </a:cubicBezTo>
                <a:cubicBezTo>
                  <a:pt x="7992389" y="1819351"/>
                  <a:pt x="8003361" y="1819656"/>
                  <a:pt x="8019211" y="1820265"/>
                </a:cubicBezTo>
                <a:cubicBezTo>
                  <a:pt x="8035061" y="1820875"/>
                  <a:pt x="8051825" y="1821789"/>
                  <a:pt x="8069503" y="1823008"/>
                </a:cubicBezTo>
                <a:cubicBezTo>
                  <a:pt x="8087181" y="1824228"/>
                  <a:pt x="8103488" y="1825752"/>
                  <a:pt x="8118424" y="1827581"/>
                </a:cubicBezTo>
                <a:cubicBezTo>
                  <a:pt x="8133359" y="1829409"/>
                  <a:pt x="8142959" y="1831848"/>
                  <a:pt x="8147227" y="1834896"/>
                </a:cubicBezTo>
                <a:cubicBezTo>
                  <a:pt x="8148447" y="1838553"/>
                  <a:pt x="8149057" y="1849221"/>
                  <a:pt x="8149057" y="1866900"/>
                </a:cubicBezTo>
                <a:cubicBezTo>
                  <a:pt x="8149057" y="1876044"/>
                  <a:pt x="8149057" y="1886559"/>
                  <a:pt x="8149057" y="1898447"/>
                </a:cubicBezTo>
                <a:cubicBezTo>
                  <a:pt x="8149057" y="1910334"/>
                  <a:pt x="8148751" y="1923288"/>
                  <a:pt x="8148142" y="1937308"/>
                </a:cubicBezTo>
                <a:cubicBezTo>
                  <a:pt x="8147532" y="1965350"/>
                  <a:pt x="8146617" y="1997354"/>
                  <a:pt x="8145399" y="2033321"/>
                </a:cubicBezTo>
                <a:cubicBezTo>
                  <a:pt x="8144789" y="2050999"/>
                  <a:pt x="8144179" y="2068830"/>
                  <a:pt x="8143570" y="2086813"/>
                </a:cubicBezTo>
                <a:cubicBezTo>
                  <a:pt x="8142959" y="2104796"/>
                  <a:pt x="8142045" y="2122932"/>
                  <a:pt x="8140827" y="2141220"/>
                </a:cubicBezTo>
                <a:cubicBezTo>
                  <a:pt x="8139607" y="2159508"/>
                  <a:pt x="8138693" y="2177796"/>
                  <a:pt x="8138083" y="2196084"/>
                </a:cubicBezTo>
                <a:cubicBezTo>
                  <a:pt x="8137473" y="2214372"/>
                  <a:pt x="8136559" y="2232355"/>
                  <a:pt x="8135341" y="2250033"/>
                </a:cubicBezTo>
                <a:cubicBezTo>
                  <a:pt x="8133511" y="2284171"/>
                  <a:pt x="8131683" y="2316480"/>
                  <a:pt x="8129854" y="2346960"/>
                </a:cubicBezTo>
                <a:cubicBezTo>
                  <a:pt x="8128025" y="2375611"/>
                  <a:pt x="8126196" y="2399690"/>
                  <a:pt x="8124367" y="2419197"/>
                </a:cubicBezTo>
                <a:cubicBezTo>
                  <a:pt x="8123147" y="2428951"/>
                  <a:pt x="8122386" y="2436723"/>
                  <a:pt x="8122081" y="2442515"/>
                </a:cubicBezTo>
                <a:cubicBezTo>
                  <a:pt x="8121776" y="2448306"/>
                  <a:pt x="8121319" y="2452421"/>
                  <a:pt x="8120710" y="2454859"/>
                </a:cubicBezTo>
                <a:cubicBezTo>
                  <a:pt x="8117052" y="2459126"/>
                  <a:pt x="8111413" y="2462631"/>
                  <a:pt x="8103793" y="2465375"/>
                </a:cubicBezTo>
                <a:cubicBezTo>
                  <a:pt x="8096173" y="2468118"/>
                  <a:pt x="8087639" y="2470251"/>
                  <a:pt x="8078191" y="2471775"/>
                </a:cubicBezTo>
                <a:cubicBezTo>
                  <a:pt x="8068741" y="2473299"/>
                  <a:pt x="8059445" y="2474366"/>
                  <a:pt x="8050301" y="2474976"/>
                </a:cubicBezTo>
                <a:cubicBezTo>
                  <a:pt x="8041157" y="2475585"/>
                  <a:pt x="8033537" y="2475890"/>
                  <a:pt x="8027441" y="2475890"/>
                </a:cubicBezTo>
                <a:cubicBezTo>
                  <a:pt x="8011591" y="2475890"/>
                  <a:pt x="7995285" y="2474671"/>
                  <a:pt x="7978521" y="2472233"/>
                </a:cubicBezTo>
                <a:cubicBezTo>
                  <a:pt x="7961756" y="2469794"/>
                  <a:pt x="7945754" y="2465527"/>
                  <a:pt x="7930515" y="2459431"/>
                </a:cubicBezTo>
                <a:cubicBezTo>
                  <a:pt x="7929905" y="2458212"/>
                  <a:pt x="7928990" y="2455468"/>
                  <a:pt x="7927771" y="2451201"/>
                </a:cubicBezTo>
                <a:lnTo>
                  <a:pt x="7925028" y="2437485"/>
                </a:lnTo>
                <a:cubicBezTo>
                  <a:pt x="7918322" y="2439924"/>
                  <a:pt x="7911007" y="2442515"/>
                  <a:pt x="7903083" y="2445258"/>
                </a:cubicBezTo>
                <a:cubicBezTo>
                  <a:pt x="7895157" y="2448001"/>
                  <a:pt x="7886927" y="2451201"/>
                  <a:pt x="7878394" y="2454859"/>
                </a:cubicBezTo>
                <a:cubicBezTo>
                  <a:pt x="7844865" y="2468880"/>
                  <a:pt x="7810119" y="2475890"/>
                  <a:pt x="7774152" y="2475890"/>
                </a:cubicBezTo>
                <a:cubicBezTo>
                  <a:pt x="7749768" y="2475890"/>
                  <a:pt x="7728583" y="2471623"/>
                  <a:pt x="7710601" y="2463089"/>
                </a:cubicBezTo>
                <a:cubicBezTo>
                  <a:pt x="7692618" y="2454554"/>
                  <a:pt x="7678445" y="2438705"/>
                  <a:pt x="7668081" y="2415540"/>
                </a:cubicBezTo>
                <a:cubicBezTo>
                  <a:pt x="7658327" y="2392984"/>
                  <a:pt x="7650099" y="2368143"/>
                  <a:pt x="7643393" y="2341016"/>
                </a:cubicBezTo>
                <a:cubicBezTo>
                  <a:pt x="7636687" y="2313889"/>
                  <a:pt x="7631353" y="2286152"/>
                  <a:pt x="7627391" y="2257806"/>
                </a:cubicBezTo>
                <a:cubicBezTo>
                  <a:pt x="7623428" y="2229459"/>
                  <a:pt x="7620533" y="2201113"/>
                  <a:pt x="7618705" y="2172766"/>
                </a:cubicBezTo>
                <a:cubicBezTo>
                  <a:pt x="7616875" y="2144420"/>
                  <a:pt x="7615351" y="2117750"/>
                  <a:pt x="7614132" y="2092757"/>
                </a:cubicBezTo>
                <a:cubicBezTo>
                  <a:pt x="7612913" y="2071421"/>
                  <a:pt x="7612303" y="2050542"/>
                  <a:pt x="7612303" y="2030120"/>
                </a:cubicBezTo>
                <a:cubicBezTo>
                  <a:pt x="7612303" y="2009699"/>
                  <a:pt x="7612607" y="1989429"/>
                  <a:pt x="7613217" y="1969312"/>
                </a:cubicBezTo>
                <a:cubicBezTo>
                  <a:pt x="7613827" y="1949196"/>
                  <a:pt x="7614741" y="1929993"/>
                  <a:pt x="7615961" y="1911705"/>
                </a:cubicBezTo>
                <a:cubicBezTo>
                  <a:pt x="7617180" y="1893417"/>
                  <a:pt x="7618705" y="1876044"/>
                  <a:pt x="7620533" y="1859584"/>
                </a:cubicBezTo>
                <a:cubicBezTo>
                  <a:pt x="7626019" y="1852879"/>
                  <a:pt x="7637297" y="1846783"/>
                  <a:pt x="7654365" y="1841297"/>
                </a:cubicBezTo>
                <a:cubicBezTo>
                  <a:pt x="7671433" y="1835810"/>
                  <a:pt x="7690027" y="1831086"/>
                  <a:pt x="7710144" y="1827123"/>
                </a:cubicBezTo>
                <a:cubicBezTo>
                  <a:pt x="7730261" y="1823161"/>
                  <a:pt x="7750225" y="1820113"/>
                  <a:pt x="7770037" y="1817979"/>
                </a:cubicBezTo>
                <a:cubicBezTo>
                  <a:pt x="7789849" y="1815846"/>
                  <a:pt x="7805242" y="1814779"/>
                  <a:pt x="7816215" y="1814779"/>
                </a:cubicBezTo>
                <a:close/>
                <a:moveTo>
                  <a:pt x="4186580" y="1814779"/>
                </a:moveTo>
                <a:cubicBezTo>
                  <a:pt x="4198010" y="1815084"/>
                  <a:pt x="4209059" y="1815998"/>
                  <a:pt x="4219727" y="1817522"/>
                </a:cubicBezTo>
                <a:cubicBezTo>
                  <a:pt x="4218507" y="1848612"/>
                  <a:pt x="4217593" y="1879092"/>
                  <a:pt x="4216984" y="1908962"/>
                </a:cubicBezTo>
                <a:cubicBezTo>
                  <a:pt x="4216374" y="1938833"/>
                  <a:pt x="4216069" y="1968703"/>
                  <a:pt x="4216069" y="1998573"/>
                </a:cubicBezTo>
                <a:lnTo>
                  <a:pt x="4216069" y="2076297"/>
                </a:lnTo>
                <a:cubicBezTo>
                  <a:pt x="4216069" y="2090318"/>
                  <a:pt x="4216222" y="2103882"/>
                  <a:pt x="4216526" y="2116988"/>
                </a:cubicBezTo>
                <a:cubicBezTo>
                  <a:pt x="4216831" y="2130094"/>
                  <a:pt x="4217289" y="2143353"/>
                  <a:pt x="4217898" y="2156765"/>
                </a:cubicBezTo>
                <a:cubicBezTo>
                  <a:pt x="4218507" y="2170176"/>
                  <a:pt x="4219117" y="2183282"/>
                  <a:pt x="4219727" y="2196084"/>
                </a:cubicBezTo>
                <a:cubicBezTo>
                  <a:pt x="4220336" y="2208885"/>
                  <a:pt x="4221250" y="2221382"/>
                  <a:pt x="4222470" y="2233574"/>
                </a:cubicBezTo>
                <a:cubicBezTo>
                  <a:pt x="4223689" y="2245766"/>
                  <a:pt x="4224908" y="2257653"/>
                  <a:pt x="4226128" y="2269236"/>
                </a:cubicBezTo>
                <a:cubicBezTo>
                  <a:pt x="4227347" y="2280818"/>
                  <a:pt x="4228566" y="2291791"/>
                  <a:pt x="4229785" y="2302154"/>
                </a:cubicBezTo>
                <a:cubicBezTo>
                  <a:pt x="4236491" y="2305202"/>
                  <a:pt x="4243501" y="2306116"/>
                  <a:pt x="4250816" y="2304897"/>
                </a:cubicBezTo>
                <a:cubicBezTo>
                  <a:pt x="4258741" y="2303678"/>
                  <a:pt x="4265752" y="2301849"/>
                  <a:pt x="4271848" y="2299411"/>
                </a:cubicBezTo>
                <a:cubicBezTo>
                  <a:pt x="4270019" y="2268931"/>
                  <a:pt x="4268190" y="2236927"/>
                  <a:pt x="4266361" y="2203399"/>
                </a:cubicBezTo>
                <a:cubicBezTo>
                  <a:pt x="4265142" y="2186330"/>
                  <a:pt x="4264380" y="2169414"/>
                  <a:pt x="4264075" y="2152650"/>
                </a:cubicBezTo>
                <a:cubicBezTo>
                  <a:pt x="4263770" y="2135886"/>
                  <a:pt x="4263313" y="2118969"/>
                  <a:pt x="4262704" y="2101900"/>
                </a:cubicBezTo>
                <a:cubicBezTo>
                  <a:pt x="4262094" y="2067763"/>
                  <a:pt x="4261180" y="2034844"/>
                  <a:pt x="4259961" y="2003145"/>
                </a:cubicBezTo>
                <a:cubicBezTo>
                  <a:pt x="4259351" y="1987296"/>
                  <a:pt x="4259046" y="1972208"/>
                  <a:pt x="4259046" y="1957883"/>
                </a:cubicBezTo>
                <a:cubicBezTo>
                  <a:pt x="4259046" y="1943557"/>
                  <a:pt x="4259046" y="1930298"/>
                  <a:pt x="4259046" y="1918106"/>
                </a:cubicBezTo>
                <a:cubicBezTo>
                  <a:pt x="4259046" y="1893112"/>
                  <a:pt x="4259961" y="1872996"/>
                  <a:pt x="4261789" y="1857756"/>
                </a:cubicBezTo>
                <a:cubicBezTo>
                  <a:pt x="4263618" y="1841906"/>
                  <a:pt x="4266361" y="1832762"/>
                  <a:pt x="4270019" y="1830324"/>
                </a:cubicBezTo>
                <a:lnTo>
                  <a:pt x="4274591" y="1834896"/>
                </a:lnTo>
                <a:cubicBezTo>
                  <a:pt x="4280687" y="1830629"/>
                  <a:pt x="4290440" y="1826971"/>
                  <a:pt x="4303851" y="1823923"/>
                </a:cubicBezTo>
                <a:cubicBezTo>
                  <a:pt x="4317873" y="1820875"/>
                  <a:pt x="4332503" y="1819351"/>
                  <a:pt x="4347743" y="1819351"/>
                </a:cubicBezTo>
                <a:cubicBezTo>
                  <a:pt x="4356277" y="1819351"/>
                  <a:pt x="4364811" y="1819351"/>
                  <a:pt x="4373346" y="1819351"/>
                </a:cubicBezTo>
                <a:cubicBezTo>
                  <a:pt x="4381880" y="1819351"/>
                  <a:pt x="4390415" y="1819656"/>
                  <a:pt x="4398949" y="1820265"/>
                </a:cubicBezTo>
                <a:cubicBezTo>
                  <a:pt x="4407484" y="1820875"/>
                  <a:pt x="4415866" y="1821332"/>
                  <a:pt x="4424095" y="1821637"/>
                </a:cubicBezTo>
                <a:cubicBezTo>
                  <a:pt x="4432325" y="1821942"/>
                  <a:pt x="4440402" y="1822704"/>
                  <a:pt x="4448327" y="1823923"/>
                </a:cubicBezTo>
                <a:cubicBezTo>
                  <a:pt x="4462957" y="1825752"/>
                  <a:pt x="4476064" y="1827581"/>
                  <a:pt x="4487646" y="1829409"/>
                </a:cubicBezTo>
                <a:cubicBezTo>
                  <a:pt x="4499228" y="1831238"/>
                  <a:pt x="4506239" y="1833067"/>
                  <a:pt x="4508677" y="1834896"/>
                </a:cubicBezTo>
                <a:cubicBezTo>
                  <a:pt x="4509896" y="1838553"/>
                  <a:pt x="4510506" y="1849221"/>
                  <a:pt x="4510506" y="1866900"/>
                </a:cubicBezTo>
                <a:cubicBezTo>
                  <a:pt x="4510506" y="1876044"/>
                  <a:pt x="4510506" y="1886559"/>
                  <a:pt x="4510506" y="1898447"/>
                </a:cubicBezTo>
                <a:cubicBezTo>
                  <a:pt x="4510506" y="1910334"/>
                  <a:pt x="4510201" y="1923288"/>
                  <a:pt x="4509592" y="1937308"/>
                </a:cubicBezTo>
                <a:cubicBezTo>
                  <a:pt x="4508982" y="1965350"/>
                  <a:pt x="4508068" y="1997354"/>
                  <a:pt x="4506848" y="2033321"/>
                </a:cubicBezTo>
                <a:cubicBezTo>
                  <a:pt x="4506239" y="2050999"/>
                  <a:pt x="4505629" y="2068830"/>
                  <a:pt x="4505020" y="2086813"/>
                </a:cubicBezTo>
                <a:cubicBezTo>
                  <a:pt x="4504410" y="2104796"/>
                  <a:pt x="4503496" y="2122932"/>
                  <a:pt x="4502277" y="2141220"/>
                </a:cubicBezTo>
                <a:cubicBezTo>
                  <a:pt x="4501057" y="2159508"/>
                  <a:pt x="4500143" y="2177796"/>
                  <a:pt x="4499533" y="2196084"/>
                </a:cubicBezTo>
                <a:cubicBezTo>
                  <a:pt x="4498924" y="2214372"/>
                  <a:pt x="4498009" y="2232355"/>
                  <a:pt x="4496790" y="2250033"/>
                </a:cubicBezTo>
                <a:cubicBezTo>
                  <a:pt x="4494961" y="2284171"/>
                  <a:pt x="4493133" y="2316480"/>
                  <a:pt x="4491304" y="2346960"/>
                </a:cubicBezTo>
                <a:cubicBezTo>
                  <a:pt x="4489475" y="2375611"/>
                  <a:pt x="4487646" y="2399690"/>
                  <a:pt x="4485817" y="2419197"/>
                </a:cubicBezTo>
                <a:cubicBezTo>
                  <a:pt x="4484598" y="2428951"/>
                  <a:pt x="4483836" y="2436723"/>
                  <a:pt x="4483531" y="2442515"/>
                </a:cubicBezTo>
                <a:cubicBezTo>
                  <a:pt x="4483226" y="2448306"/>
                  <a:pt x="4482769" y="2452421"/>
                  <a:pt x="4482160" y="2454859"/>
                </a:cubicBezTo>
                <a:cubicBezTo>
                  <a:pt x="4477283" y="2460345"/>
                  <a:pt x="4467834" y="2464917"/>
                  <a:pt x="4453813" y="2468575"/>
                </a:cubicBezTo>
                <a:cubicBezTo>
                  <a:pt x="4446498" y="2470404"/>
                  <a:pt x="4438726" y="2471928"/>
                  <a:pt x="4430496" y="2473147"/>
                </a:cubicBezTo>
                <a:cubicBezTo>
                  <a:pt x="4422267" y="2474366"/>
                  <a:pt x="4413275" y="2475281"/>
                  <a:pt x="4403521" y="2475890"/>
                </a:cubicBezTo>
                <a:cubicBezTo>
                  <a:pt x="4384624" y="2476500"/>
                  <a:pt x="4365117" y="2475585"/>
                  <a:pt x="4345000" y="2473147"/>
                </a:cubicBezTo>
                <a:cubicBezTo>
                  <a:pt x="4325492" y="2470708"/>
                  <a:pt x="4307814" y="2466137"/>
                  <a:pt x="4291964" y="2459431"/>
                </a:cubicBezTo>
                <a:cubicBezTo>
                  <a:pt x="4291355" y="2458212"/>
                  <a:pt x="4290440" y="2455468"/>
                  <a:pt x="4289221" y="2451201"/>
                </a:cubicBezTo>
                <a:lnTo>
                  <a:pt x="4286478" y="2437485"/>
                </a:lnTo>
                <a:cubicBezTo>
                  <a:pt x="4279772" y="2439924"/>
                  <a:pt x="4272457" y="2442515"/>
                  <a:pt x="4264532" y="2445258"/>
                </a:cubicBezTo>
                <a:cubicBezTo>
                  <a:pt x="4256608" y="2448001"/>
                  <a:pt x="4248378" y="2451201"/>
                  <a:pt x="4239844" y="2454859"/>
                </a:cubicBezTo>
                <a:cubicBezTo>
                  <a:pt x="4222775" y="2462174"/>
                  <a:pt x="4204487" y="2467660"/>
                  <a:pt x="4184980" y="2471318"/>
                </a:cubicBezTo>
                <a:cubicBezTo>
                  <a:pt x="4164254" y="2474976"/>
                  <a:pt x="4144441" y="2476500"/>
                  <a:pt x="4125543" y="2475890"/>
                </a:cubicBezTo>
                <a:cubicBezTo>
                  <a:pt x="4105427" y="2475281"/>
                  <a:pt x="4085310" y="2469794"/>
                  <a:pt x="4065193" y="2459431"/>
                </a:cubicBezTo>
                <a:cubicBezTo>
                  <a:pt x="4051782" y="2452725"/>
                  <a:pt x="4039895" y="2438095"/>
                  <a:pt x="4029531" y="2415540"/>
                </a:cubicBezTo>
                <a:cubicBezTo>
                  <a:pt x="4019168" y="2391156"/>
                  <a:pt x="4010329" y="2362809"/>
                  <a:pt x="4003014" y="2330500"/>
                </a:cubicBezTo>
                <a:cubicBezTo>
                  <a:pt x="3999356" y="2313432"/>
                  <a:pt x="3996004" y="2295601"/>
                  <a:pt x="3992955" y="2277008"/>
                </a:cubicBezTo>
                <a:cubicBezTo>
                  <a:pt x="3989907" y="2258415"/>
                  <a:pt x="3987164" y="2238756"/>
                  <a:pt x="3984726" y="2218029"/>
                </a:cubicBezTo>
                <a:cubicBezTo>
                  <a:pt x="3982288" y="2197303"/>
                  <a:pt x="3980459" y="2176576"/>
                  <a:pt x="3979239" y="2155850"/>
                </a:cubicBezTo>
                <a:cubicBezTo>
                  <a:pt x="3978020" y="2135124"/>
                  <a:pt x="3976801" y="2114092"/>
                  <a:pt x="3975582" y="2092757"/>
                </a:cubicBezTo>
                <a:cubicBezTo>
                  <a:pt x="3974363" y="2071421"/>
                  <a:pt x="3973753" y="2050542"/>
                  <a:pt x="3973753" y="2030120"/>
                </a:cubicBezTo>
                <a:cubicBezTo>
                  <a:pt x="3973753" y="2009699"/>
                  <a:pt x="3974058" y="1989429"/>
                  <a:pt x="3974667" y="1969312"/>
                </a:cubicBezTo>
                <a:cubicBezTo>
                  <a:pt x="3975277" y="1949196"/>
                  <a:pt x="3976191" y="1929993"/>
                  <a:pt x="3977411" y="1911705"/>
                </a:cubicBezTo>
                <a:cubicBezTo>
                  <a:pt x="3978630" y="1893417"/>
                  <a:pt x="3980154" y="1876044"/>
                  <a:pt x="3981983" y="1859584"/>
                </a:cubicBezTo>
                <a:cubicBezTo>
                  <a:pt x="3986250" y="1854708"/>
                  <a:pt x="3997223" y="1848916"/>
                  <a:pt x="4014901" y="1842211"/>
                </a:cubicBezTo>
                <a:cubicBezTo>
                  <a:pt x="4031970" y="1836115"/>
                  <a:pt x="4052696" y="1830629"/>
                  <a:pt x="4077080" y="1825752"/>
                </a:cubicBezTo>
                <a:cubicBezTo>
                  <a:pt x="4089273" y="1823313"/>
                  <a:pt x="4101464" y="1821332"/>
                  <a:pt x="4113656" y="1819808"/>
                </a:cubicBezTo>
                <a:cubicBezTo>
                  <a:pt x="4125849" y="1818284"/>
                  <a:pt x="4138345" y="1816912"/>
                  <a:pt x="4151147" y="1815693"/>
                </a:cubicBezTo>
                <a:cubicBezTo>
                  <a:pt x="4163339" y="1814779"/>
                  <a:pt x="4175150" y="1814474"/>
                  <a:pt x="4186580" y="1814779"/>
                </a:cubicBezTo>
                <a:close/>
                <a:moveTo>
                  <a:pt x="2214524" y="1709623"/>
                </a:moveTo>
                <a:cubicBezTo>
                  <a:pt x="2222448" y="1709013"/>
                  <a:pt x="2228544" y="1709928"/>
                  <a:pt x="2232812" y="1712366"/>
                </a:cubicBezTo>
                <a:cubicBezTo>
                  <a:pt x="2234032" y="1713585"/>
                  <a:pt x="2235860" y="1715109"/>
                  <a:pt x="2238298" y="1716938"/>
                </a:cubicBezTo>
                <a:cubicBezTo>
                  <a:pt x="2240737" y="1718767"/>
                  <a:pt x="2243175" y="1721205"/>
                  <a:pt x="2245613" y="1724253"/>
                </a:cubicBezTo>
                <a:lnTo>
                  <a:pt x="2251100" y="1728825"/>
                </a:lnTo>
                <a:cubicBezTo>
                  <a:pt x="2254148" y="1731873"/>
                  <a:pt x="2257500" y="1735226"/>
                  <a:pt x="2261159" y="1738884"/>
                </a:cubicBezTo>
                <a:cubicBezTo>
                  <a:pt x="2264816" y="1742541"/>
                  <a:pt x="2268473" y="1746808"/>
                  <a:pt x="2272131" y="1751685"/>
                </a:cubicBezTo>
                <a:cubicBezTo>
                  <a:pt x="2277008" y="1757172"/>
                  <a:pt x="2281276" y="1763115"/>
                  <a:pt x="2284932" y="1769516"/>
                </a:cubicBezTo>
                <a:cubicBezTo>
                  <a:pt x="2288590" y="1775917"/>
                  <a:pt x="2292553" y="1782470"/>
                  <a:pt x="2296820" y="1789176"/>
                </a:cubicBezTo>
                <a:cubicBezTo>
                  <a:pt x="2304135" y="1805025"/>
                  <a:pt x="2306269" y="1820265"/>
                  <a:pt x="2303220" y="1834896"/>
                </a:cubicBezTo>
                <a:cubicBezTo>
                  <a:pt x="2299564" y="1850745"/>
                  <a:pt x="2289200" y="1865376"/>
                  <a:pt x="2272131" y="1878787"/>
                </a:cubicBezTo>
                <a:cubicBezTo>
                  <a:pt x="2263596" y="1885492"/>
                  <a:pt x="2255672" y="1891436"/>
                  <a:pt x="2248356" y="1896618"/>
                </a:cubicBezTo>
                <a:cubicBezTo>
                  <a:pt x="2241042" y="1901799"/>
                  <a:pt x="2232507" y="1906219"/>
                  <a:pt x="2222753" y="1909877"/>
                </a:cubicBezTo>
                <a:cubicBezTo>
                  <a:pt x="2230678" y="1919630"/>
                  <a:pt x="2237384" y="1929993"/>
                  <a:pt x="2242870" y="1940966"/>
                </a:cubicBezTo>
                <a:cubicBezTo>
                  <a:pt x="2248356" y="1951939"/>
                  <a:pt x="2253234" y="1963521"/>
                  <a:pt x="2257500" y="1975713"/>
                </a:cubicBezTo>
                <a:cubicBezTo>
                  <a:pt x="2267864" y="2008632"/>
                  <a:pt x="2273046" y="2043379"/>
                  <a:pt x="2273046" y="2079955"/>
                </a:cubicBezTo>
                <a:cubicBezTo>
                  <a:pt x="2273046" y="2110435"/>
                  <a:pt x="2272283" y="2138172"/>
                  <a:pt x="2270759" y="2163165"/>
                </a:cubicBezTo>
                <a:cubicBezTo>
                  <a:pt x="2269235" y="2188159"/>
                  <a:pt x="2266950" y="2211019"/>
                  <a:pt x="2263901" y="2231745"/>
                </a:cubicBezTo>
                <a:cubicBezTo>
                  <a:pt x="2257805" y="2272589"/>
                  <a:pt x="2249576" y="2306421"/>
                  <a:pt x="2239212" y="2333244"/>
                </a:cubicBezTo>
                <a:cubicBezTo>
                  <a:pt x="2228849" y="2360066"/>
                  <a:pt x="2217876" y="2380792"/>
                  <a:pt x="2206294" y="2395423"/>
                </a:cubicBezTo>
                <a:cubicBezTo>
                  <a:pt x="2193492" y="2410663"/>
                  <a:pt x="2182520" y="2422245"/>
                  <a:pt x="2173376" y="2430170"/>
                </a:cubicBezTo>
                <a:cubicBezTo>
                  <a:pt x="2158136" y="2442362"/>
                  <a:pt x="2135276" y="2452116"/>
                  <a:pt x="2104796" y="2459431"/>
                </a:cubicBezTo>
                <a:cubicBezTo>
                  <a:pt x="2073706" y="2466746"/>
                  <a:pt x="2039264" y="2470404"/>
                  <a:pt x="2001468" y="2470404"/>
                </a:cubicBezTo>
                <a:lnTo>
                  <a:pt x="2000554" y="2471318"/>
                </a:lnTo>
                <a:cubicBezTo>
                  <a:pt x="1963369" y="2471318"/>
                  <a:pt x="1929536" y="2467660"/>
                  <a:pt x="1899056" y="2460345"/>
                </a:cubicBezTo>
                <a:cubicBezTo>
                  <a:pt x="1869185" y="2453030"/>
                  <a:pt x="1846630" y="2443276"/>
                  <a:pt x="1831390" y="2431084"/>
                </a:cubicBezTo>
                <a:cubicBezTo>
                  <a:pt x="1822246" y="2423160"/>
                  <a:pt x="1811273" y="2411577"/>
                  <a:pt x="1798472" y="2396337"/>
                </a:cubicBezTo>
                <a:cubicBezTo>
                  <a:pt x="1786890" y="2381707"/>
                  <a:pt x="1775917" y="2360981"/>
                  <a:pt x="1765553" y="2334158"/>
                </a:cubicBezTo>
                <a:cubicBezTo>
                  <a:pt x="1755800" y="2307336"/>
                  <a:pt x="1747571" y="2273503"/>
                  <a:pt x="1740865" y="2232660"/>
                </a:cubicBezTo>
                <a:cubicBezTo>
                  <a:pt x="1737816" y="2211933"/>
                  <a:pt x="1735531" y="2188921"/>
                  <a:pt x="1734007" y="2163623"/>
                </a:cubicBezTo>
                <a:cubicBezTo>
                  <a:pt x="1732482" y="2138324"/>
                  <a:pt x="1731721" y="2110435"/>
                  <a:pt x="1731721" y="2079955"/>
                </a:cubicBezTo>
                <a:cubicBezTo>
                  <a:pt x="1731721" y="2043379"/>
                  <a:pt x="1736902" y="2008632"/>
                  <a:pt x="1747266" y="1975713"/>
                </a:cubicBezTo>
                <a:cubicBezTo>
                  <a:pt x="1757019" y="1944014"/>
                  <a:pt x="1773174" y="1916582"/>
                  <a:pt x="1795728" y="1893417"/>
                </a:cubicBezTo>
                <a:cubicBezTo>
                  <a:pt x="1817674" y="1870253"/>
                  <a:pt x="1845716" y="1852269"/>
                  <a:pt x="1879853" y="1839468"/>
                </a:cubicBezTo>
                <a:cubicBezTo>
                  <a:pt x="1913991" y="1826666"/>
                  <a:pt x="1954834" y="1820265"/>
                  <a:pt x="2002383" y="1820265"/>
                </a:cubicBezTo>
                <a:cubicBezTo>
                  <a:pt x="2050542" y="1820265"/>
                  <a:pt x="2091384" y="1826666"/>
                  <a:pt x="2124912" y="1839468"/>
                </a:cubicBezTo>
                <a:cubicBezTo>
                  <a:pt x="2126132" y="1840687"/>
                  <a:pt x="2127656" y="1841297"/>
                  <a:pt x="2129485" y="1841297"/>
                </a:cubicBezTo>
                <a:cubicBezTo>
                  <a:pt x="2153868" y="1835810"/>
                  <a:pt x="2171547" y="1828800"/>
                  <a:pt x="2182520" y="1820265"/>
                </a:cubicBezTo>
                <a:cubicBezTo>
                  <a:pt x="2183739" y="1819046"/>
                  <a:pt x="2185110" y="1817522"/>
                  <a:pt x="2186634" y="1815693"/>
                </a:cubicBezTo>
                <a:cubicBezTo>
                  <a:pt x="2188159" y="1813865"/>
                  <a:pt x="2189530" y="1811426"/>
                  <a:pt x="2190749" y="1808378"/>
                </a:cubicBezTo>
                <a:cubicBezTo>
                  <a:pt x="2191968" y="1805330"/>
                  <a:pt x="2191968" y="1801673"/>
                  <a:pt x="2190749" y="1797405"/>
                </a:cubicBezTo>
                <a:cubicBezTo>
                  <a:pt x="2188312" y="1790700"/>
                  <a:pt x="2184653" y="1784299"/>
                  <a:pt x="2179776" y="1778203"/>
                </a:cubicBezTo>
                <a:cubicBezTo>
                  <a:pt x="2176119" y="1774545"/>
                  <a:pt x="2170785" y="1770126"/>
                  <a:pt x="2163774" y="1764944"/>
                </a:cubicBezTo>
                <a:cubicBezTo>
                  <a:pt x="2156764" y="1759762"/>
                  <a:pt x="2148078" y="1754124"/>
                  <a:pt x="2137714" y="1748028"/>
                </a:cubicBezTo>
                <a:cubicBezTo>
                  <a:pt x="2140762" y="1742541"/>
                  <a:pt x="2144420" y="1737665"/>
                  <a:pt x="2148688" y="1733397"/>
                </a:cubicBezTo>
                <a:cubicBezTo>
                  <a:pt x="2152954" y="1729130"/>
                  <a:pt x="2158136" y="1726082"/>
                  <a:pt x="2164232" y="1724253"/>
                </a:cubicBezTo>
                <a:lnTo>
                  <a:pt x="2163317" y="1724253"/>
                </a:lnTo>
                <a:cubicBezTo>
                  <a:pt x="2167585" y="1721205"/>
                  <a:pt x="2171852" y="1719072"/>
                  <a:pt x="2176119" y="1717853"/>
                </a:cubicBezTo>
                <a:cubicBezTo>
                  <a:pt x="2180386" y="1716633"/>
                  <a:pt x="2184348" y="1715414"/>
                  <a:pt x="2188007" y="1714195"/>
                </a:cubicBezTo>
                <a:cubicBezTo>
                  <a:pt x="2192273" y="1712976"/>
                  <a:pt x="2196541" y="1712061"/>
                  <a:pt x="2200808" y="1711452"/>
                </a:cubicBezTo>
                <a:cubicBezTo>
                  <a:pt x="2205075" y="1710842"/>
                  <a:pt x="2209647" y="1710233"/>
                  <a:pt x="2214524" y="1709623"/>
                </a:cubicBezTo>
                <a:close/>
                <a:moveTo>
                  <a:pt x="5903365" y="1698650"/>
                </a:moveTo>
                <a:cubicBezTo>
                  <a:pt x="5911290" y="1698041"/>
                  <a:pt x="5917387" y="1698955"/>
                  <a:pt x="5921654" y="1701393"/>
                </a:cubicBezTo>
                <a:cubicBezTo>
                  <a:pt x="5922873" y="1702612"/>
                  <a:pt x="5924702" y="1704137"/>
                  <a:pt x="5927140" y="1705965"/>
                </a:cubicBezTo>
                <a:cubicBezTo>
                  <a:pt x="5929579" y="1707794"/>
                  <a:pt x="5932017" y="1710233"/>
                  <a:pt x="5934455" y="1713281"/>
                </a:cubicBezTo>
                <a:lnTo>
                  <a:pt x="5939942" y="1717853"/>
                </a:lnTo>
                <a:cubicBezTo>
                  <a:pt x="5942990" y="1720900"/>
                  <a:pt x="5946343" y="1724253"/>
                  <a:pt x="5950000" y="1727911"/>
                </a:cubicBezTo>
                <a:cubicBezTo>
                  <a:pt x="5953658" y="1731568"/>
                  <a:pt x="5957315" y="1735836"/>
                  <a:pt x="5960973" y="1740712"/>
                </a:cubicBezTo>
                <a:cubicBezTo>
                  <a:pt x="5965850" y="1746199"/>
                  <a:pt x="5970117" y="1752142"/>
                  <a:pt x="5973775" y="1758543"/>
                </a:cubicBezTo>
                <a:cubicBezTo>
                  <a:pt x="5977432" y="1764944"/>
                  <a:pt x="5981395" y="1771497"/>
                  <a:pt x="5985661" y="1778203"/>
                </a:cubicBezTo>
                <a:cubicBezTo>
                  <a:pt x="5992977" y="1794052"/>
                  <a:pt x="5995111" y="1809292"/>
                  <a:pt x="5992063" y="1823923"/>
                </a:cubicBezTo>
                <a:cubicBezTo>
                  <a:pt x="5988405" y="1839773"/>
                  <a:pt x="5978042" y="1854403"/>
                  <a:pt x="5960973" y="1867814"/>
                </a:cubicBezTo>
                <a:cubicBezTo>
                  <a:pt x="5952438" y="1874520"/>
                  <a:pt x="5944361" y="1880616"/>
                  <a:pt x="5936741" y="1886102"/>
                </a:cubicBezTo>
                <a:cubicBezTo>
                  <a:pt x="5929121" y="1891589"/>
                  <a:pt x="5920434" y="1896161"/>
                  <a:pt x="5910681" y="1899818"/>
                </a:cubicBezTo>
                <a:cubicBezTo>
                  <a:pt x="5910681" y="1907743"/>
                  <a:pt x="5910529" y="1915515"/>
                  <a:pt x="5910224" y="1923135"/>
                </a:cubicBezTo>
                <a:cubicBezTo>
                  <a:pt x="5909919" y="1930755"/>
                  <a:pt x="5909767" y="1938833"/>
                  <a:pt x="5909767" y="1947367"/>
                </a:cubicBezTo>
                <a:cubicBezTo>
                  <a:pt x="5909157" y="1961388"/>
                  <a:pt x="5908700" y="1974799"/>
                  <a:pt x="5908395" y="1987600"/>
                </a:cubicBezTo>
                <a:cubicBezTo>
                  <a:pt x="5908089" y="2000402"/>
                  <a:pt x="5907633" y="2015642"/>
                  <a:pt x="5907023" y="2033321"/>
                </a:cubicBezTo>
                <a:cubicBezTo>
                  <a:pt x="5906413" y="2050999"/>
                  <a:pt x="5905803" y="2068830"/>
                  <a:pt x="5905195" y="2086813"/>
                </a:cubicBezTo>
                <a:cubicBezTo>
                  <a:pt x="5904585" y="2104796"/>
                  <a:pt x="5903671" y="2122932"/>
                  <a:pt x="5902451" y="2141220"/>
                </a:cubicBezTo>
                <a:cubicBezTo>
                  <a:pt x="5901232" y="2159508"/>
                  <a:pt x="5900317" y="2177796"/>
                  <a:pt x="5899708" y="2196084"/>
                </a:cubicBezTo>
                <a:cubicBezTo>
                  <a:pt x="5899099" y="2214372"/>
                  <a:pt x="5898185" y="2232355"/>
                  <a:pt x="5896965" y="2250033"/>
                </a:cubicBezTo>
                <a:cubicBezTo>
                  <a:pt x="5895136" y="2284171"/>
                  <a:pt x="5893307" y="2316480"/>
                  <a:pt x="5891479" y="2346960"/>
                </a:cubicBezTo>
                <a:cubicBezTo>
                  <a:pt x="5889649" y="2375611"/>
                  <a:pt x="5887821" y="2399690"/>
                  <a:pt x="5885992" y="2419197"/>
                </a:cubicBezTo>
                <a:cubicBezTo>
                  <a:pt x="5884773" y="2428951"/>
                  <a:pt x="5884011" y="2436723"/>
                  <a:pt x="5883706" y="2442515"/>
                </a:cubicBezTo>
                <a:cubicBezTo>
                  <a:pt x="5883401" y="2448306"/>
                  <a:pt x="5882944" y="2452421"/>
                  <a:pt x="5882334" y="2454859"/>
                </a:cubicBezTo>
                <a:cubicBezTo>
                  <a:pt x="5877458" y="2460345"/>
                  <a:pt x="5868009" y="2464917"/>
                  <a:pt x="5853989" y="2468575"/>
                </a:cubicBezTo>
                <a:cubicBezTo>
                  <a:pt x="5846673" y="2470404"/>
                  <a:pt x="5838901" y="2471928"/>
                  <a:pt x="5830671" y="2473147"/>
                </a:cubicBezTo>
                <a:cubicBezTo>
                  <a:pt x="5822441" y="2474366"/>
                  <a:pt x="5813449" y="2475281"/>
                  <a:pt x="5803696" y="2475890"/>
                </a:cubicBezTo>
                <a:cubicBezTo>
                  <a:pt x="5784799" y="2476500"/>
                  <a:pt x="5765291" y="2475585"/>
                  <a:pt x="5745175" y="2473147"/>
                </a:cubicBezTo>
                <a:cubicBezTo>
                  <a:pt x="5725667" y="2470708"/>
                  <a:pt x="5707989" y="2466137"/>
                  <a:pt x="5692139" y="2459431"/>
                </a:cubicBezTo>
                <a:cubicBezTo>
                  <a:pt x="5691529" y="2458212"/>
                  <a:pt x="5690615" y="2455468"/>
                  <a:pt x="5689396" y="2451201"/>
                </a:cubicBezTo>
                <a:lnTo>
                  <a:pt x="5686653" y="2437485"/>
                </a:lnTo>
                <a:cubicBezTo>
                  <a:pt x="5679947" y="2439924"/>
                  <a:pt x="5672632" y="2442515"/>
                  <a:pt x="5664707" y="2445258"/>
                </a:cubicBezTo>
                <a:cubicBezTo>
                  <a:pt x="5656783" y="2448001"/>
                  <a:pt x="5648553" y="2451201"/>
                  <a:pt x="5640018" y="2454859"/>
                </a:cubicBezTo>
                <a:cubicBezTo>
                  <a:pt x="5622950" y="2462174"/>
                  <a:pt x="5604661" y="2467660"/>
                  <a:pt x="5585155" y="2471318"/>
                </a:cubicBezTo>
                <a:cubicBezTo>
                  <a:pt x="5564428" y="2474976"/>
                  <a:pt x="5544616" y="2476500"/>
                  <a:pt x="5525718" y="2475890"/>
                </a:cubicBezTo>
                <a:cubicBezTo>
                  <a:pt x="5505601" y="2475281"/>
                  <a:pt x="5485485" y="2469794"/>
                  <a:pt x="5465368" y="2459431"/>
                </a:cubicBezTo>
                <a:cubicBezTo>
                  <a:pt x="5451957" y="2452725"/>
                  <a:pt x="5440070" y="2438095"/>
                  <a:pt x="5429707" y="2415540"/>
                </a:cubicBezTo>
                <a:cubicBezTo>
                  <a:pt x="5419343" y="2391156"/>
                  <a:pt x="5410505" y="2362809"/>
                  <a:pt x="5403189" y="2330500"/>
                </a:cubicBezTo>
                <a:cubicBezTo>
                  <a:pt x="5399531" y="2313432"/>
                  <a:pt x="5396179" y="2295601"/>
                  <a:pt x="5393131" y="2277008"/>
                </a:cubicBezTo>
                <a:cubicBezTo>
                  <a:pt x="5390083" y="2258415"/>
                  <a:pt x="5387339" y="2238756"/>
                  <a:pt x="5384901" y="2218029"/>
                </a:cubicBezTo>
                <a:cubicBezTo>
                  <a:pt x="5382463" y="2197303"/>
                  <a:pt x="5380634" y="2176576"/>
                  <a:pt x="5379415" y="2155850"/>
                </a:cubicBezTo>
                <a:cubicBezTo>
                  <a:pt x="5378195" y="2135124"/>
                  <a:pt x="5376976" y="2114092"/>
                  <a:pt x="5375757" y="2092757"/>
                </a:cubicBezTo>
                <a:cubicBezTo>
                  <a:pt x="5374537" y="2071421"/>
                  <a:pt x="5373928" y="2050542"/>
                  <a:pt x="5373928" y="2030120"/>
                </a:cubicBezTo>
                <a:cubicBezTo>
                  <a:pt x="5373928" y="2009699"/>
                  <a:pt x="5374233" y="1989429"/>
                  <a:pt x="5374843" y="1969312"/>
                </a:cubicBezTo>
                <a:cubicBezTo>
                  <a:pt x="5375452" y="1949196"/>
                  <a:pt x="5376367" y="1929993"/>
                  <a:pt x="5377585" y="1911705"/>
                </a:cubicBezTo>
                <a:cubicBezTo>
                  <a:pt x="5378805" y="1893417"/>
                  <a:pt x="5380329" y="1876044"/>
                  <a:pt x="5382158" y="1859584"/>
                </a:cubicBezTo>
                <a:cubicBezTo>
                  <a:pt x="5386425" y="1854708"/>
                  <a:pt x="5397397" y="1848916"/>
                  <a:pt x="5415076" y="1842211"/>
                </a:cubicBezTo>
                <a:cubicBezTo>
                  <a:pt x="5432145" y="1836115"/>
                  <a:pt x="5452871" y="1830629"/>
                  <a:pt x="5477255" y="1825752"/>
                </a:cubicBezTo>
                <a:cubicBezTo>
                  <a:pt x="5489447" y="1823313"/>
                  <a:pt x="5501639" y="1821332"/>
                  <a:pt x="5513831" y="1819808"/>
                </a:cubicBezTo>
                <a:cubicBezTo>
                  <a:pt x="5526023" y="1818284"/>
                  <a:pt x="5538521" y="1816912"/>
                  <a:pt x="5551322" y="1815693"/>
                </a:cubicBezTo>
                <a:cubicBezTo>
                  <a:pt x="5575705" y="1813865"/>
                  <a:pt x="5598565" y="1814474"/>
                  <a:pt x="5619901" y="1817522"/>
                </a:cubicBezTo>
                <a:cubicBezTo>
                  <a:pt x="5618683" y="1848612"/>
                  <a:pt x="5617768" y="1879092"/>
                  <a:pt x="5617159" y="1908962"/>
                </a:cubicBezTo>
                <a:cubicBezTo>
                  <a:pt x="5616549" y="1938833"/>
                  <a:pt x="5616244" y="1968703"/>
                  <a:pt x="5616244" y="1998573"/>
                </a:cubicBezTo>
                <a:lnTo>
                  <a:pt x="5616244" y="2076297"/>
                </a:lnTo>
                <a:cubicBezTo>
                  <a:pt x="5616244" y="2090318"/>
                  <a:pt x="5616397" y="2103882"/>
                  <a:pt x="5616701" y="2116988"/>
                </a:cubicBezTo>
                <a:cubicBezTo>
                  <a:pt x="5617006" y="2130094"/>
                  <a:pt x="5617463" y="2143353"/>
                  <a:pt x="5618073" y="2156765"/>
                </a:cubicBezTo>
                <a:cubicBezTo>
                  <a:pt x="5618683" y="2170176"/>
                  <a:pt x="5619292" y="2183282"/>
                  <a:pt x="5619901" y="2196084"/>
                </a:cubicBezTo>
                <a:cubicBezTo>
                  <a:pt x="5620511" y="2208885"/>
                  <a:pt x="5621425" y="2221382"/>
                  <a:pt x="5622645" y="2233574"/>
                </a:cubicBezTo>
                <a:cubicBezTo>
                  <a:pt x="5623864" y="2245766"/>
                  <a:pt x="5625083" y="2257653"/>
                  <a:pt x="5626302" y="2269236"/>
                </a:cubicBezTo>
                <a:cubicBezTo>
                  <a:pt x="5627522" y="2280818"/>
                  <a:pt x="5628741" y="2291791"/>
                  <a:pt x="5629960" y="2302154"/>
                </a:cubicBezTo>
                <a:cubicBezTo>
                  <a:pt x="5636666" y="2305202"/>
                  <a:pt x="5643676" y="2306116"/>
                  <a:pt x="5650991" y="2304897"/>
                </a:cubicBezTo>
                <a:cubicBezTo>
                  <a:pt x="5658916" y="2303678"/>
                  <a:pt x="5665927" y="2301849"/>
                  <a:pt x="5672023" y="2299411"/>
                </a:cubicBezTo>
                <a:cubicBezTo>
                  <a:pt x="5670193" y="2268931"/>
                  <a:pt x="5668365" y="2236927"/>
                  <a:pt x="5666536" y="2203399"/>
                </a:cubicBezTo>
                <a:cubicBezTo>
                  <a:pt x="5665317" y="2186330"/>
                  <a:pt x="5664555" y="2169414"/>
                  <a:pt x="5664250" y="2152650"/>
                </a:cubicBezTo>
                <a:cubicBezTo>
                  <a:pt x="5663945" y="2135886"/>
                  <a:pt x="5663487" y="2118969"/>
                  <a:pt x="5662879" y="2101900"/>
                </a:cubicBezTo>
                <a:cubicBezTo>
                  <a:pt x="5662269" y="2067763"/>
                  <a:pt x="5661355" y="2034844"/>
                  <a:pt x="5660135" y="2003145"/>
                </a:cubicBezTo>
                <a:cubicBezTo>
                  <a:pt x="5659525" y="1987296"/>
                  <a:pt x="5659221" y="1972208"/>
                  <a:pt x="5659221" y="1957883"/>
                </a:cubicBezTo>
                <a:cubicBezTo>
                  <a:pt x="5659221" y="1943557"/>
                  <a:pt x="5659221" y="1930298"/>
                  <a:pt x="5659221" y="1918106"/>
                </a:cubicBezTo>
                <a:cubicBezTo>
                  <a:pt x="5659221" y="1893112"/>
                  <a:pt x="5660135" y="1872996"/>
                  <a:pt x="5661964" y="1857756"/>
                </a:cubicBezTo>
                <a:cubicBezTo>
                  <a:pt x="5663793" y="1841906"/>
                  <a:pt x="5666536" y="1832762"/>
                  <a:pt x="5670193" y="1830324"/>
                </a:cubicBezTo>
                <a:lnTo>
                  <a:pt x="5674765" y="1834896"/>
                </a:lnTo>
                <a:cubicBezTo>
                  <a:pt x="5680861" y="1830629"/>
                  <a:pt x="5690615" y="1826971"/>
                  <a:pt x="5704027" y="1823923"/>
                </a:cubicBezTo>
                <a:cubicBezTo>
                  <a:pt x="5718047" y="1820875"/>
                  <a:pt x="5732677" y="1819351"/>
                  <a:pt x="5747917" y="1819351"/>
                </a:cubicBezTo>
                <a:cubicBezTo>
                  <a:pt x="5756453" y="1819351"/>
                  <a:pt x="5764986" y="1819351"/>
                  <a:pt x="5773521" y="1819351"/>
                </a:cubicBezTo>
                <a:cubicBezTo>
                  <a:pt x="5782055" y="1819351"/>
                  <a:pt x="5790589" y="1819656"/>
                  <a:pt x="5799124" y="1820265"/>
                </a:cubicBezTo>
                <a:cubicBezTo>
                  <a:pt x="5807049" y="1820875"/>
                  <a:pt x="5814821" y="1821332"/>
                  <a:pt x="5822441" y="1821637"/>
                </a:cubicBezTo>
                <a:cubicBezTo>
                  <a:pt x="5830061" y="1821942"/>
                  <a:pt x="5837529" y="1822704"/>
                  <a:pt x="5844844" y="1823923"/>
                </a:cubicBezTo>
                <a:cubicBezTo>
                  <a:pt x="5856427" y="1819656"/>
                  <a:pt x="5865266" y="1814779"/>
                  <a:pt x="5871361" y="1809292"/>
                </a:cubicBezTo>
                <a:cubicBezTo>
                  <a:pt x="5872581" y="1808073"/>
                  <a:pt x="5873953" y="1806549"/>
                  <a:pt x="5875477" y="1804721"/>
                </a:cubicBezTo>
                <a:cubicBezTo>
                  <a:pt x="5877001" y="1802892"/>
                  <a:pt x="5878371" y="1800453"/>
                  <a:pt x="5879591" y="1797405"/>
                </a:cubicBezTo>
                <a:cubicBezTo>
                  <a:pt x="5880811" y="1794357"/>
                  <a:pt x="5880811" y="1790700"/>
                  <a:pt x="5879591" y="1786433"/>
                </a:cubicBezTo>
                <a:cubicBezTo>
                  <a:pt x="5877153" y="1779727"/>
                  <a:pt x="5873495" y="1773326"/>
                  <a:pt x="5868618" y="1767230"/>
                </a:cubicBezTo>
                <a:cubicBezTo>
                  <a:pt x="5864961" y="1763573"/>
                  <a:pt x="5859627" y="1759153"/>
                  <a:pt x="5852617" y="1753971"/>
                </a:cubicBezTo>
                <a:cubicBezTo>
                  <a:pt x="5845606" y="1748790"/>
                  <a:pt x="5836919" y="1743151"/>
                  <a:pt x="5826556" y="1737055"/>
                </a:cubicBezTo>
                <a:cubicBezTo>
                  <a:pt x="5829605" y="1731568"/>
                  <a:pt x="5833261" y="1726692"/>
                  <a:pt x="5837529" y="1722425"/>
                </a:cubicBezTo>
                <a:cubicBezTo>
                  <a:pt x="5841796" y="1718157"/>
                  <a:pt x="5846977" y="1715109"/>
                  <a:pt x="5853074" y="1713281"/>
                </a:cubicBezTo>
                <a:lnTo>
                  <a:pt x="5852159" y="1713281"/>
                </a:lnTo>
                <a:cubicBezTo>
                  <a:pt x="5856427" y="1710233"/>
                  <a:pt x="5860693" y="1708099"/>
                  <a:pt x="5864961" y="1706880"/>
                </a:cubicBezTo>
                <a:cubicBezTo>
                  <a:pt x="5869228" y="1705661"/>
                  <a:pt x="5873191" y="1704441"/>
                  <a:pt x="5876848" y="1703222"/>
                </a:cubicBezTo>
                <a:cubicBezTo>
                  <a:pt x="5881115" y="1702003"/>
                  <a:pt x="5885383" y="1701089"/>
                  <a:pt x="5889649" y="1700479"/>
                </a:cubicBezTo>
                <a:cubicBezTo>
                  <a:pt x="5893917" y="1699869"/>
                  <a:pt x="5898489" y="1699260"/>
                  <a:pt x="5903365" y="1698650"/>
                </a:cubicBezTo>
                <a:close/>
                <a:moveTo>
                  <a:pt x="1664741" y="1698650"/>
                </a:moveTo>
                <a:cubicBezTo>
                  <a:pt x="1672665" y="1698041"/>
                  <a:pt x="1678761" y="1698955"/>
                  <a:pt x="1683029" y="1701393"/>
                </a:cubicBezTo>
                <a:cubicBezTo>
                  <a:pt x="1684248" y="1702612"/>
                  <a:pt x="1686077" y="1704137"/>
                  <a:pt x="1688515" y="1705965"/>
                </a:cubicBezTo>
                <a:cubicBezTo>
                  <a:pt x="1690953" y="1707794"/>
                  <a:pt x="1693392" y="1710233"/>
                  <a:pt x="1695830" y="1713281"/>
                </a:cubicBezTo>
                <a:lnTo>
                  <a:pt x="1701318" y="1717853"/>
                </a:lnTo>
                <a:cubicBezTo>
                  <a:pt x="1704365" y="1720900"/>
                  <a:pt x="1707718" y="1724253"/>
                  <a:pt x="1711375" y="1727911"/>
                </a:cubicBezTo>
                <a:cubicBezTo>
                  <a:pt x="1715033" y="1731568"/>
                  <a:pt x="1718690" y="1735836"/>
                  <a:pt x="1722348" y="1740712"/>
                </a:cubicBezTo>
                <a:cubicBezTo>
                  <a:pt x="1727225" y="1746199"/>
                  <a:pt x="1731492" y="1752142"/>
                  <a:pt x="1735149" y="1758543"/>
                </a:cubicBezTo>
                <a:cubicBezTo>
                  <a:pt x="1738807" y="1764944"/>
                  <a:pt x="1742770" y="1771497"/>
                  <a:pt x="1747037" y="1778203"/>
                </a:cubicBezTo>
                <a:cubicBezTo>
                  <a:pt x="1754353" y="1794052"/>
                  <a:pt x="1756486" y="1809292"/>
                  <a:pt x="1753438" y="1823923"/>
                </a:cubicBezTo>
                <a:cubicBezTo>
                  <a:pt x="1749780" y="1839773"/>
                  <a:pt x="1739417" y="1854403"/>
                  <a:pt x="1722348" y="1867814"/>
                </a:cubicBezTo>
                <a:cubicBezTo>
                  <a:pt x="1713814" y="1874520"/>
                  <a:pt x="1705736" y="1880616"/>
                  <a:pt x="1698116" y="1886102"/>
                </a:cubicBezTo>
                <a:cubicBezTo>
                  <a:pt x="1690496" y="1891589"/>
                  <a:pt x="1681810" y="1896161"/>
                  <a:pt x="1672056" y="1899818"/>
                </a:cubicBezTo>
                <a:cubicBezTo>
                  <a:pt x="1672056" y="1907743"/>
                  <a:pt x="1671903" y="1915515"/>
                  <a:pt x="1671599" y="1923135"/>
                </a:cubicBezTo>
                <a:cubicBezTo>
                  <a:pt x="1671294" y="1930755"/>
                  <a:pt x="1671142" y="1938833"/>
                  <a:pt x="1671142" y="1947367"/>
                </a:cubicBezTo>
                <a:cubicBezTo>
                  <a:pt x="1670532" y="1961388"/>
                  <a:pt x="1670075" y="1974799"/>
                  <a:pt x="1669770" y="1987600"/>
                </a:cubicBezTo>
                <a:cubicBezTo>
                  <a:pt x="1669465" y="2000402"/>
                  <a:pt x="1669008" y="2015642"/>
                  <a:pt x="1668399" y="2033321"/>
                </a:cubicBezTo>
                <a:cubicBezTo>
                  <a:pt x="1667789" y="2050999"/>
                  <a:pt x="1667180" y="2068830"/>
                  <a:pt x="1666570" y="2086813"/>
                </a:cubicBezTo>
                <a:cubicBezTo>
                  <a:pt x="1665960" y="2104796"/>
                  <a:pt x="1665045" y="2122932"/>
                  <a:pt x="1663826" y="2141220"/>
                </a:cubicBezTo>
                <a:cubicBezTo>
                  <a:pt x="1662607" y="2159508"/>
                  <a:pt x="1661693" y="2177796"/>
                  <a:pt x="1661084" y="2196084"/>
                </a:cubicBezTo>
                <a:cubicBezTo>
                  <a:pt x="1660474" y="2214372"/>
                  <a:pt x="1659559" y="2232355"/>
                  <a:pt x="1658340" y="2250033"/>
                </a:cubicBezTo>
                <a:cubicBezTo>
                  <a:pt x="1656511" y="2284171"/>
                  <a:pt x="1654683" y="2316480"/>
                  <a:pt x="1652853" y="2346960"/>
                </a:cubicBezTo>
                <a:cubicBezTo>
                  <a:pt x="1651025" y="2375611"/>
                  <a:pt x="1649196" y="2399690"/>
                  <a:pt x="1647368" y="2419197"/>
                </a:cubicBezTo>
                <a:cubicBezTo>
                  <a:pt x="1646148" y="2428951"/>
                  <a:pt x="1645386" y="2436723"/>
                  <a:pt x="1645081" y="2442515"/>
                </a:cubicBezTo>
                <a:cubicBezTo>
                  <a:pt x="1644776" y="2448306"/>
                  <a:pt x="1644319" y="2452421"/>
                  <a:pt x="1643710" y="2454859"/>
                </a:cubicBezTo>
                <a:cubicBezTo>
                  <a:pt x="1638833" y="2460345"/>
                  <a:pt x="1629384" y="2464917"/>
                  <a:pt x="1615364" y="2468575"/>
                </a:cubicBezTo>
                <a:cubicBezTo>
                  <a:pt x="1608049" y="2470404"/>
                  <a:pt x="1600276" y="2471928"/>
                  <a:pt x="1592046" y="2473147"/>
                </a:cubicBezTo>
                <a:cubicBezTo>
                  <a:pt x="1583816" y="2474366"/>
                  <a:pt x="1574825" y="2475281"/>
                  <a:pt x="1565071" y="2475890"/>
                </a:cubicBezTo>
                <a:cubicBezTo>
                  <a:pt x="1546174" y="2476500"/>
                  <a:pt x="1526666" y="2475585"/>
                  <a:pt x="1506549" y="2473147"/>
                </a:cubicBezTo>
                <a:cubicBezTo>
                  <a:pt x="1487042" y="2470708"/>
                  <a:pt x="1469364" y="2466137"/>
                  <a:pt x="1453514" y="2459431"/>
                </a:cubicBezTo>
                <a:cubicBezTo>
                  <a:pt x="1452905" y="2458212"/>
                  <a:pt x="1451990" y="2455468"/>
                  <a:pt x="1450772" y="2451201"/>
                </a:cubicBezTo>
                <a:lnTo>
                  <a:pt x="1448028" y="2437485"/>
                </a:lnTo>
                <a:cubicBezTo>
                  <a:pt x="1441322" y="2439924"/>
                  <a:pt x="1434007" y="2442515"/>
                  <a:pt x="1426082" y="2445258"/>
                </a:cubicBezTo>
                <a:cubicBezTo>
                  <a:pt x="1418158" y="2448001"/>
                  <a:pt x="1409928" y="2451201"/>
                  <a:pt x="1401394" y="2454859"/>
                </a:cubicBezTo>
                <a:cubicBezTo>
                  <a:pt x="1384325" y="2462174"/>
                  <a:pt x="1366037" y="2467660"/>
                  <a:pt x="1346530" y="2471318"/>
                </a:cubicBezTo>
                <a:cubicBezTo>
                  <a:pt x="1325804" y="2474976"/>
                  <a:pt x="1305992" y="2476500"/>
                  <a:pt x="1287094" y="2475890"/>
                </a:cubicBezTo>
                <a:cubicBezTo>
                  <a:pt x="1266977" y="2475281"/>
                  <a:pt x="1246861" y="2469794"/>
                  <a:pt x="1226744" y="2459431"/>
                </a:cubicBezTo>
                <a:cubicBezTo>
                  <a:pt x="1213333" y="2452725"/>
                  <a:pt x="1201445" y="2438095"/>
                  <a:pt x="1191082" y="2415540"/>
                </a:cubicBezTo>
                <a:cubicBezTo>
                  <a:pt x="1180719" y="2391156"/>
                  <a:pt x="1171879" y="2362809"/>
                  <a:pt x="1164564" y="2330500"/>
                </a:cubicBezTo>
                <a:cubicBezTo>
                  <a:pt x="1160907" y="2313432"/>
                  <a:pt x="1157553" y="2295601"/>
                  <a:pt x="1154506" y="2277008"/>
                </a:cubicBezTo>
                <a:cubicBezTo>
                  <a:pt x="1151457" y="2258415"/>
                  <a:pt x="1148714" y="2238756"/>
                  <a:pt x="1146276" y="2218029"/>
                </a:cubicBezTo>
                <a:cubicBezTo>
                  <a:pt x="1143838" y="2197303"/>
                  <a:pt x="1142009" y="2176576"/>
                  <a:pt x="1140790" y="2155850"/>
                </a:cubicBezTo>
                <a:cubicBezTo>
                  <a:pt x="1139570" y="2135124"/>
                  <a:pt x="1138351" y="2114092"/>
                  <a:pt x="1137132" y="2092757"/>
                </a:cubicBezTo>
                <a:cubicBezTo>
                  <a:pt x="1135913" y="2071421"/>
                  <a:pt x="1135303" y="2050542"/>
                  <a:pt x="1135303" y="2030120"/>
                </a:cubicBezTo>
                <a:cubicBezTo>
                  <a:pt x="1135303" y="2009699"/>
                  <a:pt x="1135608" y="1989429"/>
                  <a:pt x="1136218" y="1969312"/>
                </a:cubicBezTo>
                <a:cubicBezTo>
                  <a:pt x="1136827" y="1949196"/>
                  <a:pt x="1137741" y="1929993"/>
                  <a:pt x="1138961" y="1911705"/>
                </a:cubicBezTo>
                <a:cubicBezTo>
                  <a:pt x="1140180" y="1893417"/>
                  <a:pt x="1141705" y="1876044"/>
                  <a:pt x="1143533" y="1859584"/>
                </a:cubicBezTo>
                <a:cubicBezTo>
                  <a:pt x="1147801" y="1854708"/>
                  <a:pt x="1158773" y="1848916"/>
                  <a:pt x="1176451" y="1842211"/>
                </a:cubicBezTo>
                <a:cubicBezTo>
                  <a:pt x="1193521" y="1836115"/>
                  <a:pt x="1214246" y="1830629"/>
                  <a:pt x="1238630" y="1825752"/>
                </a:cubicBezTo>
                <a:cubicBezTo>
                  <a:pt x="1250822" y="1823313"/>
                  <a:pt x="1263014" y="1821332"/>
                  <a:pt x="1275206" y="1819808"/>
                </a:cubicBezTo>
                <a:cubicBezTo>
                  <a:pt x="1287398" y="1818284"/>
                  <a:pt x="1299896" y="1816912"/>
                  <a:pt x="1312697" y="1815693"/>
                </a:cubicBezTo>
                <a:cubicBezTo>
                  <a:pt x="1337081" y="1813865"/>
                  <a:pt x="1359941" y="1814474"/>
                  <a:pt x="1381277" y="1817522"/>
                </a:cubicBezTo>
                <a:cubicBezTo>
                  <a:pt x="1380057" y="1848612"/>
                  <a:pt x="1379143" y="1879092"/>
                  <a:pt x="1378534" y="1908962"/>
                </a:cubicBezTo>
                <a:cubicBezTo>
                  <a:pt x="1377925" y="1938833"/>
                  <a:pt x="1377620" y="1968703"/>
                  <a:pt x="1377620" y="1998573"/>
                </a:cubicBezTo>
                <a:lnTo>
                  <a:pt x="1377620" y="2076297"/>
                </a:lnTo>
                <a:cubicBezTo>
                  <a:pt x="1377620" y="2090318"/>
                  <a:pt x="1377772" y="2103882"/>
                  <a:pt x="1378077" y="2116988"/>
                </a:cubicBezTo>
                <a:cubicBezTo>
                  <a:pt x="1378382" y="2130094"/>
                  <a:pt x="1378838" y="2143353"/>
                  <a:pt x="1379448" y="2156765"/>
                </a:cubicBezTo>
                <a:cubicBezTo>
                  <a:pt x="1380057" y="2170176"/>
                  <a:pt x="1380667" y="2183282"/>
                  <a:pt x="1381277" y="2196084"/>
                </a:cubicBezTo>
                <a:cubicBezTo>
                  <a:pt x="1381886" y="2208885"/>
                  <a:pt x="1382801" y="2221382"/>
                  <a:pt x="1384021" y="2233574"/>
                </a:cubicBezTo>
                <a:cubicBezTo>
                  <a:pt x="1385240" y="2245766"/>
                  <a:pt x="1386458" y="2257653"/>
                  <a:pt x="1387678" y="2269236"/>
                </a:cubicBezTo>
                <a:cubicBezTo>
                  <a:pt x="1388897" y="2280818"/>
                  <a:pt x="1390116" y="2291791"/>
                  <a:pt x="1391336" y="2302154"/>
                </a:cubicBezTo>
                <a:cubicBezTo>
                  <a:pt x="1398041" y="2305202"/>
                  <a:pt x="1405052" y="2306116"/>
                  <a:pt x="1412366" y="2304897"/>
                </a:cubicBezTo>
                <a:cubicBezTo>
                  <a:pt x="1420291" y="2303678"/>
                  <a:pt x="1427301" y="2301849"/>
                  <a:pt x="1433398" y="2299411"/>
                </a:cubicBezTo>
                <a:cubicBezTo>
                  <a:pt x="1431569" y="2268931"/>
                  <a:pt x="1429740" y="2236927"/>
                  <a:pt x="1427911" y="2203399"/>
                </a:cubicBezTo>
                <a:cubicBezTo>
                  <a:pt x="1426692" y="2186330"/>
                  <a:pt x="1425930" y="2169414"/>
                  <a:pt x="1425625" y="2152650"/>
                </a:cubicBezTo>
                <a:cubicBezTo>
                  <a:pt x="1425320" y="2135886"/>
                  <a:pt x="1424864" y="2118969"/>
                  <a:pt x="1424254" y="2101900"/>
                </a:cubicBezTo>
                <a:cubicBezTo>
                  <a:pt x="1423645" y="2067763"/>
                  <a:pt x="1422729" y="2034844"/>
                  <a:pt x="1421510" y="2003145"/>
                </a:cubicBezTo>
                <a:cubicBezTo>
                  <a:pt x="1420901" y="1987296"/>
                  <a:pt x="1420596" y="1972208"/>
                  <a:pt x="1420596" y="1957883"/>
                </a:cubicBezTo>
                <a:cubicBezTo>
                  <a:pt x="1420596" y="1943557"/>
                  <a:pt x="1420596" y="1930298"/>
                  <a:pt x="1420596" y="1918106"/>
                </a:cubicBezTo>
                <a:cubicBezTo>
                  <a:pt x="1420596" y="1893112"/>
                  <a:pt x="1421510" y="1872996"/>
                  <a:pt x="1423340" y="1857756"/>
                </a:cubicBezTo>
                <a:cubicBezTo>
                  <a:pt x="1425169" y="1841906"/>
                  <a:pt x="1427911" y="1832762"/>
                  <a:pt x="1431569" y="1830324"/>
                </a:cubicBezTo>
                <a:lnTo>
                  <a:pt x="1436141" y="1834896"/>
                </a:lnTo>
                <a:cubicBezTo>
                  <a:pt x="1442237" y="1830629"/>
                  <a:pt x="1451990" y="1826971"/>
                  <a:pt x="1465402" y="1823923"/>
                </a:cubicBezTo>
                <a:cubicBezTo>
                  <a:pt x="1479422" y="1820875"/>
                  <a:pt x="1494053" y="1819351"/>
                  <a:pt x="1509293" y="1819351"/>
                </a:cubicBezTo>
                <a:cubicBezTo>
                  <a:pt x="1517827" y="1819351"/>
                  <a:pt x="1526361" y="1819351"/>
                  <a:pt x="1534896" y="1819351"/>
                </a:cubicBezTo>
                <a:cubicBezTo>
                  <a:pt x="1543431" y="1819351"/>
                  <a:pt x="1551965" y="1819656"/>
                  <a:pt x="1560499" y="1820265"/>
                </a:cubicBezTo>
                <a:cubicBezTo>
                  <a:pt x="1568425" y="1820875"/>
                  <a:pt x="1576197" y="1821332"/>
                  <a:pt x="1583816" y="1821637"/>
                </a:cubicBezTo>
                <a:cubicBezTo>
                  <a:pt x="1591436" y="1821942"/>
                  <a:pt x="1598904" y="1822704"/>
                  <a:pt x="1606219" y="1823923"/>
                </a:cubicBezTo>
                <a:cubicBezTo>
                  <a:pt x="1617802" y="1819656"/>
                  <a:pt x="1626641" y="1814779"/>
                  <a:pt x="1632737" y="1809292"/>
                </a:cubicBezTo>
                <a:cubicBezTo>
                  <a:pt x="1633956" y="1808073"/>
                  <a:pt x="1635328" y="1806549"/>
                  <a:pt x="1636852" y="1804721"/>
                </a:cubicBezTo>
                <a:cubicBezTo>
                  <a:pt x="1638376" y="1802892"/>
                  <a:pt x="1639747" y="1800453"/>
                  <a:pt x="1640967" y="1797405"/>
                </a:cubicBezTo>
                <a:cubicBezTo>
                  <a:pt x="1642186" y="1794357"/>
                  <a:pt x="1642186" y="1790700"/>
                  <a:pt x="1640967" y="1786433"/>
                </a:cubicBezTo>
                <a:cubicBezTo>
                  <a:pt x="1638528" y="1779727"/>
                  <a:pt x="1634871" y="1773326"/>
                  <a:pt x="1629994" y="1767230"/>
                </a:cubicBezTo>
                <a:cubicBezTo>
                  <a:pt x="1626336" y="1763573"/>
                  <a:pt x="1621003" y="1759153"/>
                  <a:pt x="1613992" y="1753971"/>
                </a:cubicBezTo>
                <a:cubicBezTo>
                  <a:pt x="1606981" y="1748790"/>
                  <a:pt x="1598294" y="1743151"/>
                  <a:pt x="1587932" y="1737055"/>
                </a:cubicBezTo>
                <a:cubicBezTo>
                  <a:pt x="1590979" y="1731568"/>
                  <a:pt x="1594637" y="1726692"/>
                  <a:pt x="1598904" y="1722425"/>
                </a:cubicBezTo>
                <a:cubicBezTo>
                  <a:pt x="1603171" y="1718157"/>
                  <a:pt x="1608353" y="1715109"/>
                  <a:pt x="1614449" y="1713281"/>
                </a:cubicBezTo>
                <a:lnTo>
                  <a:pt x="1613534" y="1713281"/>
                </a:lnTo>
                <a:cubicBezTo>
                  <a:pt x="1617802" y="1710233"/>
                  <a:pt x="1622069" y="1708099"/>
                  <a:pt x="1626336" y="1706880"/>
                </a:cubicBezTo>
                <a:cubicBezTo>
                  <a:pt x="1630603" y="1705661"/>
                  <a:pt x="1634566" y="1704441"/>
                  <a:pt x="1638223" y="1703222"/>
                </a:cubicBezTo>
                <a:cubicBezTo>
                  <a:pt x="1642490" y="1702003"/>
                  <a:pt x="1646757" y="1701089"/>
                  <a:pt x="1651025" y="1700479"/>
                </a:cubicBezTo>
                <a:cubicBezTo>
                  <a:pt x="1655292" y="1699869"/>
                  <a:pt x="1659864" y="1699260"/>
                  <a:pt x="1664741" y="1698650"/>
                </a:cubicBezTo>
                <a:close/>
                <a:moveTo>
                  <a:pt x="5722315" y="1651101"/>
                </a:moveTo>
                <a:cubicBezTo>
                  <a:pt x="5746089" y="1673047"/>
                  <a:pt x="5763767" y="1692249"/>
                  <a:pt x="5775349" y="1708708"/>
                </a:cubicBezTo>
                <a:cubicBezTo>
                  <a:pt x="5786932" y="1725168"/>
                  <a:pt x="5793028" y="1734312"/>
                  <a:pt x="5793638" y="1736141"/>
                </a:cubicBezTo>
                <a:cubicBezTo>
                  <a:pt x="5794247" y="1737969"/>
                  <a:pt x="5791503" y="1741932"/>
                  <a:pt x="5785408" y="1748028"/>
                </a:cubicBezTo>
                <a:cubicBezTo>
                  <a:pt x="5779312" y="1754124"/>
                  <a:pt x="5771083" y="1760525"/>
                  <a:pt x="5760719" y="1767230"/>
                </a:cubicBezTo>
                <a:cubicBezTo>
                  <a:pt x="5750355" y="1773936"/>
                  <a:pt x="5739079" y="1779422"/>
                  <a:pt x="5726887" y="1783689"/>
                </a:cubicBezTo>
                <a:cubicBezTo>
                  <a:pt x="5714695" y="1787957"/>
                  <a:pt x="5701893" y="1789176"/>
                  <a:pt x="5688481" y="1787347"/>
                </a:cubicBezTo>
                <a:cubicBezTo>
                  <a:pt x="5678728" y="1786128"/>
                  <a:pt x="5668670" y="1782470"/>
                  <a:pt x="5658307" y="1776374"/>
                </a:cubicBezTo>
                <a:cubicBezTo>
                  <a:pt x="5648553" y="1769669"/>
                  <a:pt x="5639409" y="1762353"/>
                  <a:pt x="5630875" y="1754429"/>
                </a:cubicBezTo>
                <a:cubicBezTo>
                  <a:pt x="5622950" y="1758696"/>
                  <a:pt x="5613806" y="1764182"/>
                  <a:pt x="5603443" y="1770888"/>
                </a:cubicBezTo>
                <a:cubicBezTo>
                  <a:pt x="5593689" y="1776984"/>
                  <a:pt x="5582717" y="1785213"/>
                  <a:pt x="5570524" y="1795576"/>
                </a:cubicBezTo>
                <a:cubicBezTo>
                  <a:pt x="5546749" y="1773631"/>
                  <a:pt x="5529071" y="1754429"/>
                  <a:pt x="5517489" y="1737969"/>
                </a:cubicBezTo>
                <a:cubicBezTo>
                  <a:pt x="5505907" y="1721510"/>
                  <a:pt x="5499811" y="1712366"/>
                  <a:pt x="5499201" y="1710537"/>
                </a:cubicBezTo>
                <a:cubicBezTo>
                  <a:pt x="5499201" y="1708708"/>
                  <a:pt x="5502249" y="1704746"/>
                  <a:pt x="5508345" y="1698650"/>
                </a:cubicBezTo>
                <a:cubicBezTo>
                  <a:pt x="5515051" y="1691945"/>
                  <a:pt x="5523280" y="1685544"/>
                  <a:pt x="5533033" y="1679448"/>
                </a:cubicBezTo>
                <a:cubicBezTo>
                  <a:pt x="5543397" y="1672742"/>
                  <a:pt x="5554675" y="1667256"/>
                  <a:pt x="5566867" y="1662989"/>
                </a:cubicBezTo>
                <a:cubicBezTo>
                  <a:pt x="5579059" y="1658721"/>
                  <a:pt x="5591555" y="1657502"/>
                  <a:pt x="5604357" y="1659331"/>
                </a:cubicBezTo>
                <a:cubicBezTo>
                  <a:pt x="5614721" y="1659941"/>
                  <a:pt x="5624779" y="1663598"/>
                  <a:pt x="5634532" y="1670304"/>
                </a:cubicBezTo>
                <a:cubicBezTo>
                  <a:pt x="5644895" y="1676400"/>
                  <a:pt x="5654039" y="1683715"/>
                  <a:pt x="5661964" y="1692249"/>
                </a:cubicBezTo>
                <a:cubicBezTo>
                  <a:pt x="5679643" y="1683715"/>
                  <a:pt x="5699759" y="1669999"/>
                  <a:pt x="5722315" y="1651101"/>
                </a:cubicBezTo>
                <a:close/>
                <a:moveTo>
                  <a:pt x="1956719" y="1638715"/>
                </a:moveTo>
                <a:lnTo>
                  <a:pt x="1987752" y="1652016"/>
                </a:lnTo>
                <a:cubicBezTo>
                  <a:pt x="1995068" y="1656283"/>
                  <a:pt x="2002383" y="1660703"/>
                  <a:pt x="2009699" y="1665275"/>
                </a:cubicBezTo>
                <a:cubicBezTo>
                  <a:pt x="2017014" y="1669847"/>
                  <a:pt x="2024328" y="1674876"/>
                  <a:pt x="2031644" y="1680362"/>
                </a:cubicBezTo>
                <a:cubicBezTo>
                  <a:pt x="2038959" y="1685849"/>
                  <a:pt x="2045817" y="1691183"/>
                  <a:pt x="2052218" y="1696364"/>
                </a:cubicBezTo>
                <a:cubicBezTo>
                  <a:pt x="2058618" y="1701546"/>
                  <a:pt x="2064562" y="1706575"/>
                  <a:pt x="2070049" y="1711452"/>
                </a:cubicBezTo>
                <a:cubicBezTo>
                  <a:pt x="2081021" y="1721205"/>
                  <a:pt x="2086508" y="1728521"/>
                  <a:pt x="2086508" y="1733397"/>
                </a:cubicBezTo>
                <a:cubicBezTo>
                  <a:pt x="2086508" y="1737055"/>
                  <a:pt x="2085289" y="1741627"/>
                  <a:pt x="2082851" y="1747113"/>
                </a:cubicBezTo>
                <a:cubicBezTo>
                  <a:pt x="2081631" y="1750161"/>
                  <a:pt x="2080259" y="1753362"/>
                  <a:pt x="2078735" y="1756715"/>
                </a:cubicBezTo>
                <a:cubicBezTo>
                  <a:pt x="2077211" y="1760067"/>
                  <a:pt x="2075536" y="1763268"/>
                  <a:pt x="2073706" y="1766316"/>
                </a:cubicBezTo>
                <a:cubicBezTo>
                  <a:pt x="2071877" y="1769364"/>
                  <a:pt x="2070049" y="1772412"/>
                  <a:pt x="2068220" y="1775460"/>
                </a:cubicBezTo>
                <a:cubicBezTo>
                  <a:pt x="2066391" y="1778508"/>
                  <a:pt x="2064562" y="1781556"/>
                  <a:pt x="2062734" y="1784604"/>
                </a:cubicBezTo>
                <a:cubicBezTo>
                  <a:pt x="2059076" y="1790090"/>
                  <a:pt x="2056028" y="1793138"/>
                  <a:pt x="2053589" y="1793748"/>
                </a:cubicBezTo>
                <a:cubicBezTo>
                  <a:pt x="2051760" y="1794357"/>
                  <a:pt x="2044445" y="1793443"/>
                  <a:pt x="2031644" y="1791005"/>
                </a:cubicBezTo>
                <a:cubicBezTo>
                  <a:pt x="2018842" y="1787957"/>
                  <a:pt x="2004212" y="1784299"/>
                  <a:pt x="1987752" y="1780032"/>
                </a:cubicBezTo>
                <a:cubicBezTo>
                  <a:pt x="1971294" y="1775155"/>
                  <a:pt x="1954834" y="1769669"/>
                  <a:pt x="1938375" y="1763573"/>
                </a:cubicBezTo>
                <a:cubicBezTo>
                  <a:pt x="1923135" y="1757476"/>
                  <a:pt x="1910943" y="1750466"/>
                  <a:pt x="1901799" y="1742541"/>
                </a:cubicBezTo>
                <a:cubicBezTo>
                  <a:pt x="1901189" y="1738884"/>
                  <a:pt x="1902104" y="1731568"/>
                  <a:pt x="1904543" y="1720596"/>
                </a:cubicBezTo>
                <a:cubicBezTo>
                  <a:pt x="1905761" y="1715109"/>
                  <a:pt x="1907438" y="1709623"/>
                  <a:pt x="1909571" y="1704137"/>
                </a:cubicBezTo>
                <a:cubicBezTo>
                  <a:pt x="1911706" y="1698650"/>
                  <a:pt x="1914296" y="1692859"/>
                  <a:pt x="1917344" y="1686763"/>
                </a:cubicBezTo>
                <a:cubicBezTo>
                  <a:pt x="1922830" y="1674571"/>
                  <a:pt x="1929231" y="1663598"/>
                  <a:pt x="1936546" y="1653845"/>
                </a:cubicBezTo>
                <a:close/>
                <a:moveTo>
                  <a:pt x="9474250" y="1638300"/>
                </a:moveTo>
                <a:cubicBezTo>
                  <a:pt x="9478517" y="1638909"/>
                  <a:pt x="9485223" y="1641653"/>
                  <a:pt x="9494367" y="1646529"/>
                </a:cubicBezTo>
                <a:cubicBezTo>
                  <a:pt x="9498634" y="1648968"/>
                  <a:pt x="9503054" y="1651406"/>
                  <a:pt x="9507626" y="1653845"/>
                </a:cubicBezTo>
                <a:cubicBezTo>
                  <a:pt x="9512198" y="1656283"/>
                  <a:pt x="9516922" y="1659026"/>
                  <a:pt x="9521799" y="1662074"/>
                </a:cubicBezTo>
                <a:cubicBezTo>
                  <a:pt x="9526676" y="1665122"/>
                  <a:pt x="9531857" y="1668475"/>
                  <a:pt x="9537344" y="1672133"/>
                </a:cubicBezTo>
                <a:cubicBezTo>
                  <a:pt x="9542831" y="1675790"/>
                  <a:pt x="9548317" y="1679752"/>
                  <a:pt x="9553803" y="1684020"/>
                </a:cubicBezTo>
                <a:cubicBezTo>
                  <a:pt x="9559289" y="1687677"/>
                  <a:pt x="9564471" y="1691183"/>
                  <a:pt x="9569348" y="1694535"/>
                </a:cubicBezTo>
                <a:cubicBezTo>
                  <a:pt x="9574225" y="1697888"/>
                  <a:pt x="9578796" y="1701089"/>
                  <a:pt x="9583064" y="1704137"/>
                </a:cubicBezTo>
                <a:cubicBezTo>
                  <a:pt x="9587331" y="1707184"/>
                  <a:pt x="9591293" y="1710233"/>
                  <a:pt x="9594951" y="1713281"/>
                </a:cubicBezTo>
                <a:cubicBezTo>
                  <a:pt x="9598609" y="1716329"/>
                  <a:pt x="9601961" y="1719376"/>
                  <a:pt x="9605009" y="1722425"/>
                </a:cubicBezTo>
                <a:cubicBezTo>
                  <a:pt x="9611105" y="1727301"/>
                  <a:pt x="9614154" y="1730654"/>
                  <a:pt x="9614154" y="1732483"/>
                </a:cubicBezTo>
                <a:cubicBezTo>
                  <a:pt x="9613544" y="1735531"/>
                  <a:pt x="9610800" y="1741322"/>
                  <a:pt x="9605924" y="1749857"/>
                </a:cubicBezTo>
                <a:cubicBezTo>
                  <a:pt x="9603485" y="1753514"/>
                  <a:pt x="9600438" y="1757172"/>
                  <a:pt x="9596780" y="1760829"/>
                </a:cubicBezTo>
                <a:cubicBezTo>
                  <a:pt x="9593122" y="1764487"/>
                  <a:pt x="9589465" y="1768145"/>
                  <a:pt x="9585807" y="1771802"/>
                </a:cubicBezTo>
                <a:cubicBezTo>
                  <a:pt x="9578492" y="1779727"/>
                  <a:pt x="9571177" y="1786128"/>
                  <a:pt x="9563862" y="1791005"/>
                </a:cubicBezTo>
                <a:cubicBezTo>
                  <a:pt x="9556547" y="1795881"/>
                  <a:pt x="9550146" y="1798320"/>
                  <a:pt x="9544659" y="1798320"/>
                </a:cubicBezTo>
                <a:cubicBezTo>
                  <a:pt x="9542221" y="1797710"/>
                  <a:pt x="9539630" y="1796948"/>
                  <a:pt x="9536887" y="1796034"/>
                </a:cubicBezTo>
                <a:cubicBezTo>
                  <a:pt x="9534143" y="1795119"/>
                  <a:pt x="9530638" y="1793443"/>
                  <a:pt x="9526371" y="1791005"/>
                </a:cubicBezTo>
                <a:cubicBezTo>
                  <a:pt x="9522714" y="1789176"/>
                  <a:pt x="9519056" y="1787042"/>
                  <a:pt x="9515399" y="1784604"/>
                </a:cubicBezTo>
                <a:cubicBezTo>
                  <a:pt x="9511741" y="1782165"/>
                  <a:pt x="9508083" y="1780032"/>
                  <a:pt x="9504425" y="1778203"/>
                </a:cubicBezTo>
                <a:cubicBezTo>
                  <a:pt x="9499548" y="1775155"/>
                  <a:pt x="9494672" y="1772412"/>
                  <a:pt x="9489795" y="1769973"/>
                </a:cubicBezTo>
                <a:cubicBezTo>
                  <a:pt x="9484918" y="1767535"/>
                  <a:pt x="9480041" y="1764792"/>
                  <a:pt x="9475165" y="1761744"/>
                </a:cubicBezTo>
                <a:cubicBezTo>
                  <a:pt x="9470287" y="1765401"/>
                  <a:pt x="9465258" y="1768754"/>
                  <a:pt x="9460077" y="1771802"/>
                </a:cubicBezTo>
                <a:cubicBezTo>
                  <a:pt x="9454895" y="1774850"/>
                  <a:pt x="9449866" y="1777898"/>
                  <a:pt x="9444989" y="1780946"/>
                </a:cubicBezTo>
                <a:cubicBezTo>
                  <a:pt x="9441332" y="1783994"/>
                  <a:pt x="9437674" y="1786433"/>
                  <a:pt x="9434017" y="1788261"/>
                </a:cubicBezTo>
                <a:cubicBezTo>
                  <a:pt x="9430359" y="1790090"/>
                  <a:pt x="9426396" y="1792224"/>
                  <a:pt x="9422130" y="1794662"/>
                </a:cubicBezTo>
                <a:cubicBezTo>
                  <a:pt x="9414815" y="1798320"/>
                  <a:pt x="9409937" y="1800149"/>
                  <a:pt x="9407499" y="1800149"/>
                </a:cubicBezTo>
                <a:cubicBezTo>
                  <a:pt x="9402013" y="1800149"/>
                  <a:pt x="9395002" y="1797710"/>
                  <a:pt x="9386468" y="1792833"/>
                </a:cubicBezTo>
                <a:cubicBezTo>
                  <a:pt x="9382810" y="1790395"/>
                  <a:pt x="9379153" y="1787499"/>
                  <a:pt x="9375495" y="1784147"/>
                </a:cubicBezTo>
                <a:cubicBezTo>
                  <a:pt x="9371838" y="1780794"/>
                  <a:pt x="9368180" y="1777593"/>
                  <a:pt x="9364522" y="1774545"/>
                </a:cubicBezTo>
                <a:cubicBezTo>
                  <a:pt x="9357207" y="1767840"/>
                  <a:pt x="9351111" y="1760829"/>
                  <a:pt x="9346234" y="1753514"/>
                </a:cubicBezTo>
                <a:cubicBezTo>
                  <a:pt x="9341357" y="1746199"/>
                  <a:pt x="9338919" y="1739493"/>
                  <a:pt x="9338919" y="1733397"/>
                </a:cubicBezTo>
                <a:lnTo>
                  <a:pt x="9335262" y="1732483"/>
                </a:lnTo>
                <a:cubicBezTo>
                  <a:pt x="9345015" y="1725168"/>
                  <a:pt x="9354158" y="1718157"/>
                  <a:pt x="9362693" y="1711452"/>
                </a:cubicBezTo>
                <a:cubicBezTo>
                  <a:pt x="9371228" y="1704746"/>
                  <a:pt x="9380067" y="1698345"/>
                  <a:pt x="9389211" y="1692249"/>
                </a:cubicBezTo>
                <a:cubicBezTo>
                  <a:pt x="9395916" y="1686763"/>
                  <a:pt x="9403079" y="1681429"/>
                  <a:pt x="9410700" y="1676247"/>
                </a:cubicBezTo>
                <a:cubicBezTo>
                  <a:pt x="9418319" y="1671066"/>
                  <a:pt x="9426396" y="1666037"/>
                  <a:pt x="9434931" y="1661160"/>
                </a:cubicBezTo>
                <a:cubicBezTo>
                  <a:pt x="9442855" y="1656283"/>
                  <a:pt x="9450171" y="1652016"/>
                  <a:pt x="9456877" y="1648358"/>
                </a:cubicBezTo>
                <a:cubicBezTo>
                  <a:pt x="9463582" y="1644701"/>
                  <a:pt x="9469373" y="1641348"/>
                  <a:pt x="9474250" y="1638300"/>
                </a:cubicBezTo>
                <a:close/>
                <a:moveTo>
                  <a:pt x="7312075" y="1638300"/>
                </a:moveTo>
                <a:cubicBezTo>
                  <a:pt x="7316952" y="1638909"/>
                  <a:pt x="7323048" y="1641195"/>
                  <a:pt x="7330363" y="1645158"/>
                </a:cubicBezTo>
                <a:cubicBezTo>
                  <a:pt x="7337679" y="1649120"/>
                  <a:pt x="7345146" y="1653387"/>
                  <a:pt x="7352766" y="1657959"/>
                </a:cubicBezTo>
                <a:cubicBezTo>
                  <a:pt x="7360386" y="1662531"/>
                  <a:pt x="7367701" y="1667256"/>
                  <a:pt x="7374711" y="1672133"/>
                </a:cubicBezTo>
                <a:cubicBezTo>
                  <a:pt x="7381722" y="1677009"/>
                  <a:pt x="7387361" y="1680972"/>
                  <a:pt x="7391628" y="1684020"/>
                </a:cubicBezTo>
                <a:cubicBezTo>
                  <a:pt x="7397115" y="1687677"/>
                  <a:pt x="7402296" y="1691183"/>
                  <a:pt x="7407173" y="1694535"/>
                </a:cubicBezTo>
                <a:cubicBezTo>
                  <a:pt x="7412049" y="1697888"/>
                  <a:pt x="7416621" y="1701089"/>
                  <a:pt x="7420889" y="1704137"/>
                </a:cubicBezTo>
                <a:cubicBezTo>
                  <a:pt x="7425156" y="1707184"/>
                  <a:pt x="7429119" y="1710233"/>
                  <a:pt x="7432776" y="1713281"/>
                </a:cubicBezTo>
                <a:cubicBezTo>
                  <a:pt x="7436433" y="1716329"/>
                  <a:pt x="7439787" y="1719376"/>
                  <a:pt x="7442835" y="1722425"/>
                </a:cubicBezTo>
                <a:cubicBezTo>
                  <a:pt x="7448931" y="1727301"/>
                  <a:pt x="7451979" y="1730654"/>
                  <a:pt x="7451979" y="1732483"/>
                </a:cubicBezTo>
                <a:cubicBezTo>
                  <a:pt x="7451369" y="1735531"/>
                  <a:pt x="7448625" y="1741322"/>
                  <a:pt x="7443749" y="1749857"/>
                </a:cubicBezTo>
                <a:cubicBezTo>
                  <a:pt x="7441310" y="1753514"/>
                  <a:pt x="7438263" y="1757172"/>
                  <a:pt x="7434605" y="1760829"/>
                </a:cubicBezTo>
                <a:cubicBezTo>
                  <a:pt x="7430947" y="1764487"/>
                  <a:pt x="7427289" y="1768145"/>
                  <a:pt x="7423632" y="1771802"/>
                </a:cubicBezTo>
                <a:cubicBezTo>
                  <a:pt x="7418755" y="1776679"/>
                  <a:pt x="7412354" y="1782318"/>
                  <a:pt x="7404429" y="1788718"/>
                </a:cubicBezTo>
                <a:cubicBezTo>
                  <a:pt x="7396505" y="1795119"/>
                  <a:pt x="7389189" y="1798320"/>
                  <a:pt x="7382484" y="1798320"/>
                </a:cubicBezTo>
                <a:cubicBezTo>
                  <a:pt x="7380045" y="1797710"/>
                  <a:pt x="7377455" y="1796948"/>
                  <a:pt x="7374711" y="1796034"/>
                </a:cubicBezTo>
                <a:cubicBezTo>
                  <a:pt x="7371969" y="1795119"/>
                  <a:pt x="7368463" y="1793443"/>
                  <a:pt x="7364196" y="1791005"/>
                </a:cubicBezTo>
                <a:cubicBezTo>
                  <a:pt x="7360538" y="1789176"/>
                  <a:pt x="7356881" y="1787042"/>
                  <a:pt x="7353223" y="1784604"/>
                </a:cubicBezTo>
                <a:cubicBezTo>
                  <a:pt x="7349565" y="1782165"/>
                  <a:pt x="7345909" y="1780032"/>
                  <a:pt x="7342251" y="1778203"/>
                </a:cubicBezTo>
                <a:cubicBezTo>
                  <a:pt x="7337373" y="1775155"/>
                  <a:pt x="7332497" y="1772412"/>
                  <a:pt x="7327620" y="1769973"/>
                </a:cubicBezTo>
                <a:cubicBezTo>
                  <a:pt x="7322743" y="1767535"/>
                  <a:pt x="7317867" y="1764792"/>
                  <a:pt x="7312989" y="1761744"/>
                </a:cubicBezTo>
                <a:cubicBezTo>
                  <a:pt x="7308113" y="1765401"/>
                  <a:pt x="7303083" y="1768754"/>
                  <a:pt x="7297902" y="1771802"/>
                </a:cubicBezTo>
                <a:cubicBezTo>
                  <a:pt x="7292720" y="1774850"/>
                  <a:pt x="7287691" y="1777898"/>
                  <a:pt x="7282815" y="1780946"/>
                </a:cubicBezTo>
                <a:cubicBezTo>
                  <a:pt x="7280985" y="1782165"/>
                  <a:pt x="7278395" y="1783842"/>
                  <a:pt x="7275042" y="1785975"/>
                </a:cubicBezTo>
                <a:cubicBezTo>
                  <a:pt x="7271689" y="1788109"/>
                  <a:pt x="7268184" y="1790242"/>
                  <a:pt x="7264527" y="1792376"/>
                </a:cubicBezTo>
                <a:cubicBezTo>
                  <a:pt x="7260869" y="1794510"/>
                  <a:pt x="7257211" y="1796339"/>
                  <a:pt x="7253553" y="1797862"/>
                </a:cubicBezTo>
                <a:cubicBezTo>
                  <a:pt x="7249896" y="1799387"/>
                  <a:pt x="7247153" y="1800149"/>
                  <a:pt x="7245325" y="1800149"/>
                </a:cubicBezTo>
                <a:cubicBezTo>
                  <a:pt x="7239837" y="1800149"/>
                  <a:pt x="7232827" y="1797710"/>
                  <a:pt x="7224293" y="1792833"/>
                </a:cubicBezTo>
                <a:cubicBezTo>
                  <a:pt x="7220635" y="1790395"/>
                  <a:pt x="7216063" y="1786890"/>
                  <a:pt x="7210577" y="1782318"/>
                </a:cubicBezTo>
                <a:cubicBezTo>
                  <a:pt x="7205090" y="1777746"/>
                  <a:pt x="7199756" y="1772716"/>
                  <a:pt x="7194575" y="1767230"/>
                </a:cubicBezTo>
                <a:cubicBezTo>
                  <a:pt x="7189393" y="1761744"/>
                  <a:pt x="7185125" y="1755953"/>
                  <a:pt x="7181773" y="1749857"/>
                </a:cubicBezTo>
                <a:cubicBezTo>
                  <a:pt x="7178420" y="1743760"/>
                  <a:pt x="7176744" y="1738274"/>
                  <a:pt x="7176744" y="1733397"/>
                </a:cubicBezTo>
                <a:lnTo>
                  <a:pt x="7173087" y="1732483"/>
                </a:lnTo>
                <a:cubicBezTo>
                  <a:pt x="7182839" y="1725168"/>
                  <a:pt x="7191984" y="1718157"/>
                  <a:pt x="7200519" y="1711452"/>
                </a:cubicBezTo>
                <a:cubicBezTo>
                  <a:pt x="7209053" y="1704746"/>
                  <a:pt x="7217892" y="1698345"/>
                  <a:pt x="7227036" y="1692249"/>
                </a:cubicBezTo>
                <a:cubicBezTo>
                  <a:pt x="7233741" y="1686763"/>
                  <a:pt x="7240904" y="1681429"/>
                  <a:pt x="7248525" y="1676247"/>
                </a:cubicBezTo>
                <a:cubicBezTo>
                  <a:pt x="7256144" y="1671066"/>
                  <a:pt x="7264221" y="1666037"/>
                  <a:pt x="7272756" y="1661160"/>
                </a:cubicBezTo>
                <a:cubicBezTo>
                  <a:pt x="7280681" y="1656283"/>
                  <a:pt x="7287996" y="1652016"/>
                  <a:pt x="7294701" y="1648358"/>
                </a:cubicBezTo>
                <a:cubicBezTo>
                  <a:pt x="7301407" y="1644701"/>
                  <a:pt x="7307199" y="1641348"/>
                  <a:pt x="7312075" y="1638300"/>
                </a:cubicBezTo>
                <a:close/>
                <a:moveTo>
                  <a:pt x="1958492" y="1637385"/>
                </a:moveTo>
                <a:lnTo>
                  <a:pt x="1956719" y="1638715"/>
                </a:lnTo>
                <a:lnTo>
                  <a:pt x="1955748" y="1638300"/>
                </a:lnTo>
                <a:close/>
                <a:moveTo>
                  <a:pt x="9629699" y="1483766"/>
                </a:moveTo>
                <a:cubicBezTo>
                  <a:pt x="9632745" y="1483766"/>
                  <a:pt x="9636860" y="1483918"/>
                  <a:pt x="9642043" y="1484223"/>
                </a:cubicBezTo>
                <a:cubicBezTo>
                  <a:pt x="9647224" y="1484528"/>
                  <a:pt x="9650120" y="1484681"/>
                  <a:pt x="9650729" y="1484681"/>
                </a:cubicBezTo>
                <a:cubicBezTo>
                  <a:pt x="9654387" y="1488338"/>
                  <a:pt x="9657587" y="1492148"/>
                  <a:pt x="9660331" y="1496110"/>
                </a:cubicBezTo>
                <a:cubicBezTo>
                  <a:pt x="9663074" y="1500073"/>
                  <a:pt x="9665969" y="1503883"/>
                  <a:pt x="9669018" y="1507541"/>
                </a:cubicBezTo>
                <a:cubicBezTo>
                  <a:pt x="9672065" y="1512417"/>
                  <a:pt x="9674503" y="1517751"/>
                  <a:pt x="9676332" y="1523543"/>
                </a:cubicBezTo>
                <a:cubicBezTo>
                  <a:pt x="9678161" y="1529334"/>
                  <a:pt x="9679684" y="1534668"/>
                  <a:pt x="9680904" y="1539545"/>
                </a:cubicBezTo>
                <a:cubicBezTo>
                  <a:pt x="9682124" y="1543202"/>
                  <a:pt x="9683648" y="1548079"/>
                  <a:pt x="9685476" y="1554175"/>
                </a:cubicBezTo>
                <a:cubicBezTo>
                  <a:pt x="9687305" y="1560271"/>
                  <a:pt x="9688525" y="1565757"/>
                  <a:pt x="9689134" y="1570634"/>
                </a:cubicBezTo>
                <a:cubicBezTo>
                  <a:pt x="9689743" y="1574901"/>
                  <a:pt x="9689743" y="1579778"/>
                  <a:pt x="9689134" y="1585265"/>
                </a:cubicBezTo>
                <a:cubicBezTo>
                  <a:pt x="9688525" y="1590751"/>
                  <a:pt x="9688525" y="1595323"/>
                  <a:pt x="9689134" y="1598981"/>
                </a:cubicBezTo>
                <a:cubicBezTo>
                  <a:pt x="9686085" y="1602638"/>
                  <a:pt x="9681819" y="1605991"/>
                  <a:pt x="9676332" y="1609039"/>
                </a:cubicBezTo>
                <a:cubicBezTo>
                  <a:pt x="9670847" y="1612087"/>
                  <a:pt x="9666578" y="1614830"/>
                  <a:pt x="9663531" y="1617268"/>
                </a:cubicBezTo>
                <a:cubicBezTo>
                  <a:pt x="9660482" y="1619097"/>
                  <a:pt x="9657739" y="1621383"/>
                  <a:pt x="9655301" y="1624127"/>
                </a:cubicBezTo>
                <a:cubicBezTo>
                  <a:pt x="9652863" y="1626870"/>
                  <a:pt x="9650729" y="1628851"/>
                  <a:pt x="9648900" y="1630070"/>
                </a:cubicBezTo>
                <a:cubicBezTo>
                  <a:pt x="9647681" y="1631289"/>
                  <a:pt x="9646462" y="1632204"/>
                  <a:pt x="9645242" y="1632813"/>
                </a:cubicBezTo>
                <a:cubicBezTo>
                  <a:pt x="9642804" y="1635252"/>
                  <a:pt x="9641586" y="1636776"/>
                  <a:pt x="9641586" y="1637385"/>
                </a:cubicBezTo>
                <a:lnTo>
                  <a:pt x="9641586" y="1653845"/>
                </a:lnTo>
                <a:lnTo>
                  <a:pt x="9641586" y="1659331"/>
                </a:lnTo>
                <a:cubicBezTo>
                  <a:pt x="9640975" y="1663598"/>
                  <a:pt x="9640366" y="1666037"/>
                  <a:pt x="9639757" y="1666646"/>
                </a:cubicBezTo>
                <a:cubicBezTo>
                  <a:pt x="9637928" y="1666646"/>
                  <a:pt x="9636099" y="1666951"/>
                  <a:pt x="9634270" y="1667560"/>
                </a:cubicBezTo>
                <a:cubicBezTo>
                  <a:pt x="9631832" y="1667560"/>
                  <a:pt x="9628021" y="1668018"/>
                  <a:pt x="9622840" y="1668932"/>
                </a:cubicBezTo>
                <a:cubicBezTo>
                  <a:pt x="9617659" y="1669847"/>
                  <a:pt x="9613544" y="1670304"/>
                  <a:pt x="9610496" y="1670304"/>
                </a:cubicBezTo>
                <a:cubicBezTo>
                  <a:pt x="9607448" y="1670304"/>
                  <a:pt x="9604857" y="1670456"/>
                  <a:pt x="9602723" y="1670761"/>
                </a:cubicBezTo>
                <a:cubicBezTo>
                  <a:pt x="9600589" y="1671066"/>
                  <a:pt x="9597999" y="1671218"/>
                  <a:pt x="9594951" y="1671218"/>
                </a:cubicBezTo>
                <a:lnTo>
                  <a:pt x="9578492" y="1671218"/>
                </a:lnTo>
                <a:cubicBezTo>
                  <a:pt x="9575443" y="1671218"/>
                  <a:pt x="9573157" y="1671066"/>
                  <a:pt x="9571634" y="1670761"/>
                </a:cubicBezTo>
                <a:cubicBezTo>
                  <a:pt x="9570110" y="1670456"/>
                  <a:pt x="9568738" y="1670304"/>
                  <a:pt x="9567519" y="1670304"/>
                </a:cubicBezTo>
                <a:cubicBezTo>
                  <a:pt x="9563251" y="1669694"/>
                  <a:pt x="9561118" y="1668780"/>
                  <a:pt x="9561118" y="1667560"/>
                </a:cubicBezTo>
                <a:cubicBezTo>
                  <a:pt x="9561118" y="1666341"/>
                  <a:pt x="9561118" y="1664817"/>
                  <a:pt x="9561118" y="1662989"/>
                </a:cubicBezTo>
                <a:cubicBezTo>
                  <a:pt x="9561118" y="1661160"/>
                  <a:pt x="9560813" y="1658721"/>
                  <a:pt x="9560204" y="1655673"/>
                </a:cubicBezTo>
                <a:cubicBezTo>
                  <a:pt x="9560204" y="1652625"/>
                  <a:pt x="9560204" y="1651254"/>
                  <a:pt x="9560204" y="1651559"/>
                </a:cubicBezTo>
                <a:cubicBezTo>
                  <a:pt x="9560204" y="1651863"/>
                  <a:pt x="9559899" y="1650492"/>
                  <a:pt x="9559289" y="1647444"/>
                </a:cubicBezTo>
                <a:lnTo>
                  <a:pt x="9559289" y="1629156"/>
                </a:lnTo>
                <a:cubicBezTo>
                  <a:pt x="9559289" y="1626108"/>
                  <a:pt x="9559289" y="1623517"/>
                  <a:pt x="9559289" y="1621383"/>
                </a:cubicBezTo>
                <a:cubicBezTo>
                  <a:pt x="9559289" y="1619250"/>
                  <a:pt x="9559594" y="1617573"/>
                  <a:pt x="9560204" y="1616354"/>
                </a:cubicBezTo>
                <a:cubicBezTo>
                  <a:pt x="9560204" y="1614525"/>
                  <a:pt x="9562947" y="1612392"/>
                  <a:pt x="9568434" y="1609953"/>
                </a:cubicBezTo>
                <a:cubicBezTo>
                  <a:pt x="9572091" y="1605686"/>
                  <a:pt x="9577272" y="1601114"/>
                  <a:pt x="9583979" y="1596237"/>
                </a:cubicBezTo>
                <a:cubicBezTo>
                  <a:pt x="9587026" y="1594409"/>
                  <a:pt x="9589769" y="1592427"/>
                  <a:pt x="9592208" y="1590294"/>
                </a:cubicBezTo>
                <a:cubicBezTo>
                  <a:pt x="9594646" y="1588160"/>
                  <a:pt x="9597084" y="1586484"/>
                  <a:pt x="9599523" y="1585265"/>
                </a:cubicBezTo>
                <a:cubicBezTo>
                  <a:pt x="9601352" y="1584045"/>
                  <a:pt x="9603181" y="1583131"/>
                  <a:pt x="9605009" y="1582521"/>
                </a:cubicBezTo>
                <a:cubicBezTo>
                  <a:pt x="9606838" y="1581912"/>
                  <a:pt x="9608057" y="1580997"/>
                  <a:pt x="9608667" y="1579778"/>
                </a:cubicBezTo>
                <a:lnTo>
                  <a:pt x="9604095" y="1567891"/>
                </a:lnTo>
                <a:cubicBezTo>
                  <a:pt x="9602875" y="1567891"/>
                  <a:pt x="9599218" y="1569415"/>
                  <a:pt x="9593122" y="1572463"/>
                </a:cubicBezTo>
                <a:cubicBezTo>
                  <a:pt x="9590074" y="1574901"/>
                  <a:pt x="9587331" y="1576883"/>
                  <a:pt x="9584893" y="1578407"/>
                </a:cubicBezTo>
                <a:cubicBezTo>
                  <a:pt x="9582454" y="1579931"/>
                  <a:pt x="9579711" y="1581912"/>
                  <a:pt x="9576663" y="1584350"/>
                </a:cubicBezTo>
                <a:cubicBezTo>
                  <a:pt x="9570567" y="1588008"/>
                  <a:pt x="9564166" y="1591970"/>
                  <a:pt x="9557460" y="1596237"/>
                </a:cubicBezTo>
                <a:cubicBezTo>
                  <a:pt x="9555022" y="1598676"/>
                  <a:pt x="9552736" y="1600809"/>
                  <a:pt x="9550603" y="1602638"/>
                </a:cubicBezTo>
                <a:cubicBezTo>
                  <a:pt x="9548469" y="1604467"/>
                  <a:pt x="9546793" y="1606296"/>
                  <a:pt x="9545573" y="1608125"/>
                </a:cubicBezTo>
                <a:lnTo>
                  <a:pt x="9544659" y="1610868"/>
                </a:lnTo>
                <a:cubicBezTo>
                  <a:pt x="9543439" y="1610868"/>
                  <a:pt x="9540696" y="1609039"/>
                  <a:pt x="9536430" y="1605381"/>
                </a:cubicBezTo>
                <a:cubicBezTo>
                  <a:pt x="9534601" y="1602943"/>
                  <a:pt x="9532619" y="1600200"/>
                  <a:pt x="9530486" y="1597152"/>
                </a:cubicBezTo>
                <a:cubicBezTo>
                  <a:pt x="9528352" y="1594104"/>
                  <a:pt x="9525761" y="1591056"/>
                  <a:pt x="9522714" y="1588008"/>
                </a:cubicBezTo>
                <a:cubicBezTo>
                  <a:pt x="9520885" y="1584960"/>
                  <a:pt x="9518904" y="1581302"/>
                  <a:pt x="9516770" y="1577035"/>
                </a:cubicBezTo>
                <a:cubicBezTo>
                  <a:pt x="9514636" y="1572768"/>
                  <a:pt x="9512350" y="1568196"/>
                  <a:pt x="9509912" y="1563319"/>
                </a:cubicBezTo>
                <a:cubicBezTo>
                  <a:pt x="9508083" y="1558442"/>
                  <a:pt x="9506864" y="1552651"/>
                  <a:pt x="9506254" y="1545945"/>
                </a:cubicBezTo>
                <a:cubicBezTo>
                  <a:pt x="9505644" y="1539240"/>
                  <a:pt x="9505035" y="1533449"/>
                  <a:pt x="9504425" y="1528572"/>
                </a:cubicBezTo>
                <a:cubicBezTo>
                  <a:pt x="9505644" y="1526133"/>
                  <a:pt x="9507473" y="1523390"/>
                  <a:pt x="9509912" y="1520342"/>
                </a:cubicBezTo>
                <a:cubicBezTo>
                  <a:pt x="9512350" y="1517294"/>
                  <a:pt x="9515399" y="1514856"/>
                  <a:pt x="9519056" y="1513027"/>
                </a:cubicBezTo>
                <a:cubicBezTo>
                  <a:pt x="9522714" y="1509979"/>
                  <a:pt x="9526829" y="1507693"/>
                  <a:pt x="9531400" y="1506169"/>
                </a:cubicBezTo>
                <a:cubicBezTo>
                  <a:pt x="9535972" y="1504645"/>
                  <a:pt x="9540696" y="1502664"/>
                  <a:pt x="9545573" y="1500225"/>
                </a:cubicBezTo>
                <a:cubicBezTo>
                  <a:pt x="9550450" y="1499006"/>
                  <a:pt x="9555326" y="1497635"/>
                  <a:pt x="9560204" y="1496110"/>
                </a:cubicBezTo>
                <a:cubicBezTo>
                  <a:pt x="9565080" y="1494587"/>
                  <a:pt x="9570567" y="1493215"/>
                  <a:pt x="9576663" y="1491996"/>
                </a:cubicBezTo>
                <a:cubicBezTo>
                  <a:pt x="9581540" y="1490167"/>
                  <a:pt x="9586416" y="1488948"/>
                  <a:pt x="9591293" y="1488338"/>
                </a:cubicBezTo>
                <a:cubicBezTo>
                  <a:pt x="9596170" y="1487729"/>
                  <a:pt x="9600742" y="1486814"/>
                  <a:pt x="9605009" y="1485595"/>
                </a:cubicBezTo>
                <a:cubicBezTo>
                  <a:pt x="9609886" y="1484985"/>
                  <a:pt x="9614458" y="1484528"/>
                  <a:pt x="9618725" y="1484223"/>
                </a:cubicBezTo>
                <a:cubicBezTo>
                  <a:pt x="9622992" y="1483918"/>
                  <a:pt x="9626650" y="1483766"/>
                  <a:pt x="9629699" y="1483766"/>
                </a:cubicBezTo>
                <a:close/>
                <a:moveTo>
                  <a:pt x="1932584" y="388620"/>
                </a:moveTo>
                <a:cubicBezTo>
                  <a:pt x="1928926" y="388620"/>
                  <a:pt x="1926183" y="388925"/>
                  <a:pt x="1924355" y="389534"/>
                </a:cubicBezTo>
                <a:cubicBezTo>
                  <a:pt x="1923745" y="391973"/>
                  <a:pt x="1922830" y="397154"/>
                  <a:pt x="1921611" y="405079"/>
                </a:cubicBezTo>
                <a:cubicBezTo>
                  <a:pt x="1920392" y="414833"/>
                  <a:pt x="1919477" y="424586"/>
                  <a:pt x="1918868" y="434340"/>
                </a:cubicBezTo>
                <a:cubicBezTo>
                  <a:pt x="1918259" y="444093"/>
                  <a:pt x="1917344" y="453847"/>
                  <a:pt x="1916124" y="463601"/>
                </a:cubicBezTo>
                <a:lnTo>
                  <a:pt x="1913381" y="499262"/>
                </a:lnTo>
                <a:cubicBezTo>
                  <a:pt x="1912163" y="513283"/>
                  <a:pt x="1911096" y="528066"/>
                  <a:pt x="1910181" y="543611"/>
                </a:cubicBezTo>
                <a:cubicBezTo>
                  <a:pt x="1909266" y="559155"/>
                  <a:pt x="1908200" y="575462"/>
                  <a:pt x="1906981" y="592531"/>
                </a:cubicBezTo>
                <a:lnTo>
                  <a:pt x="1906066" y="592531"/>
                </a:lnTo>
                <a:cubicBezTo>
                  <a:pt x="1909724" y="593750"/>
                  <a:pt x="1913991" y="594360"/>
                  <a:pt x="1918868" y="594360"/>
                </a:cubicBezTo>
                <a:lnTo>
                  <a:pt x="1937156" y="594360"/>
                </a:lnTo>
                <a:cubicBezTo>
                  <a:pt x="1942032" y="594360"/>
                  <a:pt x="1947214" y="594207"/>
                  <a:pt x="1952700" y="593903"/>
                </a:cubicBezTo>
                <a:cubicBezTo>
                  <a:pt x="1958188" y="593598"/>
                  <a:pt x="1963369" y="592531"/>
                  <a:pt x="1968245" y="590702"/>
                </a:cubicBezTo>
                <a:cubicBezTo>
                  <a:pt x="1967636" y="585825"/>
                  <a:pt x="1967178" y="579882"/>
                  <a:pt x="1966874" y="572871"/>
                </a:cubicBezTo>
                <a:cubicBezTo>
                  <a:pt x="1966569" y="565861"/>
                  <a:pt x="1965807" y="557479"/>
                  <a:pt x="1964588" y="547725"/>
                </a:cubicBezTo>
                <a:cubicBezTo>
                  <a:pt x="1962759" y="527609"/>
                  <a:pt x="1960625" y="507644"/>
                  <a:pt x="1958188" y="487832"/>
                </a:cubicBezTo>
                <a:cubicBezTo>
                  <a:pt x="1955749" y="468020"/>
                  <a:pt x="1953005" y="448056"/>
                  <a:pt x="1949957" y="427939"/>
                </a:cubicBezTo>
                <a:cubicBezTo>
                  <a:pt x="1947519" y="409651"/>
                  <a:pt x="1945690" y="396849"/>
                  <a:pt x="1944471" y="389534"/>
                </a:cubicBezTo>
                <a:cubicBezTo>
                  <a:pt x="1943862" y="388925"/>
                  <a:pt x="1942032" y="388620"/>
                  <a:pt x="1938985" y="388620"/>
                </a:cubicBezTo>
                <a:close/>
                <a:moveTo>
                  <a:pt x="5784722" y="359359"/>
                </a:moveTo>
                <a:cubicBezTo>
                  <a:pt x="5774969" y="359359"/>
                  <a:pt x="5767348" y="361188"/>
                  <a:pt x="5761862" y="364845"/>
                </a:cubicBezTo>
                <a:cubicBezTo>
                  <a:pt x="5759423" y="368503"/>
                  <a:pt x="5757595" y="379171"/>
                  <a:pt x="5756375" y="396849"/>
                </a:cubicBezTo>
                <a:cubicBezTo>
                  <a:pt x="5755767" y="405384"/>
                  <a:pt x="5755461" y="414833"/>
                  <a:pt x="5755461" y="425196"/>
                </a:cubicBezTo>
                <a:cubicBezTo>
                  <a:pt x="5755461" y="435559"/>
                  <a:pt x="5755461" y="446837"/>
                  <a:pt x="5755461" y="459029"/>
                </a:cubicBezTo>
                <a:cubicBezTo>
                  <a:pt x="5755461" y="471221"/>
                  <a:pt x="5755614" y="483565"/>
                  <a:pt x="5755919" y="496062"/>
                </a:cubicBezTo>
                <a:cubicBezTo>
                  <a:pt x="5756223" y="508559"/>
                  <a:pt x="5756681" y="521817"/>
                  <a:pt x="5757290" y="535838"/>
                </a:cubicBezTo>
                <a:cubicBezTo>
                  <a:pt x="5757900" y="549859"/>
                  <a:pt x="5758509" y="562965"/>
                  <a:pt x="5759119" y="575157"/>
                </a:cubicBezTo>
                <a:cubicBezTo>
                  <a:pt x="5759729" y="587349"/>
                  <a:pt x="5760643" y="599237"/>
                  <a:pt x="5761862" y="610819"/>
                </a:cubicBezTo>
                <a:cubicBezTo>
                  <a:pt x="5763691" y="633374"/>
                  <a:pt x="5765520" y="652577"/>
                  <a:pt x="5767348" y="668426"/>
                </a:cubicBezTo>
                <a:cubicBezTo>
                  <a:pt x="5769177" y="684276"/>
                  <a:pt x="5770397" y="692505"/>
                  <a:pt x="5771006" y="693115"/>
                </a:cubicBezTo>
                <a:lnTo>
                  <a:pt x="5798438" y="693115"/>
                </a:lnTo>
                <a:cubicBezTo>
                  <a:pt x="5799048" y="692505"/>
                  <a:pt x="5800267" y="684581"/>
                  <a:pt x="5802095" y="669341"/>
                </a:cubicBezTo>
                <a:cubicBezTo>
                  <a:pt x="5803925" y="653491"/>
                  <a:pt x="5805753" y="634289"/>
                  <a:pt x="5807583" y="611733"/>
                </a:cubicBezTo>
                <a:cubicBezTo>
                  <a:pt x="5808801" y="600151"/>
                  <a:pt x="5809716" y="588111"/>
                  <a:pt x="5810325" y="575615"/>
                </a:cubicBezTo>
                <a:cubicBezTo>
                  <a:pt x="5810935" y="563118"/>
                  <a:pt x="5811545" y="549859"/>
                  <a:pt x="5812154" y="535838"/>
                </a:cubicBezTo>
                <a:cubicBezTo>
                  <a:pt x="5812764" y="521817"/>
                  <a:pt x="5813221" y="508559"/>
                  <a:pt x="5813525" y="496062"/>
                </a:cubicBezTo>
                <a:cubicBezTo>
                  <a:pt x="5813831" y="483565"/>
                  <a:pt x="5813983" y="471221"/>
                  <a:pt x="5813983" y="459029"/>
                </a:cubicBezTo>
                <a:cubicBezTo>
                  <a:pt x="5813983" y="446837"/>
                  <a:pt x="5813983" y="435559"/>
                  <a:pt x="5813983" y="425196"/>
                </a:cubicBezTo>
                <a:cubicBezTo>
                  <a:pt x="5813983" y="414833"/>
                  <a:pt x="5813679" y="405384"/>
                  <a:pt x="5813069" y="396849"/>
                </a:cubicBezTo>
                <a:cubicBezTo>
                  <a:pt x="5811849" y="379171"/>
                  <a:pt x="5810021" y="368503"/>
                  <a:pt x="5807583" y="364845"/>
                </a:cubicBezTo>
                <a:cubicBezTo>
                  <a:pt x="5802095" y="361188"/>
                  <a:pt x="5794476" y="359359"/>
                  <a:pt x="5784722" y="359359"/>
                </a:cubicBezTo>
                <a:close/>
                <a:moveTo>
                  <a:pt x="2527172" y="359359"/>
                </a:moveTo>
                <a:cubicBezTo>
                  <a:pt x="2517420" y="359359"/>
                  <a:pt x="2509799" y="361188"/>
                  <a:pt x="2504313" y="364845"/>
                </a:cubicBezTo>
                <a:cubicBezTo>
                  <a:pt x="2501874" y="368503"/>
                  <a:pt x="2500045" y="379171"/>
                  <a:pt x="2498826" y="396849"/>
                </a:cubicBezTo>
                <a:cubicBezTo>
                  <a:pt x="2498217" y="405384"/>
                  <a:pt x="2497912" y="414833"/>
                  <a:pt x="2497912" y="425196"/>
                </a:cubicBezTo>
                <a:cubicBezTo>
                  <a:pt x="2497912" y="435559"/>
                  <a:pt x="2497912" y="446837"/>
                  <a:pt x="2497912" y="459029"/>
                </a:cubicBezTo>
                <a:cubicBezTo>
                  <a:pt x="2497912" y="493776"/>
                  <a:pt x="2498826" y="528675"/>
                  <a:pt x="2500655" y="563727"/>
                </a:cubicBezTo>
                <a:cubicBezTo>
                  <a:pt x="2502483" y="598779"/>
                  <a:pt x="2505531" y="633679"/>
                  <a:pt x="2509799" y="668426"/>
                </a:cubicBezTo>
                <a:cubicBezTo>
                  <a:pt x="2511628" y="684276"/>
                  <a:pt x="2512847" y="692505"/>
                  <a:pt x="2513456" y="693115"/>
                </a:cubicBezTo>
                <a:lnTo>
                  <a:pt x="2540888" y="693115"/>
                </a:lnTo>
                <a:cubicBezTo>
                  <a:pt x="2541498" y="691896"/>
                  <a:pt x="2541955" y="689305"/>
                  <a:pt x="2542260" y="685343"/>
                </a:cubicBezTo>
                <a:cubicBezTo>
                  <a:pt x="2542565" y="681380"/>
                  <a:pt x="2543328" y="676046"/>
                  <a:pt x="2544547" y="669341"/>
                </a:cubicBezTo>
                <a:cubicBezTo>
                  <a:pt x="2548813" y="634593"/>
                  <a:pt x="2551861" y="599694"/>
                  <a:pt x="2553690" y="564642"/>
                </a:cubicBezTo>
                <a:cubicBezTo>
                  <a:pt x="2555519" y="529590"/>
                  <a:pt x="2556434" y="494385"/>
                  <a:pt x="2556434" y="459029"/>
                </a:cubicBezTo>
                <a:cubicBezTo>
                  <a:pt x="2556434" y="446837"/>
                  <a:pt x="2556434" y="435559"/>
                  <a:pt x="2556434" y="425196"/>
                </a:cubicBezTo>
                <a:cubicBezTo>
                  <a:pt x="2556434" y="414833"/>
                  <a:pt x="2556129" y="405384"/>
                  <a:pt x="2555519" y="396849"/>
                </a:cubicBezTo>
                <a:cubicBezTo>
                  <a:pt x="2554299" y="379171"/>
                  <a:pt x="2552471" y="368503"/>
                  <a:pt x="2550033" y="364845"/>
                </a:cubicBezTo>
                <a:cubicBezTo>
                  <a:pt x="2544547" y="361188"/>
                  <a:pt x="2536927" y="359359"/>
                  <a:pt x="2527172" y="359359"/>
                </a:cubicBezTo>
                <a:close/>
                <a:moveTo>
                  <a:pt x="6112459" y="225857"/>
                </a:moveTo>
                <a:cubicBezTo>
                  <a:pt x="6111849" y="226466"/>
                  <a:pt x="6111544" y="226923"/>
                  <a:pt x="6111544" y="227228"/>
                </a:cubicBezTo>
                <a:cubicBezTo>
                  <a:pt x="6111544" y="227533"/>
                  <a:pt x="6111239" y="227990"/>
                  <a:pt x="6110629" y="228600"/>
                </a:cubicBezTo>
                <a:cubicBezTo>
                  <a:pt x="6110019" y="229209"/>
                  <a:pt x="6109411" y="229667"/>
                  <a:pt x="6108801" y="229971"/>
                </a:cubicBezTo>
                <a:cubicBezTo>
                  <a:pt x="6108191" y="230276"/>
                  <a:pt x="6107581" y="230733"/>
                  <a:pt x="6106973" y="231343"/>
                </a:cubicBezTo>
                <a:close/>
                <a:moveTo>
                  <a:pt x="1378534" y="225857"/>
                </a:moveTo>
                <a:cubicBezTo>
                  <a:pt x="1377925" y="226466"/>
                  <a:pt x="1377620" y="226923"/>
                  <a:pt x="1377620" y="227228"/>
                </a:cubicBezTo>
                <a:cubicBezTo>
                  <a:pt x="1377620" y="227533"/>
                  <a:pt x="1377315" y="227990"/>
                  <a:pt x="1376705" y="228600"/>
                </a:cubicBezTo>
                <a:cubicBezTo>
                  <a:pt x="1376095" y="229209"/>
                  <a:pt x="1375486" y="229667"/>
                  <a:pt x="1374876" y="229971"/>
                </a:cubicBezTo>
                <a:cubicBezTo>
                  <a:pt x="1374266" y="230276"/>
                  <a:pt x="1373657" y="230733"/>
                  <a:pt x="1373047" y="231343"/>
                </a:cubicBezTo>
                <a:close/>
                <a:moveTo>
                  <a:pt x="6300825" y="187452"/>
                </a:moveTo>
                <a:cubicBezTo>
                  <a:pt x="6305092" y="187452"/>
                  <a:pt x="6309055" y="187452"/>
                  <a:pt x="6312712" y="187452"/>
                </a:cubicBezTo>
                <a:cubicBezTo>
                  <a:pt x="6316370" y="187452"/>
                  <a:pt x="6319723" y="187757"/>
                  <a:pt x="6322771" y="188366"/>
                </a:cubicBezTo>
                <a:cubicBezTo>
                  <a:pt x="6329476" y="188976"/>
                  <a:pt x="6334048" y="190805"/>
                  <a:pt x="6336487" y="193853"/>
                </a:cubicBezTo>
                <a:cubicBezTo>
                  <a:pt x="6337096" y="195681"/>
                  <a:pt x="6337401" y="199339"/>
                  <a:pt x="6337401" y="204825"/>
                </a:cubicBezTo>
                <a:lnTo>
                  <a:pt x="6337401" y="221285"/>
                </a:lnTo>
                <a:cubicBezTo>
                  <a:pt x="6337401" y="229209"/>
                  <a:pt x="6337401" y="238201"/>
                  <a:pt x="6337401" y="248259"/>
                </a:cubicBezTo>
                <a:cubicBezTo>
                  <a:pt x="6337401" y="258318"/>
                  <a:pt x="6337096" y="269443"/>
                  <a:pt x="6336487" y="281635"/>
                </a:cubicBezTo>
                <a:cubicBezTo>
                  <a:pt x="6335877" y="306019"/>
                  <a:pt x="6334963" y="333451"/>
                  <a:pt x="6333743" y="363931"/>
                </a:cubicBezTo>
                <a:cubicBezTo>
                  <a:pt x="6333133" y="379171"/>
                  <a:pt x="6332524" y="394716"/>
                  <a:pt x="6331915" y="410565"/>
                </a:cubicBezTo>
                <a:cubicBezTo>
                  <a:pt x="6331305" y="426415"/>
                  <a:pt x="6330390" y="442874"/>
                  <a:pt x="6329171" y="459943"/>
                </a:cubicBezTo>
                <a:cubicBezTo>
                  <a:pt x="6327952" y="477012"/>
                  <a:pt x="6327038" y="493928"/>
                  <a:pt x="6326428" y="510692"/>
                </a:cubicBezTo>
                <a:cubicBezTo>
                  <a:pt x="6325818" y="527456"/>
                  <a:pt x="6324903" y="544068"/>
                  <a:pt x="6323685" y="560527"/>
                </a:cubicBezTo>
                <a:cubicBezTo>
                  <a:pt x="6322465" y="576986"/>
                  <a:pt x="6321551" y="593141"/>
                  <a:pt x="6320942" y="608990"/>
                </a:cubicBezTo>
                <a:cubicBezTo>
                  <a:pt x="6320332" y="624840"/>
                  <a:pt x="6319417" y="640385"/>
                  <a:pt x="6318199" y="655625"/>
                </a:cubicBezTo>
                <a:cubicBezTo>
                  <a:pt x="6316370" y="684276"/>
                  <a:pt x="6314541" y="711098"/>
                  <a:pt x="6312712" y="736092"/>
                </a:cubicBezTo>
                <a:cubicBezTo>
                  <a:pt x="6312712" y="739140"/>
                  <a:pt x="6312407" y="744626"/>
                  <a:pt x="6311797" y="752551"/>
                </a:cubicBezTo>
                <a:cubicBezTo>
                  <a:pt x="6311187" y="760476"/>
                  <a:pt x="6310426" y="769010"/>
                  <a:pt x="6309511" y="778154"/>
                </a:cubicBezTo>
                <a:cubicBezTo>
                  <a:pt x="6308597" y="787298"/>
                  <a:pt x="6307531" y="795680"/>
                  <a:pt x="6306311" y="803300"/>
                </a:cubicBezTo>
                <a:cubicBezTo>
                  <a:pt x="6305092" y="810920"/>
                  <a:pt x="6303873" y="815949"/>
                  <a:pt x="6302654" y="818388"/>
                </a:cubicBezTo>
                <a:cubicBezTo>
                  <a:pt x="6300825" y="820826"/>
                  <a:pt x="6296863" y="822960"/>
                  <a:pt x="6290767" y="824789"/>
                </a:cubicBezTo>
                <a:cubicBezTo>
                  <a:pt x="6276745" y="829056"/>
                  <a:pt x="6262267" y="831799"/>
                  <a:pt x="6247333" y="833018"/>
                </a:cubicBezTo>
                <a:cubicBezTo>
                  <a:pt x="6232397" y="834237"/>
                  <a:pt x="6217615" y="834847"/>
                  <a:pt x="6202985" y="834847"/>
                </a:cubicBezTo>
                <a:cubicBezTo>
                  <a:pt x="6197497" y="834847"/>
                  <a:pt x="6191249" y="834695"/>
                  <a:pt x="6184239" y="834390"/>
                </a:cubicBezTo>
                <a:cubicBezTo>
                  <a:pt x="6177229" y="834085"/>
                  <a:pt x="6170066" y="833323"/>
                  <a:pt x="6162751" y="832104"/>
                </a:cubicBezTo>
                <a:cubicBezTo>
                  <a:pt x="6155435" y="830885"/>
                  <a:pt x="6148577" y="829056"/>
                  <a:pt x="6142177" y="826617"/>
                </a:cubicBezTo>
                <a:cubicBezTo>
                  <a:pt x="6135775" y="824179"/>
                  <a:pt x="6130747" y="821131"/>
                  <a:pt x="6127089" y="817473"/>
                </a:cubicBezTo>
                <a:cubicBezTo>
                  <a:pt x="6125260" y="816864"/>
                  <a:pt x="6123431" y="808939"/>
                  <a:pt x="6121603" y="793699"/>
                </a:cubicBezTo>
                <a:cubicBezTo>
                  <a:pt x="6118555" y="770534"/>
                  <a:pt x="6116421" y="747522"/>
                  <a:pt x="6115202" y="724662"/>
                </a:cubicBezTo>
                <a:cubicBezTo>
                  <a:pt x="6113983" y="701802"/>
                  <a:pt x="6112763" y="678789"/>
                  <a:pt x="6111544" y="655625"/>
                </a:cubicBezTo>
                <a:cubicBezTo>
                  <a:pt x="6110934" y="640385"/>
                  <a:pt x="6110477" y="624992"/>
                  <a:pt x="6110173" y="609447"/>
                </a:cubicBezTo>
                <a:cubicBezTo>
                  <a:pt x="6109867" y="593903"/>
                  <a:pt x="6109411" y="577901"/>
                  <a:pt x="6108801" y="561441"/>
                </a:cubicBezTo>
                <a:lnTo>
                  <a:pt x="6106058" y="462686"/>
                </a:lnTo>
                <a:cubicBezTo>
                  <a:pt x="6105448" y="446227"/>
                  <a:pt x="6105143" y="430225"/>
                  <a:pt x="6105143" y="414680"/>
                </a:cubicBezTo>
                <a:cubicBezTo>
                  <a:pt x="6105143" y="399135"/>
                  <a:pt x="6105143" y="384353"/>
                  <a:pt x="6105143" y="370332"/>
                </a:cubicBezTo>
                <a:cubicBezTo>
                  <a:pt x="6105143" y="350215"/>
                  <a:pt x="6105295" y="331775"/>
                  <a:pt x="6105601" y="315011"/>
                </a:cubicBezTo>
                <a:cubicBezTo>
                  <a:pt x="6105905" y="298247"/>
                  <a:pt x="6106363" y="283159"/>
                  <a:pt x="6106973" y="269748"/>
                </a:cubicBezTo>
                <a:cubicBezTo>
                  <a:pt x="6108191" y="246583"/>
                  <a:pt x="6109411" y="232867"/>
                  <a:pt x="6110629" y="228600"/>
                </a:cubicBezTo>
                <a:cubicBezTo>
                  <a:pt x="6122212" y="222504"/>
                  <a:pt x="6136081" y="217017"/>
                  <a:pt x="6152235" y="212141"/>
                </a:cubicBezTo>
                <a:cubicBezTo>
                  <a:pt x="6168389" y="207264"/>
                  <a:pt x="6185153" y="202997"/>
                  <a:pt x="6202527" y="199339"/>
                </a:cubicBezTo>
                <a:cubicBezTo>
                  <a:pt x="6219901" y="195681"/>
                  <a:pt x="6237274" y="192786"/>
                  <a:pt x="6254647" y="190652"/>
                </a:cubicBezTo>
                <a:cubicBezTo>
                  <a:pt x="6272021" y="188519"/>
                  <a:pt x="6287413" y="187452"/>
                  <a:pt x="6300825" y="187452"/>
                </a:cubicBezTo>
                <a:close/>
                <a:moveTo>
                  <a:pt x="1566900" y="187452"/>
                </a:moveTo>
                <a:cubicBezTo>
                  <a:pt x="1571167" y="187452"/>
                  <a:pt x="1575130" y="187452"/>
                  <a:pt x="1578787" y="187452"/>
                </a:cubicBezTo>
                <a:cubicBezTo>
                  <a:pt x="1582445" y="187452"/>
                  <a:pt x="1585798" y="187757"/>
                  <a:pt x="1588846" y="188366"/>
                </a:cubicBezTo>
                <a:cubicBezTo>
                  <a:pt x="1595552" y="188976"/>
                  <a:pt x="1600123" y="190805"/>
                  <a:pt x="1602562" y="193853"/>
                </a:cubicBezTo>
                <a:cubicBezTo>
                  <a:pt x="1603171" y="195681"/>
                  <a:pt x="1603476" y="199339"/>
                  <a:pt x="1603476" y="204825"/>
                </a:cubicBezTo>
                <a:lnTo>
                  <a:pt x="1603476" y="221285"/>
                </a:lnTo>
                <a:cubicBezTo>
                  <a:pt x="1603476" y="229209"/>
                  <a:pt x="1603476" y="238201"/>
                  <a:pt x="1603476" y="248259"/>
                </a:cubicBezTo>
                <a:cubicBezTo>
                  <a:pt x="1603476" y="258318"/>
                  <a:pt x="1603171" y="269443"/>
                  <a:pt x="1602562" y="281635"/>
                </a:cubicBezTo>
                <a:cubicBezTo>
                  <a:pt x="1601952" y="306019"/>
                  <a:pt x="1601038" y="333451"/>
                  <a:pt x="1599818" y="363931"/>
                </a:cubicBezTo>
                <a:cubicBezTo>
                  <a:pt x="1599209" y="379171"/>
                  <a:pt x="1598599" y="394716"/>
                  <a:pt x="1597990" y="410565"/>
                </a:cubicBezTo>
                <a:cubicBezTo>
                  <a:pt x="1597380" y="426415"/>
                  <a:pt x="1596465" y="442874"/>
                  <a:pt x="1595247" y="459943"/>
                </a:cubicBezTo>
                <a:cubicBezTo>
                  <a:pt x="1594027" y="477012"/>
                  <a:pt x="1593113" y="493928"/>
                  <a:pt x="1592503" y="510692"/>
                </a:cubicBezTo>
                <a:cubicBezTo>
                  <a:pt x="1591894" y="527456"/>
                  <a:pt x="1590979" y="544068"/>
                  <a:pt x="1589761" y="560527"/>
                </a:cubicBezTo>
                <a:cubicBezTo>
                  <a:pt x="1588541" y="576986"/>
                  <a:pt x="1587626" y="593141"/>
                  <a:pt x="1587017" y="608990"/>
                </a:cubicBezTo>
                <a:cubicBezTo>
                  <a:pt x="1586407" y="624840"/>
                  <a:pt x="1585493" y="640385"/>
                  <a:pt x="1584274" y="655625"/>
                </a:cubicBezTo>
                <a:cubicBezTo>
                  <a:pt x="1582445" y="684276"/>
                  <a:pt x="1580616" y="711098"/>
                  <a:pt x="1578787" y="736092"/>
                </a:cubicBezTo>
                <a:cubicBezTo>
                  <a:pt x="1578787" y="739140"/>
                  <a:pt x="1578482" y="744626"/>
                  <a:pt x="1577873" y="752551"/>
                </a:cubicBezTo>
                <a:cubicBezTo>
                  <a:pt x="1577263" y="760476"/>
                  <a:pt x="1576502" y="769010"/>
                  <a:pt x="1575587" y="778154"/>
                </a:cubicBezTo>
                <a:cubicBezTo>
                  <a:pt x="1574673" y="787298"/>
                  <a:pt x="1573605" y="795680"/>
                  <a:pt x="1572386" y="803300"/>
                </a:cubicBezTo>
                <a:cubicBezTo>
                  <a:pt x="1571167" y="810920"/>
                  <a:pt x="1569948" y="815949"/>
                  <a:pt x="1568729" y="818388"/>
                </a:cubicBezTo>
                <a:cubicBezTo>
                  <a:pt x="1566900" y="820826"/>
                  <a:pt x="1562938" y="822960"/>
                  <a:pt x="1556842" y="824789"/>
                </a:cubicBezTo>
                <a:cubicBezTo>
                  <a:pt x="1542821" y="829056"/>
                  <a:pt x="1528343" y="831799"/>
                  <a:pt x="1513407" y="833018"/>
                </a:cubicBezTo>
                <a:cubicBezTo>
                  <a:pt x="1498472" y="834237"/>
                  <a:pt x="1483690" y="834847"/>
                  <a:pt x="1469059" y="834847"/>
                </a:cubicBezTo>
                <a:cubicBezTo>
                  <a:pt x="1463573" y="834847"/>
                  <a:pt x="1457325" y="834695"/>
                  <a:pt x="1450315" y="834390"/>
                </a:cubicBezTo>
                <a:cubicBezTo>
                  <a:pt x="1443304" y="834085"/>
                  <a:pt x="1436141" y="833323"/>
                  <a:pt x="1428826" y="832104"/>
                </a:cubicBezTo>
                <a:cubicBezTo>
                  <a:pt x="1421510" y="830885"/>
                  <a:pt x="1414652" y="829056"/>
                  <a:pt x="1408252" y="826617"/>
                </a:cubicBezTo>
                <a:cubicBezTo>
                  <a:pt x="1401851" y="824179"/>
                  <a:pt x="1396822" y="821131"/>
                  <a:pt x="1393164" y="817473"/>
                </a:cubicBezTo>
                <a:cubicBezTo>
                  <a:pt x="1391336" y="816864"/>
                  <a:pt x="1389506" y="808939"/>
                  <a:pt x="1387678" y="793699"/>
                </a:cubicBezTo>
                <a:cubicBezTo>
                  <a:pt x="1384630" y="770534"/>
                  <a:pt x="1382496" y="747522"/>
                  <a:pt x="1381277" y="724662"/>
                </a:cubicBezTo>
                <a:cubicBezTo>
                  <a:pt x="1380057" y="701802"/>
                  <a:pt x="1378838" y="678789"/>
                  <a:pt x="1377620" y="655625"/>
                </a:cubicBezTo>
                <a:cubicBezTo>
                  <a:pt x="1377010" y="640385"/>
                  <a:pt x="1376552" y="624992"/>
                  <a:pt x="1376248" y="609447"/>
                </a:cubicBezTo>
                <a:cubicBezTo>
                  <a:pt x="1375943" y="593903"/>
                  <a:pt x="1375486" y="577901"/>
                  <a:pt x="1374876" y="561441"/>
                </a:cubicBezTo>
                <a:lnTo>
                  <a:pt x="1372133" y="462686"/>
                </a:lnTo>
                <a:cubicBezTo>
                  <a:pt x="1371524" y="446227"/>
                  <a:pt x="1371219" y="430225"/>
                  <a:pt x="1371219" y="414680"/>
                </a:cubicBezTo>
                <a:cubicBezTo>
                  <a:pt x="1371219" y="399135"/>
                  <a:pt x="1371219" y="384353"/>
                  <a:pt x="1371219" y="370332"/>
                </a:cubicBezTo>
                <a:cubicBezTo>
                  <a:pt x="1371219" y="350215"/>
                  <a:pt x="1371371" y="331775"/>
                  <a:pt x="1371676" y="315011"/>
                </a:cubicBezTo>
                <a:cubicBezTo>
                  <a:pt x="1371981" y="298247"/>
                  <a:pt x="1372437" y="283159"/>
                  <a:pt x="1373047" y="269748"/>
                </a:cubicBezTo>
                <a:cubicBezTo>
                  <a:pt x="1374266" y="246583"/>
                  <a:pt x="1375486" y="232867"/>
                  <a:pt x="1376705" y="228600"/>
                </a:cubicBezTo>
                <a:cubicBezTo>
                  <a:pt x="1388287" y="222504"/>
                  <a:pt x="1402155" y="217017"/>
                  <a:pt x="1418311" y="212141"/>
                </a:cubicBezTo>
                <a:cubicBezTo>
                  <a:pt x="1434464" y="207264"/>
                  <a:pt x="1451229" y="202997"/>
                  <a:pt x="1468602" y="199339"/>
                </a:cubicBezTo>
                <a:cubicBezTo>
                  <a:pt x="1485976" y="195681"/>
                  <a:pt x="1503350" y="192786"/>
                  <a:pt x="1520723" y="190652"/>
                </a:cubicBezTo>
                <a:cubicBezTo>
                  <a:pt x="1538096" y="188519"/>
                  <a:pt x="1553489" y="187452"/>
                  <a:pt x="1566900" y="187452"/>
                </a:cubicBezTo>
                <a:close/>
                <a:moveTo>
                  <a:pt x="3259987" y="185623"/>
                </a:moveTo>
                <a:cubicBezTo>
                  <a:pt x="3280715" y="185623"/>
                  <a:pt x="3294431" y="188061"/>
                  <a:pt x="3301137" y="192938"/>
                </a:cubicBezTo>
                <a:cubicBezTo>
                  <a:pt x="3304184" y="194767"/>
                  <a:pt x="3306012" y="202997"/>
                  <a:pt x="3306622" y="217627"/>
                </a:cubicBezTo>
                <a:cubicBezTo>
                  <a:pt x="3307232" y="224942"/>
                  <a:pt x="3307537" y="233324"/>
                  <a:pt x="3307537" y="242773"/>
                </a:cubicBezTo>
                <a:cubicBezTo>
                  <a:pt x="3307537" y="252222"/>
                  <a:pt x="3307537" y="262737"/>
                  <a:pt x="3307537" y="274320"/>
                </a:cubicBezTo>
                <a:cubicBezTo>
                  <a:pt x="3307537" y="284683"/>
                  <a:pt x="3307537" y="295351"/>
                  <a:pt x="3307537" y="306324"/>
                </a:cubicBezTo>
                <a:cubicBezTo>
                  <a:pt x="3307537" y="317297"/>
                  <a:pt x="3307232" y="328879"/>
                  <a:pt x="3306622" y="341071"/>
                </a:cubicBezTo>
                <a:cubicBezTo>
                  <a:pt x="3306012" y="353263"/>
                  <a:pt x="3305556" y="365607"/>
                  <a:pt x="3305250" y="378104"/>
                </a:cubicBezTo>
                <a:cubicBezTo>
                  <a:pt x="3304945" y="390601"/>
                  <a:pt x="3304488" y="403250"/>
                  <a:pt x="3303879" y="416052"/>
                </a:cubicBezTo>
                <a:cubicBezTo>
                  <a:pt x="3303269" y="428853"/>
                  <a:pt x="3302812" y="441655"/>
                  <a:pt x="3302507" y="454457"/>
                </a:cubicBezTo>
                <a:cubicBezTo>
                  <a:pt x="3302202" y="467258"/>
                  <a:pt x="3301746" y="479755"/>
                  <a:pt x="3301137" y="491947"/>
                </a:cubicBezTo>
                <a:cubicBezTo>
                  <a:pt x="3299917" y="512064"/>
                  <a:pt x="3299002" y="532028"/>
                  <a:pt x="3298392" y="551840"/>
                </a:cubicBezTo>
                <a:cubicBezTo>
                  <a:pt x="3297783" y="571652"/>
                  <a:pt x="3296868" y="591617"/>
                  <a:pt x="3295649" y="611733"/>
                </a:cubicBezTo>
                <a:cubicBezTo>
                  <a:pt x="3294431" y="626973"/>
                  <a:pt x="3293516" y="636727"/>
                  <a:pt x="3292906" y="640994"/>
                </a:cubicBezTo>
                <a:cubicBezTo>
                  <a:pt x="3293516" y="641604"/>
                  <a:pt x="3296868" y="642518"/>
                  <a:pt x="3302964" y="643737"/>
                </a:cubicBezTo>
                <a:cubicBezTo>
                  <a:pt x="3306012" y="644347"/>
                  <a:pt x="3309518" y="644652"/>
                  <a:pt x="3313481" y="644652"/>
                </a:cubicBezTo>
                <a:cubicBezTo>
                  <a:pt x="3317442" y="644652"/>
                  <a:pt x="3322166" y="644652"/>
                  <a:pt x="3327654" y="644652"/>
                </a:cubicBezTo>
                <a:cubicBezTo>
                  <a:pt x="3346552" y="644652"/>
                  <a:pt x="3364839" y="642975"/>
                  <a:pt x="3382517" y="639623"/>
                </a:cubicBezTo>
                <a:cubicBezTo>
                  <a:pt x="3400196" y="636270"/>
                  <a:pt x="3417874" y="631241"/>
                  <a:pt x="3435552" y="624535"/>
                </a:cubicBezTo>
                <a:cubicBezTo>
                  <a:pt x="3438601" y="623316"/>
                  <a:pt x="3441344" y="625449"/>
                  <a:pt x="3443782" y="630936"/>
                </a:cubicBezTo>
                <a:cubicBezTo>
                  <a:pt x="3446221" y="635203"/>
                  <a:pt x="3448202" y="641451"/>
                  <a:pt x="3449725" y="649681"/>
                </a:cubicBezTo>
                <a:cubicBezTo>
                  <a:pt x="3451250" y="657911"/>
                  <a:pt x="3452470" y="666597"/>
                  <a:pt x="3453384" y="675741"/>
                </a:cubicBezTo>
                <a:cubicBezTo>
                  <a:pt x="3454297" y="684885"/>
                  <a:pt x="3454908" y="693877"/>
                  <a:pt x="3455212" y="702716"/>
                </a:cubicBezTo>
                <a:cubicBezTo>
                  <a:pt x="3455517" y="711555"/>
                  <a:pt x="3455669" y="718718"/>
                  <a:pt x="3455669" y="724205"/>
                </a:cubicBezTo>
                <a:cubicBezTo>
                  <a:pt x="3455669" y="729691"/>
                  <a:pt x="3455517" y="736701"/>
                  <a:pt x="3455212" y="745236"/>
                </a:cubicBezTo>
                <a:cubicBezTo>
                  <a:pt x="3454908" y="753770"/>
                  <a:pt x="3454297" y="762457"/>
                  <a:pt x="3453384" y="771296"/>
                </a:cubicBezTo>
                <a:cubicBezTo>
                  <a:pt x="3452470" y="780135"/>
                  <a:pt x="3451250" y="788670"/>
                  <a:pt x="3449725" y="796899"/>
                </a:cubicBezTo>
                <a:cubicBezTo>
                  <a:pt x="3448202" y="805129"/>
                  <a:pt x="3445916" y="811377"/>
                  <a:pt x="3442868" y="815645"/>
                </a:cubicBezTo>
                <a:cubicBezTo>
                  <a:pt x="3437991" y="820521"/>
                  <a:pt x="3430218" y="823874"/>
                  <a:pt x="3419551" y="825703"/>
                </a:cubicBezTo>
                <a:cubicBezTo>
                  <a:pt x="3408883" y="827532"/>
                  <a:pt x="3400501" y="829056"/>
                  <a:pt x="3394405" y="830275"/>
                </a:cubicBezTo>
                <a:cubicBezTo>
                  <a:pt x="3378555" y="832713"/>
                  <a:pt x="3362705" y="834695"/>
                  <a:pt x="3346856" y="836219"/>
                </a:cubicBezTo>
                <a:cubicBezTo>
                  <a:pt x="3331006" y="837743"/>
                  <a:pt x="3315157" y="838505"/>
                  <a:pt x="3299307" y="838505"/>
                </a:cubicBezTo>
                <a:cubicBezTo>
                  <a:pt x="3283458" y="838505"/>
                  <a:pt x="3265322" y="837438"/>
                  <a:pt x="3244900" y="835304"/>
                </a:cubicBezTo>
                <a:cubicBezTo>
                  <a:pt x="3224479" y="833171"/>
                  <a:pt x="3204514" y="829208"/>
                  <a:pt x="3185007" y="823417"/>
                </a:cubicBezTo>
                <a:cubicBezTo>
                  <a:pt x="3165500" y="817626"/>
                  <a:pt x="3147669" y="809549"/>
                  <a:pt x="3131514" y="799185"/>
                </a:cubicBezTo>
                <a:cubicBezTo>
                  <a:pt x="3115360" y="788822"/>
                  <a:pt x="3103626" y="775106"/>
                  <a:pt x="3096311" y="758037"/>
                </a:cubicBezTo>
                <a:cubicBezTo>
                  <a:pt x="3091433" y="741578"/>
                  <a:pt x="3087776" y="721157"/>
                  <a:pt x="3085337" y="696773"/>
                </a:cubicBezTo>
                <a:cubicBezTo>
                  <a:pt x="3082289" y="668121"/>
                  <a:pt x="3079546" y="639927"/>
                  <a:pt x="3077108" y="612191"/>
                </a:cubicBezTo>
                <a:cubicBezTo>
                  <a:pt x="3074669" y="584454"/>
                  <a:pt x="3072841" y="556260"/>
                  <a:pt x="3071621" y="527609"/>
                </a:cubicBezTo>
                <a:cubicBezTo>
                  <a:pt x="3071013" y="496519"/>
                  <a:pt x="3070098" y="466344"/>
                  <a:pt x="3068878" y="437083"/>
                </a:cubicBezTo>
                <a:cubicBezTo>
                  <a:pt x="3068269" y="422453"/>
                  <a:pt x="3067964" y="408279"/>
                  <a:pt x="3067964" y="394563"/>
                </a:cubicBezTo>
                <a:cubicBezTo>
                  <a:pt x="3067964" y="380847"/>
                  <a:pt x="3067964" y="367589"/>
                  <a:pt x="3067964" y="354787"/>
                </a:cubicBezTo>
                <a:lnTo>
                  <a:pt x="3067964" y="229514"/>
                </a:lnTo>
                <a:cubicBezTo>
                  <a:pt x="3078327" y="222809"/>
                  <a:pt x="3091587" y="216713"/>
                  <a:pt x="3107740" y="211226"/>
                </a:cubicBezTo>
                <a:cubicBezTo>
                  <a:pt x="3123895" y="205740"/>
                  <a:pt x="3141116" y="201168"/>
                  <a:pt x="3159404" y="197510"/>
                </a:cubicBezTo>
                <a:cubicBezTo>
                  <a:pt x="3177692" y="193853"/>
                  <a:pt x="3195828" y="190957"/>
                  <a:pt x="3213810" y="188823"/>
                </a:cubicBezTo>
                <a:cubicBezTo>
                  <a:pt x="3231794" y="186690"/>
                  <a:pt x="3247186" y="185623"/>
                  <a:pt x="3259987" y="185623"/>
                </a:cubicBezTo>
                <a:close/>
                <a:moveTo>
                  <a:pt x="8864269" y="183794"/>
                </a:moveTo>
                <a:cubicBezTo>
                  <a:pt x="8889872" y="183794"/>
                  <a:pt x="8905417" y="186537"/>
                  <a:pt x="8910903" y="192024"/>
                </a:cubicBezTo>
                <a:cubicBezTo>
                  <a:pt x="8916390" y="198729"/>
                  <a:pt x="8920962" y="216408"/>
                  <a:pt x="8924619" y="245059"/>
                </a:cubicBezTo>
                <a:cubicBezTo>
                  <a:pt x="8932545" y="306019"/>
                  <a:pt x="8937421" y="366979"/>
                  <a:pt x="8939250" y="427939"/>
                </a:cubicBezTo>
                <a:cubicBezTo>
                  <a:pt x="8941079" y="488899"/>
                  <a:pt x="8941993" y="549859"/>
                  <a:pt x="8941993" y="610819"/>
                </a:cubicBezTo>
                <a:lnTo>
                  <a:pt x="8941993" y="677570"/>
                </a:lnTo>
                <a:cubicBezTo>
                  <a:pt x="8941993" y="680618"/>
                  <a:pt x="8941841" y="688238"/>
                  <a:pt x="8941536" y="700430"/>
                </a:cubicBezTo>
                <a:cubicBezTo>
                  <a:pt x="8941231" y="712622"/>
                  <a:pt x="8940774" y="725424"/>
                  <a:pt x="8940164" y="738835"/>
                </a:cubicBezTo>
                <a:cubicBezTo>
                  <a:pt x="8939555" y="752246"/>
                  <a:pt x="8938792" y="764591"/>
                  <a:pt x="8937879" y="775868"/>
                </a:cubicBezTo>
                <a:cubicBezTo>
                  <a:pt x="8936964" y="787146"/>
                  <a:pt x="8935897" y="793394"/>
                  <a:pt x="8934678" y="794613"/>
                </a:cubicBezTo>
                <a:cubicBezTo>
                  <a:pt x="8927973" y="801319"/>
                  <a:pt x="8917762" y="808025"/>
                  <a:pt x="8904046" y="814730"/>
                </a:cubicBezTo>
                <a:cubicBezTo>
                  <a:pt x="8890330" y="821436"/>
                  <a:pt x="8875546" y="827379"/>
                  <a:pt x="8859697" y="832561"/>
                </a:cubicBezTo>
                <a:cubicBezTo>
                  <a:pt x="8843848" y="837743"/>
                  <a:pt x="8828150" y="842010"/>
                  <a:pt x="8812605" y="845363"/>
                </a:cubicBezTo>
                <a:cubicBezTo>
                  <a:pt x="8797060" y="848715"/>
                  <a:pt x="8783802" y="850392"/>
                  <a:pt x="8772829" y="850392"/>
                </a:cubicBezTo>
                <a:cubicBezTo>
                  <a:pt x="8762466" y="850392"/>
                  <a:pt x="8750579" y="845058"/>
                  <a:pt x="8737168" y="834390"/>
                </a:cubicBezTo>
                <a:cubicBezTo>
                  <a:pt x="8723756" y="823722"/>
                  <a:pt x="8710345" y="811225"/>
                  <a:pt x="8696934" y="796899"/>
                </a:cubicBezTo>
                <a:cubicBezTo>
                  <a:pt x="8683523" y="782574"/>
                  <a:pt x="8671178" y="767791"/>
                  <a:pt x="8659901" y="752551"/>
                </a:cubicBezTo>
                <a:cubicBezTo>
                  <a:pt x="8648624" y="737311"/>
                  <a:pt x="8639631" y="725119"/>
                  <a:pt x="8632926" y="715975"/>
                </a:cubicBezTo>
                <a:cubicBezTo>
                  <a:pt x="8618296" y="695858"/>
                  <a:pt x="8606408" y="680313"/>
                  <a:pt x="8597264" y="669341"/>
                </a:cubicBezTo>
                <a:cubicBezTo>
                  <a:pt x="8598483" y="679094"/>
                  <a:pt x="8599397" y="691896"/>
                  <a:pt x="8600007" y="707745"/>
                </a:cubicBezTo>
                <a:lnTo>
                  <a:pt x="8602751" y="754380"/>
                </a:lnTo>
                <a:cubicBezTo>
                  <a:pt x="8603361" y="762305"/>
                  <a:pt x="8603665" y="769772"/>
                  <a:pt x="8603665" y="776783"/>
                </a:cubicBezTo>
                <a:cubicBezTo>
                  <a:pt x="8603665" y="783793"/>
                  <a:pt x="8603665" y="790651"/>
                  <a:pt x="8603665" y="797357"/>
                </a:cubicBezTo>
                <a:cubicBezTo>
                  <a:pt x="8603665" y="810158"/>
                  <a:pt x="8602751" y="818388"/>
                  <a:pt x="8600922" y="822045"/>
                </a:cubicBezTo>
                <a:cubicBezTo>
                  <a:pt x="8596655" y="825093"/>
                  <a:pt x="8589949" y="827532"/>
                  <a:pt x="8580805" y="829361"/>
                </a:cubicBezTo>
                <a:cubicBezTo>
                  <a:pt x="8571661" y="831189"/>
                  <a:pt x="8561756" y="832561"/>
                  <a:pt x="8551087" y="833475"/>
                </a:cubicBezTo>
                <a:cubicBezTo>
                  <a:pt x="8540418" y="834390"/>
                  <a:pt x="8530209" y="834847"/>
                  <a:pt x="8520455" y="834847"/>
                </a:cubicBezTo>
                <a:cubicBezTo>
                  <a:pt x="8510701" y="834847"/>
                  <a:pt x="8503081" y="834847"/>
                  <a:pt x="8497595" y="834847"/>
                </a:cubicBezTo>
                <a:cubicBezTo>
                  <a:pt x="8493937" y="834847"/>
                  <a:pt x="8487689" y="834695"/>
                  <a:pt x="8478850" y="834390"/>
                </a:cubicBezTo>
                <a:cubicBezTo>
                  <a:pt x="8470010" y="834085"/>
                  <a:pt x="8460562" y="833628"/>
                  <a:pt x="8450503" y="833018"/>
                </a:cubicBezTo>
                <a:cubicBezTo>
                  <a:pt x="8440445" y="832409"/>
                  <a:pt x="8431148" y="831494"/>
                  <a:pt x="8422614" y="830275"/>
                </a:cubicBezTo>
                <a:cubicBezTo>
                  <a:pt x="8414080" y="829056"/>
                  <a:pt x="8408593" y="827227"/>
                  <a:pt x="8406155" y="824789"/>
                </a:cubicBezTo>
                <a:cubicBezTo>
                  <a:pt x="8403107" y="798576"/>
                  <a:pt x="8400821" y="772668"/>
                  <a:pt x="8399297" y="747065"/>
                </a:cubicBezTo>
                <a:cubicBezTo>
                  <a:pt x="8397773" y="721461"/>
                  <a:pt x="8396401" y="695553"/>
                  <a:pt x="8395182" y="669341"/>
                </a:cubicBezTo>
                <a:cubicBezTo>
                  <a:pt x="8393963" y="640080"/>
                  <a:pt x="8393048" y="611124"/>
                  <a:pt x="8392439" y="582473"/>
                </a:cubicBezTo>
                <a:cubicBezTo>
                  <a:pt x="8391829" y="553821"/>
                  <a:pt x="8391524" y="524865"/>
                  <a:pt x="8391524" y="495605"/>
                </a:cubicBezTo>
                <a:lnTo>
                  <a:pt x="8391524" y="402336"/>
                </a:lnTo>
                <a:cubicBezTo>
                  <a:pt x="8391524" y="387705"/>
                  <a:pt x="8391677" y="373837"/>
                  <a:pt x="8391982" y="360731"/>
                </a:cubicBezTo>
                <a:cubicBezTo>
                  <a:pt x="8392286" y="347624"/>
                  <a:pt x="8392743" y="335280"/>
                  <a:pt x="8393353" y="323697"/>
                </a:cubicBezTo>
                <a:cubicBezTo>
                  <a:pt x="8393963" y="310286"/>
                  <a:pt x="8394420" y="297637"/>
                  <a:pt x="8394724" y="285750"/>
                </a:cubicBezTo>
                <a:cubicBezTo>
                  <a:pt x="8395029" y="273863"/>
                  <a:pt x="8395182" y="262737"/>
                  <a:pt x="8395182" y="252374"/>
                </a:cubicBezTo>
                <a:lnTo>
                  <a:pt x="8396096" y="251460"/>
                </a:lnTo>
                <a:cubicBezTo>
                  <a:pt x="8404630" y="245364"/>
                  <a:pt x="8415451" y="238811"/>
                  <a:pt x="8428557" y="231800"/>
                </a:cubicBezTo>
                <a:cubicBezTo>
                  <a:pt x="8441663" y="224790"/>
                  <a:pt x="8455837" y="218389"/>
                  <a:pt x="8471077" y="212598"/>
                </a:cubicBezTo>
                <a:cubicBezTo>
                  <a:pt x="8486317" y="206807"/>
                  <a:pt x="8501252" y="201930"/>
                  <a:pt x="8515883" y="197967"/>
                </a:cubicBezTo>
                <a:cubicBezTo>
                  <a:pt x="8530513" y="194005"/>
                  <a:pt x="8543315" y="192024"/>
                  <a:pt x="8554287" y="192024"/>
                </a:cubicBezTo>
                <a:cubicBezTo>
                  <a:pt x="8557335" y="192024"/>
                  <a:pt x="8561907" y="192634"/>
                  <a:pt x="8568003" y="193853"/>
                </a:cubicBezTo>
                <a:cubicBezTo>
                  <a:pt x="8572271" y="195072"/>
                  <a:pt x="8576995" y="199492"/>
                  <a:pt x="8582176" y="207111"/>
                </a:cubicBezTo>
                <a:cubicBezTo>
                  <a:pt x="8587359" y="214732"/>
                  <a:pt x="8592540" y="223114"/>
                  <a:pt x="8597721" y="232258"/>
                </a:cubicBezTo>
                <a:cubicBezTo>
                  <a:pt x="8602904" y="241401"/>
                  <a:pt x="8607475" y="250393"/>
                  <a:pt x="8611437" y="259232"/>
                </a:cubicBezTo>
                <a:cubicBezTo>
                  <a:pt x="8615399" y="268071"/>
                  <a:pt x="8618296" y="274320"/>
                  <a:pt x="8620124" y="277977"/>
                </a:cubicBezTo>
                <a:cubicBezTo>
                  <a:pt x="8625001" y="289560"/>
                  <a:pt x="8630183" y="301447"/>
                  <a:pt x="8635669" y="313639"/>
                </a:cubicBezTo>
                <a:cubicBezTo>
                  <a:pt x="8641155" y="325831"/>
                  <a:pt x="8646642" y="338633"/>
                  <a:pt x="8652129" y="352044"/>
                </a:cubicBezTo>
                <a:cubicBezTo>
                  <a:pt x="8657615" y="365455"/>
                  <a:pt x="8663101" y="378409"/>
                  <a:pt x="8668587" y="390906"/>
                </a:cubicBezTo>
                <a:cubicBezTo>
                  <a:pt x="8674074" y="403403"/>
                  <a:pt x="8679256" y="415747"/>
                  <a:pt x="8684132" y="427939"/>
                </a:cubicBezTo>
                <a:cubicBezTo>
                  <a:pt x="8689009" y="440131"/>
                  <a:pt x="8693734" y="451409"/>
                  <a:pt x="8698305" y="461772"/>
                </a:cubicBezTo>
                <a:cubicBezTo>
                  <a:pt x="8702877" y="472135"/>
                  <a:pt x="8707297" y="481584"/>
                  <a:pt x="8711564" y="490118"/>
                </a:cubicBezTo>
                <a:cubicBezTo>
                  <a:pt x="8720098" y="508406"/>
                  <a:pt x="8726499" y="519989"/>
                  <a:pt x="8730767" y="524865"/>
                </a:cubicBezTo>
                <a:cubicBezTo>
                  <a:pt x="8730157" y="518160"/>
                  <a:pt x="8729548" y="510235"/>
                  <a:pt x="8728938" y="501091"/>
                </a:cubicBezTo>
                <a:cubicBezTo>
                  <a:pt x="8728328" y="491947"/>
                  <a:pt x="8727413" y="481889"/>
                  <a:pt x="8726195" y="470916"/>
                </a:cubicBezTo>
                <a:cubicBezTo>
                  <a:pt x="8724976" y="459943"/>
                  <a:pt x="8724061" y="448513"/>
                  <a:pt x="8723452" y="436626"/>
                </a:cubicBezTo>
                <a:cubicBezTo>
                  <a:pt x="8722842" y="424739"/>
                  <a:pt x="8721927" y="412699"/>
                  <a:pt x="8720708" y="400507"/>
                </a:cubicBezTo>
                <a:lnTo>
                  <a:pt x="8715222" y="326441"/>
                </a:lnTo>
                <a:cubicBezTo>
                  <a:pt x="8713393" y="301447"/>
                  <a:pt x="8712479" y="280416"/>
                  <a:pt x="8712479" y="263347"/>
                </a:cubicBezTo>
                <a:cubicBezTo>
                  <a:pt x="8712479" y="242621"/>
                  <a:pt x="8714003" y="228295"/>
                  <a:pt x="8717051" y="220370"/>
                </a:cubicBezTo>
                <a:cubicBezTo>
                  <a:pt x="8738387" y="208788"/>
                  <a:pt x="8762161" y="199796"/>
                  <a:pt x="8788374" y="193396"/>
                </a:cubicBezTo>
                <a:cubicBezTo>
                  <a:pt x="8814587" y="186995"/>
                  <a:pt x="8839885" y="183794"/>
                  <a:pt x="8864269" y="183794"/>
                </a:cubicBezTo>
                <a:close/>
                <a:moveTo>
                  <a:pt x="7092619" y="183794"/>
                </a:moveTo>
                <a:cubicBezTo>
                  <a:pt x="7118222" y="183794"/>
                  <a:pt x="7133767" y="186537"/>
                  <a:pt x="7139253" y="192024"/>
                </a:cubicBezTo>
                <a:cubicBezTo>
                  <a:pt x="7144739" y="198729"/>
                  <a:pt x="7149312" y="216408"/>
                  <a:pt x="7152969" y="245059"/>
                </a:cubicBezTo>
                <a:cubicBezTo>
                  <a:pt x="7160894" y="306019"/>
                  <a:pt x="7165771" y="366979"/>
                  <a:pt x="7167600" y="427939"/>
                </a:cubicBezTo>
                <a:cubicBezTo>
                  <a:pt x="7169429" y="488899"/>
                  <a:pt x="7170343" y="549859"/>
                  <a:pt x="7170343" y="610819"/>
                </a:cubicBezTo>
                <a:lnTo>
                  <a:pt x="7170343" y="677570"/>
                </a:lnTo>
                <a:cubicBezTo>
                  <a:pt x="7170343" y="680618"/>
                  <a:pt x="7170191" y="688238"/>
                  <a:pt x="7169886" y="700430"/>
                </a:cubicBezTo>
                <a:cubicBezTo>
                  <a:pt x="7169581" y="712622"/>
                  <a:pt x="7169123" y="725424"/>
                  <a:pt x="7168515" y="738835"/>
                </a:cubicBezTo>
                <a:cubicBezTo>
                  <a:pt x="7167905" y="752246"/>
                  <a:pt x="7167143" y="764591"/>
                  <a:pt x="7166229" y="775868"/>
                </a:cubicBezTo>
                <a:cubicBezTo>
                  <a:pt x="7165314" y="787146"/>
                  <a:pt x="7164247" y="793394"/>
                  <a:pt x="7163027" y="794613"/>
                </a:cubicBezTo>
                <a:cubicBezTo>
                  <a:pt x="7156322" y="801319"/>
                  <a:pt x="7146111" y="808025"/>
                  <a:pt x="7132395" y="814730"/>
                </a:cubicBezTo>
                <a:cubicBezTo>
                  <a:pt x="7118679" y="821436"/>
                  <a:pt x="7103897" y="827379"/>
                  <a:pt x="7088047" y="832561"/>
                </a:cubicBezTo>
                <a:cubicBezTo>
                  <a:pt x="7072197" y="837743"/>
                  <a:pt x="7056501" y="842010"/>
                  <a:pt x="7040955" y="845363"/>
                </a:cubicBezTo>
                <a:cubicBezTo>
                  <a:pt x="7025411" y="848715"/>
                  <a:pt x="7012152" y="850392"/>
                  <a:pt x="7001179" y="850392"/>
                </a:cubicBezTo>
                <a:cubicBezTo>
                  <a:pt x="6990816" y="850392"/>
                  <a:pt x="6978929" y="845058"/>
                  <a:pt x="6965517" y="834390"/>
                </a:cubicBezTo>
                <a:cubicBezTo>
                  <a:pt x="6952106" y="823722"/>
                  <a:pt x="6938695" y="811225"/>
                  <a:pt x="6925284" y="796899"/>
                </a:cubicBezTo>
                <a:cubicBezTo>
                  <a:pt x="6911873" y="782574"/>
                  <a:pt x="6899529" y="767791"/>
                  <a:pt x="6888251" y="752551"/>
                </a:cubicBezTo>
                <a:cubicBezTo>
                  <a:pt x="6876973" y="737311"/>
                  <a:pt x="6867981" y="725119"/>
                  <a:pt x="6861275" y="715975"/>
                </a:cubicBezTo>
                <a:cubicBezTo>
                  <a:pt x="6846645" y="695858"/>
                  <a:pt x="6834758" y="680313"/>
                  <a:pt x="6825615" y="669341"/>
                </a:cubicBezTo>
                <a:cubicBezTo>
                  <a:pt x="6826833" y="679094"/>
                  <a:pt x="6827748" y="691896"/>
                  <a:pt x="6828357" y="707745"/>
                </a:cubicBezTo>
                <a:lnTo>
                  <a:pt x="6831101" y="754380"/>
                </a:lnTo>
                <a:cubicBezTo>
                  <a:pt x="6831710" y="762305"/>
                  <a:pt x="6832015" y="769772"/>
                  <a:pt x="6832015" y="776783"/>
                </a:cubicBezTo>
                <a:cubicBezTo>
                  <a:pt x="6832015" y="783793"/>
                  <a:pt x="6832015" y="790651"/>
                  <a:pt x="6832015" y="797357"/>
                </a:cubicBezTo>
                <a:cubicBezTo>
                  <a:pt x="6832015" y="810158"/>
                  <a:pt x="6831101" y="818388"/>
                  <a:pt x="6829272" y="822045"/>
                </a:cubicBezTo>
                <a:cubicBezTo>
                  <a:pt x="6825005" y="825093"/>
                  <a:pt x="6818299" y="827532"/>
                  <a:pt x="6809155" y="829361"/>
                </a:cubicBezTo>
                <a:cubicBezTo>
                  <a:pt x="6800011" y="831189"/>
                  <a:pt x="6790105" y="832561"/>
                  <a:pt x="6779437" y="833475"/>
                </a:cubicBezTo>
                <a:cubicBezTo>
                  <a:pt x="6768769" y="834390"/>
                  <a:pt x="6758558" y="834847"/>
                  <a:pt x="6748805" y="834847"/>
                </a:cubicBezTo>
                <a:cubicBezTo>
                  <a:pt x="6739051" y="834847"/>
                  <a:pt x="6731431" y="834847"/>
                  <a:pt x="6725945" y="834847"/>
                </a:cubicBezTo>
                <a:cubicBezTo>
                  <a:pt x="6722287" y="834847"/>
                  <a:pt x="6716039" y="834695"/>
                  <a:pt x="6707199" y="834390"/>
                </a:cubicBezTo>
                <a:cubicBezTo>
                  <a:pt x="6698361" y="834085"/>
                  <a:pt x="6688911" y="833628"/>
                  <a:pt x="6678853" y="833018"/>
                </a:cubicBezTo>
                <a:cubicBezTo>
                  <a:pt x="6668795" y="832409"/>
                  <a:pt x="6659499" y="831494"/>
                  <a:pt x="6650964" y="830275"/>
                </a:cubicBezTo>
                <a:cubicBezTo>
                  <a:pt x="6642429" y="829056"/>
                  <a:pt x="6636943" y="827227"/>
                  <a:pt x="6634505" y="824789"/>
                </a:cubicBezTo>
                <a:cubicBezTo>
                  <a:pt x="6631457" y="798576"/>
                  <a:pt x="6629171" y="772668"/>
                  <a:pt x="6627647" y="747065"/>
                </a:cubicBezTo>
                <a:cubicBezTo>
                  <a:pt x="6626123" y="721461"/>
                  <a:pt x="6624751" y="695553"/>
                  <a:pt x="6623532" y="669341"/>
                </a:cubicBezTo>
                <a:cubicBezTo>
                  <a:pt x="6622313" y="640080"/>
                  <a:pt x="6621398" y="611124"/>
                  <a:pt x="6620789" y="582473"/>
                </a:cubicBezTo>
                <a:cubicBezTo>
                  <a:pt x="6620179" y="553821"/>
                  <a:pt x="6619874" y="524865"/>
                  <a:pt x="6619874" y="495605"/>
                </a:cubicBezTo>
                <a:lnTo>
                  <a:pt x="6619874" y="402336"/>
                </a:lnTo>
                <a:cubicBezTo>
                  <a:pt x="6619874" y="387705"/>
                  <a:pt x="6620027" y="373837"/>
                  <a:pt x="6620331" y="360731"/>
                </a:cubicBezTo>
                <a:cubicBezTo>
                  <a:pt x="6620637" y="347624"/>
                  <a:pt x="6621094" y="335280"/>
                  <a:pt x="6621703" y="323697"/>
                </a:cubicBezTo>
                <a:cubicBezTo>
                  <a:pt x="6622313" y="310286"/>
                  <a:pt x="6622770" y="297637"/>
                  <a:pt x="6623075" y="285750"/>
                </a:cubicBezTo>
                <a:cubicBezTo>
                  <a:pt x="6623379" y="273863"/>
                  <a:pt x="6623532" y="262737"/>
                  <a:pt x="6623532" y="252374"/>
                </a:cubicBezTo>
                <a:lnTo>
                  <a:pt x="6624447" y="251460"/>
                </a:lnTo>
                <a:cubicBezTo>
                  <a:pt x="6632981" y="245364"/>
                  <a:pt x="6643801" y="238811"/>
                  <a:pt x="6656907" y="231800"/>
                </a:cubicBezTo>
                <a:cubicBezTo>
                  <a:pt x="6670014" y="224790"/>
                  <a:pt x="6684187" y="218389"/>
                  <a:pt x="6699427" y="212598"/>
                </a:cubicBezTo>
                <a:cubicBezTo>
                  <a:pt x="6714667" y="206807"/>
                  <a:pt x="6729603" y="201930"/>
                  <a:pt x="6744233" y="197967"/>
                </a:cubicBezTo>
                <a:cubicBezTo>
                  <a:pt x="6758863" y="194005"/>
                  <a:pt x="6771665" y="192024"/>
                  <a:pt x="6782637" y="192024"/>
                </a:cubicBezTo>
                <a:cubicBezTo>
                  <a:pt x="6785685" y="192024"/>
                  <a:pt x="6790258" y="192634"/>
                  <a:pt x="6796353" y="193853"/>
                </a:cubicBezTo>
                <a:cubicBezTo>
                  <a:pt x="6800621" y="195072"/>
                  <a:pt x="6805345" y="199492"/>
                  <a:pt x="6810527" y="207111"/>
                </a:cubicBezTo>
                <a:cubicBezTo>
                  <a:pt x="6815708" y="214732"/>
                  <a:pt x="6820889" y="223114"/>
                  <a:pt x="6826071" y="232258"/>
                </a:cubicBezTo>
                <a:cubicBezTo>
                  <a:pt x="6831253" y="241401"/>
                  <a:pt x="6835825" y="250393"/>
                  <a:pt x="6839787" y="259232"/>
                </a:cubicBezTo>
                <a:cubicBezTo>
                  <a:pt x="6843750" y="268071"/>
                  <a:pt x="6846645" y="274320"/>
                  <a:pt x="6848474" y="277977"/>
                </a:cubicBezTo>
                <a:cubicBezTo>
                  <a:pt x="6853351" y="289560"/>
                  <a:pt x="6858533" y="301447"/>
                  <a:pt x="6864019" y="313639"/>
                </a:cubicBezTo>
                <a:cubicBezTo>
                  <a:pt x="6869505" y="325831"/>
                  <a:pt x="6874991" y="338633"/>
                  <a:pt x="6880479" y="352044"/>
                </a:cubicBezTo>
                <a:cubicBezTo>
                  <a:pt x="6885965" y="365455"/>
                  <a:pt x="6891451" y="378409"/>
                  <a:pt x="6896937" y="390906"/>
                </a:cubicBezTo>
                <a:cubicBezTo>
                  <a:pt x="6902423" y="403403"/>
                  <a:pt x="6907605" y="415747"/>
                  <a:pt x="6912483" y="427939"/>
                </a:cubicBezTo>
                <a:cubicBezTo>
                  <a:pt x="6917359" y="440131"/>
                  <a:pt x="6922083" y="451409"/>
                  <a:pt x="6926655" y="461772"/>
                </a:cubicBezTo>
                <a:cubicBezTo>
                  <a:pt x="6931227" y="472135"/>
                  <a:pt x="6935647" y="481584"/>
                  <a:pt x="6939915" y="490118"/>
                </a:cubicBezTo>
                <a:cubicBezTo>
                  <a:pt x="6948449" y="508406"/>
                  <a:pt x="6954849" y="519989"/>
                  <a:pt x="6959117" y="524865"/>
                </a:cubicBezTo>
                <a:cubicBezTo>
                  <a:pt x="6958507" y="518160"/>
                  <a:pt x="6957897" y="510235"/>
                  <a:pt x="6957288" y="501091"/>
                </a:cubicBezTo>
                <a:cubicBezTo>
                  <a:pt x="6956679" y="491947"/>
                  <a:pt x="6955764" y="481889"/>
                  <a:pt x="6954545" y="470916"/>
                </a:cubicBezTo>
                <a:cubicBezTo>
                  <a:pt x="6953325" y="459943"/>
                  <a:pt x="6952411" y="448513"/>
                  <a:pt x="6951801" y="436626"/>
                </a:cubicBezTo>
                <a:cubicBezTo>
                  <a:pt x="6951192" y="424739"/>
                  <a:pt x="6950278" y="412699"/>
                  <a:pt x="6949058" y="400507"/>
                </a:cubicBezTo>
                <a:lnTo>
                  <a:pt x="6943572" y="326441"/>
                </a:lnTo>
                <a:cubicBezTo>
                  <a:pt x="6941743" y="301447"/>
                  <a:pt x="6940829" y="280416"/>
                  <a:pt x="6940829" y="263347"/>
                </a:cubicBezTo>
                <a:cubicBezTo>
                  <a:pt x="6940829" y="242621"/>
                  <a:pt x="6942353" y="228295"/>
                  <a:pt x="6945401" y="220370"/>
                </a:cubicBezTo>
                <a:cubicBezTo>
                  <a:pt x="6966737" y="208788"/>
                  <a:pt x="6990511" y="199796"/>
                  <a:pt x="7016723" y="193396"/>
                </a:cubicBezTo>
                <a:cubicBezTo>
                  <a:pt x="7042937" y="186995"/>
                  <a:pt x="7068235" y="183794"/>
                  <a:pt x="7092619" y="183794"/>
                </a:cubicBezTo>
                <a:close/>
                <a:moveTo>
                  <a:pt x="7349413" y="181966"/>
                </a:moveTo>
                <a:cubicBezTo>
                  <a:pt x="7354289" y="181966"/>
                  <a:pt x="7361301" y="182118"/>
                  <a:pt x="7370445" y="182423"/>
                </a:cubicBezTo>
                <a:cubicBezTo>
                  <a:pt x="7379588" y="182728"/>
                  <a:pt x="7389037" y="183337"/>
                  <a:pt x="7398791" y="184251"/>
                </a:cubicBezTo>
                <a:cubicBezTo>
                  <a:pt x="7408544" y="185166"/>
                  <a:pt x="7417536" y="186842"/>
                  <a:pt x="7425765" y="189281"/>
                </a:cubicBezTo>
                <a:cubicBezTo>
                  <a:pt x="7433995" y="191719"/>
                  <a:pt x="7439634" y="195072"/>
                  <a:pt x="7442682" y="199339"/>
                </a:cubicBezTo>
                <a:cubicBezTo>
                  <a:pt x="7445729" y="206045"/>
                  <a:pt x="7447559" y="222809"/>
                  <a:pt x="7448169" y="249631"/>
                </a:cubicBezTo>
                <a:cubicBezTo>
                  <a:pt x="7448777" y="263652"/>
                  <a:pt x="7449235" y="278892"/>
                  <a:pt x="7449539" y="295351"/>
                </a:cubicBezTo>
                <a:cubicBezTo>
                  <a:pt x="7449845" y="311810"/>
                  <a:pt x="7449997" y="329793"/>
                  <a:pt x="7449997" y="349301"/>
                </a:cubicBezTo>
                <a:lnTo>
                  <a:pt x="7449997" y="409651"/>
                </a:lnTo>
                <a:cubicBezTo>
                  <a:pt x="7449997" y="420014"/>
                  <a:pt x="7449997" y="430682"/>
                  <a:pt x="7449997" y="441655"/>
                </a:cubicBezTo>
                <a:cubicBezTo>
                  <a:pt x="7449997" y="452628"/>
                  <a:pt x="7449692" y="463905"/>
                  <a:pt x="7449083" y="475488"/>
                </a:cubicBezTo>
                <a:cubicBezTo>
                  <a:pt x="7455179" y="474878"/>
                  <a:pt x="7460817" y="474421"/>
                  <a:pt x="7465999" y="474116"/>
                </a:cubicBezTo>
                <a:cubicBezTo>
                  <a:pt x="7471181" y="473811"/>
                  <a:pt x="7476209" y="473659"/>
                  <a:pt x="7481087" y="473659"/>
                </a:cubicBezTo>
                <a:cubicBezTo>
                  <a:pt x="7485963" y="473659"/>
                  <a:pt x="7490840" y="473659"/>
                  <a:pt x="7495717" y="473659"/>
                </a:cubicBezTo>
                <a:cubicBezTo>
                  <a:pt x="7500593" y="473659"/>
                  <a:pt x="7505776" y="473964"/>
                  <a:pt x="7511262" y="474573"/>
                </a:cubicBezTo>
                <a:cubicBezTo>
                  <a:pt x="7511262" y="432511"/>
                  <a:pt x="7511871" y="390449"/>
                  <a:pt x="7513091" y="348386"/>
                </a:cubicBezTo>
                <a:cubicBezTo>
                  <a:pt x="7514309" y="306324"/>
                  <a:pt x="7517357" y="264261"/>
                  <a:pt x="7522235" y="222199"/>
                </a:cubicBezTo>
                <a:cubicBezTo>
                  <a:pt x="7523454" y="214884"/>
                  <a:pt x="7524369" y="209093"/>
                  <a:pt x="7524978" y="204825"/>
                </a:cubicBezTo>
                <a:cubicBezTo>
                  <a:pt x="7525587" y="200558"/>
                  <a:pt x="7525893" y="197815"/>
                  <a:pt x="7525893" y="196596"/>
                </a:cubicBezTo>
                <a:lnTo>
                  <a:pt x="7526807" y="195681"/>
                </a:lnTo>
                <a:lnTo>
                  <a:pt x="7528635" y="195224"/>
                </a:lnTo>
                <a:cubicBezTo>
                  <a:pt x="7529245" y="194919"/>
                  <a:pt x="7529855" y="194767"/>
                  <a:pt x="7530465" y="194767"/>
                </a:cubicBezTo>
                <a:cubicBezTo>
                  <a:pt x="7546313" y="190500"/>
                  <a:pt x="7562163" y="187757"/>
                  <a:pt x="7578013" y="186537"/>
                </a:cubicBezTo>
                <a:cubicBezTo>
                  <a:pt x="7593863" y="185318"/>
                  <a:pt x="7610017" y="184709"/>
                  <a:pt x="7626477" y="184709"/>
                </a:cubicBezTo>
                <a:cubicBezTo>
                  <a:pt x="7639278" y="184709"/>
                  <a:pt x="7652232" y="184861"/>
                  <a:pt x="7665338" y="185166"/>
                </a:cubicBezTo>
                <a:cubicBezTo>
                  <a:pt x="7678445" y="185471"/>
                  <a:pt x="7691399" y="186842"/>
                  <a:pt x="7704201" y="189281"/>
                </a:cubicBezTo>
                <a:cubicBezTo>
                  <a:pt x="7716392" y="191110"/>
                  <a:pt x="7725537" y="193243"/>
                  <a:pt x="7731633" y="195681"/>
                </a:cubicBezTo>
                <a:cubicBezTo>
                  <a:pt x="7738947" y="198729"/>
                  <a:pt x="7743519" y="201778"/>
                  <a:pt x="7745349" y="204825"/>
                </a:cubicBezTo>
                <a:cubicBezTo>
                  <a:pt x="7747177" y="210312"/>
                  <a:pt x="7748092" y="224333"/>
                  <a:pt x="7748092" y="246888"/>
                </a:cubicBezTo>
                <a:cubicBezTo>
                  <a:pt x="7748092" y="270053"/>
                  <a:pt x="7747177" y="299923"/>
                  <a:pt x="7745349" y="336499"/>
                </a:cubicBezTo>
                <a:cubicBezTo>
                  <a:pt x="7744739" y="345643"/>
                  <a:pt x="7743672" y="363474"/>
                  <a:pt x="7742148" y="389991"/>
                </a:cubicBezTo>
                <a:cubicBezTo>
                  <a:pt x="7740623" y="416509"/>
                  <a:pt x="7738490" y="447141"/>
                  <a:pt x="7735747" y="481889"/>
                </a:cubicBezTo>
                <a:cubicBezTo>
                  <a:pt x="7733004" y="516636"/>
                  <a:pt x="7730108" y="553212"/>
                  <a:pt x="7727061" y="591617"/>
                </a:cubicBezTo>
                <a:cubicBezTo>
                  <a:pt x="7724013" y="630021"/>
                  <a:pt x="7720964" y="665683"/>
                  <a:pt x="7717917" y="698601"/>
                </a:cubicBezTo>
                <a:cubicBezTo>
                  <a:pt x="7714869" y="731520"/>
                  <a:pt x="7711820" y="759409"/>
                  <a:pt x="7708772" y="782269"/>
                </a:cubicBezTo>
                <a:cubicBezTo>
                  <a:pt x="7705724" y="805129"/>
                  <a:pt x="7702981" y="818388"/>
                  <a:pt x="7700543" y="822045"/>
                </a:cubicBezTo>
                <a:cubicBezTo>
                  <a:pt x="7697495" y="825093"/>
                  <a:pt x="7691856" y="827379"/>
                  <a:pt x="7683627" y="828903"/>
                </a:cubicBezTo>
                <a:cubicBezTo>
                  <a:pt x="7675397" y="830427"/>
                  <a:pt x="7669453" y="831494"/>
                  <a:pt x="7665795" y="832104"/>
                </a:cubicBezTo>
                <a:cubicBezTo>
                  <a:pt x="7655433" y="833323"/>
                  <a:pt x="7644917" y="834237"/>
                  <a:pt x="7634249" y="834847"/>
                </a:cubicBezTo>
                <a:cubicBezTo>
                  <a:pt x="7623581" y="835457"/>
                  <a:pt x="7613065" y="835761"/>
                  <a:pt x="7602702" y="835761"/>
                </a:cubicBezTo>
                <a:cubicBezTo>
                  <a:pt x="7597215" y="835761"/>
                  <a:pt x="7590509" y="835609"/>
                  <a:pt x="7582585" y="835304"/>
                </a:cubicBezTo>
                <a:cubicBezTo>
                  <a:pt x="7574660" y="834999"/>
                  <a:pt x="7566583" y="834237"/>
                  <a:pt x="7558353" y="833018"/>
                </a:cubicBezTo>
                <a:cubicBezTo>
                  <a:pt x="7550125" y="831799"/>
                  <a:pt x="7542351" y="829970"/>
                  <a:pt x="7535037" y="827532"/>
                </a:cubicBezTo>
                <a:cubicBezTo>
                  <a:pt x="7527721" y="825093"/>
                  <a:pt x="7521625" y="822045"/>
                  <a:pt x="7516749" y="818388"/>
                </a:cubicBezTo>
                <a:cubicBezTo>
                  <a:pt x="7514919" y="817778"/>
                  <a:pt x="7513395" y="814273"/>
                  <a:pt x="7512177" y="807872"/>
                </a:cubicBezTo>
                <a:cubicBezTo>
                  <a:pt x="7510957" y="801471"/>
                  <a:pt x="7509890" y="794461"/>
                  <a:pt x="7508976" y="786841"/>
                </a:cubicBezTo>
                <a:cubicBezTo>
                  <a:pt x="7508061" y="779221"/>
                  <a:pt x="7507299" y="772058"/>
                  <a:pt x="7506689" y="765353"/>
                </a:cubicBezTo>
                <a:cubicBezTo>
                  <a:pt x="7506080" y="758647"/>
                  <a:pt x="7505776" y="754380"/>
                  <a:pt x="7505776" y="752551"/>
                </a:cubicBezTo>
                <a:cubicBezTo>
                  <a:pt x="7504556" y="728167"/>
                  <a:pt x="7503641" y="703935"/>
                  <a:pt x="7503033" y="679856"/>
                </a:cubicBezTo>
                <a:cubicBezTo>
                  <a:pt x="7502423" y="655777"/>
                  <a:pt x="7502118" y="631545"/>
                  <a:pt x="7502118" y="607161"/>
                </a:cubicBezTo>
                <a:cubicBezTo>
                  <a:pt x="7497241" y="606552"/>
                  <a:pt x="7492212" y="606095"/>
                  <a:pt x="7487031" y="605790"/>
                </a:cubicBezTo>
                <a:cubicBezTo>
                  <a:pt x="7481848" y="605485"/>
                  <a:pt x="7476819" y="605333"/>
                  <a:pt x="7471943" y="605333"/>
                </a:cubicBezTo>
                <a:cubicBezTo>
                  <a:pt x="7467066" y="605333"/>
                  <a:pt x="7461579" y="605485"/>
                  <a:pt x="7455483" y="605790"/>
                </a:cubicBezTo>
                <a:cubicBezTo>
                  <a:pt x="7449387" y="606095"/>
                  <a:pt x="7442987" y="606552"/>
                  <a:pt x="7436281" y="607161"/>
                </a:cubicBezTo>
                <a:cubicBezTo>
                  <a:pt x="7435062" y="631545"/>
                  <a:pt x="7434147" y="655777"/>
                  <a:pt x="7433538" y="679856"/>
                </a:cubicBezTo>
                <a:cubicBezTo>
                  <a:pt x="7432928" y="703935"/>
                  <a:pt x="7432013" y="728167"/>
                  <a:pt x="7430795" y="752551"/>
                </a:cubicBezTo>
                <a:cubicBezTo>
                  <a:pt x="7430185" y="771449"/>
                  <a:pt x="7429271" y="786993"/>
                  <a:pt x="7428051" y="799185"/>
                </a:cubicBezTo>
                <a:cubicBezTo>
                  <a:pt x="7427441" y="810768"/>
                  <a:pt x="7426527" y="817473"/>
                  <a:pt x="7425309" y="819302"/>
                </a:cubicBezTo>
                <a:cubicBezTo>
                  <a:pt x="7423479" y="822350"/>
                  <a:pt x="7418603" y="825093"/>
                  <a:pt x="7410678" y="827532"/>
                </a:cubicBezTo>
                <a:cubicBezTo>
                  <a:pt x="7403972" y="829970"/>
                  <a:pt x="7393914" y="832104"/>
                  <a:pt x="7380503" y="833933"/>
                </a:cubicBezTo>
                <a:cubicBezTo>
                  <a:pt x="7368920" y="835761"/>
                  <a:pt x="7356119" y="837590"/>
                  <a:pt x="7342098" y="839419"/>
                </a:cubicBezTo>
                <a:cubicBezTo>
                  <a:pt x="7328687" y="841248"/>
                  <a:pt x="7315885" y="842162"/>
                  <a:pt x="7303693" y="842162"/>
                </a:cubicBezTo>
                <a:cubicBezTo>
                  <a:pt x="7293330" y="842162"/>
                  <a:pt x="7282509" y="841553"/>
                  <a:pt x="7271232" y="840333"/>
                </a:cubicBezTo>
                <a:cubicBezTo>
                  <a:pt x="7259954" y="839114"/>
                  <a:pt x="7250048" y="835457"/>
                  <a:pt x="7241514" y="829361"/>
                </a:cubicBezTo>
                <a:cubicBezTo>
                  <a:pt x="7238466" y="827532"/>
                  <a:pt x="7235723" y="817169"/>
                  <a:pt x="7233285" y="798271"/>
                </a:cubicBezTo>
                <a:cubicBezTo>
                  <a:pt x="7229017" y="769010"/>
                  <a:pt x="7225665" y="739749"/>
                  <a:pt x="7223226" y="710489"/>
                </a:cubicBezTo>
                <a:cubicBezTo>
                  <a:pt x="7220787" y="681228"/>
                  <a:pt x="7218959" y="651967"/>
                  <a:pt x="7217739" y="622706"/>
                </a:cubicBezTo>
                <a:cubicBezTo>
                  <a:pt x="7214691" y="568452"/>
                  <a:pt x="7212253" y="514350"/>
                  <a:pt x="7210425" y="460400"/>
                </a:cubicBezTo>
                <a:cubicBezTo>
                  <a:pt x="7208595" y="406451"/>
                  <a:pt x="7207681" y="352349"/>
                  <a:pt x="7207681" y="298094"/>
                </a:cubicBezTo>
                <a:cubicBezTo>
                  <a:pt x="7207681" y="295046"/>
                  <a:pt x="7207681" y="288950"/>
                  <a:pt x="7207681" y="279806"/>
                </a:cubicBezTo>
                <a:cubicBezTo>
                  <a:pt x="7207681" y="270662"/>
                  <a:pt x="7207986" y="260909"/>
                  <a:pt x="7208595" y="250545"/>
                </a:cubicBezTo>
                <a:cubicBezTo>
                  <a:pt x="7209205" y="240182"/>
                  <a:pt x="7209814" y="230733"/>
                  <a:pt x="7210425" y="222199"/>
                </a:cubicBezTo>
                <a:cubicBezTo>
                  <a:pt x="7211034" y="213665"/>
                  <a:pt x="7212253" y="208178"/>
                  <a:pt x="7214082" y="205740"/>
                </a:cubicBezTo>
                <a:cubicBezTo>
                  <a:pt x="7215301" y="200863"/>
                  <a:pt x="7221702" y="196901"/>
                  <a:pt x="7233285" y="193853"/>
                </a:cubicBezTo>
                <a:cubicBezTo>
                  <a:pt x="7244867" y="190805"/>
                  <a:pt x="7258277" y="188366"/>
                  <a:pt x="7273518" y="186537"/>
                </a:cubicBezTo>
                <a:cubicBezTo>
                  <a:pt x="7288757" y="184709"/>
                  <a:pt x="7303541" y="183489"/>
                  <a:pt x="7317867" y="182880"/>
                </a:cubicBezTo>
                <a:cubicBezTo>
                  <a:pt x="7332191" y="182270"/>
                  <a:pt x="7342707" y="181966"/>
                  <a:pt x="7349413" y="181966"/>
                </a:cubicBezTo>
                <a:close/>
                <a:moveTo>
                  <a:pt x="2526258" y="181966"/>
                </a:moveTo>
                <a:cubicBezTo>
                  <a:pt x="2613431" y="181966"/>
                  <a:pt x="2680334" y="204064"/>
                  <a:pt x="2726969" y="248259"/>
                </a:cubicBezTo>
                <a:cubicBezTo>
                  <a:pt x="2773604" y="292455"/>
                  <a:pt x="2796920" y="356921"/>
                  <a:pt x="2796920" y="441655"/>
                </a:cubicBezTo>
                <a:cubicBezTo>
                  <a:pt x="2796920" y="469697"/>
                  <a:pt x="2796158" y="500024"/>
                  <a:pt x="2794635" y="532638"/>
                </a:cubicBezTo>
                <a:cubicBezTo>
                  <a:pt x="2793111" y="565251"/>
                  <a:pt x="2788996" y="597560"/>
                  <a:pt x="2782290" y="629564"/>
                </a:cubicBezTo>
                <a:cubicBezTo>
                  <a:pt x="2775584" y="661568"/>
                  <a:pt x="2765526" y="691743"/>
                  <a:pt x="2752115" y="720090"/>
                </a:cubicBezTo>
                <a:cubicBezTo>
                  <a:pt x="2738704" y="748436"/>
                  <a:pt x="2720416" y="772363"/>
                  <a:pt x="2697251" y="791870"/>
                </a:cubicBezTo>
                <a:cubicBezTo>
                  <a:pt x="2687497" y="799795"/>
                  <a:pt x="2675306" y="806348"/>
                  <a:pt x="2660675" y="811530"/>
                </a:cubicBezTo>
                <a:cubicBezTo>
                  <a:pt x="2646044" y="816711"/>
                  <a:pt x="2630804" y="820826"/>
                  <a:pt x="2614955" y="823874"/>
                </a:cubicBezTo>
                <a:cubicBezTo>
                  <a:pt x="2599105" y="826922"/>
                  <a:pt x="2583256" y="829056"/>
                  <a:pt x="2567406" y="830275"/>
                </a:cubicBezTo>
                <a:cubicBezTo>
                  <a:pt x="2551556" y="831494"/>
                  <a:pt x="2537536" y="832104"/>
                  <a:pt x="2525343" y="832104"/>
                </a:cubicBezTo>
                <a:lnTo>
                  <a:pt x="2524430" y="833018"/>
                </a:lnTo>
                <a:cubicBezTo>
                  <a:pt x="2512237" y="833018"/>
                  <a:pt x="2498370" y="832409"/>
                  <a:pt x="2482824" y="831189"/>
                </a:cubicBezTo>
                <a:cubicBezTo>
                  <a:pt x="2467279" y="829970"/>
                  <a:pt x="2451735" y="827837"/>
                  <a:pt x="2436189" y="824789"/>
                </a:cubicBezTo>
                <a:cubicBezTo>
                  <a:pt x="2420645" y="821741"/>
                  <a:pt x="2405710" y="817626"/>
                  <a:pt x="2391384" y="812444"/>
                </a:cubicBezTo>
                <a:cubicBezTo>
                  <a:pt x="2377058" y="807263"/>
                  <a:pt x="2365019" y="800709"/>
                  <a:pt x="2355265" y="792785"/>
                </a:cubicBezTo>
                <a:cubicBezTo>
                  <a:pt x="2332710" y="773887"/>
                  <a:pt x="2314727" y="750265"/>
                  <a:pt x="2301315" y="721919"/>
                </a:cubicBezTo>
                <a:cubicBezTo>
                  <a:pt x="2287904" y="693572"/>
                  <a:pt x="2277846" y="663245"/>
                  <a:pt x="2271140" y="630936"/>
                </a:cubicBezTo>
                <a:cubicBezTo>
                  <a:pt x="2264435" y="598627"/>
                  <a:pt x="2260168" y="566013"/>
                  <a:pt x="2258339" y="533095"/>
                </a:cubicBezTo>
                <a:cubicBezTo>
                  <a:pt x="2256510" y="500177"/>
                  <a:pt x="2255595" y="469697"/>
                  <a:pt x="2255595" y="441655"/>
                </a:cubicBezTo>
                <a:cubicBezTo>
                  <a:pt x="2255595" y="397764"/>
                  <a:pt x="2261996" y="359511"/>
                  <a:pt x="2274799" y="326898"/>
                </a:cubicBezTo>
                <a:cubicBezTo>
                  <a:pt x="2287599" y="294284"/>
                  <a:pt x="2305888" y="267157"/>
                  <a:pt x="2329662" y="245516"/>
                </a:cubicBezTo>
                <a:cubicBezTo>
                  <a:pt x="2353437" y="223876"/>
                  <a:pt x="2381935" y="207873"/>
                  <a:pt x="2415158" y="197510"/>
                </a:cubicBezTo>
                <a:cubicBezTo>
                  <a:pt x="2448381" y="187147"/>
                  <a:pt x="2485415" y="181966"/>
                  <a:pt x="2526258" y="181966"/>
                </a:cubicBezTo>
                <a:close/>
                <a:moveTo>
                  <a:pt x="1928012" y="181051"/>
                </a:moveTo>
                <a:cubicBezTo>
                  <a:pt x="1937156" y="181051"/>
                  <a:pt x="1950110" y="181508"/>
                  <a:pt x="1966874" y="182423"/>
                </a:cubicBezTo>
                <a:cubicBezTo>
                  <a:pt x="1983638" y="183337"/>
                  <a:pt x="2000859" y="184709"/>
                  <a:pt x="2018537" y="186537"/>
                </a:cubicBezTo>
                <a:cubicBezTo>
                  <a:pt x="2036216" y="188366"/>
                  <a:pt x="2053132" y="190957"/>
                  <a:pt x="2069287" y="194310"/>
                </a:cubicBezTo>
                <a:cubicBezTo>
                  <a:pt x="2085441" y="197663"/>
                  <a:pt x="2097176" y="202082"/>
                  <a:pt x="2104491" y="207569"/>
                </a:cubicBezTo>
                <a:cubicBezTo>
                  <a:pt x="2109977" y="211836"/>
                  <a:pt x="2116379" y="226314"/>
                  <a:pt x="2123693" y="251003"/>
                </a:cubicBezTo>
                <a:cubicBezTo>
                  <a:pt x="2131008" y="275691"/>
                  <a:pt x="2138628" y="306019"/>
                  <a:pt x="2146553" y="341985"/>
                </a:cubicBezTo>
                <a:cubicBezTo>
                  <a:pt x="2154479" y="377952"/>
                  <a:pt x="2162404" y="417271"/>
                  <a:pt x="2170328" y="459943"/>
                </a:cubicBezTo>
                <a:cubicBezTo>
                  <a:pt x="2178252" y="502615"/>
                  <a:pt x="2185568" y="543915"/>
                  <a:pt x="2192273" y="583844"/>
                </a:cubicBezTo>
                <a:cubicBezTo>
                  <a:pt x="2198979" y="623773"/>
                  <a:pt x="2204618" y="660197"/>
                  <a:pt x="2209190" y="693115"/>
                </a:cubicBezTo>
                <a:cubicBezTo>
                  <a:pt x="2213762" y="726033"/>
                  <a:pt x="2216962" y="750722"/>
                  <a:pt x="2218791" y="767181"/>
                </a:cubicBezTo>
                <a:cubicBezTo>
                  <a:pt x="2220620" y="785469"/>
                  <a:pt x="2220620" y="796442"/>
                  <a:pt x="2218791" y="800100"/>
                </a:cubicBezTo>
                <a:cubicBezTo>
                  <a:pt x="2215134" y="806805"/>
                  <a:pt x="2206446" y="812444"/>
                  <a:pt x="2192730" y="817016"/>
                </a:cubicBezTo>
                <a:cubicBezTo>
                  <a:pt x="2179014" y="821588"/>
                  <a:pt x="2163774" y="825398"/>
                  <a:pt x="2147010" y="828446"/>
                </a:cubicBezTo>
                <a:cubicBezTo>
                  <a:pt x="2130247" y="831494"/>
                  <a:pt x="2113635" y="833628"/>
                  <a:pt x="2097176" y="834847"/>
                </a:cubicBezTo>
                <a:cubicBezTo>
                  <a:pt x="2080716" y="836066"/>
                  <a:pt x="2067915" y="836676"/>
                  <a:pt x="2058771" y="836676"/>
                </a:cubicBezTo>
                <a:cubicBezTo>
                  <a:pt x="2042922" y="836676"/>
                  <a:pt x="2029511" y="835761"/>
                  <a:pt x="2018537" y="833933"/>
                </a:cubicBezTo>
                <a:cubicBezTo>
                  <a:pt x="2007564" y="832104"/>
                  <a:pt x="2000249" y="828751"/>
                  <a:pt x="1996592" y="823874"/>
                </a:cubicBezTo>
                <a:cubicBezTo>
                  <a:pt x="1995982" y="822655"/>
                  <a:pt x="1995525" y="820064"/>
                  <a:pt x="1995220" y="816102"/>
                </a:cubicBezTo>
                <a:cubicBezTo>
                  <a:pt x="1994915" y="812139"/>
                  <a:pt x="1994153" y="806805"/>
                  <a:pt x="1992934" y="800100"/>
                </a:cubicBezTo>
                <a:cubicBezTo>
                  <a:pt x="1991715" y="793394"/>
                  <a:pt x="1990954" y="786689"/>
                  <a:pt x="1990649" y="779983"/>
                </a:cubicBezTo>
                <a:cubicBezTo>
                  <a:pt x="1990344" y="773277"/>
                  <a:pt x="1989887" y="766267"/>
                  <a:pt x="1989276" y="758952"/>
                </a:cubicBezTo>
                <a:cubicBezTo>
                  <a:pt x="1988057" y="750417"/>
                  <a:pt x="1986991" y="741273"/>
                  <a:pt x="1986076" y="731520"/>
                </a:cubicBezTo>
                <a:cubicBezTo>
                  <a:pt x="1985162" y="721766"/>
                  <a:pt x="1984096" y="711708"/>
                  <a:pt x="1982876" y="701345"/>
                </a:cubicBezTo>
                <a:cubicBezTo>
                  <a:pt x="1974951" y="702564"/>
                  <a:pt x="1967178" y="703478"/>
                  <a:pt x="1959558" y="704088"/>
                </a:cubicBezTo>
                <a:cubicBezTo>
                  <a:pt x="1951939" y="704697"/>
                  <a:pt x="1943862" y="705002"/>
                  <a:pt x="1935327" y="705002"/>
                </a:cubicBezTo>
                <a:cubicBezTo>
                  <a:pt x="1923745" y="705002"/>
                  <a:pt x="1912772" y="703783"/>
                  <a:pt x="1902408" y="701345"/>
                </a:cubicBezTo>
                <a:cubicBezTo>
                  <a:pt x="1899970" y="720242"/>
                  <a:pt x="1898142" y="740969"/>
                  <a:pt x="1896922" y="763524"/>
                </a:cubicBezTo>
                <a:cubicBezTo>
                  <a:pt x="1896313" y="784860"/>
                  <a:pt x="1894484" y="804367"/>
                  <a:pt x="1891436" y="822045"/>
                </a:cubicBezTo>
                <a:lnTo>
                  <a:pt x="1889607" y="825703"/>
                </a:lnTo>
                <a:cubicBezTo>
                  <a:pt x="1885340" y="828751"/>
                  <a:pt x="1880006" y="831037"/>
                  <a:pt x="1873605" y="832561"/>
                </a:cubicBezTo>
                <a:cubicBezTo>
                  <a:pt x="1867204" y="834085"/>
                  <a:pt x="1860651" y="835304"/>
                  <a:pt x="1853945" y="836219"/>
                </a:cubicBezTo>
                <a:cubicBezTo>
                  <a:pt x="1847240" y="837133"/>
                  <a:pt x="1840534" y="837743"/>
                  <a:pt x="1833828" y="838047"/>
                </a:cubicBezTo>
                <a:cubicBezTo>
                  <a:pt x="1827123" y="838352"/>
                  <a:pt x="1821332" y="838505"/>
                  <a:pt x="1816455" y="838505"/>
                </a:cubicBezTo>
                <a:cubicBezTo>
                  <a:pt x="1792071" y="838505"/>
                  <a:pt x="1767535" y="836981"/>
                  <a:pt x="1742846" y="833933"/>
                </a:cubicBezTo>
                <a:cubicBezTo>
                  <a:pt x="1718157" y="830885"/>
                  <a:pt x="1694231" y="825093"/>
                  <a:pt x="1671065" y="816559"/>
                </a:cubicBezTo>
                <a:cubicBezTo>
                  <a:pt x="1661312" y="812901"/>
                  <a:pt x="1656435" y="808634"/>
                  <a:pt x="1656435" y="803757"/>
                </a:cubicBezTo>
                <a:cubicBezTo>
                  <a:pt x="1656435" y="802538"/>
                  <a:pt x="1656587" y="798881"/>
                  <a:pt x="1656892" y="792785"/>
                </a:cubicBezTo>
                <a:cubicBezTo>
                  <a:pt x="1657197" y="786689"/>
                  <a:pt x="1657654" y="777545"/>
                  <a:pt x="1658264" y="765353"/>
                </a:cubicBezTo>
                <a:cubicBezTo>
                  <a:pt x="1659483" y="743407"/>
                  <a:pt x="1661008" y="717042"/>
                  <a:pt x="1662836" y="686257"/>
                </a:cubicBezTo>
                <a:cubicBezTo>
                  <a:pt x="1664665" y="655472"/>
                  <a:pt x="1667256" y="622706"/>
                  <a:pt x="1670608" y="587959"/>
                </a:cubicBezTo>
                <a:cubicBezTo>
                  <a:pt x="1673962" y="553212"/>
                  <a:pt x="1678076" y="517550"/>
                  <a:pt x="1682953" y="480974"/>
                </a:cubicBezTo>
                <a:cubicBezTo>
                  <a:pt x="1687830" y="444398"/>
                  <a:pt x="1693621" y="409041"/>
                  <a:pt x="1700327" y="374904"/>
                </a:cubicBezTo>
                <a:cubicBezTo>
                  <a:pt x="1707032" y="340766"/>
                  <a:pt x="1714652" y="309219"/>
                  <a:pt x="1723186" y="280263"/>
                </a:cubicBezTo>
                <a:cubicBezTo>
                  <a:pt x="1731720" y="251307"/>
                  <a:pt x="1741474" y="227076"/>
                  <a:pt x="1752447" y="207569"/>
                </a:cubicBezTo>
                <a:cubicBezTo>
                  <a:pt x="1764029" y="202082"/>
                  <a:pt x="1777288" y="197663"/>
                  <a:pt x="1792224" y="194310"/>
                </a:cubicBezTo>
                <a:cubicBezTo>
                  <a:pt x="1807159" y="190957"/>
                  <a:pt x="1822551" y="188214"/>
                  <a:pt x="1838401" y="186080"/>
                </a:cubicBezTo>
                <a:cubicBezTo>
                  <a:pt x="1854250" y="183947"/>
                  <a:pt x="1869947" y="182575"/>
                  <a:pt x="1885493" y="181966"/>
                </a:cubicBezTo>
                <a:cubicBezTo>
                  <a:pt x="1901037" y="181356"/>
                  <a:pt x="1915210" y="181051"/>
                  <a:pt x="1928012" y="181051"/>
                </a:cubicBezTo>
                <a:close/>
                <a:moveTo>
                  <a:pt x="5104790" y="178537"/>
                </a:moveTo>
                <a:cubicBezTo>
                  <a:pt x="5108143" y="178689"/>
                  <a:pt x="5110429" y="179222"/>
                  <a:pt x="5111647" y="180137"/>
                </a:cubicBezTo>
                <a:lnTo>
                  <a:pt x="5108905" y="182880"/>
                </a:lnTo>
                <a:cubicBezTo>
                  <a:pt x="5126583" y="256641"/>
                  <a:pt x="5142127" y="323393"/>
                  <a:pt x="5155539" y="383133"/>
                </a:cubicBezTo>
                <a:cubicBezTo>
                  <a:pt x="5158587" y="395935"/>
                  <a:pt x="5161483" y="408584"/>
                  <a:pt x="5164225" y="421081"/>
                </a:cubicBezTo>
                <a:cubicBezTo>
                  <a:pt x="5166969" y="433578"/>
                  <a:pt x="5169865" y="445922"/>
                  <a:pt x="5172913" y="458114"/>
                </a:cubicBezTo>
                <a:cubicBezTo>
                  <a:pt x="5175960" y="470306"/>
                  <a:pt x="5178703" y="481889"/>
                  <a:pt x="5181142" y="492861"/>
                </a:cubicBezTo>
                <a:cubicBezTo>
                  <a:pt x="5183581" y="503834"/>
                  <a:pt x="5186019" y="514502"/>
                  <a:pt x="5188457" y="524865"/>
                </a:cubicBezTo>
                <a:cubicBezTo>
                  <a:pt x="5193334" y="544982"/>
                  <a:pt x="5196991" y="561441"/>
                  <a:pt x="5199430" y="574243"/>
                </a:cubicBezTo>
                <a:cubicBezTo>
                  <a:pt x="5202478" y="587045"/>
                  <a:pt x="5204307" y="594360"/>
                  <a:pt x="5204917" y="596189"/>
                </a:cubicBezTo>
                <a:cubicBezTo>
                  <a:pt x="5205526" y="594360"/>
                  <a:pt x="5206135" y="590550"/>
                  <a:pt x="5206745" y="584759"/>
                </a:cubicBezTo>
                <a:cubicBezTo>
                  <a:pt x="5207355" y="578967"/>
                  <a:pt x="5208269" y="570890"/>
                  <a:pt x="5209489" y="560527"/>
                </a:cubicBezTo>
                <a:cubicBezTo>
                  <a:pt x="5210707" y="550164"/>
                  <a:pt x="5211927" y="538886"/>
                  <a:pt x="5213146" y="526694"/>
                </a:cubicBezTo>
                <a:cubicBezTo>
                  <a:pt x="5214365" y="514502"/>
                  <a:pt x="5215584" y="501091"/>
                  <a:pt x="5216804" y="486461"/>
                </a:cubicBezTo>
                <a:cubicBezTo>
                  <a:pt x="5219851" y="457200"/>
                  <a:pt x="5222595" y="426110"/>
                  <a:pt x="5225033" y="393192"/>
                </a:cubicBezTo>
                <a:cubicBezTo>
                  <a:pt x="5228081" y="360273"/>
                  <a:pt x="5230824" y="329184"/>
                  <a:pt x="5233263" y="299923"/>
                </a:cubicBezTo>
                <a:cubicBezTo>
                  <a:pt x="5234482" y="285293"/>
                  <a:pt x="5235701" y="271577"/>
                  <a:pt x="5236921" y="258775"/>
                </a:cubicBezTo>
                <a:cubicBezTo>
                  <a:pt x="5238139" y="245973"/>
                  <a:pt x="5239359" y="234391"/>
                  <a:pt x="5240578" y="224028"/>
                </a:cubicBezTo>
                <a:cubicBezTo>
                  <a:pt x="5241797" y="213665"/>
                  <a:pt x="5242711" y="205283"/>
                  <a:pt x="5243321" y="198882"/>
                </a:cubicBezTo>
                <a:cubicBezTo>
                  <a:pt x="5243931" y="192481"/>
                  <a:pt x="5244540" y="188061"/>
                  <a:pt x="5245150" y="185623"/>
                </a:cubicBezTo>
                <a:cubicBezTo>
                  <a:pt x="5252465" y="183794"/>
                  <a:pt x="5263743" y="182880"/>
                  <a:pt x="5278983" y="182880"/>
                </a:cubicBezTo>
                <a:cubicBezTo>
                  <a:pt x="5293613" y="182880"/>
                  <a:pt x="5311139" y="184099"/>
                  <a:pt x="5331561" y="186537"/>
                </a:cubicBezTo>
                <a:cubicBezTo>
                  <a:pt x="5351983" y="188976"/>
                  <a:pt x="5372403" y="192938"/>
                  <a:pt x="5392825" y="198425"/>
                </a:cubicBezTo>
                <a:cubicBezTo>
                  <a:pt x="5413247" y="203911"/>
                  <a:pt x="5432449" y="211074"/>
                  <a:pt x="5450433" y="219913"/>
                </a:cubicBezTo>
                <a:cubicBezTo>
                  <a:pt x="5468416" y="228752"/>
                  <a:pt x="5481979" y="239877"/>
                  <a:pt x="5491124" y="253289"/>
                </a:cubicBezTo>
                <a:cubicBezTo>
                  <a:pt x="5491124" y="275234"/>
                  <a:pt x="5488685" y="300533"/>
                  <a:pt x="5483809" y="329184"/>
                </a:cubicBezTo>
                <a:cubicBezTo>
                  <a:pt x="5478931" y="357835"/>
                  <a:pt x="5472225" y="388163"/>
                  <a:pt x="5463692" y="420167"/>
                </a:cubicBezTo>
                <a:cubicBezTo>
                  <a:pt x="5455157" y="452171"/>
                  <a:pt x="5445555" y="484937"/>
                  <a:pt x="5434889" y="518465"/>
                </a:cubicBezTo>
                <a:cubicBezTo>
                  <a:pt x="5424219" y="551993"/>
                  <a:pt x="5412943" y="584759"/>
                  <a:pt x="5401055" y="616763"/>
                </a:cubicBezTo>
                <a:cubicBezTo>
                  <a:pt x="5389168" y="648767"/>
                  <a:pt x="5377433" y="679247"/>
                  <a:pt x="5365851" y="708203"/>
                </a:cubicBezTo>
                <a:cubicBezTo>
                  <a:pt x="5354268" y="737159"/>
                  <a:pt x="5343295" y="762609"/>
                  <a:pt x="5332933" y="784555"/>
                </a:cubicBezTo>
                <a:cubicBezTo>
                  <a:pt x="5321959" y="808329"/>
                  <a:pt x="5313730" y="822045"/>
                  <a:pt x="5308243" y="825703"/>
                </a:cubicBezTo>
                <a:cubicBezTo>
                  <a:pt x="5302757" y="828751"/>
                  <a:pt x="5294985" y="831189"/>
                  <a:pt x="5284927" y="833018"/>
                </a:cubicBezTo>
                <a:cubicBezTo>
                  <a:pt x="5274868" y="834847"/>
                  <a:pt x="5264047" y="836219"/>
                  <a:pt x="5252465" y="837133"/>
                </a:cubicBezTo>
                <a:cubicBezTo>
                  <a:pt x="5240883" y="838047"/>
                  <a:pt x="5229453" y="838505"/>
                  <a:pt x="5218175" y="838505"/>
                </a:cubicBezTo>
                <a:cubicBezTo>
                  <a:pt x="5206897" y="838505"/>
                  <a:pt x="5197905" y="838505"/>
                  <a:pt x="5191201" y="838505"/>
                </a:cubicBezTo>
                <a:cubicBezTo>
                  <a:pt x="5184495" y="838505"/>
                  <a:pt x="5175656" y="838200"/>
                  <a:pt x="5164683" y="837590"/>
                </a:cubicBezTo>
                <a:cubicBezTo>
                  <a:pt x="5153710" y="836981"/>
                  <a:pt x="5142280" y="836066"/>
                  <a:pt x="5130393" y="834847"/>
                </a:cubicBezTo>
                <a:cubicBezTo>
                  <a:pt x="5118506" y="833628"/>
                  <a:pt x="5107228" y="831647"/>
                  <a:pt x="5096560" y="828903"/>
                </a:cubicBezTo>
                <a:cubicBezTo>
                  <a:pt x="5085891" y="826160"/>
                  <a:pt x="5077815" y="822960"/>
                  <a:pt x="5072329" y="819302"/>
                </a:cubicBezTo>
                <a:cubicBezTo>
                  <a:pt x="5066233" y="813206"/>
                  <a:pt x="5057545" y="797357"/>
                  <a:pt x="5046269" y="771753"/>
                </a:cubicBezTo>
                <a:cubicBezTo>
                  <a:pt x="5034991" y="746150"/>
                  <a:pt x="5022493" y="715365"/>
                  <a:pt x="5008777" y="679399"/>
                </a:cubicBezTo>
                <a:cubicBezTo>
                  <a:pt x="4995062" y="643433"/>
                  <a:pt x="4981041" y="604266"/>
                  <a:pt x="4966715" y="561899"/>
                </a:cubicBezTo>
                <a:cubicBezTo>
                  <a:pt x="4952390" y="519531"/>
                  <a:pt x="4939131" y="478536"/>
                  <a:pt x="4926939" y="438912"/>
                </a:cubicBezTo>
                <a:cubicBezTo>
                  <a:pt x="4914747" y="399288"/>
                  <a:pt x="4904536" y="363321"/>
                  <a:pt x="4896307" y="331013"/>
                </a:cubicBezTo>
                <a:cubicBezTo>
                  <a:pt x="4888077" y="298704"/>
                  <a:pt x="4883048" y="274625"/>
                  <a:pt x="4881219" y="258775"/>
                </a:cubicBezTo>
                <a:cubicBezTo>
                  <a:pt x="4888534" y="247192"/>
                  <a:pt x="4900879" y="236829"/>
                  <a:pt x="4918252" y="227685"/>
                </a:cubicBezTo>
                <a:cubicBezTo>
                  <a:pt x="4935626" y="218541"/>
                  <a:pt x="4954675" y="210464"/>
                  <a:pt x="4975402" y="203454"/>
                </a:cubicBezTo>
                <a:cubicBezTo>
                  <a:pt x="4996129" y="196443"/>
                  <a:pt x="5017007" y="190957"/>
                  <a:pt x="5038039" y="186995"/>
                </a:cubicBezTo>
                <a:cubicBezTo>
                  <a:pt x="5059070" y="183032"/>
                  <a:pt x="5076901" y="180442"/>
                  <a:pt x="5091531" y="179222"/>
                </a:cubicBezTo>
                <a:cubicBezTo>
                  <a:pt x="5097017" y="178613"/>
                  <a:pt x="5101437" y="178384"/>
                  <a:pt x="5104790" y="178537"/>
                </a:cubicBezTo>
                <a:close/>
                <a:moveTo>
                  <a:pt x="9273767" y="178308"/>
                </a:moveTo>
                <a:cubicBezTo>
                  <a:pt x="9305467" y="178308"/>
                  <a:pt x="9338538" y="183032"/>
                  <a:pt x="9372980" y="192481"/>
                </a:cubicBezTo>
                <a:cubicBezTo>
                  <a:pt x="9407423" y="201930"/>
                  <a:pt x="9437141" y="217017"/>
                  <a:pt x="9462134" y="237744"/>
                </a:cubicBezTo>
                <a:cubicBezTo>
                  <a:pt x="9473107" y="246888"/>
                  <a:pt x="9479508" y="254203"/>
                  <a:pt x="9481337" y="259689"/>
                </a:cubicBezTo>
                <a:cubicBezTo>
                  <a:pt x="9483165" y="267005"/>
                  <a:pt x="9479813" y="280111"/>
                  <a:pt x="9471278" y="299009"/>
                </a:cubicBezTo>
                <a:cubicBezTo>
                  <a:pt x="9460915" y="320954"/>
                  <a:pt x="9449485" y="342595"/>
                  <a:pt x="9436988" y="363931"/>
                </a:cubicBezTo>
                <a:cubicBezTo>
                  <a:pt x="9424492" y="385267"/>
                  <a:pt x="9411233" y="405993"/>
                  <a:pt x="9397212" y="426110"/>
                </a:cubicBezTo>
                <a:lnTo>
                  <a:pt x="9397212" y="435254"/>
                </a:lnTo>
                <a:cubicBezTo>
                  <a:pt x="9395383" y="433425"/>
                  <a:pt x="9390811" y="429768"/>
                  <a:pt x="9383496" y="424281"/>
                </a:cubicBezTo>
                <a:cubicBezTo>
                  <a:pt x="9371304" y="415137"/>
                  <a:pt x="9356369" y="405993"/>
                  <a:pt x="9338690" y="396849"/>
                </a:cubicBezTo>
                <a:cubicBezTo>
                  <a:pt x="9321012" y="387705"/>
                  <a:pt x="9304248" y="383133"/>
                  <a:pt x="9288398" y="383133"/>
                </a:cubicBezTo>
                <a:cubicBezTo>
                  <a:pt x="9275596" y="383133"/>
                  <a:pt x="9265081" y="386486"/>
                  <a:pt x="9256851" y="393192"/>
                </a:cubicBezTo>
                <a:cubicBezTo>
                  <a:pt x="9248622" y="399897"/>
                  <a:pt x="9242069" y="408279"/>
                  <a:pt x="9237192" y="418338"/>
                </a:cubicBezTo>
                <a:cubicBezTo>
                  <a:pt x="9232315" y="428396"/>
                  <a:pt x="9228962" y="439369"/>
                  <a:pt x="9227133" y="451256"/>
                </a:cubicBezTo>
                <a:cubicBezTo>
                  <a:pt x="9225305" y="463143"/>
                  <a:pt x="9224085" y="474269"/>
                  <a:pt x="9223476" y="484632"/>
                </a:cubicBezTo>
                <a:cubicBezTo>
                  <a:pt x="9222866" y="493166"/>
                  <a:pt x="9222561" y="501396"/>
                  <a:pt x="9222561" y="509321"/>
                </a:cubicBezTo>
                <a:cubicBezTo>
                  <a:pt x="9222561" y="517245"/>
                  <a:pt x="9222561" y="524561"/>
                  <a:pt x="9222561" y="531266"/>
                </a:cubicBezTo>
                <a:cubicBezTo>
                  <a:pt x="9222561" y="537972"/>
                  <a:pt x="9223018" y="548945"/>
                  <a:pt x="9223933" y="564185"/>
                </a:cubicBezTo>
                <a:cubicBezTo>
                  <a:pt x="9224847" y="579425"/>
                  <a:pt x="9226829" y="594665"/>
                  <a:pt x="9229876" y="609905"/>
                </a:cubicBezTo>
                <a:cubicBezTo>
                  <a:pt x="9232925" y="625145"/>
                  <a:pt x="9237497" y="638556"/>
                  <a:pt x="9243592" y="650138"/>
                </a:cubicBezTo>
                <a:cubicBezTo>
                  <a:pt x="9249689" y="661721"/>
                  <a:pt x="9257918" y="667512"/>
                  <a:pt x="9268281" y="667512"/>
                </a:cubicBezTo>
                <a:cubicBezTo>
                  <a:pt x="9274377" y="667512"/>
                  <a:pt x="9278340" y="665988"/>
                  <a:pt x="9280168" y="662940"/>
                </a:cubicBezTo>
                <a:cubicBezTo>
                  <a:pt x="9281388" y="660501"/>
                  <a:pt x="9282607" y="654101"/>
                  <a:pt x="9283826" y="643737"/>
                </a:cubicBezTo>
                <a:cubicBezTo>
                  <a:pt x="9284436" y="638861"/>
                  <a:pt x="9284741" y="633679"/>
                  <a:pt x="9284741" y="628193"/>
                </a:cubicBezTo>
                <a:cubicBezTo>
                  <a:pt x="9284741" y="622706"/>
                  <a:pt x="9284741" y="616610"/>
                  <a:pt x="9284741" y="609905"/>
                </a:cubicBezTo>
                <a:lnTo>
                  <a:pt x="9284741" y="572414"/>
                </a:lnTo>
                <a:cubicBezTo>
                  <a:pt x="9284741" y="565709"/>
                  <a:pt x="9284741" y="559917"/>
                  <a:pt x="9284741" y="555041"/>
                </a:cubicBezTo>
                <a:cubicBezTo>
                  <a:pt x="9284741" y="550164"/>
                  <a:pt x="9285046" y="545592"/>
                  <a:pt x="9285655" y="541325"/>
                </a:cubicBezTo>
                <a:cubicBezTo>
                  <a:pt x="9286875" y="536448"/>
                  <a:pt x="9289922" y="532790"/>
                  <a:pt x="9294799" y="530352"/>
                </a:cubicBezTo>
                <a:cubicBezTo>
                  <a:pt x="9308210" y="523646"/>
                  <a:pt x="9322384" y="519379"/>
                  <a:pt x="9337318" y="517550"/>
                </a:cubicBezTo>
                <a:cubicBezTo>
                  <a:pt x="9352254" y="515721"/>
                  <a:pt x="9367037" y="514807"/>
                  <a:pt x="9381667" y="514807"/>
                </a:cubicBezTo>
                <a:cubicBezTo>
                  <a:pt x="9388373" y="514807"/>
                  <a:pt x="9396755" y="515112"/>
                  <a:pt x="9406813" y="515721"/>
                </a:cubicBezTo>
                <a:cubicBezTo>
                  <a:pt x="9416871" y="516331"/>
                  <a:pt x="9427235" y="517703"/>
                  <a:pt x="9437902" y="519836"/>
                </a:cubicBezTo>
                <a:cubicBezTo>
                  <a:pt x="9448571" y="521970"/>
                  <a:pt x="9458172" y="525170"/>
                  <a:pt x="9466706" y="529437"/>
                </a:cubicBezTo>
                <a:cubicBezTo>
                  <a:pt x="9475241" y="533705"/>
                  <a:pt x="9481032" y="539191"/>
                  <a:pt x="9484079" y="545897"/>
                </a:cubicBezTo>
                <a:lnTo>
                  <a:pt x="9484079" y="566928"/>
                </a:lnTo>
                <a:lnTo>
                  <a:pt x="9484079" y="586130"/>
                </a:lnTo>
                <a:cubicBezTo>
                  <a:pt x="9484079" y="598322"/>
                  <a:pt x="9483623" y="615696"/>
                  <a:pt x="9482708" y="638251"/>
                </a:cubicBezTo>
                <a:cubicBezTo>
                  <a:pt x="9481794" y="660806"/>
                  <a:pt x="9479508" y="684123"/>
                  <a:pt x="9475850" y="708203"/>
                </a:cubicBezTo>
                <a:cubicBezTo>
                  <a:pt x="9472192" y="732282"/>
                  <a:pt x="9467011" y="754532"/>
                  <a:pt x="9460305" y="774954"/>
                </a:cubicBezTo>
                <a:cubicBezTo>
                  <a:pt x="9453600" y="795375"/>
                  <a:pt x="9444456" y="809244"/>
                  <a:pt x="9432873" y="816559"/>
                </a:cubicBezTo>
                <a:cubicBezTo>
                  <a:pt x="9405441" y="826313"/>
                  <a:pt x="9376943" y="833018"/>
                  <a:pt x="9347377" y="836676"/>
                </a:cubicBezTo>
                <a:cubicBezTo>
                  <a:pt x="9317812" y="840333"/>
                  <a:pt x="9288704" y="842162"/>
                  <a:pt x="9260051" y="842162"/>
                </a:cubicBezTo>
                <a:cubicBezTo>
                  <a:pt x="9209455" y="842162"/>
                  <a:pt x="9166479" y="834390"/>
                  <a:pt x="9131121" y="818845"/>
                </a:cubicBezTo>
                <a:cubicBezTo>
                  <a:pt x="9095765" y="803300"/>
                  <a:pt x="9066961" y="781659"/>
                  <a:pt x="9044710" y="753923"/>
                </a:cubicBezTo>
                <a:cubicBezTo>
                  <a:pt x="9022460" y="726186"/>
                  <a:pt x="9006306" y="693267"/>
                  <a:pt x="8996247" y="655167"/>
                </a:cubicBezTo>
                <a:cubicBezTo>
                  <a:pt x="8986189" y="617067"/>
                  <a:pt x="8981160" y="575462"/>
                  <a:pt x="8981160" y="530352"/>
                </a:cubicBezTo>
                <a:cubicBezTo>
                  <a:pt x="8981160" y="482803"/>
                  <a:pt x="8986951" y="437845"/>
                  <a:pt x="8998533" y="395478"/>
                </a:cubicBezTo>
                <a:cubicBezTo>
                  <a:pt x="9010116" y="353111"/>
                  <a:pt x="9027794" y="315773"/>
                  <a:pt x="9051568" y="283464"/>
                </a:cubicBezTo>
                <a:cubicBezTo>
                  <a:pt x="9075343" y="251155"/>
                  <a:pt x="9105671" y="225552"/>
                  <a:pt x="9142551" y="206654"/>
                </a:cubicBezTo>
                <a:cubicBezTo>
                  <a:pt x="9179432" y="187757"/>
                  <a:pt x="9223171" y="178308"/>
                  <a:pt x="9273767" y="178308"/>
                </a:cubicBezTo>
                <a:close/>
                <a:moveTo>
                  <a:pt x="1110843" y="178308"/>
                </a:moveTo>
                <a:cubicBezTo>
                  <a:pt x="1142542" y="178308"/>
                  <a:pt x="1175613" y="183032"/>
                  <a:pt x="1210055" y="192481"/>
                </a:cubicBezTo>
                <a:cubicBezTo>
                  <a:pt x="1244498" y="201930"/>
                  <a:pt x="1274216" y="217017"/>
                  <a:pt x="1299210" y="237744"/>
                </a:cubicBezTo>
                <a:cubicBezTo>
                  <a:pt x="1310182" y="246888"/>
                  <a:pt x="1316583" y="254203"/>
                  <a:pt x="1318412" y="259689"/>
                </a:cubicBezTo>
                <a:cubicBezTo>
                  <a:pt x="1320240" y="267005"/>
                  <a:pt x="1316888" y="280111"/>
                  <a:pt x="1308353" y="299009"/>
                </a:cubicBezTo>
                <a:cubicBezTo>
                  <a:pt x="1297990" y="320954"/>
                  <a:pt x="1286561" y="342595"/>
                  <a:pt x="1274063" y="363931"/>
                </a:cubicBezTo>
                <a:cubicBezTo>
                  <a:pt x="1261566" y="385267"/>
                  <a:pt x="1248308" y="405993"/>
                  <a:pt x="1234287" y="426110"/>
                </a:cubicBezTo>
                <a:lnTo>
                  <a:pt x="1234287" y="435254"/>
                </a:lnTo>
                <a:cubicBezTo>
                  <a:pt x="1232459" y="433425"/>
                  <a:pt x="1227886" y="429768"/>
                  <a:pt x="1220571" y="424281"/>
                </a:cubicBezTo>
                <a:cubicBezTo>
                  <a:pt x="1208379" y="415137"/>
                  <a:pt x="1193444" y="405993"/>
                  <a:pt x="1175765" y="396849"/>
                </a:cubicBezTo>
                <a:cubicBezTo>
                  <a:pt x="1158087" y="387705"/>
                  <a:pt x="1141324" y="383133"/>
                  <a:pt x="1125473" y="383133"/>
                </a:cubicBezTo>
                <a:cubicBezTo>
                  <a:pt x="1112672" y="383133"/>
                  <a:pt x="1102157" y="386486"/>
                  <a:pt x="1093927" y="393192"/>
                </a:cubicBezTo>
                <a:cubicBezTo>
                  <a:pt x="1085697" y="399897"/>
                  <a:pt x="1079144" y="408279"/>
                  <a:pt x="1074267" y="418338"/>
                </a:cubicBezTo>
                <a:cubicBezTo>
                  <a:pt x="1069391" y="428396"/>
                  <a:pt x="1066037" y="439369"/>
                  <a:pt x="1064209" y="451256"/>
                </a:cubicBezTo>
                <a:cubicBezTo>
                  <a:pt x="1062380" y="463143"/>
                  <a:pt x="1061161" y="474269"/>
                  <a:pt x="1060551" y="484632"/>
                </a:cubicBezTo>
                <a:cubicBezTo>
                  <a:pt x="1059941" y="493166"/>
                  <a:pt x="1059636" y="501396"/>
                  <a:pt x="1059636" y="509321"/>
                </a:cubicBezTo>
                <a:cubicBezTo>
                  <a:pt x="1059636" y="517245"/>
                  <a:pt x="1059636" y="524561"/>
                  <a:pt x="1059636" y="531266"/>
                </a:cubicBezTo>
                <a:cubicBezTo>
                  <a:pt x="1059636" y="537972"/>
                  <a:pt x="1060094" y="548945"/>
                  <a:pt x="1061008" y="564185"/>
                </a:cubicBezTo>
                <a:cubicBezTo>
                  <a:pt x="1061923" y="579425"/>
                  <a:pt x="1063904" y="594665"/>
                  <a:pt x="1066952" y="609905"/>
                </a:cubicBezTo>
                <a:cubicBezTo>
                  <a:pt x="1070000" y="625145"/>
                  <a:pt x="1074572" y="638556"/>
                  <a:pt x="1080668" y="650138"/>
                </a:cubicBezTo>
                <a:cubicBezTo>
                  <a:pt x="1086764" y="661721"/>
                  <a:pt x="1094994" y="667512"/>
                  <a:pt x="1105357" y="667512"/>
                </a:cubicBezTo>
                <a:cubicBezTo>
                  <a:pt x="1111453" y="667512"/>
                  <a:pt x="1115415" y="665988"/>
                  <a:pt x="1117244" y="662940"/>
                </a:cubicBezTo>
                <a:cubicBezTo>
                  <a:pt x="1118463" y="660501"/>
                  <a:pt x="1119682" y="654101"/>
                  <a:pt x="1120902" y="643737"/>
                </a:cubicBezTo>
                <a:cubicBezTo>
                  <a:pt x="1121512" y="638861"/>
                  <a:pt x="1121816" y="633679"/>
                  <a:pt x="1121816" y="628193"/>
                </a:cubicBezTo>
                <a:cubicBezTo>
                  <a:pt x="1121816" y="622706"/>
                  <a:pt x="1121816" y="616610"/>
                  <a:pt x="1121816" y="609905"/>
                </a:cubicBezTo>
                <a:lnTo>
                  <a:pt x="1121816" y="572414"/>
                </a:lnTo>
                <a:cubicBezTo>
                  <a:pt x="1121816" y="565709"/>
                  <a:pt x="1121816" y="559917"/>
                  <a:pt x="1121816" y="555041"/>
                </a:cubicBezTo>
                <a:cubicBezTo>
                  <a:pt x="1121816" y="550164"/>
                  <a:pt x="1122120" y="545592"/>
                  <a:pt x="1122730" y="541325"/>
                </a:cubicBezTo>
                <a:cubicBezTo>
                  <a:pt x="1123949" y="536448"/>
                  <a:pt x="1126998" y="532790"/>
                  <a:pt x="1131874" y="530352"/>
                </a:cubicBezTo>
                <a:cubicBezTo>
                  <a:pt x="1145285" y="523646"/>
                  <a:pt x="1159458" y="519379"/>
                  <a:pt x="1174394" y="517550"/>
                </a:cubicBezTo>
                <a:cubicBezTo>
                  <a:pt x="1189329" y="515721"/>
                  <a:pt x="1204112" y="514807"/>
                  <a:pt x="1218742" y="514807"/>
                </a:cubicBezTo>
                <a:cubicBezTo>
                  <a:pt x="1225448" y="514807"/>
                  <a:pt x="1233830" y="515112"/>
                  <a:pt x="1243888" y="515721"/>
                </a:cubicBezTo>
                <a:cubicBezTo>
                  <a:pt x="1253946" y="516331"/>
                  <a:pt x="1264310" y="517703"/>
                  <a:pt x="1274978" y="519836"/>
                </a:cubicBezTo>
                <a:cubicBezTo>
                  <a:pt x="1285646" y="521970"/>
                  <a:pt x="1295247" y="525170"/>
                  <a:pt x="1303781" y="529437"/>
                </a:cubicBezTo>
                <a:cubicBezTo>
                  <a:pt x="1312316" y="533705"/>
                  <a:pt x="1318108" y="539191"/>
                  <a:pt x="1321155" y="545897"/>
                </a:cubicBezTo>
                <a:lnTo>
                  <a:pt x="1321155" y="566928"/>
                </a:lnTo>
                <a:lnTo>
                  <a:pt x="1321155" y="586130"/>
                </a:lnTo>
                <a:cubicBezTo>
                  <a:pt x="1321155" y="598322"/>
                  <a:pt x="1320698" y="615696"/>
                  <a:pt x="1319783" y="638251"/>
                </a:cubicBezTo>
                <a:cubicBezTo>
                  <a:pt x="1318869" y="660806"/>
                  <a:pt x="1316583" y="684123"/>
                  <a:pt x="1312926" y="708203"/>
                </a:cubicBezTo>
                <a:cubicBezTo>
                  <a:pt x="1309268" y="732282"/>
                  <a:pt x="1304086" y="754532"/>
                  <a:pt x="1297381" y="774954"/>
                </a:cubicBezTo>
                <a:cubicBezTo>
                  <a:pt x="1290675" y="795375"/>
                  <a:pt x="1281531" y="809244"/>
                  <a:pt x="1269949" y="816559"/>
                </a:cubicBezTo>
                <a:cubicBezTo>
                  <a:pt x="1242517" y="826313"/>
                  <a:pt x="1214018" y="833018"/>
                  <a:pt x="1184452" y="836676"/>
                </a:cubicBezTo>
                <a:cubicBezTo>
                  <a:pt x="1154886" y="840333"/>
                  <a:pt x="1125778" y="842162"/>
                  <a:pt x="1097127" y="842162"/>
                </a:cubicBezTo>
                <a:cubicBezTo>
                  <a:pt x="1046530" y="842162"/>
                  <a:pt x="1003553" y="834390"/>
                  <a:pt x="968197" y="818845"/>
                </a:cubicBezTo>
                <a:cubicBezTo>
                  <a:pt x="932840" y="803300"/>
                  <a:pt x="904037" y="781659"/>
                  <a:pt x="881786" y="753923"/>
                </a:cubicBezTo>
                <a:cubicBezTo>
                  <a:pt x="859535" y="726186"/>
                  <a:pt x="843381" y="693267"/>
                  <a:pt x="833323" y="655167"/>
                </a:cubicBezTo>
                <a:cubicBezTo>
                  <a:pt x="823264" y="617067"/>
                  <a:pt x="818235" y="575462"/>
                  <a:pt x="818235" y="530352"/>
                </a:cubicBezTo>
                <a:cubicBezTo>
                  <a:pt x="818235" y="482803"/>
                  <a:pt x="824027" y="437845"/>
                  <a:pt x="835609" y="395478"/>
                </a:cubicBezTo>
                <a:cubicBezTo>
                  <a:pt x="847191" y="353111"/>
                  <a:pt x="864870" y="315773"/>
                  <a:pt x="888644" y="283464"/>
                </a:cubicBezTo>
                <a:cubicBezTo>
                  <a:pt x="912418" y="251155"/>
                  <a:pt x="942746" y="225552"/>
                  <a:pt x="979626" y="206654"/>
                </a:cubicBezTo>
                <a:cubicBezTo>
                  <a:pt x="1016508" y="187757"/>
                  <a:pt x="1060246" y="178308"/>
                  <a:pt x="1110843" y="178308"/>
                </a:cubicBezTo>
                <a:close/>
                <a:moveTo>
                  <a:pt x="4301489" y="176479"/>
                </a:moveTo>
                <a:cubicBezTo>
                  <a:pt x="4316729" y="176479"/>
                  <a:pt x="4330750" y="177393"/>
                  <a:pt x="4343552" y="179222"/>
                </a:cubicBezTo>
                <a:cubicBezTo>
                  <a:pt x="4342333" y="210312"/>
                  <a:pt x="4341418" y="240792"/>
                  <a:pt x="4340809" y="270662"/>
                </a:cubicBezTo>
                <a:cubicBezTo>
                  <a:pt x="4340199" y="300533"/>
                  <a:pt x="4339894" y="330403"/>
                  <a:pt x="4339894" y="360273"/>
                </a:cubicBezTo>
                <a:cubicBezTo>
                  <a:pt x="4339894" y="411480"/>
                  <a:pt x="4340504" y="462229"/>
                  <a:pt x="4341723" y="512521"/>
                </a:cubicBezTo>
                <a:cubicBezTo>
                  <a:pt x="4342942" y="562813"/>
                  <a:pt x="4346905" y="613257"/>
                  <a:pt x="4353610" y="663854"/>
                </a:cubicBezTo>
                <a:cubicBezTo>
                  <a:pt x="4360316" y="666902"/>
                  <a:pt x="4367326" y="667817"/>
                  <a:pt x="4374641" y="666597"/>
                </a:cubicBezTo>
                <a:cubicBezTo>
                  <a:pt x="4382566" y="665378"/>
                  <a:pt x="4389576" y="663549"/>
                  <a:pt x="4395673" y="661111"/>
                </a:cubicBezTo>
                <a:cubicBezTo>
                  <a:pt x="4392015" y="597103"/>
                  <a:pt x="4388967" y="533552"/>
                  <a:pt x="4386529" y="470459"/>
                </a:cubicBezTo>
                <a:cubicBezTo>
                  <a:pt x="4384090" y="407365"/>
                  <a:pt x="4382871" y="343814"/>
                  <a:pt x="4382871" y="279806"/>
                </a:cubicBezTo>
                <a:cubicBezTo>
                  <a:pt x="4382871" y="254813"/>
                  <a:pt x="4383786" y="234696"/>
                  <a:pt x="4385614" y="219456"/>
                </a:cubicBezTo>
                <a:cubicBezTo>
                  <a:pt x="4387443" y="203606"/>
                  <a:pt x="4390186" y="194462"/>
                  <a:pt x="4393844" y="192024"/>
                </a:cubicBezTo>
                <a:lnTo>
                  <a:pt x="4398416" y="196596"/>
                </a:lnTo>
                <a:cubicBezTo>
                  <a:pt x="4406950" y="190500"/>
                  <a:pt x="4418685" y="186385"/>
                  <a:pt x="4433620" y="184251"/>
                </a:cubicBezTo>
                <a:cubicBezTo>
                  <a:pt x="4448555" y="182118"/>
                  <a:pt x="4461204" y="181051"/>
                  <a:pt x="4471568" y="181051"/>
                </a:cubicBezTo>
                <a:cubicBezTo>
                  <a:pt x="4477664" y="181051"/>
                  <a:pt x="4488637" y="181356"/>
                  <a:pt x="4504486" y="181966"/>
                </a:cubicBezTo>
                <a:cubicBezTo>
                  <a:pt x="4520336" y="182575"/>
                  <a:pt x="4537100" y="183489"/>
                  <a:pt x="4554779" y="184709"/>
                </a:cubicBezTo>
                <a:cubicBezTo>
                  <a:pt x="4572456" y="185928"/>
                  <a:pt x="4588763" y="187452"/>
                  <a:pt x="4603699" y="189281"/>
                </a:cubicBezTo>
                <a:cubicBezTo>
                  <a:pt x="4618633" y="191110"/>
                  <a:pt x="4628235" y="193548"/>
                  <a:pt x="4632502" y="196596"/>
                </a:cubicBezTo>
                <a:cubicBezTo>
                  <a:pt x="4633721" y="200254"/>
                  <a:pt x="4634331" y="210922"/>
                  <a:pt x="4634331" y="228600"/>
                </a:cubicBezTo>
                <a:cubicBezTo>
                  <a:pt x="4634331" y="237744"/>
                  <a:pt x="4634331" y="248259"/>
                  <a:pt x="4634331" y="260147"/>
                </a:cubicBezTo>
                <a:cubicBezTo>
                  <a:pt x="4634331" y="272034"/>
                  <a:pt x="4634026" y="284988"/>
                  <a:pt x="4633417" y="299009"/>
                </a:cubicBezTo>
                <a:cubicBezTo>
                  <a:pt x="4632807" y="327050"/>
                  <a:pt x="4631892" y="359054"/>
                  <a:pt x="4630673" y="395021"/>
                </a:cubicBezTo>
                <a:cubicBezTo>
                  <a:pt x="4630064" y="412699"/>
                  <a:pt x="4629454" y="430530"/>
                  <a:pt x="4628845" y="448513"/>
                </a:cubicBezTo>
                <a:cubicBezTo>
                  <a:pt x="4628235" y="466496"/>
                  <a:pt x="4627320" y="484632"/>
                  <a:pt x="4626102" y="502920"/>
                </a:cubicBezTo>
                <a:cubicBezTo>
                  <a:pt x="4624882" y="521208"/>
                  <a:pt x="4623968" y="539496"/>
                  <a:pt x="4623358" y="557784"/>
                </a:cubicBezTo>
                <a:cubicBezTo>
                  <a:pt x="4622749" y="576072"/>
                  <a:pt x="4621834" y="594055"/>
                  <a:pt x="4620615" y="611733"/>
                </a:cubicBezTo>
                <a:cubicBezTo>
                  <a:pt x="4618786" y="645871"/>
                  <a:pt x="4616957" y="678180"/>
                  <a:pt x="4615129" y="708660"/>
                </a:cubicBezTo>
                <a:cubicBezTo>
                  <a:pt x="4613300" y="737311"/>
                  <a:pt x="4611471" y="761390"/>
                  <a:pt x="4609642" y="780897"/>
                </a:cubicBezTo>
                <a:cubicBezTo>
                  <a:pt x="4608423" y="790651"/>
                  <a:pt x="4607661" y="798423"/>
                  <a:pt x="4607356" y="804215"/>
                </a:cubicBezTo>
                <a:cubicBezTo>
                  <a:pt x="4607051" y="810006"/>
                  <a:pt x="4606594" y="814121"/>
                  <a:pt x="4605985" y="816559"/>
                </a:cubicBezTo>
                <a:cubicBezTo>
                  <a:pt x="4602327" y="820826"/>
                  <a:pt x="4596688" y="824331"/>
                  <a:pt x="4589068" y="827075"/>
                </a:cubicBezTo>
                <a:cubicBezTo>
                  <a:pt x="4581448" y="829818"/>
                  <a:pt x="4572914" y="831951"/>
                  <a:pt x="4563465" y="833475"/>
                </a:cubicBezTo>
                <a:cubicBezTo>
                  <a:pt x="4554016" y="834999"/>
                  <a:pt x="4544720" y="836066"/>
                  <a:pt x="4535575" y="836676"/>
                </a:cubicBezTo>
                <a:cubicBezTo>
                  <a:pt x="4526431" y="837285"/>
                  <a:pt x="4518812" y="837590"/>
                  <a:pt x="4512715" y="837590"/>
                </a:cubicBezTo>
                <a:cubicBezTo>
                  <a:pt x="4496866" y="837590"/>
                  <a:pt x="4480559" y="836371"/>
                  <a:pt x="4463795" y="833933"/>
                </a:cubicBezTo>
                <a:cubicBezTo>
                  <a:pt x="4447031" y="831494"/>
                  <a:pt x="4431029" y="827227"/>
                  <a:pt x="4415789" y="821131"/>
                </a:cubicBezTo>
                <a:cubicBezTo>
                  <a:pt x="4415180" y="819912"/>
                  <a:pt x="4414266" y="817169"/>
                  <a:pt x="4413046" y="812901"/>
                </a:cubicBezTo>
                <a:lnTo>
                  <a:pt x="4410303" y="799185"/>
                </a:lnTo>
                <a:cubicBezTo>
                  <a:pt x="4403597" y="801624"/>
                  <a:pt x="4396282" y="804215"/>
                  <a:pt x="4388357" y="806958"/>
                </a:cubicBezTo>
                <a:cubicBezTo>
                  <a:pt x="4380433" y="809701"/>
                  <a:pt x="4372203" y="812901"/>
                  <a:pt x="4363669" y="816559"/>
                </a:cubicBezTo>
                <a:cubicBezTo>
                  <a:pt x="4330141" y="830580"/>
                  <a:pt x="4295393" y="837590"/>
                  <a:pt x="4259427" y="837590"/>
                </a:cubicBezTo>
                <a:cubicBezTo>
                  <a:pt x="4235043" y="837590"/>
                  <a:pt x="4213860" y="833323"/>
                  <a:pt x="4195876" y="824789"/>
                </a:cubicBezTo>
                <a:cubicBezTo>
                  <a:pt x="4177893" y="816254"/>
                  <a:pt x="4163720" y="800405"/>
                  <a:pt x="4153357" y="777240"/>
                </a:cubicBezTo>
                <a:cubicBezTo>
                  <a:pt x="4143603" y="754685"/>
                  <a:pt x="4135374" y="729843"/>
                  <a:pt x="4128668" y="702716"/>
                </a:cubicBezTo>
                <a:cubicBezTo>
                  <a:pt x="4121962" y="675589"/>
                  <a:pt x="4116628" y="647852"/>
                  <a:pt x="4112665" y="619506"/>
                </a:cubicBezTo>
                <a:cubicBezTo>
                  <a:pt x="4108703" y="591159"/>
                  <a:pt x="4105807" y="562813"/>
                  <a:pt x="4103979" y="534467"/>
                </a:cubicBezTo>
                <a:cubicBezTo>
                  <a:pt x="4102150" y="506120"/>
                  <a:pt x="4100626" y="479450"/>
                  <a:pt x="4099407" y="454457"/>
                </a:cubicBezTo>
                <a:cubicBezTo>
                  <a:pt x="4098188" y="433121"/>
                  <a:pt x="4097578" y="412242"/>
                  <a:pt x="4097578" y="391820"/>
                </a:cubicBezTo>
                <a:cubicBezTo>
                  <a:pt x="4097578" y="371399"/>
                  <a:pt x="4097883" y="351129"/>
                  <a:pt x="4098492" y="331013"/>
                </a:cubicBezTo>
                <a:cubicBezTo>
                  <a:pt x="4099102" y="310896"/>
                  <a:pt x="4100017" y="291693"/>
                  <a:pt x="4101236" y="273405"/>
                </a:cubicBezTo>
                <a:cubicBezTo>
                  <a:pt x="4102455" y="255117"/>
                  <a:pt x="4103979" y="237744"/>
                  <a:pt x="4105807" y="221285"/>
                </a:cubicBezTo>
                <a:cubicBezTo>
                  <a:pt x="4111294" y="214579"/>
                  <a:pt x="4122572" y="208483"/>
                  <a:pt x="4139640" y="202997"/>
                </a:cubicBezTo>
                <a:cubicBezTo>
                  <a:pt x="4156710" y="197510"/>
                  <a:pt x="4175302" y="192786"/>
                  <a:pt x="4195419" y="188823"/>
                </a:cubicBezTo>
                <a:cubicBezTo>
                  <a:pt x="4215536" y="184861"/>
                  <a:pt x="4235500" y="181813"/>
                  <a:pt x="4255312" y="179680"/>
                </a:cubicBezTo>
                <a:cubicBezTo>
                  <a:pt x="4275124" y="177546"/>
                  <a:pt x="4290516" y="176479"/>
                  <a:pt x="4301489" y="176479"/>
                </a:cubicBezTo>
                <a:close/>
                <a:moveTo>
                  <a:pt x="5995948" y="71323"/>
                </a:moveTo>
                <a:cubicBezTo>
                  <a:pt x="6003873" y="70713"/>
                  <a:pt x="6009969" y="71628"/>
                  <a:pt x="6014237" y="74066"/>
                </a:cubicBezTo>
                <a:cubicBezTo>
                  <a:pt x="6015456" y="75286"/>
                  <a:pt x="6017285" y="76810"/>
                  <a:pt x="6019723" y="78638"/>
                </a:cubicBezTo>
                <a:cubicBezTo>
                  <a:pt x="6022161" y="80467"/>
                  <a:pt x="6024600" y="82905"/>
                  <a:pt x="6027038" y="85954"/>
                </a:cubicBezTo>
                <a:lnTo>
                  <a:pt x="6032525" y="90525"/>
                </a:lnTo>
                <a:cubicBezTo>
                  <a:pt x="6035573" y="93573"/>
                  <a:pt x="6038925" y="96926"/>
                  <a:pt x="6042583" y="100584"/>
                </a:cubicBezTo>
                <a:cubicBezTo>
                  <a:pt x="6046241" y="104241"/>
                  <a:pt x="6049898" y="108509"/>
                  <a:pt x="6053556" y="113385"/>
                </a:cubicBezTo>
                <a:cubicBezTo>
                  <a:pt x="6058433" y="118872"/>
                  <a:pt x="6062700" y="124815"/>
                  <a:pt x="6066357" y="131216"/>
                </a:cubicBezTo>
                <a:cubicBezTo>
                  <a:pt x="6070015" y="137617"/>
                  <a:pt x="6073977" y="144170"/>
                  <a:pt x="6078245" y="150876"/>
                </a:cubicBezTo>
                <a:cubicBezTo>
                  <a:pt x="6085559" y="166725"/>
                  <a:pt x="6087693" y="181966"/>
                  <a:pt x="6084645" y="196596"/>
                </a:cubicBezTo>
                <a:cubicBezTo>
                  <a:pt x="6080988" y="212446"/>
                  <a:pt x="6070625" y="227076"/>
                  <a:pt x="6053556" y="240487"/>
                </a:cubicBezTo>
                <a:cubicBezTo>
                  <a:pt x="6045021" y="247192"/>
                  <a:pt x="6037097" y="253136"/>
                  <a:pt x="6029781" y="258318"/>
                </a:cubicBezTo>
                <a:cubicBezTo>
                  <a:pt x="6022467" y="263499"/>
                  <a:pt x="6013932" y="267919"/>
                  <a:pt x="6004178" y="271577"/>
                </a:cubicBezTo>
                <a:cubicBezTo>
                  <a:pt x="6012103" y="281330"/>
                  <a:pt x="6018809" y="291693"/>
                  <a:pt x="6024295" y="302666"/>
                </a:cubicBezTo>
                <a:cubicBezTo>
                  <a:pt x="6029781" y="313639"/>
                  <a:pt x="6034658" y="325221"/>
                  <a:pt x="6038925" y="337413"/>
                </a:cubicBezTo>
                <a:cubicBezTo>
                  <a:pt x="6049289" y="370332"/>
                  <a:pt x="6054470" y="405079"/>
                  <a:pt x="6054470" y="441655"/>
                </a:cubicBezTo>
                <a:cubicBezTo>
                  <a:pt x="6054470" y="472135"/>
                  <a:pt x="6053709" y="499872"/>
                  <a:pt x="6052185" y="524865"/>
                </a:cubicBezTo>
                <a:cubicBezTo>
                  <a:pt x="6050660" y="549859"/>
                  <a:pt x="6048374" y="572719"/>
                  <a:pt x="6045326" y="593445"/>
                </a:cubicBezTo>
                <a:cubicBezTo>
                  <a:pt x="6039231" y="634289"/>
                  <a:pt x="6031001" y="668121"/>
                  <a:pt x="6020637" y="694944"/>
                </a:cubicBezTo>
                <a:cubicBezTo>
                  <a:pt x="6010275" y="721766"/>
                  <a:pt x="5999301" y="742493"/>
                  <a:pt x="5987719" y="757123"/>
                </a:cubicBezTo>
                <a:cubicBezTo>
                  <a:pt x="5974917" y="772363"/>
                  <a:pt x="5963945" y="783945"/>
                  <a:pt x="5954801" y="791870"/>
                </a:cubicBezTo>
                <a:cubicBezTo>
                  <a:pt x="5939561" y="804062"/>
                  <a:pt x="5916701" y="813816"/>
                  <a:pt x="5886221" y="821131"/>
                </a:cubicBezTo>
                <a:cubicBezTo>
                  <a:pt x="5855131" y="828446"/>
                  <a:pt x="5820689" y="832104"/>
                  <a:pt x="5782893" y="832104"/>
                </a:cubicBezTo>
                <a:lnTo>
                  <a:pt x="5781979" y="833018"/>
                </a:lnTo>
                <a:cubicBezTo>
                  <a:pt x="5744793" y="833018"/>
                  <a:pt x="5710961" y="829361"/>
                  <a:pt x="5680481" y="822045"/>
                </a:cubicBezTo>
                <a:cubicBezTo>
                  <a:pt x="5650610" y="814730"/>
                  <a:pt x="5628055" y="804977"/>
                  <a:pt x="5612815" y="792785"/>
                </a:cubicBezTo>
                <a:cubicBezTo>
                  <a:pt x="5603671" y="784860"/>
                  <a:pt x="5592698" y="773277"/>
                  <a:pt x="5579897" y="758037"/>
                </a:cubicBezTo>
                <a:cubicBezTo>
                  <a:pt x="5568314" y="743407"/>
                  <a:pt x="5557341" y="722681"/>
                  <a:pt x="5546978" y="695858"/>
                </a:cubicBezTo>
                <a:cubicBezTo>
                  <a:pt x="5537225" y="669036"/>
                  <a:pt x="5528995" y="635203"/>
                  <a:pt x="5522289" y="594360"/>
                </a:cubicBezTo>
                <a:cubicBezTo>
                  <a:pt x="5519241" y="573633"/>
                  <a:pt x="5516955" y="550621"/>
                  <a:pt x="5515431" y="525323"/>
                </a:cubicBezTo>
                <a:cubicBezTo>
                  <a:pt x="5513907" y="500024"/>
                  <a:pt x="5513145" y="472135"/>
                  <a:pt x="5513145" y="441655"/>
                </a:cubicBezTo>
                <a:cubicBezTo>
                  <a:pt x="5513145" y="405079"/>
                  <a:pt x="5518327" y="370332"/>
                  <a:pt x="5528690" y="337413"/>
                </a:cubicBezTo>
                <a:cubicBezTo>
                  <a:pt x="5538443" y="305714"/>
                  <a:pt x="5554598" y="278282"/>
                  <a:pt x="5577153" y="255117"/>
                </a:cubicBezTo>
                <a:cubicBezTo>
                  <a:pt x="5599099" y="231953"/>
                  <a:pt x="5627141" y="213970"/>
                  <a:pt x="5661278" y="201168"/>
                </a:cubicBezTo>
                <a:cubicBezTo>
                  <a:pt x="5695416" y="188366"/>
                  <a:pt x="5736259" y="181966"/>
                  <a:pt x="5783807" y="181966"/>
                </a:cubicBezTo>
                <a:cubicBezTo>
                  <a:pt x="5831967" y="181966"/>
                  <a:pt x="5872809" y="188366"/>
                  <a:pt x="5906337" y="201168"/>
                </a:cubicBezTo>
                <a:cubicBezTo>
                  <a:pt x="5907557" y="202387"/>
                  <a:pt x="5909081" y="202997"/>
                  <a:pt x="5910909" y="202997"/>
                </a:cubicBezTo>
                <a:cubicBezTo>
                  <a:pt x="5935294" y="197510"/>
                  <a:pt x="5952972" y="190500"/>
                  <a:pt x="5963945" y="181966"/>
                </a:cubicBezTo>
                <a:cubicBezTo>
                  <a:pt x="5965164" y="180746"/>
                  <a:pt x="5966535" y="179222"/>
                  <a:pt x="5968059" y="177393"/>
                </a:cubicBezTo>
                <a:cubicBezTo>
                  <a:pt x="5969583" y="175565"/>
                  <a:pt x="5970955" y="173126"/>
                  <a:pt x="5972174" y="170078"/>
                </a:cubicBezTo>
                <a:cubicBezTo>
                  <a:pt x="5973393" y="167030"/>
                  <a:pt x="5973393" y="163373"/>
                  <a:pt x="5972174" y="159106"/>
                </a:cubicBezTo>
                <a:cubicBezTo>
                  <a:pt x="5969736" y="152400"/>
                  <a:pt x="5966079" y="145999"/>
                  <a:pt x="5961201" y="139903"/>
                </a:cubicBezTo>
                <a:cubicBezTo>
                  <a:pt x="5957543" y="136246"/>
                  <a:pt x="5952210" y="131826"/>
                  <a:pt x="5945199" y="126644"/>
                </a:cubicBezTo>
                <a:cubicBezTo>
                  <a:pt x="5938189" y="121463"/>
                  <a:pt x="5929503" y="115824"/>
                  <a:pt x="5919139" y="109728"/>
                </a:cubicBezTo>
                <a:cubicBezTo>
                  <a:pt x="5922187" y="104241"/>
                  <a:pt x="5925845" y="99365"/>
                  <a:pt x="5930111" y="95098"/>
                </a:cubicBezTo>
                <a:cubicBezTo>
                  <a:pt x="5934379" y="90830"/>
                  <a:pt x="5939561" y="87782"/>
                  <a:pt x="5945657" y="85954"/>
                </a:cubicBezTo>
                <a:lnTo>
                  <a:pt x="5944742" y="85954"/>
                </a:lnTo>
                <a:cubicBezTo>
                  <a:pt x="5949010" y="82905"/>
                  <a:pt x="5953277" y="80772"/>
                  <a:pt x="5957543" y="79553"/>
                </a:cubicBezTo>
                <a:cubicBezTo>
                  <a:pt x="5961811" y="78333"/>
                  <a:pt x="5965773" y="77114"/>
                  <a:pt x="5969431" y="75895"/>
                </a:cubicBezTo>
                <a:cubicBezTo>
                  <a:pt x="5973699" y="74676"/>
                  <a:pt x="5977965" y="73762"/>
                  <a:pt x="5982233" y="73152"/>
                </a:cubicBezTo>
                <a:cubicBezTo>
                  <a:pt x="5986500" y="72542"/>
                  <a:pt x="5991072" y="71933"/>
                  <a:pt x="5995948" y="71323"/>
                </a:cubicBezTo>
                <a:close/>
                <a:moveTo>
                  <a:pt x="8322716" y="60350"/>
                </a:moveTo>
                <a:cubicBezTo>
                  <a:pt x="8330641" y="59741"/>
                  <a:pt x="8336736" y="60655"/>
                  <a:pt x="8341004" y="63094"/>
                </a:cubicBezTo>
                <a:cubicBezTo>
                  <a:pt x="8342222" y="64313"/>
                  <a:pt x="8344051" y="65837"/>
                  <a:pt x="8346490" y="67665"/>
                </a:cubicBezTo>
                <a:cubicBezTo>
                  <a:pt x="8348929" y="69494"/>
                  <a:pt x="8351367" y="71933"/>
                  <a:pt x="8353805" y="74981"/>
                </a:cubicBezTo>
                <a:lnTo>
                  <a:pt x="8359292" y="79553"/>
                </a:lnTo>
                <a:cubicBezTo>
                  <a:pt x="8362339" y="82601"/>
                  <a:pt x="8365693" y="85954"/>
                  <a:pt x="8369350" y="89611"/>
                </a:cubicBezTo>
                <a:cubicBezTo>
                  <a:pt x="8373008" y="93269"/>
                  <a:pt x="8376665" y="97536"/>
                  <a:pt x="8380323" y="102413"/>
                </a:cubicBezTo>
                <a:cubicBezTo>
                  <a:pt x="8385199" y="107899"/>
                  <a:pt x="8389467" y="113843"/>
                  <a:pt x="8393125" y="120243"/>
                </a:cubicBezTo>
                <a:cubicBezTo>
                  <a:pt x="8396782" y="126644"/>
                  <a:pt x="8400744" y="133197"/>
                  <a:pt x="8405012" y="139903"/>
                </a:cubicBezTo>
                <a:cubicBezTo>
                  <a:pt x="8412327" y="155753"/>
                  <a:pt x="8414460" y="170993"/>
                  <a:pt x="8411412" y="185623"/>
                </a:cubicBezTo>
                <a:cubicBezTo>
                  <a:pt x="8407755" y="201473"/>
                  <a:pt x="8397392" y="216103"/>
                  <a:pt x="8380323" y="229514"/>
                </a:cubicBezTo>
                <a:cubicBezTo>
                  <a:pt x="8371789" y="236220"/>
                  <a:pt x="8363711" y="242316"/>
                  <a:pt x="8356091" y="247802"/>
                </a:cubicBezTo>
                <a:cubicBezTo>
                  <a:pt x="8348471" y="253289"/>
                  <a:pt x="8339785" y="257861"/>
                  <a:pt x="8330031" y="261518"/>
                </a:cubicBezTo>
                <a:cubicBezTo>
                  <a:pt x="8330031" y="269443"/>
                  <a:pt x="8329878" y="277215"/>
                  <a:pt x="8329574" y="284835"/>
                </a:cubicBezTo>
                <a:cubicBezTo>
                  <a:pt x="8329269" y="292455"/>
                  <a:pt x="8329116" y="300533"/>
                  <a:pt x="8329116" y="309067"/>
                </a:cubicBezTo>
                <a:cubicBezTo>
                  <a:pt x="8328506" y="323088"/>
                  <a:pt x="8328049" y="336499"/>
                  <a:pt x="8327745" y="349301"/>
                </a:cubicBezTo>
                <a:cubicBezTo>
                  <a:pt x="8327440" y="362102"/>
                  <a:pt x="8326983" y="377342"/>
                  <a:pt x="8326373" y="395021"/>
                </a:cubicBezTo>
                <a:cubicBezTo>
                  <a:pt x="8325764" y="412699"/>
                  <a:pt x="8325154" y="430530"/>
                  <a:pt x="8324544" y="448513"/>
                </a:cubicBezTo>
                <a:cubicBezTo>
                  <a:pt x="8323935" y="466496"/>
                  <a:pt x="8323020" y="484632"/>
                  <a:pt x="8321801" y="502920"/>
                </a:cubicBezTo>
                <a:cubicBezTo>
                  <a:pt x="8320582" y="521208"/>
                  <a:pt x="8319668" y="539496"/>
                  <a:pt x="8319058" y="557784"/>
                </a:cubicBezTo>
                <a:cubicBezTo>
                  <a:pt x="8318448" y="576072"/>
                  <a:pt x="8317534" y="594055"/>
                  <a:pt x="8316315" y="611733"/>
                </a:cubicBezTo>
                <a:cubicBezTo>
                  <a:pt x="8314486" y="645871"/>
                  <a:pt x="8312657" y="678180"/>
                  <a:pt x="8310828" y="708660"/>
                </a:cubicBezTo>
                <a:cubicBezTo>
                  <a:pt x="8308999" y="737311"/>
                  <a:pt x="8307171" y="761390"/>
                  <a:pt x="8305342" y="780897"/>
                </a:cubicBezTo>
                <a:cubicBezTo>
                  <a:pt x="8304123" y="790651"/>
                  <a:pt x="8303360" y="798423"/>
                  <a:pt x="8303056" y="804215"/>
                </a:cubicBezTo>
                <a:cubicBezTo>
                  <a:pt x="8302752" y="810006"/>
                  <a:pt x="8302294" y="814121"/>
                  <a:pt x="8301684" y="816559"/>
                </a:cubicBezTo>
                <a:cubicBezTo>
                  <a:pt x="8296808" y="822045"/>
                  <a:pt x="8287359" y="826617"/>
                  <a:pt x="8273338" y="830275"/>
                </a:cubicBezTo>
                <a:cubicBezTo>
                  <a:pt x="8266023" y="832104"/>
                  <a:pt x="8258251" y="833628"/>
                  <a:pt x="8250021" y="834847"/>
                </a:cubicBezTo>
                <a:cubicBezTo>
                  <a:pt x="8241791" y="836066"/>
                  <a:pt x="8232799" y="836981"/>
                  <a:pt x="8223046" y="837590"/>
                </a:cubicBezTo>
                <a:cubicBezTo>
                  <a:pt x="8204149" y="838200"/>
                  <a:pt x="8184641" y="837285"/>
                  <a:pt x="8164525" y="834847"/>
                </a:cubicBezTo>
                <a:cubicBezTo>
                  <a:pt x="8145017" y="832409"/>
                  <a:pt x="8127339" y="827837"/>
                  <a:pt x="8111489" y="821131"/>
                </a:cubicBezTo>
                <a:cubicBezTo>
                  <a:pt x="8110879" y="819912"/>
                  <a:pt x="8109965" y="817169"/>
                  <a:pt x="8108746" y="812901"/>
                </a:cubicBezTo>
                <a:lnTo>
                  <a:pt x="8106003" y="799185"/>
                </a:lnTo>
                <a:cubicBezTo>
                  <a:pt x="8099297" y="801624"/>
                  <a:pt x="8091982" y="804215"/>
                  <a:pt x="8084057" y="806958"/>
                </a:cubicBezTo>
                <a:cubicBezTo>
                  <a:pt x="8076133" y="809701"/>
                  <a:pt x="8067903" y="812901"/>
                  <a:pt x="8059368" y="816559"/>
                </a:cubicBezTo>
                <a:cubicBezTo>
                  <a:pt x="8042300" y="823874"/>
                  <a:pt x="8024011" y="829361"/>
                  <a:pt x="8004505" y="833018"/>
                </a:cubicBezTo>
                <a:cubicBezTo>
                  <a:pt x="7983778" y="836676"/>
                  <a:pt x="7963966" y="838200"/>
                  <a:pt x="7945068" y="837590"/>
                </a:cubicBezTo>
                <a:cubicBezTo>
                  <a:pt x="7924951" y="836981"/>
                  <a:pt x="7904835" y="831494"/>
                  <a:pt x="7884718" y="821131"/>
                </a:cubicBezTo>
                <a:cubicBezTo>
                  <a:pt x="7871307" y="814425"/>
                  <a:pt x="7859420" y="799795"/>
                  <a:pt x="7849057" y="777240"/>
                </a:cubicBezTo>
                <a:cubicBezTo>
                  <a:pt x="7838693" y="752856"/>
                  <a:pt x="7829855" y="724509"/>
                  <a:pt x="7822539" y="692201"/>
                </a:cubicBezTo>
                <a:cubicBezTo>
                  <a:pt x="7818881" y="675132"/>
                  <a:pt x="7815529" y="657301"/>
                  <a:pt x="7812481" y="638708"/>
                </a:cubicBezTo>
                <a:cubicBezTo>
                  <a:pt x="7809433" y="620115"/>
                  <a:pt x="7806689" y="600456"/>
                  <a:pt x="7804251" y="579729"/>
                </a:cubicBezTo>
                <a:cubicBezTo>
                  <a:pt x="7801813" y="559003"/>
                  <a:pt x="7799984" y="538277"/>
                  <a:pt x="7798765" y="517550"/>
                </a:cubicBezTo>
                <a:cubicBezTo>
                  <a:pt x="7797545" y="496824"/>
                  <a:pt x="7796326" y="475793"/>
                  <a:pt x="7795107" y="454457"/>
                </a:cubicBezTo>
                <a:cubicBezTo>
                  <a:pt x="7793887" y="433121"/>
                  <a:pt x="7793278" y="412242"/>
                  <a:pt x="7793278" y="391820"/>
                </a:cubicBezTo>
                <a:cubicBezTo>
                  <a:pt x="7793278" y="371399"/>
                  <a:pt x="7793583" y="351129"/>
                  <a:pt x="7794193" y="331013"/>
                </a:cubicBezTo>
                <a:cubicBezTo>
                  <a:pt x="7794802" y="310896"/>
                  <a:pt x="7795717" y="291693"/>
                  <a:pt x="7796935" y="273405"/>
                </a:cubicBezTo>
                <a:cubicBezTo>
                  <a:pt x="7798155" y="255117"/>
                  <a:pt x="7799679" y="237744"/>
                  <a:pt x="7801508" y="221285"/>
                </a:cubicBezTo>
                <a:cubicBezTo>
                  <a:pt x="7805775" y="216408"/>
                  <a:pt x="7816747" y="210617"/>
                  <a:pt x="7834426" y="203911"/>
                </a:cubicBezTo>
                <a:cubicBezTo>
                  <a:pt x="7851495" y="197815"/>
                  <a:pt x="7872221" y="192329"/>
                  <a:pt x="7896605" y="187452"/>
                </a:cubicBezTo>
                <a:cubicBezTo>
                  <a:pt x="7908797" y="185013"/>
                  <a:pt x="7920989" y="183032"/>
                  <a:pt x="7933181" y="181508"/>
                </a:cubicBezTo>
                <a:cubicBezTo>
                  <a:pt x="7945373" y="179984"/>
                  <a:pt x="7957871" y="178613"/>
                  <a:pt x="7970672" y="177393"/>
                </a:cubicBezTo>
                <a:cubicBezTo>
                  <a:pt x="7995055" y="175565"/>
                  <a:pt x="8017915" y="176174"/>
                  <a:pt x="8039251" y="179222"/>
                </a:cubicBezTo>
                <a:cubicBezTo>
                  <a:pt x="8038033" y="210312"/>
                  <a:pt x="8037118" y="240792"/>
                  <a:pt x="8036509" y="270662"/>
                </a:cubicBezTo>
                <a:cubicBezTo>
                  <a:pt x="8035899" y="300533"/>
                  <a:pt x="8035594" y="330403"/>
                  <a:pt x="8035594" y="360273"/>
                </a:cubicBezTo>
                <a:lnTo>
                  <a:pt x="8035594" y="437997"/>
                </a:lnTo>
                <a:cubicBezTo>
                  <a:pt x="8035594" y="452018"/>
                  <a:pt x="8035747" y="465582"/>
                  <a:pt x="8036051" y="478688"/>
                </a:cubicBezTo>
                <a:cubicBezTo>
                  <a:pt x="8036356" y="491795"/>
                  <a:pt x="8036813" y="505053"/>
                  <a:pt x="8037423" y="518465"/>
                </a:cubicBezTo>
                <a:cubicBezTo>
                  <a:pt x="8038033" y="531876"/>
                  <a:pt x="8038642" y="544982"/>
                  <a:pt x="8039251" y="557784"/>
                </a:cubicBezTo>
                <a:cubicBezTo>
                  <a:pt x="8039861" y="570585"/>
                  <a:pt x="8040775" y="583082"/>
                  <a:pt x="8041995" y="595274"/>
                </a:cubicBezTo>
                <a:cubicBezTo>
                  <a:pt x="8043214" y="607466"/>
                  <a:pt x="8044433" y="619353"/>
                  <a:pt x="8045652" y="630936"/>
                </a:cubicBezTo>
                <a:cubicBezTo>
                  <a:pt x="8046872" y="642518"/>
                  <a:pt x="8048091" y="653491"/>
                  <a:pt x="8049310" y="663854"/>
                </a:cubicBezTo>
                <a:cubicBezTo>
                  <a:pt x="8056016" y="666902"/>
                  <a:pt x="8063026" y="667817"/>
                  <a:pt x="8070341" y="666597"/>
                </a:cubicBezTo>
                <a:cubicBezTo>
                  <a:pt x="8078266" y="665378"/>
                  <a:pt x="8085277" y="663549"/>
                  <a:pt x="8091373" y="661111"/>
                </a:cubicBezTo>
                <a:cubicBezTo>
                  <a:pt x="8089543" y="630631"/>
                  <a:pt x="8087715" y="598627"/>
                  <a:pt x="8085886" y="565099"/>
                </a:cubicBezTo>
                <a:cubicBezTo>
                  <a:pt x="8084667" y="548030"/>
                  <a:pt x="8083905" y="531114"/>
                  <a:pt x="8083600" y="514350"/>
                </a:cubicBezTo>
                <a:cubicBezTo>
                  <a:pt x="8083295" y="497586"/>
                  <a:pt x="8082837" y="480669"/>
                  <a:pt x="8082229" y="463601"/>
                </a:cubicBezTo>
                <a:cubicBezTo>
                  <a:pt x="8081619" y="429463"/>
                  <a:pt x="8080705" y="396545"/>
                  <a:pt x="8079485" y="364845"/>
                </a:cubicBezTo>
                <a:cubicBezTo>
                  <a:pt x="8078875" y="348996"/>
                  <a:pt x="8078571" y="333908"/>
                  <a:pt x="8078571" y="319583"/>
                </a:cubicBezTo>
                <a:cubicBezTo>
                  <a:pt x="8078571" y="305257"/>
                  <a:pt x="8078571" y="291998"/>
                  <a:pt x="8078571" y="279806"/>
                </a:cubicBezTo>
                <a:cubicBezTo>
                  <a:pt x="8078571" y="254813"/>
                  <a:pt x="8079485" y="234696"/>
                  <a:pt x="8081314" y="219456"/>
                </a:cubicBezTo>
                <a:cubicBezTo>
                  <a:pt x="8083143" y="203606"/>
                  <a:pt x="8085886" y="194462"/>
                  <a:pt x="8089543" y="192024"/>
                </a:cubicBezTo>
                <a:lnTo>
                  <a:pt x="8094115" y="196596"/>
                </a:lnTo>
                <a:cubicBezTo>
                  <a:pt x="8100211" y="192329"/>
                  <a:pt x="8109965" y="188671"/>
                  <a:pt x="8123377" y="185623"/>
                </a:cubicBezTo>
                <a:cubicBezTo>
                  <a:pt x="8137397" y="182575"/>
                  <a:pt x="8152027" y="181051"/>
                  <a:pt x="8167267" y="181051"/>
                </a:cubicBezTo>
                <a:cubicBezTo>
                  <a:pt x="8175803" y="181051"/>
                  <a:pt x="8184336" y="181051"/>
                  <a:pt x="8192871" y="181051"/>
                </a:cubicBezTo>
                <a:cubicBezTo>
                  <a:pt x="8201405" y="181051"/>
                  <a:pt x="8209939" y="181356"/>
                  <a:pt x="8218474" y="181966"/>
                </a:cubicBezTo>
                <a:cubicBezTo>
                  <a:pt x="8226399" y="182575"/>
                  <a:pt x="8234171" y="183032"/>
                  <a:pt x="8241791" y="183337"/>
                </a:cubicBezTo>
                <a:cubicBezTo>
                  <a:pt x="8249411" y="183642"/>
                  <a:pt x="8256879" y="184404"/>
                  <a:pt x="8264194" y="185623"/>
                </a:cubicBezTo>
                <a:cubicBezTo>
                  <a:pt x="8275777" y="181356"/>
                  <a:pt x="8284616" y="176479"/>
                  <a:pt x="8290712" y="170993"/>
                </a:cubicBezTo>
                <a:cubicBezTo>
                  <a:pt x="8291931" y="169774"/>
                  <a:pt x="8293302" y="168250"/>
                  <a:pt x="8294827" y="166421"/>
                </a:cubicBezTo>
                <a:cubicBezTo>
                  <a:pt x="8296351" y="164592"/>
                  <a:pt x="8297722" y="162153"/>
                  <a:pt x="8298941" y="159106"/>
                </a:cubicBezTo>
                <a:cubicBezTo>
                  <a:pt x="8300160" y="156057"/>
                  <a:pt x="8300160" y="152400"/>
                  <a:pt x="8298941" y="148133"/>
                </a:cubicBezTo>
                <a:cubicBezTo>
                  <a:pt x="8296503" y="141427"/>
                  <a:pt x="8292845" y="135026"/>
                  <a:pt x="8287968" y="128930"/>
                </a:cubicBezTo>
                <a:cubicBezTo>
                  <a:pt x="8284311" y="125273"/>
                  <a:pt x="8278977" y="120853"/>
                  <a:pt x="8271966" y="115672"/>
                </a:cubicBezTo>
                <a:cubicBezTo>
                  <a:pt x="8264956" y="110490"/>
                  <a:pt x="8256269" y="104851"/>
                  <a:pt x="8245906" y="98755"/>
                </a:cubicBezTo>
                <a:cubicBezTo>
                  <a:pt x="8248955" y="93269"/>
                  <a:pt x="8252611" y="88392"/>
                  <a:pt x="8256879" y="84125"/>
                </a:cubicBezTo>
                <a:cubicBezTo>
                  <a:pt x="8261146" y="79857"/>
                  <a:pt x="8266328" y="76810"/>
                  <a:pt x="8272424" y="74981"/>
                </a:cubicBezTo>
                <a:lnTo>
                  <a:pt x="8271509" y="74981"/>
                </a:lnTo>
                <a:cubicBezTo>
                  <a:pt x="8275777" y="71933"/>
                  <a:pt x="8280044" y="69799"/>
                  <a:pt x="8284311" y="68580"/>
                </a:cubicBezTo>
                <a:cubicBezTo>
                  <a:pt x="8288578" y="67361"/>
                  <a:pt x="8292541" y="66142"/>
                  <a:pt x="8296198" y="64922"/>
                </a:cubicBezTo>
                <a:cubicBezTo>
                  <a:pt x="8300466" y="63703"/>
                  <a:pt x="8304732" y="62789"/>
                  <a:pt x="8308999" y="62179"/>
                </a:cubicBezTo>
                <a:cubicBezTo>
                  <a:pt x="8313267" y="61569"/>
                  <a:pt x="8317839" y="60960"/>
                  <a:pt x="8322716" y="60350"/>
                </a:cubicBezTo>
                <a:close/>
                <a:moveTo>
                  <a:pt x="4026940" y="60350"/>
                </a:moveTo>
                <a:cubicBezTo>
                  <a:pt x="4034866" y="59741"/>
                  <a:pt x="4040961" y="60655"/>
                  <a:pt x="4045229" y="63094"/>
                </a:cubicBezTo>
                <a:cubicBezTo>
                  <a:pt x="4046448" y="64313"/>
                  <a:pt x="4048277" y="65837"/>
                  <a:pt x="4050715" y="67665"/>
                </a:cubicBezTo>
                <a:cubicBezTo>
                  <a:pt x="4053153" y="69494"/>
                  <a:pt x="4055592" y="71933"/>
                  <a:pt x="4058030" y="74981"/>
                </a:cubicBezTo>
                <a:lnTo>
                  <a:pt x="4063516" y="79553"/>
                </a:lnTo>
                <a:cubicBezTo>
                  <a:pt x="4066565" y="82601"/>
                  <a:pt x="4069917" y="85954"/>
                  <a:pt x="4073575" y="89611"/>
                </a:cubicBezTo>
                <a:cubicBezTo>
                  <a:pt x="4077233" y="93269"/>
                  <a:pt x="4080890" y="97536"/>
                  <a:pt x="4084548" y="102413"/>
                </a:cubicBezTo>
                <a:cubicBezTo>
                  <a:pt x="4089425" y="107899"/>
                  <a:pt x="4093692" y="113843"/>
                  <a:pt x="4097350" y="120243"/>
                </a:cubicBezTo>
                <a:cubicBezTo>
                  <a:pt x="4101007" y="126644"/>
                  <a:pt x="4104970" y="133197"/>
                  <a:pt x="4109237" y="139903"/>
                </a:cubicBezTo>
                <a:cubicBezTo>
                  <a:pt x="4116552" y="155753"/>
                  <a:pt x="4118685" y="170993"/>
                  <a:pt x="4115637" y="185623"/>
                </a:cubicBezTo>
                <a:cubicBezTo>
                  <a:pt x="4111980" y="201473"/>
                  <a:pt x="4101617" y="216103"/>
                  <a:pt x="4084548" y="229514"/>
                </a:cubicBezTo>
                <a:cubicBezTo>
                  <a:pt x="4076014" y="236220"/>
                  <a:pt x="4067936" y="242316"/>
                  <a:pt x="4060316" y="247802"/>
                </a:cubicBezTo>
                <a:cubicBezTo>
                  <a:pt x="4052696" y="253289"/>
                  <a:pt x="4044009" y="257861"/>
                  <a:pt x="4034256" y="261518"/>
                </a:cubicBezTo>
                <a:cubicBezTo>
                  <a:pt x="4034256" y="269443"/>
                  <a:pt x="4034104" y="277215"/>
                  <a:pt x="4033798" y="284835"/>
                </a:cubicBezTo>
                <a:cubicBezTo>
                  <a:pt x="4033494" y="292455"/>
                  <a:pt x="4033341" y="300533"/>
                  <a:pt x="4033341" y="309067"/>
                </a:cubicBezTo>
                <a:cubicBezTo>
                  <a:pt x="4032732" y="323088"/>
                  <a:pt x="4032275" y="336499"/>
                  <a:pt x="4031970" y="349301"/>
                </a:cubicBezTo>
                <a:cubicBezTo>
                  <a:pt x="4031665" y="362102"/>
                  <a:pt x="4031208" y="377342"/>
                  <a:pt x="4030598" y="395021"/>
                </a:cubicBezTo>
                <a:cubicBezTo>
                  <a:pt x="4029989" y="412699"/>
                  <a:pt x="4029379" y="430530"/>
                  <a:pt x="4028769" y="448513"/>
                </a:cubicBezTo>
                <a:cubicBezTo>
                  <a:pt x="4028160" y="466496"/>
                  <a:pt x="4027246" y="484632"/>
                  <a:pt x="4026026" y="502920"/>
                </a:cubicBezTo>
                <a:cubicBezTo>
                  <a:pt x="4024807" y="521208"/>
                  <a:pt x="4023893" y="539496"/>
                  <a:pt x="4023283" y="557784"/>
                </a:cubicBezTo>
                <a:cubicBezTo>
                  <a:pt x="4022673" y="576072"/>
                  <a:pt x="4021759" y="594055"/>
                  <a:pt x="4020540" y="611733"/>
                </a:cubicBezTo>
                <a:cubicBezTo>
                  <a:pt x="4018711" y="645871"/>
                  <a:pt x="4016882" y="678180"/>
                  <a:pt x="4015053" y="708660"/>
                </a:cubicBezTo>
                <a:cubicBezTo>
                  <a:pt x="4013225" y="737311"/>
                  <a:pt x="4011396" y="761390"/>
                  <a:pt x="4009567" y="780897"/>
                </a:cubicBezTo>
                <a:cubicBezTo>
                  <a:pt x="4008348" y="790651"/>
                  <a:pt x="4007586" y="798423"/>
                  <a:pt x="4007281" y="804215"/>
                </a:cubicBezTo>
                <a:cubicBezTo>
                  <a:pt x="4006976" y="810006"/>
                  <a:pt x="4006519" y="814121"/>
                  <a:pt x="4005909" y="816559"/>
                </a:cubicBezTo>
                <a:cubicBezTo>
                  <a:pt x="4001033" y="822045"/>
                  <a:pt x="3991584" y="826617"/>
                  <a:pt x="3977563" y="830275"/>
                </a:cubicBezTo>
                <a:cubicBezTo>
                  <a:pt x="3970248" y="832104"/>
                  <a:pt x="3962475" y="833628"/>
                  <a:pt x="3954246" y="834847"/>
                </a:cubicBezTo>
                <a:cubicBezTo>
                  <a:pt x="3946016" y="836066"/>
                  <a:pt x="3937025" y="836981"/>
                  <a:pt x="3927271" y="837590"/>
                </a:cubicBezTo>
                <a:cubicBezTo>
                  <a:pt x="3908374" y="838200"/>
                  <a:pt x="3888866" y="837285"/>
                  <a:pt x="3868749" y="834847"/>
                </a:cubicBezTo>
                <a:cubicBezTo>
                  <a:pt x="3849242" y="832409"/>
                  <a:pt x="3831564" y="827837"/>
                  <a:pt x="3815714" y="821131"/>
                </a:cubicBezTo>
                <a:cubicBezTo>
                  <a:pt x="3815104" y="819912"/>
                  <a:pt x="3814191" y="817169"/>
                  <a:pt x="3812971" y="812901"/>
                </a:cubicBezTo>
                <a:lnTo>
                  <a:pt x="3810228" y="799185"/>
                </a:lnTo>
                <a:cubicBezTo>
                  <a:pt x="3803522" y="801624"/>
                  <a:pt x="3796207" y="804215"/>
                  <a:pt x="3788282" y="806958"/>
                </a:cubicBezTo>
                <a:cubicBezTo>
                  <a:pt x="3780357" y="809701"/>
                  <a:pt x="3772128" y="812901"/>
                  <a:pt x="3763593" y="816559"/>
                </a:cubicBezTo>
                <a:cubicBezTo>
                  <a:pt x="3746525" y="823874"/>
                  <a:pt x="3728236" y="829361"/>
                  <a:pt x="3708729" y="833018"/>
                </a:cubicBezTo>
                <a:cubicBezTo>
                  <a:pt x="3688003" y="836676"/>
                  <a:pt x="3668191" y="838200"/>
                  <a:pt x="3649293" y="837590"/>
                </a:cubicBezTo>
                <a:cubicBezTo>
                  <a:pt x="3629177" y="836981"/>
                  <a:pt x="3609060" y="831494"/>
                  <a:pt x="3588943" y="821131"/>
                </a:cubicBezTo>
                <a:cubicBezTo>
                  <a:pt x="3575532" y="814425"/>
                  <a:pt x="3563644" y="799795"/>
                  <a:pt x="3553281" y="777240"/>
                </a:cubicBezTo>
                <a:cubicBezTo>
                  <a:pt x="3542918" y="752856"/>
                  <a:pt x="3534079" y="724509"/>
                  <a:pt x="3526764" y="692201"/>
                </a:cubicBezTo>
                <a:cubicBezTo>
                  <a:pt x="3523106" y="675132"/>
                  <a:pt x="3519754" y="657301"/>
                  <a:pt x="3516705" y="638708"/>
                </a:cubicBezTo>
                <a:cubicBezTo>
                  <a:pt x="3513657" y="620115"/>
                  <a:pt x="3510914" y="600456"/>
                  <a:pt x="3508476" y="579729"/>
                </a:cubicBezTo>
                <a:cubicBezTo>
                  <a:pt x="3506037" y="559003"/>
                  <a:pt x="3504209" y="538277"/>
                  <a:pt x="3502989" y="517550"/>
                </a:cubicBezTo>
                <a:cubicBezTo>
                  <a:pt x="3501770" y="496824"/>
                  <a:pt x="3500551" y="475793"/>
                  <a:pt x="3499332" y="454457"/>
                </a:cubicBezTo>
                <a:cubicBezTo>
                  <a:pt x="3498113" y="433121"/>
                  <a:pt x="3497503" y="412242"/>
                  <a:pt x="3497503" y="391820"/>
                </a:cubicBezTo>
                <a:cubicBezTo>
                  <a:pt x="3497503" y="371399"/>
                  <a:pt x="3497808" y="351129"/>
                  <a:pt x="3498417" y="331013"/>
                </a:cubicBezTo>
                <a:cubicBezTo>
                  <a:pt x="3499027" y="310896"/>
                  <a:pt x="3499941" y="291693"/>
                  <a:pt x="3501161" y="273405"/>
                </a:cubicBezTo>
                <a:cubicBezTo>
                  <a:pt x="3502380" y="255117"/>
                  <a:pt x="3503904" y="237744"/>
                  <a:pt x="3505733" y="221285"/>
                </a:cubicBezTo>
                <a:cubicBezTo>
                  <a:pt x="3510000" y="216408"/>
                  <a:pt x="3520973" y="210617"/>
                  <a:pt x="3538651" y="203911"/>
                </a:cubicBezTo>
                <a:cubicBezTo>
                  <a:pt x="3555720" y="197815"/>
                  <a:pt x="3576446" y="192329"/>
                  <a:pt x="3600830" y="187452"/>
                </a:cubicBezTo>
                <a:cubicBezTo>
                  <a:pt x="3613022" y="185013"/>
                  <a:pt x="3625214" y="183032"/>
                  <a:pt x="3637406" y="181508"/>
                </a:cubicBezTo>
                <a:cubicBezTo>
                  <a:pt x="3649599" y="179984"/>
                  <a:pt x="3662095" y="178613"/>
                  <a:pt x="3674896" y="177393"/>
                </a:cubicBezTo>
                <a:cubicBezTo>
                  <a:pt x="3699280" y="175565"/>
                  <a:pt x="3722141" y="176174"/>
                  <a:pt x="3743477" y="179222"/>
                </a:cubicBezTo>
                <a:cubicBezTo>
                  <a:pt x="3742257" y="210312"/>
                  <a:pt x="3741343" y="240792"/>
                  <a:pt x="3740733" y="270662"/>
                </a:cubicBezTo>
                <a:cubicBezTo>
                  <a:pt x="3740124" y="300533"/>
                  <a:pt x="3739819" y="330403"/>
                  <a:pt x="3739819" y="360273"/>
                </a:cubicBezTo>
                <a:lnTo>
                  <a:pt x="3739819" y="437997"/>
                </a:lnTo>
                <a:cubicBezTo>
                  <a:pt x="3739819" y="452018"/>
                  <a:pt x="3739972" y="465582"/>
                  <a:pt x="3740276" y="478688"/>
                </a:cubicBezTo>
                <a:cubicBezTo>
                  <a:pt x="3740581" y="491795"/>
                  <a:pt x="3741038" y="505053"/>
                  <a:pt x="3741648" y="518465"/>
                </a:cubicBezTo>
                <a:cubicBezTo>
                  <a:pt x="3742257" y="531876"/>
                  <a:pt x="3742867" y="544982"/>
                  <a:pt x="3743477" y="557784"/>
                </a:cubicBezTo>
                <a:cubicBezTo>
                  <a:pt x="3744086" y="570585"/>
                  <a:pt x="3745001" y="583082"/>
                  <a:pt x="3746220" y="595274"/>
                </a:cubicBezTo>
                <a:cubicBezTo>
                  <a:pt x="3747439" y="607466"/>
                  <a:pt x="3748658" y="619353"/>
                  <a:pt x="3749877" y="630936"/>
                </a:cubicBezTo>
                <a:cubicBezTo>
                  <a:pt x="3751097" y="642518"/>
                  <a:pt x="3752316" y="653491"/>
                  <a:pt x="3753535" y="663854"/>
                </a:cubicBezTo>
                <a:cubicBezTo>
                  <a:pt x="3760241" y="666902"/>
                  <a:pt x="3767251" y="667817"/>
                  <a:pt x="3774566" y="666597"/>
                </a:cubicBezTo>
                <a:cubicBezTo>
                  <a:pt x="3782491" y="665378"/>
                  <a:pt x="3789501" y="663549"/>
                  <a:pt x="3795597" y="661111"/>
                </a:cubicBezTo>
                <a:cubicBezTo>
                  <a:pt x="3793769" y="630631"/>
                  <a:pt x="3791940" y="598627"/>
                  <a:pt x="3790111" y="565099"/>
                </a:cubicBezTo>
                <a:cubicBezTo>
                  <a:pt x="3788892" y="548030"/>
                  <a:pt x="3788130" y="531114"/>
                  <a:pt x="3787825" y="514350"/>
                </a:cubicBezTo>
                <a:cubicBezTo>
                  <a:pt x="3787520" y="497586"/>
                  <a:pt x="3787063" y="480669"/>
                  <a:pt x="3786454" y="463601"/>
                </a:cubicBezTo>
                <a:cubicBezTo>
                  <a:pt x="3785844" y="429463"/>
                  <a:pt x="3784930" y="396545"/>
                  <a:pt x="3783710" y="364845"/>
                </a:cubicBezTo>
                <a:cubicBezTo>
                  <a:pt x="3783101" y="348996"/>
                  <a:pt x="3782796" y="333908"/>
                  <a:pt x="3782796" y="319583"/>
                </a:cubicBezTo>
                <a:cubicBezTo>
                  <a:pt x="3782796" y="305257"/>
                  <a:pt x="3782796" y="291998"/>
                  <a:pt x="3782796" y="279806"/>
                </a:cubicBezTo>
                <a:cubicBezTo>
                  <a:pt x="3782796" y="254813"/>
                  <a:pt x="3783710" y="234696"/>
                  <a:pt x="3785539" y="219456"/>
                </a:cubicBezTo>
                <a:cubicBezTo>
                  <a:pt x="3787368" y="203606"/>
                  <a:pt x="3790111" y="194462"/>
                  <a:pt x="3793769" y="192024"/>
                </a:cubicBezTo>
                <a:lnTo>
                  <a:pt x="3798340" y="196596"/>
                </a:lnTo>
                <a:cubicBezTo>
                  <a:pt x="3804436" y="192329"/>
                  <a:pt x="3814191" y="188671"/>
                  <a:pt x="3827601" y="185623"/>
                </a:cubicBezTo>
                <a:cubicBezTo>
                  <a:pt x="3841622" y="182575"/>
                  <a:pt x="3856253" y="181051"/>
                  <a:pt x="3871493" y="181051"/>
                </a:cubicBezTo>
                <a:cubicBezTo>
                  <a:pt x="3880027" y="181051"/>
                  <a:pt x="3888561" y="181051"/>
                  <a:pt x="3897096" y="181051"/>
                </a:cubicBezTo>
                <a:cubicBezTo>
                  <a:pt x="3905630" y="181051"/>
                  <a:pt x="3914164" y="181356"/>
                  <a:pt x="3922699" y="181966"/>
                </a:cubicBezTo>
                <a:cubicBezTo>
                  <a:pt x="3930624" y="182575"/>
                  <a:pt x="3938396" y="183032"/>
                  <a:pt x="3946016" y="183337"/>
                </a:cubicBezTo>
                <a:cubicBezTo>
                  <a:pt x="3953636" y="183642"/>
                  <a:pt x="3961104" y="184404"/>
                  <a:pt x="3968419" y="185623"/>
                </a:cubicBezTo>
                <a:cubicBezTo>
                  <a:pt x="3980002" y="181356"/>
                  <a:pt x="3988841" y="176479"/>
                  <a:pt x="3994936" y="170993"/>
                </a:cubicBezTo>
                <a:cubicBezTo>
                  <a:pt x="3996156" y="169774"/>
                  <a:pt x="3997527" y="168250"/>
                  <a:pt x="3999051" y="166421"/>
                </a:cubicBezTo>
                <a:cubicBezTo>
                  <a:pt x="4000575" y="164592"/>
                  <a:pt x="4001947" y="162153"/>
                  <a:pt x="4003166" y="159106"/>
                </a:cubicBezTo>
                <a:cubicBezTo>
                  <a:pt x="4004386" y="156057"/>
                  <a:pt x="4004386" y="152400"/>
                  <a:pt x="4003166" y="148133"/>
                </a:cubicBezTo>
                <a:cubicBezTo>
                  <a:pt x="4000728" y="141427"/>
                  <a:pt x="3997070" y="135026"/>
                  <a:pt x="3992193" y="128930"/>
                </a:cubicBezTo>
                <a:cubicBezTo>
                  <a:pt x="3988536" y="125273"/>
                  <a:pt x="3983202" y="120853"/>
                  <a:pt x="3976191" y="115672"/>
                </a:cubicBezTo>
                <a:cubicBezTo>
                  <a:pt x="3969181" y="110490"/>
                  <a:pt x="3960494" y="104851"/>
                  <a:pt x="3950131" y="98755"/>
                </a:cubicBezTo>
                <a:cubicBezTo>
                  <a:pt x="3953179" y="93269"/>
                  <a:pt x="3956836" y="88392"/>
                  <a:pt x="3961104" y="84125"/>
                </a:cubicBezTo>
                <a:cubicBezTo>
                  <a:pt x="3965371" y="79857"/>
                  <a:pt x="3970553" y="76810"/>
                  <a:pt x="3976648" y="74981"/>
                </a:cubicBezTo>
                <a:lnTo>
                  <a:pt x="3975734" y="74981"/>
                </a:lnTo>
                <a:cubicBezTo>
                  <a:pt x="3980002" y="71933"/>
                  <a:pt x="3984269" y="69799"/>
                  <a:pt x="3988536" y="68580"/>
                </a:cubicBezTo>
                <a:cubicBezTo>
                  <a:pt x="3992803" y="67361"/>
                  <a:pt x="3996765" y="66142"/>
                  <a:pt x="4000423" y="64922"/>
                </a:cubicBezTo>
                <a:cubicBezTo>
                  <a:pt x="4004690" y="63703"/>
                  <a:pt x="4008957" y="62789"/>
                  <a:pt x="4013225" y="62179"/>
                </a:cubicBezTo>
                <a:cubicBezTo>
                  <a:pt x="4017492" y="61569"/>
                  <a:pt x="4022064" y="60960"/>
                  <a:pt x="4026940" y="60350"/>
                </a:cubicBezTo>
                <a:close/>
                <a:moveTo>
                  <a:pt x="8141665" y="12802"/>
                </a:moveTo>
                <a:cubicBezTo>
                  <a:pt x="8165439" y="34747"/>
                  <a:pt x="8183117" y="53950"/>
                  <a:pt x="8194699" y="70409"/>
                </a:cubicBezTo>
                <a:cubicBezTo>
                  <a:pt x="8206282" y="86868"/>
                  <a:pt x="8212378" y="96012"/>
                  <a:pt x="8212988" y="97841"/>
                </a:cubicBezTo>
                <a:cubicBezTo>
                  <a:pt x="8213597" y="99669"/>
                  <a:pt x="8210853" y="103632"/>
                  <a:pt x="8204758" y="109728"/>
                </a:cubicBezTo>
                <a:cubicBezTo>
                  <a:pt x="8198662" y="115824"/>
                  <a:pt x="8190433" y="122225"/>
                  <a:pt x="8180069" y="128930"/>
                </a:cubicBezTo>
                <a:cubicBezTo>
                  <a:pt x="8169705" y="135636"/>
                  <a:pt x="8158429" y="141122"/>
                  <a:pt x="8146237" y="145389"/>
                </a:cubicBezTo>
                <a:cubicBezTo>
                  <a:pt x="8134045" y="149657"/>
                  <a:pt x="8121243" y="150876"/>
                  <a:pt x="8107831" y="149047"/>
                </a:cubicBezTo>
                <a:cubicBezTo>
                  <a:pt x="8098078" y="147828"/>
                  <a:pt x="8088020" y="144170"/>
                  <a:pt x="8077657" y="138074"/>
                </a:cubicBezTo>
                <a:cubicBezTo>
                  <a:pt x="8067903" y="131369"/>
                  <a:pt x="8058759" y="124053"/>
                  <a:pt x="8050225" y="116129"/>
                </a:cubicBezTo>
                <a:cubicBezTo>
                  <a:pt x="8042300" y="120396"/>
                  <a:pt x="8033156" y="125882"/>
                  <a:pt x="8022793" y="132588"/>
                </a:cubicBezTo>
                <a:cubicBezTo>
                  <a:pt x="8013039" y="138684"/>
                  <a:pt x="8002067" y="146914"/>
                  <a:pt x="7989874" y="157277"/>
                </a:cubicBezTo>
                <a:cubicBezTo>
                  <a:pt x="7966099" y="135331"/>
                  <a:pt x="7948421" y="116129"/>
                  <a:pt x="7936839" y="99669"/>
                </a:cubicBezTo>
                <a:cubicBezTo>
                  <a:pt x="7925257" y="83210"/>
                  <a:pt x="7919161" y="74066"/>
                  <a:pt x="7918551" y="72237"/>
                </a:cubicBezTo>
                <a:cubicBezTo>
                  <a:pt x="7918551" y="70409"/>
                  <a:pt x="7921599" y="66446"/>
                  <a:pt x="7927695" y="60350"/>
                </a:cubicBezTo>
                <a:cubicBezTo>
                  <a:pt x="7934401" y="53645"/>
                  <a:pt x="7942630" y="47244"/>
                  <a:pt x="7952383" y="41148"/>
                </a:cubicBezTo>
                <a:cubicBezTo>
                  <a:pt x="7962747" y="34442"/>
                  <a:pt x="7974025" y="28956"/>
                  <a:pt x="7986217" y="24689"/>
                </a:cubicBezTo>
                <a:cubicBezTo>
                  <a:pt x="7998409" y="20422"/>
                  <a:pt x="8010905" y="19202"/>
                  <a:pt x="8023707" y="21031"/>
                </a:cubicBezTo>
                <a:cubicBezTo>
                  <a:pt x="8034071" y="21641"/>
                  <a:pt x="8044129" y="25298"/>
                  <a:pt x="8053882" y="32004"/>
                </a:cubicBezTo>
                <a:cubicBezTo>
                  <a:pt x="8064245" y="38100"/>
                  <a:pt x="8073389" y="45415"/>
                  <a:pt x="8081314" y="53950"/>
                </a:cubicBezTo>
                <a:cubicBezTo>
                  <a:pt x="8098993" y="45415"/>
                  <a:pt x="8119109" y="31699"/>
                  <a:pt x="8141665" y="12802"/>
                </a:cubicBezTo>
                <a:close/>
                <a:moveTo>
                  <a:pt x="5830181" y="392"/>
                </a:moveTo>
                <a:lnTo>
                  <a:pt x="5834099" y="1372"/>
                </a:lnTo>
                <a:cubicBezTo>
                  <a:pt x="5839587" y="3657"/>
                  <a:pt x="5845073" y="8687"/>
                  <a:pt x="5850559" y="16459"/>
                </a:cubicBezTo>
                <a:cubicBezTo>
                  <a:pt x="5857874" y="26213"/>
                  <a:pt x="5864275" y="37185"/>
                  <a:pt x="5869761" y="49377"/>
                </a:cubicBezTo>
                <a:cubicBezTo>
                  <a:pt x="5872809" y="55474"/>
                  <a:pt x="5875401" y="61265"/>
                  <a:pt x="5877534" y="66751"/>
                </a:cubicBezTo>
                <a:cubicBezTo>
                  <a:pt x="5879667" y="72237"/>
                  <a:pt x="5881344" y="77724"/>
                  <a:pt x="5882563" y="83210"/>
                </a:cubicBezTo>
                <a:cubicBezTo>
                  <a:pt x="5885611" y="94183"/>
                  <a:pt x="5886525" y="101498"/>
                  <a:pt x="5885306" y="105156"/>
                </a:cubicBezTo>
                <a:cubicBezTo>
                  <a:pt x="5876162" y="113081"/>
                  <a:pt x="5863970" y="120091"/>
                  <a:pt x="5848730" y="126187"/>
                </a:cubicBezTo>
                <a:cubicBezTo>
                  <a:pt x="5832271" y="132283"/>
                  <a:pt x="5815811" y="137770"/>
                  <a:pt x="5799353" y="142646"/>
                </a:cubicBezTo>
                <a:cubicBezTo>
                  <a:pt x="5782893" y="146914"/>
                  <a:pt x="5768263" y="150571"/>
                  <a:pt x="5755461" y="153619"/>
                </a:cubicBezTo>
                <a:cubicBezTo>
                  <a:pt x="5742659" y="156057"/>
                  <a:pt x="5735345" y="156972"/>
                  <a:pt x="5733516" y="156362"/>
                </a:cubicBezTo>
                <a:cubicBezTo>
                  <a:pt x="5731687" y="155753"/>
                  <a:pt x="5728639" y="152400"/>
                  <a:pt x="5724372" y="146304"/>
                </a:cubicBezTo>
                <a:cubicBezTo>
                  <a:pt x="5722543" y="143256"/>
                  <a:pt x="5720714" y="140208"/>
                  <a:pt x="5718885" y="137160"/>
                </a:cubicBezTo>
                <a:cubicBezTo>
                  <a:pt x="5717057" y="134112"/>
                  <a:pt x="5715227" y="131064"/>
                  <a:pt x="5713399" y="128016"/>
                </a:cubicBezTo>
                <a:cubicBezTo>
                  <a:pt x="5711570" y="124968"/>
                  <a:pt x="5709894" y="121767"/>
                  <a:pt x="5708370" y="118415"/>
                </a:cubicBezTo>
                <a:cubicBezTo>
                  <a:pt x="5706846" y="115062"/>
                  <a:pt x="5705474" y="111861"/>
                  <a:pt x="5704255" y="108814"/>
                </a:cubicBezTo>
                <a:cubicBezTo>
                  <a:pt x="5701817" y="103327"/>
                  <a:pt x="5700597" y="98755"/>
                  <a:pt x="5700597" y="95098"/>
                </a:cubicBezTo>
                <a:cubicBezTo>
                  <a:pt x="5700597" y="90221"/>
                  <a:pt x="5706084" y="82905"/>
                  <a:pt x="5717057" y="73152"/>
                </a:cubicBezTo>
                <a:cubicBezTo>
                  <a:pt x="5722543" y="68275"/>
                  <a:pt x="5728487" y="63246"/>
                  <a:pt x="5734887" y="58064"/>
                </a:cubicBezTo>
                <a:cubicBezTo>
                  <a:pt x="5741288" y="52883"/>
                  <a:pt x="5748146" y="47549"/>
                  <a:pt x="5755461" y="42062"/>
                </a:cubicBezTo>
                <a:cubicBezTo>
                  <a:pt x="5762777" y="36576"/>
                  <a:pt x="5770091" y="31547"/>
                  <a:pt x="5777407" y="26975"/>
                </a:cubicBezTo>
                <a:cubicBezTo>
                  <a:pt x="5784722" y="22403"/>
                  <a:pt x="5792037" y="17983"/>
                  <a:pt x="5799353" y="13716"/>
                </a:cubicBezTo>
                <a:cubicBezTo>
                  <a:pt x="5806668" y="9754"/>
                  <a:pt x="5812993" y="6629"/>
                  <a:pt x="5818327" y="4343"/>
                </a:cubicBezTo>
                <a:close/>
                <a:moveTo>
                  <a:pt x="5828613" y="0"/>
                </a:moveTo>
                <a:lnTo>
                  <a:pt x="5831357" y="0"/>
                </a:lnTo>
                <a:lnTo>
                  <a:pt x="5830181" y="392"/>
                </a:ln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23B398D2-9723-44FC-E76E-CF5FE24E12ED}"/>
              </a:ext>
            </a:extLst>
          </p:cNvPr>
          <p:cNvSpPr txBox="1">
            <a:spLocks noChangeAspect="1"/>
          </p:cNvSpPr>
          <p:nvPr/>
        </p:nvSpPr>
        <p:spPr>
          <a:xfrm>
            <a:off x="3274553" y="-7400372"/>
            <a:ext cx="10557544" cy="4776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GIAO LƯU VỚI NHỮNG NGƯỜI PHỤ NỮ TIÊU BIỂU CỦA ĐỊA PHƯƠNG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D45AB071-43EB-8A34-8EFF-2164344992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465E8DC7-BC53-7201-2A26-218F5B5D09B5}"/>
              </a:ext>
            </a:extLst>
          </p:cNvPr>
          <p:cNvGrpSpPr/>
          <p:nvPr/>
        </p:nvGrpSpPr>
        <p:grpSpPr>
          <a:xfrm>
            <a:off x="304800" y="108401"/>
            <a:ext cx="15935325" cy="2502514"/>
            <a:chOff x="304800" y="108401"/>
            <a:chExt cx="15935325" cy="2502514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020F20B9-A7BE-0650-DACE-AD8451FC09A7}"/>
                </a:ext>
              </a:extLst>
            </p:cNvPr>
            <p:cNvSpPr/>
            <p:nvPr/>
          </p:nvSpPr>
          <p:spPr>
            <a:xfrm>
              <a:off x="1381125" y="342900"/>
              <a:ext cx="14859000" cy="1828800"/>
            </a:xfrm>
            <a:custGeom>
              <a:avLst/>
              <a:gdLst>
                <a:gd name="connsiteX0" fmla="*/ 0 w 14859000"/>
                <a:gd name="connsiteY0" fmla="*/ 304806 h 1828800"/>
                <a:gd name="connsiteX1" fmla="*/ 304806 w 14859000"/>
                <a:gd name="connsiteY1" fmla="*/ 0 h 1828800"/>
                <a:gd name="connsiteX2" fmla="*/ 1268336 w 14859000"/>
                <a:gd name="connsiteY2" fmla="*/ 0 h 1828800"/>
                <a:gd name="connsiteX3" fmla="*/ 1519397 w 14859000"/>
                <a:gd name="connsiteY3" fmla="*/ 0 h 1828800"/>
                <a:gd name="connsiteX4" fmla="*/ 2055445 w 14859000"/>
                <a:gd name="connsiteY4" fmla="*/ 0 h 1828800"/>
                <a:gd name="connsiteX5" fmla="*/ 2449000 w 14859000"/>
                <a:gd name="connsiteY5" fmla="*/ 0 h 1828800"/>
                <a:gd name="connsiteX6" fmla="*/ 2985048 w 14859000"/>
                <a:gd name="connsiteY6" fmla="*/ 0 h 1828800"/>
                <a:gd name="connsiteX7" fmla="*/ 3521096 w 14859000"/>
                <a:gd name="connsiteY7" fmla="*/ 0 h 1828800"/>
                <a:gd name="connsiteX8" fmla="*/ 4199639 w 14859000"/>
                <a:gd name="connsiteY8" fmla="*/ 0 h 1828800"/>
                <a:gd name="connsiteX9" fmla="*/ 4735687 w 14859000"/>
                <a:gd name="connsiteY9" fmla="*/ 0 h 1828800"/>
                <a:gd name="connsiteX10" fmla="*/ 5556723 w 14859000"/>
                <a:gd name="connsiteY10" fmla="*/ 0 h 1828800"/>
                <a:gd name="connsiteX11" fmla="*/ 6377759 w 14859000"/>
                <a:gd name="connsiteY11" fmla="*/ 0 h 1828800"/>
                <a:gd name="connsiteX12" fmla="*/ 7056302 w 14859000"/>
                <a:gd name="connsiteY12" fmla="*/ 0 h 1828800"/>
                <a:gd name="connsiteX13" fmla="*/ 7307362 w 14859000"/>
                <a:gd name="connsiteY13" fmla="*/ 0 h 1828800"/>
                <a:gd name="connsiteX14" fmla="*/ 7700917 w 14859000"/>
                <a:gd name="connsiteY14" fmla="*/ 0 h 1828800"/>
                <a:gd name="connsiteX15" fmla="*/ 8236965 w 14859000"/>
                <a:gd name="connsiteY15" fmla="*/ 0 h 1828800"/>
                <a:gd name="connsiteX16" fmla="*/ 8488026 w 14859000"/>
                <a:gd name="connsiteY16" fmla="*/ 0 h 1828800"/>
                <a:gd name="connsiteX17" fmla="*/ 8881580 w 14859000"/>
                <a:gd name="connsiteY17" fmla="*/ 0 h 1828800"/>
                <a:gd name="connsiteX18" fmla="*/ 9132641 w 14859000"/>
                <a:gd name="connsiteY18" fmla="*/ 0 h 1828800"/>
                <a:gd name="connsiteX19" fmla="*/ 9668690 w 14859000"/>
                <a:gd name="connsiteY19" fmla="*/ 0 h 1828800"/>
                <a:gd name="connsiteX20" fmla="*/ 9919750 w 14859000"/>
                <a:gd name="connsiteY20" fmla="*/ 0 h 1828800"/>
                <a:gd name="connsiteX21" fmla="*/ 10883280 w 14859000"/>
                <a:gd name="connsiteY21" fmla="*/ 0 h 1828800"/>
                <a:gd name="connsiteX22" fmla="*/ 11276835 w 14859000"/>
                <a:gd name="connsiteY22" fmla="*/ 0 h 1828800"/>
                <a:gd name="connsiteX23" fmla="*/ 11527895 w 14859000"/>
                <a:gd name="connsiteY23" fmla="*/ 0 h 1828800"/>
                <a:gd name="connsiteX24" fmla="*/ 12206438 w 14859000"/>
                <a:gd name="connsiteY24" fmla="*/ 0 h 1828800"/>
                <a:gd name="connsiteX25" fmla="*/ 12457498 w 14859000"/>
                <a:gd name="connsiteY25" fmla="*/ 0 h 1828800"/>
                <a:gd name="connsiteX26" fmla="*/ 12708559 w 14859000"/>
                <a:gd name="connsiteY26" fmla="*/ 0 h 1828800"/>
                <a:gd name="connsiteX27" fmla="*/ 13387101 w 14859000"/>
                <a:gd name="connsiteY27" fmla="*/ 0 h 1828800"/>
                <a:gd name="connsiteX28" fmla="*/ 14554194 w 14859000"/>
                <a:gd name="connsiteY28" fmla="*/ 0 h 1828800"/>
                <a:gd name="connsiteX29" fmla="*/ 14859000 w 14859000"/>
                <a:gd name="connsiteY29" fmla="*/ 304806 h 1828800"/>
                <a:gd name="connsiteX30" fmla="*/ 14859000 w 14859000"/>
                <a:gd name="connsiteY30" fmla="*/ 926592 h 1828800"/>
                <a:gd name="connsiteX31" fmla="*/ 14859000 w 14859000"/>
                <a:gd name="connsiteY31" fmla="*/ 1523994 h 1828800"/>
                <a:gd name="connsiteX32" fmla="*/ 14554194 w 14859000"/>
                <a:gd name="connsiteY32" fmla="*/ 1828800 h 1828800"/>
                <a:gd name="connsiteX33" fmla="*/ 13875652 w 14859000"/>
                <a:gd name="connsiteY33" fmla="*/ 1828800 h 1828800"/>
                <a:gd name="connsiteX34" fmla="*/ 13624591 w 14859000"/>
                <a:gd name="connsiteY34" fmla="*/ 1828800 h 1828800"/>
                <a:gd name="connsiteX35" fmla="*/ 13231037 w 14859000"/>
                <a:gd name="connsiteY35" fmla="*/ 1828800 h 1828800"/>
                <a:gd name="connsiteX36" fmla="*/ 12979976 w 14859000"/>
                <a:gd name="connsiteY36" fmla="*/ 1828800 h 1828800"/>
                <a:gd name="connsiteX37" fmla="*/ 12158940 w 14859000"/>
                <a:gd name="connsiteY37" fmla="*/ 1828800 h 1828800"/>
                <a:gd name="connsiteX38" fmla="*/ 11195410 w 14859000"/>
                <a:gd name="connsiteY38" fmla="*/ 1828800 h 1828800"/>
                <a:gd name="connsiteX39" fmla="*/ 10659361 w 14859000"/>
                <a:gd name="connsiteY39" fmla="*/ 1828800 h 1828800"/>
                <a:gd name="connsiteX40" fmla="*/ 10123313 w 14859000"/>
                <a:gd name="connsiteY40" fmla="*/ 1828800 h 1828800"/>
                <a:gd name="connsiteX41" fmla="*/ 9302277 w 14859000"/>
                <a:gd name="connsiteY41" fmla="*/ 1828800 h 1828800"/>
                <a:gd name="connsiteX42" fmla="*/ 8623734 w 14859000"/>
                <a:gd name="connsiteY42" fmla="*/ 1828800 h 1828800"/>
                <a:gd name="connsiteX43" fmla="*/ 8087686 w 14859000"/>
                <a:gd name="connsiteY43" fmla="*/ 1828800 h 1828800"/>
                <a:gd name="connsiteX44" fmla="*/ 7551638 w 14859000"/>
                <a:gd name="connsiteY44" fmla="*/ 1828800 h 1828800"/>
                <a:gd name="connsiteX45" fmla="*/ 6873095 w 14859000"/>
                <a:gd name="connsiteY45" fmla="*/ 1828800 h 1828800"/>
                <a:gd name="connsiteX46" fmla="*/ 5909565 w 14859000"/>
                <a:gd name="connsiteY46" fmla="*/ 1828800 h 1828800"/>
                <a:gd name="connsiteX47" fmla="*/ 4946035 w 14859000"/>
                <a:gd name="connsiteY47" fmla="*/ 1828800 h 1828800"/>
                <a:gd name="connsiteX48" fmla="*/ 4409987 w 14859000"/>
                <a:gd name="connsiteY48" fmla="*/ 1828800 h 1828800"/>
                <a:gd name="connsiteX49" fmla="*/ 3446457 w 14859000"/>
                <a:gd name="connsiteY49" fmla="*/ 1828800 h 1828800"/>
                <a:gd name="connsiteX50" fmla="*/ 2767914 w 14859000"/>
                <a:gd name="connsiteY50" fmla="*/ 1828800 h 1828800"/>
                <a:gd name="connsiteX51" fmla="*/ 1804384 w 14859000"/>
                <a:gd name="connsiteY51" fmla="*/ 1828800 h 1828800"/>
                <a:gd name="connsiteX52" fmla="*/ 304806 w 14859000"/>
                <a:gd name="connsiteY52" fmla="*/ 1828800 h 1828800"/>
                <a:gd name="connsiteX53" fmla="*/ 0 w 14859000"/>
                <a:gd name="connsiteY53" fmla="*/ 1523994 h 1828800"/>
                <a:gd name="connsiteX54" fmla="*/ 0 w 14859000"/>
                <a:gd name="connsiteY54" fmla="*/ 902208 h 1828800"/>
                <a:gd name="connsiteX55" fmla="*/ 0 w 14859000"/>
                <a:gd name="connsiteY55" fmla="*/ 304806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0" h="1828800" fill="none" extrusionOk="0">
                  <a:moveTo>
                    <a:pt x="0" y="304806"/>
                  </a:moveTo>
                  <a:cubicBezTo>
                    <a:pt x="-10094" y="145954"/>
                    <a:pt x="156835" y="-30551"/>
                    <a:pt x="304806" y="0"/>
                  </a:cubicBezTo>
                  <a:cubicBezTo>
                    <a:pt x="755179" y="40535"/>
                    <a:pt x="996357" y="-47885"/>
                    <a:pt x="1268336" y="0"/>
                  </a:cubicBezTo>
                  <a:cubicBezTo>
                    <a:pt x="1540315" y="47885"/>
                    <a:pt x="1458850" y="-6557"/>
                    <a:pt x="1519397" y="0"/>
                  </a:cubicBezTo>
                  <a:cubicBezTo>
                    <a:pt x="1579944" y="6557"/>
                    <a:pt x="1819833" y="14990"/>
                    <a:pt x="2055445" y="0"/>
                  </a:cubicBezTo>
                  <a:cubicBezTo>
                    <a:pt x="2291057" y="-14990"/>
                    <a:pt x="2317199" y="4627"/>
                    <a:pt x="2449000" y="0"/>
                  </a:cubicBezTo>
                  <a:cubicBezTo>
                    <a:pt x="2580801" y="-4627"/>
                    <a:pt x="2732044" y="-1464"/>
                    <a:pt x="2985048" y="0"/>
                  </a:cubicBezTo>
                  <a:cubicBezTo>
                    <a:pt x="3238052" y="1464"/>
                    <a:pt x="3362568" y="10739"/>
                    <a:pt x="3521096" y="0"/>
                  </a:cubicBezTo>
                  <a:cubicBezTo>
                    <a:pt x="3679624" y="-10739"/>
                    <a:pt x="3933676" y="-28318"/>
                    <a:pt x="4199639" y="0"/>
                  </a:cubicBezTo>
                  <a:cubicBezTo>
                    <a:pt x="4465602" y="28318"/>
                    <a:pt x="4535670" y="-19959"/>
                    <a:pt x="4735687" y="0"/>
                  </a:cubicBezTo>
                  <a:cubicBezTo>
                    <a:pt x="4935704" y="19959"/>
                    <a:pt x="5377441" y="40879"/>
                    <a:pt x="5556723" y="0"/>
                  </a:cubicBezTo>
                  <a:cubicBezTo>
                    <a:pt x="5736005" y="-40879"/>
                    <a:pt x="5978074" y="14960"/>
                    <a:pt x="6377759" y="0"/>
                  </a:cubicBezTo>
                  <a:cubicBezTo>
                    <a:pt x="6777444" y="-14960"/>
                    <a:pt x="6840662" y="-23475"/>
                    <a:pt x="7056302" y="0"/>
                  </a:cubicBezTo>
                  <a:cubicBezTo>
                    <a:pt x="7271942" y="23475"/>
                    <a:pt x="7254640" y="4520"/>
                    <a:pt x="7307362" y="0"/>
                  </a:cubicBezTo>
                  <a:cubicBezTo>
                    <a:pt x="7360084" y="-4520"/>
                    <a:pt x="7582288" y="-6638"/>
                    <a:pt x="7700917" y="0"/>
                  </a:cubicBezTo>
                  <a:cubicBezTo>
                    <a:pt x="7819547" y="6638"/>
                    <a:pt x="7999219" y="-8497"/>
                    <a:pt x="8236965" y="0"/>
                  </a:cubicBezTo>
                  <a:cubicBezTo>
                    <a:pt x="8474711" y="8497"/>
                    <a:pt x="8435463" y="11029"/>
                    <a:pt x="8488026" y="0"/>
                  </a:cubicBezTo>
                  <a:cubicBezTo>
                    <a:pt x="8540589" y="-11029"/>
                    <a:pt x="8724909" y="3335"/>
                    <a:pt x="8881580" y="0"/>
                  </a:cubicBezTo>
                  <a:cubicBezTo>
                    <a:pt x="9038251" y="-3335"/>
                    <a:pt x="9043997" y="-9793"/>
                    <a:pt x="9132641" y="0"/>
                  </a:cubicBezTo>
                  <a:cubicBezTo>
                    <a:pt x="9221285" y="9793"/>
                    <a:pt x="9500823" y="6683"/>
                    <a:pt x="9668690" y="0"/>
                  </a:cubicBezTo>
                  <a:cubicBezTo>
                    <a:pt x="9836557" y="-6683"/>
                    <a:pt x="9824593" y="7259"/>
                    <a:pt x="9919750" y="0"/>
                  </a:cubicBezTo>
                  <a:cubicBezTo>
                    <a:pt x="10014907" y="-7259"/>
                    <a:pt x="10433426" y="28269"/>
                    <a:pt x="10883280" y="0"/>
                  </a:cubicBezTo>
                  <a:cubicBezTo>
                    <a:pt x="11333134" y="-28269"/>
                    <a:pt x="11103207" y="16814"/>
                    <a:pt x="11276835" y="0"/>
                  </a:cubicBezTo>
                  <a:cubicBezTo>
                    <a:pt x="11450464" y="-16814"/>
                    <a:pt x="11417142" y="4229"/>
                    <a:pt x="11527895" y="0"/>
                  </a:cubicBezTo>
                  <a:cubicBezTo>
                    <a:pt x="11638648" y="-4229"/>
                    <a:pt x="11991661" y="-17614"/>
                    <a:pt x="12206438" y="0"/>
                  </a:cubicBezTo>
                  <a:cubicBezTo>
                    <a:pt x="12421215" y="17614"/>
                    <a:pt x="12338575" y="-7665"/>
                    <a:pt x="12457498" y="0"/>
                  </a:cubicBezTo>
                  <a:cubicBezTo>
                    <a:pt x="12576421" y="7665"/>
                    <a:pt x="12618018" y="-11970"/>
                    <a:pt x="12708559" y="0"/>
                  </a:cubicBezTo>
                  <a:cubicBezTo>
                    <a:pt x="12799100" y="11970"/>
                    <a:pt x="13243217" y="-29583"/>
                    <a:pt x="13387101" y="0"/>
                  </a:cubicBezTo>
                  <a:cubicBezTo>
                    <a:pt x="13530985" y="29583"/>
                    <a:pt x="14181541" y="-42161"/>
                    <a:pt x="14554194" y="0"/>
                  </a:cubicBezTo>
                  <a:cubicBezTo>
                    <a:pt x="14745738" y="-26578"/>
                    <a:pt x="14876223" y="169437"/>
                    <a:pt x="14859000" y="304806"/>
                  </a:cubicBezTo>
                  <a:cubicBezTo>
                    <a:pt x="14878762" y="503184"/>
                    <a:pt x="14856814" y="619875"/>
                    <a:pt x="14859000" y="926592"/>
                  </a:cubicBezTo>
                  <a:cubicBezTo>
                    <a:pt x="14861186" y="1233309"/>
                    <a:pt x="14878791" y="1255150"/>
                    <a:pt x="14859000" y="1523994"/>
                  </a:cubicBezTo>
                  <a:cubicBezTo>
                    <a:pt x="14856591" y="1709067"/>
                    <a:pt x="14750171" y="1851153"/>
                    <a:pt x="14554194" y="1828800"/>
                  </a:cubicBezTo>
                  <a:cubicBezTo>
                    <a:pt x="14397161" y="1796907"/>
                    <a:pt x="14183220" y="1843436"/>
                    <a:pt x="13875652" y="1828800"/>
                  </a:cubicBezTo>
                  <a:cubicBezTo>
                    <a:pt x="13568084" y="1814164"/>
                    <a:pt x="13739777" y="1817776"/>
                    <a:pt x="13624591" y="1828800"/>
                  </a:cubicBezTo>
                  <a:cubicBezTo>
                    <a:pt x="13509405" y="1839824"/>
                    <a:pt x="13415329" y="1824438"/>
                    <a:pt x="13231037" y="1828800"/>
                  </a:cubicBezTo>
                  <a:cubicBezTo>
                    <a:pt x="13046745" y="1833162"/>
                    <a:pt x="13091017" y="1836195"/>
                    <a:pt x="12979976" y="1828800"/>
                  </a:cubicBezTo>
                  <a:cubicBezTo>
                    <a:pt x="12868935" y="1821405"/>
                    <a:pt x="12388564" y="1822117"/>
                    <a:pt x="12158940" y="1828800"/>
                  </a:cubicBezTo>
                  <a:cubicBezTo>
                    <a:pt x="11929316" y="1835483"/>
                    <a:pt x="11449966" y="1800879"/>
                    <a:pt x="11195410" y="1828800"/>
                  </a:cubicBezTo>
                  <a:cubicBezTo>
                    <a:pt x="10940854" y="1856722"/>
                    <a:pt x="10787702" y="1850620"/>
                    <a:pt x="10659361" y="1828800"/>
                  </a:cubicBezTo>
                  <a:cubicBezTo>
                    <a:pt x="10531020" y="1806980"/>
                    <a:pt x="10232512" y="1835046"/>
                    <a:pt x="10123313" y="1828800"/>
                  </a:cubicBezTo>
                  <a:cubicBezTo>
                    <a:pt x="10014114" y="1822554"/>
                    <a:pt x="9655350" y="1822585"/>
                    <a:pt x="9302277" y="1828800"/>
                  </a:cubicBezTo>
                  <a:cubicBezTo>
                    <a:pt x="8949204" y="1835015"/>
                    <a:pt x="8925522" y="1861455"/>
                    <a:pt x="8623734" y="1828800"/>
                  </a:cubicBezTo>
                  <a:cubicBezTo>
                    <a:pt x="8321946" y="1796145"/>
                    <a:pt x="8289193" y="1840124"/>
                    <a:pt x="8087686" y="1828800"/>
                  </a:cubicBezTo>
                  <a:cubicBezTo>
                    <a:pt x="7886179" y="1817476"/>
                    <a:pt x="7693910" y="1809171"/>
                    <a:pt x="7551638" y="1828800"/>
                  </a:cubicBezTo>
                  <a:cubicBezTo>
                    <a:pt x="7409366" y="1848429"/>
                    <a:pt x="7199655" y="1800154"/>
                    <a:pt x="6873095" y="1828800"/>
                  </a:cubicBezTo>
                  <a:cubicBezTo>
                    <a:pt x="6546535" y="1857446"/>
                    <a:pt x="6137372" y="1861234"/>
                    <a:pt x="5909565" y="1828800"/>
                  </a:cubicBezTo>
                  <a:cubicBezTo>
                    <a:pt x="5681758" y="1796367"/>
                    <a:pt x="5281369" y="1801746"/>
                    <a:pt x="4946035" y="1828800"/>
                  </a:cubicBezTo>
                  <a:cubicBezTo>
                    <a:pt x="4610701" y="1855855"/>
                    <a:pt x="4619486" y="1834837"/>
                    <a:pt x="4409987" y="1828800"/>
                  </a:cubicBezTo>
                  <a:cubicBezTo>
                    <a:pt x="4200488" y="1822763"/>
                    <a:pt x="3923200" y="1803201"/>
                    <a:pt x="3446457" y="1828800"/>
                  </a:cubicBezTo>
                  <a:cubicBezTo>
                    <a:pt x="2969714" y="1854400"/>
                    <a:pt x="2995438" y="1854036"/>
                    <a:pt x="2767914" y="1828800"/>
                  </a:cubicBezTo>
                  <a:cubicBezTo>
                    <a:pt x="2540390" y="1803564"/>
                    <a:pt x="2078427" y="1808276"/>
                    <a:pt x="1804384" y="1828800"/>
                  </a:cubicBezTo>
                  <a:cubicBezTo>
                    <a:pt x="1530341" y="1849325"/>
                    <a:pt x="1000091" y="1760573"/>
                    <a:pt x="304806" y="1828800"/>
                  </a:cubicBezTo>
                  <a:cubicBezTo>
                    <a:pt x="156491" y="1860613"/>
                    <a:pt x="12050" y="1679006"/>
                    <a:pt x="0" y="1523994"/>
                  </a:cubicBezTo>
                  <a:cubicBezTo>
                    <a:pt x="20455" y="1245470"/>
                    <a:pt x="-29490" y="1093743"/>
                    <a:pt x="0" y="902208"/>
                  </a:cubicBezTo>
                  <a:cubicBezTo>
                    <a:pt x="29490" y="710673"/>
                    <a:pt x="-7803" y="514907"/>
                    <a:pt x="0" y="304806"/>
                  </a:cubicBezTo>
                  <a:close/>
                </a:path>
                <a:path w="14859000" h="1828800" stroke="0" extrusionOk="0">
                  <a:moveTo>
                    <a:pt x="0" y="304806"/>
                  </a:moveTo>
                  <a:cubicBezTo>
                    <a:pt x="16423" y="110772"/>
                    <a:pt x="130767" y="-4353"/>
                    <a:pt x="304806" y="0"/>
                  </a:cubicBezTo>
                  <a:cubicBezTo>
                    <a:pt x="451154" y="-6534"/>
                    <a:pt x="599187" y="-8837"/>
                    <a:pt x="698361" y="0"/>
                  </a:cubicBezTo>
                  <a:cubicBezTo>
                    <a:pt x="797536" y="8837"/>
                    <a:pt x="1104141" y="-212"/>
                    <a:pt x="1234409" y="0"/>
                  </a:cubicBezTo>
                  <a:cubicBezTo>
                    <a:pt x="1364677" y="212"/>
                    <a:pt x="1367894" y="-2518"/>
                    <a:pt x="1485470" y="0"/>
                  </a:cubicBezTo>
                  <a:cubicBezTo>
                    <a:pt x="1603046" y="2518"/>
                    <a:pt x="2207156" y="-12267"/>
                    <a:pt x="2449000" y="0"/>
                  </a:cubicBezTo>
                  <a:cubicBezTo>
                    <a:pt x="2690844" y="12267"/>
                    <a:pt x="2643694" y="8299"/>
                    <a:pt x="2700060" y="0"/>
                  </a:cubicBezTo>
                  <a:cubicBezTo>
                    <a:pt x="2756426" y="-8299"/>
                    <a:pt x="3256275" y="8024"/>
                    <a:pt x="3663590" y="0"/>
                  </a:cubicBezTo>
                  <a:cubicBezTo>
                    <a:pt x="4070905" y="-8024"/>
                    <a:pt x="3831711" y="4520"/>
                    <a:pt x="3914651" y="0"/>
                  </a:cubicBezTo>
                  <a:cubicBezTo>
                    <a:pt x="3997591" y="-4520"/>
                    <a:pt x="4111044" y="-11234"/>
                    <a:pt x="4165712" y="0"/>
                  </a:cubicBezTo>
                  <a:cubicBezTo>
                    <a:pt x="4220380" y="11234"/>
                    <a:pt x="4790009" y="34083"/>
                    <a:pt x="4986748" y="0"/>
                  </a:cubicBezTo>
                  <a:cubicBezTo>
                    <a:pt x="5183487" y="-34083"/>
                    <a:pt x="5419067" y="19274"/>
                    <a:pt x="5665290" y="0"/>
                  </a:cubicBezTo>
                  <a:cubicBezTo>
                    <a:pt x="5911513" y="-19274"/>
                    <a:pt x="6298936" y="21174"/>
                    <a:pt x="6486326" y="0"/>
                  </a:cubicBezTo>
                  <a:cubicBezTo>
                    <a:pt x="6673716" y="-21174"/>
                    <a:pt x="6629193" y="-4388"/>
                    <a:pt x="6737387" y="0"/>
                  </a:cubicBezTo>
                  <a:cubicBezTo>
                    <a:pt x="6845581" y="4388"/>
                    <a:pt x="7181253" y="-27527"/>
                    <a:pt x="7558423" y="0"/>
                  </a:cubicBezTo>
                  <a:cubicBezTo>
                    <a:pt x="7935593" y="27527"/>
                    <a:pt x="7738792" y="-2347"/>
                    <a:pt x="7809484" y="0"/>
                  </a:cubicBezTo>
                  <a:cubicBezTo>
                    <a:pt x="7880176" y="2347"/>
                    <a:pt x="7974283" y="-7731"/>
                    <a:pt x="8060544" y="0"/>
                  </a:cubicBezTo>
                  <a:cubicBezTo>
                    <a:pt x="8146805" y="7731"/>
                    <a:pt x="8518347" y="-1189"/>
                    <a:pt x="8881580" y="0"/>
                  </a:cubicBezTo>
                  <a:cubicBezTo>
                    <a:pt x="9244813" y="1189"/>
                    <a:pt x="9085377" y="-5210"/>
                    <a:pt x="9275135" y="0"/>
                  </a:cubicBezTo>
                  <a:cubicBezTo>
                    <a:pt x="9464894" y="5210"/>
                    <a:pt x="9814956" y="29388"/>
                    <a:pt x="10238665" y="0"/>
                  </a:cubicBezTo>
                  <a:cubicBezTo>
                    <a:pt x="10662374" y="-29388"/>
                    <a:pt x="10735364" y="-26176"/>
                    <a:pt x="11059701" y="0"/>
                  </a:cubicBezTo>
                  <a:cubicBezTo>
                    <a:pt x="11384038" y="26176"/>
                    <a:pt x="11615467" y="31061"/>
                    <a:pt x="12023231" y="0"/>
                  </a:cubicBezTo>
                  <a:cubicBezTo>
                    <a:pt x="12430995" y="-31061"/>
                    <a:pt x="12179742" y="-12177"/>
                    <a:pt x="12274292" y="0"/>
                  </a:cubicBezTo>
                  <a:cubicBezTo>
                    <a:pt x="12368842" y="12177"/>
                    <a:pt x="12457804" y="10967"/>
                    <a:pt x="12525353" y="0"/>
                  </a:cubicBezTo>
                  <a:cubicBezTo>
                    <a:pt x="12592902" y="-10967"/>
                    <a:pt x="12926029" y="19353"/>
                    <a:pt x="13061401" y="0"/>
                  </a:cubicBezTo>
                  <a:cubicBezTo>
                    <a:pt x="13196773" y="-19353"/>
                    <a:pt x="13222554" y="-2222"/>
                    <a:pt x="13312462" y="0"/>
                  </a:cubicBezTo>
                  <a:cubicBezTo>
                    <a:pt x="13402370" y="2222"/>
                    <a:pt x="13442178" y="-11364"/>
                    <a:pt x="13563522" y="0"/>
                  </a:cubicBezTo>
                  <a:cubicBezTo>
                    <a:pt x="13684866" y="11364"/>
                    <a:pt x="13757376" y="2054"/>
                    <a:pt x="13814583" y="0"/>
                  </a:cubicBezTo>
                  <a:cubicBezTo>
                    <a:pt x="13871790" y="-2054"/>
                    <a:pt x="14366138" y="-8797"/>
                    <a:pt x="14554194" y="0"/>
                  </a:cubicBezTo>
                  <a:cubicBezTo>
                    <a:pt x="14725162" y="21030"/>
                    <a:pt x="14884211" y="119882"/>
                    <a:pt x="14859000" y="304806"/>
                  </a:cubicBezTo>
                  <a:cubicBezTo>
                    <a:pt x="14876577" y="555786"/>
                    <a:pt x="14864168" y="796152"/>
                    <a:pt x="14859000" y="926592"/>
                  </a:cubicBezTo>
                  <a:cubicBezTo>
                    <a:pt x="14853832" y="1057032"/>
                    <a:pt x="14871819" y="1368834"/>
                    <a:pt x="14859000" y="1523994"/>
                  </a:cubicBezTo>
                  <a:cubicBezTo>
                    <a:pt x="14872829" y="1707883"/>
                    <a:pt x="14735897" y="1829882"/>
                    <a:pt x="14554194" y="1828800"/>
                  </a:cubicBezTo>
                  <a:cubicBezTo>
                    <a:pt x="14385425" y="1804661"/>
                    <a:pt x="14205345" y="1854583"/>
                    <a:pt x="14018146" y="1828800"/>
                  </a:cubicBezTo>
                  <a:cubicBezTo>
                    <a:pt x="13830947" y="1803017"/>
                    <a:pt x="13649141" y="1855435"/>
                    <a:pt x="13482097" y="1828800"/>
                  </a:cubicBezTo>
                  <a:cubicBezTo>
                    <a:pt x="13315053" y="1802165"/>
                    <a:pt x="13089067" y="1820927"/>
                    <a:pt x="12946049" y="1828800"/>
                  </a:cubicBezTo>
                  <a:cubicBezTo>
                    <a:pt x="12803031" y="1836673"/>
                    <a:pt x="12670131" y="1821649"/>
                    <a:pt x="12552494" y="1828800"/>
                  </a:cubicBezTo>
                  <a:cubicBezTo>
                    <a:pt x="12434858" y="1835951"/>
                    <a:pt x="12406525" y="1823613"/>
                    <a:pt x="12301434" y="1828800"/>
                  </a:cubicBezTo>
                  <a:cubicBezTo>
                    <a:pt x="12196343" y="1833987"/>
                    <a:pt x="12091323" y="1833226"/>
                    <a:pt x="11907879" y="1828800"/>
                  </a:cubicBezTo>
                  <a:cubicBezTo>
                    <a:pt x="11724435" y="1824374"/>
                    <a:pt x="11541685" y="1852797"/>
                    <a:pt x="11371831" y="1828800"/>
                  </a:cubicBezTo>
                  <a:cubicBezTo>
                    <a:pt x="11201977" y="1804803"/>
                    <a:pt x="10740237" y="1808481"/>
                    <a:pt x="10408301" y="1828800"/>
                  </a:cubicBezTo>
                  <a:cubicBezTo>
                    <a:pt x="10076365" y="1849120"/>
                    <a:pt x="9749645" y="1816694"/>
                    <a:pt x="9444771" y="1828800"/>
                  </a:cubicBezTo>
                  <a:cubicBezTo>
                    <a:pt x="9139897" y="1840907"/>
                    <a:pt x="9246665" y="1834132"/>
                    <a:pt x="9193710" y="1828800"/>
                  </a:cubicBezTo>
                  <a:cubicBezTo>
                    <a:pt x="9140755" y="1823468"/>
                    <a:pt x="8900832" y="1854216"/>
                    <a:pt x="8657662" y="1828800"/>
                  </a:cubicBezTo>
                  <a:cubicBezTo>
                    <a:pt x="8414492" y="1803384"/>
                    <a:pt x="8530431" y="1823951"/>
                    <a:pt x="8406601" y="1828800"/>
                  </a:cubicBezTo>
                  <a:cubicBezTo>
                    <a:pt x="8282771" y="1833649"/>
                    <a:pt x="7876294" y="1829355"/>
                    <a:pt x="7728059" y="1828800"/>
                  </a:cubicBezTo>
                  <a:cubicBezTo>
                    <a:pt x="7579824" y="1828245"/>
                    <a:pt x="7300780" y="1800591"/>
                    <a:pt x="7049516" y="1828800"/>
                  </a:cubicBezTo>
                  <a:cubicBezTo>
                    <a:pt x="6798252" y="1857009"/>
                    <a:pt x="6444255" y="1853355"/>
                    <a:pt x="6228480" y="1828800"/>
                  </a:cubicBezTo>
                  <a:cubicBezTo>
                    <a:pt x="6012705" y="1804245"/>
                    <a:pt x="5844146" y="1840067"/>
                    <a:pt x="5549938" y="1828800"/>
                  </a:cubicBezTo>
                  <a:cubicBezTo>
                    <a:pt x="5255730" y="1817533"/>
                    <a:pt x="4967123" y="1832819"/>
                    <a:pt x="4728902" y="1828800"/>
                  </a:cubicBezTo>
                  <a:cubicBezTo>
                    <a:pt x="4490681" y="1824781"/>
                    <a:pt x="4477642" y="1825496"/>
                    <a:pt x="4335347" y="1828800"/>
                  </a:cubicBezTo>
                  <a:cubicBezTo>
                    <a:pt x="4193053" y="1832104"/>
                    <a:pt x="3878110" y="1797795"/>
                    <a:pt x="3656805" y="1828800"/>
                  </a:cubicBezTo>
                  <a:cubicBezTo>
                    <a:pt x="3435500" y="1859805"/>
                    <a:pt x="3420305" y="1840536"/>
                    <a:pt x="3263250" y="1828800"/>
                  </a:cubicBezTo>
                  <a:cubicBezTo>
                    <a:pt x="3106196" y="1817064"/>
                    <a:pt x="2787177" y="1840378"/>
                    <a:pt x="2442214" y="1828800"/>
                  </a:cubicBezTo>
                  <a:cubicBezTo>
                    <a:pt x="2097251" y="1817222"/>
                    <a:pt x="2005231" y="1805192"/>
                    <a:pt x="1621178" y="1828800"/>
                  </a:cubicBezTo>
                  <a:cubicBezTo>
                    <a:pt x="1237125" y="1852408"/>
                    <a:pt x="808833" y="1885307"/>
                    <a:pt x="304806" y="1828800"/>
                  </a:cubicBezTo>
                  <a:cubicBezTo>
                    <a:pt x="160664" y="1855849"/>
                    <a:pt x="-6717" y="1695423"/>
                    <a:pt x="0" y="1523994"/>
                  </a:cubicBezTo>
                  <a:cubicBezTo>
                    <a:pt x="-5950" y="1341597"/>
                    <a:pt x="21218" y="1083188"/>
                    <a:pt x="0" y="950976"/>
                  </a:cubicBezTo>
                  <a:cubicBezTo>
                    <a:pt x="-21218" y="818764"/>
                    <a:pt x="-10047" y="560385"/>
                    <a:pt x="0" y="3048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568DF"/>
              </a:solidFill>
              <a:extLst>
                <a:ext uri="{C807C97D-BFC1-408E-A445-0C87EB9F89A2}">
                  <ask:lineSketchStyleProps xmlns:ask="http://schemas.microsoft.com/office/drawing/2018/sketchyshapes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A8B3012B-5D16-07C4-CB6F-5E86DA8A6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08401"/>
              <a:ext cx="2286000" cy="2502514"/>
            </a:xfrm>
            <a:prstGeom prst="rect">
              <a:avLst/>
            </a:prstGeom>
          </p:spPr>
        </p:pic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F18E7761-8136-137A-D9F0-CC6B0A5D2378}"/>
                </a:ext>
              </a:extLst>
            </p:cNvPr>
            <p:cNvSpPr/>
            <p:nvPr/>
          </p:nvSpPr>
          <p:spPr>
            <a:xfrm>
              <a:off x="2590800" y="342900"/>
              <a:ext cx="13563600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Tham gia các hoạt động giao lưu với người phụ nữ tiêu biểu của địa phương.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EAF8279-6DCE-46FB-967D-CD5638B294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10" y="2304633"/>
            <a:ext cx="11580181" cy="65081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Bong bóng Lời nói: Hình chữ nhật với Góc Tròn 3">
            <a:extLst>
              <a:ext uri="{FF2B5EF4-FFF2-40B4-BE49-F238E27FC236}">
                <a16:creationId xmlns:a16="http://schemas.microsoft.com/office/drawing/2014/main" id="{BC7BF9C6-A167-C73D-7E17-7F066B96FBAA}"/>
              </a:ext>
            </a:extLst>
          </p:cNvPr>
          <p:cNvSpPr/>
          <p:nvPr/>
        </p:nvSpPr>
        <p:spPr>
          <a:xfrm>
            <a:off x="7902787" y="3315330"/>
            <a:ext cx="4419600" cy="1206953"/>
          </a:xfrm>
          <a:prstGeom prst="wedgeRoundRectCallout">
            <a:avLst>
              <a:gd name="adj1" fmla="val -47479"/>
              <a:gd name="adj2" fmla="val 149964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DFF9A58-0C10-8EED-1E35-E42609ACAA39}"/>
              </a:ext>
            </a:extLst>
          </p:cNvPr>
          <p:cNvSpPr/>
          <p:nvPr/>
        </p:nvSpPr>
        <p:spPr>
          <a:xfrm>
            <a:off x="8001000" y="3374059"/>
            <a:ext cx="42231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2000" b="0" cap="none" spc="0">
                <a:ln w="0"/>
                <a:solidFill>
                  <a:schemeClr val="tx1"/>
                </a:solidFill>
              </a:rPr>
              <a:t>Cô có thể chia sẻ cho cháu biết về những nỗ lực để cô có thành công như ngày hôm nay được không ạ?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E7881-88BB-E363-2EBA-AC69DEA07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0D3B3C7-A645-39B5-DBDB-C78EC6CECA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99D06A9A-3081-2EFB-E6F7-7B59557C1EBA}"/>
              </a:ext>
            </a:extLst>
          </p:cNvPr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FC26E80-D926-A726-19A6-79885060BCA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3A044AF-FB81-BD53-2206-CF288828CA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32E8917A-09BA-C83B-E402-6F4795AED5D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D2C9E74A-ED48-D679-AB54-12F3ACAB09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105C5587-7E6C-5E17-3B62-EB027588C62E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EBE3A6EF-4A3D-1CF1-6085-B3443B80178E}"/>
              </a:ext>
            </a:extLst>
          </p:cNvPr>
          <p:cNvGrpSpPr/>
          <p:nvPr/>
        </p:nvGrpSpPr>
        <p:grpSpPr>
          <a:xfrm>
            <a:off x="1381125" y="342900"/>
            <a:ext cx="14859000" cy="1828800"/>
            <a:chOff x="1381125" y="342900"/>
            <a:chExt cx="14859000" cy="1828800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1EF6D689-C62F-7243-38F2-5D4BBC9AB3A7}"/>
                </a:ext>
              </a:extLst>
            </p:cNvPr>
            <p:cNvSpPr/>
            <p:nvPr/>
          </p:nvSpPr>
          <p:spPr>
            <a:xfrm>
              <a:off x="1381125" y="342900"/>
              <a:ext cx="14859000" cy="1828800"/>
            </a:xfrm>
            <a:custGeom>
              <a:avLst/>
              <a:gdLst>
                <a:gd name="connsiteX0" fmla="*/ 0 w 14859000"/>
                <a:gd name="connsiteY0" fmla="*/ 304806 h 1828800"/>
                <a:gd name="connsiteX1" fmla="*/ 304806 w 14859000"/>
                <a:gd name="connsiteY1" fmla="*/ 0 h 1828800"/>
                <a:gd name="connsiteX2" fmla="*/ 1268336 w 14859000"/>
                <a:gd name="connsiteY2" fmla="*/ 0 h 1828800"/>
                <a:gd name="connsiteX3" fmla="*/ 1519397 w 14859000"/>
                <a:gd name="connsiteY3" fmla="*/ 0 h 1828800"/>
                <a:gd name="connsiteX4" fmla="*/ 2055445 w 14859000"/>
                <a:gd name="connsiteY4" fmla="*/ 0 h 1828800"/>
                <a:gd name="connsiteX5" fmla="*/ 2449000 w 14859000"/>
                <a:gd name="connsiteY5" fmla="*/ 0 h 1828800"/>
                <a:gd name="connsiteX6" fmla="*/ 2985048 w 14859000"/>
                <a:gd name="connsiteY6" fmla="*/ 0 h 1828800"/>
                <a:gd name="connsiteX7" fmla="*/ 3521096 w 14859000"/>
                <a:gd name="connsiteY7" fmla="*/ 0 h 1828800"/>
                <a:gd name="connsiteX8" fmla="*/ 4199639 w 14859000"/>
                <a:gd name="connsiteY8" fmla="*/ 0 h 1828800"/>
                <a:gd name="connsiteX9" fmla="*/ 4735687 w 14859000"/>
                <a:gd name="connsiteY9" fmla="*/ 0 h 1828800"/>
                <a:gd name="connsiteX10" fmla="*/ 5556723 w 14859000"/>
                <a:gd name="connsiteY10" fmla="*/ 0 h 1828800"/>
                <a:gd name="connsiteX11" fmla="*/ 6377759 w 14859000"/>
                <a:gd name="connsiteY11" fmla="*/ 0 h 1828800"/>
                <a:gd name="connsiteX12" fmla="*/ 7056302 w 14859000"/>
                <a:gd name="connsiteY12" fmla="*/ 0 h 1828800"/>
                <a:gd name="connsiteX13" fmla="*/ 7307362 w 14859000"/>
                <a:gd name="connsiteY13" fmla="*/ 0 h 1828800"/>
                <a:gd name="connsiteX14" fmla="*/ 7700917 w 14859000"/>
                <a:gd name="connsiteY14" fmla="*/ 0 h 1828800"/>
                <a:gd name="connsiteX15" fmla="*/ 8236965 w 14859000"/>
                <a:gd name="connsiteY15" fmla="*/ 0 h 1828800"/>
                <a:gd name="connsiteX16" fmla="*/ 8488026 w 14859000"/>
                <a:gd name="connsiteY16" fmla="*/ 0 h 1828800"/>
                <a:gd name="connsiteX17" fmla="*/ 8881580 w 14859000"/>
                <a:gd name="connsiteY17" fmla="*/ 0 h 1828800"/>
                <a:gd name="connsiteX18" fmla="*/ 9132641 w 14859000"/>
                <a:gd name="connsiteY18" fmla="*/ 0 h 1828800"/>
                <a:gd name="connsiteX19" fmla="*/ 9668690 w 14859000"/>
                <a:gd name="connsiteY19" fmla="*/ 0 h 1828800"/>
                <a:gd name="connsiteX20" fmla="*/ 9919750 w 14859000"/>
                <a:gd name="connsiteY20" fmla="*/ 0 h 1828800"/>
                <a:gd name="connsiteX21" fmla="*/ 10883280 w 14859000"/>
                <a:gd name="connsiteY21" fmla="*/ 0 h 1828800"/>
                <a:gd name="connsiteX22" fmla="*/ 11276835 w 14859000"/>
                <a:gd name="connsiteY22" fmla="*/ 0 h 1828800"/>
                <a:gd name="connsiteX23" fmla="*/ 11527895 w 14859000"/>
                <a:gd name="connsiteY23" fmla="*/ 0 h 1828800"/>
                <a:gd name="connsiteX24" fmla="*/ 12206438 w 14859000"/>
                <a:gd name="connsiteY24" fmla="*/ 0 h 1828800"/>
                <a:gd name="connsiteX25" fmla="*/ 12457498 w 14859000"/>
                <a:gd name="connsiteY25" fmla="*/ 0 h 1828800"/>
                <a:gd name="connsiteX26" fmla="*/ 12708559 w 14859000"/>
                <a:gd name="connsiteY26" fmla="*/ 0 h 1828800"/>
                <a:gd name="connsiteX27" fmla="*/ 13387101 w 14859000"/>
                <a:gd name="connsiteY27" fmla="*/ 0 h 1828800"/>
                <a:gd name="connsiteX28" fmla="*/ 14554194 w 14859000"/>
                <a:gd name="connsiteY28" fmla="*/ 0 h 1828800"/>
                <a:gd name="connsiteX29" fmla="*/ 14859000 w 14859000"/>
                <a:gd name="connsiteY29" fmla="*/ 304806 h 1828800"/>
                <a:gd name="connsiteX30" fmla="*/ 14859000 w 14859000"/>
                <a:gd name="connsiteY30" fmla="*/ 926592 h 1828800"/>
                <a:gd name="connsiteX31" fmla="*/ 14859000 w 14859000"/>
                <a:gd name="connsiteY31" fmla="*/ 1523994 h 1828800"/>
                <a:gd name="connsiteX32" fmla="*/ 14554194 w 14859000"/>
                <a:gd name="connsiteY32" fmla="*/ 1828800 h 1828800"/>
                <a:gd name="connsiteX33" fmla="*/ 13875652 w 14859000"/>
                <a:gd name="connsiteY33" fmla="*/ 1828800 h 1828800"/>
                <a:gd name="connsiteX34" fmla="*/ 13624591 w 14859000"/>
                <a:gd name="connsiteY34" fmla="*/ 1828800 h 1828800"/>
                <a:gd name="connsiteX35" fmla="*/ 13231037 w 14859000"/>
                <a:gd name="connsiteY35" fmla="*/ 1828800 h 1828800"/>
                <a:gd name="connsiteX36" fmla="*/ 12979976 w 14859000"/>
                <a:gd name="connsiteY36" fmla="*/ 1828800 h 1828800"/>
                <a:gd name="connsiteX37" fmla="*/ 12158940 w 14859000"/>
                <a:gd name="connsiteY37" fmla="*/ 1828800 h 1828800"/>
                <a:gd name="connsiteX38" fmla="*/ 11195410 w 14859000"/>
                <a:gd name="connsiteY38" fmla="*/ 1828800 h 1828800"/>
                <a:gd name="connsiteX39" fmla="*/ 10659361 w 14859000"/>
                <a:gd name="connsiteY39" fmla="*/ 1828800 h 1828800"/>
                <a:gd name="connsiteX40" fmla="*/ 10123313 w 14859000"/>
                <a:gd name="connsiteY40" fmla="*/ 1828800 h 1828800"/>
                <a:gd name="connsiteX41" fmla="*/ 9302277 w 14859000"/>
                <a:gd name="connsiteY41" fmla="*/ 1828800 h 1828800"/>
                <a:gd name="connsiteX42" fmla="*/ 8623734 w 14859000"/>
                <a:gd name="connsiteY42" fmla="*/ 1828800 h 1828800"/>
                <a:gd name="connsiteX43" fmla="*/ 8087686 w 14859000"/>
                <a:gd name="connsiteY43" fmla="*/ 1828800 h 1828800"/>
                <a:gd name="connsiteX44" fmla="*/ 7551638 w 14859000"/>
                <a:gd name="connsiteY44" fmla="*/ 1828800 h 1828800"/>
                <a:gd name="connsiteX45" fmla="*/ 6873095 w 14859000"/>
                <a:gd name="connsiteY45" fmla="*/ 1828800 h 1828800"/>
                <a:gd name="connsiteX46" fmla="*/ 5909565 w 14859000"/>
                <a:gd name="connsiteY46" fmla="*/ 1828800 h 1828800"/>
                <a:gd name="connsiteX47" fmla="*/ 4946035 w 14859000"/>
                <a:gd name="connsiteY47" fmla="*/ 1828800 h 1828800"/>
                <a:gd name="connsiteX48" fmla="*/ 4409987 w 14859000"/>
                <a:gd name="connsiteY48" fmla="*/ 1828800 h 1828800"/>
                <a:gd name="connsiteX49" fmla="*/ 3446457 w 14859000"/>
                <a:gd name="connsiteY49" fmla="*/ 1828800 h 1828800"/>
                <a:gd name="connsiteX50" fmla="*/ 2767914 w 14859000"/>
                <a:gd name="connsiteY50" fmla="*/ 1828800 h 1828800"/>
                <a:gd name="connsiteX51" fmla="*/ 1804384 w 14859000"/>
                <a:gd name="connsiteY51" fmla="*/ 1828800 h 1828800"/>
                <a:gd name="connsiteX52" fmla="*/ 304806 w 14859000"/>
                <a:gd name="connsiteY52" fmla="*/ 1828800 h 1828800"/>
                <a:gd name="connsiteX53" fmla="*/ 0 w 14859000"/>
                <a:gd name="connsiteY53" fmla="*/ 1523994 h 1828800"/>
                <a:gd name="connsiteX54" fmla="*/ 0 w 14859000"/>
                <a:gd name="connsiteY54" fmla="*/ 902208 h 1828800"/>
                <a:gd name="connsiteX55" fmla="*/ 0 w 14859000"/>
                <a:gd name="connsiteY55" fmla="*/ 304806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0" h="1828800" fill="none" extrusionOk="0">
                  <a:moveTo>
                    <a:pt x="0" y="304806"/>
                  </a:moveTo>
                  <a:cubicBezTo>
                    <a:pt x="-10094" y="145954"/>
                    <a:pt x="156835" y="-30551"/>
                    <a:pt x="304806" y="0"/>
                  </a:cubicBezTo>
                  <a:cubicBezTo>
                    <a:pt x="755179" y="40535"/>
                    <a:pt x="996357" y="-47885"/>
                    <a:pt x="1268336" y="0"/>
                  </a:cubicBezTo>
                  <a:cubicBezTo>
                    <a:pt x="1540315" y="47885"/>
                    <a:pt x="1458850" y="-6557"/>
                    <a:pt x="1519397" y="0"/>
                  </a:cubicBezTo>
                  <a:cubicBezTo>
                    <a:pt x="1579944" y="6557"/>
                    <a:pt x="1819833" y="14990"/>
                    <a:pt x="2055445" y="0"/>
                  </a:cubicBezTo>
                  <a:cubicBezTo>
                    <a:pt x="2291057" y="-14990"/>
                    <a:pt x="2317199" y="4627"/>
                    <a:pt x="2449000" y="0"/>
                  </a:cubicBezTo>
                  <a:cubicBezTo>
                    <a:pt x="2580801" y="-4627"/>
                    <a:pt x="2732044" y="-1464"/>
                    <a:pt x="2985048" y="0"/>
                  </a:cubicBezTo>
                  <a:cubicBezTo>
                    <a:pt x="3238052" y="1464"/>
                    <a:pt x="3362568" y="10739"/>
                    <a:pt x="3521096" y="0"/>
                  </a:cubicBezTo>
                  <a:cubicBezTo>
                    <a:pt x="3679624" y="-10739"/>
                    <a:pt x="3933676" y="-28318"/>
                    <a:pt x="4199639" y="0"/>
                  </a:cubicBezTo>
                  <a:cubicBezTo>
                    <a:pt x="4465602" y="28318"/>
                    <a:pt x="4535670" y="-19959"/>
                    <a:pt x="4735687" y="0"/>
                  </a:cubicBezTo>
                  <a:cubicBezTo>
                    <a:pt x="4935704" y="19959"/>
                    <a:pt x="5377441" y="40879"/>
                    <a:pt x="5556723" y="0"/>
                  </a:cubicBezTo>
                  <a:cubicBezTo>
                    <a:pt x="5736005" y="-40879"/>
                    <a:pt x="5978074" y="14960"/>
                    <a:pt x="6377759" y="0"/>
                  </a:cubicBezTo>
                  <a:cubicBezTo>
                    <a:pt x="6777444" y="-14960"/>
                    <a:pt x="6840662" y="-23475"/>
                    <a:pt x="7056302" y="0"/>
                  </a:cubicBezTo>
                  <a:cubicBezTo>
                    <a:pt x="7271942" y="23475"/>
                    <a:pt x="7254640" y="4520"/>
                    <a:pt x="7307362" y="0"/>
                  </a:cubicBezTo>
                  <a:cubicBezTo>
                    <a:pt x="7360084" y="-4520"/>
                    <a:pt x="7582288" y="-6638"/>
                    <a:pt x="7700917" y="0"/>
                  </a:cubicBezTo>
                  <a:cubicBezTo>
                    <a:pt x="7819547" y="6638"/>
                    <a:pt x="7999219" y="-8497"/>
                    <a:pt x="8236965" y="0"/>
                  </a:cubicBezTo>
                  <a:cubicBezTo>
                    <a:pt x="8474711" y="8497"/>
                    <a:pt x="8435463" y="11029"/>
                    <a:pt x="8488026" y="0"/>
                  </a:cubicBezTo>
                  <a:cubicBezTo>
                    <a:pt x="8540589" y="-11029"/>
                    <a:pt x="8724909" y="3335"/>
                    <a:pt x="8881580" y="0"/>
                  </a:cubicBezTo>
                  <a:cubicBezTo>
                    <a:pt x="9038251" y="-3335"/>
                    <a:pt x="9043997" y="-9793"/>
                    <a:pt x="9132641" y="0"/>
                  </a:cubicBezTo>
                  <a:cubicBezTo>
                    <a:pt x="9221285" y="9793"/>
                    <a:pt x="9500823" y="6683"/>
                    <a:pt x="9668690" y="0"/>
                  </a:cubicBezTo>
                  <a:cubicBezTo>
                    <a:pt x="9836557" y="-6683"/>
                    <a:pt x="9824593" y="7259"/>
                    <a:pt x="9919750" y="0"/>
                  </a:cubicBezTo>
                  <a:cubicBezTo>
                    <a:pt x="10014907" y="-7259"/>
                    <a:pt x="10433426" y="28269"/>
                    <a:pt x="10883280" y="0"/>
                  </a:cubicBezTo>
                  <a:cubicBezTo>
                    <a:pt x="11333134" y="-28269"/>
                    <a:pt x="11103207" y="16814"/>
                    <a:pt x="11276835" y="0"/>
                  </a:cubicBezTo>
                  <a:cubicBezTo>
                    <a:pt x="11450464" y="-16814"/>
                    <a:pt x="11417142" y="4229"/>
                    <a:pt x="11527895" y="0"/>
                  </a:cubicBezTo>
                  <a:cubicBezTo>
                    <a:pt x="11638648" y="-4229"/>
                    <a:pt x="11991661" y="-17614"/>
                    <a:pt x="12206438" y="0"/>
                  </a:cubicBezTo>
                  <a:cubicBezTo>
                    <a:pt x="12421215" y="17614"/>
                    <a:pt x="12338575" y="-7665"/>
                    <a:pt x="12457498" y="0"/>
                  </a:cubicBezTo>
                  <a:cubicBezTo>
                    <a:pt x="12576421" y="7665"/>
                    <a:pt x="12618018" y="-11970"/>
                    <a:pt x="12708559" y="0"/>
                  </a:cubicBezTo>
                  <a:cubicBezTo>
                    <a:pt x="12799100" y="11970"/>
                    <a:pt x="13243217" y="-29583"/>
                    <a:pt x="13387101" y="0"/>
                  </a:cubicBezTo>
                  <a:cubicBezTo>
                    <a:pt x="13530985" y="29583"/>
                    <a:pt x="14181541" y="-42161"/>
                    <a:pt x="14554194" y="0"/>
                  </a:cubicBezTo>
                  <a:cubicBezTo>
                    <a:pt x="14745738" y="-26578"/>
                    <a:pt x="14876223" y="169437"/>
                    <a:pt x="14859000" y="304806"/>
                  </a:cubicBezTo>
                  <a:cubicBezTo>
                    <a:pt x="14878762" y="503184"/>
                    <a:pt x="14856814" y="619875"/>
                    <a:pt x="14859000" y="926592"/>
                  </a:cubicBezTo>
                  <a:cubicBezTo>
                    <a:pt x="14861186" y="1233309"/>
                    <a:pt x="14878791" y="1255150"/>
                    <a:pt x="14859000" y="1523994"/>
                  </a:cubicBezTo>
                  <a:cubicBezTo>
                    <a:pt x="14856591" y="1709067"/>
                    <a:pt x="14750171" y="1851153"/>
                    <a:pt x="14554194" y="1828800"/>
                  </a:cubicBezTo>
                  <a:cubicBezTo>
                    <a:pt x="14397161" y="1796907"/>
                    <a:pt x="14183220" y="1843436"/>
                    <a:pt x="13875652" y="1828800"/>
                  </a:cubicBezTo>
                  <a:cubicBezTo>
                    <a:pt x="13568084" y="1814164"/>
                    <a:pt x="13739777" y="1817776"/>
                    <a:pt x="13624591" y="1828800"/>
                  </a:cubicBezTo>
                  <a:cubicBezTo>
                    <a:pt x="13509405" y="1839824"/>
                    <a:pt x="13415329" y="1824438"/>
                    <a:pt x="13231037" y="1828800"/>
                  </a:cubicBezTo>
                  <a:cubicBezTo>
                    <a:pt x="13046745" y="1833162"/>
                    <a:pt x="13091017" y="1836195"/>
                    <a:pt x="12979976" y="1828800"/>
                  </a:cubicBezTo>
                  <a:cubicBezTo>
                    <a:pt x="12868935" y="1821405"/>
                    <a:pt x="12388564" y="1822117"/>
                    <a:pt x="12158940" y="1828800"/>
                  </a:cubicBezTo>
                  <a:cubicBezTo>
                    <a:pt x="11929316" y="1835483"/>
                    <a:pt x="11449966" y="1800879"/>
                    <a:pt x="11195410" y="1828800"/>
                  </a:cubicBezTo>
                  <a:cubicBezTo>
                    <a:pt x="10940854" y="1856722"/>
                    <a:pt x="10787702" y="1850620"/>
                    <a:pt x="10659361" y="1828800"/>
                  </a:cubicBezTo>
                  <a:cubicBezTo>
                    <a:pt x="10531020" y="1806980"/>
                    <a:pt x="10232512" y="1835046"/>
                    <a:pt x="10123313" y="1828800"/>
                  </a:cubicBezTo>
                  <a:cubicBezTo>
                    <a:pt x="10014114" y="1822554"/>
                    <a:pt x="9655350" y="1822585"/>
                    <a:pt x="9302277" y="1828800"/>
                  </a:cubicBezTo>
                  <a:cubicBezTo>
                    <a:pt x="8949204" y="1835015"/>
                    <a:pt x="8925522" y="1861455"/>
                    <a:pt x="8623734" y="1828800"/>
                  </a:cubicBezTo>
                  <a:cubicBezTo>
                    <a:pt x="8321946" y="1796145"/>
                    <a:pt x="8289193" y="1840124"/>
                    <a:pt x="8087686" y="1828800"/>
                  </a:cubicBezTo>
                  <a:cubicBezTo>
                    <a:pt x="7886179" y="1817476"/>
                    <a:pt x="7693910" y="1809171"/>
                    <a:pt x="7551638" y="1828800"/>
                  </a:cubicBezTo>
                  <a:cubicBezTo>
                    <a:pt x="7409366" y="1848429"/>
                    <a:pt x="7199655" y="1800154"/>
                    <a:pt x="6873095" y="1828800"/>
                  </a:cubicBezTo>
                  <a:cubicBezTo>
                    <a:pt x="6546535" y="1857446"/>
                    <a:pt x="6137372" y="1861234"/>
                    <a:pt x="5909565" y="1828800"/>
                  </a:cubicBezTo>
                  <a:cubicBezTo>
                    <a:pt x="5681758" y="1796367"/>
                    <a:pt x="5281369" y="1801746"/>
                    <a:pt x="4946035" y="1828800"/>
                  </a:cubicBezTo>
                  <a:cubicBezTo>
                    <a:pt x="4610701" y="1855855"/>
                    <a:pt x="4619486" y="1834837"/>
                    <a:pt x="4409987" y="1828800"/>
                  </a:cubicBezTo>
                  <a:cubicBezTo>
                    <a:pt x="4200488" y="1822763"/>
                    <a:pt x="3923200" y="1803201"/>
                    <a:pt x="3446457" y="1828800"/>
                  </a:cubicBezTo>
                  <a:cubicBezTo>
                    <a:pt x="2969714" y="1854400"/>
                    <a:pt x="2995438" y="1854036"/>
                    <a:pt x="2767914" y="1828800"/>
                  </a:cubicBezTo>
                  <a:cubicBezTo>
                    <a:pt x="2540390" y="1803564"/>
                    <a:pt x="2078427" y="1808276"/>
                    <a:pt x="1804384" y="1828800"/>
                  </a:cubicBezTo>
                  <a:cubicBezTo>
                    <a:pt x="1530341" y="1849325"/>
                    <a:pt x="1000091" y="1760573"/>
                    <a:pt x="304806" y="1828800"/>
                  </a:cubicBezTo>
                  <a:cubicBezTo>
                    <a:pt x="156491" y="1860613"/>
                    <a:pt x="12050" y="1679006"/>
                    <a:pt x="0" y="1523994"/>
                  </a:cubicBezTo>
                  <a:cubicBezTo>
                    <a:pt x="20455" y="1245470"/>
                    <a:pt x="-29490" y="1093743"/>
                    <a:pt x="0" y="902208"/>
                  </a:cubicBezTo>
                  <a:cubicBezTo>
                    <a:pt x="29490" y="710673"/>
                    <a:pt x="-7803" y="514907"/>
                    <a:pt x="0" y="304806"/>
                  </a:cubicBezTo>
                  <a:close/>
                </a:path>
                <a:path w="14859000" h="1828800" stroke="0" extrusionOk="0">
                  <a:moveTo>
                    <a:pt x="0" y="304806"/>
                  </a:moveTo>
                  <a:cubicBezTo>
                    <a:pt x="16423" y="110772"/>
                    <a:pt x="130767" y="-4353"/>
                    <a:pt x="304806" y="0"/>
                  </a:cubicBezTo>
                  <a:cubicBezTo>
                    <a:pt x="451154" y="-6534"/>
                    <a:pt x="599187" y="-8837"/>
                    <a:pt x="698361" y="0"/>
                  </a:cubicBezTo>
                  <a:cubicBezTo>
                    <a:pt x="797536" y="8837"/>
                    <a:pt x="1104141" y="-212"/>
                    <a:pt x="1234409" y="0"/>
                  </a:cubicBezTo>
                  <a:cubicBezTo>
                    <a:pt x="1364677" y="212"/>
                    <a:pt x="1367894" y="-2518"/>
                    <a:pt x="1485470" y="0"/>
                  </a:cubicBezTo>
                  <a:cubicBezTo>
                    <a:pt x="1603046" y="2518"/>
                    <a:pt x="2207156" y="-12267"/>
                    <a:pt x="2449000" y="0"/>
                  </a:cubicBezTo>
                  <a:cubicBezTo>
                    <a:pt x="2690844" y="12267"/>
                    <a:pt x="2643694" y="8299"/>
                    <a:pt x="2700060" y="0"/>
                  </a:cubicBezTo>
                  <a:cubicBezTo>
                    <a:pt x="2756426" y="-8299"/>
                    <a:pt x="3256275" y="8024"/>
                    <a:pt x="3663590" y="0"/>
                  </a:cubicBezTo>
                  <a:cubicBezTo>
                    <a:pt x="4070905" y="-8024"/>
                    <a:pt x="3831711" y="4520"/>
                    <a:pt x="3914651" y="0"/>
                  </a:cubicBezTo>
                  <a:cubicBezTo>
                    <a:pt x="3997591" y="-4520"/>
                    <a:pt x="4111044" y="-11234"/>
                    <a:pt x="4165712" y="0"/>
                  </a:cubicBezTo>
                  <a:cubicBezTo>
                    <a:pt x="4220380" y="11234"/>
                    <a:pt x="4790009" y="34083"/>
                    <a:pt x="4986748" y="0"/>
                  </a:cubicBezTo>
                  <a:cubicBezTo>
                    <a:pt x="5183487" y="-34083"/>
                    <a:pt x="5419067" y="19274"/>
                    <a:pt x="5665290" y="0"/>
                  </a:cubicBezTo>
                  <a:cubicBezTo>
                    <a:pt x="5911513" y="-19274"/>
                    <a:pt x="6298936" y="21174"/>
                    <a:pt x="6486326" y="0"/>
                  </a:cubicBezTo>
                  <a:cubicBezTo>
                    <a:pt x="6673716" y="-21174"/>
                    <a:pt x="6629193" y="-4388"/>
                    <a:pt x="6737387" y="0"/>
                  </a:cubicBezTo>
                  <a:cubicBezTo>
                    <a:pt x="6845581" y="4388"/>
                    <a:pt x="7181253" y="-27527"/>
                    <a:pt x="7558423" y="0"/>
                  </a:cubicBezTo>
                  <a:cubicBezTo>
                    <a:pt x="7935593" y="27527"/>
                    <a:pt x="7738792" y="-2347"/>
                    <a:pt x="7809484" y="0"/>
                  </a:cubicBezTo>
                  <a:cubicBezTo>
                    <a:pt x="7880176" y="2347"/>
                    <a:pt x="7974283" y="-7731"/>
                    <a:pt x="8060544" y="0"/>
                  </a:cubicBezTo>
                  <a:cubicBezTo>
                    <a:pt x="8146805" y="7731"/>
                    <a:pt x="8518347" y="-1189"/>
                    <a:pt x="8881580" y="0"/>
                  </a:cubicBezTo>
                  <a:cubicBezTo>
                    <a:pt x="9244813" y="1189"/>
                    <a:pt x="9085377" y="-5210"/>
                    <a:pt x="9275135" y="0"/>
                  </a:cubicBezTo>
                  <a:cubicBezTo>
                    <a:pt x="9464894" y="5210"/>
                    <a:pt x="9814956" y="29388"/>
                    <a:pt x="10238665" y="0"/>
                  </a:cubicBezTo>
                  <a:cubicBezTo>
                    <a:pt x="10662374" y="-29388"/>
                    <a:pt x="10735364" y="-26176"/>
                    <a:pt x="11059701" y="0"/>
                  </a:cubicBezTo>
                  <a:cubicBezTo>
                    <a:pt x="11384038" y="26176"/>
                    <a:pt x="11615467" y="31061"/>
                    <a:pt x="12023231" y="0"/>
                  </a:cubicBezTo>
                  <a:cubicBezTo>
                    <a:pt x="12430995" y="-31061"/>
                    <a:pt x="12179742" y="-12177"/>
                    <a:pt x="12274292" y="0"/>
                  </a:cubicBezTo>
                  <a:cubicBezTo>
                    <a:pt x="12368842" y="12177"/>
                    <a:pt x="12457804" y="10967"/>
                    <a:pt x="12525353" y="0"/>
                  </a:cubicBezTo>
                  <a:cubicBezTo>
                    <a:pt x="12592902" y="-10967"/>
                    <a:pt x="12926029" y="19353"/>
                    <a:pt x="13061401" y="0"/>
                  </a:cubicBezTo>
                  <a:cubicBezTo>
                    <a:pt x="13196773" y="-19353"/>
                    <a:pt x="13222554" y="-2222"/>
                    <a:pt x="13312462" y="0"/>
                  </a:cubicBezTo>
                  <a:cubicBezTo>
                    <a:pt x="13402370" y="2222"/>
                    <a:pt x="13442178" y="-11364"/>
                    <a:pt x="13563522" y="0"/>
                  </a:cubicBezTo>
                  <a:cubicBezTo>
                    <a:pt x="13684866" y="11364"/>
                    <a:pt x="13757376" y="2054"/>
                    <a:pt x="13814583" y="0"/>
                  </a:cubicBezTo>
                  <a:cubicBezTo>
                    <a:pt x="13871790" y="-2054"/>
                    <a:pt x="14366138" y="-8797"/>
                    <a:pt x="14554194" y="0"/>
                  </a:cubicBezTo>
                  <a:cubicBezTo>
                    <a:pt x="14725162" y="21030"/>
                    <a:pt x="14884211" y="119882"/>
                    <a:pt x="14859000" y="304806"/>
                  </a:cubicBezTo>
                  <a:cubicBezTo>
                    <a:pt x="14876577" y="555786"/>
                    <a:pt x="14864168" y="796152"/>
                    <a:pt x="14859000" y="926592"/>
                  </a:cubicBezTo>
                  <a:cubicBezTo>
                    <a:pt x="14853832" y="1057032"/>
                    <a:pt x="14871819" y="1368834"/>
                    <a:pt x="14859000" y="1523994"/>
                  </a:cubicBezTo>
                  <a:cubicBezTo>
                    <a:pt x="14872829" y="1707883"/>
                    <a:pt x="14735897" y="1829882"/>
                    <a:pt x="14554194" y="1828800"/>
                  </a:cubicBezTo>
                  <a:cubicBezTo>
                    <a:pt x="14385425" y="1804661"/>
                    <a:pt x="14205345" y="1854583"/>
                    <a:pt x="14018146" y="1828800"/>
                  </a:cubicBezTo>
                  <a:cubicBezTo>
                    <a:pt x="13830947" y="1803017"/>
                    <a:pt x="13649141" y="1855435"/>
                    <a:pt x="13482097" y="1828800"/>
                  </a:cubicBezTo>
                  <a:cubicBezTo>
                    <a:pt x="13315053" y="1802165"/>
                    <a:pt x="13089067" y="1820927"/>
                    <a:pt x="12946049" y="1828800"/>
                  </a:cubicBezTo>
                  <a:cubicBezTo>
                    <a:pt x="12803031" y="1836673"/>
                    <a:pt x="12670131" y="1821649"/>
                    <a:pt x="12552494" y="1828800"/>
                  </a:cubicBezTo>
                  <a:cubicBezTo>
                    <a:pt x="12434858" y="1835951"/>
                    <a:pt x="12406525" y="1823613"/>
                    <a:pt x="12301434" y="1828800"/>
                  </a:cubicBezTo>
                  <a:cubicBezTo>
                    <a:pt x="12196343" y="1833987"/>
                    <a:pt x="12091323" y="1833226"/>
                    <a:pt x="11907879" y="1828800"/>
                  </a:cubicBezTo>
                  <a:cubicBezTo>
                    <a:pt x="11724435" y="1824374"/>
                    <a:pt x="11541685" y="1852797"/>
                    <a:pt x="11371831" y="1828800"/>
                  </a:cubicBezTo>
                  <a:cubicBezTo>
                    <a:pt x="11201977" y="1804803"/>
                    <a:pt x="10740237" y="1808481"/>
                    <a:pt x="10408301" y="1828800"/>
                  </a:cubicBezTo>
                  <a:cubicBezTo>
                    <a:pt x="10076365" y="1849120"/>
                    <a:pt x="9749645" y="1816694"/>
                    <a:pt x="9444771" y="1828800"/>
                  </a:cubicBezTo>
                  <a:cubicBezTo>
                    <a:pt x="9139897" y="1840907"/>
                    <a:pt x="9246665" y="1834132"/>
                    <a:pt x="9193710" y="1828800"/>
                  </a:cubicBezTo>
                  <a:cubicBezTo>
                    <a:pt x="9140755" y="1823468"/>
                    <a:pt x="8900832" y="1854216"/>
                    <a:pt x="8657662" y="1828800"/>
                  </a:cubicBezTo>
                  <a:cubicBezTo>
                    <a:pt x="8414492" y="1803384"/>
                    <a:pt x="8530431" y="1823951"/>
                    <a:pt x="8406601" y="1828800"/>
                  </a:cubicBezTo>
                  <a:cubicBezTo>
                    <a:pt x="8282771" y="1833649"/>
                    <a:pt x="7876294" y="1829355"/>
                    <a:pt x="7728059" y="1828800"/>
                  </a:cubicBezTo>
                  <a:cubicBezTo>
                    <a:pt x="7579824" y="1828245"/>
                    <a:pt x="7300780" y="1800591"/>
                    <a:pt x="7049516" y="1828800"/>
                  </a:cubicBezTo>
                  <a:cubicBezTo>
                    <a:pt x="6798252" y="1857009"/>
                    <a:pt x="6444255" y="1853355"/>
                    <a:pt x="6228480" y="1828800"/>
                  </a:cubicBezTo>
                  <a:cubicBezTo>
                    <a:pt x="6012705" y="1804245"/>
                    <a:pt x="5844146" y="1840067"/>
                    <a:pt x="5549938" y="1828800"/>
                  </a:cubicBezTo>
                  <a:cubicBezTo>
                    <a:pt x="5255730" y="1817533"/>
                    <a:pt x="4967123" y="1832819"/>
                    <a:pt x="4728902" y="1828800"/>
                  </a:cubicBezTo>
                  <a:cubicBezTo>
                    <a:pt x="4490681" y="1824781"/>
                    <a:pt x="4477642" y="1825496"/>
                    <a:pt x="4335347" y="1828800"/>
                  </a:cubicBezTo>
                  <a:cubicBezTo>
                    <a:pt x="4193053" y="1832104"/>
                    <a:pt x="3878110" y="1797795"/>
                    <a:pt x="3656805" y="1828800"/>
                  </a:cubicBezTo>
                  <a:cubicBezTo>
                    <a:pt x="3435500" y="1859805"/>
                    <a:pt x="3420305" y="1840536"/>
                    <a:pt x="3263250" y="1828800"/>
                  </a:cubicBezTo>
                  <a:cubicBezTo>
                    <a:pt x="3106196" y="1817064"/>
                    <a:pt x="2787177" y="1840378"/>
                    <a:pt x="2442214" y="1828800"/>
                  </a:cubicBezTo>
                  <a:cubicBezTo>
                    <a:pt x="2097251" y="1817222"/>
                    <a:pt x="2005231" y="1805192"/>
                    <a:pt x="1621178" y="1828800"/>
                  </a:cubicBezTo>
                  <a:cubicBezTo>
                    <a:pt x="1237125" y="1852408"/>
                    <a:pt x="808833" y="1885307"/>
                    <a:pt x="304806" y="1828800"/>
                  </a:cubicBezTo>
                  <a:cubicBezTo>
                    <a:pt x="160664" y="1855849"/>
                    <a:pt x="-6717" y="1695423"/>
                    <a:pt x="0" y="1523994"/>
                  </a:cubicBezTo>
                  <a:cubicBezTo>
                    <a:pt x="-5950" y="1341597"/>
                    <a:pt x="21218" y="1083188"/>
                    <a:pt x="0" y="950976"/>
                  </a:cubicBezTo>
                  <a:cubicBezTo>
                    <a:pt x="-21218" y="818764"/>
                    <a:pt x="-10047" y="560385"/>
                    <a:pt x="0" y="3048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568DF"/>
              </a:solidFill>
              <a:extLst>
                <a:ext uri="{C807C97D-BFC1-408E-A445-0C87EB9F89A2}">
                  <ask:lineSketchStyleProps xmlns:ask="http://schemas.microsoft.com/office/drawing/2018/sketchyshapes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59E2F6D9-7A36-B0F7-8794-D1545D2A19F6}"/>
                </a:ext>
              </a:extLst>
            </p:cNvPr>
            <p:cNvSpPr/>
            <p:nvPr/>
          </p:nvSpPr>
          <p:spPr>
            <a:xfrm>
              <a:off x="2590800" y="342900"/>
              <a:ext cx="13563600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Ghi lại những điều em học được sau buổi giao lưu.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71373CE-16B0-8EAB-FA25-EE4408F2C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3" y="-10961"/>
            <a:ext cx="2249033" cy="246204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877767" y="2749542"/>
            <a:ext cx="4920740" cy="6103243"/>
          </a:xfrm>
          <a:custGeom>
            <a:avLst/>
            <a:gdLst/>
            <a:ahLst/>
            <a:cxnLst/>
            <a:rect l="l" t="t" r="r" b="b"/>
            <a:pathLst>
              <a:path w="4920740" h="6103243">
                <a:moveTo>
                  <a:pt x="0" y="0"/>
                </a:moveTo>
                <a:lnTo>
                  <a:pt x="4920740" y="0"/>
                </a:lnTo>
                <a:lnTo>
                  <a:pt x="4920740" y="6103243"/>
                </a:lnTo>
                <a:lnTo>
                  <a:pt x="0" y="6103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/>
          <p:cNvSpPr/>
          <p:nvPr/>
        </p:nvSpPr>
        <p:spPr>
          <a:xfrm>
            <a:off x="1811144" y="2592279"/>
            <a:ext cx="9003090" cy="6103243"/>
          </a:xfrm>
          <a:custGeom>
            <a:avLst/>
            <a:gdLst/>
            <a:ahLst/>
            <a:cxnLst/>
            <a:rect l="l" t="t" r="r" b="b"/>
            <a:pathLst>
              <a:path w="10572811" h="7453832">
                <a:moveTo>
                  <a:pt x="0" y="0"/>
                </a:moveTo>
                <a:lnTo>
                  <a:pt x="10572811" y="0"/>
                </a:lnTo>
                <a:lnTo>
                  <a:pt x="10572811" y="7453832"/>
                </a:lnTo>
                <a:lnTo>
                  <a:pt x="0" y="7453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F09A296-7992-7C23-66FD-C64DCA210F80}"/>
              </a:ext>
            </a:extLst>
          </p:cNvPr>
          <p:cNvSpPr/>
          <p:nvPr/>
        </p:nvSpPr>
        <p:spPr>
          <a:xfrm>
            <a:off x="2489493" y="3151637"/>
            <a:ext cx="77975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 buổi giao lưu, em học được rằng...</a:t>
            </a:r>
          </a:p>
        </p:txBody>
      </p:sp>
    </p:spTree>
    <p:extLst>
      <p:ext uri="{BB962C8B-B14F-4D97-AF65-F5344CB8AC3E}">
        <p14:creationId xmlns:p14="http://schemas.microsoft.com/office/powerpoint/2010/main" val="4283023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81C95-E0F8-58DD-FF01-82E8BD616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376E81A0-A312-7C58-E8C7-759650D64E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E587BBC4-4988-24D4-B922-9320855A4120}"/>
              </a:ext>
            </a:extLst>
          </p:cNvPr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23E03184-D06B-5E21-28C6-2B348DC24F0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04839A1-5326-B611-362B-9F01B2A1E8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01AC653-B7BB-47E1-F45B-5B8CC2CF577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8345CA4C-8DAD-4835-C79D-6212594C36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42FC17C-29E2-65C7-8CC0-56CB63FA1315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935DAC11-BF5D-756D-2602-EEC29A1A8BF3}"/>
              </a:ext>
            </a:extLst>
          </p:cNvPr>
          <p:cNvGrpSpPr/>
          <p:nvPr/>
        </p:nvGrpSpPr>
        <p:grpSpPr>
          <a:xfrm>
            <a:off x="2590800" y="597278"/>
            <a:ext cx="11462234" cy="8478654"/>
            <a:chOff x="2590800" y="597278"/>
            <a:chExt cx="11462234" cy="8478654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6F95D0B8-9DE2-B414-B0A8-2C61A46149B8}"/>
                </a:ext>
              </a:extLst>
            </p:cNvPr>
            <p:cNvSpPr/>
            <p:nvPr/>
          </p:nvSpPr>
          <p:spPr>
            <a:xfrm>
              <a:off x="2590800" y="597278"/>
              <a:ext cx="11462234" cy="8478654"/>
            </a:xfrm>
            <a:custGeom>
              <a:avLst/>
              <a:gdLst/>
              <a:ahLst/>
              <a:cxnLst/>
              <a:rect l="l" t="t" r="r" b="b"/>
              <a:pathLst>
                <a:path w="5562770" h="4114800">
                  <a:moveTo>
                    <a:pt x="0" y="0"/>
                  </a:moveTo>
                  <a:lnTo>
                    <a:pt x="5562770" y="0"/>
                  </a:lnTo>
                  <a:lnTo>
                    <a:pt x="55627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C510C15-8F1F-8474-FB76-4B79A7FA5AFC}"/>
                </a:ext>
              </a:extLst>
            </p:cNvPr>
            <p:cNvSpPr txBox="1"/>
            <p:nvPr/>
          </p:nvSpPr>
          <p:spPr>
            <a:xfrm>
              <a:off x="3962401" y="2726681"/>
              <a:ext cx="8763000" cy="5129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5565" indent="-178435" algn="ctr">
                <a:spcBef>
                  <a:spcPts val="355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vi-VN" sz="5400" b="0" ker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Tiếp tục thực hiện </a:t>
              </a:r>
            </a:p>
            <a:p>
              <a:pPr marL="75565" indent="-178435" algn="ctr">
                <a:spcBef>
                  <a:spcPts val="355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vi-VN" sz="5400" b="0" ker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 việc làm thể hiện sự tôn trọng phụ nữ và rèn luyện theo những điều học được từ người phụ nữ tiêu biểu của địa phương.</a:t>
              </a:r>
              <a:endParaRPr lang="en-US" sz="54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135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</TotalTime>
  <Words>125</Words>
  <Application>Microsoft Office PowerPoint</Application>
  <PresentationFormat>Tùy chỉnh</PresentationFormat>
  <Paragraphs>13</Paragraphs>
  <Slides>6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6</vt:i4>
      </vt:variant>
    </vt:vector>
  </HeadingPairs>
  <TitlesOfParts>
    <vt:vector size="13" baseType="lpstr">
      <vt:lpstr>Calibri</vt:lpstr>
      <vt:lpstr>SVN-Dumpling</vt:lpstr>
      <vt:lpstr>#9Slide03 Arima Madurai Black</vt:lpstr>
      <vt:lpstr>Arial</vt:lpstr>
      <vt:lpstr>#9Slide03 Prompt Black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Kim Tuyền Phạm</cp:lastModifiedBy>
  <cp:revision>7</cp:revision>
  <dcterms:created xsi:type="dcterms:W3CDTF">2006-08-16T00:00:00Z</dcterms:created>
  <dcterms:modified xsi:type="dcterms:W3CDTF">2024-02-17T16:24:38Z</dcterms:modified>
  <cp:category>9Slide.vn</cp:category>
  <dc:identifier>DAFqNt_XBVA</dc:identifier>
</cp:coreProperties>
</file>