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  <p:sldMasterId id="2147483684" r:id="rId5"/>
  </p:sldMasterIdLst>
  <p:notesMasterIdLst>
    <p:notesMasterId r:id="rId21"/>
  </p:notesMasterIdLst>
  <p:sldIdLst>
    <p:sldId id="325" r:id="rId6"/>
    <p:sldId id="327" r:id="rId7"/>
    <p:sldId id="355" r:id="rId8"/>
    <p:sldId id="331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33" r:id="rId17"/>
    <p:sldId id="340" r:id="rId18"/>
    <p:sldId id="339" r:id="rId19"/>
    <p:sldId id="352" r:id="rId20"/>
  </p:sldIdLst>
  <p:sldSz cx="12192000" cy="6858000"/>
  <p:notesSz cx="6858000" cy="9144000"/>
  <p:embeddedFontLst>
    <p:embeddedFont>
      <p:font typeface="SVN-Shintia Script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libri Light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DD09E"/>
    <a:srgbClr val="FFFF66"/>
    <a:srgbClr val="FFCCFF"/>
    <a:srgbClr val="CCFFCC"/>
    <a:srgbClr val="99FFCC"/>
    <a:srgbClr val="FF2F64"/>
    <a:srgbClr val="FF0000"/>
    <a:srgbClr val="9900CC"/>
    <a:srgbClr val="0E6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389" y="-9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9C3E7-6FEA-49B4-B119-D0DB49F7E527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2425E-8A2A-4184-ACDF-DA52605D3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16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426462-8265-E0C6-13DB-149622549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4CEFA72-F33A-10A2-07AC-E8B993811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A0A362-DCD9-3792-6FF7-B75D7D9A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F3DBDC-0FBC-9B95-88EF-26C32C99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CDD048-D50B-887A-B508-C40DD96B7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5EDC6B-58A9-27F1-8A1F-08935F7B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1681BD6-356C-F201-653D-1F5B6830E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FC218B-6249-F4D0-9024-D4278E181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4E78E2-F567-6285-6EC7-40FB14BD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3B5AD1-D70C-1C5A-D98F-6180852C7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0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81F963A-98B0-27F2-0CE8-347B1F812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6A304E-B5F0-B475-3177-F6A2D6E4D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DE2307-5D02-1149-47B9-56C749BF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FFAF9-6548-C322-3460-FBF7980BD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D3A29E-0987-B558-47BD-C42F6126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67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3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4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81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1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39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90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3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533E45-4047-90F5-04AE-C1F38AC2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8880C9-228E-DBBC-F150-E2A51EE92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C02352-902A-AD2E-DA53-9E1C57AD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B09635-D430-F8A6-F4D2-B4D38177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7C8BEB-8A10-3AFC-36D7-8D4B6143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8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32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4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6CD4FB-2A85-7EE7-11F2-E7F8B61D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E1A5B0-CA0D-C0A4-2EE8-10A9F3D5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7CCBE7-DBDF-7AE3-D152-DB5BFA5D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DAE9D8-0B05-97E4-F66B-97A69A60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077D42-635B-953D-2639-968B38D39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0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164706-BC65-0D51-5CD6-8D4751E6E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C17CAC-1ECD-83A0-9E7A-CC3D7F71C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7658D0-5B88-723F-DE24-636DD115B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31600A-BAA6-5BC1-05DE-3F116955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7121BB-E9EB-941F-E498-5E37F934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C3DF79-C593-7021-C2F1-8833EB14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3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26EE2C-B5FD-41F1-9BD9-A0392AAC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C41607-AF04-8A4E-86B5-96E12E347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96F73A-9797-A39D-7921-712977423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A74FE6-90A6-F442-6FAC-154C918AE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0DE6994-16E2-CCD7-2984-72BC7F31A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DB08EF2-2A84-CA5E-860C-316B1648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BAE96E1-5019-12F0-B47F-AB4510B86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0CA45E5-4AD5-AC19-ECEB-7758B05A0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0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E04A08-D61C-084A-E3B1-1B8A59A1C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BB2D56-DA4B-F1F2-9D87-70DF13A2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17A7A56-A716-6232-44BB-EE147466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9F03DBD-83D6-C14E-5E0B-D3B9DF74A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2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E3EA06-C95D-3B30-DE27-40B96B99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7C1C8AB-658F-06CD-2D5B-EF77EBBB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B09256-9AC6-09EC-3D76-1615BB04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9A8B5E-F3A9-AEAB-CC0B-34E03EB4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C2367D-BFAC-AE22-9E25-DDB1B1798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26397E-A9D7-8E63-D728-CF0596757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77AEEB-2958-3123-EB27-7ACD3D41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7CF9D3-66E9-D488-78EC-1D214B84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BBE82E-E7E4-C964-B5FD-E5593D2E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1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1301C8-430F-1337-11BF-6424EAD6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1B1B979-4179-1E0E-4410-74D47383A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09278E7-76A2-8043-0AEF-EB4234B8D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843593C-0E3B-0E1A-AB5C-ADAE5950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2718DD-8251-1DB6-3338-9836D4113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47DB8E-E977-FA57-8799-4ECDD3A0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6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89EC3B98-B1F4-4C7A-B436-3658BD09AB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F982328-0374-A04B-1642-6A4DDDF4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8763ED-02F5-C308-325F-F36A543E1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981D36-E88A-FDE5-C6E2-EA37AF7A8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9BBAF-D26D-40CC-BCC0-8F69B7DFC9C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FEFD1D-A5FD-8373-6E5B-534B0F5E0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A9F184-D09C-B932-8AD9-304554B66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51D6E-AD8E-44D8-A387-D4D63ED79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7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494FED15-77AC-4FDD-BAA9-A67588A1C0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5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">
            <a:extLst>
              <a:ext uri="{FF2B5EF4-FFF2-40B4-BE49-F238E27FC236}">
                <a16:creationId xmlns="" xmlns:a16="http://schemas.microsoft.com/office/drawing/2014/main" id="{198C5947-93D9-4621-A1BA-F6639C90DD26}"/>
              </a:ext>
            </a:extLst>
          </p:cNvPr>
          <p:cNvSpPr/>
          <p:nvPr/>
        </p:nvSpPr>
        <p:spPr>
          <a:xfrm>
            <a:off x="289559" y="320039"/>
            <a:ext cx="11612880" cy="6217920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0F5F525-1CD3-4657-B906-A483FECA65A6}"/>
              </a:ext>
            </a:extLst>
          </p:cNvPr>
          <p:cNvSpPr txBox="1"/>
          <p:nvPr/>
        </p:nvSpPr>
        <p:spPr>
          <a:xfrm>
            <a:off x="2079521" y="605047"/>
            <a:ext cx="80329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Tìm các từ ngữ thường dùng để chỉ đặc điểm của cảnh vật ở nông thôn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C9E0C1-84D3-BBD7-A23D-8D3CB47B7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9" y="1765393"/>
            <a:ext cx="10157062" cy="42856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64851B7-29F1-82D7-0697-1BED3E9A6B59}"/>
              </a:ext>
            </a:extLst>
          </p:cNvPr>
          <p:cNvSpPr/>
          <p:nvPr/>
        </p:nvSpPr>
        <p:spPr>
          <a:xfrm>
            <a:off x="4619501" y="3111335"/>
            <a:ext cx="2386941" cy="439387"/>
          </a:xfrm>
          <a:prstGeom prst="roundRect">
            <a:avLst/>
          </a:prstGeom>
          <a:solidFill>
            <a:srgbClr val="FDD09E"/>
          </a:solidFill>
          <a:ln>
            <a:solidFill>
              <a:srgbClr val="FDD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808BEAF-DFBD-AE9B-0A13-E0C3FE911C6A}"/>
              </a:ext>
            </a:extLst>
          </p:cNvPr>
          <p:cNvSpPr/>
          <p:nvPr/>
        </p:nvSpPr>
        <p:spPr>
          <a:xfrm>
            <a:off x="8221533" y="3105397"/>
            <a:ext cx="2386941" cy="439387"/>
          </a:xfrm>
          <a:prstGeom prst="roundRect">
            <a:avLst/>
          </a:prstGeom>
          <a:solidFill>
            <a:srgbClr val="FDD09E"/>
          </a:solidFill>
          <a:ln>
            <a:solidFill>
              <a:srgbClr val="FDD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9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">
            <a:extLst>
              <a:ext uri="{FF2B5EF4-FFF2-40B4-BE49-F238E27FC236}">
                <a16:creationId xmlns="" xmlns:a16="http://schemas.microsoft.com/office/drawing/2014/main" id="{198C5947-93D9-4621-A1BA-F6639C90DD26}"/>
              </a:ext>
            </a:extLst>
          </p:cNvPr>
          <p:cNvSpPr/>
          <p:nvPr/>
        </p:nvSpPr>
        <p:spPr>
          <a:xfrm>
            <a:off x="289559" y="320039"/>
            <a:ext cx="11612880" cy="6217920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6915E8-E2A4-596A-C302-7E8DD6192052}"/>
              </a:ext>
            </a:extLst>
          </p:cNvPr>
          <p:cNvSpPr txBox="1"/>
          <p:nvPr/>
        </p:nvSpPr>
        <p:spPr>
          <a:xfrm>
            <a:off x="2271431" y="559723"/>
            <a:ext cx="1036996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vi-VN" alt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toà nhà cao tầng như</a:t>
            </a:r>
            <a:r>
              <a:rPr lang="en-US" alt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...........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Hộp Văn bản 10">
            <a:extLst>
              <a:ext uri="{FF2B5EF4-FFF2-40B4-BE49-F238E27FC236}">
                <a16:creationId xmlns="" xmlns:a16="http://schemas.microsoft.com/office/drawing/2014/main" id="{0713FE8B-DD28-EBF1-25E0-2675DEA37DAB}"/>
              </a:ext>
            </a:extLst>
          </p:cNvPr>
          <p:cNvSpPr txBox="1"/>
          <p:nvPr/>
        </p:nvSpPr>
        <p:spPr>
          <a:xfrm>
            <a:off x="1574309" y="885965"/>
            <a:ext cx="9950033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yriadPro-It"/>
                <a:cs typeface="+mn-cs"/>
              </a:rPr>
              <a:t> </a:t>
            </a:r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ea typeface="MyriadPro-It"/>
              </a:rPr>
              <a:t>c.</a:t>
            </a:r>
            <a:r>
              <a:rPr lang="vi-VN" sz="4400">
                <a:solidFill>
                  <a:sysClr val="windowText" lastClr="000000"/>
                </a:solidFill>
                <a:latin typeface="Times New Roman" panose="02020603050405020304" pitchFamily="18" charset="0"/>
                <a:ea typeface="MyriadPro-It"/>
              </a:rPr>
              <a:t> Những toà nhà cao tầng như</a:t>
            </a:r>
            <a:r>
              <a:rPr lang="en-US" sz="4400">
                <a:solidFill>
                  <a:sysClr val="windowText" lastClr="000000"/>
                </a:solidFill>
                <a:latin typeface="Times New Roman" panose="02020603050405020304" pitchFamily="18" charset="0"/>
                <a:ea typeface="MyriadPro-It"/>
              </a:rPr>
              <a:t> </a:t>
            </a:r>
          </a:p>
          <a:p>
            <a:pPr lvl="0"/>
            <a:r>
              <a:rPr lang="vi-VN" sz="4400">
                <a:solidFill>
                  <a:srgbClr val="00B050"/>
                </a:solidFill>
                <a:latin typeface="Times New Roman" panose="02020603050405020304" pitchFamily="18" charset="0"/>
                <a:ea typeface="MyriadPro-It"/>
              </a:rPr>
              <a:t>những ngọn núi sừng sững dưới trời xanh.</a:t>
            </a:r>
          </a:p>
          <a:p>
            <a:pPr lvl="0"/>
            <a:r>
              <a:rPr lang="en-US" sz="4400">
                <a:solidFill>
                  <a:sysClr val="windowText" lastClr="000000"/>
                </a:solidFill>
                <a:latin typeface="Times New Roman" panose="02020603050405020304" pitchFamily="18" charset="0"/>
                <a:ea typeface="MyriadPro-It"/>
              </a:rPr>
              <a:t> 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MyriadPro-It"/>
              <a:cs typeface="+mn-cs"/>
            </a:endParaRPr>
          </a:p>
        </p:txBody>
      </p:sp>
      <p:pic>
        <p:nvPicPr>
          <p:cNvPr id="2" name="Hình ảnh 5">
            <a:extLst>
              <a:ext uri="{FF2B5EF4-FFF2-40B4-BE49-F238E27FC236}">
                <a16:creationId xmlns="" xmlns:a16="http://schemas.microsoft.com/office/drawing/2014/main" id="{60AA067B-8991-8C9D-7DA8-1950B539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8" y="2567803"/>
            <a:ext cx="3567582" cy="3435353"/>
          </a:xfrm>
          <a:prstGeom prst="rect">
            <a:avLst/>
          </a:prstGeom>
        </p:spPr>
      </p:pic>
      <p:pic>
        <p:nvPicPr>
          <p:cNvPr id="3" name="Hình ảnh 7">
            <a:extLst>
              <a:ext uri="{FF2B5EF4-FFF2-40B4-BE49-F238E27FC236}">
                <a16:creationId xmlns="" xmlns:a16="http://schemas.microsoft.com/office/drawing/2014/main" id="{5106F39E-2044-731F-F65F-971CAA26A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71" y="2553217"/>
            <a:ext cx="4327420" cy="34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7CB0B9D-DC9D-4F45-A6A7-75D789A34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46" y="235977"/>
            <a:ext cx="10573575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FAFB51-61C3-FEA5-4ADC-21710A8D1898}"/>
              </a:ext>
            </a:extLst>
          </p:cNvPr>
          <p:cNvSpPr txBox="1"/>
          <p:nvPr/>
        </p:nvSpPr>
        <p:spPr>
          <a:xfrm>
            <a:off x="2470708" y="2686517"/>
            <a:ext cx="8795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>
                <a:solidFill>
                  <a:srgbClr val="00B050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0397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">
            <a:extLst>
              <a:ext uri="{FF2B5EF4-FFF2-40B4-BE49-F238E27FC236}">
                <a16:creationId xmlns="" xmlns:a16="http://schemas.microsoft.com/office/drawing/2014/main" id="{198C5947-93D9-4621-A1BA-F6639C90DD26}"/>
              </a:ext>
            </a:extLst>
          </p:cNvPr>
          <p:cNvSpPr/>
          <p:nvPr/>
        </p:nvSpPr>
        <p:spPr>
          <a:xfrm>
            <a:off x="289559" y="320039"/>
            <a:ext cx="11612880" cy="6217920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0F5F525-1CD3-4657-B906-A483FECA65A6}"/>
              </a:ext>
            </a:extLst>
          </p:cNvPr>
          <p:cNvSpPr txBox="1"/>
          <p:nvPr/>
        </p:nvSpPr>
        <p:spPr>
          <a:xfrm>
            <a:off x="1106904" y="640881"/>
            <a:ext cx="99781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lời cảm ơn khi nhận được một món quà từ bạn bè hoặc người thân.</a:t>
            </a:r>
            <a:endParaRPr lang="vi-VN" altLang="en-US" sz="3200" b="1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108CE39A-72ED-5CBD-8E3E-2CE57CDEF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3413334" y="2038941"/>
            <a:ext cx="5365331" cy="447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="" xmlns:a16="http://schemas.microsoft.com/office/drawing/2014/main" id="{A3D20E0D-69FD-4634-B4FC-9B052CFCF3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0"/>
          <a:stretch/>
        </p:blipFill>
        <p:spPr>
          <a:xfrm>
            <a:off x="0" y="4641"/>
            <a:ext cx="12192000" cy="6858000"/>
          </a:xfrm>
          <a:prstGeom prst="rect">
            <a:avLst/>
          </a:prstGeom>
        </p:spPr>
      </p:pic>
      <p:pic>
        <p:nvPicPr>
          <p:cNvPr id="4" name="VIẾT BẢNG">
            <a:hlinkClick r:id="" action="ppaction://media"/>
            <a:extLst>
              <a:ext uri="{FF2B5EF4-FFF2-40B4-BE49-F238E27FC236}">
                <a16:creationId xmlns="" xmlns:a16="http://schemas.microsoft.com/office/drawing/2014/main" id="{C2AF8FC4-03C4-409A-B074-5EBD9F132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0253" y="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9725346-FEF7-4D3F-BB74-AA6CB5688D4B}"/>
              </a:ext>
            </a:extLst>
          </p:cNvPr>
          <p:cNvSpPr txBox="1"/>
          <p:nvPr/>
        </p:nvSpPr>
        <p:spPr>
          <a:xfrm>
            <a:off x="4129548" y="990599"/>
            <a:ext cx="3932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effectLst>
                  <a:glow rad="127000">
                    <a:srgbClr val="009900"/>
                  </a:glow>
                </a:effectLst>
                <a:latin typeface="SVN-SAF" panose="02040603050506020204" pitchFamily="18" charset="0"/>
                <a:cs typeface="Calibri" panose="020F0502020204030204" pitchFamily="34" charset="0"/>
              </a:rPr>
              <a:t>TRUYỀN ĐIỆN</a:t>
            </a:r>
          </a:p>
          <a:p>
            <a:pPr algn="ctr"/>
            <a:r>
              <a:rPr lang="en-US" sz="4800">
                <a:solidFill>
                  <a:schemeClr val="bg1"/>
                </a:solidFill>
                <a:effectLst>
                  <a:glow rad="127000">
                    <a:srgbClr val="009900"/>
                  </a:glow>
                </a:effectLst>
                <a:latin typeface="SVN-SAF" panose="02040603050506020204" pitchFamily="18" charset="0"/>
                <a:cs typeface="Calibri" panose="020F0502020204030204" pitchFamily="34" charset="0"/>
              </a:rPr>
              <a:t>ĐỌC BÀI TRƯỚC LỚP</a:t>
            </a:r>
            <a:endParaRPr lang="en-US" sz="4800" dirty="0">
              <a:solidFill>
                <a:schemeClr val="bg1"/>
              </a:solidFill>
              <a:effectLst>
                <a:glow rad="127000">
                  <a:srgbClr val="009900"/>
                </a:glow>
              </a:effectLst>
              <a:latin typeface="SVN-SAF" panose="02040603050506020204" pitchFamily="18" charset="0"/>
              <a:cs typeface="Calibri" panose="020F0502020204030204" pitchFamily="34" charset="0"/>
            </a:endParaRPr>
          </a:p>
        </p:txBody>
      </p:sp>
      <p:grpSp>
        <p:nvGrpSpPr>
          <p:cNvPr id="76" name="Group 3">
            <a:extLst>
              <a:ext uri="{FF2B5EF4-FFF2-40B4-BE49-F238E27FC236}">
                <a16:creationId xmlns="" xmlns:a16="http://schemas.microsoft.com/office/drawing/2014/main" id="{AE6C7D02-778D-4EE4-B46F-05306CC2FDA8}"/>
              </a:ext>
            </a:extLst>
          </p:cNvPr>
          <p:cNvGrpSpPr/>
          <p:nvPr/>
        </p:nvGrpSpPr>
        <p:grpSpPr>
          <a:xfrm>
            <a:off x="3752695" y="761999"/>
            <a:ext cx="377927" cy="1932294"/>
            <a:chOff x="3752695" y="761999"/>
            <a:chExt cx="377927" cy="1932294"/>
          </a:xfrm>
        </p:grpSpPr>
        <p:sp>
          <p:nvSpPr>
            <p:cNvPr id="16" name="đèn màu">
              <a:extLst>
                <a:ext uri="{FF2B5EF4-FFF2-40B4-BE49-F238E27FC236}">
                  <a16:creationId xmlns="" xmlns:a16="http://schemas.microsoft.com/office/drawing/2014/main" id="{7AEAB171-820C-48AF-B979-4638A83F2AAD}"/>
                </a:ext>
              </a:extLst>
            </p:cNvPr>
            <p:cNvSpPr/>
            <p:nvPr/>
          </p:nvSpPr>
          <p:spPr>
            <a:xfrm>
              <a:off x="3902022" y="761999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đèn màu">
              <a:extLst>
                <a:ext uri="{FF2B5EF4-FFF2-40B4-BE49-F238E27FC236}">
                  <a16:creationId xmlns="" xmlns:a16="http://schemas.microsoft.com/office/drawing/2014/main" id="{4E00424E-6E58-418B-8B06-AC4A79CFE014}"/>
                </a:ext>
              </a:extLst>
            </p:cNvPr>
            <p:cNvSpPr/>
            <p:nvPr/>
          </p:nvSpPr>
          <p:spPr>
            <a:xfrm>
              <a:off x="3752695" y="1329897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đèn màu">
              <a:extLst>
                <a:ext uri="{FF2B5EF4-FFF2-40B4-BE49-F238E27FC236}">
                  <a16:creationId xmlns="" xmlns:a16="http://schemas.microsoft.com/office/drawing/2014/main" id="{282ED4FE-29B5-4E75-8738-6303AEB3E0FC}"/>
                </a:ext>
              </a:extLst>
            </p:cNvPr>
            <p:cNvSpPr/>
            <p:nvPr/>
          </p:nvSpPr>
          <p:spPr>
            <a:xfrm>
              <a:off x="3863767" y="1897795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đèn màu">
              <a:extLst>
                <a:ext uri="{FF2B5EF4-FFF2-40B4-BE49-F238E27FC236}">
                  <a16:creationId xmlns="" xmlns:a16="http://schemas.microsoft.com/office/drawing/2014/main" id="{C0767D66-C824-4065-83BD-BD324709D822}"/>
                </a:ext>
              </a:extLst>
            </p:cNvPr>
            <p:cNvSpPr/>
            <p:nvPr/>
          </p:nvSpPr>
          <p:spPr>
            <a:xfrm>
              <a:off x="3803544" y="246569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4">
            <a:extLst>
              <a:ext uri="{FF2B5EF4-FFF2-40B4-BE49-F238E27FC236}">
                <a16:creationId xmlns="" xmlns:a16="http://schemas.microsoft.com/office/drawing/2014/main" id="{F87DC5A0-89B3-4960-BBA9-E3316070D0FF}"/>
              </a:ext>
            </a:extLst>
          </p:cNvPr>
          <p:cNvGrpSpPr/>
          <p:nvPr/>
        </p:nvGrpSpPr>
        <p:grpSpPr>
          <a:xfrm>
            <a:off x="3896646" y="3033591"/>
            <a:ext cx="1723104" cy="718773"/>
            <a:chOff x="3896646" y="3033591"/>
            <a:chExt cx="1723104" cy="718773"/>
          </a:xfrm>
        </p:grpSpPr>
        <p:sp>
          <p:nvSpPr>
            <p:cNvPr id="28" name="đèn màu">
              <a:extLst>
                <a:ext uri="{FF2B5EF4-FFF2-40B4-BE49-F238E27FC236}">
                  <a16:creationId xmlns="" xmlns:a16="http://schemas.microsoft.com/office/drawing/2014/main" id="{A1F1C369-056D-4201-B73B-29C760CF4132}"/>
                </a:ext>
              </a:extLst>
            </p:cNvPr>
            <p:cNvSpPr/>
            <p:nvPr/>
          </p:nvSpPr>
          <p:spPr>
            <a:xfrm>
              <a:off x="3896646" y="3033591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đèn màu">
              <a:extLst>
                <a:ext uri="{FF2B5EF4-FFF2-40B4-BE49-F238E27FC236}">
                  <a16:creationId xmlns="" xmlns:a16="http://schemas.microsoft.com/office/drawing/2014/main" id="{9C67F266-BCDE-438E-8F91-E9C4F17A3187}"/>
                </a:ext>
              </a:extLst>
            </p:cNvPr>
            <p:cNvSpPr/>
            <p:nvPr/>
          </p:nvSpPr>
          <p:spPr>
            <a:xfrm>
              <a:off x="4203594" y="34290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đèn màu">
              <a:extLst>
                <a:ext uri="{FF2B5EF4-FFF2-40B4-BE49-F238E27FC236}">
                  <a16:creationId xmlns="" xmlns:a16="http://schemas.microsoft.com/office/drawing/2014/main" id="{99DD8EBD-E4F6-4CA6-863E-9E3258A03DDE}"/>
                </a:ext>
              </a:extLst>
            </p:cNvPr>
            <p:cNvSpPr/>
            <p:nvPr/>
          </p:nvSpPr>
          <p:spPr>
            <a:xfrm>
              <a:off x="4797372" y="33147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đèn màu">
              <a:extLst>
                <a:ext uri="{FF2B5EF4-FFF2-40B4-BE49-F238E27FC236}">
                  <a16:creationId xmlns="" xmlns:a16="http://schemas.microsoft.com/office/drawing/2014/main" id="{441B61DB-8C36-442C-908D-00DDD3F69F8F}"/>
                </a:ext>
              </a:extLst>
            </p:cNvPr>
            <p:cNvSpPr/>
            <p:nvPr/>
          </p:nvSpPr>
          <p:spPr>
            <a:xfrm>
              <a:off x="5391150" y="3523764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5">
            <a:extLst>
              <a:ext uri="{FF2B5EF4-FFF2-40B4-BE49-F238E27FC236}">
                <a16:creationId xmlns="" xmlns:a16="http://schemas.microsoft.com/office/drawing/2014/main" id="{7DBEDC8F-D194-401D-9C91-568FF7577CEB}"/>
              </a:ext>
            </a:extLst>
          </p:cNvPr>
          <p:cNvGrpSpPr/>
          <p:nvPr/>
        </p:nvGrpSpPr>
        <p:grpSpPr>
          <a:xfrm>
            <a:off x="5984928" y="3314700"/>
            <a:ext cx="2009934" cy="442791"/>
            <a:chOff x="5984928" y="3314700"/>
            <a:chExt cx="2009934" cy="442791"/>
          </a:xfrm>
        </p:grpSpPr>
        <p:sp>
          <p:nvSpPr>
            <p:cNvPr id="40" name="đèn màu">
              <a:extLst>
                <a:ext uri="{FF2B5EF4-FFF2-40B4-BE49-F238E27FC236}">
                  <a16:creationId xmlns="" xmlns:a16="http://schemas.microsoft.com/office/drawing/2014/main" id="{F2D89DE4-01B4-43D5-8E5C-D70E83C28591}"/>
                </a:ext>
              </a:extLst>
            </p:cNvPr>
            <p:cNvSpPr/>
            <p:nvPr/>
          </p:nvSpPr>
          <p:spPr>
            <a:xfrm>
              <a:off x="5984928" y="34290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đèn màu">
              <a:extLst>
                <a:ext uri="{FF2B5EF4-FFF2-40B4-BE49-F238E27FC236}">
                  <a16:creationId xmlns="" xmlns:a16="http://schemas.microsoft.com/office/drawing/2014/main" id="{2D5D3A2A-22D4-42F2-95BE-E45EBC8A85D9}"/>
                </a:ext>
              </a:extLst>
            </p:cNvPr>
            <p:cNvSpPr/>
            <p:nvPr/>
          </p:nvSpPr>
          <p:spPr>
            <a:xfrm>
              <a:off x="6578706" y="33147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đèn màu">
              <a:extLst>
                <a:ext uri="{FF2B5EF4-FFF2-40B4-BE49-F238E27FC236}">
                  <a16:creationId xmlns="" xmlns:a16="http://schemas.microsoft.com/office/drawing/2014/main" id="{611C26F3-2093-4AD6-B912-96AF1112D729}"/>
                </a:ext>
              </a:extLst>
            </p:cNvPr>
            <p:cNvSpPr/>
            <p:nvPr/>
          </p:nvSpPr>
          <p:spPr>
            <a:xfrm>
              <a:off x="7172484" y="3528891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đèn màu">
              <a:extLst>
                <a:ext uri="{FF2B5EF4-FFF2-40B4-BE49-F238E27FC236}">
                  <a16:creationId xmlns="" xmlns:a16="http://schemas.microsoft.com/office/drawing/2014/main" id="{00E80D18-2B94-42E1-AA0D-A48A4131E898}"/>
                </a:ext>
              </a:extLst>
            </p:cNvPr>
            <p:cNvSpPr/>
            <p:nvPr/>
          </p:nvSpPr>
          <p:spPr>
            <a:xfrm>
              <a:off x="7766262" y="3323982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2">
            <a:extLst>
              <a:ext uri="{FF2B5EF4-FFF2-40B4-BE49-F238E27FC236}">
                <a16:creationId xmlns="" xmlns:a16="http://schemas.microsoft.com/office/drawing/2014/main" id="{54D33513-9D7B-4BC7-A2D2-6E0EDFA19353}"/>
              </a:ext>
            </a:extLst>
          </p:cNvPr>
          <p:cNvGrpSpPr/>
          <p:nvPr/>
        </p:nvGrpSpPr>
        <p:grpSpPr>
          <a:xfrm>
            <a:off x="3768672" y="190500"/>
            <a:ext cx="2114550" cy="381000"/>
            <a:chOff x="3768672" y="190500"/>
            <a:chExt cx="2114550" cy="381000"/>
          </a:xfrm>
        </p:grpSpPr>
        <p:sp>
          <p:nvSpPr>
            <p:cNvPr id="7" name="đèn màu">
              <a:extLst>
                <a:ext uri="{FF2B5EF4-FFF2-40B4-BE49-F238E27FC236}">
                  <a16:creationId xmlns="" xmlns:a16="http://schemas.microsoft.com/office/drawing/2014/main" id="{28D392C0-64C9-4069-AE61-21602BB7D4FF}"/>
                </a:ext>
              </a:extLst>
            </p:cNvPr>
            <p:cNvSpPr/>
            <p:nvPr/>
          </p:nvSpPr>
          <p:spPr>
            <a:xfrm>
              <a:off x="3768672" y="1905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đèn màu">
              <a:extLst>
                <a:ext uri="{FF2B5EF4-FFF2-40B4-BE49-F238E27FC236}">
                  <a16:creationId xmlns="" xmlns:a16="http://schemas.microsoft.com/office/drawing/2014/main" id="{A1C8DCEE-F04E-4039-9017-B18FAE9E8997}"/>
                </a:ext>
              </a:extLst>
            </p:cNvPr>
            <p:cNvSpPr/>
            <p:nvPr/>
          </p:nvSpPr>
          <p:spPr>
            <a:xfrm>
              <a:off x="4397322" y="3429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đèn màu">
              <a:extLst>
                <a:ext uri="{FF2B5EF4-FFF2-40B4-BE49-F238E27FC236}">
                  <a16:creationId xmlns="" xmlns:a16="http://schemas.microsoft.com/office/drawing/2014/main" id="{58C5F611-BA3B-4D81-8094-FDE5D5D7F6DD}"/>
                </a:ext>
              </a:extLst>
            </p:cNvPr>
            <p:cNvSpPr/>
            <p:nvPr/>
          </p:nvSpPr>
          <p:spPr>
            <a:xfrm>
              <a:off x="5025972" y="2286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đèn màu">
              <a:extLst>
                <a:ext uri="{FF2B5EF4-FFF2-40B4-BE49-F238E27FC236}">
                  <a16:creationId xmlns="" xmlns:a16="http://schemas.microsoft.com/office/drawing/2014/main" id="{1DE3852F-BEC6-4133-BE7C-DBB6606BA7C3}"/>
                </a:ext>
              </a:extLst>
            </p:cNvPr>
            <p:cNvSpPr/>
            <p:nvPr/>
          </p:nvSpPr>
          <p:spPr>
            <a:xfrm>
              <a:off x="5654622" y="3048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1">
            <a:extLst>
              <a:ext uri="{FF2B5EF4-FFF2-40B4-BE49-F238E27FC236}">
                <a16:creationId xmlns="" xmlns:a16="http://schemas.microsoft.com/office/drawing/2014/main" id="{31D38FFA-89C0-4239-8FB7-351DD93E78D5}"/>
              </a:ext>
            </a:extLst>
          </p:cNvPr>
          <p:cNvGrpSpPr/>
          <p:nvPr/>
        </p:nvGrpSpPr>
        <p:grpSpPr>
          <a:xfrm>
            <a:off x="6283272" y="209550"/>
            <a:ext cx="2140058" cy="342900"/>
            <a:chOff x="6283272" y="209550"/>
            <a:chExt cx="2140058" cy="342900"/>
          </a:xfrm>
        </p:grpSpPr>
        <p:sp>
          <p:nvSpPr>
            <p:cNvPr id="55" name="đèn màu">
              <a:extLst>
                <a:ext uri="{FF2B5EF4-FFF2-40B4-BE49-F238E27FC236}">
                  <a16:creationId xmlns="" xmlns:a16="http://schemas.microsoft.com/office/drawing/2014/main" id="{51F80FB6-A9F1-4128-B1D3-4B7760B63FA0}"/>
                </a:ext>
              </a:extLst>
            </p:cNvPr>
            <p:cNvSpPr/>
            <p:nvPr/>
          </p:nvSpPr>
          <p:spPr>
            <a:xfrm>
              <a:off x="6283272" y="2095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đèn màu">
              <a:extLst>
                <a:ext uri="{FF2B5EF4-FFF2-40B4-BE49-F238E27FC236}">
                  <a16:creationId xmlns="" xmlns:a16="http://schemas.microsoft.com/office/drawing/2014/main" id="{C9965834-8E10-4C9C-B28D-CAABCA20E1B8}"/>
                </a:ext>
              </a:extLst>
            </p:cNvPr>
            <p:cNvSpPr/>
            <p:nvPr/>
          </p:nvSpPr>
          <p:spPr>
            <a:xfrm>
              <a:off x="6911922" y="3238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FF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đèn màu">
              <a:extLst>
                <a:ext uri="{FF2B5EF4-FFF2-40B4-BE49-F238E27FC236}">
                  <a16:creationId xmlns="" xmlns:a16="http://schemas.microsoft.com/office/drawing/2014/main" id="{5B6C8DCC-9AB0-4C91-9D74-6FCCB4B16EC3}"/>
                </a:ext>
              </a:extLst>
            </p:cNvPr>
            <p:cNvSpPr/>
            <p:nvPr/>
          </p:nvSpPr>
          <p:spPr>
            <a:xfrm>
              <a:off x="7540572" y="2286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2F6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đèn màu">
              <a:extLst>
                <a:ext uri="{FF2B5EF4-FFF2-40B4-BE49-F238E27FC236}">
                  <a16:creationId xmlns="" xmlns:a16="http://schemas.microsoft.com/office/drawing/2014/main" id="{B6445305-B3B9-4B08-81C2-708B3D0FAE86}"/>
                </a:ext>
              </a:extLst>
            </p:cNvPr>
            <p:cNvSpPr/>
            <p:nvPr/>
          </p:nvSpPr>
          <p:spPr>
            <a:xfrm>
              <a:off x="8194730" y="3238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15900">
                <a:srgbClr val="FF6600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trắng">
            <a:extLst>
              <a:ext uri="{FF2B5EF4-FFF2-40B4-BE49-F238E27FC236}">
                <a16:creationId xmlns="" xmlns:a16="http://schemas.microsoft.com/office/drawing/2014/main" id="{1492E68E-1173-4A64-A47E-5BE1988645D8}"/>
              </a:ext>
            </a:extLst>
          </p:cNvPr>
          <p:cNvGrpSpPr/>
          <p:nvPr/>
        </p:nvGrpSpPr>
        <p:grpSpPr>
          <a:xfrm>
            <a:off x="3752695" y="190500"/>
            <a:ext cx="4670635" cy="3566991"/>
            <a:chOff x="3752695" y="190500"/>
            <a:chExt cx="4670635" cy="3566991"/>
          </a:xfrm>
        </p:grpSpPr>
        <p:sp>
          <p:nvSpPr>
            <p:cNvPr id="6" name="đèn trắng">
              <a:extLst>
                <a:ext uri="{FF2B5EF4-FFF2-40B4-BE49-F238E27FC236}">
                  <a16:creationId xmlns="" xmlns:a16="http://schemas.microsoft.com/office/drawing/2014/main" id="{75C62846-FEB2-43B4-B768-B92E523B9B36}"/>
                </a:ext>
              </a:extLst>
            </p:cNvPr>
            <p:cNvSpPr/>
            <p:nvPr/>
          </p:nvSpPr>
          <p:spPr>
            <a:xfrm>
              <a:off x="3768672" y="1905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đèn trắng">
              <a:extLst>
                <a:ext uri="{FF2B5EF4-FFF2-40B4-BE49-F238E27FC236}">
                  <a16:creationId xmlns="" xmlns:a16="http://schemas.microsoft.com/office/drawing/2014/main" id="{A3E39ACE-5140-4D2F-8471-32D81E053DFC}"/>
                </a:ext>
              </a:extLst>
            </p:cNvPr>
            <p:cNvSpPr/>
            <p:nvPr/>
          </p:nvSpPr>
          <p:spPr>
            <a:xfrm>
              <a:off x="4397322" y="3429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đèn trắng">
              <a:extLst>
                <a:ext uri="{FF2B5EF4-FFF2-40B4-BE49-F238E27FC236}">
                  <a16:creationId xmlns="" xmlns:a16="http://schemas.microsoft.com/office/drawing/2014/main" id="{145E9953-D5DB-4785-976D-041EE819E79A}"/>
                </a:ext>
              </a:extLst>
            </p:cNvPr>
            <p:cNvSpPr/>
            <p:nvPr/>
          </p:nvSpPr>
          <p:spPr>
            <a:xfrm>
              <a:off x="5025972" y="2286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đèn trắng">
              <a:extLst>
                <a:ext uri="{FF2B5EF4-FFF2-40B4-BE49-F238E27FC236}">
                  <a16:creationId xmlns="" xmlns:a16="http://schemas.microsoft.com/office/drawing/2014/main" id="{EC1B8223-9846-4404-B3EA-D9D631550578}"/>
                </a:ext>
              </a:extLst>
            </p:cNvPr>
            <p:cNvSpPr/>
            <p:nvPr/>
          </p:nvSpPr>
          <p:spPr>
            <a:xfrm>
              <a:off x="3902022" y="761999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đèn trắng">
              <a:extLst>
                <a:ext uri="{FF2B5EF4-FFF2-40B4-BE49-F238E27FC236}">
                  <a16:creationId xmlns="" xmlns:a16="http://schemas.microsoft.com/office/drawing/2014/main" id="{8420A181-DE0E-42CF-8924-0102F50A98C4}"/>
                </a:ext>
              </a:extLst>
            </p:cNvPr>
            <p:cNvSpPr/>
            <p:nvPr/>
          </p:nvSpPr>
          <p:spPr>
            <a:xfrm>
              <a:off x="3752695" y="1329897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đèn trắng">
              <a:extLst>
                <a:ext uri="{FF2B5EF4-FFF2-40B4-BE49-F238E27FC236}">
                  <a16:creationId xmlns="" xmlns:a16="http://schemas.microsoft.com/office/drawing/2014/main" id="{BBC1B112-276F-4130-A23E-C4364C031625}"/>
                </a:ext>
              </a:extLst>
            </p:cNvPr>
            <p:cNvSpPr/>
            <p:nvPr/>
          </p:nvSpPr>
          <p:spPr>
            <a:xfrm>
              <a:off x="3863767" y="1897795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đèn trắng">
              <a:extLst>
                <a:ext uri="{FF2B5EF4-FFF2-40B4-BE49-F238E27FC236}">
                  <a16:creationId xmlns="" xmlns:a16="http://schemas.microsoft.com/office/drawing/2014/main" id="{2775057C-2C19-4309-BD69-41AFAA3F8E86}"/>
                </a:ext>
              </a:extLst>
            </p:cNvPr>
            <p:cNvSpPr/>
            <p:nvPr/>
          </p:nvSpPr>
          <p:spPr>
            <a:xfrm>
              <a:off x="3803544" y="246569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đèn trắng">
              <a:extLst>
                <a:ext uri="{FF2B5EF4-FFF2-40B4-BE49-F238E27FC236}">
                  <a16:creationId xmlns="" xmlns:a16="http://schemas.microsoft.com/office/drawing/2014/main" id="{D89AD6F0-CB08-4E07-A841-0468A2912A61}"/>
                </a:ext>
              </a:extLst>
            </p:cNvPr>
            <p:cNvSpPr/>
            <p:nvPr/>
          </p:nvSpPr>
          <p:spPr>
            <a:xfrm>
              <a:off x="3896646" y="3033591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đèn trắng">
              <a:extLst>
                <a:ext uri="{FF2B5EF4-FFF2-40B4-BE49-F238E27FC236}">
                  <a16:creationId xmlns="" xmlns:a16="http://schemas.microsoft.com/office/drawing/2014/main" id="{518B9330-E581-4F56-9A74-DEB116FF9CB2}"/>
                </a:ext>
              </a:extLst>
            </p:cNvPr>
            <p:cNvSpPr/>
            <p:nvPr/>
          </p:nvSpPr>
          <p:spPr>
            <a:xfrm>
              <a:off x="4203594" y="34290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đèn trắng">
              <a:extLst>
                <a:ext uri="{FF2B5EF4-FFF2-40B4-BE49-F238E27FC236}">
                  <a16:creationId xmlns="" xmlns:a16="http://schemas.microsoft.com/office/drawing/2014/main" id="{14D3ACD8-E66C-4E0D-B53F-3E1FAFF128FC}"/>
                </a:ext>
              </a:extLst>
            </p:cNvPr>
            <p:cNvSpPr/>
            <p:nvPr/>
          </p:nvSpPr>
          <p:spPr>
            <a:xfrm>
              <a:off x="4797372" y="33147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đèn trắng">
              <a:extLst>
                <a:ext uri="{FF2B5EF4-FFF2-40B4-BE49-F238E27FC236}">
                  <a16:creationId xmlns="" xmlns:a16="http://schemas.microsoft.com/office/drawing/2014/main" id="{F898A134-9C05-43EF-8877-3D04AAE650E9}"/>
                </a:ext>
              </a:extLst>
            </p:cNvPr>
            <p:cNvSpPr/>
            <p:nvPr/>
          </p:nvSpPr>
          <p:spPr>
            <a:xfrm>
              <a:off x="5391150" y="3523764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đèn trắng">
              <a:extLst>
                <a:ext uri="{FF2B5EF4-FFF2-40B4-BE49-F238E27FC236}">
                  <a16:creationId xmlns="" xmlns:a16="http://schemas.microsoft.com/office/drawing/2014/main" id="{1CDDE6AE-DF04-4B4B-9520-26C53A5CEB64}"/>
                </a:ext>
              </a:extLst>
            </p:cNvPr>
            <p:cNvSpPr/>
            <p:nvPr/>
          </p:nvSpPr>
          <p:spPr>
            <a:xfrm>
              <a:off x="5984928" y="34290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đèn trắng">
              <a:extLst>
                <a:ext uri="{FF2B5EF4-FFF2-40B4-BE49-F238E27FC236}">
                  <a16:creationId xmlns="" xmlns:a16="http://schemas.microsoft.com/office/drawing/2014/main" id="{A6AABE2E-9AE2-4ECE-9D12-366009AAC177}"/>
                </a:ext>
              </a:extLst>
            </p:cNvPr>
            <p:cNvSpPr/>
            <p:nvPr/>
          </p:nvSpPr>
          <p:spPr>
            <a:xfrm>
              <a:off x="6578706" y="33147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đèn trắng">
              <a:extLst>
                <a:ext uri="{FF2B5EF4-FFF2-40B4-BE49-F238E27FC236}">
                  <a16:creationId xmlns="" xmlns:a16="http://schemas.microsoft.com/office/drawing/2014/main" id="{ECE4C7AC-4F2F-449B-8E89-FCFBEC3FDE61}"/>
                </a:ext>
              </a:extLst>
            </p:cNvPr>
            <p:cNvSpPr/>
            <p:nvPr/>
          </p:nvSpPr>
          <p:spPr>
            <a:xfrm>
              <a:off x="7172484" y="3528891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đèn trắng">
              <a:extLst>
                <a:ext uri="{FF2B5EF4-FFF2-40B4-BE49-F238E27FC236}">
                  <a16:creationId xmlns="" xmlns:a16="http://schemas.microsoft.com/office/drawing/2014/main" id="{8AFE15F1-A7B4-4E7D-81DD-605F25A1F3D8}"/>
                </a:ext>
              </a:extLst>
            </p:cNvPr>
            <p:cNvSpPr/>
            <p:nvPr/>
          </p:nvSpPr>
          <p:spPr>
            <a:xfrm>
              <a:off x="7766262" y="3323982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đèn trắng">
              <a:extLst>
                <a:ext uri="{FF2B5EF4-FFF2-40B4-BE49-F238E27FC236}">
                  <a16:creationId xmlns="" xmlns:a16="http://schemas.microsoft.com/office/drawing/2014/main" id="{A2BA59B4-48FF-44AF-8D69-DDA57A4017BF}"/>
                </a:ext>
              </a:extLst>
            </p:cNvPr>
            <p:cNvSpPr/>
            <p:nvPr/>
          </p:nvSpPr>
          <p:spPr>
            <a:xfrm>
              <a:off x="5654622" y="3048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đèn trắng">
              <a:extLst>
                <a:ext uri="{FF2B5EF4-FFF2-40B4-BE49-F238E27FC236}">
                  <a16:creationId xmlns="" xmlns:a16="http://schemas.microsoft.com/office/drawing/2014/main" id="{2F6EC94A-F4B5-4A0A-9BBA-59DADD07CEF3}"/>
                </a:ext>
              </a:extLst>
            </p:cNvPr>
            <p:cNvSpPr/>
            <p:nvPr/>
          </p:nvSpPr>
          <p:spPr>
            <a:xfrm>
              <a:off x="6283272" y="2095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đèn trắng">
              <a:extLst>
                <a:ext uri="{FF2B5EF4-FFF2-40B4-BE49-F238E27FC236}">
                  <a16:creationId xmlns="" xmlns:a16="http://schemas.microsoft.com/office/drawing/2014/main" id="{20C058B9-449E-4B56-B706-2D5159E43619}"/>
                </a:ext>
              </a:extLst>
            </p:cNvPr>
            <p:cNvSpPr/>
            <p:nvPr/>
          </p:nvSpPr>
          <p:spPr>
            <a:xfrm>
              <a:off x="6911922" y="3238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đèn trắng">
              <a:extLst>
                <a:ext uri="{FF2B5EF4-FFF2-40B4-BE49-F238E27FC236}">
                  <a16:creationId xmlns="" xmlns:a16="http://schemas.microsoft.com/office/drawing/2014/main" id="{D3D1CAA5-9661-4173-9F91-588ED97A609A}"/>
                </a:ext>
              </a:extLst>
            </p:cNvPr>
            <p:cNvSpPr/>
            <p:nvPr/>
          </p:nvSpPr>
          <p:spPr>
            <a:xfrm>
              <a:off x="7540572" y="2286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đèn trắng">
              <a:extLst>
                <a:ext uri="{FF2B5EF4-FFF2-40B4-BE49-F238E27FC236}">
                  <a16:creationId xmlns="" xmlns:a16="http://schemas.microsoft.com/office/drawing/2014/main" id="{81CEB7DC-AE9B-480C-8CA5-A1C96A770283}"/>
                </a:ext>
              </a:extLst>
            </p:cNvPr>
            <p:cNvSpPr/>
            <p:nvPr/>
          </p:nvSpPr>
          <p:spPr>
            <a:xfrm>
              <a:off x="8194730" y="32385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273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B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="" xmlns:a16="http://schemas.microsoft.com/office/drawing/2014/main" id="{4E8D94D9-13B8-4490-ADB4-0666EC3562E5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!!3">
            <a:extLst>
              <a:ext uri="{FF2B5EF4-FFF2-40B4-BE49-F238E27FC236}">
                <a16:creationId xmlns="" xmlns:a16="http://schemas.microsoft.com/office/drawing/2014/main" id="{7EC33413-71EA-4090-B3DC-EE3B04B29A2F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335EB2A-0447-4B4D-B770-5CE3E49BE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!!2">
            <a:extLst>
              <a:ext uri="{FF2B5EF4-FFF2-40B4-BE49-F238E27FC236}">
                <a16:creationId xmlns="" xmlns:a16="http://schemas.microsoft.com/office/drawing/2014/main" id="{932ED785-04A0-4E0D-BE1C-B2BBE6EEE772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!!1">
            <a:extLst>
              <a:ext uri="{FF2B5EF4-FFF2-40B4-BE49-F238E27FC236}">
                <a16:creationId xmlns="" xmlns:a16="http://schemas.microsoft.com/office/drawing/2014/main" id="{6CFF7D96-9241-4D30-BB9B-18508C0687EC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EE8EAC34-1C5F-43B5-ADC5-73F52187F2FF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noProof="0" dirty="0" err="1">
                <a:solidFill>
                  <a:srgbClr val="FF0066"/>
                </a:solidFill>
                <a:latin typeface="SVN-Shintia Script" panose="02000804000000020003" pitchFamily="2" charset="0"/>
                <a:ea typeface="字魂115号-刀刀体" panose="00000500000000000000" pitchFamily="2" charset="-122"/>
              </a:rPr>
              <a:t>Nhận</a:t>
            </a:r>
            <a:r>
              <a:rPr lang="en-US" altLang="zh-CN" sz="4800" noProof="0" dirty="0">
                <a:solidFill>
                  <a:srgbClr val="FF0066"/>
                </a:solidFill>
                <a:latin typeface="SVN-Shintia Script" panose="02000804000000020003" pitchFamily="2" charset="0"/>
                <a:ea typeface="字魂115号-刀刀体" panose="00000500000000000000" pitchFamily="2" charset="-122"/>
              </a:rPr>
              <a:t> </a:t>
            </a:r>
            <a:r>
              <a:rPr lang="en-US" altLang="zh-CN" sz="4800" noProof="0" dirty="0" err="1">
                <a:solidFill>
                  <a:srgbClr val="FF0066"/>
                </a:solidFill>
                <a:latin typeface="SVN-Shintia Script" panose="02000804000000020003" pitchFamily="2" charset="0"/>
                <a:ea typeface="字魂115号-刀刀体" panose="00000500000000000000" pitchFamily="2" charset="-122"/>
              </a:rPr>
              <a:t>xét</a:t>
            </a:r>
            <a:endParaRPr kumimoji="0" lang="en-US" altLang="zh-CN" sz="4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83A470E-B154-4932-8B07-FE77C39D0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CCCE6971-74CD-4995-A67E-BA377B9D9A26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3BC7D24B-1E06-4DED-B8A3-A5DFC98CA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8" name="文本框 10">
              <a:extLst>
                <a:ext uri="{FF2B5EF4-FFF2-40B4-BE49-F238E27FC236}">
                  <a16:creationId xmlns="" xmlns:a16="http://schemas.microsoft.com/office/drawing/2014/main" id="{88894595-01A4-4C00-83DE-D6136C9F32D8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dirty="0" err="1">
                  <a:solidFill>
                    <a:srgbClr val="FF0066"/>
                  </a:solidFill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Thắc</a:t>
              </a:r>
              <a:r>
                <a:rPr lang="en-US" altLang="zh-CN" sz="4800" dirty="0">
                  <a:solidFill>
                    <a:srgbClr val="FF0066"/>
                  </a:solidFill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dirty="0" err="1">
                  <a:solidFill>
                    <a:srgbClr val="FF0066"/>
                  </a:solidFill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mắc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986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F846125-74E4-4294-BF2E-8D5D485FFEEB}"/>
              </a:ext>
            </a:extLst>
          </p:cNvPr>
          <p:cNvSpPr/>
          <p:nvPr/>
        </p:nvSpPr>
        <p:spPr>
          <a:xfrm rot="5400000">
            <a:off x="2319559" y="217911"/>
            <a:ext cx="2684212" cy="5773246"/>
          </a:xfrm>
          <a:prstGeom prst="roundRect">
            <a:avLst>
              <a:gd name="adj" fmla="val 32744"/>
            </a:avLst>
          </a:prstGeom>
          <a:solidFill>
            <a:srgbClr val="4C4674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Cuckoo Clock - Quincas Moreira">
            <a:hlinkClick r:id="" action="ppaction://media"/>
            <a:extLst>
              <a:ext uri="{FF2B5EF4-FFF2-40B4-BE49-F238E27FC236}">
                <a16:creationId xmlns="" xmlns:a16="http://schemas.microsoft.com/office/drawing/2014/main" id="{2282ED74-292D-4A3F-B496-869C9C313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417" y="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61B7B5-72EE-4131-872C-35C7D3C96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44" y="1928774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B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="" xmlns:a16="http://schemas.microsoft.com/office/drawing/2014/main" id="{4E8D94D9-13B8-4490-ADB4-0666EC3562E5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9A152521-6E6A-4EC9-AB3D-A40A01007B1C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6E8DB6CA-2086-4B15-9598-E260BBE67D3A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E8C1F6B6-793E-43C8-9B35-EFE6CC6CEF69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029" sz="3200">
                <a:latin typeface="Calibri" panose="020F0502020204030204" pitchFamily="34" charset="0"/>
                <a:cs typeface="Calibri" panose="020F0502020204030204" pitchFamily="34" charset="0"/>
              </a:rPr>
              <a:t> ngữ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đơn.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="" xmlns:a16="http://schemas.microsoft.com/office/drawing/2014/main" id="{E7F026C3-9100-4C05-AAD8-2A7A80C3225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!!3">
            <a:extLst>
              <a:ext uri="{FF2B5EF4-FFF2-40B4-BE49-F238E27FC236}">
                <a16:creationId xmlns="" xmlns:a16="http://schemas.microsoft.com/office/drawing/2014/main" id="{220299E0-8FDF-4553-8680-52621BDDFD58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2">
            <a:extLst>
              <a:ext uri="{FF2B5EF4-FFF2-40B4-BE49-F238E27FC236}">
                <a16:creationId xmlns="" xmlns:a16="http://schemas.microsoft.com/office/drawing/2014/main" id="{F3E1853C-C54B-4470-B99E-CBA3359A8B55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1">
            <a:extLst>
              <a:ext uri="{FF2B5EF4-FFF2-40B4-BE49-F238E27FC236}">
                <a16:creationId xmlns="" xmlns:a16="http://schemas.microsoft.com/office/drawing/2014/main" id="{6DDC614D-1279-45B7-8D5C-4C5F1964D2A0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7D9032DE-C2E8-4F9C-9072-9BDEE50EDE8D}"/>
              </a:ext>
            </a:extLst>
          </p:cNvPr>
          <p:cNvSpPr txBox="1">
            <a:spLocks/>
          </p:cNvSpPr>
          <p:nvPr/>
        </p:nvSpPr>
        <p:spPr>
          <a:xfrm>
            <a:off x="6272767" y="1473754"/>
            <a:ext cx="4868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</a:rPr>
              <a:t>Kĩ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</a:rPr>
              <a:t>thuật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01589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Shintia Script" panose="02000804000000020003" pitchFamily="2" charset="0"/>
                <a:ea typeface="字魂115号-刀刀体" panose="00000500000000000000" pitchFamily="2" charset="-122"/>
              </a:rPr>
              <a:t>Khă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</a:rPr>
              <a:t>n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</a:rPr>
              <a:t>trải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</a:rPr>
              <a:t>bàn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="" xmlns:a16="http://schemas.microsoft.com/office/drawing/2014/main" id="{C7A09B9D-C7BD-49D5-AC69-198397348F00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0AF94AF-F216-4397-94DF-0F2D67A4F737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at Cartoon clipart - Cat, Emoticon, Illustration, transparent clip art">
            <a:extLst>
              <a:ext uri="{FF2B5EF4-FFF2-40B4-BE49-F238E27FC236}">
                <a16:creationId xmlns="" xmlns:a16="http://schemas.microsoft.com/office/drawing/2014/main" id="{2C96A007-7863-4376-9743-6945B996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="" xmlns:a16="http://schemas.microsoft.com/office/drawing/2014/main" id="{BAABC799-C6E4-4E7E-A7F0-C72D9B3D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at Cartoon clipart - Cat, Emoticon, Illustration, transparent clip art">
            <a:extLst>
              <a:ext uri="{FF2B5EF4-FFF2-40B4-BE49-F238E27FC236}">
                <a16:creationId xmlns="" xmlns:a16="http://schemas.microsoft.com/office/drawing/2014/main" id="{716C8214-9C0E-42FD-BEF6-D72F5AE2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46651701-7932-4CDC-BB62-E61F03F4F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42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7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20" grpId="0" animBg="1"/>
          <p:bldP spid="16" grpId="0" animBg="1"/>
          <p:bldP spid="18" grpId="0" animBg="1"/>
          <p:bldP spid="19" grpId="0" animBg="1"/>
          <p:bldP spid="21" grpId="0"/>
          <p:bldP spid="17" grpId="0" animBg="1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7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20" grpId="0" animBg="1"/>
          <p:bldP spid="16" grpId="0" animBg="1"/>
          <p:bldP spid="18" grpId="0" animBg="1"/>
          <p:bldP spid="19" grpId="0" animBg="1"/>
          <p:bldP spid="21" grpId="0"/>
          <p:bldP spid="17" grpId="0" animBg="1"/>
          <p:bldP spid="2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576545F-8F3C-CBFB-94C2-16D418281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44400" cy="6816687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="" xmlns:a16="http://schemas.microsoft.com/office/drawing/2014/main" id="{95161253-84AA-E571-6BBD-E481B787E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0089" y="2370032"/>
            <a:ext cx="1088289" cy="49863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19EAA83B-B750-2629-21D4-2851B5C12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1877" y="246529"/>
            <a:ext cx="1753447" cy="803398"/>
          </a:xfrm>
          <a:prstGeom prst="rect">
            <a:avLst/>
          </a:prstGeom>
        </p:spPr>
      </p:pic>
      <p:sp>
        <p:nvSpPr>
          <p:cNvPr id="12" name="Lưu đồ: Điểm Kết Thúc 11">
            <a:extLst>
              <a:ext uri="{FF2B5EF4-FFF2-40B4-BE49-F238E27FC236}">
                <a16:creationId xmlns="" xmlns:a16="http://schemas.microsoft.com/office/drawing/2014/main" id="{F00DE4AF-6893-8379-2123-37BC47194A1B}"/>
              </a:ext>
            </a:extLst>
          </p:cNvPr>
          <p:cNvSpPr/>
          <p:nvPr/>
        </p:nvSpPr>
        <p:spPr>
          <a:xfrm>
            <a:off x="3467100" y="2054218"/>
            <a:ext cx="4064000" cy="651989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Thưa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thớt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nhỏ</a:t>
            </a:r>
            <a:endParaRPr lang="en-US" sz="2667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3" name="Lưu đồ: Điểm Kết Thúc 12">
            <a:extLst>
              <a:ext uri="{FF2B5EF4-FFF2-40B4-BE49-F238E27FC236}">
                <a16:creationId xmlns="" xmlns:a16="http://schemas.microsoft.com/office/drawing/2014/main" id="{062F86E8-87AD-4941-63AE-18A3ACA5BA44}"/>
              </a:ext>
            </a:extLst>
          </p:cNvPr>
          <p:cNvSpPr/>
          <p:nvPr/>
        </p:nvSpPr>
        <p:spPr>
          <a:xfrm>
            <a:off x="3532555" y="2887223"/>
            <a:ext cx="4064000" cy="651989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Ít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nhỏ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đường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đất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ngoằn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nghèo</a:t>
            </a:r>
            <a:endParaRPr lang="en-US" sz="2667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4" name="Lưu đồ: Điểm Kết Thúc 13">
            <a:extLst>
              <a:ext uri="{FF2B5EF4-FFF2-40B4-BE49-F238E27FC236}">
                <a16:creationId xmlns="" xmlns:a16="http://schemas.microsoft.com/office/drawing/2014/main" id="{C5550431-2F04-21B1-DDC6-0B0A9F151C43}"/>
              </a:ext>
            </a:extLst>
          </p:cNvPr>
          <p:cNvSpPr/>
          <p:nvPr/>
        </p:nvSpPr>
        <p:spPr>
          <a:xfrm>
            <a:off x="7721600" y="2083200"/>
            <a:ext cx="4064000" cy="651989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Cao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tầng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san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sát</a:t>
            </a:r>
            <a:endParaRPr lang="en-US" sz="2667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1" name="Lưu đồ: Điểm Kết Thúc 20">
            <a:extLst>
              <a:ext uri="{FF2B5EF4-FFF2-40B4-BE49-F238E27FC236}">
                <a16:creationId xmlns="" xmlns:a16="http://schemas.microsoft.com/office/drawing/2014/main" id="{A4FAED3F-307A-108C-39A7-C10CE0F9C7BA}"/>
              </a:ext>
            </a:extLst>
          </p:cNvPr>
          <p:cNvSpPr/>
          <p:nvPr/>
        </p:nvSpPr>
        <p:spPr>
          <a:xfrm>
            <a:off x="7721600" y="2885284"/>
            <a:ext cx="4064000" cy="651989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Đông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đúc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tấp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nập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hiện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đại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đường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nhựa</a:t>
            </a:r>
            <a:endParaRPr lang="en-US" sz="2667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2" name="Lưu đồ: Điểm Kết Thúc 21">
            <a:extLst>
              <a:ext uri="{FF2B5EF4-FFF2-40B4-BE49-F238E27FC236}">
                <a16:creationId xmlns="" xmlns:a16="http://schemas.microsoft.com/office/drawing/2014/main" id="{C0F22B59-98C8-5144-F694-F439D91977A9}"/>
              </a:ext>
            </a:extLst>
          </p:cNvPr>
          <p:cNvSpPr/>
          <p:nvPr/>
        </p:nvSpPr>
        <p:spPr>
          <a:xfrm>
            <a:off x="3449265" y="3720228"/>
            <a:ext cx="4064000" cy="651989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Ít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xe thô sơ</a:t>
            </a:r>
            <a:endParaRPr lang="en-US" sz="2667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3" name="Lưu đồ: Điểm Kết Thúc 22">
            <a:extLst>
              <a:ext uri="{FF2B5EF4-FFF2-40B4-BE49-F238E27FC236}">
                <a16:creationId xmlns="" xmlns:a16="http://schemas.microsoft.com/office/drawing/2014/main" id="{451116D3-2D43-5716-D442-758423895FAE}"/>
              </a:ext>
            </a:extLst>
          </p:cNvPr>
          <p:cNvSpPr/>
          <p:nvPr/>
        </p:nvSpPr>
        <p:spPr>
          <a:xfrm>
            <a:off x="3568230" y="4596482"/>
            <a:ext cx="4064000" cy="651989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Rộng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nhiều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loại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cây</a:t>
            </a:r>
            <a:endParaRPr lang="en-US" sz="2667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5" name="Lưu đồ: Điểm Kết Thúc 24">
            <a:extLst>
              <a:ext uri="{FF2B5EF4-FFF2-40B4-BE49-F238E27FC236}">
                <a16:creationId xmlns="" xmlns:a16="http://schemas.microsoft.com/office/drawing/2014/main" id="{DECCE96D-A455-C8A1-1C62-64DD7123B9AD}"/>
              </a:ext>
            </a:extLst>
          </p:cNvPr>
          <p:cNvSpPr/>
          <p:nvPr/>
        </p:nvSpPr>
        <p:spPr>
          <a:xfrm>
            <a:off x="7632230" y="3687368"/>
            <a:ext cx="4064000" cy="651989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Nhiều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đủ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loại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xe</a:t>
            </a:r>
            <a:endParaRPr lang="en-US" sz="2667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6" name="Lưu đồ: Điểm Kết Thúc 25">
            <a:extLst>
              <a:ext uri="{FF2B5EF4-FFF2-40B4-BE49-F238E27FC236}">
                <a16:creationId xmlns="" xmlns:a16="http://schemas.microsoft.com/office/drawing/2014/main" id="{31928230-F900-C709-6226-7B87D0F63AE1}"/>
              </a:ext>
            </a:extLst>
          </p:cNvPr>
          <p:cNvSpPr/>
          <p:nvPr/>
        </p:nvSpPr>
        <p:spPr>
          <a:xfrm>
            <a:off x="7721600" y="4598770"/>
            <a:ext cx="4064000" cy="651989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Nhỏ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xinh</a:t>
            </a:r>
            <a:endParaRPr lang="en-US" sz="2667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7" name="Lưu đồ: Điểm Kết Thúc 26">
            <a:extLst>
              <a:ext uri="{FF2B5EF4-FFF2-40B4-BE49-F238E27FC236}">
                <a16:creationId xmlns="" xmlns:a16="http://schemas.microsoft.com/office/drawing/2014/main" id="{FBA60EDA-1D54-C6B4-ACD4-EE8A4825ECED}"/>
              </a:ext>
            </a:extLst>
          </p:cNvPr>
          <p:cNvSpPr/>
          <p:nvPr/>
        </p:nvSpPr>
        <p:spPr>
          <a:xfrm>
            <a:off x="3532555" y="5389146"/>
            <a:ext cx="4064000" cy="651989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Trong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lành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dễ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chịu</a:t>
            </a:r>
            <a:endParaRPr lang="en-US" sz="2667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8" name="Lưu đồ: Điểm Kết Thúc 27">
            <a:extLst>
              <a:ext uri="{FF2B5EF4-FFF2-40B4-BE49-F238E27FC236}">
                <a16:creationId xmlns="" xmlns:a16="http://schemas.microsoft.com/office/drawing/2014/main" id="{1F40CBD7-7DE9-536E-D9A8-C78E43E8BB48}"/>
              </a:ext>
            </a:extLst>
          </p:cNvPr>
          <p:cNvSpPr/>
          <p:nvPr/>
        </p:nvSpPr>
        <p:spPr>
          <a:xfrm>
            <a:off x="7846645" y="5381733"/>
            <a:ext cx="4064000" cy="651989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Nhiều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bụi</a:t>
            </a:r>
            <a:r>
              <a:rPr lang="vi-VN" sz="2667" b="1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vi-VN" sz="2667" b="1" dirty="0" err="1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</a:rPr>
              <a:t>nóng</a:t>
            </a:r>
            <a:endParaRPr lang="en-US" sz="2667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64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">
            <a:extLst>
              <a:ext uri="{FF2B5EF4-FFF2-40B4-BE49-F238E27FC236}">
                <a16:creationId xmlns="" xmlns:a16="http://schemas.microsoft.com/office/drawing/2014/main" id="{198C5947-93D9-4621-A1BA-F6639C90DD26}"/>
              </a:ext>
            </a:extLst>
          </p:cNvPr>
          <p:cNvSpPr/>
          <p:nvPr/>
        </p:nvSpPr>
        <p:spPr>
          <a:xfrm>
            <a:off x="289559" y="320039"/>
            <a:ext cx="11612880" cy="6217920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0F5F525-1CD3-4657-B906-A483FECA65A6}"/>
              </a:ext>
            </a:extLst>
          </p:cNvPr>
          <p:cNvSpPr txBox="1"/>
          <p:nvPr/>
        </p:nvSpPr>
        <p:spPr>
          <a:xfrm>
            <a:off x="1896526" y="500205"/>
            <a:ext cx="83989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Chọn từ ngữ trong khung phù hợp với mỗi .... 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23DBFC-3C6C-A3FC-800E-C0DCBAEA6155}"/>
              </a:ext>
            </a:extLst>
          </p:cNvPr>
          <p:cNvSpPr txBox="1"/>
          <p:nvPr/>
        </p:nvSpPr>
        <p:spPr>
          <a:xfrm>
            <a:off x="911013" y="1896168"/>
            <a:ext cx="103699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FF0000"/>
                </a:solidFill>
              </a:rPr>
              <a:t>a.</a:t>
            </a:r>
            <a:r>
              <a:rPr lang="vi-VN" sz="2800"/>
              <a:t> Hai bên đường, những cánh đồng </a:t>
            </a:r>
            <a:r>
              <a:rPr lang="en-US" sz="2800"/>
              <a:t>........, </a:t>
            </a:r>
            <a:r>
              <a:rPr lang="vi-VN" sz="2800"/>
              <a:t>những vườn cây </a:t>
            </a:r>
            <a:r>
              <a:rPr lang="en-US" sz="2800"/>
              <a:t>....., </a:t>
            </a:r>
            <a:r>
              <a:rPr lang="vi-VN" sz="2800"/>
              <a:t>những</a:t>
            </a:r>
            <a:r>
              <a:rPr lang="en-US" sz="2800"/>
              <a:t> </a:t>
            </a:r>
            <a:r>
              <a:rPr lang="vi-VN" sz="2800"/>
              <a:t>mái nhà ẩn hiện dưới những tán cây xanh. Nhà cửa </a:t>
            </a:r>
            <a:r>
              <a:rPr lang="en-US" sz="2800"/>
              <a:t>.., </a:t>
            </a:r>
            <a:r>
              <a:rPr lang="vi-VN" sz="2800"/>
              <a:t>không </a:t>
            </a:r>
            <a:r>
              <a:rPr lang="en-US" sz="2800"/>
              <a:t>... </a:t>
            </a:r>
            <a:r>
              <a:rPr lang="vi-VN" sz="2800"/>
              <a:t>như ở thành phố. Tôi mở cửa kính xe để được hít thở không khí </a:t>
            </a:r>
            <a:r>
              <a:rPr lang="en-US" sz="2800"/>
              <a:t>... </a:t>
            </a:r>
            <a:r>
              <a:rPr lang="vi-VN" sz="2800"/>
              <a:t>của làng quê yên bình.</a:t>
            </a:r>
            <a:endParaRPr lang="en-US" sz="2800"/>
          </a:p>
          <a:p>
            <a:pPr algn="just"/>
            <a:endParaRPr lang="en-US" sz="2800"/>
          </a:p>
          <a:p>
            <a:pPr algn="just"/>
            <a:endParaRPr lang="en-US" sz="2800"/>
          </a:p>
          <a:p>
            <a:pPr algn="just"/>
            <a:r>
              <a:rPr lang="en-US" sz="2800">
                <a:solidFill>
                  <a:srgbClr val="FF0000"/>
                </a:solidFill>
              </a:rPr>
              <a:t>b. </a:t>
            </a:r>
            <a:r>
              <a:rPr lang="vi-VN" sz="2800"/>
              <a:t>Từ bé, tôi đã quen với cảnh</a:t>
            </a:r>
            <a:r>
              <a:rPr lang="en-US" sz="2800"/>
              <a:t>..... </a:t>
            </a:r>
            <a:r>
              <a:rPr lang="vi-VN" sz="2800"/>
              <a:t>của phố xá: xe cộ đi lại </a:t>
            </a:r>
            <a:r>
              <a:rPr lang="en-US" sz="2800"/>
              <a:t>...., </a:t>
            </a:r>
            <a:r>
              <a:rPr lang="vi-VN" sz="2800"/>
              <a:t>nhà cửa </a:t>
            </a:r>
            <a:r>
              <a:rPr lang="en-US" sz="2800"/>
              <a:t>...., </a:t>
            </a:r>
            <a:r>
              <a:rPr lang="vi-VN" sz="2800"/>
              <a:t>công viên rợp bóng cây xanh cùng những trung tâm thương mại </a:t>
            </a:r>
            <a:r>
              <a:rPr lang="en-US" sz="2800"/>
              <a:t>...... </a:t>
            </a:r>
            <a:r>
              <a:rPr lang="vi-VN" sz="2800"/>
              <a:t>Ban đêm, đèn điện </a:t>
            </a:r>
            <a:r>
              <a:rPr lang="en-US" sz="2800"/>
              <a:t>.... </a:t>
            </a:r>
            <a:r>
              <a:rPr lang="vi-VN" sz="2800"/>
              <a:t>như ban ngày.</a:t>
            </a:r>
            <a:endParaRPr lang="en-US" sz="280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ECE4914-941C-9824-0853-2B31AD3F0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10" y="1148131"/>
            <a:ext cx="10113470" cy="684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941F84-A9E5-4503-56BD-CA4E867B3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77" y="3759715"/>
            <a:ext cx="10113470" cy="68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">
            <a:extLst>
              <a:ext uri="{FF2B5EF4-FFF2-40B4-BE49-F238E27FC236}">
                <a16:creationId xmlns="" xmlns:a16="http://schemas.microsoft.com/office/drawing/2014/main" id="{198C5947-93D9-4621-A1BA-F6639C90DD26}"/>
              </a:ext>
            </a:extLst>
          </p:cNvPr>
          <p:cNvSpPr/>
          <p:nvPr/>
        </p:nvSpPr>
        <p:spPr>
          <a:xfrm>
            <a:off x="289559" y="320039"/>
            <a:ext cx="11612880" cy="6217920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0F5F525-1CD3-4657-B906-A483FECA65A6}"/>
              </a:ext>
            </a:extLst>
          </p:cNvPr>
          <p:cNvSpPr txBox="1"/>
          <p:nvPr/>
        </p:nvSpPr>
        <p:spPr>
          <a:xfrm>
            <a:off x="1896526" y="500205"/>
            <a:ext cx="9384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Chọn từ ngữ trong khung phù hợp với mỗi .... :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23DBFC-3C6C-A3FC-800E-C0DCBAEA6155}"/>
              </a:ext>
            </a:extLst>
          </p:cNvPr>
          <p:cNvSpPr txBox="1"/>
          <p:nvPr/>
        </p:nvSpPr>
        <p:spPr>
          <a:xfrm>
            <a:off x="911015" y="2098456"/>
            <a:ext cx="1036996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Hai bên đường, những cánh đồng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......................,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vườn cây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........................,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mái nhà ẩn hiện dưới những tán cây xanh. Nhà cửa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.......................,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..............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 ở thành phố. Tôi mở cửa kính xe để được hít thở không khí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......................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làng quê yên bình.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ECE4914-941C-9824-0853-2B31AD3F0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10" y="1148131"/>
            <a:ext cx="10113470" cy="684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E99D7B-FDE7-24C7-CBA6-EE48F7E1A311}"/>
              </a:ext>
            </a:extLst>
          </p:cNvPr>
          <p:cNvSpPr txBox="1"/>
          <p:nvPr/>
        </p:nvSpPr>
        <p:spPr>
          <a:xfrm>
            <a:off x="1800853" y="2465205"/>
            <a:ext cx="2319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mướt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567DDC-94A0-7046-5AFC-7E11EE42D4AE}"/>
              </a:ext>
            </a:extLst>
          </p:cNvPr>
          <p:cNvSpPr txBox="1"/>
          <p:nvPr/>
        </p:nvSpPr>
        <p:spPr>
          <a:xfrm>
            <a:off x="6911338" y="2025534"/>
            <a:ext cx="2319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mênh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mông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F4CC4C-A2A6-435A-25DD-F6CA75F50A5E}"/>
              </a:ext>
            </a:extLst>
          </p:cNvPr>
          <p:cNvSpPr txBox="1"/>
          <p:nvPr/>
        </p:nvSpPr>
        <p:spPr>
          <a:xfrm>
            <a:off x="3582246" y="2863397"/>
            <a:ext cx="2319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thưa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thớt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EA5650-8B3D-6DEA-4BA0-125B3A163E23}"/>
              </a:ext>
            </a:extLst>
          </p:cNvPr>
          <p:cNvSpPr txBox="1"/>
          <p:nvPr/>
        </p:nvSpPr>
        <p:spPr>
          <a:xfrm>
            <a:off x="6911338" y="2901497"/>
            <a:ext cx="2319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sát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9C10E8-55A9-0194-2AC7-1B420FA64C3B}"/>
              </a:ext>
            </a:extLst>
          </p:cNvPr>
          <p:cNvSpPr txBox="1"/>
          <p:nvPr/>
        </p:nvSpPr>
        <p:spPr>
          <a:xfrm>
            <a:off x="8573351" y="3319046"/>
            <a:ext cx="2319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lành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="" xmlns:a16="http://schemas.microsoft.com/office/drawing/2014/main" id="{6D03AD78-CB27-6C16-07AC-12B212224021}"/>
              </a:ext>
            </a:extLst>
          </p:cNvPr>
          <p:cNvSpPr/>
          <p:nvPr/>
        </p:nvSpPr>
        <p:spPr>
          <a:xfrm>
            <a:off x="911015" y="4499748"/>
            <a:ext cx="985511" cy="972690"/>
          </a:xfrm>
          <a:prstGeom prst="curvedRightArrow">
            <a:avLst/>
          </a:prstGeom>
          <a:solidFill>
            <a:srgbClr val="FDD09E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113EA06-0133-DED0-5459-9382F2C77491}"/>
              </a:ext>
            </a:extLst>
          </p:cNvPr>
          <p:cNvSpPr txBox="1"/>
          <p:nvPr/>
        </p:nvSpPr>
        <p:spPr>
          <a:xfrm>
            <a:off x="2517982" y="5024984"/>
            <a:ext cx="10369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 VĂN TẢ CẢNH Ở NÔNG THÔN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0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">
            <a:extLst>
              <a:ext uri="{FF2B5EF4-FFF2-40B4-BE49-F238E27FC236}">
                <a16:creationId xmlns="" xmlns:a16="http://schemas.microsoft.com/office/drawing/2014/main" id="{198C5947-93D9-4621-A1BA-F6639C90DD26}"/>
              </a:ext>
            </a:extLst>
          </p:cNvPr>
          <p:cNvSpPr/>
          <p:nvPr/>
        </p:nvSpPr>
        <p:spPr>
          <a:xfrm>
            <a:off x="289559" y="320039"/>
            <a:ext cx="11612880" cy="6217920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0F5F525-1CD3-4657-B906-A483FECA65A6}"/>
              </a:ext>
            </a:extLst>
          </p:cNvPr>
          <p:cNvSpPr txBox="1"/>
          <p:nvPr/>
        </p:nvSpPr>
        <p:spPr>
          <a:xfrm>
            <a:off x="1896526" y="500205"/>
            <a:ext cx="9384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Chọn từ ngữ trong khung phù hợp với mỗi .... :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23DBFC-3C6C-A3FC-800E-C0DCBAEA6155}"/>
              </a:ext>
            </a:extLst>
          </p:cNvPr>
          <p:cNvSpPr txBox="1"/>
          <p:nvPr/>
        </p:nvSpPr>
        <p:spPr>
          <a:xfrm>
            <a:off x="911015" y="2098456"/>
            <a:ext cx="10369967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Từ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bé</a:t>
            </a:r>
            <a:r>
              <a:rPr lang="vi-VN" sz="2800" dirty="0">
                <a:solidFill>
                  <a:prstClr val="black"/>
                </a:solidFill>
              </a:rPr>
              <a:t>, tôi </a:t>
            </a:r>
            <a:r>
              <a:rPr lang="vi-VN" sz="2800" dirty="0" err="1">
                <a:solidFill>
                  <a:prstClr val="black"/>
                </a:solidFill>
              </a:rPr>
              <a:t>đã</a:t>
            </a:r>
            <a:r>
              <a:rPr lang="vi-VN" sz="2800" dirty="0">
                <a:solidFill>
                  <a:prstClr val="black"/>
                </a:solidFill>
              </a:rPr>
              <a:t> quen </a:t>
            </a:r>
            <a:r>
              <a:rPr lang="vi-VN" sz="2800" dirty="0" err="1">
                <a:solidFill>
                  <a:prstClr val="black"/>
                </a:solidFill>
              </a:rPr>
              <a:t>với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cảnh</a:t>
            </a:r>
            <a:r>
              <a:rPr lang="vi-VN" sz="2800" dirty="0">
                <a:solidFill>
                  <a:prstClr val="black"/>
                </a:solidFill>
              </a:rPr>
              <a:t>....</a:t>
            </a:r>
            <a:r>
              <a:rPr lang="en-US" sz="2800" dirty="0">
                <a:solidFill>
                  <a:prstClr val="black"/>
                </a:solidFill>
              </a:rPr>
              <a:t>............</a:t>
            </a:r>
            <a:r>
              <a:rPr lang="vi-VN" sz="2800" dirty="0">
                <a:solidFill>
                  <a:prstClr val="black"/>
                </a:solidFill>
              </a:rPr>
              <a:t>. </a:t>
            </a:r>
            <a:r>
              <a:rPr lang="vi-VN" sz="2800" dirty="0" err="1">
                <a:solidFill>
                  <a:prstClr val="black"/>
                </a:solidFill>
              </a:rPr>
              <a:t>của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phố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xá</a:t>
            </a:r>
            <a:r>
              <a:rPr lang="vi-VN" sz="2800" dirty="0">
                <a:solidFill>
                  <a:prstClr val="black"/>
                </a:solidFill>
              </a:rPr>
              <a:t>: xe </a:t>
            </a:r>
            <a:r>
              <a:rPr lang="vi-VN" sz="2800" dirty="0" err="1">
                <a:solidFill>
                  <a:prstClr val="black"/>
                </a:solidFill>
              </a:rPr>
              <a:t>cộ</a:t>
            </a:r>
            <a:r>
              <a:rPr lang="vi-VN" sz="2800" dirty="0">
                <a:solidFill>
                  <a:prstClr val="black"/>
                </a:solidFill>
              </a:rPr>
              <a:t> đi </a:t>
            </a:r>
            <a:r>
              <a:rPr lang="vi-VN" sz="2800" dirty="0" err="1">
                <a:solidFill>
                  <a:prstClr val="black"/>
                </a:solidFill>
              </a:rPr>
              <a:t>lại</a:t>
            </a:r>
            <a:r>
              <a:rPr lang="vi-VN" sz="2800" dirty="0">
                <a:solidFill>
                  <a:prstClr val="black"/>
                </a:solidFill>
              </a:rPr>
              <a:t> ....</a:t>
            </a:r>
            <a:r>
              <a:rPr lang="en-US" sz="2800" dirty="0">
                <a:solidFill>
                  <a:prstClr val="black"/>
                </a:solidFill>
              </a:rPr>
              <a:t>..........</a:t>
            </a:r>
            <a:r>
              <a:rPr lang="vi-VN" sz="2800" dirty="0">
                <a:solidFill>
                  <a:prstClr val="black"/>
                </a:solidFill>
              </a:rPr>
              <a:t>, </a:t>
            </a:r>
            <a:r>
              <a:rPr lang="vi-VN" sz="2800" dirty="0" err="1">
                <a:solidFill>
                  <a:prstClr val="black"/>
                </a:solidFill>
              </a:rPr>
              <a:t>nhà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cửa</a:t>
            </a:r>
            <a:r>
              <a:rPr lang="vi-VN" sz="2800" dirty="0">
                <a:solidFill>
                  <a:prstClr val="black"/>
                </a:solidFill>
              </a:rPr>
              <a:t> ..</a:t>
            </a:r>
            <a:r>
              <a:rPr lang="en-US" sz="2800" dirty="0">
                <a:solidFill>
                  <a:prstClr val="black"/>
                </a:solidFill>
              </a:rPr>
              <a:t>..........</a:t>
            </a:r>
            <a:r>
              <a:rPr lang="vi-VN" sz="2800" dirty="0">
                <a:solidFill>
                  <a:prstClr val="black"/>
                </a:solidFill>
              </a:rPr>
              <a:t>.., công viên </a:t>
            </a:r>
            <a:r>
              <a:rPr lang="vi-VN" sz="2800" dirty="0" err="1">
                <a:solidFill>
                  <a:prstClr val="black"/>
                </a:solidFill>
              </a:rPr>
              <a:t>rợp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bóng</a:t>
            </a:r>
            <a:r>
              <a:rPr lang="vi-VN" sz="2800" dirty="0">
                <a:solidFill>
                  <a:prstClr val="black"/>
                </a:solidFill>
              </a:rPr>
              <a:t> cây xanh </a:t>
            </a:r>
            <a:r>
              <a:rPr lang="vi-VN" sz="2800" dirty="0" err="1">
                <a:solidFill>
                  <a:prstClr val="black"/>
                </a:solidFill>
              </a:rPr>
              <a:t>cùng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những</a:t>
            </a:r>
            <a:r>
              <a:rPr lang="vi-VN" sz="2800" dirty="0">
                <a:solidFill>
                  <a:prstClr val="black"/>
                </a:solidFill>
              </a:rPr>
              <a:t> trung tâm thương </a:t>
            </a:r>
            <a:r>
              <a:rPr lang="vi-VN" sz="2800" dirty="0" err="1">
                <a:solidFill>
                  <a:prstClr val="black"/>
                </a:solidFill>
              </a:rPr>
              <a:t>mại</a:t>
            </a:r>
            <a:r>
              <a:rPr lang="vi-VN" sz="2800" dirty="0">
                <a:solidFill>
                  <a:prstClr val="black"/>
                </a:solidFill>
              </a:rPr>
              <a:t> ......</a:t>
            </a:r>
            <a:r>
              <a:rPr lang="en-US" sz="2800" dirty="0">
                <a:solidFill>
                  <a:prstClr val="black"/>
                </a:solidFill>
              </a:rPr>
              <a:t>........</a:t>
            </a:r>
            <a:r>
              <a:rPr lang="vi-VN" sz="2800" dirty="0">
                <a:solidFill>
                  <a:prstClr val="black"/>
                </a:solidFill>
              </a:rPr>
              <a:t> Ban đêm, </a:t>
            </a:r>
            <a:r>
              <a:rPr lang="vi-VN" sz="2800" dirty="0" err="1">
                <a:solidFill>
                  <a:prstClr val="black"/>
                </a:solidFill>
              </a:rPr>
              <a:t>đèn</a:t>
            </a: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vi-VN" sz="2800" dirty="0" err="1">
                <a:solidFill>
                  <a:prstClr val="black"/>
                </a:solidFill>
              </a:rPr>
              <a:t>điện</a:t>
            </a:r>
            <a:r>
              <a:rPr lang="vi-VN" sz="2800" dirty="0">
                <a:solidFill>
                  <a:prstClr val="black"/>
                </a:solidFill>
              </a:rPr>
              <a:t> ...</a:t>
            </a:r>
            <a:r>
              <a:rPr lang="en-US" sz="2800" dirty="0">
                <a:solidFill>
                  <a:prstClr val="black"/>
                </a:solidFill>
              </a:rPr>
              <a:t>........</a:t>
            </a:r>
            <a:r>
              <a:rPr lang="vi-VN" sz="2800" dirty="0">
                <a:solidFill>
                  <a:prstClr val="black"/>
                </a:solidFill>
              </a:rPr>
              <a:t>. </a:t>
            </a:r>
            <a:r>
              <a:rPr lang="en-US" sz="2800" dirty="0">
                <a:solidFill>
                  <a:prstClr val="black"/>
                </a:solidFill>
              </a:rPr>
              <a:t>           </a:t>
            </a:r>
            <a:r>
              <a:rPr lang="vi-VN" sz="2800" dirty="0">
                <a:solidFill>
                  <a:prstClr val="black"/>
                </a:solidFill>
              </a:rPr>
              <a:t>như ban </a:t>
            </a:r>
            <a:r>
              <a:rPr lang="vi-VN" sz="2800" dirty="0" err="1">
                <a:solidFill>
                  <a:prstClr val="black"/>
                </a:solidFill>
              </a:rPr>
              <a:t>ngày</a:t>
            </a:r>
            <a:r>
              <a:rPr lang="vi-VN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E99D7B-FDE7-24C7-CBA6-EE48F7E1A311}"/>
              </a:ext>
            </a:extLst>
          </p:cNvPr>
          <p:cNvSpPr txBox="1"/>
          <p:nvPr/>
        </p:nvSpPr>
        <p:spPr>
          <a:xfrm>
            <a:off x="634132" y="2844224"/>
            <a:ext cx="2319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smtClean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tấp nập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567DDC-94A0-7046-5AFC-7E11EE42D4AE}"/>
              </a:ext>
            </a:extLst>
          </p:cNvPr>
          <p:cNvSpPr txBox="1"/>
          <p:nvPr/>
        </p:nvSpPr>
        <p:spPr>
          <a:xfrm>
            <a:off x="5789745" y="2169456"/>
            <a:ext cx="2319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smtClean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nhộn nhịp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EA5650-8B3D-6DEA-4BA0-125B3A163E23}"/>
              </a:ext>
            </a:extLst>
          </p:cNvPr>
          <p:cNvSpPr txBox="1"/>
          <p:nvPr/>
        </p:nvSpPr>
        <p:spPr>
          <a:xfrm>
            <a:off x="3904371" y="2825233"/>
            <a:ext cx="2319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 sát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="" xmlns:a16="http://schemas.microsoft.com/office/drawing/2014/main" id="{6D03AD78-CB27-6C16-07AC-12B212224021}"/>
              </a:ext>
            </a:extLst>
          </p:cNvPr>
          <p:cNvSpPr/>
          <p:nvPr/>
        </p:nvSpPr>
        <p:spPr>
          <a:xfrm>
            <a:off x="1167510" y="4859910"/>
            <a:ext cx="985511" cy="972690"/>
          </a:xfrm>
          <a:prstGeom prst="curvedRightArrow">
            <a:avLst/>
          </a:prstGeom>
          <a:solidFill>
            <a:srgbClr val="FDD09E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113EA06-0133-DED0-5459-9382F2C77491}"/>
              </a:ext>
            </a:extLst>
          </p:cNvPr>
          <p:cNvSpPr txBox="1"/>
          <p:nvPr/>
        </p:nvSpPr>
        <p:spPr>
          <a:xfrm>
            <a:off x="2797382" y="5165021"/>
            <a:ext cx="10369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 VĂN TẢ CẢNH Ở THÀNH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PHỐ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D36F664-E0D5-C89C-49F4-5AD9C7215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10" y="1243969"/>
            <a:ext cx="10113470" cy="6848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ADB5E79-D1EA-FAE8-0533-B20023134518}"/>
              </a:ext>
            </a:extLst>
          </p:cNvPr>
          <p:cNvSpPr txBox="1"/>
          <p:nvPr/>
        </p:nvSpPr>
        <p:spPr>
          <a:xfrm>
            <a:off x="6224245" y="3454933"/>
            <a:ext cx="2319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sầm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uất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28B842-0032-7BE5-E602-B924CE3FD80E}"/>
              </a:ext>
            </a:extLst>
          </p:cNvPr>
          <p:cNvSpPr txBox="1"/>
          <p:nvPr/>
        </p:nvSpPr>
        <p:spPr>
          <a:xfrm>
            <a:off x="1013472" y="4063021"/>
            <a:ext cx="2319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trưng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 animBg="1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">
            <a:extLst>
              <a:ext uri="{FF2B5EF4-FFF2-40B4-BE49-F238E27FC236}">
                <a16:creationId xmlns="" xmlns:a16="http://schemas.microsoft.com/office/drawing/2014/main" id="{198C5947-93D9-4621-A1BA-F6639C90DD26}"/>
              </a:ext>
            </a:extLst>
          </p:cNvPr>
          <p:cNvSpPr/>
          <p:nvPr/>
        </p:nvSpPr>
        <p:spPr>
          <a:xfrm>
            <a:off x="289559" y="320039"/>
            <a:ext cx="11612880" cy="6217920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0F5F525-1CD3-4657-B906-A483FECA65A6}"/>
              </a:ext>
            </a:extLst>
          </p:cNvPr>
          <p:cNvSpPr txBox="1"/>
          <p:nvPr/>
        </p:nvSpPr>
        <p:spPr>
          <a:xfrm>
            <a:off x="1253915" y="832632"/>
            <a:ext cx="9083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Tìm từ ngữ phù hợp với mỗi ....... để tạo thành câu có hình ảnh so sánh: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6915E8-E2A4-596A-C302-7E8DD6192052}"/>
              </a:ext>
            </a:extLst>
          </p:cNvPr>
          <p:cNvSpPr txBox="1"/>
          <p:nvPr/>
        </p:nvSpPr>
        <p:spPr>
          <a:xfrm>
            <a:off x="1346200" y="2163989"/>
            <a:ext cx="10369967" cy="3261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	Mùa lúa chín, cánh đồng trông như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........</a:t>
            </a: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	Dòng sông tựa như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</a:t>
            </a: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	Những toà nhà cao tầng như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......</a:t>
            </a:r>
          </a:p>
        </p:txBody>
      </p:sp>
    </p:spTree>
    <p:extLst>
      <p:ext uri="{BB962C8B-B14F-4D97-AF65-F5344CB8AC3E}">
        <p14:creationId xmlns:p14="http://schemas.microsoft.com/office/powerpoint/2010/main" val="15081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">
            <a:extLst>
              <a:ext uri="{FF2B5EF4-FFF2-40B4-BE49-F238E27FC236}">
                <a16:creationId xmlns="" xmlns:a16="http://schemas.microsoft.com/office/drawing/2014/main" id="{198C5947-93D9-4621-A1BA-F6639C90DD26}"/>
              </a:ext>
            </a:extLst>
          </p:cNvPr>
          <p:cNvSpPr/>
          <p:nvPr/>
        </p:nvSpPr>
        <p:spPr>
          <a:xfrm>
            <a:off x="289559" y="320039"/>
            <a:ext cx="11612880" cy="6217920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6915E8-E2A4-596A-C302-7E8DD6192052}"/>
              </a:ext>
            </a:extLst>
          </p:cNvPr>
          <p:cNvSpPr txBox="1"/>
          <p:nvPr/>
        </p:nvSpPr>
        <p:spPr>
          <a:xfrm>
            <a:off x="1409700" y="320039"/>
            <a:ext cx="1036996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	Mùa lúa chín, cánh đồng trông như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........</a:t>
            </a:r>
          </a:p>
        </p:txBody>
      </p:sp>
      <p:pic>
        <p:nvPicPr>
          <p:cNvPr id="2" name="Hình ảnh 3">
            <a:extLst>
              <a:ext uri="{FF2B5EF4-FFF2-40B4-BE49-F238E27FC236}">
                <a16:creationId xmlns="" xmlns:a16="http://schemas.microsoft.com/office/drawing/2014/main" id="{57156F88-203C-316A-BC02-617E2D9FB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58" y="2629425"/>
            <a:ext cx="3912530" cy="3301457"/>
          </a:xfrm>
          <a:prstGeom prst="rect">
            <a:avLst/>
          </a:prstGeom>
        </p:spPr>
      </p:pic>
      <p:pic>
        <p:nvPicPr>
          <p:cNvPr id="3" name="Hình ảnh 5">
            <a:extLst>
              <a:ext uri="{FF2B5EF4-FFF2-40B4-BE49-F238E27FC236}">
                <a16:creationId xmlns="" xmlns:a16="http://schemas.microsoft.com/office/drawing/2014/main" id="{D5BF37E0-1553-442C-59D3-1A10AB418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613350"/>
            <a:ext cx="4825677" cy="3301457"/>
          </a:xfrm>
          <a:prstGeom prst="rect">
            <a:avLst/>
          </a:prstGeom>
        </p:spPr>
      </p:pic>
      <p:sp>
        <p:nvSpPr>
          <p:cNvPr id="4" name="Hộp Văn bản 10">
            <a:extLst>
              <a:ext uri="{FF2B5EF4-FFF2-40B4-BE49-F238E27FC236}">
                <a16:creationId xmlns="" xmlns:a16="http://schemas.microsoft.com/office/drawing/2014/main" id="{0713FE8B-DD28-EBF1-25E0-2675DEA37DAB}"/>
              </a:ext>
            </a:extLst>
          </p:cNvPr>
          <p:cNvSpPr txBox="1"/>
          <p:nvPr/>
        </p:nvSpPr>
        <p:spPr>
          <a:xfrm>
            <a:off x="1377043" y="641987"/>
            <a:ext cx="9405257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ea typeface="MyriadPro-It"/>
              </a:rPr>
              <a:t>a.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ea typeface="MyriadPro-It"/>
              </a:rPr>
              <a:t> </a:t>
            </a:r>
            <a:r>
              <a:rPr lang="vi-VN" sz="4400">
                <a:latin typeface="Times New Roman" panose="02020603050405020304" pitchFamily="18" charset="0"/>
                <a:ea typeface="MyriadPro-It"/>
              </a:rPr>
              <a:t>Mùa lúa chín, cánh đồng trông như </a:t>
            </a:r>
            <a:r>
              <a:rPr lang="en-US" sz="4400">
                <a:solidFill>
                  <a:srgbClr val="00B050"/>
                </a:solidFill>
                <a:latin typeface="Times New Roman" panose="02020603050405020304" pitchFamily="18" charset="0"/>
                <a:ea typeface="MyriadPro-It"/>
              </a:rPr>
              <a:t>một tấm thảm khổng lồ.</a:t>
            </a:r>
            <a:endParaRPr lang="vi-VN" sz="4400" dirty="0" err="1">
              <a:solidFill>
                <a:srgbClr val="00B050"/>
              </a:solidFill>
              <a:latin typeface="Times New Roman" panose="02020603050405020304" pitchFamily="18" charset="0"/>
              <a:ea typeface="MyriadPro-It"/>
            </a:endParaRPr>
          </a:p>
        </p:txBody>
      </p:sp>
    </p:spTree>
    <p:extLst>
      <p:ext uri="{BB962C8B-B14F-4D97-AF65-F5344CB8AC3E}">
        <p14:creationId xmlns:p14="http://schemas.microsoft.com/office/powerpoint/2010/main" val="35168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">
            <a:extLst>
              <a:ext uri="{FF2B5EF4-FFF2-40B4-BE49-F238E27FC236}">
                <a16:creationId xmlns="" xmlns:a16="http://schemas.microsoft.com/office/drawing/2014/main" id="{198C5947-93D9-4621-A1BA-F6639C90DD26}"/>
              </a:ext>
            </a:extLst>
          </p:cNvPr>
          <p:cNvSpPr/>
          <p:nvPr/>
        </p:nvSpPr>
        <p:spPr>
          <a:xfrm>
            <a:off x="289559" y="320039"/>
            <a:ext cx="11612880" cy="6217920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6915E8-E2A4-596A-C302-7E8DD6192052}"/>
              </a:ext>
            </a:extLst>
          </p:cNvPr>
          <p:cNvSpPr txBox="1"/>
          <p:nvPr/>
        </p:nvSpPr>
        <p:spPr>
          <a:xfrm>
            <a:off x="2271431" y="559723"/>
            <a:ext cx="1036996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alt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tựa như .....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Hộp Văn bản 10">
            <a:extLst>
              <a:ext uri="{FF2B5EF4-FFF2-40B4-BE49-F238E27FC236}">
                <a16:creationId xmlns="" xmlns:a16="http://schemas.microsoft.com/office/drawing/2014/main" id="{0713FE8B-DD28-EBF1-25E0-2675DEA37DAB}"/>
              </a:ext>
            </a:extLst>
          </p:cNvPr>
          <p:cNvSpPr txBox="1"/>
          <p:nvPr/>
        </p:nvSpPr>
        <p:spPr>
          <a:xfrm>
            <a:off x="1850081" y="944208"/>
            <a:ext cx="807048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ea typeface="MyriadPro-It"/>
              </a:rPr>
              <a:t>b. </a:t>
            </a:r>
            <a:r>
              <a:rPr lang="vi-VN" sz="4400">
                <a:solidFill>
                  <a:sysClr val="windowText" lastClr="000000"/>
                </a:solidFill>
                <a:latin typeface="Times New Roman" panose="02020603050405020304" pitchFamily="18" charset="0"/>
                <a:ea typeface="MyriadPro-It"/>
              </a:rPr>
              <a:t>Dòng sông tựa như</a:t>
            </a:r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ea typeface="MyriadPro-It"/>
              </a:rPr>
              <a:t> </a:t>
            </a:r>
            <a:r>
              <a:rPr lang="en-US" sz="4400">
                <a:solidFill>
                  <a:srgbClr val="00B050"/>
                </a:solidFill>
                <a:latin typeface="Times New Roman" panose="02020603050405020304" pitchFamily="18" charset="0"/>
                <a:ea typeface="MyriadPro-It"/>
              </a:rPr>
              <a:t>một dải lụa.</a:t>
            </a:r>
            <a:endParaRPr lang="vi-VN" sz="4400">
              <a:solidFill>
                <a:srgbClr val="00B050"/>
              </a:solidFill>
              <a:latin typeface="Times New Roman" panose="02020603050405020304" pitchFamily="18" charset="0"/>
              <a:ea typeface="MyriadPro-It"/>
            </a:endParaRPr>
          </a:p>
        </p:txBody>
      </p:sp>
      <p:pic>
        <p:nvPicPr>
          <p:cNvPr id="6" name="Hình ảnh 10">
            <a:extLst>
              <a:ext uri="{FF2B5EF4-FFF2-40B4-BE49-F238E27FC236}">
                <a16:creationId xmlns="" xmlns:a16="http://schemas.microsoft.com/office/drawing/2014/main" id="{60A33167-1CCF-14AD-5C5A-8C3BA8DCB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437" l="3099" r="96620">
                        <a14:foregroundMark x1="3380" y1="53521" x2="3944" y2="33099"/>
                        <a14:foregroundMark x1="92779" y1="18871" x2="96620" y2="11268"/>
                        <a14:foregroundMark x1="89859" y1="24648" x2="91938" y2="20533"/>
                        <a14:foregroundMark x1="37566" y1="72981" x2="39171" y2="70856"/>
                        <a14:foregroundMark x1="35775" y1="75352" x2="36349" y2="74592"/>
                        <a14:backgroundMark x1="36056" y1="76056" x2="36056" y2="76056"/>
                        <a14:backgroundMark x1="36056" y1="78169" x2="37746" y2="71831"/>
                        <a14:backgroundMark x1="36338" y1="74648" x2="37465" y2="73239"/>
                        <a14:backgroundMark x1="54366" y1="52113" x2="55211" y2="48592"/>
                        <a14:backgroundMark x1="92676" y1="19014" x2="92676" y2="19014"/>
                        <a14:backgroundMark x1="92958" y1="19014" x2="92676" y2="21127"/>
                        <a14:backgroundMark x1="80845" y1="33099" x2="81972" y2="33803"/>
                        <a14:backgroundMark x1="39718" y1="66901" x2="38592" y2="6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75" y="4055964"/>
            <a:ext cx="3716390" cy="1486556"/>
          </a:xfrm>
          <a:prstGeom prst="rect">
            <a:avLst/>
          </a:prstGeom>
        </p:spPr>
      </p:pic>
      <p:pic>
        <p:nvPicPr>
          <p:cNvPr id="7" name="Hình ảnh 18">
            <a:extLst>
              <a:ext uri="{FF2B5EF4-FFF2-40B4-BE49-F238E27FC236}">
                <a16:creationId xmlns="" xmlns:a16="http://schemas.microsoft.com/office/drawing/2014/main" id="{DE1E3A40-F26D-4341-382D-E17485E59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35" y="2987364"/>
            <a:ext cx="3639608" cy="292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D9DE88C9A0B4F855F48B5621C332F" ma:contentTypeVersion="4" ma:contentTypeDescription="Create a new document." ma:contentTypeScope="" ma:versionID="83f68bc014ebf566a96ff14dbf75af31">
  <xsd:schema xmlns:xsd="http://www.w3.org/2001/XMLSchema" xmlns:xs="http://www.w3.org/2001/XMLSchema" xmlns:p="http://schemas.microsoft.com/office/2006/metadata/properties" xmlns:ns3="3f1ec511-f7f7-42ec-871d-7c436ec7a518" targetNamespace="http://schemas.microsoft.com/office/2006/metadata/properties" ma:root="true" ma:fieldsID="5f30297989c80590c2df5698b2db60ad" ns3:_="">
    <xsd:import namespace="3f1ec511-f7f7-42ec-871d-7c436ec7a5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ec511-f7f7-42ec-871d-7c436ec7a5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EC3C54-C235-4FC1-BC61-C2FAE6BB600C}">
  <ds:schemaRefs>
    <ds:schemaRef ds:uri="3f1ec511-f7f7-42ec-871d-7c436ec7a518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EB8AFEB-D14B-4755-AC6D-A74B4B1D96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6723D7-3191-4653-998E-3CED96D0FE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1ec511-f7f7-42ec-871d-7c436ec7a5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2259</TotalTime>
  <Words>507</Words>
  <Application>Microsoft Office PowerPoint</Application>
  <PresentationFormat>Custom</PresentationFormat>
  <Paragraphs>55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SVN-SAF</vt:lpstr>
      <vt:lpstr>Times New Roman</vt:lpstr>
      <vt:lpstr>字魂105号-简雅黑</vt:lpstr>
      <vt:lpstr>MyriadPro-It</vt:lpstr>
      <vt:lpstr>字魂115号-刀刀体</vt:lpstr>
      <vt:lpstr>SVN-Shintia Script</vt:lpstr>
      <vt:lpstr>Calibri</vt:lpstr>
      <vt:lpstr>等线</vt:lpstr>
      <vt:lpstr>Calibri Light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Lan Hương 0354473852</dc:creator>
  <cp:lastModifiedBy>Admin</cp:lastModifiedBy>
  <cp:revision>2</cp:revision>
  <dcterms:created xsi:type="dcterms:W3CDTF">2021-12-28T06:40:26Z</dcterms:created>
  <dcterms:modified xsi:type="dcterms:W3CDTF">2025-03-25T02:17:05Z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0x0101001AED9DE88C9A0B4F855F48B5621C332F</vt:lpwstr>
  </property>
</Properties>
</file>