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16" r:id="rId2"/>
    <p:sldId id="315" r:id="rId3"/>
    <p:sldId id="321" r:id="rId4"/>
    <p:sldId id="415" r:id="rId5"/>
    <p:sldId id="318" r:id="rId6"/>
    <p:sldId id="317" r:id="rId7"/>
    <p:sldId id="274" r:id="rId8"/>
    <p:sldId id="322" r:id="rId9"/>
    <p:sldId id="281" r:id="rId10"/>
    <p:sldId id="323" r:id="rId11"/>
    <p:sldId id="406" r:id="rId12"/>
    <p:sldId id="407" r:id="rId13"/>
    <p:sldId id="408" r:id="rId14"/>
    <p:sldId id="409" r:id="rId15"/>
    <p:sldId id="410" r:id="rId16"/>
    <p:sldId id="284" r:id="rId17"/>
    <p:sldId id="285" r:id="rId18"/>
    <p:sldId id="312" r:id="rId19"/>
    <p:sldId id="292" r:id="rId20"/>
    <p:sldId id="279" r:id="rId21"/>
    <p:sldId id="411" r:id="rId22"/>
    <p:sldId id="293" r:id="rId23"/>
    <p:sldId id="294" r:id="rId24"/>
    <p:sldId id="295" r:id="rId25"/>
    <p:sldId id="296" r:id="rId26"/>
    <p:sldId id="297" r:id="rId27"/>
    <p:sldId id="319" r:id="rId28"/>
    <p:sldId id="301" r:id="rId29"/>
    <p:sldId id="313" r:id="rId30"/>
    <p:sldId id="314" r:id="rId31"/>
    <p:sldId id="308" r:id="rId32"/>
    <p:sldId id="412" r:id="rId33"/>
    <p:sldId id="266" r:id="rId34"/>
    <p:sldId id="302" r:id="rId35"/>
    <p:sldId id="320" r:id="rId36"/>
    <p:sldId id="263" r:id="rId37"/>
    <p:sldId id="264" r:id="rId38"/>
    <p:sldId id="413" r:id="rId39"/>
    <p:sldId id="414" r:id="rId40"/>
    <p:sldId id="367" r:id="rId41"/>
    <p:sldId id="368" r:id="rId42"/>
    <p:sldId id="372" r:id="rId43"/>
    <p:sldId id="369" r:id="rId44"/>
    <p:sldId id="373" r:id="rId45"/>
    <p:sldId id="370" r:id="rId46"/>
    <p:sldId id="374" r:id="rId47"/>
    <p:sldId id="371" r:id="rId48"/>
    <p:sldId id="375" r:id="rId49"/>
    <p:sldId id="280"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1E1"/>
    <a:srgbClr val="CCFFCC"/>
    <a:srgbClr val="FF5050"/>
    <a:srgbClr val="F1841F"/>
    <a:srgbClr val="FFBDBD"/>
    <a:srgbClr val="E14F48"/>
    <a:srgbClr val="8DE0E4"/>
    <a:srgbClr val="ED6C0B"/>
    <a:srgbClr val="FF8600"/>
    <a:srgbClr val="86D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047" autoAdjust="0"/>
  </p:normalViewPr>
  <p:slideViewPr>
    <p:cSldViewPr snapToGrid="0">
      <p:cViewPr varScale="1">
        <p:scale>
          <a:sx n="82" d="100"/>
          <a:sy n="82" d="100"/>
        </p:scale>
        <p:origin x="720"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8826A-9815-46CF-94B6-044E4BBAC36D}"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6EF18-2399-4E27-B212-B0CF5991FBFD}" type="slidenum">
              <a:rPr lang="en-US" smtClean="0"/>
              <a:t>‹#›</a:t>
            </a:fld>
            <a:endParaRPr lang="en-US"/>
          </a:p>
        </p:txBody>
      </p:sp>
    </p:spTree>
    <p:extLst>
      <p:ext uri="{BB962C8B-B14F-4D97-AF65-F5344CB8AC3E}">
        <p14:creationId xmlns:p14="http://schemas.microsoft.com/office/powerpoint/2010/main" val="1119992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18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9496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19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28E1D1B-2537-457E-A63C-A711574AFC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4.pn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control" Target="../activeX/activeX1.xml"/><Relationship Id="rId5" Type="http://schemas.openxmlformats.org/officeDocument/2006/relationships/image" Target="../media/image43.wm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53.pn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11.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1.png"/><Relationship Id="rId7"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1.png"/><Relationship Id="rId7" Type="http://schemas.openxmlformats.org/officeDocument/2006/relationships/image" Target="../media/image56.jpe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14.png"/><Relationship Id="rId5" Type="http://schemas.openxmlformats.org/officeDocument/2006/relationships/image" Target="../media/image72.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6.png"/><Relationship Id="rId11" Type="http://schemas.microsoft.com/office/2007/relationships/hdphoto" Target="../media/hdphoto4.wdp"/><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14.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13.png"/><Relationship Id="rId5" Type="http://schemas.openxmlformats.org/officeDocument/2006/relationships/image" Target="../media/image83.png"/><Relationship Id="rId10" Type="http://schemas.openxmlformats.org/officeDocument/2006/relationships/image" Target="../media/image12.png"/><Relationship Id="rId4" Type="http://schemas.openxmlformats.org/officeDocument/2006/relationships/image" Target="../media/image82.pn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14.png"/><Relationship Id="rId2"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84.png"/><Relationship Id="rId11" Type="http://schemas.openxmlformats.org/officeDocument/2006/relationships/image" Target="../media/image13.png"/><Relationship Id="rId5" Type="http://schemas.openxmlformats.org/officeDocument/2006/relationships/image" Target="../media/image83.png"/><Relationship Id="rId10" Type="http://schemas.openxmlformats.org/officeDocument/2006/relationships/image" Target="../media/image12.png"/><Relationship Id="rId4" Type="http://schemas.openxmlformats.org/officeDocument/2006/relationships/image" Target="../media/image8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93.png"/><Relationship Id="rId18" Type="http://schemas.openxmlformats.org/officeDocument/2006/relationships/image" Target="../media/image96.png"/><Relationship Id="rId3" Type="http://schemas.openxmlformats.org/officeDocument/2006/relationships/image" Target="../media/image88.png"/><Relationship Id="rId21" Type="http://schemas.microsoft.com/office/2007/relationships/hdphoto" Target="../media/hdphoto13.wdp"/><Relationship Id="rId7" Type="http://schemas.openxmlformats.org/officeDocument/2006/relationships/image" Target="../media/image90.png"/><Relationship Id="rId12" Type="http://schemas.microsoft.com/office/2007/relationships/hdphoto" Target="../media/hdphoto9.wdp"/><Relationship Id="rId17" Type="http://schemas.microsoft.com/office/2007/relationships/hdphoto" Target="../media/hdphoto11.wdp"/><Relationship Id="rId2" Type="http://schemas.openxmlformats.org/officeDocument/2006/relationships/image" Target="../media/image87.jpg"/><Relationship Id="rId16" Type="http://schemas.openxmlformats.org/officeDocument/2006/relationships/image" Target="../media/image95.png"/><Relationship Id="rId20" Type="http://schemas.openxmlformats.org/officeDocument/2006/relationships/image" Target="../media/image97.png"/><Relationship Id="rId1" Type="http://schemas.openxmlformats.org/officeDocument/2006/relationships/slideLayout" Target="../slideLayouts/slideLayout9.xml"/><Relationship Id="rId6" Type="http://schemas.microsoft.com/office/2007/relationships/hdphoto" Target="../media/hdphoto6.wdp"/><Relationship Id="rId11" Type="http://schemas.openxmlformats.org/officeDocument/2006/relationships/image" Target="../media/image92.png"/><Relationship Id="rId5" Type="http://schemas.openxmlformats.org/officeDocument/2006/relationships/image" Target="../media/image89.png"/><Relationship Id="rId15" Type="http://schemas.microsoft.com/office/2007/relationships/hdphoto" Target="../media/hdphoto10.wdp"/><Relationship Id="rId23" Type="http://schemas.microsoft.com/office/2007/relationships/hdphoto" Target="../media/hdphoto14.wdp"/><Relationship Id="rId10" Type="http://schemas.microsoft.com/office/2007/relationships/hdphoto" Target="../media/hdphoto8.wdp"/><Relationship Id="rId19" Type="http://schemas.microsoft.com/office/2007/relationships/hdphoto" Target="../media/hdphoto12.wdp"/><Relationship Id="rId4" Type="http://schemas.microsoft.com/office/2007/relationships/hdphoto" Target="../media/hdphoto5.wdp"/><Relationship Id="rId9" Type="http://schemas.openxmlformats.org/officeDocument/2006/relationships/image" Target="../media/image91.png"/><Relationship Id="rId14" Type="http://schemas.openxmlformats.org/officeDocument/2006/relationships/image" Target="../media/image94.png"/><Relationship Id="rId22"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9.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4.wdp"/><Relationship Id="rId5" Type="http://schemas.openxmlformats.org/officeDocument/2006/relationships/image" Target="../media/image98.png"/><Relationship Id="rId4" Type="http://schemas.openxmlformats.org/officeDocument/2006/relationships/image" Target="../media/image87.jpg"/></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slideLayout" Target="../slideLayouts/slideLayout9.xml"/><Relationship Id="rId21" Type="http://schemas.microsoft.com/office/2007/relationships/hdphoto" Target="../media/hdphoto12.wdp"/><Relationship Id="rId7" Type="http://schemas.openxmlformats.org/officeDocument/2006/relationships/image" Target="../media/image89.png"/><Relationship Id="rId12" Type="http://schemas.microsoft.com/office/2007/relationships/hdphoto" Target="../media/hdphoto8.wdp"/><Relationship Id="rId17" Type="http://schemas.microsoft.com/office/2007/relationships/hdphoto" Target="../media/hdphoto9.wdp"/><Relationship Id="rId25" Type="http://schemas.microsoft.com/office/2007/relationships/hdphoto" Target="../media/hdphoto14.wdp"/><Relationship Id="rId2" Type="http://schemas.microsoft.com/office/2007/relationships/media" Target="../media/media2.mp3"/><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91.png"/><Relationship Id="rId24" Type="http://schemas.openxmlformats.org/officeDocument/2006/relationships/image" Target="../media/image98.png"/><Relationship Id="rId5" Type="http://schemas.openxmlformats.org/officeDocument/2006/relationships/image" Target="../media/image88.png"/><Relationship Id="rId15" Type="http://schemas.microsoft.com/office/2007/relationships/hdphoto" Target="../media/hdphoto10.wdp"/><Relationship Id="rId23" Type="http://schemas.microsoft.com/office/2007/relationships/hdphoto" Target="../media/hdphoto13.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87.jpg"/><Relationship Id="rId9" Type="http://schemas.openxmlformats.org/officeDocument/2006/relationships/image" Target="../media/image90.png"/><Relationship Id="rId14" Type="http://schemas.openxmlformats.org/officeDocument/2006/relationships/image" Target="../media/image94.png"/><Relationship Id="rId22"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9.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4.wdp"/><Relationship Id="rId5" Type="http://schemas.openxmlformats.org/officeDocument/2006/relationships/image" Target="../media/image98.png"/><Relationship Id="rId4" Type="http://schemas.openxmlformats.org/officeDocument/2006/relationships/image" Target="../media/image87.jpg"/></Relationships>
</file>

<file path=ppt/slides/_rels/slide4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slideLayout" Target="../slideLayouts/slideLayout9.xml"/><Relationship Id="rId21" Type="http://schemas.microsoft.com/office/2007/relationships/hdphoto" Target="../media/hdphoto12.wdp"/><Relationship Id="rId7" Type="http://schemas.openxmlformats.org/officeDocument/2006/relationships/image" Target="../media/image89.png"/><Relationship Id="rId12" Type="http://schemas.microsoft.com/office/2007/relationships/hdphoto" Target="../media/hdphoto8.wdp"/><Relationship Id="rId17" Type="http://schemas.microsoft.com/office/2007/relationships/hdphoto" Target="../media/hdphoto9.wdp"/><Relationship Id="rId25" Type="http://schemas.microsoft.com/office/2007/relationships/hdphoto" Target="../media/hdphoto14.wdp"/><Relationship Id="rId2" Type="http://schemas.microsoft.com/office/2007/relationships/media" Target="../media/media2.mp3"/><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91.png"/><Relationship Id="rId24" Type="http://schemas.openxmlformats.org/officeDocument/2006/relationships/image" Target="../media/image98.png"/><Relationship Id="rId5" Type="http://schemas.openxmlformats.org/officeDocument/2006/relationships/image" Target="../media/image88.png"/><Relationship Id="rId15" Type="http://schemas.microsoft.com/office/2007/relationships/hdphoto" Target="../media/hdphoto10.wdp"/><Relationship Id="rId23" Type="http://schemas.microsoft.com/office/2007/relationships/hdphoto" Target="../media/hdphoto13.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87.jpg"/><Relationship Id="rId9" Type="http://schemas.openxmlformats.org/officeDocument/2006/relationships/image" Target="../media/image90.png"/><Relationship Id="rId14" Type="http://schemas.openxmlformats.org/officeDocument/2006/relationships/image" Target="../media/image94.png"/><Relationship Id="rId22"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9.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4.wdp"/><Relationship Id="rId5" Type="http://schemas.openxmlformats.org/officeDocument/2006/relationships/image" Target="../media/image98.png"/><Relationship Id="rId4" Type="http://schemas.openxmlformats.org/officeDocument/2006/relationships/image" Target="../media/image87.jpg"/></Relationships>
</file>

<file path=ppt/slides/_rels/slide4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slideLayout" Target="../slideLayouts/slideLayout9.xml"/><Relationship Id="rId21" Type="http://schemas.microsoft.com/office/2007/relationships/hdphoto" Target="../media/hdphoto12.wdp"/><Relationship Id="rId7" Type="http://schemas.openxmlformats.org/officeDocument/2006/relationships/image" Target="../media/image89.png"/><Relationship Id="rId12" Type="http://schemas.microsoft.com/office/2007/relationships/hdphoto" Target="../media/hdphoto8.wdp"/><Relationship Id="rId17" Type="http://schemas.microsoft.com/office/2007/relationships/hdphoto" Target="../media/hdphoto10.wdp"/><Relationship Id="rId25" Type="http://schemas.microsoft.com/office/2007/relationships/hdphoto" Target="../media/hdphoto14.wdp"/><Relationship Id="rId2" Type="http://schemas.microsoft.com/office/2007/relationships/media" Target="../media/media2.mp3"/><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91.png"/><Relationship Id="rId24" Type="http://schemas.openxmlformats.org/officeDocument/2006/relationships/image" Target="../media/image98.png"/><Relationship Id="rId5" Type="http://schemas.openxmlformats.org/officeDocument/2006/relationships/image" Target="../media/image88.png"/><Relationship Id="rId15" Type="http://schemas.microsoft.com/office/2007/relationships/hdphoto" Target="../media/hdphoto9.wdp"/><Relationship Id="rId23" Type="http://schemas.microsoft.com/office/2007/relationships/hdphoto" Target="../media/hdphoto13.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87.jpg"/><Relationship Id="rId9" Type="http://schemas.openxmlformats.org/officeDocument/2006/relationships/image" Target="../media/image90.png"/><Relationship Id="rId14" Type="http://schemas.openxmlformats.org/officeDocument/2006/relationships/image" Target="../media/image92.png"/><Relationship Id="rId22"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9.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4.wdp"/><Relationship Id="rId5" Type="http://schemas.openxmlformats.org/officeDocument/2006/relationships/image" Target="../media/image98.pn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93.pn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slideLayout" Target="../slideLayouts/slideLayout9.xml"/><Relationship Id="rId21" Type="http://schemas.microsoft.com/office/2007/relationships/hdphoto" Target="../media/hdphoto12.wdp"/><Relationship Id="rId7" Type="http://schemas.openxmlformats.org/officeDocument/2006/relationships/image" Target="../media/image89.png"/><Relationship Id="rId12" Type="http://schemas.microsoft.com/office/2007/relationships/hdphoto" Target="../media/hdphoto8.wdp"/><Relationship Id="rId17" Type="http://schemas.microsoft.com/office/2007/relationships/hdphoto" Target="../media/hdphoto10.wdp"/><Relationship Id="rId25" Type="http://schemas.microsoft.com/office/2007/relationships/hdphoto" Target="../media/hdphoto14.wdp"/><Relationship Id="rId2" Type="http://schemas.microsoft.com/office/2007/relationships/media" Target="../media/media2.mp3"/><Relationship Id="rId16" Type="http://schemas.openxmlformats.org/officeDocument/2006/relationships/image" Target="../media/image94.png"/><Relationship Id="rId20" Type="http://schemas.openxmlformats.org/officeDocument/2006/relationships/image" Target="../media/image96.png"/><Relationship Id="rId1" Type="http://schemas.openxmlformats.org/officeDocument/2006/relationships/audio" Target="NULL" TargetMode="External"/><Relationship Id="rId6" Type="http://schemas.microsoft.com/office/2007/relationships/hdphoto" Target="../media/hdphoto5.wdp"/><Relationship Id="rId11" Type="http://schemas.openxmlformats.org/officeDocument/2006/relationships/image" Target="../media/image91.png"/><Relationship Id="rId24" Type="http://schemas.openxmlformats.org/officeDocument/2006/relationships/image" Target="../media/image98.png"/><Relationship Id="rId5" Type="http://schemas.openxmlformats.org/officeDocument/2006/relationships/image" Target="../media/image88.png"/><Relationship Id="rId15" Type="http://schemas.microsoft.com/office/2007/relationships/hdphoto" Target="../media/hdphoto9.wdp"/><Relationship Id="rId23" Type="http://schemas.microsoft.com/office/2007/relationships/hdphoto" Target="../media/hdphoto13.wdp"/><Relationship Id="rId10" Type="http://schemas.microsoft.com/office/2007/relationships/hdphoto" Target="../media/hdphoto7.wdp"/><Relationship Id="rId19" Type="http://schemas.microsoft.com/office/2007/relationships/hdphoto" Target="../media/hdphoto11.wdp"/><Relationship Id="rId4" Type="http://schemas.openxmlformats.org/officeDocument/2006/relationships/image" Target="../media/image87.jpg"/><Relationship Id="rId9" Type="http://schemas.openxmlformats.org/officeDocument/2006/relationships/image" Target="../media/image90.png"/><Relationship Id="rId14" Type="http://schemas.openxmlformats.org/officeDocument/2006/relationships/image" Target="../media/image92.png"/><Relationship Id="rId22"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4.png"/><Relationship Id="rId2"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png"/><Relationship Id="rId5" Type="http://schemas.openxmlformats.org/officeDocument/2006/relationships/image" Target="../media/image102.png"/><Relationship Id="rId10" Type="http://schemas.openxmlformats.org/officeDocument/2006/relationships/image" Target="../media/image11.png"/><Relationship Id="rId4" Type="http://schemas.openxmlformats.org/officeDocument/2006/relationships/image" Target="../media/image8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B4E05E-96E7-4EFB-8C77-FDE81B0B98AC}"/>
              </a:ext>
            </a:extLst>
          </p:cNvPr>
          <p:cNvSpPr txBox="1"/>
          <p:nvPr/>
        </p:nvSpPr>
        <p:spPr>
          <a:xfrm>
            <a:off x="3641034" y="1533069"/>
            <a:ext cx="4909929" cy="830997"/>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Tiếng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việt</a:t>
            </a:r>
            <a:endParaRPr lang="en-US" sz="4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01474B5-EFD6-4C05-A674-5814B5AF1222}"/>
              </a:ext>
            </a:extLst>
          </p:cNvPr>
          <p:cNvSpPr txBox="1"/>
          <p:nvPr/>
        </p:nvSpPr>
        <p:spPr>
          <a:xfrm>
            <a:off x="1214232" y="2564774"/>
            <a:ext cx="9763537" cy="1323439"/>
          </a:xfrm>
          <a:prstGeom prst="rect">
            <a:avLst/>
          </a:prstGeom>
          <a:noFill/>
        </p:spPr>
        <p:txBody>
          <a:bodyPr wrap="square" rtlCol="0">
            <a:spAutoFit/>
          </a:bodyPr>
          <a:lstStyle/>
          <a:p>
            <a:pPr algn="ctr"/>
            <a:r>
              <a:rPr lang="en-US" sz="4000" b="1" dirty="0" err="1">
                <a:effectLst>
                  <a:reflection blurRad="6350" stA="55000" endA="300" endPos="45500" dir="5400000" sy="-100000" algn="bl" rotWithShape="0"/>
                </a:effectLst>
                <a:latin typeface="Times New Roman" pitchFamily="18" charset="0"/>
                <a:cs typeface="Times New Roman" pitchFamily="18" charset="0"/>
              </a:rPr>
              <a:t>Chuyện</a:t>
            </a:r>
            <a:r>
              <a:rPr lang="en-US" sz="4000" b="1" dirty="0">
                <a:effectLst>
                  <a:reflection blurRad="6350" stA="55000" endA="300" endPos="45500" dir="5400000" sy="-100000" algn="bl" rotWithShape="0"/>
                </a:effectLst>
                <a:latin typeface="Times New Roman" pitchFamily="18" charset="0"/>
                <a:cs typeface="Times New Roman" pitchFamily="18" charset="0"/>
              </a:rPr>
              <a:t> </a:t>
            </a:r>
            <a:r>
              <a:rPr lang="en-US" sz="4000" b="1" dirty="0" err="1">
                <a:effectLst>
                  <a:reflection blurRad="6350" stA="55000" endA="300" endPos="45500" dir="5400000" sy="-100000" algn="bl" rotWithShape="0"/>
                </a:effectLst>
                <a:latin typeface="Times New Roman" pitchFamily="18" charset="0"/>
                <a:cs typeface="Times New Roman" pitchFamily="18" charset="0"/>
              </a:rPr>
              <a:t>hoa</a:t>
            </a:r>
            <a:r>
              <a:rPr lang="en-US" sz="4000" b="1" dirty="0">
                <a:effectLst>
                  <a:reflection blurRad="6350" stA="55000" endA="300" endPos="45500" dir="5400000" sy="-100000" algn="bl" rotWithShape="0"/>
                </a:effectLst>
                <a:latin typeface="Times New Roman" pitchFamily="18" charset="0"/>
                <a:cs typeface="Times New Roman" pitchFamily="18" charset="0"/>
              </a:rPr>
              <a:t>, </a:t>
            </a:r>
            <a:r>
              <a:rPr lang="en-US" sz="4000" b="1" dirty="0" err="1">
                <a:effectLst>
                  <a:reflection blurRad="6350" stA="55000" endA="300" endPos="45500" dir="5400000" sy="-100000" algn="bl" rotWithShape="0"/>
                </a:effectLst>
                <a:latin typeface="Times New Roman" pitchFamily="18" charset="0"/>
                <a:cs typeface="Times New Roman" pitchFamily="18" charset="0"/>
              </a:rPr>
              <a:t>chuyện</a:t>
            </a:r>
            <a:r>
              <a:rPr lang="en-US" sz="4000" b="1" dirty="0">
                <a:effectLst>
                  <a:reflection blurRad="6350" stA="55000" endA="300" endPos="45500" dir="5400000" sy="-100000" algn="bl" rotWithShape="0"/>
                </a:effectLst>
                <a:latin typeface="Times New Roman" pitchFamily="18" charset="0"/>
                <a:cs typeface="Times New Roman" pitchFamily="18" charset="0"/>
              </a:rPr>
              <a:t> </a:t>
            </a:r>
            <a:r>
              <a:rPr lang="en-US" sz="4000" b="1" dirty="0" err="1">
                <a:effectLst>
                  <a:reflection blurRad="6350" stA="55000" endA="300" endPos="45500" dir="5400000" sy="-100000" algn="bl" rotWithShape="0"/>
                </a:effectLst>
                <a:latin typeface="Times New Roman" pitchFamily="18" charset="0"/>
                <a:cs typeface="Times New Roman" pitchFamily="18" charset="0"/>
              </a:rPr>
              <a:t>quả</a:t>
            </a:r>
            <a:endParaRPr lang="en-US" sz="4000" b="1" dirty="0">
              <a:effectLst>
                <a:reflection blurRad="6350" stA="55000" endA="300" endPos="45500" dir="5400000" sy="-100000" algn="bl" rotWithShape="0"/>
              </a:effectLst>
              <a:latin typeface="Times New Roman" pitchFamily="18" charset="0"/>
              <a:cs typeface="Times New Roman" pitchFamily="18" charset="0"/>
            </a:endParaRPr>
          </a:p>
          <a:p>
            <a:pPr algn="ctr"/>
            <a:r>
              <a:rPr lang="vi-VN" sz="4000" b="1" dirty="0">
                <a:effectLst>
                  <a:reflection blurRad="6350" stA="55000" endA="300" endPos="45500" dir="5400000" sy="-100000" algn="bl" rotWithShape="0"/>
                </a:effectLst>
                <a:latin typeface="Times New Roman" pitchFamily="18" charset="0"/>
                <a:cs typeface="Times New Roman" pitchFamily="18" charset="0"/>
              </a:rPr>
              <a:t> </a:t>
            </a:r>
            <a:r>
              <a:rPr lang="en-US" sz="4000" b="1" dirty="0">
                <a:effectLst>
                  <a:reflection blurRad="6350" stA="55000" endA="300" endPos="45500" dir="5400000" sy="-100000" algn="bl" rotWithShape="0"/>
                </a:effectLst>
                <a:latin typeface="Times New Roman" pitchFamily="18" charset="0"/>
                <a:cs typeface="Times New Roman" pitchFamily="18" charset="0"/>
              </a:rPr>
              <a:t>(</a:t>
            </a:r>
            <a:r>
              <a:rPr lang="en-US" sz="4000" b="1" dirty="0" err="1">
                <a:effectLst>
                  <a:reflection blurRad="6350" stA="55000" endA="300" endPos="45500" dir="5400000" sy="-100000" algn="bl" rotWithShape="0"/>
                </a:effectLst>
                <a:latin typeface="Times New Roman" pitchFamily="18" charset="0"/>
                <a:cs typeface="Times New Roman" pitchFamily="18" charset="0"/>
              </a:rPr>
              <a:t>tiết</a:t>
            </a:r>
            <a:r>
              <a:rPr lang="en-US" sz="4000" b="1" dirty="0">
                <a:effectLst>
                  <a:reflection blurRad="6350" stA="55000" endA="300" endPos="45500" dir="5400000" sy="-100000" algn="bl" rotWithShape="0"/>
                </a:effectLst>
                <a:latin typeface="Times New Roman" pitchFamily="18" charset="0"/>
                <a:cs typeface="Times New Roman" pitchFamily="18" charset="0"/>
              </a:rPr>
              <a:t> 1-2)</a:t>
            </a:r>
          </a:p>
        </p:txBody>
      </p:sp>
      <p:sp>
        <p:nvSpPr>
          <p:cNvPr id="6" name="TextBox 5">
            <a:extLst>
              <a:ext uri="{FF2B5EF4-FFF2-40B4-BE49-F238E27FC236}">
                <a16:creationId xmlns:a16="http://schemas.microsoft.com/office/drawing/2014/main" id="{2901473A-CE0D-4D03-89A7-7D77C7FD1100}"/>
              </a:ext>
            </a:extLst>
          </p:cNvPr>
          <p:cNvSpPr txBox="1"/>
          <p:nvPr/>
        </p:nvSpPr>
        <p:spPr>
          <a:xfrm>
            <a:off x="1568824" y="356986"/>
            <a:ext cx="90095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000" b="1" dirty="0" err="1">
                <a:ln/>
                <a:latin typeface="Times New Roman" pitchFamily="18" charset="0"/>
                <a:cs typeface="Times New Roman" pitchFamily="18" charset="0"/>
              </a:rPr>
              <a:t>Thứ</a:t>
            </a:r>
            <a:r>
              <a:rPr lang="en-US" sz="4000" b="1" dirty="0">
                <a:ln/>
                <a:latin typeface="Times New Roman" pitchFamily="18" charset="0"/>
                <a:cs typeface="Times New Roman" pitchFamily="18" charset="0"/>
              </a:rPr>
              <a:t> </a:t>
            </a:r>
            <a:r>
              <a:rPr lang="en-US" sz="4000" b="1" dirty="0" err="1">
                <a:ln/>
                <a:latin typeface="Times New Roman" pitchFamily="18" charset="0"/>
                <a:cs typeface="Times New Roman" pitchFamily="18" charset="0"/>
              </a:rPr>
              <a:t>hai</a:t>
            </a:r>
            <a:r>
              <a:rPr lang="en-US" sz="4000" b="1" dirty="0">
                <a:ln/>
                <a:latin typeface="Times New Roman" pitchFamily="18" charset="0"/>
                <a:cs typeface="Times New Roman" pitchFamily="18" charset="0"/>
              </a:rPr>
              <a:t> </a:t>
            </a:r>
            <a:r>
              <a:rPr lang="en-US" sz="4000" b="1" dirty="0" err="1">
                <a:ln/>
                <a:latin typeface="Times New Roman" pitchFamily="18" charset="0"/>
                <a:cs typeface="Times New Roman" pitchFamily="18" charset="0"/>
              </a:rPr>
              <a:t>ngày</a:t>
            </a:r>
            <a:r>
              <a:rPr lang="en-US" sz="4000" b="1" dirty="0">
                <a:ln/>
                <a:latin typeface="Times New Roman" pitchFamily="18" charset="0"/>
                <a:cs typeface="Times New Roman" pitchFamily="18" charset="0"/>
              </a:rPr>
              <a:t> 10 </a:t>
            </a:r>
            <a:r>
              <a:rPr lang="en-US" sz="4000" b="1" dirty="0" err="1">
                <a:ln/>
                <a:latin typeface="Times New Roman" pitchFamily="18" charset="0"/>
                <a:cs typeface="Times New Roman" pitchFamily="18" charset="0"/>
              </a:rPr>
              <a:t>tháng</a:t>
            </a:r>
            <a:r>
              <a:rPr lang="en-US" sz="4000" b="1" dirty="0">
                <a:ln/>
                <a:latin typeface="Times New Roman" pitchFamily="18" charset="0"/>
                <a:cs typeface="Times New Roman" pitchFamily="18" charset="0"/>
              </a:rPr>
              <a:t> 3 </a:t>
            </a:r>
            <a:r>
              <a:rPr lang="en-US" sz="4000" b="1" dirty="0" err="1">
                <a:ln/>
                <a:latin typeface="Times New Roman" pitchFamily="18" charset="0"/>
                <a:cs typeface="Times New Roman" pitchFamily="18" charset="0"/>
              </a:rPr>
              <a:t>năm</a:t>
            </a:r>
            <a:r>
              <a:rPr lang="en-US" sz="4000" b="1" dirty="0">
                <a:ln/>
                <a:latin typeface="Times New Roman" pitchFamily="18" charset="0"/>
                <a:cs typeface="Times New Roman" pitchFamily="18" charset="0"/>
              </a:rPr>
              <a:t> 2025</a:t>
            </a:r>
          </a:p>
        </p:txBody>
      </p:sp>
      <p:pic>
        <p:nvPicPr>
          <p:cNvPr id="11" name="Picture 10" descr="A picture containing outdoor object, flag&#10;&#10;Description automatically generated">
            <a:extLst>
              <a:ext uri="{FF2B5EF4-FFF2-40B4-BE49-F238E27FC236}">
                <a16:creationId xmlns:a16="http://schemas.microsoft.com/office/drawing/2014/main" id="{32D4AE6F-EEA7-42BC-A472-FB2476278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555" y="356985"/>
            <a:ext cx="4741342" cy="6704368"/>
          </a:xfrm>
          <a:prstGeom prst="rect">
            <a:avLst/>
          </a:prstGeom>
        </p:spPr>
      </p:pic>
      <p:pic>
        <p:nvPicPr>
          <p:cNvPr id="13" name="Picture 12" descr="A picture containing outdoor object, flag&#10;&#10;Description automatically generated">
            <a:extLst>
              <a:ext uri="{FF2B5EF4-FFF2-40B4-BE49-F238E27FC236}">
                <a16:creationId xmlns:a16="http://schemas.microsoft.com/office/drawing/2014/main" id="{2F90CD78-FCB7-4EB3-965C-796C70417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13900" y="356986"/>
            <a:ext cx="4741342" cy="6704367"/>
          </a:xfrm>
          <a:prstGeom prst="rect">
            <a:avLst/>
          </a:prstGeom>
        </p:spPr>
      </p:pic>
    </p:spTree>
    <p:extLst>
      <p:ext uri="{BB962C8B-B14F-4D97-AF65-F5344CB8AC3E}">
        <p14:creationId xmlns:p14="http://schemas.microsoft.com/office/powerpoint/2010/main" val="6742306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 calcmode="lin" valueType="num">
                                      <p:cBhvr>
                                        <p:cTn id="1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306731" y="112304"/>
            <a:ext cx="11624011" cy="6500805"/>
            <a:chOff x="89016" y="-196614"/>
            <a:chExt cx="11624011" cy="6500805"/>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89016" y="-19661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3066220" y="610325"/>
              <a:ext cx="593422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có mắt quả na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tai mộc nhĩ, có hoa loa kèn.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mồng tơi mực tím đen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Cà rốt bút đỏ ai đem ra đồng.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bí ngô cái đèn lồng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Sao xanh quả khế, ớt cong sừng bò.</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Bao nhiêu hoa trái thơm tho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như một cái kho của đầy.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Bàn tay người chăm cho cây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Cây cho trái chín, hoa này, nụ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Lặng thầm đất cũng say sưa</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Chắt chiu màu mỡ bốn mùa nuôi cây.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Lê Hồng Thiện</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3" name="Picture 32" descr="A picture containing shape&#10;&#10;Description automatically generated">
            <a:extLst>
              <a:ext uri="{FF2B5EF4-FFF2-40B4-BE49-F238E27FC236}">
                <a16:creationId xmlns:a16="http://schemas.microsoft.com/office/drawing/2014/main" id="{AC22699F-D439-4CD5-8EAB-1DBA18B1995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9929775" y="4357624"/>
            <a:ext cx="2631579" cy="2492610"/>
          </a:xfrm>
          <a:prstGeom prst="rect">
            <a:avLst/>
          </a:prstGeom>
        </p:spPr>
      </p:pic>
      <p:sp>
        <p:nvSpPr>
          <p:cNvPr id="2" name="TextBox 1">
            <a:extLst>
              <a:ext uri="{FF2B5EF4-FFF2-40B4-BE49-F238E27FC236}">
                <a16:creationId xmlns:a16="http://schemas.microsoft.com/office/drawing/2014/main" id="{C24D9180-521C-CB6C-1C2D-59A0973346ED}"/>
              </a:ext>
            </a:extLst>
          </p:cNvPr>
          <p:cNvSpPr txBox="1"/>
          <p:nvPr/>
        </p:nvSpPr>
        <p:spPr>
          <a:xfrm>
            <a:off x="2973838" y="267285"/>
            <a:ext cx="56926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Chuyện hoa, chuyện quả</a:t>
            </a:r>
            <a:endParaRPr kumimoji="0" lang="en-US" sz="32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FFCF8071-E403-EAA2-6A48-228A1FC4AAD6}"/>
              </a:ext>
            </a:extLst>
          </p:cNvPr>
          <p:cNvSpPr/>
          <p:nvPr/>
        </p:nvSpPr>
        <p:spPr>
          <a:xfrm>
            <a:off x="2342603" y="1574287"/>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pic>
        <p:nvPicPr>
          <p:cNvPr id="5" name="Picture 3">
            <a:extLst>
              <a:ext uri="{FF2B5EF4-FFF2-40B4-BE49-F238E27FC236}">
                <a16:creationId xmlns:a16="http://schemas.microsoft.com/office/drawing/2014/main" id="{136E95B2-6817-35E0-284A-5910347381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223" y="495994"/>
            <a:ext cx="527050" cy="210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489CFFCB-F220-BCB4-D5E6-446E9F8B9B3C}"/>
              </a:ext>
            </a:extLst>
          </p:cNvPr>
          <p:cNvSpPr/>
          <p:nvPr/>
        </p:nvSpPr>
        <p:spPr>
          <a:xfrm>
            <a:off x="2446788" y="3215553"/>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lang="en-US" sz="3200" kern="0" dirty="0">
                <a:solidFill>
                  <a:prstClr val="black"/>
                </a:solidFill>
                <a:latin typeface="Arial Rounded MT Bold" pitchFamily="34" charset="0"/>
              </a:rPr>
              <a:t>2</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pic>
        <p:nvPicPr>
          <p:cNvPr id="7" name="Picture 3">
            <a:extLst>
              <a:ext uri="{FF2B5EF4-FFF2-40B4-BE49-F238E27FC236}">
                <a16:creationId xmlns:a16="http://schemas.microsoft.com/office/drawing/2014/main" id="{B5DAE644-824D-C002-B404-8DE87E7042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223" y="2332967"/>
            <a:ext cx="527050" cy="191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a:extLst>
              <a:ext uri="{FF2B5EF4-FFF2-40B4-BE49-F238E27FC236}">
                <a16:creationId xmlns:a16="http://schemas.microsoft.com/office/drawing/2014/main" id="{28CB8C90-E2A5-96B5-38B4-BA86A6046448}"/>
              </a:ext>
            </a:extLst>
          </p:cNvPr>
          <p:cNvSpPr/>
          <p:nvPr/>
        </p:nvSpPr>
        <p:spPr>
          <a:xfrm>
            <a:off x="2446788" y="5020188"/>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eaLnBrk="1" fontAlgn="auto" latinLnBrk="0" hangingPunct="1">
              <a:lnSpc>
                <a:spcPct val="100000"/>
              </a:lnSpc>
              <a:spcBef>
                <a:spcPts val="0"/>
              </a:spcBef>
              <a:spcAft>
                <a:spcPts val="0"/>
              </a:spcAft>
              <a:buClrTx/>
              <a:buSzTx/>
              <a:buFontTx/>
              <a:buNone/>
              <a:tabLst/>
              <a:defRPr/>
            </a:pPr>
            <a:r>
              <a:rPr lang="en-US" sz="3200" kern="0" dirty="0">
                <a:solidFill>
                  <a:prstClr val="black"/>
                </a:solidFill>
                <a:latin typeface="Arial Rounded MT Bold" pitchFamily="34" charset="0"/>
              </a:rPr>
              <a:t>3</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pic>
        <p:nvPicPr>
          <p:cNvPr id="9" name="Picture 3">
            <a:extLst>
              <a:ext uri="{FF2B5EF4-FFF2-40B4-BE49-F238E27FC236}">
                <a16:creationId xmlns:a16="http://schemas.microsoft.com/office/drawing/2014/main" id="{BCB0E4CD-495D-DEFC-179F-390F7DE322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875" y="3965922"/>
            <a:ext cx="527050" cy="211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7408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306731" y="11230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0A9755FE-70CA-9B90-F75D-425D3AABEE8C}"/>
              </a:ext>
            </a:extLst>
          </p:cNvPr>
          <p:cNvSpPr/>
          <p:nvPr/>
        </p:nvSpPr>
        <p:spPr>
          <a:xfrm>
            <a:off x="1584230" y="1584351"/>
            <a:ext cx="9267417" cy="3046988"/>
          </a:xfrm>
          <a:prstGeom prst="rect">
            <a:avLst/>
          </a:prstGeom>
        </p:spPr>
        <p:txBody>
          <a:bodyPr wrap="square">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Trong vườn có mắt: quả na</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Có tại mộc nhĩ, có hoa loa kèn.</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Quả mồng tơi mực tím đen</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Cà rốt bút đỏ gi đem ra đồng.</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8DAB819F-9372-6E33-7621-C2FE03CA920E}"/>
              </a:ext>
            </a:extLst>
          </p:cNvPr>
          <p:cNvSpPr/>
          <p:nvPr/>
        </p:nvSpPr>
        <p:spPr>
          <a:xfrm>
            <a:off x="1797846" y="590779"/>
            <a:ext cx="7936704" cy="830997"/>
          </a:xfrm>
          <a:prstGeom prst="rect">
            <a:avLst/>
          </a:prstGeom>
        </p:spPr>
        <p:txBody>
          <a:bodyPr wrap="square">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hoa</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A63AAF71-2527-BDCF-27D4-2529BAF4C0F5}"/>
              </a:ext>
            </a:extLst>
          </p:cNvPr>
          <p:cNvSpPr/>
          <p:nvPr/>
        </p:nvSpPr>
        <p:spPr>
          <a:xfrm>
            <a:off x="547122" y="2659136"/>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rPr>
              <a:t>1</a:t>
            </a:r>
          </a:p>
        </p:txBody>
      </p:sp>
      <p:pic>
        <p:nvPicPr>
          <p:cNvPr id="16" name="Picture 3">
            <a:extLst>
              <a:ext uri="{FF2B5EF4-FFF2-40B4-BE49-F238E27FC236}">
                <a16:creationId xmlns:a16="http://schemas.microsoft.com/office/drawing/2014/main" id="{B57CCF0D-66EE-3712-7F6C-462F8FCC3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796" y="1158949"/>
            <a:ext cx="527050" cy="334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Quả Na - hn.check.net.vn">
            <a:extLst>
              <a:ext uri="{FF2B5EF4-FFF2-40B4-BE49-F238E27FC236}">
                <a16:creationId xmlns:a16="http://schemas.microsoft.com/office/drawing/2014/main" id="{CBADAA76-7187-E92F-8A85-C49B1438F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882" y="4508205"/>
            <a:ext cx="1857404" cy="18574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ộc Nhĩ Đen | Từ Điển Dược Liệu &amp; Cây Thuốc">
            <a:extLst>
              <a:ext uri="{FF2B5EF4-FFF2-40B4-BE49-F238E27FC236}">
                <a16:creationId xmlns:a16="http://schemas.microsoft.com/office/drawing/2014/main" id="{0B269E99-76E1-B222-9FEA-C939C1432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1995" y="4786039"/>
            <a:ext cx="2159632" cy="143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Ự TÍCH HOA LOA KÈN - Saigonxua1965">
            <a:extLst>
              <a:ext uri="{FF2B5EF4-FFF2-40B4-BE49-F238E27FC236}">
                <a16:creationId xmlns:a16="http://schemas.microsoft.com/office/drawing/2014/main" id="{63D56E06-886C-2B88-DDB7-4D01CC50D3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221" y="4722550"/>
            <a:ext cx="1560380" cy="14854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rái mồng tơi | Beaded bracelets, Beaded, Jewelry">
            <a:extLst>
              <a:ext uri="{FF2B5EF4-FFF2-40B4-BE49-F238E27FC236}">
                <a16:creationId xmlns:a16="http://schemas.microsoft.com/office/drawing/2014/main" id="{292CACD1-DAA8-49BC-9BAD-83FBCF6EB1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4401" y="4729726"/>
            <a:ext cx="1153122" cy="15374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Tác dụng của cà rốt: Không chỉ cải thiện thị lực mà còn có đến 12 công dụng  khác • Hello Bacsi – Công ty Vệ sinh Công nghiệp uy tín">
            <a:extLst>
              <a:ext uri="{FF2B5EF4-FFF2-40B4-BE49-F238E27FC236}">
                <a16:creationId xmlns:a16="http://schemas.microsoft.com/office/drawing/2014/main" id="{C4A71987-42AC-226A-6C11-BEEFE9DFEB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1323" y="4786039"/>
            <a:ext cx="2242024" cy="149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30839"/>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306731" y="11230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0A9755FE-70CA-9B90-F75D-425D3AABEE8C}"/>
              </a:ext>
            </a:extLst>
          </p:cNvPr>
          <p:cNvSpPr/>
          <p:nvPr/>
        </p:nvSpPr>
        <p:spPr>
          <a:xfrm>
            <a:off x="1485918" y="1587917"/>
            <a:ext cx="10543136" cy="3046988"/>
          </a:xfrm>
          <a:prstGeom prst="rect">
            <a:avLst/>
          </a:prstGeom>
        </p:spPr>
        <p:txBody>
          <a:bodyPr wrap="square">
            <a:spAutoFit/>
          </a:bodyPr>
          <a:lstStyle/>
          <a:p>
            <a:pPr marL="0" marR="0" lvl="0" indent="0" defTabSz="913881"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Quả bí ngô: cái đèn lồng</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Sao xanh quả khế, ớt cong sừng bò.</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Bao nhiêu hoa trái thơm tho</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Trong vườn như một cái kho của đầy.</a:t>
            </a:r>
            <a:endPar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8DAB819F-9372-6E33-7621-C2FE03CA920E}"/>
              </a:ext>
            </a:extLst>
          </p:cNvPr>
          <p:cNvSpPr/>
          <p:nvPr/>
        </p:nvSpPr>
        <p:spPr>
          <a:xfrm>
            <a:off x="1797846" y="590779"/>
            <a:ext cx="7936704" cy="830997"/>
          </a:xfrm>
          <a:prstGeom prst="rect">
            <a:avLst/>
          </a:prstGeom>
        </p:spPr>
        <p:txBody>
          <a:bodyPr wrap="square">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hoa</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A63AAF71-2527-BDCF-27D4-2529BAF4C0F5}"/>
              </a:ext>
            </a:extLst>
          </p:cNvPr>
          <p:cNvSpPr/>
          <p:nvPr/>
        </p:nvSpPr>
        <p:spPr>
          <a:xfrm>
            <a:off x="547122" y="2659136"/>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2</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pic>
        <p:nvPicPr>
          <p:cNvPr id="16" name="Picture 3">
            <a:extLst>
              <a:ext uri="{FF2B5EF4-FFF2-40B4-BE49-F238E27FC236}">
                <a16:creationId xmlns:a16="http://schemas.microsoft.com/office/drawing/2014/main" id="{B57CCF0D-66EE-3712-7F6C-462F8FCC3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796" y="1158949"/>
            <a:ext cx="527050" cy="334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Bí ngô - Nguồn dinh dưỡng phong phú - Báo Người lao động">
            <a:extLst>
              <a:ext uri="{FF2B5EF4-FFF2-40B4-BE49-F238E27FC236}">
                <a16:creationId xmlns:a16="http://schemas.microsoft.com/office/drawing/2014/main" id="{413EDC88-DCF3-F8F2-F827-FF5BFBD19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616" y="4656728"/>
            <a:ext cx="2234608" cy="16759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Quả khế: Những lợi ích bất ngờ mà bạn chưa từng biết | Tin tức Online">
            <a:extLst>
              <a:ext uri="{FF2B5EF4-FFF2-40B4-BE49-F238E27FC236}">
                <a16:creationId xmlns:a16="http://schemas.microsoft.com/office/drawing/2014/main" id="{4A2B4C5C-A839-EEB7-85FE-1FD62CE23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6818" y="4699925"/>
            <a:ext cx="2678759" cy="16640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Ớt Sừng Đỏ chế biến món ăn, khử vị tanh, làm nước chấm">
            <a:extLst>
              <a:ext uri="{FF2B5EF4-FFF2-40B4-BE49-F238E27FC236}">
                <a16:creationId xmlns:a16="http://schemas.microsoft.com/office/drawing/2014/main" id="{61808695-B0D6-B5BC-7552-346C22755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593" y="4656728"/>
            <a:ext cx="1750472" cy="175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415"/>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306731" y="11230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 name="Rectangle 2">
            <a:extLst>
              <a:ext uri="{FF2B5EF4-FFF2-40B4-BE49-F238E27FC236}">
                <a16:creationId xmlns:a16="http://schemas.microsoft.com/office/drawing/2014/main" id="{0A9755FE-70CA-9B90-F75D-425D3AABEE8C}"/>
              </a:ext>
            </a:extLst>
          </p:cNvPr>
          <p:cNvSpPr/>
          <p:nvPr/>
        </p:nvSpPr>
        <p:spPr>
          <a:xfrm>
            <a:off x="1392680" y="1609740"/>
            <a:ext cx="10543136" cy="3046988"/>
          </a:xfrm>
          <a:prstGeom prst="rect">
            <a:avLst/>
          </a:prstGeom>
        </p:spPr>
        <p:txBody>
          <a:bodyPr wrap="square">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Bàn tay người chăm cho cây</a:t>
            </a:r>
            <a:endParaRPr kumimoji="0" 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Cây cho trái chín, hoa này, nụ kia</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Lặng thầm đất cũng say sưa</a:t>
            </a:r>
          </a:p>
          <a:p>
            <a:pPr marL="0" marR="0" lvl="0" indent="0" algn="ctr" defTabSz="913881"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Chắt chiu màu mỡ bốn mùa nuôi cây.</a:t>
            </a:r>
          </a:p>
        </p:txBody>
      </p:sp>
      <p:sp>
        <p:nvSpPr>
          <p:cNvPr id="14" name="Rectangle 13">
            <a:extLst>
              <a:ext uri="{FF2B5EF4-FFF2-40B4-BE49-F238E27FC236}">
                <a16:creationId xmlns:a16="http://schemas.microsoft.com/office/drawing/2014/main" id="{8DAB819F-9372-6E33-7621-C2FE03CA920E}"/>
              </a:ext>
            </a:extLst>
          </p:cNvPr>
          <p:cNvSpPr/>
          <p:nvPr/>
        </p:nvSpPr>
        <p:spPr>
          <a:xfrm>
            <a:off x="1797846" y="590779"/>
            <a:ext cx="7936704" cy="830997"/>
          </a:xfrm>
          <a:prstGeom prst="rect">
            <a:avLst/>
          </a:prstGeom>
        </p:spPr>
        <p:txBody>
          <a:bodyPr wrap="square">
            <a:spAutoFit/>
          </a:bodyPr>
          <a:lstStyle/>
          <a:p>
            <a:pPr marL="0" marR="0" lvl="0" indent="0" algn="ctr" defTabSz="913881"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hoa</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chuyện</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quả</a:t>
            </a:r>
            <a:endPar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A63AAF71-2527-BDCF-27D4-2529BAF4C0F5}"/>
              </a:ext>
            </a:extLst>
          </p:cNvPr>
          <p:cNvSpPr/>
          <p:nvPr/>
        </p:nvSpPr>
        <p:spPr>
          <a:xfrm>
            <a:off x="547122" y="2659136"/>
            <a:ext cx="527050" cy="527050"/>
          </a:xfrm>
          <a:prstGeom prst="ellipse">
            <a:avLst/>
          </a:prstGeom>
          <a:noFill/>
          <a:ln w="25400" cap="flat" cmpd="sng" algn="ctr">
            <a:solidFill>
              <a:srgbClr val="FF0000"/>
            </a:solidFill>
            <a:prstDash val="solid"/>
          </a:ln>
          <a:effectLst/>
        </p:spPr>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Arial Rounded MT Bold" pitchFamily="34" charset="0"/>
                <a:ea typeface="+mn-ea"/>
                <a:cs typeface="+mn-cs"/>
              </a:rPr>
              <a:t>3</a:t>
            </a:r>
            <a:endParaRPr kumimoji="0" lang="en-US" sz="3200" b="0" i="0" u="none" strike="noStrike" kern="0" cap="none" spc="0" normalizeH="0" baseline="0" noProof="0" dirty="0">
              <a:ln>
                <a:noFill/>
              </a:ln>
              <a:solidFill>
                <a:prstClr val="black"/>
              </a:solidFill>
              <a:effectLst/>
              <a:uLnTx/>
              <a:uFillTx/>
              <a:latin typeface="Arial Rounded MT Bold" pitchFamily="34" charset="0"/>
              <a:ea typeface="+mn-ea"/>
              <a:cs typeface="+mn-cs"/>
            </a:endParaRPr>
          </a:p>
        </p:txBody>
      </p:sp>
      <p:pic>
        <p:nvPicPr>
          <p:cNvPr id="16" name="Picture 3">
            <a:extLst>
              <a:ext uri="{FF2B5EF4-FFF2-40B4-BE49-F238E27FC236}">
                <a16:creationId xmlns:a16="http://schemas.microsoft.com/office/drawing/2014/main" id="{B57CCF0D-66EE-3712-7F6C-462F8FCC3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796" y="1158949"/>
            <a:ext cx="527050" cy="334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71455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306731" y="112304"/>
            <a:ext cx="11624011" cy="6478411"/>
            <a:chOff x="89016" y="-196614"/>
            <a:chExt cx="11624011" cy="6478411"/>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89016" y="-19661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913570" y="587931"/>
              <a:ext cx="593422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có mắt quả na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tai mộc nhĩ, có hoa loa kèn.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mồng tơi mực tím đen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Cà rốt bút đỏ ai đem ra đồng.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bí ngô cái đèn lồng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Sao xanh quả khế, ớt cong sừng bò.</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Bao nhiêu hoa trái thơm tho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như một cái kho của đầy.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Bàn tay người chăm cho cây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Cây cho trái chín, hoa này, nụ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Lặng thầm đất cũng say sưa</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Chắt chiu màu mỡ bốn mùa nuôi cây.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Lê Hồng Thiện</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3" name="Picture 32" descr="A picture containing shape&#10;&#10;Description automatically generated">
            <a:extLst>
              <a:ext uri="{FF2B5EF4-FFF2-40B4-BE49-F238E27FC236}">
                <a16:creationId xmlns:a16="http://schemas.microsoft.com/office/drawing/2014/main" id="{AC22699F-D439-4CD5-8EAB-1DBA18B199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9929775" y="4357624"/>
            <a:ext cx="2631579" cy="2492610"/>
          </a:xfrm>
          <a:prstGeom prst="rect">
            <a:avLst/>
          </a:prstGeom>
        </p:spPr>
      </p:pic>
      <p:sp>
        <p:nvSpPr>
          <p:cNvPr id="2" name="TextBox 1">
            <a:extLst>
              <a:ext uri="{FF2B5EF4-FFF2-40B4-BE49-F238E27FC236}">
                <a16:creationId xmlns:a16="http://schemas.microsoft.com/office/drawing/2014/main" id="{C24D9180-521C-CB6C-1C2D-59A0973346ED}"/>
              </a:ext>
            </a:extLst>
          </p:cNvPr>
          <p:cNvSpPr txBox="1"/>
          <p:nvPr/>
        </p:nvSpPr>
        <p:spPr>
          <a:xfrm>
            <a:off x="959094" y="312074"/>
            <a:ext cx="56926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Chuyện hoa, chuyện quả</a:t>
            </a:r>
            <a:endParaRPr kumimoji="0" lang="en-US" sz="32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controls>
      <mc:AlternateContent xmlns:mc="http://schemas.openxmlformats.org/markup-compatibility/2006">
        <mc:Choice xmlns:v="urn:schemas-microsoft-com:vml" Requires="v">
          <p:control name="TextBox1" r:id="rId1" imgW="4305240" imgH="2369880"/>
        </mc:Choice>
        <mc:Fallback>
          <p:control name="TextBox1" r:id="rId1" imgW="4305240" imgH="2369880">
            <p:pic>
              <p:nvPicPr>
                <p:cNvPr id="3" name="TextBox1"/>
                <p:cNvPicPr>
                  <a:picLocks/>
                </p:cNvPicPr>
                <p:nvPr/>
              </p:nvPicPr>
              <p:blipFill>
                <a:blip r:embed="rId5"/>
                <a:srcRect/>
                <a:stretch>
                  <a:fillRect/>
                </a:stretch>
              </p:blipFill>
              <p:spPr bwMode="auto">
                <a:xfrm>
                  <a:off x="7237413" y="1838325"/>
                  <a:ext cx="4306887" cy="23717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981195324"/>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306731" y="112304"/>
            <a:ext cx="11885269" cy="6478411"/>
            <a:chOff x="89016" y="-196614"/>
            <a:chExt cx="11885269" cy="6478411"/>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89016" y="-19661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2208970" y="1589743"/>
              <a:ext cx="9765315" cy="36902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mắt </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na</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tai mộc nhĩ</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hoa loa kèn.</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mồng tơi</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mực tím đe</a:t>
              </a:r>
              <a:r>
                <a:rPr kumimoji="0" lang="vi-VN" sz="40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n</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Cà rốt </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bút đỏ</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ai đem ra đồng.</a:t>
              </a:r>
              <a:r>
                <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33" name="Picture 32" descr="A picture containing shape&#10;&#10;Description automatically generated">
            <a:extLst>
              <a:ext uri="{FF2B5EF4-FFF2-40B4-BE49-F238E27FC236}">
                <a16:creationId xmlns:a16="http://schemas.microsoft.com/office/drawing/2014/main" id="{AC22699F-D439-4CD5-8EAB-1DBA18B1995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9929775" y="4357624"/>
            <a:ext cx="2631579" cy="2492610"/>
          </a:xfrm>
          <a:prstGeom prst="rect">
            <a:avLst/>
          </a:prstGeom>
        </p:spPr>
      </p:pic>
      <p:sp>
        <p:nvSpPr>
          <p:cNvPr id="2" name="TextBox 1">
            <a:extLst>
              <a:ext uri="{FF2B5EF4-FFF2-40B4-BE49-F238E27FC236}">
                <a16:creationId xmlns:a16="http://schemas.microsoft.com/office/drawing/2014/main" id="{C24D9180-521C-CB6C-1C2D-59A0973346ED}"/>
              </a:ext>
            </a:extLst>
          </p:cNvPr>
          <p:cNvSpPr txBox="1"/>
          <p:nvPr/>
        </p:nvSpPr>
        <p:spPr>
          <a:xfrm>
            <a:off x="3073644" y="543818"/>
            <a:ext cx="56926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Cách ngắt nhịp</a:t>
            </a:r>
            <a:endParaRPr kumimoji="0" lang="en-US" sz="54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576879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algn="ctr"/>
            <a:r>
              <a:rPr lang="en-US" sz="3200" dirty="0" err="1">
                <a:solidFill>
                  <a:srgbClr val="E14F48"/>
                </a:solidFill>
                <a:latin typeface="Calibri" panose="020F0502020204030204" pitchFamily="34" charset="0"/>
                <a:cs typeface="Calibri" panose="020F0502020204030204" pitchFamily="34" charset="0"/>
              </a:rPr>
              <a:t>Luyện</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đọc</a:t>
            </a:r>
            <a:r>
              <a:rPr lang="en-US" sz="3200" dirty="0">
                <a:solidFill>
                  <a:srgbClr val="E14F48"/>
                </a:solidFill>
                <a:latin typeface="Calibri" panose="020F0502020204030204" pitchFamily="34" charset="0"/>
                <a:cs typeface="Calibri" panose="020F0502020204030204" pitchFamily="34" charset="0"/>
              </a:rPr>
              <a:t> trong </a:t>
            </a:r>
            <a:r>
              <a:rPr lang="en-US" sz="3200" dirty="0" err="1">
                <a:solidFill>
                  <a:srgbClr val="E14F48"/>
                </a:solidFill>
                <a:latin typeface="Calibri" panose="020F0502020204030204" pitchFamily="34" charset="0"/>
                <a:cs typeface="Calibri" panose="020F0502020204030204" pitchFamily="34" charset="0"/>
              </a:rPr>
              <a:t>nhóm</a:t>
            </a:r>
            <a:endParaRPr lang="en-US" sz="3200" dirty="0">
              <a:solidFill>
                <a:srgbClr val="E14F48"/>
              </a:solidFill>
              <a:latin typeface="Calibri" panose="020F0502020204030204" pitchFamily="34" charset="0"/>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893179" y="1021904"/>
            <a:ext cx="8405642" cy="5745217"/>
            <a:chOff x="2650888" y="992978"/>
            <a:chExt cx="7547212" cy="4976598"/>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8"/>
              <a:ext cx="7547212" cy="4976598"/>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1" y="1139187"/>
              <a:ext cx="5572227" cy="2188654"/>
            </a:xfrm>
            <a:prstGeom prst="rect">
              <a:avLst/>
            </a:prstGeom>
          </p:spPr>
        </p:pic>
        <p:pic>
          <p:nvPicPr>
            <p:cNvPr id="10" name="Picture 9">
              <a:extLst>
                <a:ext uri="{FF2B5EF4-FFF2-40B4-BE49-F238E27FC236}">
                  <a16:creationId xmlns:a16="http://schemas.microsoft.com/office/drawing/2014/main" id="{D596AEC0-E939-4C23-A61D-5404F16F6946}"/>
                </a:ext>
              </a:extLst>
            </p:cNvPr>
            <p:cNvPicPr>
              <a:picLocks noChangeAspect="1"/>
            </p:cNvPicPr>
            <p:nvPr/>
          </p:nvPicPr>
          <p:blipFill>
            <a:blip r:embed="rId5"/>
            <a:stretch>
              <a:fillRect/>
            </a:stretch>
          </p:blipFill>
          <p:spPr>
            <a:xfrm>
              <a:off x="3327458" y="3476096"/>
              <a:ext cx="6194073" cy="2493480"/>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algn="ctr"/>
            <a:r>
              <a:rPr lang="en-US" sz="3200" dirty="0" err="1">
                <a:solidFill>
                  <a:srgbClr val="E14F48"/>
                </a:solidFill>
                <a:latin typeface="Calibri" panose="020F0502020204030204" pitchFamily="34" charset="0"/>
                <a:cs typeface="Calibri" panose="020F0502020204030204" pitchFamily="34" charset="0"/>
              </a:rPr>
              <a:t>Luyện</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đọc</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trước</a:t>
            </a:r>
            <a:r>
              <a:rPr lang="en-US" sz="3200" dirty="0">
                <a:solidFill>
                  <a:srgbClr val="E14F48"/>
                </a:solidFill>
                <a:latin typeface="Calibri" panose="020F0502020204030204" pitchFamily="34" charset="0"/>
                <a:cs typeface="Calibri" panose="020F0502020204030204" pitchFamily="34" charset="0"/>
              </a:rPr>
              <a:t> lớp</a:t>
            </a: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con&#10;&#10;Description automatically generated">
            <a:extLst>
              <a:ext uri="{FF2B5EF4-FFF2-40B4-BE49-F238E27FC236}">
                <a16:creationId xmlns:a16="http://schemas.microsoft.com/office/drawing/2014/main" id="{97716BAB-B269-4551-B240-7F4989CF0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5939" flipH="1">
            <a:off x="9068850" y="4071904"/>
            <a:ext cx="1075426" cy="1328226"/>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5184999" y="524628"/>
            <a:ext cx="6368520" cy="2123658"/>
          </a:xfrm>
          <a:prstGeom prst="rect">
            <a:avLst/>
          </a:prstGeom>
          <a:noFill/>
        </p:spPr>
        <p:txBody>
          <a:bodyPr wrap="square" rtlCol="0">
            <a:spAutoFit/>
          </a:bodyPr>
          <a:lstStyle/>
          <a:p>
            <a:pPr algn="ctr"/>
            <a:r>
              <a:rPr lang="vi-VN" altLang="zh-CN" sz="6600" dirty="0">
                <a:solidFill>
                  <a:srgbClr val="ED6C0B"/>
                </a:solidFill>
                <a:latin typeface="iCiel Soup of Justice" pitchFamily="2" charset="0"/>
                <a:ea typeface="字魂20号-石头体" panose="00000500000000000000" pitchFamily="2" charset="-122"/>
              </a:rPr>
              <a:t>LUYỆN </a:t>
            </a:r>
            <a:br>
              <a:rPr lang="vi-VN" altLang="zh-CN" sz="6600" dirty="0">
                <a:solidFill>
                  <a:srgbClr val="ED6C0B"/>
                </a:solidFill>
                <a:latin typeface="iCiel Soup of Justice" pitchFamily="2" charset="0"/>
                <a:ea typeface="字魂20号-石头体" panose="00000500000000000000" pitchFamily="2" charset="-122"/>
              </a:rPr>
            </a:br>
            <a:r>
              <a:rPr lang="vi-VN" altLang="zh-CN" sz="6600" dirty="0">
                <a:solidFill>
                  <a:srgbClr val="ED6C0B"/>
                </a:solidFill>
                <a:latin typeface="iCiel Soup of Justice" pitchFamily="2" charset="0"/>
                <a:ea typeface="字魂20号-石头体" panose="00000500000000000000" pitchFamily="2" charset="-122"/>
              </a:rPr>
              <a:t>ĐỌC HIỂU</a:t>
            </a:r>
          </a:p>
        </p:txBody>
      </p:sp>
      <p:pic>
        <p:nvPicPr>
          <p:cNvPr id="20" name="Picture 19" descr="Icon&#10;&#10;Description automatically generated">
            <a:extLst>
              <a:ext uri="{FF2B5EF4-FFF2-40B4-BE49-F238E27FC236}">
                <a16:creationId xmlns:a16="http://schemas.microsoft.com/office/drawing/2014/main" id="{E885B2E3-ABD4-4DB8-9A1C-977932CE41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34766" y="2729345"/>
            <a:ext cx="2877171" cy="3553508"/>
          </a:xfrm>
          <a:prstGeom prst="rect">
            <a:avLst/>
          </a:prstGeom>
        </p:spPr>
      </p:pic>
      <p:pic>
        <p:nvPicPr>
          <p:cNvPr id="25" name="Picture 24" descr="Icon&#10;&#10;Description automatically generated">
            <a:extLst>
              <a:ext uri="{FF2B5EF4-FFF2-40B4-BE49-F238E27FC236}">
                <a16:creationId xmlns:a16="http://schemas.microsoft.com/office/drawing/2014/main" id="{D3B4D68E-A0DF-425F-8B2B-62D488F105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615481" flipH="1">
            <a:off x="3551891" y="3410160"/>
            <a:ext cx="2000784" cy="2471108"/>
          </a:xfrm>
          <a:prstGeom prst="rect">
            <a:avLst/>
          </a:prstGeom>
        </p:spPr>
      </p:pic>
      <p:pic>
        <p:nvPicPr>
          <p:cNvPr id="28" name="Picture 27" descr="Icon&#10;&#10;Description automatically generated">
            <a:extLst>
              <a:ext uri="{FF2B5EF4-FFF2-40B4-BE49-F238E27FC236}">
                <a16:creationId xmlns:a16="http://schemas.microsoft.com/office/drawing/2014/main" id="{47064E0D-FD16-4D98-95A5-02AE0B3892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50472" flipH="1">
            <a:off x="6543761" y="3733757"/>
            <a:ext cx="1687092" cy="2083677"/>
          </a:xfrm>
          <a:prstGeom prst="rect">
            <a:avLst/>
          </a:prstGeom>
        </p:spPr>
      </p:pic>
      <p:pic>
        <p:nvPicPr>
          <p:cNvPr id="29" name="Picture 28" descr="Icon&#10;&#10;Description automatically generated">
            <a:extLst>
              <a:ext uri="{FF2B5EF4-FFF2-40B4-BE49-F238E27FC236}">
                <a16:creationId xmlns:a16="http://schemas.microsoft.com/office/drawing/2014/main" id="{13289E36-5839-4E9C-A73A-E677423F5F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370081" flipH="1">
            <a:off x="10765464" y="4293921"/>
            <a:ext cx="836505" cy="1033142"/>
          </a:xfrm>
          <a:prstGeom prst="rect">
            <a:avLst/>
          </a:prstGeom>
        </p:spPr>
      </p:pic>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algn="ctr"/>
            <a:r>
              <a:rPr lang="en-US" sz="3200" dirty="0" err="1">
                <a:solidFill>
                  <a:srgbClr val="E14F48"/>
                </a:solidFill>
                <a:latin typeface="Calibri" panose="020F0502020204030204" pitchFamily="34" charset="0"/>
                <a:cs typeface="Calibri" panose="020F0502020204030204" pitchFamily="34" charset="0"/>
              </a:rPr>
              <a:t>Giải</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nghĩa</a:t>
            </a:r>
            <a:r>
              <a:rPr lang="en-US" sz="3200" dirty="0">
                <a:solidFill>
                  <a:srgbClr val="E14F48"/>
                </a:solidFill>
                <a:latin typeface="Calibri" panose="020F0502020204030204" pitchFamily="34" charset="0"/>
                <a:cs typeface="Calibri" panose="020F0502020204030204" pitchFamily="34" charset="0"/>
              </a:rPr>
              <a:t> từ </a:t>
            </a:r>
            <a:r>
              <a:rPr lang="en-US" sz="3200" dirty="0" err="1">
                <a:solidFill>
                  <a:srgbClr val="E14F48"/>
                </a:solidFill>
                <a:latin typeface="Calibri" panose="020F0502020204030204" pitchFamily="34" charset="0"/>
                <a:cs typeface="Calibri" panose="020F0502020204030204" pitchFamily="34" charset="0"/>
              </a:rPr>
              <a:t>khó</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hiểu</a:t>
            </a:r>
            <a:endParaRPr lang="en-US" sz="3200" dirty="0">
              <a:solidFill>
                <a:srgbClr val="E14F48"/>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B1EBAEB-E82B-4EB5-8090-66D31F09A3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3204509" y="125701"/>
            <a:ext cx="684575" cy="845498"/>
          </a:xfrm>
          <a:prstGeom prst="rect">
            <a:avLst/>
          </a:prstGeom>
        </p:spPr>
      </p:pic>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029207" y="1104635"/>
            <a:ext cx="7563779" cy="4222315"/>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8E09271-C5ED-4394-84F3-77D6DE225CB4}"/>
              </a:ext>
            </a:extLst>
          </p:cNvPr>
          <p:cNvSpPr txBox="1"/>
          <p:nvPr/>
        </p:nvSpPr>
        <p:spPr>
          <a:xfrm>
            <a:off x="4343400" y="2140146"/>
            <a:ext cx="7267300" cy="2308324"/>
          </a:xfrm>
          <a:prstGeom prst="rect">
            <a:avLst/>
          </a:prstGeom>
          <a:noFill/>
        </p:spPr>
        <p:txBody>
          <a:bodyPr wrap="square" rtlCol="0">
            <a:spAutoFit/>
          </a:bodyPr>
          <a:lstStyle/>
          <a:p>
            <a:r>
              <a:rPr lang="vi-VN" sz="4800" dirty="0">
                <a:latin typeface="Calibri" panose="020F0502020204030204" pitchFamily="34" charset="0"/>
                <a:cs typeface="Calibri" panose="020F0502020204030204" pitchFamily="34" charset="0"/>
              </a:rPr>
              <a:t>Trong bài </a:t>
            </a:r>
            <a:r>
              <a:rPr lang="vi-VN" sz="4800">
                <a:latin typeface="Calibri" panose="020F0502020204030204" pitchFamily="34" charset="0"/>
                <a:cs typeface="Calibri" panose="020F0502020204030204" pitchFamily="34" charset="0"/>
              </a:rPr>
              <a:t>thơ </a:t>
            </a:r>
            <a:r>
              <a:rPr lang="en-US" sz="4800" b="1">
                <a:latin typeface="Calibri" panose="020F0502020204030204" pitchFamily="34" charset="0"/>
                <a:cs typeface="Calibri" panose="020F0502020204030204" pitchFamily="34" charset="0"/>
              </a:rPr>
              <a:t>Chuyện hoa, chuyện quả</a:t>
            </a:r>
            <a:r>
              <a:rPr lang="vi-VN" sz="4800">
                <a:latin typeface="Calibri" panose="020F0502020204030204" pitchFamily="34" charset="0"/>
                <a:cs typeface="Calibri" panose="020F0502020204030204" pitchFamily="34" charset="0"/>
              </a:rPr>
              <a:t>, </a:t>
            </a:r>
            <a:r>
              <a:rPr lang="vi-VN" sz="4800" dirty="0">
                <a:latin typeface="Calibri" panose="020F0502020204030204" pitchFamily="34" charset="0"/>
                <a:cs typeface="Calibri" panose="020F0502020204030204" pitchFamily="34" charset="0"/>
              </a:rPr>
              <a:t>có từ nào em chưa hiểu nghĩa? </a:t>
            </a:r>
            <a:endParaRPr lang="en-US" sz="4800" dirty="0">
              <a:latin typeface="Calibri" panose="020F0502020204030204" pitchFamily="34" charset="0"/>
              <a:cs typeface="Calibri" panose="020F0502020204030204" pitchFamily="34" charset="0"/>
            </a:endParaRPr>
          </a:p>
        </p:txBody>
      </p:sp>
      <p:pic>
        <p:nvPicPr>
          <p:cNvPr id="13" name="Picture 12" descr="Icon&#10;&#10;Description automatically generated">
            <a:extLst>
              <a:ext uri="{FF2B5EF4-FFF2-40B4-BE49-F238E27FC236}">
                <a16:creationId xmlns:a16="http://schemas.microsoft.com/office/drawing/2014/main" id="{F2FAC1B9-17D9-4326-B24C-002AFCE18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6377" y="2739151"/>
            <a:ext cx="3118499" cy="3851564"/>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0.02734 0.00903 L 0.02734 0.00903 C 0.03033 0.00556 0.03294 0.00046 0.03632 -0.00116 C 0.03802 -0.00185 0.03932 0.00185 0.04088 0.00278 C 0.05494 0.01296 0.04166 0.00139 0.05221 0.01088 C 0.05494 0.01019 0.05755 0.00995 0.06028 0.00903 C 0.06145 0.00857 0.06237 0.00695 0.06367 0.00695 C 0.06862 0.00695 0.07343 0.00833 0.07838 0.00903 L 0.09765 0.01088 C 0.10182 0.01158 0.10599 0.01273 0.11015 0.01296 C 0.13411 0.01412 0.15794 0.01435 0.18177 0.01505 C 0.1901 0.01435 0.19856 0.01528 0.20677 0.01296 C 0.20859 0.0125 0.20963 0.00857 0.21132 0.00695 C 0.21237 0.00579 0.21354 0.00556 0.21471 0.00486 C 0.21809 0.00556 0.22161 0.00579 0.225 0.00695 C 0.22955 0.00857 0.23385 0.01227 0.23854 0.01296 C 0.26015 0.01597 0.24843 0.01458 0.27382 0.01713 C 0.28359 0.0206 0.28203 0.02083 0.29648 0.01713 C 0.29856 0.01644 0.30026 0.01435 0.30221 0.01296 C 0.31015 0.01343 0.3401 0.01736 0.35338 0.01296 C 0.36718 0.00833 0.34049 0.00671 0.36354 0.00486 C 0.37942 0.0037 0.39531 0.00486 0.41132 0.00486 L 0.41015 0.00486 " pathEditMode="relative" ptsTypes="AAAAAAAAAAAAAAAAAAAAAAA">
                                      <p:cBhvr>
                                        <p:cTn id="9" dur="1000" fill="hold"/>
                                        <p:tgtEl>
                                          <p:spTgt spid="4"/>
                                        </p:tgtEl>
                                        <p:attrNameLst>
                                          <p:attrName>ppt_x</p:attrName>
                                          <p:attrName>ppt_y</p:attrName>
                                        </p:attrNameLst>
                                      </p:cBhvr>
                                    </p:animMotion>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145">
                                          <p:stCondLst>
                                            <p:cond delay="0"/>
                                          </p:stCondLst>
                                        </p:cTn>
                                        <p:tgtEl>
                                          <p:spTgt spid="13"/>
                                        </p:tgtEl>
                                      </p:cBhvr>
                                    </p:animEffect>
                                    <p:anim calcmode="lin" valueType="num">
                                      <p:cBhvr>
                                        <p:cTn id="19"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4" dur="7">
                                          <p:stCondLst>
                                            <p:cond delay="162"/>
                                          </p:stCondLst>
                                        </p:cTn>
                                        <p:tgtEl>
                                          <p:spTgt spid="13"/>
                                        </p:tgtEl>
                                      </p:cBhvr>
                                      <p:to x="100000" y="60000"/>
                                    </p:animScale>
                                    <p:animScale>
                                      <p:cBhvr>
                                        <p:cTn id="25" dur="41" decel="50000">
                                          <p:stCondLst>
                                            <p:cond delay="169"/>
                                          </p:stCondLst>
                                        </p:cTn>
                                        <p:tgtEl>
                                          <p:spTgt spid="13"/>
                                        </p:tgtEl>
                                      </p:cBhvr>
                                      <p:to x="100000" y="100000"/>
                                    </p:animScale>
                                    <p:animScale>
                                      <p:cBhvr>
                                        <p:cTn id="26" dur="7">
                                          <p:stCondLst>
                                            <p:cond delay="328"/>
                                          </p:stCondLst>
                                        </p:cTn>
                                        <p:tgtEl>
                                          <p:spTgt spid="13"/>
                                        </p:tgtEl>
                                      </p:cBhvr>
                                      <p:to x="100000" y="80000"/>
                                    </p:animScale>
                                    <p:animScale>
                                      <p:cBhvr>
                                        <p:cTn id="27" dur="41" decel="50000">
                                          <p:stCondLst>
                                            <p:cond delay="335"/>
                                          </p:stCondLst>
                                        </p:cTn>
                                        <p:tgtEl>
                                          <p:spTgt spid="13"/>
                                        </p:tgtEl>
                                      </p:cBhvr>
                                      <p:to x="100000" y="100000"/>
                                    </p:animScale>
                                    <p:animScale>
                                      <p:cBhvr>
                                        <p:cTn id="28" dur="7">
                                          <p:stCondLst>
                                            <p:cond delay="410"/>
                                          </p:stCondLst>
                                        </p:cTn>
                                        <p:tgtEl>
                                          <p:spTgt spid="13"/>
                                        </p:tgtEl>
                                      </p:cBhvr>
                                      <p:to x="100000" y="90000"/>
                                    </p:animScale>
                                    <p:animScale>
                                      <p:cBhvr>
                                        <p:cTn id="29" dur="41" decel="50000">
                                          <p:stCondLst>
                                            <p:cond delay="417"/>
                                          </p:stCondLst>
                                        </p:cTn>
                                        <p:tgtEl>
                                          <p:spTgt spid="13"/>
                                        </p:tgtEl>
                                      </p:cBhvr>
                                      <p:to x="100000" y="100000"/>
                                    </p:animScale>
                                    <p:animScale>
                                      <p:cBhvr>
                                        <p:cTn id="30" dur="7">
                                          <p:stCondLst>
                                            <p:cond delay="452"/>
                                          </p:stCondLst>
                                        </p:cTn>
                                        <p:tgtEl>
                                          <p:spTgt spid="13"/>
                                        </p:tgtEl>
                                      </p:cBhvr>
                                      <p:to x="100000" y="95000"/>
                                    </p:animScale>
                                    <p:animScale>
                                      <p:cBhvr>
                                        <p:cTn id="31" dur="41" decel="50000">
                                          <p:stCondLst>
                                            <p:cond delay="459"/>
                                          </p:stCondLst>
                                        </p:cTn>
                                        <p:tgtEl>
                                          <p:spTgt spid="13"/>
                                        </p:tgtEl>
                                      </p:cBhvr>
                                      <p:to x="100000" y="100000"/>
                                    </p:animScale>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11182-0D73-4E5E-8414-1408D106F102}"/>
              </a:ext>
            </a:extLst>
          </p:cNvPr>
          <p:cNvSpPr txBox="1"/>
          <p:nvPr/>
        </p:nvSpPr>
        <p:spPr>
          <a:xfrm>
            <a:off x="1609206" y="23909"/>
            <a:ext cx="8973589" cy="3194721"/>
          </a:xfrm>
          <a:prstGeom prst="rect">
            <a:avLst/>
          </a:prstGeom>
          <a:noFill/>
        </p:spPr>
        <p:txBody>
          <a:bodyPr wrap="square">
            <a:spAutoFit/>
          </a:bodyPr>
          <a:lstStyle/>
          <a:p>
            <a:pPr algn="ctr">
              <a:lnSpc>
                <a:spcPct val="120000"/>
              </a:lnSpc>
              <a:spcAft>
                <a:spcPts val="0"/>
              </a:spcAft>
            </a:pPr>
            <a:r>
              <a:rPr lang="vi-VN" sz="9600" dirty="0">
                <a:ln w="0"/>
                <a:solidFill>
                  <a:schemeClr val="accent2"/>
                </a:solidFill>
                <a:effectLst>
                  <a:outerShdw blurRad="38100" dist="19050" dir="2700000" algn="tl" rotWithShape="0">
                    <a:schemeClr val="dk1">
                      <a:alpha val="40000"/>
                    </a:schemeClr>
                  </a:outerShdw>
                </a:effectLst>
                <a:latin typeface="iCiel Soup of Justice" pitchFamily="2" charset="0"/>
                <a:ea typeface="等线" panose="02010600030101010101" pitchFamily="2" charset="-122"/>
                <a:cs typeface="Times New Roman" panose="02020603050405020304" pitchFamily="18" charset="0"/>
              </a:rPr>
              <a:t>Thử tài </a:t>
            </a:r>
            <a:br>
              <a:rPr lang="vi-VN" sz="9600" dirty="0">
                <a:ln w="0"/>
                <a:solidFill>
                  <a:schemeClr val="accent2"/>
                </a:solidFill>
                <a:effectLst>
                  <a:outerShdw blurRad="38100" dist="19050" dir="2700000" algn="tl" rotWithShape="0">
                    <a:schemeClr val="dk1">
                      <a:alpha val="40000"/>
                    </a:schemeClr>
                  </a:outerShdw>
                </a:effectLst>
                <a:latin typeface="iCiel Soup of Justice" pitchFamily="2" charset="0"/>
                <a:ea typeface="等线" panose="02010600030101010101" pitchFamily="2" charset="-122"/>
                <a:cs typeface="Times New Roman" panose="02020603050405020304" pitchFamily="18" charset="0"/>
              </a:rPr>
            </a:br>
            <a:r>
              <a:rPr lang="vi-VN" sz="9600" dirty="0">
                <a:ln w="0"/>
                <a:solidFill>
                  <a:schemeClr val="accent2"/>
                </a:solidFill>
                <a:effectLst>
                  <a:outerShdw blurRad="38100" dist="19050" dir="2700000" algn="tl" rotWithShape="0">
                    <a:schemeClr val="dk1">
                      <a:alpha val="40000"/>
                    </a:schemeClr>
                  </a:outerShdw>
                </a:effectLst>
                <a:latin typeface="iCiel Soup of Justice" pitchFamily="2" charset="0"/>
                <a:ea typeface="等线" panose="02010600030101010101" pitchFamily="2" charset="-122"/>
                <a:cs typeface="Times New Roman" panose="02020603050405020304" pitchFamily="18" charset="0"/>
              </a:rPr>
              <a:t>đoán nhanh</a:t>
            </a:r>
          </a:p>
        </p:txBody>
      </p:sp>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3" name="Picture 12">
            <a:extLst>
              <a:ext uri="{FF2B5EF4-FFF2-40B4-BE49-F238E27FC236}">
                <a16:creationId xmlns:a16="http://schemas.microsoft.com/office/drawing/2014/main" id="{8BE70A4F-34A8-4668-BB8F-FD76125766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5796" y="3627114"/>
            <a:ext cx="2757863" cy="2740054"/>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0B3F930E-5F06-47C1-A2A9-4491A1545B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9679" y="3650890"/>
            <a:ext cx="2890924" cy="2636247"/>
          </a:xfrm>
          <a:prstGeom prst="rect">
            <a:avLst/>
          </a:prstGeom>
        </p:spPr>
      </p:pic>
      <p:pic>
        <p:nvPicPr>
          <p:cNvPr id="17" name="Picture 16">
            <a:extLst>
              <a:ext uri="{FF2B5EF4-FFF2-40B4-BE49-F238E27FC236}">
                <a16:creationId xmlns:a16="http://schemas.microsoft.com/office/drawing/2014/main" id="{FDA3B339-8A85-4390-B956-9BE1474190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2853" y="2745506"/>
            <a:ext cx="2940500" cy="3634119"/>
          </a:xfrm>
          <a:prstGeom prst="rect">
            <a:avLst/>
          </a:prstGeom>
        </p:spPr>
      </p:pic>
      <p:pic>
        <p:nvPicPr>
          <p:cNvPr id="19" name="Picture 18">
            <a:extLst>
              <a:ext uri="{FF2B5EF4-FFF2-40B4-BE49-F238E27FC236}">
                <a16:creationId xmlns:a16="http://schemas.microsoft.com/office/drawing/2014/main" id="{CF9E6FA7-771F-4426-A7F8-8BAFBB994B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73" y="3483469"/>
            <a:ext cx="3012854" cy="2636247"/>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对话气泡: 椭圆形 28">
            <a:extLst>
              <a:ext uri="{FF2B5EF4-FFF2-40B4-BE49-F238E27FC236}">
                <a16:creationId xmlns:a16="http://schemas.microsoft.com/office/drawing/2014/main" id="{3156A860-FBB9-4E1C-9BFA-32587B0B26B9}"/>
              </a:ext>
            </a:extLst>
          </p:cNvPr>
          <p:cNvSpPr/>
          <p:nvPr/>
        </p:nvSpPr>
        <p:spPr>
          <a:xfrm>
            <a:off x="1552966" y="1082605"/>
            <a:ext cx="3896400" cy="3025686"/>
          </a:xfrm>
          <a:prstGeom prst="wedgeEllipseCallou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2" name="任意多边形: 形状 41">
            <a:extLst>
              <a:ext uri="{FF2B5EF4-FFF2-40B4-BE49-F238E27FC236}">
                <a16:creationId xmlns:a16="http://schemas.microsoft.com/office/drawing/2014/main" id="{32C670E8-4F00-42A6-A3AC-33E2819FD953}"/>
              </a:ext>
            </a:extLst>
          </p:cNvPr>
          <p:cNvSpPr/>
          <p:nvPr/>
        </p:nvSpPr>
        <p:spPr>
          <a:xfrm>
            <a:off x="870468" y="4405764"/>
            <a:ext cx="5198446" cy="2201680"/>
          </a:xfrm>
          <a:custGeom>
            <a:avLst/>
            <a:gdLst>
              <a:gd name="connsiteX0" fmla="*/ 430798 w 5198446"/>
              <a:gd name="connsiteY0" fmla="*/ 0 h 861598"/>
              <a:gd name="connsiteX1" fmla="*/ 735418 w 5198446"/>
              <a:gd name="connsiteY1" fmla="*/ 126178 h 861598"/>
              <a:gd name="connsiteX2" fmla="*/ 740574 w 5198446"/>
              <a:gd name="connsiteY2" fmla="*/ 132427 h 861598"/>
              <a:gd name="connsiteX3" fmla="*/ 745729 w 5198446"/>
              <a:gd name="connsiteY3" fmla="*/ 126178 h 861598"/>
              <a:gd name="connsiteX4" fmla="*/ 1050349 w 5198446"/>
              <a:gd name="connsiteY4" fmla="*/ 0 h 861598"/>
              <a:gd name="connsiteX5" fmla="*/ 1354969 w 5198446"/>
              <a:gd name="connsiteY5" fmla="*/ 126178 h 861598"/>
              <a:gd name="connsiteX6" fmla="*/ 1360124 w 5198446"/>
              <a:gd name="connsiteY6" fmla="*/ 132426 h 861598"/>
              <a:gd name="connsiteX7" fmla="*/ 1365279 w 5198446"/>
              <a:gd name="connsiteY7" fmla="*/ 126178 h 861598"/>
              <a:gd name="connsiteX8" fmla="*/ 1669899 w 5198446"/>
              <a:gd name="connsiteY8" fmla="*/ 0 h 861598"/>
              <a:gd name="connsiteX9" fmla="*/ 1974519 w 5198446"/>
              <a:gd name="connsiteY9" fmla="*/ 126178 h 861598"/>
              <a:gd name="connsiteX10" fmla="*/ 1979675 w 5198446"/>
              <a:gd name="connsiteY10" fmla="*/ 132427 h 861598"/>
              <a:gd name="connsiteX11" fmla="*/ 1984830 w 5198446"/>
              <a:gd name="connsiteY11" fmla="*/ 126178 h 861598"/>
              <a:gd name="connsiteX12" fmla="*/ 2289450 w 5198446"/>
              <a:gd name="connsiteY12" fmla="*/ 0 h 861598"/>
              <a:gd name="connsiteX13" fmla="*/ 2594070 w 5198446"/>
              <a:gd name="connsiteY13" fmla="*/ 126178 h 861598"/>
              <a:gd name="connsiteX14" fmla="*/ 2599225 w 5198446"/>
              <a:gd name="connsiteY14" fmla="*/ 132426 h 861598"/>
              <a:gd name="connsiteX15" fmla="*/ 2604380 w 5198446"/>
              <a:gd name="connsiteY15" fmla="*/ 126178 h 861598"/>
              <a:gd name="connsiteX16" fmla="*/ 2909000 w 5198446"/>
              <a:gd name="connsiteY16" fmla="*/ 0 h 861598"/>
              <a:gd name="connsiteX17" fmla="*/ 3213620 w 5198446"/>
              <a:gd name="connsiteY17" fmla="*/ 126178 h 861598"/>
              <a:gd name="connsiteX18" fmla="*/ 3218775 w 5198446"/>
              <a:gd name="connsiteY18" fmla="*/ 132426 h 861598"/>
              <a:gd name="connsiteX19" fmla="*/ 3223930 w 5198446"/>
              <a:gd name="connsiteY19" fmla="*/ 126178 h 861598"/>
              <a:gd name="connsiteX20" fmla="*/ 3528550 w 5198446"/>
              <a:gd name="connsiteY20" fmla="*/ 0 h 861598"/>
              <a:gd name="connsiteX21" fmla="*/ 3833170 w 5198446"/>
              <a:gd name="connsiteY21" fmla="*/ 126178 h 861598"/>
              <a:gd name="connsiteX22" fmla="*/ 3838325 w 5198446"/>
              <a:gd name="connsiteY22" fmla="*/ 132425 h 861598"/>
              <a:gd name="connsiteX23" fmla="*/ 3843479 w 5198446"/>
              <a:gd name="connsiteY23" fmla="*/ 126178 h 861598"/>
              <a:gd name="connsiteX24" fmla="*/ 4148099 w 5198446"/>
              <a:gd name="connsiteY24" fmla="*/ 0 h 861598"/>
              <a:gd name="connsiteX25" fmla="*/ 4452719 w 5198446"/>
              <a:gd name="connsiteY25" fmla="*/ 126178 h 861598"/>
              <a:gd name="connsiteX26" fmla="*/ 4457874 w 5198446"/>
              <a:gd name="connsiteY26" fmla="*/ 132425 h 861598"/>
              <a:gd name="connsiteX27" fmla="*/ 4463028 w 5198446"/>
              <a:gd name="connsiteY27" fmla="*/ 126178 h 861598"/>
              <a:gd name="connsiteX28" fmla="*/ 4767648 w 5198446"/>
              <a:gd name="connsiteY28" fmla="*/ 0 h 861598"/>
              <a:gd name="connsiteX29" fmla="*/ 5198446 w 5198446"/>
              <a:gd name="connsiteY29" fmla="*/ 430799 h 861598"/>
              <a:gd name="connsiteX30" fmla="*/ 4767648 w 5198446"/>
              <a:gd name="connsiteY30" fmla="*/ 861598 h 861598"/>
              <a:gd name="connsiteX31" fmla="*/ 4463028 w 5198446"/>
              <a:gd name="connsiteY31" fmla="*/ 735420 h 861598"/>
              <a:gd name="connsiteX32" fmla="*/ 4457874 w 5198446"/>
              <a:gd name="connsiteY32" fmla="*/ 729173 h 861598"/>
              <a:gd name="connsiteX33" fmla="*/ 4452719 w 5198446"/>
              <a:gd name="connsiteY33" fmla="*/ 735420 h 861598"/>
              <a:gd name="connsiteX34" fmla="*/ 4148099 w 5198446"/>
              <a:gd name="connsiteY34" fmla="*/ 861598 h 861598"/>
              <a:gd name="connsiteX35" fmla="*/ 3843479 w 5198446"/>
              <a:gd name="connsiteY35" fmla="*/ 735420 h 861598"/>
              <a:gd name="connsiteX36" fmla="*/ 3838325 w 5198446"/>
              <a:gd name="connsiteY36" fmla="*/ 729173 h 861598"/>
              <a:gd name="connsiteX37" fmla="*/ 3833170 w 5198446"/>
              <a:gd name="connsiteY37" fmla="*/ 735420 h 861598"/>
              <a:gd name="connsiteX38" fmla="*/ 3528550 w 5198446"/>
              <a:gd name="connsiteY38" fmla="*/ 861598 h 861598"/>
              <a:gd name="connsiteX39" fmla="*/ 3223930 w 5198446"/>
              <a:gd name="connsiteY39" fmla="*/ 735420 h 861598"/>
              <a:gd name="connsiteX40" fmla="*/ 3218775 w 5198446"/>
              <a:gd name="connsiteY40" fmla="*/ 729172 h 861598"/>
              <a:gd name="connsiteX41" fmla="*/ 3213620 w 5198446"/>
              <a:gd name="connsiteY41" fmla="*/ 735420 h 861598"/>
              <a:gd name="connsiteX42" fmla="*/ 2909000 w 5198446"/>
              <a:gd name="connsiteY42" fmla="*/ 861598 h 861598"/>
              <a:gd name="connsiteX43" fmla="*/ 2604380 w 5198446"/>
              <a:gd name="connsiteY43" fmla="*/ 735420 h 861598"/>
              <a:gd name="connsiteX44" fmla="*/ 2599225 w 5198446"/>
              <a:gd name="connsiteY44" fmla="*/ 729173 h 861598"/>
              <a:gd name="connsiteX45" fmla="*/ 2594070 w 5198446"/>
              <a:gd name="connsiteY45" fmla="*/ 735420 h 861598"/>
              <a:gd name="connsiteX46" fmla="*/ 2289450 w 5198446"/>
              <a:gd name="connsiteY46" fmla="*/ 861598 h 861598"/>
              <a:gd name="connsiteX47" fmla="*/ 1984830 w 5198446"/>
              <a:gd name="connsiteY47" fmla="*/ 735420 h 861598"/>
              <a:gd name="connsiteX48" fmla="*/ 1979675 w 5198446"/>
              <a:gd name="connsiteY48" fmla="*/ 729172 h 861598"/>
              <a:gd name="connsiteX49" fmla="*/ 1974519 w 5198446"/>
              <a:gd name="connsiteY49" fmla="*/ 735420 h 861598"/>
              <a:gd name="connsiteX50" fmla="*/ 1669899 w 5198446"/>
              <a:gd name="connsiteY50" fmla="*/ 861598 h 861598"/>
              <a:gd name="connsiteX51" fmla="*/ 1365279 w 5198446"/>
              <a:gd name="connsiteY51" fmla="*/ 735420 h 861598"/>
              <a:gd name="connsiteX52" fmla="*/ 1360124 w 5198446"/>
              <a:gd name="connsiteY52" fmla="*/ 729172 h 861598"/>
              <a:gd name="connsiteX53" fmla="*/ 1354969 w 5198446"/>
              <a:gd name="connsiteY53" fmla="*/ 735420 h 861598"/>
              <a:gd name="connsiteX54" fmla="*/ 1050349 w 5198446"/>
              <a:gd name="connsiteY54" fmla="*/ 861598 h 861598"/>
              <a:gd name="connsiteX55" fmla="*/ 745729 w 5198446"/>
              <a:gd name="connsiteY55" fmla="*/ 735420 h 861598"/>
              <a:gd name="connsiteX56" fmla="*/ 740574 w 5198446"/>
              <a:gd name="connsiteY56" fmla="*/ 729172 h 861598"/>
              <a:gd name="connsiteX57" fmla="*/ 735418 w 5198446"/>
              <a:gd name="connsiteY57" fmla="*/ 735420 h 861598"/>
              <a:gd name="connsiteX58" fmla="*/ 430798 w 5198446"/>
              <a:gd name="connsiteY58" fmla="*/ 861598 h 861598"/>
              <a:gd name="connsiteX59" fmla="*/ 0 w 5198446"/>
              <a:gd name="connsiteY59" fmla="*/ 430799 h 861598"/>
              <a:gd name="connsiteX60" fmla="*/ 430798 w 5198446"/>
              <a:gd name="connsiteY60"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98446" h="861598">
                <a:moveTo>
                  <a:pt x="430798" y="0"/>
                </a:moveTo>
                <a:cubicBezTo>
                  <a:pt x="549760" y="0"/>
                  <a:pt x="657459" y="48219"/>
                  <a:pt x="735418" y="126178"/>
                </a:cubicBezTo>
                <a:lnTo>
                  <a:pt x="740574" y="132427"/>
                </a:lnTo>
                <a:lnTo>
                  <a:pt x="745729" y="126178"/>
                </a:lnTo>
                <a:cubicBezTo>
                  <a:pt x="823688" y="48219"/>
                  <a:pt x="931388" y="0"/>
                  <a:pt x="1050349" y="0"/>
                </a:cubicBezTo>
                <a:cubicBezTo>
                  <a:pt x="1169311" y="0"/>
                  <a:pt x="1277010" y="48219"/>
                  <a:pt x="1354969" y="126178"/>
                </a:cubicBezTo>
                <a:lnTo>
                  <a:pt x="1360124" y="132426"/>
                </a:lnTo>
                <a:lnTo>
                  <a:pt x="1365279" y="126178"/>
                </a:lnTo>
                <a:cubicBezTo>
                  <a:pt x="1443238" y="48219"/>
                  <a:pt x="1550938" y="0"/>
                  <a:pt x="1669899" y="0"/>
                </a:cubicBezTo>
                <a:cubicBezTo>
                  <a:pt x="1788861" y="0"/>
                  <a:pt x="1896560" y="48219"/>
                  <a:pt x="1974519" y="126178"/>
                </a:cubicBezTo>
                <a:lnTo>
                  <a:pt x="1979675" y="132427"/>
                </a:lnTo>
                <a:lnTo>
                  <a:pt x="1984830" y="126178"/>
                </a:lnTo>
                <a:cubicBezTo>
                  <a:pt x="2062789" y="48219"/>
                  <a:pt x="2170489" y="0"/>
                  <a:pt x="2289450" y="0"/>
                </a:cubicBezTo>
                <a:cubicBezTo>
                  <a:pt x="2408412" y="0"/>
                  <a:pt x="2516111" y="48219"/>
                  <a:pt x="2594070" y="126178"/>
                </a:cubicBezTo>
                <a:lnTo>
                  <a:pt x="2599225" y="132426"/>
                </a:lnTo>
                <a:lnTo>
                  <a:pt x="2604380" y="126178"/>
                </a:lnTo>
                <a:cubicBezTo>
                  <a:pt x="2682339" y="48219"/>
                  <a:pt x="2790039" y="0"/>
                  <a:pt x="2909000" y="0"/>
                </a:cubicBezTo>
                <a:cubicBezTo>
                  <a:pt x="3027962"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5"/>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5005571" y="0"/>
                  <a:pt x="5198446" y="192875"/>
                  <a:pt x="5198446" y="430799"/>
                </a:cubicBezTo>
                <a:cubicBezTo>
                  <a:pt x="5198446" y="668723"/>
                  <a:pt x="5005571" y="861598"/>
                  <a:pt x="4767648" y="861598"/>
                </a:cubicBezTo>
                <a:cubicBezTo>
                  <a:pt x="4648687" y="861598"/>
                  <a:pt x="4540987" y="813380"/>
                  <a:pt x="4463028" y="735420"/>
                </a:cubicBezTo>
                <a:lnTo>
                  <a:pt x="4457874" y="729173"/>
                </a:lnTo>
                <a:lnTo>
                  <a:pt x="4452719" y="735420"/>
                </a:lnTo>
                <a:cubicBezTo>
                  <a:pt x="4374760" y="813380"/>
                  <a:pt x="4267061" y="861598"/>
                  <a:pt x="4148099" y="861598"/>
                </a:cubicBezTo>
                <a:cubicBezTo>
                  <a:pt x="4029138" y="861598"/>
                  <a:pt x="3921438" y="813380"/>
                  <a:pt x="3843479" y="735420"/>
                </a:cubicBezTo>
                <a:lnTo>
                  <a:pt x="3838325" y="729173"/>
                </a:lnTo>
                <a:lnTo>
                  <a:pt x="3833170" y="735420"/>
                </a:lnTo>
                <a:cubicBezTo>
                  <a:pt x="3755211" y="813380"/>
                  <a:pt x="3647512" y="861598"/>
                  <a:pt x="3528550" y="861598"/>
                </a:cubicBezTo>
                <a:cubicBezTo>
                  <a:pt x="3409589" y="861598"/>
                  <a:pt x="3301889" y="813380"/>
                  <a:pt x="3223930" y="735420"/>
                </a:cubicBezTo>
                <a:lnTo>
                  <a:pt x="3218775" y="729172"/>
                </a:lnTo>
                <a:lnTo>
                  <a:pt x="3213620" y="735420"/>
                </a:lnTo>
                <a:cubicBezTo>
                  <a:pt x="3135661" y="813380"/>
                  <a:pt x="3027962" y="861598"/>
                  <a:pt x="2909000" y="861598"/>
                </a:cubicBezTo>
                <a:cubicBezTo>
                  <a:pt x="2790039" y="861598"/>
                  <a:pt x="2682339" y="813380"/>
                  <a:pt x="2604380" y="735420"/>
                </a:cubicBezTo>
                <a:lnTo>
                  <a:pt x="2599225" y="729173"/>
                </a:lnTo>
                <a:lnTo>
                  <a:pt x="2594070" y="735420"/>
                </a:lnTo>
                <a:cubicBezTo>
                  <a:pt x="2516111" y="813380"/>
                  <a:pt x="2408412" y="861598"/>
                  <a:pt x="2289450" y="861598"/>
                </a:cubicBezTo>
                <a:cubicBezTo>
                  <a:pt x="2170489" y="861598"/>
                  <a:pt x="2062789" y="813380"/>
                  <a:pt x="1984830" y="735420"/>
                </a:cubicBezTo>
                <a:lnTo>
                  <a:pt x="1979675" y="729172"/>
                </a:lnTo>
                <a:lnTo>
                  <a:pt x="1974519" y="735420"/>
                </a:lnTo>
                <a:cubicBezTo>
                  <a:pt x="1896560" y="813380"/>
                  <a:pt x="1788861" y="861598"/>
                  <a:pt x="1669899" y="861598"/>
                </a:cubicBezTo>
                <a:cubicBezTo>
                  <a:pt x="1550938" y="861598"/>
                  <a:pt x="1443238" y="813380"/>
                  <a:pt x="1365279" y="735420"/>
                </a:cubicBezTo>
                <a:lnTo>
                  <a:pt x="1360124" y="729172"/>
                </a:lnTo>
                <a:lnTo>
                  <a:pt x="1354969" y="735420"/>
                </a:lnTo>
                <a:cubicBezTo>
                  <a:pt x="1277010" y="813380"/>
                  <a:pt x="1169311" y="861598"/>
                  <a:pt x="1050349" y="861598"/>
                </a:cubicBezTo>
                <a:cubicBezTo>
                  <a:pt x="931388" y="861598"/>
                  <a:pt x="823688" y="813380"/>
                  <a:pt x="745729" y="735420"/>
                </a:cubicBezTo>
                <a:lnTo>
                  <a:pt x="740574" y="729172"/>
                </a:lnTo>
                <a:lnTo>
                  <a:pt x="735418" y="735420"/>
                </a:lnTo>
                <a:cubicBezTo>
                  <a:pt x="657459" y="813380"/>
                  <a:pt x="549760" y="861598"/>
                  <a:pt x="430798" y="861598"/>
                </a:cubicBezTo>
                <a:cubicBezTo>
                  <a:pt x="192875" y="861598"/>
                  <a:pt x="0" y="668723"/>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0" name="对话气泡: 椭圆形 29">
            <a:extLst>
              <a:ext uri="{FF2B5EF4-FFF2-40B4-BE49-F238E27FC236}">
                <a16:creationId xmlns:a16="http://schemas.microsoft.com/office/drawing/2014/main" id="{B1CAE68D-366E-4928-A3A6-961C38AE29F5}"/>
              </a:ext>
            </a:extLst>
          </p:cNvPr>
          <p:cNvSpPr/>
          <p:nvPr/>
        </p:nvSpPr>
        <p:spPr>
          <a:xfrm flipH="1">
            <a:off x="7019185" y="1082605"/>
            <a:ext cx="3896400" cy="3025686"/>
          </a:xfrm>
          <a:prstGeom prst="wedgeEllipseCallout">
            <a:avLst/>
          </a:prstGeom>
          <a:solidFill>
            <a:schemeClr val="bg1"/>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42">
            <a:extLst>
              <a:ext uri="{FF2B5EF4-FFF2-40B4-BE49-F238E27FC236}">
                <a16:creationId xmlns:a16="http://schemas.microsoft.com/office/drawing/2014/main" id="{39D57E9E-3C54-4200-BEA6-6E57D7503EF8}"/>
              </a:ext>
            </a:extLst>
          </p:cNvPr>
          <p:cNvSpPr/>
          <p:nvPr/>
        </p:nvSpPr>
        <p:spPr>
          <a:xfrm>
            <a:off x="6336687" y="4405764"/>
            <a:ext cx="5631714" cy="2201680"/>
          </a:xfrm>
          <a:custGeom>
            <a:avLst/>
            <a:gdLst>
              <a:gd name="connsiteX0" fmla="*/ 430798 w 5198446"/>
              <a:gd name="connsiteY0" fmla="*/ 0 h 861598"/>
              <a:gd name="connsiteX1" fmla="*/ 735418 w 5198446"/>
              <a:gd name="connsiteY1" fmla="*/ 126178 h 861598"/>
              <a:gd name="connsiteX2" fmla="*/ 740574 w 5198446"/>
              <a:gd name="connsiteY2" fmla="*/ 132427 h 861598"/>
              <a:gd name="connsiteX3" fmla="*/ 745729 w 5198446"/>
              <a:gd name="connsiteY3" fmla="*/ 126178 h 861598"/>
              <a:gd name="connsiteX4" fmla="*/ 1050349 w 5198446"/>
              <a:gd name="connsiteY4" fmla="*/ 0 h 861598"/>
              <a:gd name="connsiteX5" fmla="*/ 1354969 w 5198446"/>
              <a:gd name="connsiteY5" fmla="*/ 126178 h 861598"/>
              <a:gd name="connsiteX6" fmla="*/ 1360124 w 5198446"/>
              <a:gd name="connsiteY6" fmla="*/ 132426 h 861598"/>
              <a:gd name="connsiteX7" fmla="*/ 1365279 w 5198446"/>
              <a:gd name="connsiteY7" fmla="*/ 126178 h 861598"/>
              <a:gd name="connsiteX8" fmla="*/ 1669899 w 5198446"/>
              <a:gd name="connsiteY8" fmla="*/ 0 h 861598"/>
              <a:gd name="connsiteX9" fmla="*/ 1974519 w 5198446"/>
              <a:gd name="connsiteY9" fmla="*/ 126178 h 861598"/>
              <a:gd name="connsiteX10" fmla="*/ 1979675 w 5198446"/>
              <a:gd name="connsiteY10" fmla="*/ 132427 h 861598"/>
              <a:gd name="connsiteX11" fmla="*/ 1984830 w 5198446"/>
              <a:gd name="connsiteY11" fmla="*/ 126178 h 861598"/>
              <a:gd name="connsiteX12" fmla="*/ 2289450 w 5198446"/>
              <a:gd name="connsiteY12" fmla="*/ 0 h 861598"/>
              <a:gd name="connsiteX13" fmla="*/ 2594070 w 5198446"/>
              <a:gd name="connsiteY13" fmla="*/ 126178 h 861598"/>
              <a:gd name="connsiteX14" fmla="*/ 2599225 w 5198446"/>
              <a:gd name="connsiteY14" fmla="*/ 132426 h 861598"/>
              <a:gd name="connsiteX15" fmla="*/ 2604380 w 5198446"/>
              <a:gd name="connsiteY15" fmla="*/ 126178 h 861598"/>
              <a:gd name="connsiteX16" fmla="*/ 2909000 w 5198446"/>
              <a:gd name="connsiteY16" fmla="*/ 0 h 861598"/>
              <a:gd name="connsiteX17" fmla="*/ 3213620 w 5198446"/>
              <a:gd name="connsiteY17" fmla="*/ 126178 h 861598"/>
              <a:gd name="connsiteX18" fmla="*/ 3218775 w 5198446"/>
              <a:gd name="connsiteY18" fmla="*/ 132426 h 861598"/>
              <a:gd name="connsiteX19" fmla="*/ 3223930 w 5198446"/>
              <a:gd name="connsiteY19" fmla="*/ 126178 h 861598"/>
              <a:gd name="connsiteX20" fmla="*/ 3528550 w 5198446"/>
              <a:gd name="connsiteY20" fmla="*/ 0 h 861598"/>
              <a:gd name="connsiteX21" fmla="*/ 3833170 w 5198446"/>
              <a:gd name="connsiteY21" fmla="*/ 126178 h 861598"/>
              <a:gd name="connsiteX22" fmla="*/ 3838325 w 5198446"/>
              <a:gd name="connsiteY22" fmla="*/ 132425 h 861598"/>
              <a:gd name="connsiteX23" fmla="*/ 3843479 w 5198446"/>
              <a:gd name="connsiteY23" fmla="*/ 126178 h 861598"/>
              <a:gd name="connsiteX24" fmla="*/ 4148099 w 5198446"/>
              <a:gd name="connsiteY24" fmla="*/ 0 h 861598"/>
              <a:gd name="connsiteX25" fmla="*/ 4452719 w 5198446"/>
              <a:gd name="connsiteY25" fmla="*/ 126178 h 861598"/>
              <a:gd name="connsiteX26" fmla="*/ 4457873 w 5198446"/>
              <a:gd name="connsiteY26" fmla="*/ 132425 h 861598"/>
              <a:gd name="connsiteX27" fmla="*/ 4463028 w 5198446"/>
              <a:gd name="connsiteY27" fmla="*/ 126178 h 861598"/>
              <a:gd name="connsiteX28" fmla="*/ 4767648 w 5198446"/>
              <a:gd name="connsiteY28" fmla="*/ 0 h 861598"/>
              <a:gd name="connsiteX29" fmla="*/ 5198446 w 5198446"/>
              <a:gd name="connsiteY29" fmla="*/ 430799 h 861598"/>
              <a:gd name="connsiteX30" fmla="*/ 4767648 w 5198446"/>
              <a:gd name="connsiteY30" fmla="*/ 861598 h 861598"/>
              <a:gd name="connsiteX31" fmla="*/ 4463028 w 5198446"/>
              <a:gd name="connsiteY31" fmla="*/ 735420 h 861598"/>
              <a:gd name="connsiteX32" fmla="*/ 4457873 w 5198446"/>
              <a:gd name="connsiteY32" fmla="*/ 729173 h 861598"/>
              <a:gd name="connsiteX33" fmla="*/ 4452719 w 5198446"/>
              <a:gd name="connsiteY33" fmla="*/ 735420 h 861598"/>
              <a:gd name="connsiteX34" fmla="*/ 4148099 w 5198446"/>
              <a:gd name="connsiteY34" fmla="*/ 861598 h 861598"/>
              <a:gd name="connsiteX35" fmla="*/ 3843479 w 5198446"/>
              <a:gd name="connsiteY35" fmla="*/ 735420 h 861598"/>
              <a:gd name="connsiteX36" fmla="*/ 3838325 w 5198446"/>
              <a:gd name="connsiteY36" fmla="*/ 729173 h 861598"/>
              <a:gd name="connsiteX37" fmla="*/ 3833170 w 5198446"/>
              <a:gd name="connsiteY37" fmla="*/ 735420 h 861598"/>
              <a:gd name="connsiteX38" fmla="*/ 3528550 w 5198446"/>
              <a:gd name="connsiteY38" fmla="*/ 861598 h 861598"/>
              <a:gd name="connsiteX39" fmla="*/ 3223930 w 5198446"/>
              <a:gd name="connsiteY39" fmla="*/ 735420 h 861598"/>
              <a:gd name="connsiteX40" fmla="*/ 3218775 w 5198446"/>
              <a:gd name="connsiteY40" fmla="*/ 729172 h 861598"/>
              <a:gd name="connsiteX41" fmla="*/ 3213620 w 5198446"/>
              <a:gd name="connsiteY41" fmla="*/ 735420 h 861598"/>
              <a:gd name="connsiteX42" fmla="*/ 2909000 w 5198446"/>
              <a:gd name="connsiteY42" fmla="*/ 861598 h 861598"/>
              <a:gd name="connsiteX43" fmla="*/ 2604380 w 5198446"/>
              <a:gd name="connsiteY43" fmla="*/ 735420 h 861598"/>
              <a:gd name="connsiteX44" fmla="*/ 2599225 w 5198446"/>
              <a:gd name="connsiteY44" fmla="*/ 729172 h 861598"/>
              <a:gd name="connsiteX45" fmla="*/ 2594070 w 5198446"/>
              <a:gd name="connsiteY45" fmla="*/ 735420 h 861598"/>
              <a:gd name="connsiteX46" fmla="*/ 2289450 w 5198446"/>
              <a:gd name="connsiteY46" fmla="*/ 861598 h 861598"/>
              <a:gd name="connsiteX47" fmla="*/ 1984830 w 5198446"/>
              <a:gd name="connsiteY47" fmla="*/ 735420 h 861598"/>
              <a:gd name="connsiteX48" fmla="*/ 1979675 w 5198446"/>
              <a:gd name="connsiteY48" fmla="*/ 729172 h 861598"/>
              <a:gd name="connsiteX49" fmla="*/ 1974519 w 5198446"/>
              <a:gd name="connsiteY49" fmla="*/ 735420 h 861598"/>
              <a:gd name="connsiteX50" fmla="*/ 1669899 w 5198446"/>
              <a:gd name="connsiteY50" fmla="*/ 861598 h 861598"/>
              <a:gd name="connsiteX51" fmla="*/ 1365279 w 5198446"/>
              <a:gd name="connsiteY51" fmla="*/ 735420 h 861598"/>
              <a:gd name="connsiteX52" fmla="*/ 1360124 w 5198446"/>
              <a:gd name="connsiteY52" fmla="*/ 729172 h 861598"/>
              <a:gd name="connsiteX53" fmla="*/ 1354969 w 5198446"/>
              <a:gd name="connsiteY53" fmla="*/ 735420 h 861598"/>
              <a:gd name="connsiteX54" fmla="*/ 1050349 w 5198446"/>
              <a:gd name="connsiteY54" fmla="*/ 861598 h 861598"/>
              <a:gd name="connsiteX55" fmla="*/ 745729 w 5198446"/>
              <a:gd name="connsiteY55" fmla="*/ 735420 h 861598"/>
              <a:gd name="connsiteX56" fmla="*/ 740574 w 5198446"/>
              <a:gd name="connsiteY56" fmla="*/ 729172 h 861598"/>
              <a:gd name="connsiteX57" fmla="*/ 735418 w 5198446"/>
              <a:gd name="connsiteY57" fmla="*/ 735420 h 861598"/>
              <a:gd name="connsiteX58" fmla="*/ 430798 w 5198446"/>
              <a:gd name="connsiteY58" fmla="*/ 861598 h 861598"/>
              <a:gd name="connsiteX59" fmla="*/ 0 w 5198446"/>
              <a:gd name="connsiteY59" fmla="*/ 430799 h 861598"/>
              <a:gd name="connsiteX60" fmla="*/ 430798 w 5198446"/>
              <a:gd name="connsiteY60"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98446" h="861598">
                <a:moveTo>
                  <a:pt x="430798" y="0"/>
                </a:moveTo>
                <a:cubicBezTo>
                  <a:pt x="549760" y="0"/>
                  <a:pt x="657459" y="48219"/>
                  <a:pt x="735418" y="126178"/>
                </a:cubicBezTo>
                <a:lnTo>
                  <a:pt x="740574" y="132427"/>
                </a:lnTo>
                <a:lnTo>
                  <a:pt x="745729" y="126178"/>
                </a:lnTo>
                <a:cubicBezTo>
                  <a:pt x="823688" y="48219"/>
                  <a:pt x="931388" y="0"/>
                  <a:pt x="1050349" y="0"/>
                </a:cubicBezTo>
                <a:cubicBezTo>
                  <a:pt x="1169311" y="0"/>
                  <a:pt x="1277010" y="48219"/>
                  <a:pt x="1354969" y="126178"/>
                </a:cubicBezTo>
                <a:lnTo>
                  <a:pt x="1360124" y="132426"/>
                </a:lnTo>
                <a:lnTo>
                  <a:pt x="1365279" y="126178"/>
                </a:lnTo>
                <a:cubicBezTo>
                  <a:pt x="1443238" y="48219"/>
                  <a:pt x="1550938" y="0"/>
                  <a:pt x="1669899" y="0"/>
                </a:cubicBezTo>
                <a:cubicBezTo>
                  <a:pt x="1788861" y="0"/>
                  <a:pt x="1896560" y="48219"/>
                  <a:pt x="1974519" y="126178"/>
                </a:cubicBezTo>
                <a:lnTo>
                  <a:pt x="1979675" y="132427"/>
                </a:lnTo>
                <a:lnTo>
                  <a:pt x="1984830" y="126178"/>
                </a:lnTo>
                <a:cubicBezTo>
                  <a:pt x="2062789" y="48219"/>
                  <a:pt x="2170488" y="0"/>
                  <a:pt x="2289450" y="0"/>
                </a:cubicBezTo>
                <a:cubicBezTo>
                  <a:pt x="2408411" y="0"/>
                  <a:pt x="2516111" y="48219"/>
                  <a:pt x="2594070"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5"/>
                </a:lnTo>
                <a:lnTo>
                  <a:pt x="3843479" y="126178"/>
                </a:lnTo>
                <a:cubicBezTo>
                  <a:pt x="3921438" y="48219"/>
                  <a:pt x="4029138" y="0"/>
                  <a:pt x="4148099" y="0"/>
                </a:cubicBezTo>
                <a:cubicBezTo>
                  <a:pt x="4267061" y="0"/>
                  <a:pt x="4374760" y="48219"/>
                  <a:pt x="4452719" y="126178"/>
                </a:cubicBezTo>
                <a:lnTo>
                  <a:pt x="4457873" y="132425"/>
                </a:lnTo>
                <a:lnTo>
                  <a:pt x="4463028" y="126178"/>
                </a:lnTo>
                <a:cubicBezTo>
                  <a:pt x="4540987" y="48219"/>
                  <a:pt x="4648687" y="0"/>
                  <a:pt x="4767648" y="0"/>
                </a:cubicBezTo>
                <a:cubicBezTo>
                  <a:pt x="5005571" y="0"/>
                  <a:pt x="5198446" y="192875"/>
                  <a:pt x="5198446" y="430799"/>
                </a:cubicBezTo>
                <a:cubicBezTo>
                  <a:pt x="5198446" y="668723"/>
                  <a:pt x="5005571" y="861598"/>
                  <a:pt x="4767648" y="861598"/>
                </a:cubicBezTo>
                <a:cubicBezTo>
                  <a:pt x="4648687" y="861598"/>
                  <a:pt x="4540987" y="813380"/>
                  <a:pt x="4463028" y="735420"/>
                </a:cubicBezTo>
                <a:lnTo>
                  <a:pt x="4457873" y="729173"/>
                </a:lnTo>
                <a:lnTo>
                  <a:pt x="4452719" y="735420"/>
                </a:lnTo>
                <a:cubicBezTo>
                  <a:pt x="4374760" y="813380"/>
                  <a:pt x="4267061" y="861598"/>
                  <a:pt x="4148099" y="861598"/>
                </a:cubicBezTo>
                <a:cubicBezTo>
                  <a:pt x="4029138" y="861598"/>
                  <a:pt x="3921438" y="813380"/>
                  <a:pt x="3843479" y="735420"/>
                </a:cubicBezTo>
                <a:lnTo>
                  <a:pt x="3838325" y="729173"/>
                </a:lnTo>
                <a:lnTo>
                  <a:pt x="3833170" y="735420"/>
                </a:lnTo>
                <a:cubicBezTo>
                  <a:pt x="3755211" y="813380"/>
                  <a:pt x="3647512" y="861598"/>
                  <a:pt x="3528550" y="861598"/>
                </a:cubicBezTo>
                <a:cubicBezTo>
                  <a:pt x="3409589" y="861598"/>
                  <a:pt x="3301889" y="813380"/>
                  <a:pt x="3223930" y="735420"/>
                </a:cubicBezTo>
                <a:lnTo>
                  <a:pt x="3218775" y="729172"/>
                </a:lnTo>
                <a:lnTo>
                  <a:pt x="3213620" y="735420"/>
                </a:lnTo>
                <a:cubicBezTo>
                  <a:pt x="3135661" y="813380"/>
                  <a:pt x="3027961" y="861598"/>
                  <a:pt x="2909000" y="861598"/>
                </a:cubicBezTo>
                <a:cubicBezTo>
                  <a:pt x="2790039" y="861598"/>
                  <a:pt x="2682339" y="813380"/>
                  <a:pt x="2604380" y="735420"/>
                </a:cubicBezTo>
                <a:lnTo>
                  <a:pt x="2599225" y="729172"/>
                </a:lnTo>
                <a:lnTo>
                  <a:pt x="2594070" y="735420"/>
                </a:lnTo>
                <a:cubicBezTo>
                  <a:pt x="2516111" y="813380"/>
                  <a:pt x="2408411" y="861598"/>
                  <a:pt x="2289450" y="861598"/>
                </a:cubicBezTo>
                <a:cubicBezTo>
                  <a:pt x="2170488" y="861598"/>
                  <a:pt x="2062789" y="813380"/>
                  <a:pt x="1984830" y="735420"/>
                </a:cubicBezTo>
                <a:lnTo>
                  <a:pt x="1979675" y="729172"/>
                </a:lnTo>
                <a:lnTo>
                  <a:pt x="1974519" y="735420"/>
                </a:lnTo>
                <a:cubicBezTo>
                  <a:pt x="1896560" y="813380"/>
                  <a:pt x="1788861" y="861598"/>
                  <a:pt x="1669899" y="861598"/>
                </a:cubicBezTo>
                <a:cubicBezTo>
                  <a:pt x="1550938" y="861598"/>
                  <a:pt x="1443238" y="813380"/>
                  <a:pt x="1365279" y="735420"/>
                </a:cubicBezTo>
                <a:lnTo>
                  <a:pt x="1360124" y="729172"/>
                </a:lnTo>
                <a:lnTo>
                  <a:pt x="1354969" y="735420"/>
                </a:lnTo>
                <a:cubicBezTo>
                  <a:pt x="1277010" y="813380"/>
                  <a:pt x="1169311" y="861598"/>
                  <a:pt x="1050349" y="861598"/>
                </a:cubicBezTo>
                <a:cubicBezTo>
                  <a:pt x="931388" y="861598"/>
                  <a:pt x="823688" y="813380"/>
                  <a:pt x="745729" y="735420"/>
                </a:cubicBezTo>
                <a:lnTo>
                  <a:pt x="740574" y="729172"/>
                </a:lnTo>
                <a:lnTo>
                  <a:pt x="735418" y="735420"/>
                </a:lnTo>
                <a:cubicBezTo>
                  <a:pt x="657459" y="813380"/>
                  <a:pt x="549760" y="861598"/>
                  <a:pt x="430798" y="861598"/>
                </a:cubicBezTo>
                <a:cubicBezTo>
                  <a:pt x="192875" y="861598"/>
                  <a:pt x="0" y="668723"/>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TextBox 1">
            <a:extLst>
              <a:ext uri="{FF2B5EF4-FFF2-40B4-BE49-F238E27FC236}">
                <a16:creationId xmlns:a16="http://schemas.microsoft.com/office/drawing/2014/main" id="{3A857964-50A0-4ADE-BB20-F0F2D3723C68}"/>
              </a:ext>
            </a:extLst>
          </p:cNvPr>
          <p:cNvSpPr txBox="1"/>
          <p:nvPr/>
        </p:nvSpPr>
        <p:spPr>
          <a:xfrm>
            <a:off x="1082343" y="4545341"/>
            <a:ext cx="4837645" cy="2062103"/>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Mộc nhĩ</a:t>
            </a:r>
          </a:p>
          <a:p>
            <a:r>
              <a:rPr lang="en-US" sz="3200" b="1">
                <a:solidFill>
                  <a:schemeClr val="accent2"/>
                </a:solidFill>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Nấm giống hình cái tai, màu nâu đen, ăn được.</a:t>
            </a:r>
          </a:p>
          <a:p>
            <a:endParaRPr lang="en-US" sz="3200" b="1" i="1" u="sng" dirty="0">
              <a:solidFill>
                <a:schemeClr val="accent2"/>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0492D07-6A51-41FB-B1DF-8579051EF189}"/>
              </a:ext>
            </a:extLst>
          </p:cNvPr>
          <p:cNvSpPr txBox="1"/>
          <p:nvPr/>
        </p:nvSpPr>
        <p:spPr>
          <a:xfrm>
            <a:off x="6336687" y="4512453"/>
            <a:ext cx="5660767" cy="2062103"/>
          </a:xfrm>
          <a:prstGeom prst="rect">
            <a:avLst/>
          </a:prstGeom>
          <a:noFill/>
        </p:spPr>
        <p:txBody>
          <a:bodyPr wrap="square" rtlCol="0">
            <a:spAutoFit/>
          </a:bodyPr>
          <a:lstStyle/>
          <a:p>
            <a:pPr algn="ctr"/>
            <a:r>
              <a:rPr lang="vi-VN" sz="3200" b="1">
                <a:solidFill>
                  <a:srgbClr val="FF0000"/>
                </a:solidFill>
                <a:latin typeface="Calibri" panose="020F0502020204030204" pitchFamily="34" charset="0"/>
                <a:cs typeface="Calibri" panose="020F0502020204030204" pitchFamily="34" charset="0"/>
              </a:rPr>
              <a:t>Thơm tho</a:t>
            </a:r>
            <a:endParaRPr lang="en-US" sz="3200" b="1">
              <a:solidFill>
                <a:srgbClr val="FF0000"/>
              </a:solidFill>
              <a:latin typeface="Calibri" panose="020F0502020204030204" pitchFamily="34" charset="0"/>
              <a:cs typeface="Calibri" panose="020F0502020204030204" pitchFamily="34" charset="0"/>
            </a:endParaRPr>
          </a:p>
          <a:p>
            <a:pPr algn="ctr"/>
            <a:r>
              <a:rPr lang="vi-VN" sz="3200" b="1">
                <a:latin typeface="Calibri" panose="020F0502020204030204" pitchFamily="34" charset="0"/>
                <a:cs typeface="Calibri" panose="020F0502020204030204" pitchFamily="34" charset="0"/>
              </a:rPr>
              <a:t>Thơm gây cảm giác nhẹ nhàng dễ chịu</a:t>
            </a:r>
          </a:p>
          <a:p>
            <a:pPr algn="ctr"/>
            <a:endParaRPr lang="vi-VN" sz="3200" b="1" dirty="0" err="1">
              <a:solidFill>
                <a:srgbClr val="FF0000"/>
              </a:solidFill>
              <a:latin typeface="Calibri" panose="020F0502020204030204" pitchFamily="34" charset="0"/>
              <a:cs typeface="Calibri" panose="020F0502020204030204" pitchFamily="34" charset="0"/>
            </a:endParaRPr>
          </a:p>
        </p:txBody>
      </p:sp>
      <p:pic>
        <p:nvPicPr>
          <p:cNvPr id="3" name="Picture 4" descr="Mộc Nhĩ Đen | Từ Điển Dược Liệu &amp; Cây Thuốc">
            <a:extLst>
              <a:ext uri="{FF2B5EF4-FFF2-40B4-BE49-F238E27FC236}">
                <a16:creationId xmlns:a16="http://schemas.microsoft.com/office/drawing/2014/main" id="{F0E78165-13A2-681C-D1BB-ACAE161345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057" y="1297379"/>
            <a:ext cx="3197431" cy="2579879"/>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Vì sao hoa lại có mùi hương? | Báo Dân trí">
            <a:extLst>
              <a:ext uri="{FF2B5EF4-FFF2-40B4-BE49-F238E27FC236}">
                <a16:creationId xmlns:a16="http://schemas.microsoft.com/office/drawing/2014/main" id="{5F842F9C-8D3C-5DBA-D960-EDE5DD4CC7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9234" y="1297379"/>
            <a:ext cx="3339799" cy="2579879"/>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582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Left)">
                                      <p:cBhvr>
                                        <p:cTn id="7" dur="500"/>
                                        <p:tgtEl>
                                          <p:spTgt spid="4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strips(downLeft)">
                                      <p:cBhvr>
                                        <p:cTn id="16" dur="500"/>
                                        <p:tgtEl>
                                          <p:spTgt spid="43"/>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对话气泡: 椭圆形 28">
            <a:extLst>
              <a:ext uri="{FF2B5EF4-FFF2-40B4-BE49-F238E27FC236}">
                <a16:creationId xmlns:a16="http://schemas.microsoft.com/office/drawing/2014/main" id="{3156A860-FBB9-4E1C-9BFA-32587B0B26B9}"/>
              </a:ext>
            </a:extLst>
          </p:cNvPr>
          <p:cNvSpPr/>
          <p:nvPr/>
        </p:nvSpPr>
        <p:spPr>
          <a:xfrm>
            <a:off x="1552966" y="1082605"/>
            <a:ext cx="3896400" cy="3025686"/>
          </a:xfrm>
          <a:prstGeom prst="wedgeEllipseCallou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2" name="任意多边形: 形状 41">
            <a:extLst>
              <a:ext uri="{FF2B5EF4-FFF2-40B4-BE49-F238E27FC236}">
                <a16:creationId xmlns:a16="http://schemas.microsoft.com/office/drawing/2014/main" id="{32C670E8-4F00-42A6-A3AC-33E2819FD953}"/>
              </a:ext>
            </a:extLst>
          </p:cNvPr>
          <p:cNvSpPr/>
          <p:nvPr/>
        </p:nvSpPr>
        <p:spPr>
          <a:xfrm>
            <a:off x="870468" y="4405764"/>
            <a:ext cx="5198446" cy="2201680"/>
          </a:xfrm>
          <a:custGeom>
            <a:avLst/>
            <a:gdLst>
              <a:gd name="connsiteX0" fmla="*/ 430798 w 5198446"/>
              <a:gd name="connsiteY0" fmla="*/ 0 h 861598"/>
              <a:gd name="connsiteX1" fmla="*/ 735418 w 5198446"/>
              <a:gd name="connsiteY1" fmla="*/ 126178 h 861598"/>
              <a:gd name="connsiteX2" fmla="*/ 740574 w 5198446"/>
              <a:gd name="connsiteY2" fmla="*/ 132427 h 861598"/>
              <a:gd name="connsiteX3" fmla="*/ 745729 w 5198446"/>
              <a:gd name="connsiteY3" fmla="*/ 126178 h 861598"/>
              <a:gd name="connsiteX4" fmla="*/ 1050349 w 5198446"/>
              <a:gd name="connsiteY4" fmla="*/ 0 h 861598"/>
              <a:gd name="connsiteX5" fmla="*/ 1354969 w 5198446"/>
              <a:gd name="connsiteY5" fmla="*/ 126178 h 861598"/>
              <a:gd name="connsiteX6" fmla="*/ 1360124 w 5198446"/>
              <a:gd name="connsiteY6" fmla="*/ 132426 h 861598"/>
              <a:gd name="connsiteX7" fmla="*/ 1365279 w 5198446"/>
              <a:gd name="connsiteY7" fmla="*/ 126178 h 861598"/>
              <a:gd name="connsiteX8" fmla="*/ 1669899 w 5198446"/>
              <a:gd name="connsiteY8" fmla="*/ 0 h 861598"/>
              <a:gd name="connsiteX9" fmla="*/ 1974519 w 5198446"/>
              <a:gd name="connsiteY9" fmla="*/ 126178 h 861598"/>
              <a:gd name="connsiteX10" fmla="*/ 1979675 w 5198446"/>
              <a:gd name="connsiteY10" fmla="*/ 132427 h 861598"/>
              <a:gd name="connsiteX11" fmla="*/ 1984830 w 5198446"/>
              <a:gd name="connsiteY11" fmla="*/ 126178 h 861598"/>
              <a:gd name="connsiteX12" fmla="*/ 2289450 w 5198446"/>
              <a:gd name="connsiteY12" fmla="*/ 0 h 861598"/>
              <a:gd name="connsiteX13" fmla="*/ 2594070 w 5198446"/>
              <a:gd name="connsiteY13" fmla="*/ 126178 h 861598"/>
              <a:gd name="connsiteX14" fmla="*/ 2599225 w 5198446"/>
              <a:gd name="connsiteY14" fmla="*/ 132426 h 861598"/>
              <a:gd name="connsiteX15" fmla="*/ 2604380 w 5198446"/>
              <a:gd name="connsiteY15" fmla="*/ 126178 h 861598"/>
              <a:gd name="connsiteX16" fmla="*/ 2909000 w 5198446"/>
              <a:gd name="connsiteY16" fmla="*/ 0 h 861598"/>
              <a:gd name="connsiteX17" fmla="*/ 3213620 w 5198446"/>
              <a:gd name="connsiteY17" fmla="*/ 126178 h 861598"/>
              <a:gd name="connsiteX18" fmla="*/ 3218775 w 5198446"/>
              <a:gd name="connsiteY18" fmla="*/ 132426 h 861598"/>
              <a:gd name="connsiteX19" fmla="*/ 3223930 w 5198446"/>
              <a:gd name="connsiteY19" fmla="*/ 126178 h 861598"/>
              <a:gd name="connsiteX20" fmla="*/ 3528550 w 5198446"/>
              <a:gd name="connsiteY20" fmla="*/ 0 h 861598"/>
              <a:gd name="connsiteX21" fmla="*/ 3833170 w 5198446"/>
              <a:gd name="connsiteY21" fmla="*/ 126178 h 861598"/>
              <a:gd name="connsiteX22" fmla="*/ 3838325 w 5198446"/>
              <a:gd name="connsiteY22" fmla="*/ 132425 h 861598"/>
              <a:gd name="connsiteX23" fmla="*/ 3843479 w 5198446"/>
              <a:gd name="connsiteY23" fmla="*/ 126178 h 861598"/>
              <a:gd name="connsiteX24" fmla="*/ 4148099 w 5198446"/>
              <a:gd name="connsiteY24" fmla="*/ 0 h 861598"/>
              <a:gd name="connsiteX25" fmla="*/ 4452719 w 5198446"/>
              <a:gd name="connsiteY25" fmla="*/ 126178 h 861598"/>
              <a:gd name="connsiteX26" fmla="*/ 4457874 w 5198446"/>
              <a:gd name="connsiteY26" fmla="*/ 132425 h 861598"/>
              <a:gd name="connsiteX27" fmla="*/ 4463028 w 5198446"/>
              <a:gd name="connsiteY27" fmla="*/ 126178 h 861598"/>
              <a:gd name="connsiteX28" fmla="*/ 4767648 w 5198446"/>
              <a:gd name="connsiteY28" fmla="*/ 0 h 861598"/>
              <a:gd name="connsiteX29" fmla="*/ 5198446 w 5198446"/>
              <a:gd name="connsiteY29" fmla="*/ 430799 h 861598"/>
              <a:gd name="connsiteX30" fmla="*/ 4767648 w 5198446"/>
              <a:gd name="connsiteY30" fmla="*/ 861598 h 861598"/>
              <a:gd name="connsiteX31" fmla="*/ 4463028 w 5198446"/>
              <a:gd name="connsiteY31" fmla="*/ 735420 h 861598"/>
              <a:gd name="connsiteX32" fmla="*/ 4457874 w 5198446"/>
              <a:gd name="connsiteY32" fmla="*/ 729173 h 861598"/>
              <a:gd name="connsiteX33" fmla="*/ 4452719 w 5198446"/>
              <a:gd name="connsiteY33" fmla="*/ 735420 h 861598"/>
              <a:gd name="connsiteX34" fmla="*/ 4148099 w 5198446"/>
              <a:gd name="connsiteY34" fmla="*/ 861598 h 861598"/>
              <a:gd name="connsiteX35" fmla="*/ 3843479 w 5198446"/>
              <a:gd name="connsiteY35" fmla="*/ 735420 h 861598"/>
              <a:gd name="connsiteX36" fmla="*/ 3838325 w 5198446"/>
              <a:gd name="connsiteY36" fmla="*/ 729173 h 861598"/>
              <a:gd name="connsiteX37" fmla="*/ 3833170 w 5198446"/>
              <a:gd name="connsiteY37" fmla="*/ 735420 h 861598"/>
              <a:gd name="connsiteX38" fmla="*/ 3528550 w 5198446"/>
              <a:gd name="connsiteY38" fmla="*/ 861598 h 861598"/>
              <a:gd name="connsiteX39" fmla="*/ 3223930 w 5198446"/>
              <a:gd name="connsiteY39" fmla="*/ 735420 h 861598"/>
              <a:gd name="connsiteX40" fmla="*/ 3218775 w 5198446"/>
              <a:gd name="connsiteY40" fmla="*/ 729172 h 861598"/>
              <a:gd name="connsiteX41" fmla="*/ 3213620 w 5198446"/>
              <a:gd name="connsiteY41" fmla="*/ 735420 h 861598"/>
              <a:gd name="connsiteX42" fmla="*/ 2909000 w 5198446"/>
              <a:gd name="connsiteY42" fmla="*/ 861598 h 861598"/>
              <a:gd name="connsiteX43" fmla="*/ 2604380 w 5198446"/>
              <a:gd name="connsiteY43" fmla="*/ 735420 h 861598"/>
              <a:gd name="connsiteX44" fmla="*/ 2599225 w 5198446"/>
              <a:gd name="connsiteY44" fmla="*/ 729173 h 861598"/>
              <a:gd name="connsiteX45" fmla="*/ 2594070 w 5198446"/>
              <a:gd name="connsiteY45" fmla="*/ 735420 h 861598"/>
              <a:gd name="connsiteX46" fmla="*/ 2289450 w 5198446"/>
              <a:gd name="connsiteY46" fmla="*/ 861598 h 861598"/>
              <a:gd name="connsiteX47" fmla="*/ 1984830 w 5198446"/>
              <a:gd name="connsiteY47" fmla="*/ 735420 h 861598"/>
              <a:gd name="connsiteX48" fmla="*/ 1979675 w 5198446"/>
              <a:gd name="connsiteY48" fmla="*/ 729172 h 861598"/>
              <a:gd name="connsiteX49" fmla="*/ 1974519 w 5198446"/>
              <a:gd name="connsiteY49" fmla="*/ 735420 h 861598"/>
              <a:gd name="connsiteX50" fmla="*/ 1669899 w 5198446"/>
              <a:gd name="connsiteY50" fmla="*/ 861598 h 861598"/>
              <a:gd name="connsiteX51" fmla="*/ 1365279 w 5198446"/>
              <a:gd name="connsiteY51" fmla="*/ 735420 h 861598"/>
              <a:gd name="connsiteX52" fmla="*/ 1360124 w 5198446"/>
              <a:gd name="connsiteY52" fmla="*/ 729172 h 861598"/>
              <a:gd name="connsiteX53" fmla="*/ 1354969 w 5198446"/>
              <a:gd name="connsiteY53" fmla="*/ 735420 h 861598"/>
              <a:gd name="connsiteX54" fmla="*/ 1050349 w 5198446"/>
              <a:gd name="connsiteY54" fmla="*/ 861598 h 861598"/>
              <a:gd name="connsiteX55" fmla="*/ 745729 w 5198446"/>
              <a:gd name="connsiteY55" fmla="*/ 735420 h 861598"/>
              <a:gd name="connsiteX56" fmla="*/ 740574 w 5198446"/>
              <a:gd name="connsiteY56" fmla="*/ 729172 h 861598"/>
              <a:gd name="connsiteX57" fmla="*/ 735418 w 5198446"/>
              <a:gd name="connsiteY57" fmla="*/ 735420 h 861598"/>
              <a:gd name="connsiteX58" fmla="*/ 430798 w 5198446"/>
              <a:gd name="connsiteY58" fmla="*/ 861598 h 861598"/>
              <a:gd name="connsiteX59" fmla="*/ 0 w 5198446"/>
              <a:gd name="connsiteY59" fmla="*/ 430799 h 861598"/>
              <a:gd name="connsiteX60" fmla="*/ 430798 w 5198446"/>
              <a:gd name="connsiteY60"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98446" h="861598">
                <a:moveTo>
                  <a:pt x="430798" y="0"/>
                </a:moveTo>
                <a:cubicBezTo>
                  <a:pt x="549760" y="0"/>
                  <a:pt x="657459" y="48219"/>
                  <a:pt x="735418" y="126178"/>
                </a:cubicBezTo>
                <a:lnTo>
                  <a:pt x="740574" y="132427"/>
                </a:lnTo>
                <a:lnTo>
                  <a:pt x="745729" y="126178"/>
                </a:lnTo>
                <a:cubicBezTo>
                  <a:pt x="823688" y="48219"/>
                  <a:pt x="931388" y="0"/>
                  <a:pt x="1050349" y="0"/>
                </a:cubicBezTo>
                <a:cubicBezTo>
                  <a:pt x="1169311" y="0"/>
                  <a:pt x="1277010" y="48219"/>
                  <a:pt x="1354969" y="126178"/>
                </a:cubicBezTo>
                <a:lnTo>
                  <a:pt x="1360124" y="132426"/>
                </a:lnTo>
                <a:lnTo>
                  <a:pt x="1365279" y="126178"/>
                </a:lnTo>
                <a:cubicBezTo>
                  <a:pt x="1443238" y="48219"/>
                  <a:pt x="1550938" y="0"/>
                  <a:pt x="1669899" y="0"/>
                </a:cubicBezTo>
                <a:cubicBezTo>
                  <a:pt x="1788861" y="0"/>
                  <a:pt x="1896560" y="48219"/>
                  <a:pt x="1974519" y="126178"/>
                </a:cubicBezTo>
                <a:lnTo>
                  <a:pt x="1979675" y="132427"/>
                </a:lnTo>
                <a:lnTo>
                  <a:pt x="1984830" y="126178"/>
                </a:lnTo>
                <a:cubicBezTo>
                  <a:pt x="2062789" y="48219"/>
                  <a:pt x="2170489" y="0"/>
                  <a:pt x="2289450" y="0"/>
                </a:cubicBezTo>
                <a:cubicBezTo>
                  <a:pt x="2408412" y="0"/>
                  <a:pt x="2516111" y="48219"/>
                  <a:pt x="2594070" y="126178"/>
                </a:cubicBezTo>
                <a:lnTo>
                  <a:pt x="2599225" y="132426"/>
                </a:lnTo>
                <a:lnTo>
                  <a:pt x="2604380" y="126178"/>
                </a:lnTo>
                <a:cubicBezTo>
                  <a:pt x="2682339" y="48219"/>
                  <a:pt x="2790039" y="0"/>
                  <a:pt x="2909000" y="0"/>
                </a:cubicBezTo>
                <a:cubicBezTo>
                  <a:pt x="3027962"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5"/>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5005571" y="0"/>
                  <a:pt x="5198446" y="192875"/>
                  <a:pt x="5198446" y="430799"/>
                </a:cubicBezTo>
                <a:cubicBezTo>
                  <a:pt x="5198446" y="668723"/>
                  <a:pt x="5005571" y="861598"/>
                  <a:pt x="4767648" y="861598"/>
                </a:cubicBezTo>
                <a:cubicBezTo>
                  <a:pt x="4648687" y="861598"/>
                  <a:pt x="4540987" y="813380"/>
                  <a:pt x="4463028" y="735420"/>
                </a:cubicBezTo>
                <a:lnTo>
                  <a:pt x="4457874" y="729173"/>
                </a:lnTo>
                <a:lnTo>
                  <a:pt x="4452719" y="735420"/>
                </a:lnTo>
                <a:cubicBezTo>
                  <a:pt x="4374760" y="813380"/>
                  <a:pt x="4267061" y="861598"/>
                  <a:pt x="4148099" y="861598"/>
                </a:cubicBezTo>
                <a:cubicBezTo>
                  <a:pt x="4029138" y="861598"/>
                  <a:pt x="3921438" y="813380"/>
                  <a:pt x="3843479" y="735420"/>
                </a:cubicBezTo>
                <a:lnTo>
                  <a:pt x="3838325" y="729173"/>
                </a:lnTo>
                <a:lnTo>
                  <a:pt x="3833170" y="735420"/>
                </a:lnTo>
                <a:cubicBezTo>
                  <a:pt x="3755211" y="813380"/>
                  <a:pt x="3647512" y="861598"/>
                  <a:pt x="3528550" y="861598"/>
                </a:cubicBezTo>
                <a:cubicBezTo>
                  <a:pt x="3409589" y="861598"/>
                  <a:pt x="3301889" y="813380"/>
                  <a:pt x="3223930" y="735420"/>
                </a:cubicBezTo>
                <a:lnTo>
                  <a:pt x="3218775" y="729172"/>
                </a:lnTo>
                <a:lnTo>
                  <a:pt x="3213620" y="735420"/>
                </a:lnTo>
                <a:cubicBezTo>
                  <a:pt x="3135661" y="813380"/>
                  <a:pt x="3027962" y="861598"/>
                  <a:pt x="2909000" y="861598"/>
                </a:cubicBezTo>
                <a:cubicBezTo>
                  <a:pt x="2790039" y="861598"/>
                  <a:pt x="2682339" y="813380"/>
                  <a:pt x="2604380" y="735420"/>
                </a:cubicBezTo>
                <a:lnTo>
                  <a:pt x="2599225" y="729173"/>
                </a:lnTo>
                <a:lnTo>
                  <a:pt x="2594070" y="735420"/>
                </a:lnTo>
                <a:cubicBezTo>
                  <a:pt x="2516111" y="813380"/>
                  <a:pt x="2408412" y="861598"/>
                  <a:pt x="2289450" y="861598"/>
                </a:cubicBezTo>
                <a:cubicBezTo>
                  <a:pt x="2170489" y="861598"/>
                  <a:pt x="2062789" y="813380"/>
                  <a:pt x="1984830" y="735420"/>
                </a:cubicBezTo>
                <a:lnTo>
                  <a:pt x="1979675" y="729172"/>
                </a:lnTo>
                <a:lnTo>
                  <a:pt x="1974519" y="735420"/>
                </a:lnTo>
                <a:cubicBezTo>
                  <a:pt x="1896560" y="813380"/>
                  <a:pt x="1788861" y="861598"/>
                  <a:pt x="1669899" y="861598"/>
                </a:cubicBezTo>
                <a:cubicBezTo>
                  <a:pt x="1550938" y="861598"/>
                  <a:pt x="1443238" y="813380"/>
                  <a:pt x="1365279" y="735420"/>
                </a:cubicBezTo>
                <a:lnTo>
                  <a:pt x="1360124" y="729172"/>
                </a:lnTo>
                <a:lnTo>
                  <a:pt x="1354969" y="735420"/>
                </a:lnTo>
                <a:cubicBezTo>
                  <a:pt x="1277010" y="813380"/>
                  <a:pt x="1169311" y="861598"/>
                  <a:pt x="1050349" y="861598"/>
                </a:cubicBezTo>
                <a:cubicBezTo>
                  <a:pt x="931388" y="861598"/>
                  <a:pt x="823688" y="813380"/>
                  <a:pt x="745729" y="735420"/>
                </a:cubicBezTo>
                <a:lnTo>
                  <a:pt x="740574" y="729172"/>
                </a:lnTo>
                <a:lnTo>
                  <a:pt x="735418" y="735420"/>
                </a:lnTo>
                <a:cubicBezTo>
                  <a:pt x="657459" y="813380"/>
                  <a:pt x="549760" y="861598"/>
                  <a:pt x="430798" y="861598"/>
                </a:cubicBezTo>
                <a:cubicBezTo>
                  <a:pt x="192875" y="861598"/>
                  <a:pt x="0" y="668723"/>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0" name="对话气泡: 椭圆形 29">
            <a:extLst>
              <a:ext uri="{FF2B5EF4-FFF2-40B4-BE49-F238E27FC236}">
                <a16:creationId xmlns:a16="http://schemas.microsoft.com/office/drawing/2014/main" id="{B1CAE68D-366E-4928-A3A6-961C38AE29F5}"/>
              </a:ext>
            </a:extLst>
          </p:cNvPr>
          <p:cNvSpPr/>
          <p:nvPr/>
        </p:nvSpPr>
        <p:spPr>
          <a:xfrm flipH="1">
            <a:off x="7019185" y="1082605"/>
            <a:ext cx="3896400" cy="3025686"/>
          </a:xfrm>
          <a:prstGeom prst="wedgeEllipseCallout">
            <a:avLst/>
          </a:prstGeom>
          <a:solidFill>
            <a:schemeClr val="bg1"/>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任意多边形: 形状 42">
            <a:extLst>
              <a:ext uri="{FF2B5EF4-FFF2-40B4-BE49-F238E27FC236}">
                <a16:creationId xmlns:a16="http://schemas.microsoft.com/office/drawing/2014/main" id="{39D57E9E-3C54-4200-BEA6-6E57D7503EF8}"/>
              </a:ext>
            </a:extLst>
          </p:cNvPr>
          <p:cNvSpPr/>
          <p:nvPr/>
        </p:nvSpPr>
        <p:spPr>
          <a:xfrm>
            <a:off x="6336687" y="4405764"/>
            <a:ext cx="5631714" cy="2201680"/>
          </a:xfrm>
          <a:custGeom>
            <a:avLst/>
            <a:gdLst>
              <a:gd name="connsiteX0" fmla="*/ 430798 w 5198446"/>
              <a:gd name="connsiteY0" fmla="*/ 0 h 861598"/>
              <a:gd name="connsiteX1" fmla="*/ 735418 w 5198446"/>
              <a:gd name="connsiteY1" fmla="*/ 126178 h 861598"/>
              <a:gd name="connsiteX2" fmla="*/ 740574 w 5198446"/>
              <a:gd name="connsiteY2" fmla="*/ 132427 h 861598"/>
              <a:gd name="connsiteX3" fmla="*/ 745729 w 5198446"/>
              <a:gd name="connsiteY3" fmla="*/ 126178 h 861598"/>
              <a:gd name="connsiteX4" fmla="*/ 1050349 w 5198446"/>
              <a:gd name="connsiteY4" fmla="*/ 0 h 861598"/>
              <a:gd name="connsiteX5" fmla="*/ 1354969 w 5198446"/>
              <a:gd name="connsiteY5" fmla="*/ 126178 h 861598"/>
              <a:gd name="connsiteX6" fmla="*/ 1360124 w 5198446"/>
              <a:gd name="connsiteY6" fmla="*/ 132426 h 861598"/>
              <a:gd name="connsiteX7" fmla="*/ 1365279 w 5198446"/>
              <a:gd name="connsiteY7" fmla="*/ 126178 h 861598"/>
              <a:gd name="connsiteX8" fmla="*/ 1669899 w 5198446"/>
              <a:gd name="connsiteY8" fmla="*/ 0 h 861598"/>
              <a:gd name="connsiteX9" fmla="*/ 1974519 w 5198446"/>
              <a:gd name="connsiteY9" fmla="*/ 126178 h 861598"/>
              <a:gd name="connsiteX10" fmla="*/ 1979675 w 5198446"/>
              <a:gd name="connsiteY10" fmla="*/ 132427 h 861598"/>
              <a:gd name="connsiteX11" fmla="*/ 1984830 w 5198446"/>
              <a:gd name="connsiteY11" fmla="*/ 126178 h 861598"/>
              <a:gd name="connsiteX12" fmla="*/ 2289450 w 5198446"/>
              <a:gd name="connsiteY12" fmla="*/ 0 h 861598"/>
              <a:gd name="connsiteX13" fmla="*/ 2594070 w 5198446"/>
              <a:gd name="connsiteY13" fmla="*/ 126178 h 861598"/>
              <a:gd name="connsiteX14" fmla="*/ 2599225 w 5198446"/>
              <a:gd name="connsiteY14" fmla="*/ 132426 h 861598"/>
              <a:gd name="connsiteX15" fmla="*/ 2604380 w 5198446"/>
              <a:gd name="connsiteY15" fmla="*/ 126178 h 861598"/>
              <a:gd name="connsiteX16" fmla="*/ 2909000 w 5198446"/>
              <a:gd name="connsiteY16" fmla="*/ 0 h 861598"/>
              <a:gd name="connsiteX17" fmla="*/ 3213620 w 5198446"/>
              <a:gd name="connsiteY17" fmla="*/ 126178 h 861598"/>
              <a:gd name="connsiteX18" fmla="*/ 3218775 w 5198446"/>
              <a:gd name="connsiteY18" fmla="*/ 132426 h 861598"/>
              <a:gd name="connsiteX19" fmla="*/ 3223930 w 5198446"/>
              <a:gd name="connsiteY19" fmla="*/ 126178 h 861598"/>
              <a:gd name="connsiteX20" fmla="*/ 3528550 w 5198446"/>
              <a:gd name="connsiteY20" fmla="*/ 0 h 861598"/>
              <a:gd name="connsiteX21" fmla="*/ 3833170 w 5198446"/>
              <a:gd name="connsiteY21" fmla="*/ 126178 h 861598"/>
              <a:gd name="connsiteX22" fmla="*/ 3838325 w 5198446"/>
              <a:gd name="connsiteY22" fmla="*/ 132425 h 861598"/>
              <a:gd name="connsiteX23" fmla="*/ 3843479 w 5198446"/>
              <a:gd name="connsiteY23" fmla="*/ 126178 h 861598"/>
              <a:gd name="connsiteX24" fmla="*/ 4148099 w 5198446"/>
              <a:gd name="connsiteY24" fmla="*/ 0 h 861598"/>
              <a:gd name="connsiteX25" fmla="*/ 4452719 w 5198446"/>
              <a:gd name="connsiteY25" fmla="*/ 126178 h 861598"/>
              <a:gd name="connsiteX26" fmla="*/ 4457873 w 5198446"/>
              <a:gd name="connsiteY26" fmla="*/ 132425 h 861598"/>
              <a:gd name="connsiteX27" fmla="*/ 4463028 w 5198446"/>
              <a:gd name="connsiteY27" fmla="*/ 126178 h 861598"/>
              <a:gd name="connsiteX28" fmla="*/ 4767648 w 5198446"/>
              <a:gd name="connsiteY28" fmla="*/ 0 h 861598"/>
              <a:gd name="connsiteX29" fmla="*/ 5198446 w 5198446"/>
              <a:gd name="connsiteY29" fmla="*/ 430799 h 861598"/>
              <a:gd name="connsiteX30" fmla="*/ 4767648 w 5198446"/>
              <a:gd name="connsiteY30" fmla="*/ 861598 h 861598"/>
              <a:gd name="connsiteX31" fmla="*/ 4463028 w 5198446"/>
              <a:gd name="connsiteY31" fmla="*/ 735420 h 861598"/>
              <a:gd name="connsiteX32" fmla="*/ 4457873 w 5198446"/>
              <a:gd name="connsiteY32" fmla="*/ 729173 h 861598"/>
              <a:gd name="connsiteX33" fmla="*/ 4452719 w 5198446"/>
              <a:gd name="connsiteY33" fmla="*/ 735420 h 861598"/>
              <a:gd name="connsiteX34" fmla="*/ 4148099 w 5198446"/>
              <a:gd name="connsiteY34" fmla="*/ 861598 h 861598"/>
              <a:gd name="connsiteX35" fmla="*/ 3843479 w 5198446"/>
              <a:gd name="connsiteY35" fmla="*/ 735420 h 861598"/>
              <a:gd name="connsiteX36" fmla="*/ 3838325 w 5198446"/>
              <a:gd name="connsiteY36" fmla="*/ 729173 h 861598"/>
              <a:gd name="connsiteX37" fmla="*/ 3833170 w 5198446"/>
              <a:gd name="connsiteY37" fmla="*/ 735420 h 861598"/>
              <a:gd name="connsiteX38" fmla="*/ 3528550 w 5198446"/>
              <a:gd name="connsiteY38" fmla="*/ 861598 h 861598"/>
              <a:gd name="connsiteX39" fmla="*/ 3223930 w 5198446"/>
              <a:gd name="connsiteY39" fmla="*/ 735420 h 861598"/>
              <a:gd name="connsiteX40" fmla="*/ 3218775 w 5198446"/>
              <a:gd name="connsiteY40" fmla="*/ 729172 h 861598"/>
              <a:gd name="connsiteX41" fmla="*/ 3213620 w 5198446"/>
              <a:gd name="connsiteY41" fmla="*/ 735420 h 861598"/>
              <a:gd name="connsiteX42" fmla="*/ 2909000 w 5198446"/>
              <a:gd name="connsiteY42" fmla="*/ 861598 h 861598"/>
              <a:gd name="connsiteX43" fmla="*/ 2604380 w 5198446"/>
              <a:gd name="connsiteY43" fmla="*/ 735420 h 861598"/>
              <a:gd name="connsiteX44" fmla="*/ 2599225 w 5198446"/>
              <a:gd name="connsiteY44" fmla="*/ 729172 h 861598"/>
              <a:gd name="connsiteX45" fmla="*/ 2594070 w 5198446"/>
              <a:gd name="connsiteY45" fmla="*/ 735420 h 861598"/>
              <a:gd name="connsiteX46" fmla="*/ 2289450 w 5198446"/>
              <a:gd name="connsiteY46" fmla="*/ 861598 h 861598"/>
              <a:gd name="connsiteX47" fmla="*/ 1984830 w 5198446"/>
              <a:gd name="connsiteY47" fmla="*/ 735420 h 861598"/>
              <a:gd name="connsiteX48" fmla="*/ 1979675 w 5198446"/>
              <a:gd name="connsiteY48" fmla="*/ 729172 h 861598"/>
              <a:gd name="connsiteX49" fmla="*/ 1974519 w 5198446"/>
              <a:gd name="connsiteY49" fmla="*/ 735420 h 861598"/>
              <a:gd name="connsiteX50" fmla="*/ 1669899 w 5198446"/>
              <a:gd name="connsiteY50" fmla="*/ 861598 h 861598"/>
              <a:gd name="connsiteX51" fmla="*/ 1365279 w 5198446"/>
              <a:gd name="connsiteY51" fmla="*/ 735420 h 861598"/>
              <a:gd name="connsiteX52" fmla="*/ 1360124 w 5198446"/>
              <a:gd name="connsiteY52" fmla="*/ 729172 h 861598"/>
              <a:gd name="connsiteX53" fmla="*/ 1354969 w 5198446"/>
              <a:gd name="connsiteY53" fmla="*/ 735420 h 861598"/>
              <a:gd name="connsiteX54" fmla="*/ 1050349 w 5198446"/>
              <a:gd name="connsiteY54" fmla="*/ 861598 h 861598"/>
              <a:gd name="connsiteX55" fmla="*/ 745729 w 5198446"/>
              <a:gd name="connsiteY55" fmla="*/ 735420 h 861598"/>
              <a:gd name="connsiteX56" fmla="*/ 740574 w 5198446"/>
              <a:gd name="connsiteY56" fmla="*/ 729172 h 861598"/>
              <a:gd name="connsiteX57" fmla="*/ 735418 w 5198446"/>
              <a:gd name="connsiteY57" fmla="*/ 735420 h 861598"/>
              <a:gd name="connsiteX58" fmla="*/ 430798 w 5198446"/>
              <a:gd name="connsiteY58" fmla="*/ 861598 h 861598"/>
              <a:gd name="connsiteX59" fmla="*/ 0 w 5198446"/>
              <a:gd name="connsiteY59" fmla="*/ 430799 h 861598"/>
              <a:gd name="connsiteX60" fmla="*/ 430798 w 5198446"/>
              <a:gd name="connsiteY60"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198446" h="861598">
                <a:moveTo>
                  <a:pt x="430798" y="0"/>
                </a:moveTo>
                <a:cubicBezTo>
                  <a:pt x="549760" y="0"/>
                  <a:pt x="657459" y="48219"/>
                  <a:pt x="735418" y="126178"/>
                </a:cubicBezTo>
                <a:lnTo>
                  <a:pt x="740574" y="132427"/>
                </a:lnTo>
                <a:lnTo>
                  <a:pt x="745729" y="126178"/>
                </a:lnTo>
                <a:cubicBezTo>
                  <a:pt x="823688" y="48219"/>
                  <a:pt x="931388" y="0"/>
                  <a:pt x="1050349" y="0"/>
                </a:cubicBezTo>
                <a:cubicBezTo>
                  <a:pt x="1169311" y="0"/>
                  <a:pt x="1277010" y="48219"/>
                  <a:pt x="1354969" y="126178"/>
                </a:cubicBezTo>
                <a:lnTo>
                  <a:pt x="1360124" y="132426"/>
                </a:lnTo>
                <a:lnTo>
                  <a:pt x="1365279" y="126178"/>
                </a:lnTo>
                <a:cubicBezTo>
                  <a:pt x="1443238" y="48219"/>
                  <a:pt x="1550938" y="0"/>
                  <a:pt x="1669899" y="0"/>
                </a:cubicBezTo>
                <a:cubicBezTo>
                  <a:pt x="1788861" y="0"/>
                  <a:pt x="1896560" y="48219"/>
                  <a:pt x="1974519" y="126178"/>
                </a:cubicBezTo>
                <a:lnTo>
                  <a:pt x="1979675" y="132427"/>
                </a:lnTo>
                <a:lnTo>
                  <a:pt x="1984830" y="126178"/>
                </a:lnTo>
                <a:cubicBezTo>
                  <a:pt x="2062789" y="48219"/>
                  <a:pt x="2170488" y="0"/>
                  <a:pt x="2289450" y="0"/>
                </a:cubicBezTo>
                <a:cubicBezTo>
                  <a:pt x="2408411" y="0"/>
                  <a:pt x="2516111" y="48219"/>
                  <a:pt x="2594070"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5"/>
                </a:lnTo>
                <a:lnTo>
                  <a:pt x="3843479" y="126178"/>
                </a:lnTo>
                <a:cubicBezTo>
                  <a:pt x="3921438" y="48219"/>
                  <a:pt x="4029138" y="0"/>
                  <a:pt x="4148099" y="0"/>
                </a:cubicBezTo>
                <a:cubicBezTo>
                  <a:pt x="4267061" y="0"/>
                  <a:pt x="4374760" y="48219"/>
                  <a:pt x="4452719" y="126178"/>
                </a:cubicBezTo>
                <a:lnTo>
                  <a:pt x="4457873" y="132425"/>
                </a:lnTo>
                <a:lnTo>
                  <a:pt x="4463028" y="126178"/>
                </a:lnTo>
                <a:cubicBezTo>
                  <a:pt x="4540987" y="48219"/>
                  <a:pt x="4648687" y="0"/>
                  <a:pt x="4767648" y="0"/>
                </a:cubicBezTo>
                <a:cubicBezTo>
                  <a:pt x="5005571" y="0"/>
                  <a:pt x="5198446" y="192875"/>
                  <a:pt x="5198446" y="430799"/>
                </a:cubicBezTo>
                <a:cubicBezTo>
                  <a:pt x="5198446" y="668723"/>
                  <a:pt x="5005571" y="861598"/>
                  <a:pt x="4767648" y="861598"/>
                </a:cubicBezTo>
                <a:cubicBezTo>
                  <a:pt x="4648687" y="861598"/>
                  <a:pt x="4540987" y="813380"/>
                  <a:pt x="4463028" y="735420"/>
                </a:cubicBezTo>
                <a:lnTo>
                  <a:pt x="4457873" y="729173"/>
                </a:lnTo>
                <a:lnTo>
                  <a:pt x="4452719" y="735420"/>
                </a:lnTo>
                <a:cubicBezTo>
                  <a:pt x="4374760" y="813380"/>
                  <a:pt x="4267061" y="861598"/>
                  <a:pt x="4148099" y="861598"/>
                </a:cubicBezTo>
                <a:cubicBezTo>
                  <a:pt x="4029138" y="861598"/>
                  <a:pt x="3921438" y="813380"/>
                  <a:pt x="3843479" y="735420"/>
                </a:cubicBezTo>
                <a:lnTo>
                  <a:pt x="3838325" y="729173"/>
                </a:lnTo>
                <a:lnTo>
                  <a:pt x="3833170" y="735420"/>
                </a:lnTo>
                <a:cubicBezTo>
                  <a:pt x="3755211" y="813380"/>
                  <a:pt x="3647512" y="861598"/>
                  <a:pt x="3528550" y="861598"/>
                </a:cubicBezTo>
                <a:cubicBezTo>
                  <a:pt x="3409589" y="861598"/>
                  <a:pt x="3301889" y="813380"/>
                  <a:pt x="3223930" y="735420"/>
                </a:cubicBezTo>
                <a:lnTo>
                  <a:pt x="3218775" y="729172"/>
                </a:lnTo>
                <a:lnTo>
                  <a:pt x="3213620" y="735420"/>
                </a:lnTo>
                <a:cubicBezTo>
                  <a:pt x="3135661" y="813380"/>
                  <a:pt x="3027961" y="861598"/>
                  <a:pt x="2909000" y="861598"/>
                </a:cubicBezTo>
                <a:cubicBezTo>
                  <a:pt x="2790039" y="861598"/>
                  <a:pt x="2682339" y="813380"/>
                  <a:pt x="2604380" y="735420"/>
                </a:cubicBezTo>
                <a:lnTo>
                  <a:pt x="2599225" y="729172"/>
                </a:lnTo>
                <a:lnTo>
                  <a:pt x="2594070" y="735420"/>
                </a:lnTo>
                <a:cubicBezTo>
                  <a:pt x="2516111" y="813380"/>
                  <a:pt x="2408411" y="861598"/>
                  <a:pt x="2289450" y="861598"/>
                </a:cubicBezTo>
                <a:cubicBezTo>
                  <a:pt x="2170488" y="861598"/>
                  <a:pt x="2062789" y="813380"/>
                  <a:pt x="1984830" y="735420"/>
                </a:cubicBezTo>
                <a:lnTo>
                  <a:pt x="1979675" y="729172"/>
                </a:lnTo>
                <a:lnTo>
                  <a:pt x="1974519" y="735420"/>
                </a:lnTo>
                <a:cubicBezTo>
                  <a:pt x="1896560" y="813380"/>
                  <a:pt x="1788861" y="861598"/>
                  <a:pt x="1669899" y="861598"/>
                </a:cubicBezTo>
                <a:cubicBezTo>
                  <a:pt x="1550938" y="861598"/>
                  <a:pt x="1443238" y="813380"/>
                  <a:pt x="1365279" y="735420"/>
                </a:cubicBezTo>
                <a:lnTo>
                  <a:pt x="1360124" y="729172"/>
                </a:lnTo>
                <a:lnTo>
                  <a:pt x="1354969" y="735420"/>
                </a:lnTo>
                <a:cubicBezTo>
                  <a:pt x="1277010" y="813380"/>
                  <a:pt x="1169311" y="861598"/>
                  <a:pt x="1050349" y="861598"/>
                </a:cubicBezTo>
                <a:cubicBezTo>
                  <a:pt x="931388" y="861598"/>
                  <a:pt x="823688" y="813380"/>
                  <a:pt x="745729" y="735420"/>
                </a:cubicBezTo>
                <a:lnTo>
                  <a:pt x="740574" y="729172"/>
                </a:lnTo>
                <a:lnTo>
                  <a:pt x="735418" y="735420"/>
                </a:lnTo>
                <a:cubicBezTo>
                  <a:pt x="657459" y="813380"/>
                  <a:pt x="549760" y="861598"/>
                  <a:pt x="430798" y="861598"/>
                </a:cubicBezTo>
                <a:cubicBezTo>
                  <a:pt x="192875" y="861598"/>
                  <a:pt x="0" y="668723"/>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Box 1">
            <a:extLst>
              <a:ext uri="{FF2B5EF4-FFF2-40B4-BE49-F238E27FC236}">
                <a16:creationId xmlns:a16="http://schemas.microsoft.com/office/drawing/2014/main" id="{3A857964-50A0-4ADE-BB20-F0F2D3723C68}"/>
              </a:ext>
            </a:extLst>
          </p:cNvPr>
          <p:cNvSpPr txBox="1"/>
          <p:nvPr/>
        </p:nvSpPr>
        <p:spPr>
          <a:xfrm>
            <a:off x="1082343" y="4545341"/>
            <a:ext cx="4837645" cy="2554545"/>
          </a:xfrm>
          <a:prstGeom prst="rect">
            <a:avLst/>
          </a:prstGeom>
          <a:noFill/>
        </p:spPr>
        <p:txBody>
          <a:bodyPr wrap="square" rtlCol="0">
            <a:spAutoFit/>
          </a:bodyPr>
          <a:lstStyle/>
          <a:p>
            <a:pPr lvl="0" algn="ctr"/>
            <a:r>
              <a:rPr lang="en-US" sz="3200" b="1">
                <a:solidFill>
                  <a:srgbClr val="FF0000"/>
                </a:solidFill>
                <a:latin typeface="Calibri" panose="020F0502020204030204" pitchFamily="34" charset="0"/>
                <a:cs typeface="Calibri" panose="020F0502020204030204" pitchFamily="34" charset="0"/>
              </a:rPr>
              <a:t>Đồng</a:t>
            </a:r>
          </a:p>
          <a:p>
            <a:pPr lvl="0" algn="ctr"/>
            <a:r>
              <a:rPr lang="en-US" sz="3200" b="1">
                <a:latin typeface="Calibri" panose="020F0502020204030204" pitchFamily="34" charset="0"/>
                <a:cs typeface="Calibri" panose="020F0502020204030204" pitchFamily="34" charset="0"/>
              </a:rPr>
              <a:t>Khoảng đất trống, bằng phẳng, rộng để cấy cày, trồng trọt.</a:t>
            </a:r>
          </a:p>
          <a:p>
            <a:pPr lvl="0" algn="ctr"/>
            <a:endParaRPr lang="en-US" sz="3200" b="1">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0492D07-6A51-41FB-B1DF-8579051EF189}"/>
              </a:ext>
            </a:extLst>
          </p:cNvPr>
          <p:cNvSpPr txBox="1"/>
          <p:nvPr/>
        </p:nvSpPr>
        <p:spPr>
          <a:xfrm>
            <a:off x="6390322" y="4529569"/>
            <a:ext cx="5660767" cy="2062103"/>
          </a:xfrm>
          <a:prstGeom prst="rect">
            <a:avLst/>
          </a:prstGeom>
          <a:noFill/>
        </p:spPr>
        <p:txBody>
          <a:bodyPr wrap="square" rtlCol="0">
            <a:spAutoFit/>
          </a:bodyPr>
          <a:lstStyle/>
          <a:p>
            <a:pPr lvl="0" algn="ctr"/>
            <a:r>
              <a:rPr lang="vi-VN" sz="3200" b="1">
                <a:solidFill>
                  <a:srgbClr val="FF0000"/>
                </a:solidFill>
                <a:latin typeface="Calibri" panose="020F0502020204030204" pitchFamily="34" charset="0"/>
                <a:cs typeface="Calibri" panose="020F0502020204030204" pitchFamily="34" charset="0"/>
              </a:rPr>
              <a:t>Chắt chiu</a:t>
            </a:r>
            <a:endParaRPr lang="en-US" sz="3200" b="1">
              <a:solidFill>
                <a:srgbClr val="FF0000"/>
              </a:solidFill>
              <a:latin typeface="Calibri" panose="020F0502020204030204" pitchFamily="34" charset="0"/>
              <a:cs typeface="Calibri" panose="020F0502020204030204" pitchFamily="34" charset="0"/>
            </a:endParaRPr>
          </a:p>
          <a:p>
            <a:pPr lvl="0" algn="ctr"/>
            <a:r>
              <a:rPr lang="vi-VN" sz="3200" b="1">
                <a:latin typeface="Calibri" panose="020F0502020204030204" pitchFamily="34" charset="0"/>
                <a:cs typeface="Calibri" panose="020F0502020204030204" pitchFamily="34" charset="0"/>
              </a:rPr>
              <a:t>Chăm chút, nâng niu từng li từng tí vì coi là quý báu.</a:t>
            </a:r>
          </a:p>
          <a:p>
            <a:pPr lvl="0" algn="ctr"/>
            <a:endParaRPr lang="vi-VN" sz="3200" b="1">
              <a:solidFill>
                <a:srgbClr val="FF0000"/>
              </a:solidFill>
              <a:latin typeface="Calibri" panose="020F0502020204030204" pitchFamily="34" charset="0"/>
              <a:cs typeface="Calibri" panose="020F0502020204030204" pitchFamily="34" charset="0"/>
            </a:endParaRPr>
          </a:p>
        </p:txBody>
      </p:sp>
      <p:pic>
        <p:nvPicPr>
          <p:cNvPr id="5" name="Picture 2" descr="Mẹ và cánh đồng - KẾT NỐI CẢM XÚC">
            <a:extLst>
              <a:ext uri="{FF2B5EF4-FFF2-40B4-BE49-F238E27FC236}">
                <a16:creationId xmlns:a16="http://schemas.microsoft.com/office/drawing/2014/main" id="{5B131F79-5CD1-0174-F2BB-A386828C3D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262663"/>
            <a:ext cx="3438932" cy="261459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 name="Picture 2" descr="Chắt chiu nguồn nước sinh hoạt !">
            <a:extLst>
              <a:ext uri="{FF2B5EF4-FFF2-40B4-BE49-F238E27FC236}">
                <a16:creationId xmlns:a16="http://schemas.microsoft.com/office/drawing/2014/main" id="{BE7C92B9-AAC4-6E6E-915A-A51E0F9AB1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270" y="1303121"/>
            <a:ext cx="3403764" cy="2574137"/>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978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Left)">
                                      <p:cBhvr>
                                        <p:cTn id="7" dur="500"/>
                                        <p:tgtEl>
                                          <p:spTgt spid="4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strips(downLeft)">
                                      <p:cBhvr>
                                        <p:cTn id="16" dur="500"/>
                                        <p:tgtEl>
                                          <p:spTgt spid="43"/>
                                        </p:tgtEl>
                                      </p:cBhvr>
                                    </p:animEffect>
                                  </p:childTnLst>
                                </p:cTn>
                              </p:par>
                              <p:par>
                                <p:cTn id="17" presetID="2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2"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64755" y="26728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algn="ctr"/>
              <a:r>
                <a:rPr lang="en-US" sz="3200" dirty="0" err="1">
                  <a:solidFill>
                    <a:srgbClr val="E14F48"/>
                  </a:solidFill>
                  <a:latin typeface="Calibri" panose="020F0502020204030204" pitchFamily="34" charset="0"/>
                  <a:cs typeface="Calibri" panose="020F0502020204030204" pitchFamily="34" charset="0"/>
                </a:rPr>
                <a:t>Cùng</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tìm</a:t>
              </a:r>
              <a:r>
                <a:rPr lang="en-US" sz="3200" dirty="0">
                  <a:solidFill>
                    <a:srgbClr val="E14F48"/>
                  </a:solidFill>
                  <a:latin typeface="Calibri" panose="020F0502020204030204" pitchFamily="34" charset="0"/>
                  <a:cs typeface="Calibri" panose="020F0502020204030204" pitchFamily="34" charset="0"/>
                </a:rPr>
                <a:t> </a:t>
              </a:r>
              <a:r>
                <a:rPr lang="en-US" sz="3200" dirty="0" err="1">
                  <a:solidFill>
                    <a:srgbClr val="E14F48"/>
                  </a:solidFill>
                  <a:latin typeface="Calibri" panose="020F0502020204030204" pitchFamily="34" charset="0"/>
                  <a:cs typeface="Calibri" panose="020F0502020204030204" pitchFamily="34" charset="0"/>
                </a:rPr>
                <a:t>hiểu</a:t>
              </a:r>
              <a:endParaRPr lang="en-US" sz="3200" dirty="0">
                <a:solidFill>
                  <a:srgbClr val="E14F48"/>
                </a:solidFill>
                <a:latin typeface="Calibri" panose="020F0502020204030204" pitchFamily="34" charset="0"/>
                <a:cs typeface="Calibri" panose="020F0502020204030204" pitchFamily="34" charset="0"/>
              </a:endParaRPr>
            </a:p>
          </p:txBody>
        </p:sp>
      </p:grpSp>
      <p:pic>
        <p:nvPicPr>
          <p:cNvPr id="7" name="Picture 6" descr="A picture containing icon&#10;&#10;Description automatically generated">
            <a:extLst>
              <a:ext uri="{FF2B5EF4-FFF2-40B4-BE49-F238E27FC236}">
                <a16:creationId xmlns:a16="http://schemas.microsoft.com/office/drawing/2014/main" id="{4DE81AD0-6968-44DA-8CF6-D03DB0E79E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615" y="911630"/>
            <a:ext cx="1286769" cy="1173411"/>
          </a:xfrm>
          <a:prstGeom prst="rect">
            <a:avLst/>
          </a:prstGeom>
        </p:spPr>
      </p:pic>
      <p:grpSp>
        <p:nvGrpSpPr>
          <p:cNvPr id="9" name="Group 8">
            <a:extLst>
              <a:ext uri="{FF2B5EF4-FFF2-40B4-BE49-F238E27FC236}">
                <a16:creationId xmlns:a16="http://schemas.microsoft.com/office/drawing/2014/main" id="{C89EB7E8-F630-40CB-977A-A669C4945655}"/>
              </a:ext>
            </a:extLst>
          </p:cNvPr>
          <p:cNvGrpSpPr/>
          <p:nvPr/>
        </p:nvGrpSpPr>
        <p:grpSpPr>
          <a:xfrm>
            <a:off x="400484" y="2743903"/>
            <a:ext cx="4662490" cy="1842764"/>
            <a:chOff x="3831384" y="168893"/>
            <a:chExt cx="4662490" cy="1842764"/>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831384" y="168893"/>
              <a:ext cx="4662490" cy="184276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endParaRPr lang="zh-CN" altLang="en-US" sz="4400" dirty="0">
                <a:solidFill>
                  <a:schemeClr val="tx1"/>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160424"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a:solidFill>
                    <a:schemeClr val="tx1"/>
                  </a:solidFill>
                  <a:latin typeface="Calibri" panose="020F0502020204030204" pitchFamily="34" charset="0"/>
                  <a:cs typeface="Calibri" panose="020F0502020204030204" pitchFamily="34" charset="0"/>
                </a:rPr>
                <a:t>Mỗi loại quả được nói tới trong bài thơ có đặc điểm gì?</a:t>
              </a:r>
              <a:endParaRPr lang="vi-VN" sz="3200" dirty="0">
                <a:solidFill>
                  <a:schemeClr val="tx1"/>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831458"/>
            <a:ext cx="6070627" cy="1755209"/>
            <a:chOff x="3032587" y="281481"/>
            <a:chExt cx="5097573"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zh-CN" altLang="en-US" sz="4400" dirty="0">
                <a:solidFill>
                  <a:schemeClr val="tx1"/>
                </a:solidFill>
                <a:latin typeface="思源黑体 CN Bold" panose="020B0800000000000000" pitchFamily="34" charset="-122"/>
                <a:ea typeface="思源黑体 CN Bold" panose="020B0800000000000000" pitchFamily="34" charset="-122"/>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062247" y="374255"/>
              <a:ext cx="5029932" cy="1077218"/>
            </a:xfrm>
            <a:prstGeom prst="rect">
              <a:avLst/>
            </a:prstGeom>
            <a:grpFill/>
          </p:spPr>
          <p:txBody>
            <a:bodyPr wrap="square" rtlCol="0">
              <a:spAutoFit/>
            </a:bodyPr>
            <a:lstStyle/>
            <a:p>
              <a:pPr algn="just"/>
              <a:r>
                <a:rPr lang="en-US" sz="3200">
                  <a:latin typeface="Calibri" panose="020F0502020204030204" pitchFamily="34" charset="0"/>
                  <a:cs typeface="Calibri" panose="020F0502020204030204" pitchFamily="34" charset="0"/>
                </a:rPr>
                <a:t>Em thích hình ảnh so sánh nào trong bài? Vì sao?</a:t>
              </a:r>
              <a:endParaRPr lang="en-US" sz="3200" dirty="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33855" y="5181681"/>
            <a:ext cx="5159958" cy="1569660"/>
            <a:chOff x="3567080" y="-726922"/>
            <a:chExt cx="5159958" cy="1569660"/>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0"/>
              <a:ext cx="4662490" cy="8111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zh-CN" altLang="en-US" sz="4400" dirty="0">
                <a:solidFill>
                  <a:schemeClr val="tx1"/>
                </a:solidFill>
                <a:latin typeface="思源黑体 CN Bold" panose="020B0800000000000000" pitchFamily="34" charset="-122"/>
                <a:ea typeface="思源黑体 CN Bold" panose="020B0800000000000000" pitchFamily="34" charset="-122"/>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567080" y="-726922"/>
              <a:ext cx="5159958" cy="1569660"/>
            </a:xfrm>
            <a:prstGeom prst="rect">
              <a:avLst/>
            </a:prstGeom>
            <a:grpFill/>
          </p:spPr>
          <p:txBody>
            <a:bodyPr wrap="square" rtlCol="0">
              <a:spAutoFit/>
            </a:bodyPr>
            <a:lstStyle/>
            <a:p>
              <a:pPr algn="just"/>
              <a:r>
                <a:rPr lang="vi-VN" sz="3200">
                  <a:latin typeface="Calibri" panose="020F0502020204030204" pitchFamily="34" charset="0"/>
                  <a:cs typeface="Calibri" panose="020F0502020204030204" pitchFamily="34" charset="0"/>
                </a:rPr>
                <a:t>Dòng thơ nào trong bài nói về sự đóng góp của con người trong khu vườn?</a:t>
              </a:r>
              <a:endParaRPr lang="en-US" sz="3200" dirty="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77801" y="5181681"/>
            <a:ext cx="5477687" cy="1568508"/>
            <a:chOff x="3764755" y="267285"/>
            <a:chExt cx="3892249" cy="882413"/>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88241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zh-CN" altLang="en-US" sz="4400" dirty="0">
                <a:solidFill>
                  <a:schemeClr val="tx1"/>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46010" y="433213"/>
              <a:ext cx="3810994" cy="606022"/>
            </a:xfrm>
            <a:prstGeom prst="rect">
              <a:avLst/>
            </a:prstGeom>
            <a:noFill/>
          </p:spPr>
          <p:txBody>
            <a:bodyPr wrap="square" rtlCol="0">
              <a:spAutoFit/>
            </a:bodyPr>
            <a:lstStyle/>
            <a:p>
              <a:pPr algn="just"/>
              <a:r>
                <a:rPr lang="vi-VN" sz="3200">
                  <a:latin typeface="Calibri" panose="020F0502020204030204" pitchFamily="34" charset="0"/>
                  <a:cs typeface="Calibri" panose="020F0502020204030204" pitchFamily="34" charset="0"/>
                </a:rPr>
                <a:t>Hai dòng thơ cuối nói lên điều gì?</a:t>
              </a:r>
              <a:endParaRPr lang="en-US" sz="3200" dirty="0">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1600976"/>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1590139"/>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301049" y="4082298"/>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514856" y="4017826"/>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4</a:t>
              </a:r>
            </a:p>
          </p:txBody>
        </p:sp>
      </p:grpSp>
    </p:spTree>
    <p:extLst>
      <p:ext uri="{BB962C8B-B14F-4D97-AF65-F5344CB8AC3E}">
        <p14:creationId xmlns:p14="http://schemas.microsoft.com/office/powerpoint/2010/main" val="787204499"/>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2" presetClass="entr" presetSubtype="4" fill="hold" nodeType="withEffect" p14:presetBounceEnd="56000">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14:bounceEnd="56000">
                                          <p:cBhvr additive="base">
                                            <p:cTn id="23" dur="500" fill="hold"/>
                                            <p:tgtEl>
                                              <p:spTgt spid="7"/>
                                            </p:tgtEl>
                                            <p:attrNameLst>
                                              <p:attrName>ppt_x</p:attrName>
                                            </p:attrNameLst>
                                          </p:cBhvr>
                                          <p:tavLst>
                                            <p:tav tm="0">
                                              <p:val>
                                                <p:strVal val="#ppt_x"/>
                                              </p:val>
                                            </p:tav>
                                            <p:tav tm="100000">
                                              <p:val>
                                                <p:strVal val="#ppt_x"/>
                                              </p:val>
                                            </p:tav>
                                          </p:tavLst>
                                        </p:anim>
                                        <p:anim calcmode="lin" valueType="num" p14:bounceEnd="56000">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Scale>
                                          <p:cBhvr>
                                            <p:cTn id="29"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27"/>
                                            </p:tgtEl>
                                            <p:attrNameLst>
                                              <p:attrName>ppt_x</p:attrName>
                                              <p:attrName>ppt_y</p:attrName>
                                            </p:attrNameLst>
                                          </p:cBhvr>
                                        </p:animMotion>
                                        <p:animEffect transition="in" filter="fade">
                                          <p:cBhvr>
                                            <p:cTn id="31" dur="500"/>
                                            <p:tgtEl>
                                              <p:spTgt spid="27"/>
                                            </p:tgtEl>
                                          </p:cBhvr>
                                        </p:animEffect>
                                      </p:childTnLst>
                                    </p:cTn>
                                  </p:par>
                                  <p:par>
                                    <p:cTn id="32" presetID="1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Scale>
                                          <p:cBhvr>
                                            <p:cTn id="40"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34"/>
                                            </p:tgtEl>
                                            <p:attrNameLst>
                                              <p:attrName>ppt_x</p:attrName>
                                              <p:attrName>ppt_y</p:attrName>
                                            </p:attrNameLst>
                                          </p:cBhvr>
                                        </p:animMotion>
                                        <p:animEffect transition="in" filter="fade">
                                          <p:cBhvr>
                                            <p:cTn id="42" dur="500"/>
                                            <p:tgtEl>
                                              <p:spTgt spid="34"/>
                                            </p:tgtEl>
                                          </p:cBhvr>
                                        </p:animEffect>
                                      </p:childTnLst>
                                    </p:cTn>
                                  </p:par>
                                  <p:par>
                                    <p:cTn id="43" presetID="1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p:tgtEl>
                                              <p:spTgt spid="12"/>
                                            </p:tgtEl>
                                            <p:attrNameLst>
                                              <p:attrName>ppt_y</p:attrName>
                                            </p:attrNameLst>
                                          </p:cBhvr>
                                          <p:tavLst>
                                            <p:tav tm="0">
                                              <p:val>
                                                <p:strVal val="#ppt_y+#ppt_h*1.125000"/>
                                              </p:val>
                                            </p:tav>
                                            <p:tav tm="100000">
                                              <p:val>
                                                <p:strVal val="#ppt_y"/>
                                              </p:val>
                                            </p:tav>
                                          </p:tavLst>
                                        </p:anim>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Scale>
                                          <p:cBhvr>
                                            <p:cTn id="51"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38"/>
                                            </p:tgtEl>
                                            <p:attrNameLst>
                                              <p:attrName>ppt_x</p:attrName>
                                              <p:attrName>ppt_y</p:attrName>
                                            </p:attrNameLst>
                                          </p:cBhvr>
                                        </p:animMotion>
                                        <p:animEffect transition="in" filter="fade">
                                          <p:cBhvr>
                                            <p:cTn id="53" dur="500"/>
                                            <p:tgtEl>
                                              <p:spTgt spid="38"/>
                                            </p:tgtEl>
                                          </p:cBhvr>
                                        </p:animEffect>
                                      </p:childTnLst>
                                    </p:cTn>
                                  </p:par>
                                  <p:par>
                                    <p:cTn id="54" presetID="12" presetClass="entr" presetSubtype="4"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p:tgtEl>
                                              <p:spTgt spid="15"/>
                                            </p:tgtEl>
                                            <p:attrNameLst>
                                              <p:attrName>ppt_y</p:attrName>
                                            </p:attrNameLst>
                                          </p:cBhvr>
                                          <p:tavLst>
                                            <p:tav tm="0">
                                              <p:val>
                                                <p:strVal val="#ppt_y+#ppt_h*1.125000"/>
                                              </p:val>
                                            </p:tav>
                                            <p:tav tm="100000">
                                              <p:val>
                                                <p:strVal val="#ppt_y"/>
                                              </p:val>
                                            </p:tav>
                                          </p:tavLst>
                                        </p:anim>
                                        <p:animEffect transition="in" filter="wipe(up)">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Scale>
                                          <p:cBhvr>
                                            <p:cTn id="62"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500" decel="50000" fill="hold">
                                              <p:stCondLst>
                                                <p:cond delay="0"/>
                                              </p:stCondLst>
                                            </p:cTn>
                                            <p:tgtEl>
                                              <p:spTgt spid="42"/>
                                            </p:tgtEl>
                                            <p:attrNameLst>
                                              <p:attrName>ppt_x</p:attrName>
                                              <p:attrName>ppt_y</p:attrName>
                                            </p:attrNameLst>
                                          </p:cBhvr>
                                        </p:animMotion>
                                        <p:animEffect transition="in" filter="fade">
                                          <p:cBhvr>
                                            <p:cTn id="64" dur="500"/>
                                            <p:tgtEl>
                                              <p:spTgt spid="42"/>
                                            </p:tgtEl>
                                          </p:cBhvr>
                                        </p:animEffect>
                                      </p:childTnLst>
                                    </p:cTn>
                                  </p:par>
                                  <p:par>
                                    <p:cTn id="65" presetID="12" presetClass="entr" presetSubtype="4"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p:tgtEl>
                                              <p:spTgt spid="18"/>
                                            </p:tgtEl>
                                            <p:attrNameLst>
                                              <p:attrName>ppt_y</p:attrName>
                                            </p:attrNameLst>
                                          </p:cBhvr>
                                          <p:tavLst>
                                            <p:tav tm="0">
                                              <p:val>
                                                <p:strVal val="#ppt_y+#ppt_h*1.125000"/>
                                              </p:val>
                                            </p:tav>
                                            <p:tav tm="100000">
                                              <p:val>
                                                <p:strVal val="#ppt_y"/>
                                              </p:val>
                                            </p:tav>
                                          </p:tavLst>
                                        </p:anim>
                                        <p:animEffect transition="in" filter="wipe(up)">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2" presetClass="entr" presetSubtype="4"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Scale>
                                          <p:cBhvr>
                                            <p:cTn id="29"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27"/>
                                            </p:tgtEl>
                                            <p:attrNameLst>
                                              <p:attrName>ppt_x</p:attrName>
                                              <p:attrName>ppt_y</p:attrName>
                                            </p:attrNameLst>
                                          </p:cBhvr>
                                        </p:animMotion>
                                        <p:animEffect transition="in" filter="fade">
                                          <p:cBhvr>
                                            <p:cTn id="31" dur="500"/>
                                            <p:tgtEl>
                                              <p:spTgt spid="27"/>
                                            </p:tgtEl>
                                          </p:cBhvr>
                                        </p:animEffect>
                                      </p:childTnLst>
                                    </p:cTn>
                                  </p:par>
                                  <p:par>
                                    <p:cTn id="32" presetID="1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Scale>
                                          <p:cBhvr>
                                            <p:cTn id="40"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34"/>
                                            </p:tgtEl>
                                            <p:attrNameLst>
                                              <p:attrName>ppt_x</p:attrName>
                                              <p:attrName>ppt_y</p:attrName>
                                            </p:attrNameLst>
                                          </p:cBhvr>
                                        </p:animMotion>
                                        <p:animEffect transition="in" filter="fade">
                                          <p:cBhvr>
                                            <p:cTn id="42" dur="500"/>
                                            <p:tgtEl>
                                              <p:spTgt spid="34"/>
                                            </p:tgtEl>
                                          </p:cBhvr>
                                        </p:animEffect>
                                      </p:childTnLst>
                                    </p:cTn>
                                  </p:par>
                                  <p:par>
                                    <p:cTn id="43" presetID="1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p:tgtEl>
                                              <p:spTgt spid="12"/>
                                            </p:tgtEl>
                                            <p:attrNameLst>
                                              <p:attrName>ppt_y</p:attrName>
                                            </p:attrNameLst>
                                          </p:cBhvr>
                                          <p:tavLst>
                                            <p:tav tm="0">
                                              <p:val>
                                                <p:strVal val="#ppt_y+#ppt_h*1.125000"/>
                                              </p:val>
                                            </p:tav>
                                            <p:tav tm="100000">
                                              <p:val>
                                                <p:strVal val="#ppt_y"/>
                                              </p:val>
                                            </p:tav>
                                          </p:tavLst>
                                        </p:anim>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Scale>
                                          <p:cBhvr>
                                            <p:cTn id="51"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500" decel="50000" fill="hold">
                                              <p:stCondLst>
                                                <p:cond delay="0"/>
                                              </p:stCondLst>
                                            </p:cTn>
                                            <p:tgtEl>
                                              <p:spTgt spid="38"/>
                                            </p:tgtEl>
                                            <p:attrNameLst>
                                              <p:attrName>ppt_x</p:attrName>
                                              <p:attrName>ppt_y</p:attrName>
                                            </p:attrNameLst>
                                          </p:cBhvr>
                                        </p:animMotion>
                                        <p:animEffect transition="in" filter="fade">
                                          <p:cBhvr>
                                            <p:cTn id="53" dur="500"/>
                                            <p:tgtEl>
                                              <p:spTgt spid="38"/>
                                            </p:tgtEl>
                                          </p:cBhvr>
                                        </p:animEffect>
                                      </p:childTnLst>
                                    </p:cTn>
                                  </p:par>
                                  <p:par>
                                    <p:cTn id="54" presetID="12" presetClass="entr" presetSubtype="4"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p:tgtEl>
                                              <p:spTgt spid="15"/>
                                            </p:tgtEl>
                                            <p:attrNameLst>
                                              <p:attrName>ppt_y</p:attrName>
                                            </p:attrNameLst>
                                          </p:cBhvr>
                                          <p:tavLst>
                                            <p:tav tm="0">
                                              <p:val>
                                                <p:strVal val="#ppt_y+#ppt_h*1.125000"/>
                                              </p:val>
                                            </p:tav>
                                            <p:tav tm="100000">
                                              <p:val>
                                                <p:strVal val="#ppt_y"/>
                                              </p:val>
                                            </p:tav>
                                          </p:tavLst>
                                        </p:anim>
                                        <p:animEffect transition="in" filter="wipe(up)">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Scale>
                                          <p:cBhvr>
                                            <p:cTn id="62"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500" decel="50000" fill="hold">
                                              <p:stCondLst>
                                                <p:cond delay="0"/>
                                              </p:stCondLst>
                                            </p:cTn>
                                            <p:tgtEl>
                                              <p:spTgt spid="42"/>
                                            </p:tgtEl>
                                            <p:attrNameLst>
                                              <p:attrName>ppt_x</p:attrName>
                                              <p:attrName>ppt_y</p:attrName>
                                            </p:attrNameLst>
                                          </p:cBhvr>
                                        </p:animMotion>
                                        <p:animEffect transition="in" filter="fade">
                                          <p:cBhvr>
                                            <p:cTn id="64" dur="500"/>
                                            <p:tgtEl>
                                              <p:spTgt spid="42"/>
                                            </p:tgtEl>
                                          </p:cBhvr>
                                        </p:animEffect>
                                      </p:childTnLst>
                                    </p:cTn>
                                  </p:par>
                                  <p:par>
                                    <p:cTn id="65" presetID="12" presetClass="entr" presetSubtype="4"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p:tgtEl>
                                              <p:spTgt spid="18"/>
                                            </p:tgtEl>
                                            <p:attrNameLst>
                                              <p:attrName>ppt_y</p:attrName>
                                            </p:attrNameLst>
                                          </p:cBhvr>
                                          <p:tavLst>
                                            <p:tav tm="0">
                                              <p:val>
                                                <p:strVal val="#ppt_y+#ppt_h*1.125000"/>
                                              </p:val>
                                            </p:tav>
                                            <p:tav tm="100000">
                                              <p:val>
                                                <p:strVal val="#ppt_y"/>
                                              </p:val>
                                            </p:tav>
                                          </p:tavLst>
                                        </p:anim>
                                        <p:animEffect transition="in" filter="wipe(up)">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64995" y="5386022"/>
            <a:ext cx="5637820" cy="1081346"/>
            <a:chOff x="1147166" y="1960395"/>
            <a:chExt cx="5637820" cy="1081346"/>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1274618" y="1960395"/>
              <a:ext cx="5306556" cy="108134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1147166" y="2098257"/>
              <a:ext cx="5637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Hạt mồng tơi: mực tím đen</a:t>
              </a:r>
            </a:p>
          </p:txBody>
        </p:sp>
      </p:grpSp>
      <p:grpSp>
        <p:nvGrpSpPr>
          <p:cNvPr id="2" name="Group 1">
            <a:extLst>
              <a:ext uri="{FF2B5EF4-FFF2-40B4-BE49-F238E27FC236}">
                <a16:creationId xmlns:a16="http://schemas.microsoft.com/office/drawing/2014/main" id="{E62DB239-2EF7-4125-8E19-7A20D4AA9F8E}"/>
              </a:ext>
            </a:extLst>
          </p:cNvPr>
          <p:cNvGrpSpPr/>
          <p:nvPr/>
        </p:nvGrpSpPr>
        <p:grpSpPr>
          <a:xfrm>
            <a:off x="663155" y="2247502"/>
            <a:ext cx="3609172" cy="1196739"/>
            <a:chOff x="1274619" y="1960394"/>
            <a:chExt cx="3609172" cy="1196739"/>
          </a:xfrm>
        </p:grpSpPr>
        <p:sp>
          <p:nvSpPr>
            <p:cNvPr id="3" name="任意多边形: 形状 40">
              <a:extLst>
                <a:ext uri="{FF2B5EF4-FFF2-40B4-BE49-F238E27FC236}">
                  <a16:creationId xmlns:a16="http://schemas.microsoft.com/office/drawing/2014/main" id="{5D5266EB-9C6D-4C85-9BDC-0552B9AB832B}"/>
                </a:ext>
              </a:extLst>
            </p:cNvPr>
            <p:cNvSpPr/>
            <p:nvPr/>
          </p:nvSpPr>
          <p:spPr>
            <a:xfrm>
              <a:off x="1274619" y="1960394"/>
              <a:ext cx="3609172" cy="119673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 name="TextBox 4">
              <a:extLst>
                <a:ext uri="{FF2B5EF4-FFF2-40B4-BE49-F238E27FC236}">
                  <a16:creationId xmlns:a16="http://schemas.microsoft.com/office/drawing/2014/main" id="{40B76B7A-5CC9-4D18-BB5C-E4F1B28E71E6}"/>
                </a:ext>
              </a:extLst>
            </p:cNvPr>
            <p:cNvSpPr txBox="1"/>
            <p:nvPr/>
          </p:nvSpPr>
          <p:spPr>
            <a:xfrm>
              <a:off x="1543059" y="2227656"/>
              <a:ext cx="3340731" cy="646331"/>
            </a:xfrm>
            <a:prstGeom prst="rect">
              <a:avLst/>
            </a:prstGeom>
            <a:noFill/>
          </p:spPr>
          <p:txBody>
            <a:bodyPr wrap="square" rtlCol="0">
              <a:spAutoFit/>
            </a:bodyPr>
            <a:lstStyle/>
            <a:p>
              <a:r>
                <a:rPr lang="vi-VN" sz="3600">
                  <a:latin typeface="Calibri" panose="020F0502020204030204" pitchFamily="34" charset="0"/>
                  <a:cs typeface="Calibri" panose="020F0502020204030204" pitchFamily="34" charset="0"/>
                </a:rPr>
                <a:t>Quả na có mắt</a:t>
              </a: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777161" y="617511"/>
              <a:ext cx="4202248" cy="1323439"/>
            </a:xfrm>
            <a:prstGeom prst="rect">
              <a:avLst/>
            </a:prstGeom>
            <a:noFill/>
            <a:ln>
              <a:noFill/>
            </a:ln>
          </p:spPr>
          <p:txBody>
            <a:bodyPr wrap="square" rtlCol="0">
              <a:spAutoFit/>
            </a:bodyPr>
            <a:lstStyle/>
            <a:p>
              <a:pPr algn="ctr"/>
              <a:r>
                <a:rPr lang="vi-VN" sz="4000">
                  <a:solidFill>
                    <a:srgbClr val="E14F48"/>
                  </a:solidFill>
                  <a:latin typeface="Calibri" panose="020F0502020204030204" pitchFamily="34" charset="0"/>
                  <a:cs typeface="Calibri" panose="020F0502020204030204" pitchFamily="34" charset="0"/>
                </a:rPr>
                <a:t>Mỗi loại quả được nói tới trong bài thơ có đặc điểm gì?</a:t>
              </a:r>
              <a:endParaRPr lang="vi-VN" sz="4000" dirty="0">
                <a:solidFill>
                  <a:srgbClr val="E14F48"/>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r>
                <a:rPr lang="en-US" sz="5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grpSp>
      <p:grpSp>
        <p:nvGrpSpPr>
          <p:cNvPr id="4" name="Group 3">
            <a:extLst>
              <a:ext uri="{FF2B5EF4-FFF2-40B4-BE49-F238E27FC236}">
                <a16:creationId xmlns:a16="http://schemas.microsoft.com/office/drawing/2014/main" id="{667E9362-27DF-FCC1-BF6D-2D64DF28EADD}"/>
              </a:ext>
            </a:extLst>
          </p:cNvPr>
          <p:cNvGrpSpPr/>
          <p:nvPr/>
        </p:nvGrpSpPr>
        <p:grpSpPr>
          <a:xfrm flipH="1">
            <a:off x="7117551" y="3750572"/>
            <a:ext cx="3669862" cy="1081346"/>
            <a:chOff x="2749457" y="1960395"/>
            <a:chExt cx="3831717" cy="1081346"/>
          </a:xfrm>
        </p:grpSpPr>
        <p:sp>
          <p:nvSpPr>
            <p:cNvPr id="8" name="任意多边形: 形状 40">
              <a:extLst>
                <a:ext uri="{FF2B5EF4-FFF2-40B4-BE49-F238E27FC236}">
                  <a16:creationId xmlns:a16="http://schemas.microsoft.com/office/drawing/2014/main" id="{726BE8A1-7B9B-85C1-56AE-4B86B17A493A}"/>
                </a:ext>
              </a:extLst>
            </p:cNvPr>
            <p:cNvSpPr/>
            <p:nvPr/>
          </p:nvSpPr>
          <p:spPr>
            <a:xfrm>
              <a:off x="2749457" y="1960395"/>
              <a:ext cx="3831717" cy="108134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12" name="TextBox 11">
              <a:extLst>
                <a:ext uri="{FF2B5EF4-FFF2-40B4-BE49-F238E27FC236}">
                  <a16:creationId xmlns:a16="http://schemas.microsoft.com/office/drawing/2014/main" id="{4833B5AA-341F-A48B-CDD4-9791C2BBB4E0}"/>
                </a:ext>
              </a:extLst>
            </p:cNvPr>
            <p:cNvSpPr txBox="1"/>
            <p:nvPr/>
          </p:nvSpPr>
          <p:spPr>
            <a:xfrm>
              <a:off x="2911312" y="2194881"/>
              <a:ext cx="34545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khế : xanh </a:t>
              </a:r>
            </a:p>
          </p:txBody>
        </p:sp>
      </p:grpSp>
      <p:grpSp>
        <p:nvGrpSpPr>
          <p:cNvPr id="22" name="Group 21">
            <a:extLst>
              <a:ext uri="{FF2B5EF4-FFF2-40B4-BE49-F238E27FC236}">
                <a16:creationId xmlns:a16="http://schemas.microsoft.com/office/drawing/2014/main" id="{672129E4-A266-E9CA-20C8-BEF24EBD6E80}"/>
              </a:ext>
            </a:extLst>
          </p:cNvPr>
          <p:cNvGrpSpPr/>
          <p:nvPr/>
        </p:nvGrpSpPr>
        <p:grpSpPr>
          <a:xfrm flipH="1">
            <a:off x="416639" y="5457932"/>
            <a:ext cx="5637820" cy="1081346"/>
            <a:chOff x="1147166" y="1960395"/>
            <a:chExt cx="5637820" cy="1081346"/>
          </a:xfrm>
        </p:grpSpPr>
        <p:sp>
          <p:nvSpPr>
            <p:cNvPr id="23" name="任意多边形: 形状 40">
              <a:extLst>
                <a:ext uri="{FF2B5EF4-FFF2-40B4-BE49-F238E27FC236}">
                  <a16:creationId xmlns:a16="http://schemas.microsoft.com/office/drawing/2014/main" id="{6C74B7E0-560A-AC2F-8EB5-552E9D7033ED}"/>
                </a:ext>
              </a:extLst>
            </p:cNvPr>
            <p:cNvSpPr/>
            <p:nvPr/>
          </p:nvSpPr>
          <p:spPr>
            <a:xfrm>
              <a:off x="1274618" y="1960395"/>
              <a:ext cx="5306556" cy="108134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4" name="TextBox 23">
              <a:extLst>
                <a:ext uri="{FF2B5EF4-FFF2-40B4-BE49-F238E27FC236}">
                  <a16:creationId xmlns:a16="http://schemas.microsoft.com/office/drawing/2014/main" id="{87F2FD2E-688C-EBFE-B7DD-FA12C8C0E900}"/>
                </a:ext>
              </a:extLst>
            </p:cNvPr>
            <p:cNvSpPr txBox="1"/>
            <p:nvPr/>
          </p:nvSpPr>
          <p:spPr>
            <a:xfrm>
              <a:off x="1147166" y="2098257"/>
              <a:ext cx="5637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bí ngô: như đèn lồng</a:t>
              </a:r>
            </a:p>
          </p:txBody>
        </p:sp>
      </p:grpSp>
      <p:grpSp>
        <p:nvGrpSpPr>
          <p:cNvPr id="25" name="Group 24">
            <a:extLst>
              <a:ext uri="{FF2B5EF4-FFF2-40B4-BE49-F238E27FC236}">
                <a16:creationId xmlns:a16="http://schemas.microsoft.com/office/drawing/2014/main" id="{24C7435F-6F61-B320-88D9-F0AE18BB02D7}"/>
              </a:ext>
            </a:extLst>
          </p:cNvPr>
          <p:cNvGrpSpPr/>
          <p:nvPr/>
        </p:nvGrpSpPr>
        <p:grpSpPr>
          <a:xfrm flipH="1">
            <a:off x="5051936" y="2238861"/>
            <a:ext cx="5735477" cy="1081346"/>
            <a:chOff x="845697" y="1960395"/>
            <a:chExt cx="5735477" cy="1081346"/>
          </a:xfrm>
        </p:grpSpPr>
        <p:sp>
          <p:nvSpPr>
            <p:cNvPr id="26" name="任意多边形: 形状 40">
              <a:extLst>
                <a:ext uri="{FF2B5EF4-FFF2-40B4-BE49-F238E27FC236}">
                  <a16:creationId xmlns:a16="http://schemas.microsoft.com/office/drawing/2014/main" id="{D900F88E-2ECE-B06C-A5FD-9347AF76A8CA}"/>
                </a:ext>
              </a:extLst>
            </p:cNvPr>
            <p:cNvSpPr/>
            <p:nvPr/>
          </p:nvSpPr>
          <p:spPr>
            <a:xfrm>
              <a:off x="1274618" y="1960395"/>
              <a:ext cx="5306556" cy="108134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7" name="TextBox 26">
              <a:extLst>
                <a:ext uri="{FF2B5EF4-FFF2-40B4-BE49-F238E27FC236}">
                  <a16:creationId xmlns:a16="http://schemas.microsoft.com/office/drawing/2014/main" id="{5630B415-C216-44E3-A5DD-1A62E59BD92C}"/>
                </a:ext>
              </a:extLst>
            </p:cNvPr>
            <p:cNvSpPr txBox="1"/>
            <p:nvPr/>
          </p:nvSpPr>
          <p:spPr>
            <a:xfrm>
              <a:off x="845697" y="2231569"/>
              <a:ext cx="5637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Cà rốt: giống cây bút đỏ</a:t>
              </a:r>
            </a:p>
          </p:txBody>
        </p:sp>
      </p:grpSp>
      <p:grpSp>
        <p:nvGrpSpPr>
          <p:cNvPr id="28" name="Group 27">
            <a:extLst>
              <a:ext uri="{FF2B5EF4-FFF2-40B4-BE49-F238E27FC236}">
                <a16:creationId xmlns:a16="http://schemas.microsoft.com/office/drawing/2014/main" id="{F39F9EED-8E69-E113-8D35-9A827D724258}"/>
              </a:ext>
            </a:extLst>
          </p:cNvPr>
          <p:cNvGrpSpPr/>
          <p:nvPr/>
        </p:nvGrpSpPr>
        <p:grpSpPr>
          <a:xfrm flipH="1">
            <a:off x="499721" y="3696906"/>
            <a:ext cx="5735477" cy="1081346"/>
            <a:chOff x="845697" y="1960395"/>
            <a:chExt cx="5735477" cy="1081346"/>
          </a:xfrm>
        </p:grpSpPr>
        <p:sp>
          <p:nvSpPr>
            <p:cNvPr id="29" name="任意多边形: 形状 40">
              <a:extLst>
                <a:ext uri="{FF2B5EF4-FFF2-40B4-BE49-F238E27FC236}">
                  <a16:creationId xmlns:a16="http://schemas.microsoft.com/office/drawing/2014/main" id="{2EE9401E-3CD5-67D1-5E22-0C7C9671A077}"/>
                </a:ext>
              </a:extLst>
            </p:cNvPr>
            <p:cNvSpPr/>
            <p:nvPr/>
          </p:nvSpPr>
          <p:spPr>
            <a:xfrm>
              <a:off x="1274618" y="1960395"/>
              <a:ext cx="5306556" cy="108134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30" name="TextBox 29">
              <a:extLst>
                <a:ext uri="{FF2B5EF4-FFF2-40B4-BE49-F238E27FC236}">
                  <a16:creationId xmlns:a16="http://schemas.microsoft.com/office/drawing/2014/main" id="{EFAD40D0-2F98-E7C3-9D6D-43D79C15AE95}"/>
                </a:ext>
              </a:extLst>
            </p:cNvPr>
            <p:cNvSpPr txBox="1"/>
            <p:nvPr/>
          </p:nvSpPr>
          <p:spPr>
            <a:xfrm>
              <a:off x="845697" y="2231569"/>
              <a:ext cx="5637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Ớt: cong sừng bò</a:t>
              </a:r>
            </a:p>
          </p:txBody>
        </p:sp>
      </p:gr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28A88AD-D7D8-43B2-B333-68BFAC47B195}"/>
              </a:ext>
            </a:extLst>
          </p:cNvPr>
          <p:cNvGrpSpPr/>
          <p:nvPr/>
        </p:nvGrpSpPr>
        <p:grpSpPr>
          <a:xfrm>
            <a:off x="2684016" y="409423"/>
            <a:ext cx="8860284" cy="1664319"/>
            <a:chOff x="3527130" y="557940"/>
            <a:chExt cx="4682400" cy="1998563"/>
          </a:xfrm>
          <a:solidFill>
            <a:schemeClr val="accent4">
              <a:lumMod val="60000"/>
              <a:lumOff val="40000"/>
            </a:schemeClr>
          </a:solidFill>
        </p:grpSpPr>
        <p:sp>
          <p:nvSpPr>
            <p:cNvPr id="8" name="任意多边形: 形状 40">
              <a:extLst>
                <a:ext uri="{FF2B5EF4-FFF2-40B4-BE49-F238E27FC236}">
                  <a16:creationId xmlns:a16="http://schemas.microsoft.com/office/drawing/2014/main" id="{BD657126-2C6A-4924-A18A-F1D3DFFE8218}"/>
                </a:ext>
              </a:extLst>
            </p:cNvPr>
            <p:cNvSpPr/>
            <p:nvPr/>
          </p:nvSpPr>
          <p:spPr>
            <a:xfrm>
              <a:off x="3527130" y="557940"/>
              <a:ext cx="4682400" cy="199856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9" name="TextBox 8">
              <a:extLst>
                <a:ext uri="{FF2B5EF4-FFF2-40B4-BE49-F238E27FC236}">
                  <a16:creationId xmlns:a16="http://schemas.microsoft.com/office/drawing/2014/main" id="{B5E3844C-86F1-4A1D-BA75-86DA7FF65DD4}"/>
                </a:ext>
              </a:extLst>
            </p:cNvPr>
            <p:cNvSpPr txBox="1"/>
            <p:nvPr/>
          </p:nvSpPr>
          <p:spPr>
            <a:xfrm>
              <a:off x="3767054" y="819674"/>
              <a:ext cx="4202248" cy="1323439"/>
            </a:xfrm>
            <a:prstGeom prst="rect">
              <a:avLst/>
            </a:prstGeom>
            <a:noFill/>
            <a:ln>
              <a:noFill/>
            </a:ln>
          </p:spPr>
          <p:txBody>
            <a:bodyPr wrap="square" rtlCol="0">
              <a:spAutoFit/>
            </a:bodyPr>
            <a:lstStyle/>
            <a:p>
              <a:pPr algn="just"/>
              <a:r>
                <a:rPr lang="en-US" sz="4000">
                  <a:solidFill>
                    <a:srgbClr val="E14F48"/>
                  </a:solidFill>
                  <a:latin typeface="Calibri" panose="020F0502020204030204" pitchFamily="34" charset="0"/>
                  <a:cs typeface="Calibri" panose="020F0502020204030204" pitchFamily="34" charset="0"/>
                </a:rPr>
                <a:t>Em thích hình ảnh so sánh nào trong bài? Vì sao?</a:t>
              </a:r>
              <a:endParaRPr lang="en-US" sz="4000" dirty="0" err="1">
                <a:solidFill>
                  <a:srgbClr val="E14F48"/>
                </a:solidFill>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F3D5D4F-70B5-43BE-931E-8504757A8683}"/>
              </a:ext>
            </a:extLst>
          </p:cNvPr>
          <p:cNvGrpSpPr/>
          <p:nvPr/>
        </p:nvGrpSpPr>
        <p:grpSpPr>
          <a:xfrm>
            <a:off x="794952" y="189085"/>
            <a:ext cx="1573182" cy="1884657"/>
            <a:chOff x="-70975" y="2166480"/>
            <a:chExt cx="1071181" cy="1418688"/>
          </a:xfrm>
        </p:grpSpPr>
        <p:pic>
          <p:nvPicPr>
            <p:cNvPr id="11" name="Picture 10" descr="Icon&#10;&#10;Description automatically generated with low confidence">
              <a:extLst>
                <a:ext uri="{FF2B5EF4-FFF2-40B4-BE49-F238E27FC236}">
                  <a16:creationId xmlns:a16="http://schemas.microsoft.com/office/drawing/2014/main" id="{EA23F1CF-7AFB-4812-B02E-72D12D262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12" name="Oval 11">
              <a:extLst>
                <a:ext uri="{FF2B5EF4-FFF2-40B4-BE49-F238E27FC236}">
                  <a16:creationId xmlns:a16="http://schemas.microsoft.com/office/drawing/2014/main" id="{12CB1D98-E06A-489C-A072-CF9217A7C2B7}"/>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CF6777-5A28-4570-8555-413E9B4B7204}"/>
                </a:ext>
              </a:extLst>
            </p:cNvPr>
            <p:cNvSpPr txBox="1"/>
            <p:nvPr/>
          </p:nvSpPr>
          <p:spPr>
            <a:xfrm>
              <a:off x="271410" y="2630986"/>
              <a:ext cx="506950" cy="695043"/>
            </a:xfrm>
            <a:prstGeom prst="rect">
              <a:avLst/>
            </a:prstGeom>
            <a:noFill/>
          </p:spPr>
          <p:txBody>
            <a:bodyPr wrap="square" rtlCol="0">
              <a:spAutoFit/>
            </a:bodyPr>
            <a:lstStyle/>
            <a:p>
              <a:r>
                <a:rPr lang="en-US" sz="5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p>
          </p:txBody>
        </p:sp>
      </p:grpSp>
      <p:grpSp>
        <p:nvGrpSpPr>
          <p:cNvPr id="20" name="Group 19">
            <a:extLst>
              <a:ext uri="{FF2B5EF4-FFF2-40B4-BE49-F238E27FC236}">
                <a16:creationId xmlns:a16="http://schemas.microsoft.com/office/drawing/2014/main" id="{EDFBCB24-2786-4B50-A699-C1E52B1FA519}"/>
              </a:ext>
            </a:extLst>
          </p:cNvPr>
          <p:cNvGrpSpPr/>
          <p:nvPr/>
        </p:nvGrpSpPr>
        <p:grpSpPr>
          <a:xfrm>
            <a:off x="438150" y="2300040"/>
            <a:ext cx="11449049" cy="4364645"/>
            <a:chOff x="-950725" y="1960394"/>
            <a:chExt cx="7488209" cy="3925049"/>
          </a:xfrm>
        </p:grpSpPr>
        <p:sp>
          <p:nvSpPr>
            <p:cNvPr id="21" name="任意多边形: 形状 40">
              <a:extLst>
                <a:ext uri="{FF2B5EF4-FFF2-40B4-BE49-F238E27FC236}">
                  <a16:creationId xmlns:a16="http://schemas.microsoft.com/office/drawing/2014/main" id="{182DA386-97BA-430D-9FC7-5DC0FC6222E3}"/>
                </a:ext>
              </a:extLst>
            </p:cNvPr>
            <p:cNvSpPr/>
            <p:nvPr/>
          </p:nvSpPr>
          <p:spPr>
            <a:xfrm>
              <a:off x="-950725" y="1960394"/>
              <a:ext cx="7488209" cy="392504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2" name="TextBox 21">
              <a:extLst>
                <a:ext uri="{FF2B5EF4-FFF2-40B4-BE49-F238E27FC236}">
                  <a16:creationId xmlns:a16="http://schemas.microsoft.com/office/drawing/2014/main" id="{E44E32A5-DA0A-4770-AFF1-C2F98A8B72C0}"/>
                </a:ext>
              </a:extLst>
            </p:cNvPr>
            <p:cNvSpPr txBox="1"/>
            <p:nvPr/>
          </p:nvSpPr>
          <p:spPr>
            <a:xfrm>
              <a:off x="-495625" y="2497510"/>
              <a:ext cx="4350686" cy="2850815"/>
            </a:xfrm>
            <a:prstGeom prst="rect">
              <a:avLst/>
            </a:prstGeom>
            <a:noFill/>
          </p:spPr>
          <p:txBody>
            <a:bodyPr wrap="square" rtlCol="0">
              <a:spAutoFit/>
            </a:bodyPr>
            <a:lstStyle/>
            <a:p>
              <a:r>
                <a:rPr lang="vi-VN" sz="4000">
                  <a:latin typeface="Calibri" panose="020F0502020204030204" pitchFamily="34" charset="0"/>
                  <a:cs typeface="Calibri" panose="020F0502020204030204" pitchFamily="34" charset="0"/>
                </a:rPr>
                <a:t>Em thích hình ảnh so sánh </a:t>
              </a:r>
              <a:endParaRPr lang="en-US" sz="4000">
                <a:latin typeface="Calibri" panose="020F0502020204030204" pitchFamily="34" charset="0"/>
                <a:cs typeface="Calibri" panose="020F0502020204030204" pitchFamily="34" charset="0"/>
              </a:endParaRPr>
            </a:p>
            <a:p>
              <a:r>
                <a:rPr lang="vi-VN" sz="4000">
                  <a:latin typeface="Calibri" panose="020F0502020204030204" pitchFamily="34" charset="0"/>
                  <a:cs typeface="Calibri" panose="020F0502020204030204" pitchFamily="34" charset="0"/>
                </a:rPr>
                <a:t>"ớt cong sừng bò". </a:t>
              </a:r>
              <a:r>
                <a:rPr lang="en-US" sz="4000">
                  <a:latin typeface="Calibri" panose="020F0502020204030204" pitchFamily="34" charset="0"/>
                  <a:cs typeface="Calibri" panose="020F0502020204030204" pitchFamily="34" charset="0"/>
                </a:rPr>
                <a:t>V</a:t>
              </a:r>
              <a:r>
                <a:rPr lang="vi-VN" sz="4000">
                  <a:latin typeface="Calibri" panose="020F0502020204030204" pitchFamily="34" charset="0"/>
                  <a:cs typeface="Calibri" panose="020F0502020204030204" pitchFamily="34" charset="0"/>
                </a:rPr>
                <a:t>ì qua hình ảnh ta hình dung được quả ớt cong và rất khỏe, cách so sánh rất độc đáo và mới lạ.</a:t>
              </a:r>
              <a:endParaRPr lang="en-US" sz="4000" dirty="0">
                <a:latin typeface="Calibri" panose="020F0502020204030204" pitchFamily="34" charset="0"/>
                <a:cs typeface="Calibri" panose="020F0502020204030204" pitchFamily="34" charset="0"/>
              </a:endParaRPr>
            </a:p>
          </p:txBody>
        </p:sp>
      </p:grpSp>
      <p:pic>
        <p:nvPicPr>
          <p:cNvPr id="23" name="Picture 22">
            <a:extLst>
              <a:ext uri="{FF2B5EF4-FFF2-40B4-BE49-F238E27FC236}">
                <a16:creationId xmlns:a16="http://schemas.microsoft.com/office/drawing/2014/main" id="{A636C09C-1F8A-4014-AB05-29FA4F51A1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28824" y="3733800"/>
            <a:ext cx="3415476" cy="1924050"/>
          </a:xfrm>
          <a:prstGeom prst="ellipse">
            <a:avLst/>
          </a:prstGeom>
          <a:ln>
            <a:noFill/>
          </a:ln>
          <a:effectLst>
            <a:softEdge rad="112500"/>
          </a:effectLst>
        </p:spPr>
      </p:pic>
    </p:spTree>
    <p:extLst>
      <p:ext uri="{BB962C8B-B14F-4D97-AF65-F5344CB8AC3E}">
        <p14:creationId xmlns:p14="http://schemas.microsoft.com/office/powerpoint/2010/main" val="3661469744"/>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54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54000">
                                          <p:cBhvr additive="base">
                                            <p:cTn id="17" dur="500" fill="hold"/>
                                            <p:tgtEl>
                                              <p:spTgt spid="23"/>
                                            </p:tgtEl>
                                            <p:attrNameLst>
                                              <p:attrName>ppt_x</p:attrName>
                                            </p:attrNameLst>
                                          </p:cBhvr>
                                          <p:tavLst>
                                            <p:tav tm="0">
                                              <p:val>
                                                <p:strVal val="0-#ppt_w/2"/>
                                              </p:val>
                                            </p:tav>
                                            <p:tav tm="100000">
                                              <p:val>
                                                <p:strVal val="#ppt_x"/>
                                              </p:val>
                                            </p:tav>
                                          </p:tavLst>
                                        </p:anim>
                                        <p:anim calcmode="lin" valueType="num" p14:bounceEnd="54000">
                                          <p:cBhvr additive="base">
                                            <p:cTn id="18" dur="500" fill="hold"/>
                                            <p:tgtEl>
                                              <p:spTgt spid="2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41D769-5DF3-44FC-B6C4-58083F8F9EA7}"/>
              </a:ext>
            </a:extLst>
          </p:cNvPr>
          <p:cNvGrpSpPr/>
          <p:nvPr/>
        </p:nvGrpSpPr>
        <p:grpSpPr>
          <a:xfrm>
            <a:off x="2684017" y="409424"/>
            <a:ext cx="8210191" cy="2810026"/>
            <a:chOff x="3527131" y="557941"/>
            <a:chExt cx="4867470" cy="2810026"/>
          </a:xfrm>
          <a:solidFill>
            <a:schemeClr val="accent4">
              <a:lumMod val="60000"/>
              <a:lumOff val="40000"/>
            </a:schemeClr>
          </a:solidFill>
        </p:grpSpPr>
        <p:sp>
          <p:nvSpPr>
            <p:cNvPr id="6" name="任意多边形: 形状 40">
              <a:extLst>
                <a:ext uri="{FF2B5EF4-FFF2-40B4-BE49-F238E27FC236}">
                  <a16:creationId xmlns:a16="http://schemas.microsoft.com/office/drawing/2014/main" id="{C4B5284C-1AD3-4DE0-B7FA-6D273DFC3498}"/>
                </a:ext>
              </a:extLst>
            </p:cNvPr>
            <p:cNvSpPr/>
            <p:nvPr/>
          </p:nvSpPr>
          <p:spPr>
            <a:xfrm>
              <a:off x="3527131" y="557941"/>
              <a:ext cx="4867470" cy="281002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AA9703BC-8B56-40B2-A132-F94A4753E4E9}"/>
                </a:ext>
              </a:extLst>
            </p:cNvPr>
            <p:cNvSpPr txBox="1"/>
            <p:nvPr/>
          </p:nvSpPr>
          <p:spPr>
            <a:xfrm>
              <a:off x="3859298" y="801729"/>
              <a:ext cx="4202248" cy="2123658"/>
            </a:xfrm>
            <a:prstGeom prst="rect">
              <a:avLst/>
            </a:prstGeom>
            <a:noFill/>
            <a:ln>
              <a:noFill/>
            </a:ln>
          </p:spPr>
          <p:txBody>
            <a:bodyPr wrap="square" rtlCol="0">
              <a:spAutoFit/>
            </a:bodyPr>
            <a:lstStyle/>
            <a:p>
              <a:pPr algn="just"/>
              <a:r>
                <a:rPr lang="vi-VN" sz="4400">
                  <a:solidFill>
                    <a:srgbClr val="E14F48"/>
                  </a:solidFill>
                  <a:latin typeface="Calibri" panose="020F0502020204030204" pitchFamily="34" charset="0"/>
                  <a:cs typeface="Calibri" panose="020F0502020204030204" pitchFamily="34" charset="0"/>
                </a:rPr>
                <a:t>Dòng thơ nào trong bài nói về sự đóng góp của con người trong khu vườn?</a:t>
              </a:r>
              <a:endParaRPr lang="vi-VN" sz="4400" dirty="0" err="1">
                <a:solidFill>
                  <a:srgbClr val="E14F48"/>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D757197E-8B8B-4B2E-ACC0-F19B2BF63FFD}"/>
              </a:ext>
            </a:extLst>
          </p:cNvPr>
          <p:cNvGrpSpPr/>
          <p:nvPr/>
        </p:nvGrpSpPr>
        <p:grpSpPr>
          <a:xfrm>
            <a:off x="794952" y="189085"/>
            <a:ext cx="1573182" cy="1884657"/>
            <a:chOff x="-70975" y="2166480"/>
            <a:chExt cx="1071181" cy="1418688"/>
          </a:xfrm>
        </p:grpSpPr>
        <p:pic>
          <p:nvPicPr>
            <p:cNvPr id="9" name="Picture 8" descr="Icon&#10;&#10;Description automatically generated with low confidence">
              <a:extLst>
                <a:ext uri="{FF2B5EF4-FFF2-40B4-BE49-F238E27FC236}">
                  <a16:creationId xmlns:a16="http://schemas.microsoft.com/office/drawing/2014/main" id="{26D596BB-760B-42F5-8C10-32EC8B89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10" name="Oval 9">
              <a:extLst>
                <a:ext uri="{FF2B5EF4-FFF2-40B4-BE49-F238E27FC236}">
                  <a16:creationId xmlns:a16="http://schemas.microsoft.com/office/drawing/2014/main" id="{117F68EE-D33B-4BC3-9F26-F98F9CDFCA34}"/>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045ECAB-343E-439C-9CA8-2401480EA51E}"/>
                </a:ext>
              </a:extLst>
            </p:cNvPr>
            <p:cNvSpPr txBox="1"/>
            <p:nvPr/>
          </p:nvSpPr>
          <p:spPr>
            <a:xfrm>
              <a:off x="271410" y="2630986"/>
              <a:ext cx="506950" cy="695043"/>
            </a:xfrm>
            <a:prstGeom prst="rect">
              <a:avLst/>
            </a:prstGeom>
            <a:noFill/>
          </p:spPr>
          <p:txBody>
            <a:bodyPr wrap="square" rtlCol="0">
              <a:spAutoFit/>
            </a:bodyPr>
            <a:lstStyle/>
            <a:p>
              <a:r>
                <a:rPr lang="en-US" sz="5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p>
          </p:txBody>
        </p:sp>
      </p:grpSp>
      <p:grpSp>
        <p:nvGrpSpPr>
          <p:cNvPr id="2" name="Group 1">
            <a:extLst>
              <a:ext uri="{FF2B5EF4-FFF2-40B4-BE49-F238E27FC236}">
                <a16:creationId xmlns:a16="http://schemas.microsoft.com/office/drawing/2014/main" id="{D3AADEF8-1D49-C6BC-AE03-9FD1A5788E6D}"/>
              </a:ext>
            </a:extLst>
          </p:cNvPr>
          <p:cNvGrpSpPr/>
          <p:nvPr/>
        </p:nvGrpSpPr>
        <p:grpSpPr>
          <a:xfrm>
            <a:off x="2684017" y="4133851"/>
            <a:ext cx="8518945" cy="1884657"/>
            <a:chOff x="1274619" y="1960394"/>
            <a:chExt cx="3609172" cy="1550385"/>
          </a:xfrm>
        </p:grpSpPr>
        <p:sp>
          <p:nvSpPr>
            <p:cNvPr id="3" name="任意多边形: 形状 40">
              <a:extLst>
                <a:ext uri="{FF2B5EF4-FFF2-40B4-BE49-F238E27FC236}">
                  <a16:creationId xmlns:a16="http://schemas.microsoft.com/office/drawing/2014/main" id="{C136DFAD-BA4C-0EC4-7F56-7CA7782A2CA6}"/>
                </a:ext>
              </a:extLst>
            </p:cNvPr>
            <p:cNvSpPr/>
            <p:nvPr/>
          </p:nvSpPr>
          <p:spPr>
            <a:xfrm>
              <a:off x="1274619" y="1960394"/>
              <a:ext cx="3609172" cy="15503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000" dirty="0">
                <a:solidFill>
                  <a:srgbClr val="FF8600"/>
                </a:solidFill>
                <a:latin typeface="思源黑体 CN Bold" panose="020B0800000000000000" pitchFamily="34" charset="-122"/>
                <a:ea typeface="思源黑体 CN Bold" panose="020B0800000000000000" pitchFamily="34" charset="-122"/>
              </a:endParaRPr>
            </a:p>
          </p:txBody>
        </p:sp>
        <p:sp>
          <p:nvSpPr>
            <p:cNvPr id="4" name="TextBox 3">
              <a:extLst>
                <a:ext uri="{FF2B5EF4-FFF2-40B4-BE49-F238E27FC236}">
                  <a16:creationId xmlns:a16="http://schemas.microsoft.com/office/drawing/2014/main" id="{BFA884B3-81D2-2110-317D-CD9B31A21582}"/>
                </a:ext>
              </a:extLst>
            </p:cNvPr>
            <p:cNvSpPr txBox="1"/>
            <p:nvPr/>
          </p:nvSpPr>
          <p:spPr>
            <a:xfrm>
              <a:off x="1543060" y="2117308"/>
              <a:ext cx="3340731" cy="1088708"/>
            </a:xfrm>
            <a:prstGeom prst="rect">
              <a:avLst/>
            </a:prstGeom>
            <a:noFill/>
          </p:spPr>
          <p:txBody>
            <a:bodyPr wrap="square" rtlCol="0">
              <a:spAutoFit/>
            </a:bodyPr>
            <a:lstStyle/>
            <a:p>
              <a:r>
                <a:rPr lang="vi-VN" sz="4000">
                  <a:latin typeface="Calibri" panose="020F0502020204030204" pitchFamily="34" charset="0"/>
                  <a:cs typeface="Calibri" panose="020F0502020204030204" pitchFamily="34" charset="0"/>
                </a:rPr>
                <a:t>Bàn tay người chăm cho cây</a:t>
              </a:r>
            </a:p>
            <a:p>
              <a:r>
                <a:rPr lang="vi-VN" sz="4000">
                  <a:latin typeface="Calibri" panose="020F0502020204030204" pitchFamily="34" charset="0"/>
                  <a:cs typeface="Calibri" panose="020F0502020204030204" pitchFamily="34" charset="0"/>
                </a:rPr>
                <a:t>Cây cho trái chín, hoa này, nụ kia</a:t>
              </a:r>
            </a:p>
          </p:txBody>
        </p:sp>
      </p:grpSp>
    </p:spTree>
    <p:extLst>
      <p:ext uri="{BB962C8B-B14F-4D97-AF65-F5344CB8AC3E}">
        <p14:creationId xmlns:p14="http://schemas.microsoft.com/office/powerpoint/2010/main" val="26536123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8"/>
                                        </p:tgtEl>
                                        <p:attrNameLst>
                                          <p:attrName>ppt_x</p:attrName>
                                          <p:attrName>ppt_y</p:attrName>
                                        </p:attrNameLst>
                                      </p:cBhvr>
                                    </p:animMotion>
                                    <p:animEffect transition="in" filter="fade">
                                      <p:cBhvr>
                                        <p:cTn id="9" dur="500"/>
                                        <p:tgtEl>
                                          <p:spTgt spid="8"/>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BC58B65-7EE0-48CF-9661-FB3E52DDF5C6}"/>
              </a:ext>
            </a:extLst>
          </p:cNvPr>
          <p:cNvSpPr/>
          <p:nvPr/>
        </p:nvSpPr>
        <p:spPr>
          <a:xfrm>
            <a:off x="988982" y="2245869"/>
            <a:ext cx="10214036" cy="4105215"/>
          </a:xfrm>
          <a:custGeom>
            <a:avLst/>
            <a:gdLst>
              <a:gd name="connsiteX0" fmla="*/ 0 w 10214036"/>
              <a:gd name="connsiteY0" fmla="*/ 684216 h 4105215"/>
              <a:gd name="connsiteX1" fmla="*/ 684216 w 10214036"/>
              <a:gd name="connsiteY1" fmla="*/ 0 h 4105215"/>
              <a:gd name="connsiteX2" fmla="*/ 1541559 w 10214036"/>
              <a:gd name="connsiteY2" fmla="*/ 0 h 4105215"/>
              <a:gd name="connsiteX3" fmla="*/ 2310446 w 10214036"/>
              <a:gd name="connsiteY3" fmla="*/ 0 h 4105215"/>
              <a:gd name="connsiteX4" fmla="*/ 2813965 w 10214036"/>
              <a:gd name="connsiteY4" fmla="*/ 0 h 4105215"/>
              <a:gd name="connsiteX5" fmla="*/ 3494396 w 10214036"/>
              <a:gd name="connsiteY5" fmla="*/ 0 h 4105215"/>
              <a:gd name="connsiteX6" fmla="*/ 4174827 w 10214036"/>
              <a:gd name="connsiteY6" fmla="*/ 0 h 4105215"/>
              <a:gd name="connsiteX7" fmla="*/ 4766802 w 10214036"/>
              <a:gd name="connsiteY7" fmla="*/ 0 h 4105215"/>
              <a:gd name="connsiteX8" fmla="*/ 5270321 w 10214036"/>
              <a:gd name="connsiteY8" fmla="*/ 0 h 4105215"/>
              <a:gd name="connsiteX9" fmla="*/ 5773840 w 10214036"/>
              <a:gd name="connsiteY9" fmla="*/ 0 h 4105215"/>
              <a:gd name="connsiteX10" fmla="*/ 6631184 w 10214036"/>
              <a:gd name="connsiteY10" fmla="*/ 0 h 4105215"/>
              <a:gd name="connsiteX11" fmla="*/ 7311615 w 10214036"/>
              <a:gd name="connsiteY11" fmla="*/ 0 h 4105215"/>
              <a:gd name="connsiteX12" fmla="*/ 8168958 w 10214036"/>
              <a:gd name="connsiteY12" fmla="*/ 0 h 4105215"/>
              <a:gd name="connsiteX13" fmla="*/ 8760933 w 10214036"/>
              <a:gd name="connsiteY13" fmla="*/ 0 h 4105215"/>
              <a:gd name="connsiteX14" fmla="*/ 9529820 w 10214036"/>
              <a:gd name="connsiteY14" fmla="*/ 0 h 4105215"/>
              <a:gd name="connsiteX15" fmla="*/ 10214036 w 10214036"/>
              <a:gd name="connsiteY15" fmla="*/ 684216 h 4105215"/>
              <a:gd name="connsiteX16" fmla="*/ 10214036 w 10214036"/>
              <a:gd name="connsiteY16" fmla="*/ 1341044 h 4105215"/>
              <a:gd name="connsiteX17" fmla="*/ 10214036 w 10214036"/>
              <a:gd name="connsiteY17" fmla="*/ 2052608 h 4105215"/>
              <a:gd name="connsiteX18" fmla="*/ 10214036 w 10214036"/>
              <a:gd name="connsiteY18" fmla="*/ 2682068 h 4105215"/>
              <a:gd name="connsiteX19" fmla="*/ 10214036 w 10214036"/>
              <a:gd name="connsiteY19" fmla="*/ 3420999 h 4105215"/>
              <a:gd name="connsiteX20" fmla="*/ 9529820 w 10214036"/>
              <a:gd name="connsiteY20" fmla="*/ 4105215 h 4105215"/>
              <a:gd name="connsiteX21" fmla="*/ 8672477 w 10214036"/>
              <a:gd name="connsiteY21" fmla="*/ 4105215 h 4105215"/>
              <a:gd name="connsiteX22" fmla="*/ 7903590 w 10214036"/>
              <a:gd name="connsiteY22" fmla="*/ 4105215 h 4105215"/>
              <a:gd name="connsiteX23" fmla="*/ 7134703 w 10214036"/>
              <a:gd name="connsiteY23" fmla="*/ 4105215 h 4105215"/>
              <a:gd name="connsiteX24" fmla="*/ 6631184 w 10214036"/>
              <a:gd name="connsiteY24" fmla="*/ 4105215 h 4105215"/>
              <a:gd name="connsiteX25" fmla="*/ 6039209 w 10214036"/>
              <a:gd name="connsiteY25" fmla="*/ 4105215 h 4105215"/>
              <a:gd name="connsiteX26" fmla="*/ 5358777 w 10214036"/>
              <a:gd name="connsiteY26" fmla="*/ 4105215 h 4105215"/>
              <a:gd name="connsiteX27" fmla="*/ 4678346 w 10214036"/>
              <a:gd name="connsiteY27" fmla="*/ 4105215 h 4105215"/>
              <a:gd name="connsiteX28" fmla="*/ 3821003 w 10214036"/>
              <a:gd name="connsiteY28" fmla="*/ 4105215 h 4105215"/>
              <a:gd name="connsiteX29" fmla="*/ 3052116 w 10214036"/>
              <a:gd name="connsiteY29" fmla="*/ 4105215 h 4105215"/>
              <a:gd name="connsiteX30" fmla="*/ 2548597 w 10214036"/>
              <a:gd name="connsiteY30" fmla="*/ 4105215 h 4105215"/>
              <a:gd name="connsiteX31" fmla="*/ 2133534 w 10214036"/>
              <a:gd name="connsiteY31" fmla="*/ 4105215 h 4105215"/>
              <a:gd name="connsiteX32" fmla="*/ 1718471 w 10214036"/>
              <a:gd name="connsiteY32" fmla="*/ 4105215 h 4105215"/>
              <a:gd name="connsiteX33" fmla="*/ 684216 w 10214036"/>
              <a:gd name="connsiteY33" fmla="*/ 4105215 h 4105215"/>
              <a:gd name="connsiteX34" fmla="*/ 0 w 10214036"/>
              <a:gd name="connsiteY34" fmla="*/ 3420999 h 4105215"/>
              <a:gd name="connsiteX35" fmla="*/ 0 w 10214036"/>
              <a:gd name="connsiteY35" fmla="*/ 2682068 h 4105215"/>
              <a:gd name="connsiteX36" fmla="*/ 0 w 10214036"/>
              <a:gd name="connsiteY36" fmla="*/ 1997872 h 4105215"/>
              <a:gd name="connsiteX37" fmla="*/ 0 w 10214036"/>
              <a:gd name="connsiteY37" fmla="*/ 1286308 h 4105215"/>
              <a:gd name="connsiteX38" fmla="*/ 0 w 10214036"/>
              <a:gd name="connsiteY38" fmla="*/ 684216 h 410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14036" h="4105215" fill="none" extrusionOk="0">
                <a:moveTo>
                  <a:pt x="0" y="684216"/>
                </a:moveTo>
                <a:cubicBezTo>
                  <a:pt x="886" y="222043"/>
                  <a:pt x="299715" y="35442"/>
                  <a:pt x="684216" y="0"/>
                </a:cubicBezTo>
                <a:cubicBezTo>
                  <a:pt x="999927" y="2290"/>
                  <a:pt x="1225202" y="-27952"/>
                  <a:pt x="1541559" y="0"/>
                </a:cubicBezTo>
                <a:cubicBezTo>
                  <a:pt x="1857916" y="27952"/>
                  <a:pt x="1996192" y="-3988"/>
                  <a:pt x="2310446" y="0"/>
                </a:cubicBezTo>
                <a:cubicBezTo>
                  <a:pt x="2624700" y="3988"/>
                  <a:pt x="2573744" y="12837"/>
                  <a:pt x="2813965" y="0"/>
                </a:cubicBezTo>
                <a:cubicBezTo>
                  <a:pt x="3054186" y="-12837"/>
                  <a:pt x="3347070" y="-19994"/>
                  <a:pt x="3494396" y="0"/>
                </a:cubicBezTo>
                <a:cubicBezTo>
                  <a:pt x="3641722" y="19994"/>
                  <a:pt x="3861790" y="28008"/>
                  <a:pt x="4174827" y="0"/>
                </a:cubicBezTo>
                <a:cubicBezTo>
                  <a:pt x="4487864" y="-28008"/>
                  <a:pt x="4539018" y="-27489"/>
                  <a:pt x="4766802" y="0"/>
                </a:cubicBezTo>
                <a:cubicBezTo>
                  <a:pt x="4994586" y="27489"/>
                  <a:pt x="5023612" y="-8910"/>
                  <a:pt x="5270321" y="0"/>
                </a:cubicBezTo>
                <a:cubicBezTo>
                  <a:pt x="5517030" y="8910"/>
                  <a:pt x="5600652" y="-24499"/>
                  <a:pt x="5773840" y="0"/>
                </a:cubicBezTo>
                <a:cubicBezTo>
                  <a:pt x="5947028" y="24499"/>
                  <a:pt x="6419362" y="38306"/>
                  <a:pt x="6631184" y="0"/>
                </a:cubicBezTo>
                <a:cubicBezTo>
                  <a:pt x="6843006" y="-38306"/>
                  <a:pt x="7024168" y="23409"/>
                  <a:pt x="7311615" y="0"/>
                </a:cubicBezTo>
                <a:cubicBezTo>
                  <a:pt x="7599062" y="-23409"/>
                  <a:pt x="7930154" y="-18737"/>
                  <a:pt x="8168958" y="0"/>
                </a:cubicBezTo>
                <a:cubicBezTo>
                  <a:pt x="8407762" y="18737"/>
                  <a:pt x="8539177" y="-22051"/>
                  <a:pt x="8760933" y="0"/>
                </a:cubicBezTo>
                <a:cubicBezTo>
                  <a:pt x="8982689" y="22051"/>
                  <a:pt x="9217967" y="29322"/>
                  <a:pt x="9529820" y="0"/>
                </a:cubicBezTo>
                <a:cubicBezTo>
                  <a:pt x="9865189" y="6164"/>
                  <a:pt x="10234720" y="292196"/>
                  <a:pt x="10214036" y="684216"/>
                </a:cubicBezTo>
                <a:cubicBezTo>
                  <a:pt x="10237401" y="935281"/>
                  <a:pt x="10191199" y="1051726"/>
                  <a:pt x="10214036" y="1341044"/>
                </a:cubicBezTo>
                <a:cubicBezTo>
                  <a:pt x="10236873" y="1630362"/>
                  <a:pt x="10240313" y="1728373"/>
                  <a:pt x="10214036" y="2052608"/>
                </a:cubicBezTo>
                <a:cubicBezTo>
                  <a:pt x="10187759" y="2376843"/>
                  <a:pt x="10232549" y="2448160"/>
                  <a:pt x="10214036" y="2682068"/>
                </a:cubicBezTo>
                <a:cubicBezTo>
                  <a:pt x="10195523" y="2915976"/>
                  <a:pt x="10214958" y="3114953"/>
                  <a:pt x="10214036" y="3420999"/>
                </a:cubicBezTo>
                <a:cubicBezTo>
                  <a:pt x="10202619" y="3818568"/>
                  <a:pt x="9824557" y="4069364"/>
                  <a:pt x="9529820" y="4105215"/>
                </a:cubicBezTo>
                <a:cubicBezTo>
                  <a:pt x="9318618" y="4102800"/>
                  <a:pt x="9008714" y="4085854"/>
                  <a:pt x="8672477" y="4105215"/>
                </a:cubicBezTo>
                <a:cubicBezTo>
                  <a:pt x="8336240" y="4124576"/>
                  <a:pt x="8248800" y="4086191"/>
                  <a:pt x="7903590" y="4105215"/>
                </a:cubicBezTo>
                <a:cubicBezTo>
                  <a:pt x="7558380" y="4124239"/>
                  <a:pt x="7360536" y="4088943"/>
                  <a:pt x="7134703" y="4105215"/>
                </a:cubicBezTo>
                <a:cubicBezTo>
                  <a:pt x="6908870" y="4121487"/>
                  <a:pt x="6877174" y="4110659"/>
                  <a:pt x="6631184" y="4105215"/>
                </a:cubicBezTo>
                <a:cubicBezTo>
                  <a:pt x="6385194" y="4099771"/>
                  <a:pt x="6213048" y="4092073"/>
                  <a:pt x="6039209" y="4105215"/>
                </a:cubicBezTo>
                <a:cubicBezTo>
                  <a:pt x="5865370" y="4118357"/>
                  <a:pt x="5638670" y="4126869"/>
                  <a:pt x="5358777" y="4105215"/>
                </a:cubicBezTo>
                <a:cubicBezTo>
                  <a:pt x="5078884" y="4083561"/>
                  <a:pt x="4928660" y="4126782"/>
                  <a:pt x="4678346" y="4105215"/>
                </a:cubicBezTo>
                <a:cubicBezTo>
                  <a:pt x="4428032" y="4083648"/>
                  <a:pt x="4077757" y="4075998"/>
                  <a:pt x="3821003" y="4105215"/>
                </a:cubicBezTo>
                <a:cubicBezTo>
                  <a:pt x="3564249" y="4134432"/>
                  <a:pt x="3338070" y="4121199"/>
                  <a:pt x="3052116" y="4105215"/>
                </a:cubicBezTo>
                <a:cubicBezTo>
                  <a:pt x="2766162" y="4089231"/>
                  <a:pt x="2764299" y="4083824"/>
                  <a:pt x="2548597" y="4105215"/>
                </a:cubicBezTo>
                <a:cubicBezTo>
                  <a:pt x="2332895" y="4126606"/>
                  <a:pt x="2298557" y="4114556"/>
                  <a:pt x="2133534" y="4105215"/>
                </a:cubicBezTo>
                <a:cubicBezTo>
                  <a:pt x="1968511" y="4095874"/>
                  <a:pt x="1887225" y="4086857"/>
                  <a:pt x="1718471" y="4105215"/>
                </a:cubicBezTo>
                <a:cubicBezTo>
                  <a:pt x="1549717" y="4123573"/>
                  <a:pt x="960340" y="4083494"/>
                  <a:pt x="684216" y="4105215"/>
                </a:cubicBezTo>
                <a:cubicBezTo>
                  <a:pt x="335583" y="4019570"/>
                  <a:pt x="77464" y="3752290"/>
                  <a:pt x="0" y="3420999"/>
                </a:cubicBezTo>
                <a:cubicBezTo>
                  <a:pt x="-14982" y="3158538"/>
                  <a:pt x="-32933" y="2908206"/>
                  <a:pt x="0" y="2682068"/>
                </a:cubicBezTo>
                <a:cubicBezTo>
                  <a:pt x="32933" y="2455930"/>
                  <a:pt x="-21482" y="2235124"/>
                  <a:pt x="0" y="1997872"/>
                </a:cubicBezTo>
                <a:cubicBezTo>
                  <a:pt x="21482" y="1760620"/>
                  <a:pt x="3118" y="1563481"/>
                  <a:pt x="0" y="1286308"/>
                </a:cubicBezTo>
                <a:cubicBezTo>
                  <a:pt x="-3118" y="1009135"/>
                  <a:pt x="-6726" y="886555"/>
                  <a:pt x="0" y="684216"/>
                </a:cubicBezTo>
                <a:close/>
              </a:path>
              <a:path w="10214036" h="4105215" stroke="0" extrusionOk="0">
                <a:moveTo>
                  <a:pt x="0" y="684216"/>
                </a:moveTo>
                <a:cubicBezTo>
                  <a:pt x="890" y="296564"/>
                  <a:pt x="345442" y="55077"/>
                  <a:pt x="684216" y="0"/>
                </a:cubicBezTo>
                <a:cubicBezTo>
                  <a:pt x="1010911" y="-11897"/>
                  <a:pt x="1207804" y="5777"/>
                  <a:pt x="1364647" y="0"/>
                </a:cubicBezTo>
                <a:cubicBezTo>
                  <a:pt x="1521490" y="-5777"/>
                  <a:pt x="1691391" y="10797"/>
                  <a:pt x="1956622" y="0"/>
                </a:cubicBezTo>
                <a:cubicBezTo>
                  <a:pt x="2221854" y="-10797"/>
                  <a:pt x="2201632" y="-19117"/>
                  <a:pt x="2371685" y="0"/>
                </a:cubicBezTo>
                <a:cubicBezTo>
                  <a:pt x="2541738" y="19117"/>
                  <a:pt x="2636099" y="-5428"/>
                  <a:pt x="2786748" y="0"/>
                </a:cubicBezTo>
                <a:cubicBezTo>
                  <a:pt x="2937397" y="5428"/>
                  <a:pt x="3080802" y="15569"/>
                  <a:pt x="3201811" y="0"/>
                </a:cubicBezTo>
                <a:cubicBezTo>
                  <a:pt x="3322820" y="-15569"/>
                  <a:pt x="3620232" y="28863"/>
                  <a:pt x="3793786" y="0"/>
                </a:cubicBezTo>
                <a:cubicBezTo>
                  <a:pt x="3967340" y="-28863"/>
                  <a:pt x="4322206" y="7078"/>
                  <a:pt x="4562673" y="0"/>
                </a:cubicBezTo>
                <a:cubicBezTo>
                  <a:pt x="4803140" y="-7078"/>
                  <a:pt x="4936402" y="15032"/>
                  <a:pt x="5066192" y="0"/>
                </a:cubicBezTo>
                <a:cubicBezTo>
                  <a:pt x="5195982" y="-15032"/>
                  <a:pt x="5417860" y="28755"/>
                  <a:pt x="5746623" y="0"/>
                </a:cubicBezTo>
                <a:cubicBezTo>
                  <a:pt x="6075386" y="-28755"/>
                  <a:pt x="6202920" y="18170"/>
                  <a:pt x="6338598" y="0"/>
                </a:cubicBezTo>
                <a:cubicBezTo>
                  <a:pt x="6474277" y="-18170"/>
                  <a:pt x="6950808" y="30462"/>
                  <a:pt x="7195941" y="0"/>
                </a:cubicBezTo>
                <a:cubicBezTo>
                  <a:pt x="7441074" y="-30462"/>
                  <a:pt x="7517189" y="257"/>
                  <a:pt x="7611004" y="0"/>
                </a:cubicBezTo>
                <a:cubicBezTo>
                  <a:pt x="7704819" y="-257"/>
                  <a:pt x="8068402" y="-37625"/>
                  <a:pt x="8379891" y="0"/>
                </a:cubicBezTo>
                <a:cubicBezTo>
                  <a:pt x="8691380" y="37625"/>
                  <a:pt x="9209938" y="4658"/>
                  <a:pt x="9529820" y="0"/>
                </a:cubicBezTo>
                <a:cubicBezTo>
                  <a:pt x="9926736" y="-39884"/>
                  <a:pt x="10243979" y="245006"/>
                  <a:pt x="10214036" y="684216"/>
                </a:cubicBezTo>
                <a:cubicBezTo>
                  <a:pt x="10239203" y="1009536"/>
                  <a:pt x="10203351" y="1150552"/>
                  <a:pt x="10214036" y="1368412"/>
                </a:cubicBezTo>
                <a:cubicBezTo>
                  <a:pt x="10224721" y="1586272"/>
                  <a:pt x="10195104" y="1785813"/>
                  <a:pt x="10214036" y="2025240"/>
                </a:cubicBezTo>
                <a:cubicBezTo>
                  <a:pt x="10232968" y="2264667"/>
                  <a:pt x="10220490" y="2413530"/>
                  <a:pt x="10214036" y="2654700"/>
                </a:cubicBezTo>
                <a:cubicBezTo>
                  <a:pt x="10207582" y="2895870"/>
                  <a:pt x="10214694" y="3176642"/>
                  <a:pt x="10214036" y="3420999"/>
                </a:cubicBezTo>
                <a:cubicBezTo>
                  <a:pt x="10173769" y="3813674"/>
                  <a:pt x="9849938" y="4115527"/>
                  <a:pt x="9529820" y="4105215"/>
                </a:cubicBezTo>
                <a:cubicBezTo>
                  <a:pt x="9432816" y="4085132"/>
                  <a:pt x="9242302" y="4124435"/>
                  <a:pt x="9114757" y="4105215"/>
                </a:cubicBezTo>
                <a:cubicBezTo>
                  <a:pt x="8987212" y="4085995"/>
                  <a:pt x="8563195" y="4130903"/>
                  <a:pt x="8345870" y="4105215"/>
                </a:cubicBezTo>
                <a:cubicBezTo>
                  <a:pt x="8128545" y="4079527"/>
                  <a:pt x="7889720" y="4083790"/>
                  <a:pt x="7488527" y="4105215"/>
                </a:cubicBezTo>
                <a:cubicBezTo>
                  <a:pt x="7087334" y="4126640"/>
                  <a:pt x="6922355" y="4129268"/>
                  <a:pt x="6631184" y="4105215"/>
                </a:cubicBezTo>
                <a:cubicBezTo>
                  <a:pt x="6340013" y="4081162"/>
                  <a:pt x="6381778" y="4122747"/>
                  <a:pt x="6216121" y="4105215"/>
                </a:cubicBezTo>
                <a:cubicBezTo>
                  <a:pt x="6050464" y="4087683"/>
                  <a:pt x="5692555" y="4094204"/>
                  <a:pt x="5447234" y="4105215"/>
                </a:cubicBezTo>
                <a:cubicBezTo>
                  <a:pt x="5201913" y="4116226"/>
                  <a:pt x="4795996" y="4132420"/>
                  <a:pt x="4589890" y="4105215"/>
                </a:cubicBezTo>
                <a:cubicBezTo>
                  <a:pt x="4383784" y="4078010"/>
                  <a:pt x="4259005" y="4112973"/>
                  <a:pt x="4174827" y="4105215"/>
                </a:cubicBezTo>
                <a:cubicBezTo>
                  <a:pt x="4090649" y="4097457"/>
                  <a:pt x="3722173" y="4073036"/>
                  <a:pt x="3317484" y="4105215"/>
                </a:cubicBezTo>
                <a:cubicBezTo>
                  <a:pt x="2912795" y="4137394"/>
                  <a:pt x="2775641" y="4105805"/>
                  <a:pt x="2460141" y="4105215"/>
                </a:cubicBezTo>
                <a:cubicBezTo>
                  <a:pt x="2144641" y="4104625"/>
                  <a:pt x="1958643" y="4133443"/>
                  <a:pt x="1602798" y="4105215"/>
                </a:cubicBezTo>
                <a:cubicBezTo>
                  <a:pt x="1246953" y="4076987"/>
                  <a:pt x="870687" y="4124843"/>
                  <a:pt x="684216" y="4105215"/>
                </a:cubicBezTo>
                <a:cubicBezTo>
                  <a:pt x="294940" y="4110716"/>
                  <a:pt x="5560" y="3751445"/>
                  <a:pt x="0" y="3420999"/>
                </a:cubicBezTo>
                <a:cubicBezTo>
                  <a:pt x="-22247" y="3286468"/>
                  <a:pt x="-11147" y="3046762"/>
                  <a:pt x="0" y="2791539"/>
                </a:cubicBezTo>
                <a:cubicBezTo>
                  <a:pt x="11147" y="2536316"/>
                  <a:pt x="-14655" y="2306251"/>
                  <a:pt x="0" y="2052608"/>
                </a:cubicBezTo>
                <a:cubicBezTo>
                  <a:pt x="14655" y="1798965"/>
                  <a:pt x="-5026" y="1613331"/>
                  <a:pt x="0" y="1395780"/>
                </a:cubicBezTo>
                <a:cubicBezTo>
                  <a:pt x="5026" y="1178229"/>
                  <a:pt x="21319" y="968060"/>
                  <a:pt x="0" y="684216"/>
                </a:cubicBezTo>
                <a:close/>
              </a:path>
            </a:pathLst>
          </a:custGeom>
          <a:ln>
            <a:solidFill>
              <a:schemeClr val="accent4"/>
            </a:solidFill>
            <a:extLst>
              <a:ext uri="{C807C97D-BFC1-408E-A445-0C87EB9F89A2}">
                <ask:lineSketchStyleProps xmlns:ask="http://schemas.microsoft.com/office/drawing/2018/sketchyshapes" sd="4139830055">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3D8355A7-7EBC-42A1-99DA-9552315135E6}"/>
              </a:ext>
            </a:extLst>
          </p:cNvPr>
          <p:cNvSpPr txBox="1"/>
          <p:nvPr/>
        </p:nvSpPr>
        <p:spPr>
          <a:xfrm>
            <a:off x="2496964" y="2502898"/>
            <a:ext cx="7241033" cy="1077218"/>
          </a:xfrm>
          <a:prstGeom prst="rect">
            <a:avLst/>
          </a:prstGeom>
          <a:noFill/>
        </p:spPr>
        <p:txBody>
          <a:bodyPr wrap="square" rtlCol="0">
            <a:spAutoFit/>
          </a:bodyPr>
          <a:lstStyle/>
          <a:p>
            <a:pPr algn="ctr"/>
            <a:r>
              <a:rPr lang="vi-VN" sz="3200">
                <a:solidFill>
                  <a:srgbClr val="FF0000"/>
                </a:solidFill>
                <a:latin typeface="Calibri" panose="020F0502020204030204" pitchFamily="34" charset="0"/>
                <a:cs typeface="Calibri" panose="020F0502020204030204" pitchFamily="34" charset="0"/>
              </a:rPr>
              <a:t>Lặng thầm đất cũng say sưa</a:t>
            </a:r>
          </a:p>
          <a:p>
            <a:pPr algn="ctr"/>
            <a:r>
              <a:rPr lang="vi-VN" sz="3200">
                <a:solidFill>
                  <a:srgbClr val="FF0000"/>
                </a:solidFill>
                <a:latin typeface="Calibri" panose="020F0502020204030204" pitchFamily="34" charset="0"/>
                <a:cs typeface="Calibri" panose="020F0502020204030204" pitchFamily="34" charset="0"/>
              </a:rPr>
              <a:t>Chắt chiu màu mỡ bốn mùa nuôi cây.</a:t>
            </a:r>
            <a:endParaRPr lang="vi-VN" sz="3200" dirty="0" err="1">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EFBFE61-8FDF-48BB-BE9C-5237D1249DCA}"/>
              </a:ext>
            </a:extLst>
          </p:cNvPr>
          <p:cNvSpPr txBox="1"/>
          <p:nvPr/>
        </p:nvSpPr>
        <p:spPr>
          <a:xfrm>
            <a:off x="2823363" y="4086236"/>
            <a:ext cx="8053256" cy="1569660"/>
          </a:xfrm>
          <a:prstGeom prst="rect">
            <a:avLst/>
          </a:prstGeom>
          <a:noFill/>
        </p:spPr>
        <p:txBody>
          <a:bodyPr wrap="square" rtlCol="0">
            <a:spAutoFit/>
          </a:bodyPr>
          <a:lstStyle/>
          <a:p>
            <a:r>
              <a:rPr lang="vi-VN" sz="3200">
                <a:latin typeface="Calibri" panose="020F0502020204030204" pitchFamily="34" charset="0"/>
                <a:cs typeface="Calibri" panose="020F0502020204030204" pitchFamily="34" charset="0"/>
              </a:rPr>
              <a:t>Ngoài bàn tay của người chăm sóc, để có được hoa thơm, trái ngọt đất cũng góp phần chắt chiu màu mỡ để nuôi trồng</a:t>
            </a:r>
            <a:r>
              <a:rPr lang="en-US" sz="3200">
                <a:latin typeface="Calibri" panose="020F0502020204030204" pitchFamily="34" charset="0"/>
                <a:cs typeface="Calibri" panose="020F0502020204030204" pitchFamily="34" charset="0"/>
              </a:rPr>
              <a:t>.</a:t>
            </a:r>
            <a:endParaRPr lang="vi-VN" sz="3200" dirty="0" err="1">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83EA2A3-718F-4D23-BBA3-624D3CFD9997}"/>
              </a:ext>
            </a:extLst>
          </p:cNvPr>
          <p:cNvGrpSpPr/>
          <p:nvPr/>
        </p:nvGrpSpPr>
        <p:grpSpPr>
          <a:xfrm>
            <a:off x="2684017" y="409424"/>
            <a:ext cx="8729796" cy="1239268"/>
            <a:chOff x="3527131" y="557941"/>
            <a:chExt cx="5127620" cy="1239268"/>
          </a:xfrm>
          <a:solidFill>
            <a:schemeClr val="accent4">
              <a:lumMod val="60000"/>
              <a:lumOff val="40000"/>
            </a:schemeClr>
          </a:solidFill>
        </p:grpSpPr>
        <p:sp>
          <p:nvSpPr>
            <p:cNvPr id="4" name="任意多边形: 形状 40">
              <a:extLst>
                <a:ext uri="{FF2B5EF4-FFF2-40B4-BE49-F238E27FC236}">
                  <a16:creationId xmlns:a16="http://schemas.microsoft.com/office/drawing/2014/main" id="{FA8D307F-870E-4910-9DE3-4C3F707DEECF}"/>
                </a:ext>
              </a:extLst>
            </p:cNvPr>
            <p:cNvSpPr/>
            <p:nvPr/>
          </p:nvSpPr>
          <p:spPr>
            <a:xfrm>
              <a:off x="3527131" y="557941"/>
              <a:ext cx="5127620" cy="12392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just"/>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5" name="TextBox 4">
              <a:extLst>
                <a:ext uri="{FF2B5EF4-FFF2-40B4-BE49-F238E27FC236}">
                  <a16:creationId xmlns:a16="http://schemas.microsoft.com/office/drawing/2014/main" id="{B0BB305D-6D82-4D20-9245-19B5638EFA0A}"/>
                </a:ext>
              </a:extLst>
            </p:cNvPr>
            <p:cNvSpPr txBox="1"/>
            <p:nvPr/>
          </p:nvSpPr>
          <p:spPr>
            <a:xfrm>
              <a:off x="3711449" y="801729"/>
              <a:ext cx="4943302" cy="769441"/>
            </a:xfrm>
            <a:prstGeom prst="rect">
              <a:avLst/>
            </a:prstGeom>
            <a:noFill/>
            <a:ln>
              <a:noFill/>
            </a:ln>
          </p:spPr>
          <p:txBody>
            <a:bodyPr wrap="square" rtlCol="0">
              <a:spAutoFit/>
            </a:bodyPr>
            <a:lstStyle/>
            <a:p>
              <a:pPr algn="just"/>
              <a:r>
                <a:rPr lang="vi-VN" sz="4400">
                  <a:solidFill>
                    <a:srgbClr val="E14F48"/>
                  </a:solidFill>
                  <a:latin typeface="Calibri" panose="020F0502020204030204" pitchFamily="34" charset="0"/>
                  <a:cs typeface="Calibri" panose="020F0502020204030204" pitchFamily="34" charset="0"/>
                </a:rPr>
                <a:t>Hai dòng thơ cuối nói lên điều gì?</a:t>
              </a:r>
              <a:endParaRPr lang="vi-VN" sz="4400" dirty="0" err="1">
                <a:solidFill>
                  <a:srgbClr val="E14F48"/>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70FF8C89-6A02-4117-916A-5EAF5AB68303}"/>
              </a:ext>
            </a:extLst>
          </p:cNvPr>
          <p:cNvGrpSpPr/>
          <p:nvPr/>
        </p:nvGrpSpPr>
        <p:grpSpPr>
          <a:xfrm>
            <a:off x="794952" y="189085"/>
            <a:ext cx="1573182" cy="1884657"/>
            <a:chOff x="-70975" y="2166480"/>
            <a:chExt cx="1071181" cy="1418688"/>
          </a:xfrm>
        </p:grpSpPr>
        <p:pic>
          <p:nvPicPr>
            <p:cNvPr id="7" name="Picture 6" descr="Icon&#10;&#10;Description automatically generated with low confidence">
              <a:extLst>
                <a:ext uri="{FF2B5EF4-FFF2-40B4-BE49-F238E27FC236}">
                  <a16:creationId xmlns:a16="http://schemas.microsoft.com/office/drawing/2014/main" id="{AA1027BB-6E51-4852-A0D9-B41833EE8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8" name="Oval 7">
              <a:extLst>
                <a:ext uri="{FF2B5EF4-FFF2-40B4-BE49-F238E27FC236}">
                  <a16:creationId xmlns:a16="http://schemas.microsoft.com/office/drawing/2014/main" id="{E2D9F718-C154-4B70-81FA-665976C6A5A7}"/>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BED742-892F-4301-9041-8F330A3DBDBA}"/>
                </a:ext>
              </a:extLst>
            </p:cNvPr>
            <p:cNvSpPr txBox="1"/>
            <p:nvPr/>
          </p:nvSpPr>
          <p:spPr>
            <a:xfrm>
              <a:off x="271410" y="2630986"/>
              <a:ext cx="506950" cy="695043"/>
            </a:xfrm>
            <a:prstGeom prst="rect">
              <a:avLst/>
            </a:prstGeom>
            <a:noFill/>
          </p:spPr>
          <p:txBody>
            <a:bodyPr wrap="square" rtlCol="0">
              <a:spAutoFit/>
            </a:bodyPr>
            <a:lstStyle/>
            <a:p>
              <a:r>
                <a:rPr lang="en-US" sz="54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p>
          </p:txBody>
        </p:sp>
      </p:grpSp>
      <p:pic>
        <p:nvPicPr>
          <p:cNvPr id="26" name="Picture 25" descr="A picture containing circle&#10;&#10;Description automatically generated">
            <a:extLst>
              <a:ext uri="{FF2B5EF4-FFF2-40B4-BE49-F238E27FC236}">
                <a16:creationId xmlns:a16="http://schemas.microsoft.com/office/drawing/2014/main" id="{9A63B8F2-DB96-4C81-BCB6-5A3768BC4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622" y="4147513"/>
            <a:ext cx="2398342" cy="2382855"/>
          </a:xfrm>
          <a:prstGeom prst="rect">
            <a:avLst/>
          </a:prstGeom>
        </p:spPr>
      </p:pic>
    </p:spTree>
    <p:extLst>
      <p:ext uri="{BB962C8B-B14F-4D97-AF65-F5344CB8AC3E}">
        <p14:creationId xmlns:p14="http://schemas.microsoft.com/office/powerpoint/2010/main" val="20079862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6"/>
                                        </p:tgtEl>
                                        <p:attrNameLst>
                                          <p:attrName>ppt_x</p:attrName>
                                          <p:attrName>ppt_y</p:attrName>
                                        </p:attrNameLst>
                                      </p:cBhvr>
                                    </p:animMotion>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679305B8-2E42-461F-AF6C-F80D638D5C5C}"/>
                </a:ext>
              </a:extLst>
            </p:cNvPr>
            <p:cNvSpPr txBox="1"/>
            <p:nvPr/>
          </p:nvSpPr>
          <p:spPr>
            <a:xfrm>
              <a:off x="787411" y="2665367"/>
              <a:ext cx="8888874" cy="3288272"/>
            </a:xfrm>
            <a:prstGeom prst="rect">
              <a:avLst/>
            </a:prstGeom>
            <a:noFill/>
          </p:spPr>
          <p:txBody>
            <a:bodyPr wrap="square" rtlCol="0">
              <a:spAutoFit/>
            </a:bodyPr>
            <a:lstStyle/>
            <a:p>
              <a:pPr indent="360045" algn="just">
                <a:lnSpc>
                  <a:spcPct val="120000"/>
                </a:lnSpc>
                <a:spcAft>
                  <a:spcPts val="0"/>
                </a:spcAft>
              </a:pPr>
              <a:r>
                <a:rPr lang="vi-VN" sz="4400">
                  <a:solidFill>
                    <a:srgbClr val="242021"/>
                  </a:solidFill>
                  <a:latin typeface="Calibri" panose="020F0502020204030204" pitchFamily="34" charset="0"/>
                  <a:ea typeface="等线" panose="02010600030101010101" pitchFamily="2" charset="-122"/>
                  <a:cs typeface="Calibri" panose="020F0502020204030204" pitchFamily="34" charset="0"/>
                </a:rPr>
                <a:t>Nói về sự phong phú của hoa quả trong vườn. Ca ngợi vẻ đẹp của sự vật trong vườn. Kết tinh của đất đai, mưa nắng và công sức của con người.</a:t>
              </a:r>
              <a:endParaRPr lang="vi-VN" sz="4400" dirty="0">
                <a:solidFill>
                  <a:srgbClr val="242021"/>
                </a:solidFill>
                <a:latin typeface="Calibri" panose="020F0502020204030204" pitchFamily="34" charset="0"/>
                <a:ea typeface="等线" panose="02010600030101010101" pitchFamily="2" charset="-122"/>
                <a:cs typeface="Calibri" panose="020F0502020204030204"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0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algn="ctr"/>
            <a:r>
              <a:rPr lang="en-US" sz="4800" dirty="0" err="1">
                <a:solidFill>
                  <a:srgbClr val="E14F48"/>
                </a:solidFill>
                <a:latin typeface="Calibri" panose="020F0502020204030204" pitchFamily="34" charset="0"/>
                <a:cs typeface="Calibri" panose="020F0502020204030204" pitchFamily="34" charset="0"/>
              </a:rPr>
              <a:t>Nội</a:t>
            </a:r>
            <a:r>
              <a:rPr lang="en-US" sz="4800" dirty="0">
                <a:solidFill>
                  <a:srgbClr val="E14F48"/>
                </a:solidFill>
                <a:latin typeface="Calibri" panose="020F0502020204030204" pitchFamily="34" charset="0"/>
                <a:cs typeface="Calibri" panose="020F0502020204030204" pitchFamily="34" charset="0"/>
              </a:rPr>
              <a:t> dung </a:t>
            </a:r>
            <a:r>
              <a:rPr lang="en-US" sz="4800" dirty="0" err="1">
                <a:solidFill>
                  <a:srgbClr val="E14F48"/>
                </a:solidFill>
                <a:latin typeface="Calibri" panose="020F0502020204030204" pitchFamily="34" charset="0"/>
                <a:cs typeface="Calibri" panose="020F0502020204030204" pitchFamily="34" charset="0"/>
              </a:rPr>
              <a:t>chính</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của</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bài</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thơ</a:t>
            </a:r>
            <a:r>
              <a:rPr lang="en-US" sz="4800" dirty="0">
                <a:solidFill>
                  <a:srgbClr val="E14F48"/>
                </a:solidFill>
                <a:latin typeface="Calibri" panose="020F0502020204030204" pitchFamily="34" charset="0"/>
                <a:cs typeface="Calibri" panose="020F0502020204030204" pitchFamily="34" charset="0"/>
              </a:rPr>
              <a:t> là </a:t>
            </a:r>
            <a:r>
              <a:rPr lang="en-US" sz="4800" dirty="0" err="1">
                <a:solidFill>
                  <a:srgbClr val="E14F48"/>
                </a:solidFill>
                <a:latin typeface="Calibri" panose="020F0502020204030204" pitchFamily="34" charset="0"/>
                <a:cs typeface="Calibri" panose="020F0502020204030204" pitchFamily="34" charset="0"/>
              </a:rPr>
              <a:t>gì</a:t>
            </a:r>
            <a:r>
              <a:rPr lang="en-US" sz="4800" dirty="0">
                <a:solidFill>
                  <a:srgbClr val="E14F48"/>
                </a:solidFill>
                <a:latin typeface="Calibri" panose="020F0502020204030204" pitchFamily="34" charset="0"/>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37FBBCD3-99C0-4558-847E-DFD591C54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5013">
            <a:off x="-344256" y="5378969"/>
            <a:ext cx="1993030" cy="1817453"/>
          </a:xfrm>
          <a:prstGeom prst="rect">
            <a:avLst/>
          </a:prstGeom>
        </p:spPr>
      </p:pic>
      <p:pic>
        <p:nvPicPr>
          <p:cNvPr id="24" name="Picture 23" descr="Logo&#10;&#10;Description automatically generated">
            <a:extLst>
              <a:ext uri="{FF2B5EF4-FFF2-40B4-BE49-F238E27FC236}">
                <a16:creationId xmlns:a16="http://schemas.microsoft.com/office/drawing/2014/main" id="{E9E73257-2E0C-4F65-B088-C0D3AFE86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8956" y="4869657"/>
            <a:ext cx="1754180" cy="2167964"/>
          </a:xfrm>
          <a:prstGeom prst="rect">
            <a:avLst/>
          </a:prstGeom>
        </p:spPr>
      </p:pic>
      <p:pic>
        <p:nvPicPr>
          <p:cNvPr id="26" name="Picture 25" descr="A picture containing circle&#10;&#10;Description automatically generated">
            <a:extLst>
              <a:ext uri="{FF2B5EF4-FFF2-40B4-BE49-F238E27FC236}">
                <a16:creationId xmlns:a16="http://schemas.microsoft.com/office/drawing/2014/main" id="{091EFD6C-EBD1-497D-9B02-C4A6E27D6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538">
            <a:off x="-435912" y="2656562"/>
            <a:ext cx="1633610" cy="2002753"/>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8" fill="hold" nodeType="withEffect" p14:presetBounceEnd="44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44000">
                                          <p:cBhvr additive="base">
                                            <p:cTn id="24" dur="500" fill="hold"/>
                                            <p:tgtEl>
                                              <p:spTgt spid="26"/>
                                            </p:tgtEl>
                                            <p:attrNameLst>
                                              <p:attrName>ppt_x</p:attrName>
                                            </p:attrNameLst>
                                          </p:cBhvr>
                                          <p:tavLst>
                                            <p:tav tm="0">
                                              <p:val>
                                                <p:strVal val="0-#ppt_w/2"/>
                                              </p:val>
                                            </p:tav>
                                            <p:tav tm="100000">
                                              <p:val>
                                                <p:strVal val="#ppt_x"/>
                                              </p:val>
                                            </p:tav>
                                          </p:tavLst>
                                        </p:anim>
                                        <p:anim calcmode="lin" valueType="num" p14:bounceEnd="44000">
                                          <p:cBhvr additive="base">
                                            <p:cTn id="25" dur="5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12" fill="hold" nodeType="withEffect" p14:presetBounceEnd="44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44000">
                                          <p:cBhvr additive="base">
                                            <p:cTn id="28" dur="500" fill="hold"/>
                                            <p:tgtEl>
                                              <p:spTgt spid="22"/>
                                            </p:tgtEl>
                                            <p:attrNameLst>
                                              <p:attrName>ppt_x</p:attrName>
                                            </p:attrNameLst>
                                          </p:cBhvr>
                                          <p:tavLst>
                                            <p:tav tm="0">
                                              <p:val>
                                                <p:strVal val="0-#ppt_w/2"/>
                                              </p:val>
                                            </p:tav>
                                            <p:tav tm="100000">
                                              <p:val>
                                                <p:strVal val="#ppt_x"/>
                                              </p:val>
                                            </p:tav>
                                          </p:tavLst>
                                        </p:anim>
                                        <p:anim calcmode="lin" valueType="num" p14:bounceEnd="44000">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44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44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9D27BF9-5615-4543-8DF9-13A61D1E43FC}"/>
              </a:ext>
            </a:extLst>
          </p:cNvPr>
          <p:cNvGrpSpPr/>
          <p:nvPr/>
        </p:nvGrpSpPr>
        <p:grpSpPr>
          <a:xfrm>
            <a:off x="1761217" y="2590801"/>
            <a:ext cx="9008383" cy="3394364"/>
            <a:chOff x="921902" y="2590801"/>
            <a:chExt cx="9008383" cy="3394364"/>
          </a:xfrm>
        </p:grpSpPr>
        <p:sp>
          <p:nvSpPr>
            <p:cNvPr id="4" name="Rectangle: Rounded Corners 3">
              <a:extLst>
                <a:ext uri="{FF2B5EF4-FFF2-40B4-BE49-F238E27FC236}">
                  <a16:creationId xmlns:a16="http://schemas.microsoft.com/office/drawing/2014/main" id="{FD4FEF46-B00B-496D-A835-428238AA7D0E}"/>
                </a:ext>
              </a:extLst>
            </p:cNvPr>
            <p:cNvSpPr/>
            <p:nvPr/>
          </p:nvSpPr>
          <p:spPr>
            <a:xfrm>
              <a:off x="921902" y="2590801"/>
              <a:ext cx="9008383" cy="3394364"/>
            </a:xfrm>
            <a:custGeom>
              <a:avLst/>
              <a:gdLst>
                <a:gd name="connsiteX0" fmla="*/ 0 w 9008383"/>
                <a:gd name="connsiteY0" fmla="*/ 565739 h 3394364"/>
                <a:gd name="connsiteX1" fmla="*/ 565739 w 9008383"/>
                <a:gd name="connsiteY1" fmla="*/ 0 h 3394364"/>
                <a:gd name="connsiteX2" fmla="*/ 8442644 w 9008383"/>
                <a:gd name="connsiteY2" fmla="*/ 0 h 3394364"/>
                <a:gd name="connsiteX3" fmla="*/ 9008383 w 9008383"/>
                <a:gd name="connsiteY3" fmla="*/ 565739 h 3394364"/>
                <a:gd name="connsiteX4" fmla="*/ 9008383 w 9008383"/>
                <a:gd name="connsiteY4" fmla="*/ 2828625 h 3394364"/>
                <a:gd name="connsiteX5" fmla="*/ 8442644 w 9008383"/>
                <a:gd name="connsiteY5" fmla="*/ 3394364 h 3394364"/>
                <a:gd name="connsiteX6" fmla="*/ 565739 w 9008383"/>
                <a:gd name="connsiteY6" fmla="*/ 3394364 h 3394364"/>
                <a:gd name="connsiteX7" fmla="*/ 0 w 9008383"/>
                <a:gd name="connsiteY7" fmla="*/ 2828625 h 3394364"/>
                <a:gd name="connsiteX8" fmla="*/ 0 w 9008383"/>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8383" h="3394364" fill="none" extrusionOk="0">
                  <a:moveTo>
                    <a:pt x="0" y="565739"/>
                  </a:moveTo>
                  <a:cubicBezTo>
                    <a:pt x="-6926" y="261591"/>
                    <a:pt x="276572" y="-7819"/>
                    <a:pt x="565739" y="0"/>
                  </a:cubicBezTo>
                  <a:cubicBezTo>
                    <a:pt x="2503869" y="76274"/>
                    <a:pt x="5995912" y="-96869"/>
                    <a:pt x="8442644" y="0"/>
                  </a:cubicBezTo>
                  <a:cubicBezTo>
                    <a:pt x="8771513" y="-25642"/>
                    <a:pt x="9000441" y="258764"/>
                    <a:pt x="9008383" y="565739"/>
                  </a:cubicBezTo>
                  <a:cubicBezTo>
                    <a:pt x="8931635" y="1577343"/>
                    <a:pt x="9074181" y="2505026"/>
                    <a:pt x="9008383" y="2828625"/>
                  </a:cubicBezTo>
                  <a:cubicBezTo>
                    <a:pt x="9042181" y="3120517"/>
                    <a:pt x="8740346" y="3377438"/>
                    <a:pt x="8442644" y="3394364"/>
                  </a:cubicBezTo>
                  <a:cubicBezTo>
                    <a:pt x="7430775" y="3356140"/>
                    <a:pt x="1973015" y="3410423"/>
                    <a:pt x="565739" y="3394364"/>
                  </a:cubicBezTo>
                  <a:cubicBezTo>
                    <a:pt x="233726" y="3402747"/>
                    <a:pt x="31153" y="3130127"/>
                    <a:pt x="0" y="2828625"/>
                  </a:cubicBezTo>
                  <a:cubicBezTo>
                    <a:pt x="149277" y="2548441"/>
                    <a:pt x="-71315" y="855233"/>
                    <a:pt x="0" y="565739"/>
                  </a:cubicBezTo>
                  <a:close/>
                </a:path>
                <a:path w="9008383" h="3394364" stroke="0" extrusionOk="0">
                  <a:moveTo>
                    <a:pt x="0" y="565739"/>
                  </a:moveTo>
                  <a:cubicBezTo>
                    <a:pt x="-47486" y="250618"/>
                    <a:pt x="225324" y="-44685"/>
                    <a:pt x="565739" y="0"/>
                  </a:cubicBezTo>
                  <a:cubicBezTo>
                    <a:pt x="2811600" y="-107800"/>
                    <a:pt x="4764666" y="-47481"/>
                    <a:pt x="8442644" y="0"/>
                  </a:cubicBezTo>
                  <a:cubicBezTo>
                    <a:pt x="8781226" y="-29354"/>
                    <a:pt x="9007337" y="294027"/>
                    <a:pt x="9008383" y="565739"/>
                  </a:cubicBezTo>
                  <a:cubicBezTo>
                    <a:pt x="9151884" y="1668298"/>
                    <a:pt x="9025914" y="2237893"/>
                    <a:pt x="9008383" y="2828625"/>
                  </a:cubicBezTo>
                  <a:cubicBezTo>
                    <a:pt x="9012049" y="3144215"/>
                    <a:pt x="8772419" y="3422326"/>
                    <a:pt x="8442644" y="3394364"/>
                  </a:cubicBezTo>
                  <a:cubicBezTo>
                    <a:pt x="7584112" y="3387662"/>
                    <a:pt x="4183840"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540FD29-1521-4178-BCD1-50B74B8F8218}"/>
                </a:ext>
              </a:extLst>
            </p:cNvPr>
            <p:cNvSpPr txBox="1"/>
            <p:nvPr/>
          </p:nvSpPr>
          <p:spPr>
            <a:xfrm>
              <a:off x="1378787" y="2592794"/>
              <a:ext cx="7755796" cy="2692404"/>
            </a:xfrm>
            <a:prstGeom prst="rect">
              <a:avLst/>
            </a:prstGeom>
            <a:noFill/>
          </p:spPr>
          <p:txBody>
            <a:bodyPr wrap="square" rtlCol="0">
              <a:spAutoFit/>
            </a:bodyPr>
            <a:lstStyle/>
            <a:p>
              <a:pPr indent="360045" algn="just">
                <a:lnSpc>
                  <a:spcPct val="120000"/>
                </a:lnSpc>
                <a:spcAft>
                  <a:spcPts val="0"/>
                </a:spcAft>
              </a:pPr>
              <a:r>
                <a:rPr lang="vi-VN" sz="4800" dirty="0">
                  <a:solidFill>
                    <a:srgbClr val="242021"/>
                  </a:solidFill>
                  <a:effectLst/>
                  <a:latin typeface="Calibri" panose="020F0502020204030204" pitchFamily="34" charset="0"/>
                  <a:ea typeface="等线" panose="02010600030101010101" pitchFamily="2" charset="-122"/>
                  <a:cs typeface="Calibri" panose="020F0502020204030204" pitchFamily="34" charset="0"/>
                </a:rPr>
                <a:t>Qua bài thơ, em rút ra được bài học: </a:t>
              </a:r>
              <a:r>
                <a:rPr lang="vi-VN" sz="4800" dirty="0">
                  <a:solidFill>
                    <a:srgbClr val="FF0000"/>
                  </a:solidFill>
                  <a:effectLst/>
                  <a:latin typeface="Calibri" panose="020F0502020204030204" pitchFamily="34" charset="0"/>
                  <a:ea typeface="等线" panose="02010600030101010101" pitchFamily="2" charset="-122"/>
                  <a:cs typeface="Calibri" panose="020F0502020204030204" pitchFamily="34" charset="0"/>
                </a:rPr>
                <a:t>Yêu quý vẻ đẹp của thiên nhiên quanh mình.</a:t>
              </a:r>
              <a:endParaRPr lang="en-US" sz="4800" dirty="0">
                <a:solidFill>
                  <a:srgbClr val="FF0000"/>
                </a:solidFill>
                <a:effectLst/>
                <a:latin typeface="Calibri" panose="020F0502020204030204" pitchFamily="34" charset="0"/>
                <a:ea typeface="等线" panose="02010600030101010101" pitchFamily="2" charset="-122"/>
                <a:cs typeface="Calibri" panose="020F0502020204030204" pitchFamily="34" charset="0"/>
              </a:endParaRPr>
            </a:p>
          </p:txBody>
        </p:sp>
      </p:grpSp>
      <p:sp>
        <p:nvSpPr>
          <p:cNvPr id="6" name="任意多边形: 形状 40">
            <a:extLst>
              <a:ext uri="{FF2B5EF4-FFF2-40B4-BE49-F238E27FC236}">
                <a16:creationId xmlns:a16="http://schemas.microsoft.com/office/drawing/2014/main" id="{BCD42ED0-CDFC-405D-BFE1-5103BFC748D1}"/>
              </a:ext>
            </a:extLst>
          </p:cNvPr>
          <p:cNvSpPr/>
          <p:nvPr/>
        </p:nvSpPr>
        <p:spPr>
          <a:xfrm>
            <a:off x="1214559" y="476635"/>
            <a:ext cx="9070148" cy="165702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0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92F27E7-9EFA-4CC1-A86B-E7FCB2898453}"/>
              </a:ext>
            </a:extLst>
          </p:cNvPr>
          <p:cNvSpPr txBox="1"/>
          <p:nvPr/>
        </p:nvSpPr>
        <p:spPr>
          <a:xfrm>
            <a:off x="1457477" y="570305"/>
            <a:ext cx="8894077" cy="1569660"/>
          </a:xfrm>
          <a:prstGeom prst="rect">
            <a:avLst/>
          </a:prstGeom>
          <a:noFill/>
        </p:spPr>
        <p:txBody>
          <a:bodyPr wrap="square" rtlCol="0">
            <a:spAutoFit/>
          </a:bodyPr>
          <a:lstStyle/>
          <a:p>
            <a:pPr algn="ctr"/>
            <a:r>
              <a:rPr lang="vi-VN" sz="4800" dirty="0">
                <a:solidFill>
                  <a:srgbClr val="E14F48"/>
                </a:solidFill>
                <a:latin typeface="Calibri" panose="020F0502020204030204" pitchFamily="34" charset="0"/>
                <a:cs typeface="Calibri" panose="020F0502020204030204" pitchFamily="34" charset="0"/>
              </a:rPr>
              <a:t>Qua bài thơ, các em rút ra được bài học gì?</a:t>
            </a:r>
            <a:endParaRPr lang="en-US" sz="4800" dirty="0">
              <a:solidFill>
                <a:srgbClr val="E14F48"/>
              </a:solidFill>
              <a:latin typeface="Calibri" panose="020F0502020204030204" pitchFamily="34" charset="0"/>
              <a:cs typeface="Calibri" panose="020F0502020204030204" pitchFamily="34" charset="0"/>
            </a:endParaRPr>
          </a:p>
        </p:txBody>
      </p:sp>
      <p:pic>
        <p:nvPicPr>
          <p:cNvPr id="8" name="Picture 7" descr="A picture containing circle&#10;&#10;Description automatically generated">
            <a:extLst>
              <a:ext uri="{FF2B5EF4-FFF2-40B4-BE49-F238E27FC236}">
                <a16:creationId xmlns:a16="http://schemas.microsoft.com/office/drawing/2014/main" id="{00D6E0EF-3DD5-4E05-B269-7195936A78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24" y="763220"/>
            <a:ext cx="1573519" cy="1563358"/>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8E8692F3-2882-44C0-AB25-C3E81BB58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596008"/>
            <a:ext cx="1573519" cy="1563358"/>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3B187679-36C4-4F28-8DC2-48F6DA337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5013">
            <a:off x="-530966" y="5389711"/>
            <a:ext cx="1993030" cy="1817453"/>
          </a:xfrm>
          <a:prstGeom prst="rect">
            <a:avLst/>
          </a:prstGeom>
        </p:spPr>
      </p:pic>
      <p:pic>
        <p:nvPicPr>
          <p:cNvPr id="11" name="Picture 10" descr="Logo&#10;&#10;Description automatically generated">
            <a:extLst>
              <a:ext uri="{FF2B5EF4-FFF2-40B4-BE49-F238E27FC236}">
                <a16:creationId xmlns:a16="http://schemas.microsoft.com/office/drawing/2014/main" id="{8FDFF540-F476-41DF-9D71-B46B97C18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445" y="5422521"/>
            <a:ext cx="1754180" cy="2167964"/>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6C62DB75-1A21-497A-BF55-DBD711E4A8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538">
            <a:off x="-435912" y="2656562"/>
            <a:ext cx="1633610" cy="2002753"/>
          </a:xfrm>
          <a:prstGeom prst="rect">
            <a:avLst/>
          </a:prstGeom>
        </p:spPr>
      </p:pic>
      <p:pic>
        <p:nvPicPr>
          <p:cNvPr id="13" name="Picture 12" descr="Icon&#10;&#10;Description automatically generated">
            <a:extLst>
              <a:ext uri="{FF2B5EF4-FFF2-40B4-BE49-F238E27FC236}">
                <a16:creationId xmlns:a16="http://schemas.microsoft.com/office/drawing/2014/main" id="{6E458BB7-2210-4BF8-A42D-CA1FDA1285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454" y="5329121"/>
            <a:ext cx="1755337" cy="2167964"/>
          </a:xfrm>
          <a:prstGeom prst="rect">
            <a:avLst/>
          </a:prstGeom>
        </p:spPr>
      </p:pic>
    </p:spTree>
    <p:extLst>
      <p:ext uri="{BB962C8B-B14F-4D97-AF65-F5344CB8AC3E}">
        <p14:creationId xmlns:p14="http://schemas.microsoft.com/office/powerpoint/2010/main" val="4018009962"/>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0" presetClass="path" presetSubtype="0" accel="50000" decel="50000" fill="hold" nodeType="withEffect">
                                      <p:stCondLst>
                                        <p:cond delay="0"/>
                                      </p:stCondLst>
                                      <p:childTnLst>
                                        <p:animMotion origin="layout" path="M -1.25E-6 0.0007 L -1.25E-6 0.00093 C 0.00638 -0.00625 0.01224 -0.01551 0.01979 -0.02014 C 0.02201 -0.02153 0.02474 -0.01828 0.02669 -0.01597 C 0.02917 -0.01342 0.03047 -0.00879 0.03242 -0.00555 C 0.0375 0.00278 0.03711 0.00162 0.04232 0.00695 C 0.04649 0.00486 0.05104 0.00324 0.05534 0.0007 C 0.07123 -0.00879 0.05651 -0.00347 0.07083 -0.00764 C 0.07552 -0.00625 0.08073 -0.00648 0.08503 -0.00347 C 0.08841 -0.00139 0.08998 0.00625 0.09362 0.00695 C 0.09935 0.00787 0.10495 0.00278 0.11068 0.0007 C 0.11094 0.00047 0.12227 -0.01134 0.12474 -0.0118 C 0.12826 -0.01227 0.13138 -0.01041 0.1349 -0.00972 C 0.1362 -0.00833 0.13763 -0.00694 0.13906 -0.00555 C 0.14245 -0.00254 0.14583 -0.00046 0.14909 0.00278 C 0.15078 0.0044 0.15182 0.00695 0.15326 0.00949 C 0.15755 0.00625 0.16172 0.00324 0.16602 0.0007 C 0.16888 -0.00092 0.17175 -0.00185 0.17461 -0.00347 C 0.17708 -0.00463 0.1793 -0.00625 0.18164 -0.00764 C 0.18646 -0.00555 0.19128 -0.00393 0.19596 -0.00139 C 0.19883 0.00023 0.20143 0.00324 0.20443 0.00486 C 0.20716 0.00648 0.21003 0.00764 0.21289 0.00949 C 0.21576 0.00834 0.21888 0.0088 0.22149 0.00695 C 0.22852 0.00162 0.24128 -0.0118 0.24128 -0.01157 C 0.24232 -0.01157 0.26081 -0.00833 0.26263 -0.00764 C 0.27188 -0.00393 0.2806 0.0007 0.28971 0.00486 C 0.29623 0.01158 0.29258 0.01042 0.30248 0.00486 C 0.31393 -0.00139 0.30521 0.00324 0.31524 -0.00347 C 0.31758 -0.00509 0.31992 -0.00602 0.32227 -0.00764 C 0.33724 -0.01852 0.32669 -0.01435 0.33932 -0.01805 C 0.34193 -0.01666 0.34414 -0.01504 0.34662 -0.01389 C 0.34844 -0.01296 0.35026 -0.01319 0.35221 -0.0118 C 0.3543 -0.01018 0.35573 -0.0074 0.35794 -0.00555 C 0.35977 -0.00347 0.36745 -0.00185 0.36914 -0.00139 C 0.37201 -0.00278 0.37474 -0.00347 0.37748 -0.00555 C 0.38698 -0.0125 0.38711 -0.01551 0.39453 -0.02014 C 0.39766 -0.02176 0.40013 -0.02291 0.40352 -0.0243 C 0.40534 -0.02291 0.4082 -0.02176 0.40951 -0.02014 C 0.41875 -0.01412 0.40951 -0.01713 0.42057 -0.0118 C 0.42214 -0.01065 0.42409 -0.01065 0.42578 -0.00972 C 0.43932 -0.00231 0.42292 -0.00764 0.44037 -0.00347 C 0.44466 -0.00416 0.44896 -0.00347 0.45313 -0.00555 C 0.46159 -0.00972 0.46927 -0.0169 0.47721 -0.02222 C 0.47956 -0.02384 0.48216 -0.025 0.48438 -0.02615 C 0.48919 -0.01944 0.49167 -0.01481 0.49727 -0.00972 C 0.49909 -0.0081 0.50091 -0.00694 0.50287 -0.00555 C 0.50768 -0.00625 0.51237 -0.00625 0.51706 -0.00764 C 0.51875 -0.0081 0.51979 -0.01065 0.52123 -0.0118 C 0.52396 -0.01365 0.52982 -0.01597 0.52982 -0.01574 L 0.54258 -0.00972 C 0.54531 -0.00833 0.54818 -0.00671 0.55091 -0.00555 C 0.55912 -0.00254 0.55495 -0.00393 0.56393 -0.00139 C 0.56589 -0.00208 0.56732 -0.00254 0.56966 -0.00347 C 0.5724 -0.00463 0.57513 -0.00717 0.57813 -0.00764 L 0.59792 -0.0118 C 0.59935 -0.01365 0.6043 -0.02338 0.60794 -0.02222 C 0.61081 -0.02129 0.61354 -0.01828 0.61628 -0.01597 C 0.62044 -0.01273 0.62396 -0.00903 0.62787 -0.00555 C 0.63893 0.00463 0.63112 -0.00301 0.63919 0.00486 C 0.64063 0.00417 0.64232 0.00394 0.64349 0.00278 C 0.65078 -0.00324 0.65039 -0.0074 0.65703 -0.01597 C 0.65964 -0.01828 0.66862 -0.02315 0.67044 -0.0243 C 0.68151 -0.02037 0.67057 -0.02546 0.68333 -0.01389 C 0.68425 -0.01273 0.68607 -0.01273 0.68698 -0.0118 C 0.68971 -0.01041 0.69232 -0.00903 0.69479 -0.00764 C 0.7 -0.00393 0.7 -0.0037 0.70456 0.0007 C 0.71914 -0.00648 0.69245 0.00718 0.71602 -0.00972 C 0.71914 -0.0118 0.7224 -0.0118 0.72591 -0.01389 C 0.72943 -0.01597 0.73255 -0.0199 0.73594 -0.02222 C 0.73724 -0.02315 0.73867 -0.02361 0.74011 -0.0243 C 0.75404 -0.02106 0.74414 -0.02569 0.75235 -0.01597 C 0.75508 -0.01296 0.76146 -0.00764 0.76146 -0.0074 L 0.76862 -0.01389 L 0.76862 -0.01365 L 0.76862 -0.01389 L 0.76862 -0.01365 " pathEditMode="relative" rAng="0" ptsTypes="AAAAAAAAAAAAAAAAAAAAAAAAAAAAAAAAAAAAAAAAAAAAAAAAAAAAAAAAAAAAAAAAAAAAAAAAAAAA">
                                          <p:cBhvr>
                                            <p:cTn id="9" dur="2000" fill="hold"/>
                                            <p:tgtEl>
                                              <p:spTgt spid="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6 -0.00494 -0.04537 -0.00416 -0.04537 C 0.00013 -0.04537 0.00469 0.28727 0.00469 0.62014 C 0.00469 0.45209 0.00703 0.28727 0.00912 0.28727 C 0.01146 0.28727 0.01367 0.45463 0.01367 0.62014 C 0.01367 0.53727 0.01472 0.45209 0.01589 0.45209 C 0.01706 0.45209 0.01823 0.53496 0.01823 0.62014 C 0.01823 0.57732 0.01862 0.53727 0.01927 0.53727 C 0.01979 0.53727 0.02045 0.57987 0.02045 0.62014 C 0.02045 0.59838 0.02071 0.57732 0.02097 0.57732 C 0.0211 0.57732 0.02162 0.59885 0.02162 0.62014 C 0.02162 0.6095 0.02175 0.59838 0.02188 0.59838 C 0.02188 0.59607 0.02201 0.6088 0.02201 0.62014 C 0.02201 0.61436 0.02201 0.6095 0.02227 0.6095 C 0.02227 0.61204 0.0224 0.61482 0.0224 0.62014 C 0.0224 0.6176 0.0224 0.61436 0.0224 0.61204 C 0.02253 0.61204 0.02253 0.61436 0.02253 0.6176 C 0.02279 0.6176 0.02279 0.61482 0.02279 0.61204 C 0.02292 0.61204 0.02292 0.61436 0.02292 0.6176 " pathEditMode="relative" rAng="0" ptsTypes="AAAAAAAAAAAAAAAAAAA">
                                          <p:cBhvr>
                                            <p:cTn id="18" dur="1000" fill="hold"/>
                                            <p:tgtEl>
                                              <p:spTgt spid="9"/>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 presetClass="entr" presetSubtype="4" fill="hold" nodeType="withEffect" p14:presetBounceEnd="44000">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14:bounceEnd="44000">
                                          <p:cBhvr additive="base">
                                            <p:cTn id="24"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44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44000">
                                          <p:cBhvr additive="base">
                                            <p:cTn id="28"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14:presetBounceEnd="44000">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14:bounceEnd="44000">
                                          <p:cBhvr additive="base">
                                            <p:cTn id="32" dur="500" fill="hold"/>
                                            <p:tgtEl>
                                              <p:spTgt spid="10"/>
                                            </p:tgtEl>
                                            <p:attrNameLst>
                                              <p:attrName>ppt_x</p:attrName>
                                            </p:attrNameLst>
                                          </p:cBhvr>
                                          <p:tavLst>
                                            <p:tav tm="0">
                                              <p:val>
                                                <p:strVal val="0-#ppt_w/2"/>
                                              </p:val>
                                            </p:tav>
                                            <p:tav tm="100000">
                                              <p:val>
                                                <p:strVal val="#ppt_x"/>
                                              </p:val>
                                            </p:tav>
                                          </p:tavLst>
                                        </p:anim>
                                        <p:anim calcmode="lin" valueType="num" p14:bounceEnd="44000">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14:presetBounceEnd="44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44000">
                                          <p:cBhvr additive="base">
                                            <p:cTn id="36" dur="500" fill="hold"/>
                                            <p:tgtEl>
                                              <p:spTgt spid="11"/>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9"/>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337A50-13F2-4A99-A5A4-FD8C6E770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259" y="3040086"/>
            <a:ext cx="3173772" cy="3676601"/>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5241" y="3039304"/>
            <a:ext cx="2506749" cy="3677383"/>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671111" y="649151"/>
            <a:ext cx="10849778" cy="1440906"/>
            <a:chOff x="871430" y="402407"/>
            <a:chExt cx="3886426" cy="1770752"/>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97056" y="603499"/>
              <a:ext cx="38608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Nói 2 – 3 câu về một loại hoa hoặc quả em thích theo gợi ý: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154BD40C-F8EA-4C22-40BA-D43BB0EFC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801" y="2044935"/>
            <a:ext cx="11760398" cy="808368"/>
          </a:xfrm>
          <a:prstGeom prst="rect">
            <a:avLst/>
          </a:prstGeom>
        </p:spPr>
      </p:pic>
    </p:spTree>
    <p:extLst>
      <p:ext uri="{BB962C8B-B14F-4D97-AF65-F5344CB8AC3E}">
        <p14:creationId xmlns:p14="http://schemas.microsoft.com/office/powerpoint/2010/main" val="2528893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0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algn="ctr"/>
            <a:r>
              <a:rPr lang="en-US" sz="4800" dirty="0" err="1">
                <a:solidFill>
                  <a:srgbClr val="E14F48"/>
                </a:solidFill>
                <a:latin typeface="Calibri" panose="020F0502020204030204" pitchFamily="34" charset="0"/>
                <a:cs typeface="Calibri" panose="020F0502020204030204" pitchFamily="34" charset="0"/>
              </a:rPr>
              <a:t>Nội</a:t>
            </a:r>
            <a:r>
              <a:rPr lang="en-US" sz="4800" dirty="0">
                <a:solidFill>
                  <a:srgbClr val="E14F48"/>
                </a:solidFill>
                <a:latin typeface="Calibri" panose="020F0502020204030204" pitchFamily="34" charset="0"/>
                <a:cs typeface="Calibri" panose="020F0502020204030204" pitchFamily="34" charset="0"/>
              </a:rPr>
              <a:t> dung </a:t>
            </a:r>
            <a:r>
              <a:rPr lang="en-US" sz="4800" dirty="0" err="1">
                <a:solidFill>
                  <a:srgbClr val="E14F48"/>
                </a:solidFill>
                <a:latin typeface="Calibri" panose="020F0502020204030204" pitchFamily="34" charset="0"/>
                <a:cs typeface="Calibri" panose="020F0502020204030204" pitchFamily="34" charset="0"/>
              </a:rPr>
              <a:t>chính</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của</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bài</a:t>
            </a:r>
            <a:r>
              <a:rPr lang="en-US" sz="4800" dirty="0">
                <a:solidFill>
                  <a:srgbClr val="E14F48"/>
                </a:solidFill>
                <a:latin typeface="Calibri" panose="020F0502020204030204" pitchFamily="34" charset="0"/>
                <a:cs typeface="Calibri" panose="020F0502020204030204" pitchFamily="34" charset="0"/>
              </a:rPr>
              <a:t> </a:t>
            </a:r>
            <a:r>
              <a:rPr lang="en-US" sz="4800" dirty="0" err="1">
                <a:solidFill>
                  <a:srgbClr val="E14F48"/>
                </a:solidFill>
                <a:latin typeface="Calibri" panose="020F0502020204030204" pitchFamily="34" charset="0"/>
                <a:cs typeface="Calibri" panose="020F0502020204030204" pitchFamily="34" charset="0"/>
              </a:rPr>
              <a:t>thơ</a:t>
            </a:r>
            <a:r>
              <a:rPr lang="en-US" sz="4800" dirty="0">
                <a:solidFill>
                  <a:srgbClr val="E14F48"/>
                </a:solidFill>
                <a:latin typeface="Calibri" panose="020F0502020204030204" pitchFamily="34" charset="0"/>
                <a:cs typeface="Calibri" panose="020F0502020204030204" pitchFamily="34" charset="0"/>
              </a:rPr>
              <a:t> là </a:t>
            </a:r>
            <a:r>
              <a:rPr lang="en-US" sz="4800" dirty="0" err="1">
                <a:solidFill>
                  <a:srgbClr val="E14F48"/>
                </a:solidFill>
                <a:latin typeface="Calibri" panose="020F0502020204030204" pitchFamily="34" charset="0"/>
                <a:cs typeface="Calibri" panose="020F0502020204030204" pitchFamily="34" charset="0"/>
              </a:rPr>
              <a:t>gì</a:t>
            </a:r>
            <a:r>
              <a:rPr lang="en-US" sz="4800" dirty="0">
                <a:solidFill>
                  <a:srgbClr val="E14F48"/>
                </a:solidFill>
                <a:latin typeface="Calibri" panose="020F0502020204030204" pitchFamily="34" charset="0"/>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699" y="615784"/>
            <a:ext cx="1573519" cy="1563358"/>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37FBBCD3-99C0-4558-847E-DFD591C54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5013">
            <a:off x="-530966" y="5389711"/>
            <a:ext cx="1993030" cy="1817453"/>
          </a:xfrm>
          <a:prstGeom prst="rect">
            <a:avLst/>
          </a:prstGeom>
        </p:spPr>
      </p:pic>
      <p:pic>
        <p:nvPicPr>
          <p:cNvPr id="24" name="Picture 23" descr="Logo&#10;&#10;Description automatically generated">
            <a:extLst>
              <a:ext uri="{FF2B5EF4-FFF2-40B4-BE49-F238E27FC236}">
                <a16:creationId xmlns:a16="http://schemas.microsoft.com/office/drawing/2014/main" id="{E9E73257-2E0C-4F65-B088-C0D3AFE86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2445" y="5422521"/>
            <a:ext cx="1754180" cy="2167964"/>
          </a:xfrm>
          <a:prstGeom prst="rect">
            <a:avLst/>
          </a:prstGeom>
        </p:spPr>
      </p:pic>
      <p:pic>
        <p:nvPicPr>
          <p:cNvPr id="26" name="Picture 25" descr="A picture containing circle&#10;&#10;Description automatically generated">
            <a:extLst>
              <a:ext uri="{FF2B5EF4-FFF2-40B4-BE49-F238E27FC236}">
                <a16:creationId xmlns:a16="http://schemas.microsoft.com/office/drawing/2014/main" id="{091EFD6C-EBD1-497D-9B02-C4A6E27D6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3538">
            <a:off x="-435912" y="2656562"/>
            <a:ext cx="1633610" cy="2002753"/>
          </a:xfrm>
          <a:prstGeom prst="rect">
            <a:avLst/>
          </a:prstGeom>
        </p:spPr>
      </p:pic>
      <p:pic>
        <p:nvPicPr>
          <p:cNvPr id="28" name="Picture 27" descr="Icon&#10;&#10;Description automatically generated">
            <a:extLst>
              <a:ext uri="{FF2B5EF4-FFF2-40B4-BE49-F238E27FC236}">
                <a16:creationId xmlns:a16="http://schemas.microsoft.com/office/drawing/2014/main" id="{F43C7BED-EAC7-4F85-AFDD-4BBD4657CA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454" y="5329121"/>
            <a:ext cx="1755337" cy="2167964"/>
          </a:xfrm>
          <a:prstGeom prst="rect">
            <a:avLst/>
          </a:prstGeom>
        </p:spPr>
      </p:pic>
      <p:grpSp>
        <p:nvGrpSpPr>
          <p:cNvPr id="2" name="Group 1">
            <a:extLst>
              <a:ext uri="{FF2B5EF4-FFF2-40B4-BE49-F238E27FC236}">
                <a16:creationId xmlns:a16="http://schemas.microsoft.com/office/drawing/2014/main" id="{8C25A288-0BD6-4F12-6112-B91090F27976}"/>
              </a:ext>
            </a:extLst>
          </p:cNvPr>
          <p:cNvGrpSpPr/>
          <p:nvPr/>
        </p:nvGrpSpPr>
        <p:grpSpPr>
          <a:xfrm>
            <a:off x="1473130" y="2101903"/>
            <a:ext cx="9445826" cy="3394364"/>
            <a:chOff x="533772" y="2590801"/>
            <a:chExt cx="9445826" cy="3394364"/>
          </a:xfrm>
        </p:grpSpPr>
        <p:sp>
          <p:nvSpPr>
            <p:cNvPr id="4" name="Rectangle: Rounded Corners 3">
              <a:extLst>
                <a:ext uri="{FF2B5EF4-FFF2-40B4-BE49-F238E27FC236}">
                  <a16:creationId xmlns:a16="http://schemas.microsoft.com/office/drawing/2014/main" id="{ED049817-BADF-8767-89D8-3CA17DD86B35}"/>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D3F0E69C-8C49-39CA-CF64-4576ECED2FD1}"/>
                </a:ext>
              </a:extLst>
            </p:cNvPr>
            <p:cNvSpPr txBox="1"/>
            <p:nvPr/>
          </p:nvSpPr>
          <p:spPr>
            <a:xfrm>
              <a:off x="787411" y="2665367"/>
              <a:ext cx="8888874" cy="3288272"/>
            </a:xfrm>
            <a:prstGeom prst="rect">
              <a:avLst/>
            </a:prstGeom>
            <a:noFill/>
          </p:spPr>
          <p:txBody>
            <a:bodyPr wrap="square" rtlCol="0">
              <a:spAutoFit/>
            </a:bodyPr>
            <a:lstStyle/>
            <a:p>
              <a:pPr indent="360045" algn="just">
                <a:lnSpc>
                  <a:spcPct val="120000"/>
                </a:lnSpc>
                <a:spcAft>
                  <a:spcPts val="0"/>
                </a:spcAft>
              </a:pPr>
              <a:r>
                <a:rPr lang="vi-VN" sz="4400">
                  <a:solidFill>
                    <a:srgbClr val="242021"/>
                  </a:solidFill>
                  <a:latin typeface="Calibri" panose="020F0502020204030204" pitchFamily="34" charset="0"/>
                  <a:ea typeface="等线" panose="02010600030101010101" pitchFamily="2" charset="-122"/>
                  <a:cs typeface="Calibri" panose="020F0502020204030204" pitchFamily="34" charset="0"/>
                </a:rPr>
                <a:t>Nói về sự phong phú của hoa quả trong vườn. Ca ngợi vẻ đẹp của sự vật trong vườn. Kết tinh của đất đai, mưa nắng và công sức của con người.</a:t>
              </a:r>
              <a:endParaRPr lang="vi-VN" sz="4400" dirty="0">
                <a:solidFill>
                  <a:srgbClr val="242021"/>
                </a:solidFill>
                <a:latin typeface="Calibri" panose="020F0502020204030204" pitchFamily="34" charset="0"/>
                <a:ea typeface="等线" panose="02010600030101010101" pitchFamily="2" charset="-122"/>
                <a:cs typeface="Calibri" panose="020F0502020204030204" pitchFamily="34" charset="0"/>
              </a:endParaRPr>
            </a:p>
          </p:txBody>
        </p:sp>
      </p:grpSp>
    </p:spTree>
    <p:extLst>
      <p:ext uri="{BB962C8B-B14F-4D97-AF65-F5344CB8AC3E}">
        <p14:creationId xmlns:p14="http://schemas.microsoft.com/office/powerpoint/2010/main" val="186152628"/>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 presetClass="entr" presetSubtype="4" fill="hold" nodeType="withEffect" p14:presetBounceEnd="44000">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14:bounceEnd="44000">
                                          <p:cBhvr additive="base">
                                            <p:cTn id="21" dur="500" fill="hold"/>
                                            <p:tgtEl>
                                              <p:spTgt spid="28"/>
                                            </p:tgtEl>
                                            <p:attrNameLst>
                                              <p:attrName>ppt_x</p:attrName>
                                            </p:attrNameLst>
                                          </p:cBhvr>
                                          <p:tavLst>
                                            <p:tav tm="0">
                                              <p:val>
                                                <p:strVal val="#ppt_x"/>
                                              </p:val>
                                            </p:tav>
                                            <p:tav tm="100000">
                                              <p:val>
                                                <p:strVal val="#ppt_x"/>
                                              </p:val>
                                            </p:tav>
                                          </p:tavLst>
                                        </p:anim>
                                        <p:anim calcmode="lin" valueType="num" p14:bounceEnd="44000">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8" fill="hold" nodeType="withEffect" p14:presetBounceEnd="44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44000">
                                          <p:cBhvr additive="base">
                                            <p:cTn id="25" dur="500" fill="hold"/>
                                            <p:tgtEl>
                                              <p:spTgt spid="26"/>
                                            </p:tgtEl>
                                            <p:attrNameLst>
                                              <p:attrName>ppt_x</p:attrName>
                                            </p:attrNameLst>
                                          </p:cBhvr>
                                          <p:tavLst>
                                            <p:tav tm="0">
                                              <p:val>
                                                <p:strVal val="0-#ppt_w/2"/>
                                              </p:val>
                                            </p:tav>
                                            <p:tav tm="100000">
                                              <p:val>
                                                <p:strVal val="#ppt_x"/>
                                              </p:val>
                                            </p:tav>
                                          </p:tavLst>
                                        </p:anim>
                                        <p:anim calcmode="lin" valueType="num" p14:bounceEnd="44000">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12" fill="hold" nodeType="withEffect" p14:presetBounceEnd="44000">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14:bounceEnd="44000">
                                          <p:cBhvr additive="base">
                                            <p:cTn id="29" dur="500" fill="hold"/>
                                            <p:tgtEl>
                                              <p:spTgt spid="22"/>
                                            </p:tgtEl>
                                            <p:attrNameLst>
                                              <p:attrName>ppt_x</p:attrName>
                                            </p:attrNameLst>
                                          </p:cBhvr>
                                          <p:tavLst>
                                            <p:tav tm="0">
                                              <p:val>
                                                <p:strVal val="0-#ppt_w/2"/>
                                              </p:val>
                                            </p:tav>
                                            <p:tav tm="100000">
                                              <p:val>
                                                <p:strVal val="#ppt_x"/>
                                              </p:val>
                                            </p:tav>
                                          </p:tavLst>
                                        </p:anim>
                                        <p:anim calcmode="lin" valueType="num" p14:bounceEnd="44000">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4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4000">
                                          <p:cBhvr additive="base">
                                            <p:cTn id="33" dur="500" fill="hold"/>
                                            <p:tgtEl>
                                              <p:spTgt spid="24"/>
                                            </p:tgtEl>
                                            <p:attrNameLst>
                                              <p:attrName>ppt_x</p:attrName>
                                            </p:attrNameLst>
                                          </p:cBhvr>
                                          <p:tavLst>
                                            <p:tav tm="0">
                                              <p:val>
                                                <p:strVal val="#ppt_x"/>
                                              </p:val>
                                            </p:tav>
                                            <p:tav tm="100000">
                                              <p:val>
                                                <p:strVal val="#ppt_x"/>
                                              </p:val>
                                            </p:tav>
                                          </p:tavLst>
                                        </p:anim>
                                        <p:anim calcmode="lin" valueType="num" p14:bounceEnd="44000">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98F8F80-FBCD-42F6-87B5-A749DA9CC34F}"/>
              </a:ext>
            </a:extLst>
          </p:cNvPr>
          <p:cNvGrpSpPr/>
          <p:nvPr/>
        </p:nvGrpSpPr>
        <p:grpSpPr>
          <a:xfrm>
            <a:off x="2213142" y="409423"/>
            <a:ext cx="7765716" cy="1727535"/>
            <a:chOff x="3527130" y="557940"/>
            <a:chExt cx="4603960" cy="1727535"/>
          </a:xfrm>
          <a:solidFill>
            <a:schemeClr val="accent4">
              <a:lumMod val="60000"/>
              <a:lumOff val="40000"/>
            </a:schemeClr>
          </a:solidFill>
        </p:grpSpPr>
        <p:sp>
          <p:nvSpPr>
            <p:cNvPr id="3" name="任意多边形: 形状 40">
              <a:extLst>
                <a:ext uri="{FF2B5EF4-FFF2-40B4-BE49-F238E27FC236}">
                  <a16:creationId xmlns:a16="http://schemas.microsoft.com/office/drawing/2014/main" id="{B721307A-89A2-43FC-B2B6-AE3466C585A8}"/>
                </a:ext>
              </a:extLst>
            </p:cNvPr>
            <p:cNvSpPr/>
            <p:nvPr/>
          </p:nvSpPr>
          <p:spPr>
            <a:xfrm>
              <a:off x="3527130" y="557940"/>
              <a:ext cx="4603960" cy="172753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just"/>
              <a:endParaRPr lang="zh-CN" altLang="en-US" sz="5400" dirty="0">
                <a:solidFill>
                  <a:srgbClr val="FF8600"/>
                </a:solidFill>
                <a:latin typeface="思源黑体 CN Bold" panose="020B0800000000000000" pitchFamily="34" charset="-122"/>
                <a:ea typeface="思源黑体 CN Bold" panose="020B0800000000000000" pitchFamily="34" charset="-122"/>
              </a:endParaRPr>
            </a:p>
          </p:txBody>
        </p:sp>
        <p:sp>
          <p:nvSpPr>
            <p:cNvPr id="4" name="TextBox 3">
              <a:extLst>
                <a:ext uri="{FF2B5EF4-FFF2-40B4-BE49-F238E27FC236}">
                  <a16:creationId xmlns:a16="http://schemas.microsoft.com/office/drawing/2014/main" id="{830A800F-65B6-49EE-B9BE-143BEEADE6D1}"/>
                </a:ext>
              </a:extLst>
            </p:cNvPr>
            <p:cNvSpPr txBox="1"/>
            <p:nvPr/>
          </p:nvSpPr>
          <p:spPr>
            <a:xfrm>
              <a:off x="3768118" y="718124"/>
              <a:ext cx="4202248" cy="1446550"/>
            </a:xfrm>
            <a:prstGeom prst="rect">
              <a:avLst/>
            </a:prstGeom>
            <a:noFill/>
            <a:ln>
              <a:noFill/>
            </a:ln>
          </p:spPr>
          <p:txBody>
            <a:bodyPr wrap="square" rtlCol="0">
              <a:spAutoFit/>
            </a:bodyPr>
            <a:lstStyle/>
            <a:p>
              <a:pPr algn="ctr"/>
              <a:r>
                <a:rPr lang="en-US" sz="4400" dirty="0" err="1">
                  <a:solidFill>
                    <a:srgbClr val="E14F48"/>
                  </a:solidFill>
                  <a:latin typeface="Calibri" panose="020F0502020204030204" pitchFamily="34" charset="0"/>
                  <a:cs typeface="Calibri" panose="020F0502020204030204" pitchFamily="34" charset="0"/>
                </a:rPr>
                <a:t>Em</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đọc</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bài</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thơ</a:t>
              </a:r>
              <a:r>
                <a:rPr lang="en-US" sz="4400" dirty="0">
                  <a:solidFill>
                    <a:srgbClr val="E14F48"/>
                  </a:solidFill>
                  <a:latin typeface="Calibri" panose="020F0502020204030204" pitchFamily="34" charset="0"/>
                  <a:cs typeface="Calibri" panose="020F0502020204030204" pitchFamily="34" charset="0"/>
                </a:rPr>
                <a:t> với </a:t>
              </a:r>
              <a:r>
                <a:rPr lang="en-US" sz="4400" dirty="0" err="1">
                  <a:solidFill>
                    <a:srgbClr val="E14F48"/>
                  </a:solidFill>
                  <a:latin typeface="Calibri" panose="020F0502020204030204" pitchFamily="34" charset="0"/>
                  <a:cs typeface="Calibri" panose="020F0502020204030204" pitchFamily="34" charset="0"/>
                </a:rPr>
                <a:t>giọng</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đọc</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như</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thế</a:t>
              </a:r>
              <a:r>
                <a:rPr lang="en-US" sz="4400" dirty="0">
                  <a:solidFill>
                    <a:srgbClr val="E14F48"/>
                  </a:solidFill>
                  <a:latin typeface="Calibri" panose="020F0502020204030204" pitchFamily="34" charset="0"/>
                  <a:cs typeface="Calibri" panose="020F0502020204030204" pitchFamily="34" charset="0"/>
                </a:rPr>
                <a:t> </a:t>
              </a:r>
              <a:r>
                <a:rPr lang="en-US" sz="4400" dirty="0" err="1">
                  <a:solidFill>
                    <a:srgbClr val="E14F48"/>
                  </a:solidFill>
                  <a:latin typeface="Calibri" panose="020F0502020204030204" pitchFamily="34" charset="0"/>
                  <a:cs typeface="Calibri" panose="020F0502020204030204" pitchFamily="34" charset="0"/>
                </a:rPr>
                <a:t>nào</a:t>
              </a:r>
              <a:r>
                <a:rPr lang="en-US" sz="4400" dirty="0">
                  <a:solidFill>
                    <a:srgbClr val="E14F48"/>
                  </a:solidFill>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D7FABF2C-B11D-47AC-9A5F-57905EA89C5B}"/>
              </a:ext>
            </a:extLst>
          </p:cNvPr>
          <p:cNvGrpSpPr/>
          <p:nvPr/>
        </p:nvGrpSpPr>
        <p:grpSpPr>
          <a:xfrm>
            <a:off x="994680" y="3243578"/>
            <a:ext cx="10202640" cy="3044813"/>
            <a:chOff x="3288126" y="2514269"/>
            <a:chExt cx="5014045" cy="1496361"/>
          </a:xfrm>
        </p:grpSpPr>
        <p:sp>
          <p:nvSpPr>
            <p:cNvPr id="15" name="任意多边形: 形状 40">
              <a:extLst>
                <a:ext uri="{FF2B5EF4-FFF2-40B4-BE49-F238E27FC236}">
                  <a16:creationId xmlns:a16="http://schemas.microsoft.com/office/drawing/2014/main" id="{5F24AE89-10C5-415D-B41D-1EAC3CC39451}"/>
                </a:ext>
              </a:extLst>
            </p:cNvPr>
            <p:cNvSpPr/>
            <p:nvPr/>
          </p:nvSpPr>
          <p:spPr>
            <a:xfrm>
              <a:off x="3288126" y="2514269"/>
              <a:ext cx="5014045" cy="149636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000" dirty="0">
                <a:solidFill>
                  <a:srgbClr val="FF8600"/>
                </a:solidFill>
                <a:latin typeface="思源黑体 CN Bold" panose="020B0800000000000000" pitchFamily="34" charset="-122"/>
                <a:ea typeface="思源黑体 CN Bold" panose="020B0800000000000000" pitchFamily="34" charset="-122"/>
              </a:endParaRPr>
            </a:p>
          </p:txBody>
        </p:sp>
        <p:sp>
          <p:nvSpPr>
            <p:cNvPr id="16" name="TextBox 15">
              <a:extLst>
                <a:ext uri="{FF2B5EF4-FFF2-40B4-BE49-F238E27FC236}">
                  <a16:creationId xmlns:a16="http://schemas.microsoft.com/office/drawing/2014/main" id="{373B0C33-9C89-46A5-B656-6442E77594F8}"/>
                </a:ext>
              </a:extLst>
            </p:cNvPr>
            <p:cNvSpPr txBox="1"/>
            <p:nvPr/>
          </p:nvSpPr>
          <p:spPr>
            <a:xfrm>
              <a:off x="4209036" y="2634739"/>
              <a:ext cx="3302480" cy="1255421"/>
            </a:xfrm>
            <a:prstGeom prst="rect">
              <a:avLst/>
            </a:prstGeom>
            <a:noFill/>
          </p:spPr>
          <p:txBody>
            <a:bodyPr wrap="square" rtlCol="0">
              <a:spAutoFit/>
            </a:bodyPr>
            <a:lstStyle/>
            <a:p>
              <a:pPr algn="ctr"/>
              <a:r>
                <a:rPr lang="en-US" sz="4000" dirty="0" err="1">
                  <a:latin typeface="Calibri" panose="020F0502020204030204" pitchFamily="34" charset="0"/>
                  <a:cs typeface="Calibri" panose="020F0502020204030204" pitchFamily="34" charset="0"/>
                </a:rPr>
                <a:t>Giọng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p>
            <a:p>
              <a:pPr algn="ctr"/>
              <a:r>
                <a:rPr lang="vi-VN" sz="4000" b="1">
                  <a:latin typeface="Calibri" panose="020F0502020204030204" pitchFamily="34" charset="0"/>
                  <a:cs typeface="Calibri" panose="020F0502020204030204" pitchFamily="34" charset="0"/>
                </a:rPr>
                <a:t>trong sáng, vui tươi nhấn giọng ở những từ ngữ chỉ vẻ đẹp của hoa quả.</a:t>
              </a:r>
              <a:endParaRPr lang="en-US" sz="4000" b="1" dirty="0">
                <a:latin typeface="Calibri" panose="020F0502020204030204" pitchFamily="34" charset="0"/>
                <a:cs typeface="Calibri" panose="020F0502020204030204" pitchFamily="34" charset="0"/>
              </a:endParaRPr>
            </a:p>
          </p:txBody>
        </p:sp>
      </p:grpSp>
      <p:pic>
        <p:nvPicPr>
          <p:cNvPr id="17" name="Picture 16" descr="A picture containing icon&#10;&#10;Description automatically generated">
            <a:extLst>
              <a:ext uri="{FF2B5EF4-FFF2-40B4-BE49-F238E27FC236}">
                <a16:creationId xmlns:a16="http://schemas.microsoft.com/office/drawing/2014/main" id="{5592EB4A-33C2-49AE-BA96-F844FAE092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61" y="3011348"/>
            <a:ext cx="2872820" cy="2513716"/>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76DC3070-F3E7-4B97-B8A4-470AA605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513763" y="3011348"/>
            <a:ext cx="2872820" cy="2513716"/>
          </a:xfrm>
          <a:prstGeom prst="rect">
            <a:avLst/>
          </a:prstGeom>
        </p:spPr>
      </p:pic>
    </p:spTree>
    <p:extLst>
      <p:ext uri="{BB962C8B-B14F-4D97-AF65-F5344CB8AC3E}">
        <p14:creationId xmlns:p14="http://schemas.microsoft.com/office/powerpoint/2010/main" val="499377570"/>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14:presetBounceEnd="42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42000">
                                          <p:cBhvr additive="base">
                                            <p:cTn id="15" dur="500" fill="hold"/>
                                            <p:tgtEl>
                                              <p:spTgt spid="18"/>
                                            </p:tgtEl>
                                            <p:attrNameLst>
                                              <p:attrName>ppt_x</p:attrName>
                                            </p:attrNameLst>
                                          </p:cBhvr>
                                          <p:tavLst>
                                            <p:tav tm="0">
                                              <p:val>
                                                <p:strVal val="1+#ppt_w/2"/>
                                              </p:val>
                                            </p:tav>
                                            <p:tav tm="100000">
                                              <p:val>
                                                <p:strVal val="#ppt_x"/>
                                              </p:val>
                                            </p:tav>
                                          </p:tavLst>
                                        </p:anim>
                                        <p:anim calcmode="lin" valueType="num" p14:bounceEnd="42000">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42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42000">
                                          <p:cBhvr additive="base">
                                            <p:cTn id="19" dur="500" fill="hold"/>
                                            <p:tgtEl>
                                              <p:spTgt spid="17"/>
                                            </p:tgtEl>
                                            <p:attrNameLst>
                                              <p:attrName>ppt_x</p:attrName>
                                            </p:attrNameLst>
                                          </p:cBhvr>
                                          <p:tavLst>
                                            <p:tav tm="0">
                                              <p:val>
                                                <p:strVal val="0-#ppt_w/2"/>
                                              </p:val>
                                            </p:tav>
                                            <p:tav tm="100000">
                                              <p:val>
                                                <p:strVal val="#ppt_x"/>
                                              </p:val>
                                            </p:tav>
                                          </p:tavLst>
                                        </p:anim>
                                        <p:anim calcmode="lin" valueType="num" p14:bounceEnd="42000">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306731" y="112304"/>
            <a:ext cx="11624011" cy="6478411"/>
            <a:chOff x="89016" y="-196614"/>
            <a:chExt cx="11624011" cy="6478411"/>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89016" y="-19661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913570" y="587931"/>
              <a:ext cx="593422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có mắt quả na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Có tai mộc nhĩ, có hoa loa kèn.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mồng tơi mực tím đen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Cà rốt bút đỏ ai đem ra đồng.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Quả bí ngô cái đèn lồng</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Sao xanh quả khế, ớt cong sừng bò.</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Bao nhiêu hoa trái thơm tho</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Trong vườn như một cái kho của đầy.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Bàn tay người chăm cho cây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Cây cho trái chín, hoa này, nụ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Lặng thầm đất cũng say sưa</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Chắt chiu màu mỡ bốn mùa nuôi cây.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Lê Hồng Thiện</a:t>
              </a:r>
              <a:endPar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3" name="Picture 32" descr="A picture containing shape&#10;&#10;Description automatically generated">
            <a:extLst>
              <a:ext uri="{FF2B5EF4-FFF2-40B4-BE49-F238E27FC236}">
                <a16:creationId xmlns:a16="http://schemas.microsoft.com/office/drawing/2014/main" id="{AC22699F-D439-4CD5-8EAB-1DBA18B1995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9929775" y="4357624"/>
            <a:ext cx="2631579" cy="2492610"/>
          </a:xfrm>
          <a:prstGeom prst="rect">
            <a:avLst/>
          </a:prstGeom>
        </p:spPr>
      </p:pic>
      <p:sp>
        <p:nvSpPr>
          <p:cNvPr id="2" name="TextBox 1">
            <a:extLst>
              <a:ext uri="{FF2B5EF4-FFF2-40B4-BE49-F238E27FC236}">
                <a16:creationId xmlns:a16="http://schemas.microsoft.com/office/drawing/2014/main" id="{C24D9180-521C-CB6C-1C2D-59A0973346ED}"/>
              </a:ext>
            </a:extLst>
          </p:cNvPr>
          <p:cNvSpPr txBox="1"/>
          <p:nvPr/>
        </p:nvSpPr>
        <p:spPr>
          <a:xfrm>
            <a:off x="959094" y="312074"/>
            <a:ext cx="56926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Chuyện hoa, chuyện quả</a:t>
            </a:r>
            <a:endParaRPr kumimoji="0" lang="en-US" sz="32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4B1DC7F-5B0C-8F1F-F585-91E590DB240F}"/>
              </a:ext>
            </a:extLst>
          </p:cNvPr>
          <p:cNvPicPr>
            <a:picLocks noChangeAspect="1"/>
          </p:cNvPicPr>
          <p:nvPr/>
        </p:nvPicPr>
        <p:blipFill>
          <a:blip r:embed="rId4"/>
          <a:stretch>
            <a:fillRect/>
          </a:stretch>
        </p:blipFill>
        <p:spPr>
          <a:xfrm>
            <a:off x="6451431" y="1481624"/>
            <a:ext cx="5479311" cy="2284409"/>
          </a:xfrm>
          <a:prstGeom prst="rect">
            <a:avLst/>
          </a:prstGeom>
        </p:spPr>
      </p:pic>
    </p:spTree>
    <p:extLst>
      <p:ext uri="{BB962C8B-B14F-4D97-AF65-F5344CB8AC3E}">
        <p14:creationId xmlns:p14="http://schemas.microsoft.com/office/powerpoint/2010/main" val="3012942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10">
            <a:extLst>
              <a:ext uri="{FF2B5EF4-FFF2-40B4-BE49-F238E27FC236}">
                <a16:creationId xmlns:a16="http://schemas.microsoft.com/office/drawing/2014/main" id="{07CD9F33-1F7F-4059-8B50-BFDD85EA784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33377" flipH="1">
            <a:off x="743493" y="2446136"/>
            <a:ext cx="3307679" cy="4619443"/>
          </a:xfrm>
          <a:prstGeom prst="rect">
            <a:avLst/>
          </a:prstGeom>
        </p:spPr>
      </p:pic>
      <p:pic>
        <p:nvPicPr>
          <p:cNvPr id="12" name="图片 11">
            <a:extLst>
              <a:ext uri="{FF2B5EF4-FFF2-40B4-BE49-F238E27FC236}">
                <a16:creationId xmlns:a16="http://schemas.microsoft.com/office/drawing/2014/main" id="{16A28798-C735-4597-B111-9EAB5AF04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0100" y="3038352"/>
            <a:ext cx="5818581" cy="3819648"/>
          </a:xfrm>
          <a:prstGeom prst="rect">
            <a:avLst/>
          </a:prstGeom>
        </p:spPr>
      </p:pic>
      <p:sp>
        <p:nvSpPr>
          <p:cNvPr id="50" name="任意多边形: 形状 49">
            <a:extLst>
              <a:ext uri="{FF2B5EF4-FFF2-40B4-BE49-F238E27FC236}">
                <a16:creationId xmlns:a16="http://schemas.microsoft.com/office/drawing/2014/main" id="{07C3FCBA-6438-4E08-AFAE-3AE52DA60DF8}"/>
              </a:ext>
            </a:extLst>
          </p:cNvPr>
          <p:cNvSpPr/>
          <p:nvPr/>
        </p:nvSpPr>
        <p:spPr>
          <a:xfrm>
            <a:off x="4322631" y="237188"/>
            <a:ext cx="7057380" cy="2890356"/>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8" name="文本框 37">
            <a:extLst>
              <a:ext uri="{FF2B5EF4-FFF2-40B4-BE49-F238E27FC236}">
                <a16:creationId xmlns:a16="http://schemas.microsoft.com/office/drawing/2014/main" id="{26658B9B-3CCB-43B3-9B9D-F8320EF99109}"/>
              </a:ext>
            </a:extLst>
          </p:cNvPr>
          <p:cNvSpPr txBox="1"/>
          <p:nvPr/>
        </p:nvSpPr>
        <p:spPr>
          <a:xfrm>
            <a:off x="5000743" y="414162"/>
            <a:ext cx="5701157" cy="923330"/>
          </a:xfrm>
          <a:prstGeom prst="rect">
            <a:avLst/>
          </a:prstGeom>
          <a:noFill/>
        </p:spPr>
        <p:txBody>
          <a:bodyPr wrap="square" rtlCol="0">
            <a:spAutoFit/>
          </a:bodyPr>
          <a:lstStyle/>
          <a:p>
            <a:pPr algn="ctr"/>
            <a:r>
              <a:rPr lang="vi-VN" altLang="zh-CN" sz="5400" dirty="0">
                <a:solidFill>
                  <a:srgbClr val="ED6C0B"/>
                </a:solidFill>
                <a:latin typeface="Calibri" panose="020F0502020204030204" pitchFamily="34" charset="0"/>
                <a:ea typeface="字魂20号-石头体" panose="00000500000000000000" pitchFamily="2" charset="-122"/>
                <a:cs typeface="Calibri" panose="020F0502020204030204" pitchFamily="34" charset="0"/>
              </a:rPr>
              <a:t>Trò chơi: </a:t>
            </a:r>
            <a:r>
              <a:rPr lang="vi-VN" altLang="zh-CN" sz="5400" b="1" dirty="0">
                <a:solidFill>
                  <a:srgbClr val="ED6C0B"/>
                </a:solidFill>
                <a:latin typeface="Calibri" panose="020F0502020204030204" pitchFamily="34" charset="0"/>
                <a:ea typeface="字魂20号-石头体" panose="00000500000000000000" pitchFamily="2" charset="-122"/>
                <a:cs typeface="Calibri" panose="020F0502020204030204" pitchFamily="34" charset="0"/>
              </a:rPr>
              <a:t>HÁI QUẢ</a:t>
            </a:r>
            <a:endParaRPr lang="zh-CN" altLang="en-US" sz="5400" b="1" dirty="0">
              <a:solidFill>
                <a:srgbClr val="ED6C0B"/>
              </a:solidFill>
              <a:latin typeface="Calibri" panose="020F0502020204030204" pitchFamily="34" charset="0"/>
              <a:ea typeface="字魂20号-石头体" panose="00000500000000000000" pitchFamily="2" charset="-122"/>
              <a:cs typeface="Calibri" panose="020F0502020204030204" pitchFamily="34" charset="0"/>
            </a:endParaRPr>
          </a:p>
        </p:txBody>
      </p:sp>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TextBox 1">
            <a:extLst>
              <a:ext uri="{FF2B5EF4-FFF2-40B4-BE49-F238E27FC236}">
                <a16:creationId xmlns:a16="http://schemas.microsoft.com/office/drawing/2014/main" id="{B707DF91-BA44-478E-AB7F-DA6AB711B2A3}"/>
              </a:ext>
            </a:extLst>
          </p:cNvPr>
          <p:cNvSpPr txBox="1"/>
          <p:nvPr/>
        </p:nvSpPr>
        <p:spPr>
          <a:xfrm>
            <a:off x="4887134" y="1174088"/>
            <a:ext cx="5928374" cy="1815882"/>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Có rất nhiều quả chín trên cây đang chờ các em thu hoạch đấy! Em hãy học thuộc bài thơ để thu hoạch được nhiều loại trái cây thơm ngon nhé!</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5447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8" presetClass="entr" presetSubtype="12"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strips(downLeft)">
                                      <p:cBhvr>
                                        <p:cTn id="18" dur="500"/>
                                        <p:tgtEl>
                                          <p:spTgt spid="50"/>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1111"/>
                                  </p:iterate>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8"/>
                                        </p:tgtEl>
                                        <p:attrNameLst>
                                          <p:attrName>ppt_y</p:attrName>
                                        </p:attrNameLst>
                                      </p:cBhvr>
                                      <p:tavLst>
                                        <p:tav tm="0">
                                          <p:val>
                                            <p:strVal val="#ppt_y"/>
                                          </p:val>
                                        </p:tav>
                                        <p:tav tm="100000">
                                          <p:val>
                                            <p:strVal val="#ppt_y"/>
                                          </p:val>
                                        </p:tav>
                                      </p:tavLst>
                                    </p:anim>
                                    <p:anim calcmode="lin" valueType="num">
                                      <p:cBhvr>
                                        <p:cTn id="24"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8"/>
                                        </p:tgtEl>
                                      </p:cBhvr>
                                    </p:animEffect>
                                  </p:childTnLst>
                                </p:cTn>
                              </p:par>
                            </p:childTnLst>
                          </p:cTn>
                        </p:par>
                        <p:par>
                          <p:cTn id="27" fill="hold">
                            <p:stCondLst>
                              <p:cond delay="2222"/>
                            </p:stCondLst>
                            <p:childTnLst>
                              <p:par>
                                <p:cTn id="28" presetID="1" presetClass="entr" presetSubtype="0" fill="hold" grpId="0" nodeType="afterEffect">
                                  <p:stCondLst>
                                    <p:cond delay="0"/>
                                  </p:stCondLst>
                                  <p:childTnLst>
                                    <p:set>
                                      <p:cBhvr>
                                        <p:cTn id="2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24A43B-0F22-4B2B-B522-3970D0169C5F}"/>
              </a:ext>
            </a:extLst>
          </p:cNvPr>
          <p:cNvSpPr/>
          <p:nvPr/>
        </p:nvSpPr>
        <p:spPr>
          <a:xfrm>
            <a:off x="2854790" y="834102"/>
            <a:ext cx="6482415" cy="5880847"/>
          </a:xfrm>
          <a:custGeom>
            <a:avLst/>
            <a:gdLst>
              <a:gd name="connsiteX0" fmla="*/ 0 w 6482415"/>
              <a:gd name="connsiteY0" fmla="*/ 980161 h 5880847"/>
              <a:gd name="connsiteX1" fmla="*/ 980161 w 6482415"/>
              <a:gd name="connsiteY1" fmla="*/ 0 h 5880847"/>
              <a:gd name="connsiteX2" fmla="*/ 1716616 w 6482415"/>
              <a:gd name="connsiteY2" fmla="*/ 0 h 5880847"/>
              <a:gd name="connsiteX3" fmla="*/ 2226967 w 6482415"/>
              <a:gd name="connsiteY3" fmla="*/ 0 h 5880847"/>
              <a:gd name="connsiteX4" fmla="*/ 2737317 w 6482415"/>
              <a:gd name="connsiteY4" fmla="*/ 0 h 5880847"/>
              <a:gd name="connsiteX5" fmla="*/ 3292889 w 6482415"/>
              <a:gd name="connsiteY5" fmla="*/ 0 h 5880847"/>
              <a:gd name="connsiteX6" fmla="*/ 3938902 w 6482415"/>
              <a:gd name="connsiteY6" fmla="*/ 0 h 5880847"/>
              <a:gd name="connsiteX7" fmla="*/ 4449252 w 6482415"/>
              <a:gd name="connsiteY7" fmla="*/ 0 h 5880847"/>
              <a:gd name="connsiteX8" fmla="*/ 5502254 w 6482415"/>
              <a:gd name="connsiteY8" fmla="*/ 0 h 5880847"/>
              <a:gd name="connsiteX9" fmla="*/ 6482415 w 6482415"/>
              <a:gd name="connsiteY9" fmla="*/ 980161 h 5880847"/>
              <a:gd name="connsiteX10" fmla="*/ 6482415 w 6482415"/>
              <a:gd name="connsiteY10" fmla="*/ 1594377 h 5880847"/>
              <a:gd name="connsiteX11" fmla="*/ 6482415 w 6482415"/>
              <a:gd name="connsiteY11" fmla="*/ 2130182 h 5880847"/>
              <a:gd name="connsiteX12" fmla="*/ 6482415 w 6482415"/>
              <a:gd name="connsiteY12" fmla="*/ 2705192 h 5880847"/>
              <a:gd name="connsiteX13" fmla="*/ 6482415 w 6482415"/>
              <a:gd name="connsiteY13" fmla="*/ 3437023 h 5880847"/>
              <a:gd name="connsiteX14" fmla="*/ 6482415 w 6482415"/>
              <a:gd name="connsiteY14" fmla="*/ 4129649 h 5880847"/>
              <a:gd name="connsiteX15" fmla="*/ 6482415 w 6482415"/>
              <a:gd name="connsiteY15" fmla="*/ 4900686 h 5880847"/>
              <a:gd name="connsiteX16" fmla="*/ 5502254 w 6482415"/>
              <a:gd name="connsiteY16" fmla="*/ 5880847 h 5880847"/>
              <a:gd name="connsiteX17" fmla="*/ 4811020 w 6482415"/>
              <a:gd name="connsiteY17" fmla="*/ 5880847 h 5880847"/>
              <a:gd name="connsiteX18" fmla="*/ 4300669 w 6482415"/>
              <a:gd name="connsiteY18" fmla="*/ 5880847 h 5880847"/>
              <a:gd name="connsiteX19" fmla="*/ 3654656 w 6482415"/>
              <a:gd name="connsiteY19" fmla="*/ 5880847 h 5880847"/>
              <a:gd name="connsiteX20" fmla="*/ 3099085 w 6482415"/>
              <a:gd name="connsiteY20" fmla="*/ 5880847 h 5880847"/>
              <a:gd name="connsiteX21" fmla="*/ 2588734 w 6482415"/>
              <a:gd name="connsiteY21" fmla="*/ 5880847 h 5880847"/>
              <a:gd name="connsiteX22" fmla="*/ 1897500 w 6482415"/>
              <a:gd name="connsiteY22" fmla="*/ 5880847 h 5880847"/>
              <a:gd name="connsiteX23" fmla="*/ 980161 w 6482415"/>
              <a:gd name="connsiteY23" fmla="*/ 5880847 h 5880847"/>
              <a:gd name="connsiteX24" fmla="*/ 0 w 6482415"/>
              <a:gd name="connsiteY24" fmla="*/ 4900686 h 5880847"/>
              <a:gd name="connsiteX25" fmla="*/ 0 w 6482415"/>
              <a:gd name="connsiteY25" fmla="*/ 4208060 h 5880847"/>
              <a:gd name="connsiteX26" fmla="*/ 0 w 6482415"/>
              <a:gd name="connsiteY26" fmla="*/ 3672255 h 5880847"/>
              <a:gd name="connsiteX27" fmla="*/ 0 w 6482415"/>
              <a:gd name="connsiteY27" fmla="*/ 3018834 h 5880847"/>
              <a:gd name="connsiteX28" fmla="*/ 0 w 6482415"/>
              <a:gd name="connsiteY28" fmla="*/ 2443824 h 5880847"/>
              <a:gd name="connsiteX29" fmla="*/ 0 w 6482415"/>
              <a:gd name="connsiteY29" fmla="*/ 1751198 h 5880847"/>
              <a:gd name="connsiteX30" fmla="*/ 0 w 6482415"/>
              <a:gd name="connsiteY30" fmla="*/ 980161 h 58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82415" h="5880847" fill="none" extrusionOk="0">
                <a:moveTo>
                  <a:pt x="0" y="980161"/>
                </a:moveTo>
                <a:cubicBezTo>
                  <a:pt x="62094" y="339453"/>
                  <a:pt x="463172" y="-20700"/>
                  <a:pt x="980161" y="0"/>
                </a:cubicBezTo>
                <a:cubicBezTo>
                  <a:pt x="1179339" y="4170"/>
                  <a:pt x="1489488" y="-22834"/>
                  <a:pt x="1716616" y="0"/>
                </a:cubicBezTo>
                <a:cubicBezTo>
                  <a:pt x="1943744" y="22834"/>
                  <a:pt x="2004843" y="3190"/>
                  <a:pt x="2226967" y="0"/>
                </a:cubicBezTo>
                <a:cubicBezTo>
                  <a:pt x="2449091" y="-3190"/>
                  <a:pt x="2485871" y="-7832"/>
                  <a:pt x="2737317" y="0"/>
                </a:cubicBezTo>
                <a:cubicBezTo>
                  <a:pt x="2988763" y="7832"/>
                  <a:pt x="3058579" y="-12620"/>
                  <a:pt x="3292889" y="0"/>
                </a:cubicBezTo>
                <a:cubicBezTo>
                  <a:pt x="3527199" y="12620"/>
                  <a:pt x="3654259" y="-743"/>
                  <a:pt x="3938902" y="0"/>
                </a:cubicBezTo>
                <a:cubicBezTo>
                  <a:pt x="4223545" y="743"/>
                  <a:pt x="4208738" y="-10239"/>
                  <a:pt x="4449252" y="0"/>
                </a:cubicBezTo>
                <a:cubicBezTo>
                  <a:pt x="4689766" y="10239"/>
                  <a:pt x="5224190" y="32407"/>
                  <a:pt x="5502254" y="0"/>
                </a:cubicBezTo>
                <a:cubicBezTo>
                  <a:pt x="6000187" y="-51729"/>
                  <a:pt x="6500614" y="467198"/>
                  <a:pt x="6482415" y="980161"/>
                </a:cubicBezTo>
                <a:cubicBezTo>
                  <a:pt x="6489062" y="1262643"/>
                  <a:pt x="6487583" y="1363243"/>
                  <a:pt x="6482415" y="1594377"/>
                </a:cubicBezTo>
                <a:cubicBezTo>
                  <a:pt x="6477247" y="1825511"/>
                  <a:pt x="6483343" y="1997553"/>
                  <a:pt x="6482415" y="2130182"/>
                </a:cubicBezTo>
                <a:cubicBezTo>
                  <a:pt x="6481487" y="2262811"/>
                  <a:pt x="6454159" y="2449213"/>
                  <a:pt x="6482415" y="2705192"/>
                </a:cubicBezTo>
                <a:cubicBezTo>
                  <a:pt x="6510672" y="2961171"/>
                  <a:pt x="6447842" y="3075657"/>
                  <a:pt x="6482415" y="3437023"/>
                </a:cubicBezTo>
                <a:cubicBezTo>
                  <a:pt x="6516988" y="3798389"/>
                  <a:pt x="6480216" y="3875754"/>
                  <a:pt x="6482415" y="4129649"/>
                </a:cubicBezTo>
                <a:cubicBezTo>
                  <a:pt x="6484614" y="4383544"/>
                  <a:pt x="6452287" y="4680542"/>
                  <a:pt x="6482415" y="4900686"/>
                </a:cubicBezTo>
                <a:cubicBezTo>
                  <a:pt x="6543660" y="5545717"/>
                  <a:pt x="5972998" y="5987795"/>
                  <a:pt x="5502254" y="5880847"/>
                </a:cubicBezTo>
                <a:cubicBezTo>
                  <a:pt x="5283336" y="5878554"/>
                  <a:pt x="4999251" y="5910879"/>
                  <a:pt x="4811020" y="5880847"/>
                </a:cubicBezTo>
                <a:cubicBezTo>
                  <a:pt x="4622789" y="5850815"/>
                  <a:pt x="4419806" y="5904854"/>
                  <a:pt x="4300669" y="5880847"/>
                </a:cubicBezTo>
                <a:cubicBezTo>
                  <a:pt x="4181532" y="5856840"/>
                  <a:pt x="3912176" y="5858403"/>
                  <a:pt x="3654656" y="5880847"/>
                </a:cubicBezTo>
                <a:cubicBezTo>
                  <a:pt x="3397136" y="5903291"/>
                  <a:pt x="3238780" y="5898468"/>
                  <a:pt x="3099085" y="5880847"/>
                </a:cubicBezTo>
                <a:cubicBezTo>
                  <a:pt x="2959390" y="5863226"/>
                  <a:pt x="2705106" y="5880436"/>
                  <a:pt x="2588734" y="5880847"/>
                </a:cubicBezTo>
                <a:cubicBezTo>
                  <a:pt x="2472362" y="5881258"/>
                  <a:pt x="2197294" y="5871591"/>
                  <a:pt x="1897500" y="5880847"/>
                </a:cubicBezTo>
                <a:cubicBezTo>
                  <a:pt x="1597706" y="5890103"/>
                  <a:pt x="1176614" y="5916522"/>
                  <a:pt x="980161" y="5880847"/>
                </a:cubicBezTo>
                <a:cubicBezTo>
                  <a:pt x="488495" y="5909685"/>
                  <a:pt x="102362" y="5452875"/>
                  <a:pt x="0" y="4900686"/>
                </a:cubicBezTo>
                <a:cubicBezTo>
                  <a:pt x="1898" y="4606793"/>
                  <a:pt x="-8512" y="4449627"/>
                  <a:pt x="0" y="4208060"/>
                </a:cubicBezTo>
                <a:cubicBezTo>
                  <a:pt x="8512" y="3966493"/>
                  <a:pt x="1519" y="3895453"/>
                  <a:pt x="0" y="3672255"/>
                </a:cubicBezTo>
                <a:cubicBezTo>
                  <a:pt x="-1519" y="3449058"/>
                  <a:pt x="-28371" y="3218785"/>
                  <a:pt x="0" y="3018834"/>
                </a:cubicBezTo>
                <a:cubicBezTo>
                  <a:pt x="28371" y="2818883"/>
                  <a:pt x="23665" y="2707710"/>
                  <a:pt x="0" y="2443824"/>
                </a:cubicBezTo>
                <a:cubicBezTo>
                  <a:pt x="-23665" y="2179938"/>
                  <a:pt x="-28835" y="2002985"/>
                  <a:pt x="0" y="1751198"/>
                </a:cubicBezTo>
                <a:cubicBezTo>
                  <a:pt x="28835" y="1499411"/>
                  <a:pt x="9712" y="1305857"/>
                  <a:pt x="0" y="980161"/>
                </a:cubicBezTo>
                <a:close/>
              </a:path>
              <a:path w="6482415" h="5880847" stroke="0" extrusionOk="0">
                <a:moveTo>
                  <a:pt x="0" y="980161"/>
                </a:moveTo>
                <a:cubicBezTo>
                  <a:pt x="83544" y="432443"/>
                  <a:pt x="421889" y="20705"/>
                  <a:pt x="980161" y="0"/>
                </a:cubicBezTo>
                <a:cubicBezTo>
                  <a:pt x="1133819" y="-25450"/>
                  <a:pt x="1402691" y="28192"/>
                  <a:pt x="1671395" y="0"/>
                </a:cubicBezTo>
                <a:cubicBezTo>
                  <a:pt x="1940099" y="-28192"/>
                  <a:pt x="1992782" y="24026"/>
                  <a:pt x="2226967" y="0"/>
                </a:cubicBezTo>
                <a:cubicBezTo>
                  <a:pt x="2461152" y="-24026"/>
                  <a:pt x="2515166" y="17046"/>
                  <a:pt x="2737317" y="0"/>
                </a:cubicBezTo>
                <a:cubicBezTo>
                  <a:pt x="2959468" y="-17046"/>
                  <a:pt x="3068870" y="25901"/>
                  <a:pt x="3383330" y="0"/>
                </a:cubicBezTo>
                <a:cubicBezTo>
                  <a:pt x="3697790" y="-25901"/>
                  <a:pt x="3704472" y="16755"/>
                  <a:pt x="3984123" y="0"/>
                </a:cubicBezTo>
                <a:cubicBezTo>
                  <a:pt x="4263774" y="-16755"/>
                  <a:pt x="4426536" y="30162"/>
                  <a:pt x="4630136" y="0"/>
                </a:cubicBezTo>
                <a:cubicBezTo>
                  <a:pt x="4833736" y="-30162"/>
                  <a:pt x="5263427" y="-6825"/>
                  <a:pt x="5502254" y="0"/>
                </a:cubicBezTo>
                <a:cubicBezTo>
                  <a:pt x="6098045" y="15354"/>
                  <a:pt x="6411484" y="351459"/>
                  <a:pt x="6482415" y="980161"/>
                </a:cubicBezTo>
                <a:cubicBezTo>
                  <a:pt x="6460976" y="1271212"/>
                  <a:pt x="6463112" y="1367945"/>
                  <a:pt x="6482415" y="1633582"/>
                </a:cubicBezTo>
                <a:cubicBezTo>
                  <a:pt x="6501718" y="1899219"/>
                  <a:pt x="6463413" y="1962946"/>
                  <a:pt x="6482415" y="2287003"/>
                </a:cubicBezTo>
                <a:cubicBezTo>
                  <a:pt x="6501417" y="2611060"/>
                  <a:pt x="6462487" y="2595029"/>
                  <a:pt x="6482415" y="2862013"/>
                </a:cubicBezTo>
                <a:cubicBezTo>
                  <a:pt x="6502344" y="3128997"/>
                  <a:pt x="6512951" y="3238063"/>
                  <a:pt x="6482415" y="3476229"/>
                </a:cubicBezTo>
                <a:cubicBezTo>
                  <a:pt x="6451879" y="3714395"/>
                  <a:pt x="6470581" y="3924895"/>
                  <a:pt x="6482415" y="4090444"/>
                </a:cubicBezTo>
                <a:cubicBezTo>
                  <a:pt x="6494249" y="4255993"/>
                  <a:pt x="6446441" y="4719945"/>
                  <a:pt x="6482415" y="4900686"/>
                </a:cubicBezTo>
                <a:cubicBezTo>
                  <a:pt x="6492021" y="5354383"/>
                  <a:pt x="6002678" y="5869634"/>
                  <a:pt x="5502254" y="5880847"/>
                </a:cubicBezTo>
                <a:cubicBezTo>
                  <a:pt x="5213397" y="5887046"/>
                  <a:pt x="5099009" y="5902730"/>
                  <a:pt x="4765799" y="5880847"/>
                </a:cubicBezTo>
                <a:cubicBezTo>
                  <a:pt x="4432590" y="5858964"/>
                  <a:pt x="4289162" y="5862907"/>
                  <a:pt x="4165006" y="5880847"/>
                </a:cubicBezTo>
                <a:cubicBezTo>
                  <a:pt x="4040850" y="5898787"/>
                  <a:pt x="3774243" y="5864698"/>
                  <a:pt x="3654656" y="5880847"/>
                </a:cubicBezTo>
                <a:cubicBezTo>
                  <a:pt x="3535069" y="5896997"/>
                  <a:pt x="3186720" y="5855196"/>
                  <a:pt x="3053864" y="5880847"/>
                </a:cubicBezTo>
                <a:cubicBezTo>
                  <a:pt x="2921008" y="5906498"/>
                  <a:pt x="2505081" y="5909287"/>
                  <a:pt x="2317409" y="5880847"/>
                </a:cubicBezTo>
                <a:cubicBezTo>
                  <a:pt x="2129737" y="5852407"/>
                  <a:pt x="1928866" y="5873025"/>
                  <a:pt x="1807058" y="5880847"/>
                </a:cubicBezTo>
                <a:cubicBezTo>
                  <a:pt x="1685250" y="5888669"/>
                  <a:pt x="1272254" y="5882058"/>
                  <a:pt x="980161" y="5880847"/>
                </a:cubicBezTo>
                <a:cubicBezTo>
                  <a:pt x="416678" y="5857940"/>
                  <a:pt x="2646" y="5418853"/>
                  <a:pt x="0" y="4900686"/>
                </a:cubicBezTo>
                <a:cubicBezTo>
                  <a:pt x="-21295" y="4708743"/>
                  <a:pt x="7280" y="4435132"/>
                  <a:pt x="0" y="4208060"/>
                </a:cubicBezTo>
                <a:cubicBezTo>
                  <a:pt x="-7280" y="3980988"/>
                  <a:pt x="2486" y="3903007"/>
                  <a:pt x="0" y="3672255"/>
                </a:cubicBezTo>
                <a:cubicBezTo>
                  <a:pt x="-2486" y="3441503"/>
                  <a:pt x="1196" y="3373479"/>
                  <a:pt x="0" y="3136450"/>
                </a:cubicBezTo>
                <a:cubicBezTo>
                  <a:pt x="-1196" y="2899422"/>
                  <a:pt x="-34800" y="2654069"/>
                  <a:pt x="0" y="2404618"/>
                </a:cubicBezTo>
                <a:cubicBezTo>
                  <a:pt x="34800" y="2155167"/>
                  <a:pt x="-7651" y="1851266"/>
                  <a:pt x="0" y="1711992"/>
                </a:cubicBezTo>
                <a:cubicBezTo>
                  <a:pt x="7651" y="1572718"/>
                  <a:pt x="31093" y="1212920"/>
                  <a:pt x="0" y="98016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3A020BC6-17BB-4997-9D82-7ABF91BA22B3}"/>
              </a:ext>
            </a:extLst>
          </p:cNvPr>
          <p:cNvSpPr txBox="1"/>
          <p:nvPr/>
        </p:nvSpPr>
        <p:spPr>
          <a:xfrm>
            <a:off x="2854790" y="1971775"/>
            <a:ext cx="6482415" cy="3046988"/>
          </a:xfrm>
          <a:prstGeom prst="rect">
            <a:avLst/>
          </a:prstGeom>
          <a:noFill/>
        </p:spPr>
        <p:txBody>
          <a:bodyPr wrap="square" rtlCol="0">
            <a:spAutoFit/>
          </a:bodyPr>
          <a:lstStyle/>
          <a:p>
            <a:pPr algn="ctr"/>
            <a:r>
              <a:rPr lang="vi-VN" sz="3200">
                <a:latin typeface="Calibri" panose="020F0502020204030204" pitchFamily="34" charset="0"/>
                <a:cs typeface="Calibri" panose="020F0502020204030204" pitchFamily="34" charset="0"/>
              </a:rPr>
              <a:t>Bao nhiêu hoa trái thơm tho</a:t>
            </a:r>
          </a:p>
          <a:p>
            <a:pPr algn="ctr"/>
            <a:r>
              <a:rPr lang="vi-VN" sz="3200">
                <a:latin typeface="Calibri" panose="020F0502020204030204" pitchFamily="34" charset="0"/>
                <a:cs typeface="Calibri" panose="020F0502020204030204" pitchFamily="34" charset="0"/>
              </a:rPr>
              <a:t>Trong vườn như một cái kho của đầy.</a:t>
            </a:r>
          </a:p>
          <a:p>
            <a:pPr algn="ctr"/>
            <a:r>
              <a:rPr lang="vi-VN" sz="3200">
                <a:latin typeface="Calibri" panose="020F0502020204030204" pitchFamily="34" charset="0"/>
                <a:cs typeface="Calibri" panose="020F0502020204030204" pitchFamily="34" charset="0"/>
              </a:rPr>
              <a:t>	Bàn tay người chăm cho cây </a:t>
            </a:r>
          </a:p>
          <a:p>
            <a:pPr algn="ctr"/>
            <a:r>
              <a:rPr lang="vi-VN" sz="3200">
                <a:latin typeface="Calibri" panose="020F0502020204030204" pitchFamily="34" charset="0"/>
                <a:cs typeface="Calibri" panose="020F0502020204030204" pitchFamily="34" charset="0"/>
              </a:rPr>
              <a:t>Cây cho trái chín, hoa này, nụ kia</a:t>
            </a:r>
          </a:p>
          <a:p>
            <a:pPr algn="ctr"/>
            <a:r>
              <a:rPr lang="vi-VN" sz="3200">
                <a:latin typeface="Calibri" panose="020F0502020204030204" pitchFamily="34" charset="0"/>
                <a:cs typeface="Calibri" panose="020F0502020204030204" pitchFamily="34" charset="0"/>
              </a:rPr>
              <a:t>	Lặng thầm đất cũng say sưa</a:t>
            </a:r>
          </a:p>
          <a:p>
            <a:pPr algn="ctr"/>
            <a:r>
              <a:rPr lang="vi-VN" sz="3200">
                <a:latin typeface="Calibri" panose="020F0502020204030204" pitchFamily="34" charset="0"/>
                <a:cs typeface="Calibri" panose="020F0502020204030204" pitchFamily="34" charset="0"/>
              </a:rPr>
              <a:t>Chắt chiu màu mỡ bốn mùa nuôi cây.</a:t>
            </a:r>
            <a:endParaRPr lang="vi-VN" sz="3200" dirty="0" err="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EF5034-5DFB-444B-87F9-3647B1762F8B}"/>
              </a:ext>
            </a:extLst>
          </p:cNvPr>
          <p:cNvPicPr>
            <a:picLocks noChangeAspect="1"/>
          </p:cNvPicPr>
          <p:nvPr/>
        </p:nvPicPr>
        <p:blipFill>
          <a:blip r:embed="rId4"/>
          <a:stretch>
            <a:fillRect/>
          </a:stretch>
        </p:blipFill>
        <p:spPr>
          <a:xfrm>
            <a:off x="4784721" y="113848"/>
            <a:ext cx="2622558" cy="649747"/>
          </a:xfrm>
          <a:prstGeom prst="rect">
            <a:avLst/>
          </a:prstGeom>
        </p:spPr>
      </p:pic>
      <p:sp>
        <p:nvSpPr>
          <p:cNvPr id="8" name="Rectangle: Rounded Corners 7">
            <a:extLst>
              <a:ext uri="{FF2B5EF4-FFF2-40B4-BE49-F238E27FC236}">
                <a16:creationId xmlns:a16="http://schemas.microsoft.com/office/drawing/2014/main" id="{F623B7C9-A3C0-497B-A9CF-21317A0BA970}"/>
              </a:ext>
            </a:extLst>
          </p:cNvPr>
          <p:cNvSpPr/>
          <p:nvPr/>
        </p:nvSpPr>
        <p:spPr>
          <a:xfrm>
            <a:off x="6243600" y="3460132"/>
            <a:ext cx="2538290" cy="44730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BC6E151-4D95-4882-85BE-6CF2BE112D0E}"/>
              </a:ext>
            </a:extLst>
          </p:cNvPr>
          <p:cNvSpPr/>
          <p:nvPr/>
        </p:nvSpPr>
        <p:spPr>
          <a:xfrm>
            <a:off x="4007463" y="4016400"/>
            <a:ext cx="1974670" cy="45693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pic>
        <p:nvPicPr>
          <p:cNvPr id="28" name="Picture 27" descr="Logo&#10;&#10;Description automatically generated">
            <a:extLst>
              <a:ext uri="{FF2B5EF4-FFF2-40B4-BE49-F238E27FC236}">
                <a16:creationId xmlns:a16="http://schemas.microsoft.com/office/drawing/2014/main" id="{C64D1AC3-9925-4E93-BB33-EDF192482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82400">
            <a:off x="1030920" y="3191744"/>
            <a:ext cx="2035138" cy="2378821"/>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B87CF4FE-2711-4F72-879D-1BA0BAFA0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32948">
            <a:off x="70092" y="4072849"/>
            <a:ext cx="2529677" cy="2213468"/>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893F8A9C-DF86-4459-AE1A-41F6F10FC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063" y="3813956"/>
            <a:ext cx="2140008" cy="2126189"/>
          </a:xfrm>
          <a:prstGeom prst="rect">
            <a:avLst/>
          </a:prstGeom>
        </p:spPr>
      </p:pic>
      <p:sp>
        <p:nvSpPr>
          <p:cNvPr id="10" name="Rectangle: Rounded Corners 9">
            <a:extLst>
              <a:ext uri="{FF2B5EF4-FFF2-40B4-BE49-F238E27FC236}">
                <a16:creationId xmlns:a16="http://schemas.microsoft.com/office/drawing/2014/main" id="{7DF274BD-434C-48DE-9E3B-CF7AC155E7C2}"/>
              </a:ext>
            </a:extLst>
          </p:cNvPr>
          <p:cNvSpPr/>
          <p:nvPr/>
        </p:nvSpPr>
        <p:spPr>
          <a:xfrm>
            <a:off x="7660964" y="4513055"/>
            <a:ext cx="1676241" cy="50570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E8347FF-092C-4D3D-B6DA-96982A6E0721}"/>
              </a:ext>
            </a:extLst>
          </p:cNvPr>
          <p:cNvSpPr/>
          <p:nvPr/>
        </p:nvSpPr>
        <p:spPr>
          <a:xfrm>
            <a:off x="3353267" y="3470968"/>
            <a:ext cx="2769390" cy="47512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6FEAD47-E458-4DB9-8FCB-12D9639FE684}"/>
              </a:ext>
            </a:extLst>
          </p:cNvPr>
          <p:cNvSpPr/>
          <p:nvPr/>
        </p:nvSpPr>
        <p:spPr>
          <a:xfrm>
            <a:off x="4689209" y="4500997"/>
            <a:ext cx="2971755" cy="47512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026" name="Picture 2" descr="Cartoon wicker basket shopping cart icon poster Vector Image">
            <a:extLst>
              <a:ext uri="{FF2B5EF4-FFF2-40B4-BE49-F238E27FC236}">
                <a16:creationId xmlns:a16="http://schemas.microsoft.com/office/drawing/2014/main" id="{B959949C-0D45-42A6-AC18-5E09336DCF8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963" b="90000" l="3100" r="97100">
                        <a14:foregroundMark x1="17800" y1="56759" x2="3100" y2="57130"/>
                        <a14:foregroundMark x1="80400" y1="59259" x2="97100" y2="56481"/>
                        <a14:foregroundMark x1="33100" y1="10370" x2="42200" y2="7963"/>
                        <a14:foregroundMark x1="42200" y1="7963" x2="60100" y2="10185"/>
                      </a14:backgroundRemoval>
                    </a14:imgEffect>
                  </a14:imgLayer>
                </a14:imgProps>
              </a:ext>
              <a:ext uri="{28A0092B-C50C-407E-A947-70E740481C1C}">
                <a14:useLocalDpi xmlns:a14="http://schemas.microsoft.com/office/drawing/2010/main" val="0"/>
              </a:ext>
            </a:extLst>
          </a:blip>
          <a:srcRect/>
          <a:stretch>
            <a:fillRect/>
          </a:stretch>
        </p:blipFill>
        <p:spPr bwMode="auto">
          <a:xfrm>
            <a:off x="-365897" y="3495269"/>
            <a:ext cx="3514339" cy="379548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A480E818-CF17-44FB-B482-662E1192EA23}"/>
              </a:ext>
            </a:extLst>
          </p:cNvPr>
          <p:cNvSpPr/>
          <p:nvPr/>
        </p:nvSpPr>
        <p:spPr>
          <a:xfrm>
            <a:off x="3676753" y="2053110"/>
            <a:ext cx="1752497" cy="47512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152AD3A-7140-47CB-A105-91BA494F5371}"/>
              </a:ext>
            </a:extLst>
          </p:cNvPr>
          <p:cNvSpPr/>
          <p:nvPr/>
        </p:nvSpPr>
        <p:spPr>
          <a:xfrm>
            <a:off x="6009919" y="3994540"/>
            <a:ext cx="2923383" cy="41935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69FC3BE-1489-4E6C-BF24-F7645BA16BDB}"/>
              </a:ext>
            </a:extLst>
          </p:cNvPr>
          <p:cNvSpPr/>
          <p:nvPr/>
        </p:nvSpPr>
        <p:spPr>
          <a:xfrm>
            <a:off x="2987847" y="4500997"/>
            <a:ext cx="1676241" cy="50570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30" name="图片 11">
            <a:extLst>
              <a:ext uri="{FF2B5EF4-FFF2-40B4-BE49-F238E27FC236}">
                <a16:creationId xmlns:a16="http://schemas.microsoft.com/office/drawing/2014/main" id="{6B08DD61-8AFF-4156-9B05-7973E7690DC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35" b="89780" l="39329" r="63268">
                        <a14:foregroundMark x1="57188" y1="21216" x2="51362" y2="2199"/>
                        <a14:foregroundMark x1="56111" y1="19793" x2="54212" y2="41268"/>
                        <a14:foregroundMark x1="51552" y1="10737" x2="53832" y2="1035"/>
                      </a14:backgroundRemoval>
                    </a14:imgEffect>
                  </a14:imgLayer>
                </a14:imgProps>
              </a:ext>
              <a:ext uri="{28A0092B-C50C-407E-A947-70E740481C1C}">
                <a14:useLocalDpi xmlns:a14="http://schemas.microsoft.com/office/drawing/2010/main" val="0"/>
              </a:ext>
            </a:extLst>
          </a:blip>
          <a:srcRect l="36368" r="33713"/>
          <a:stretch/>
        </p:blipFill>
        <p:spPr>
          <a:xfrm>
            <a:off x="8901022" y="1868157"/>
            <a:ext cx="3612138" cy="5910322"/>
          </a:xfrm>
          <a:prstGeom prst="rect">
            <a:avLst/>
          </a:prstGeom>
        </p:spPr>
      </p:pic>
      <p:sp>
        <p:nvSpPr>
          <p:cNvPr id="2" name="Rectangle: Rounded Corners 1">
            <a:extLst>
              <a:ext uri="{FF2B5EF4-FFF2-40B4-BE49-F238E27FC236}">
                <a16:creationId xmlns:a16="http://schemas.microsoft.com/office/drawing/2014/main" id="{5A73940A-D461-ECC2-110D-F69148857E82}"/>
              </a:ext>
            </a:extLst>
          </p:cNvPr>
          <p:cNvSpPr/>
          <p:nvPr/>
        </p:nvSpPr>
        <p:spPr>
          <a:xfrm>
            <a:off x="5513453" y="2053110"/>
            <a:ext cx="3045152" cy="47512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534D388-09BA-8BB7-F160-C587CC76A804}"/>
              </a:ext>
            </a:extLst>
          </p:cNvPr>
          <p:cNvSpPr/>
          <p:nvPr/>
        </p:nvSpPr>
        <p:spPr>
          <a:xfrm>
            <a:off x="2987847" y="2519997"/>
            <a:ext cx="3550474" cy="50570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3D42F85-E168-90B3-947D-3D2B1F0B267A}"/>
              </a:ext>
            </a:extLst>
          </p:cNvPr>
          <p:cNvSpPr/>
          <p:nvPr/>
        </p:nvSpPr>
        <p:spPr>
          <a:xfrm>
            <a:off x="6546880" y="2578022"/>
            <a:ext cx="2657274" cy="47512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7772276-1FDD-DB43-49F5-B987E39F3705}"/>
              </a:ext>
            </a:extLst>
          </p:cNvPr>
          <p:cNvSpPr/>
          <p:nvPr/>
        </p:nvSpPr>
        <p:spPr>
          <a:xfrm>
            <a:off x="3932281" y="3013648"/>
            <a:ext cx="2657274" cy="47512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2E03471-AA43-461E-57C2-F0CDF7A5FF38}"/>
              </a:ext>
            </a:extLst>
          </p:cNvPr>
          <p:cNvSpPr/>
          <p:nvPr/>
        </p:nvSpPr>
        <p:spPr>
          <a:xfrm>
            <a:off x="6589703" y="3025706"/>
            <a:ext cx="2311171" cy="4695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272180"/>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14:presetBounceEnd="44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44000">
                                          <p:cBhvr additive="base">
                                            <p:cTn id="27" dur="5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2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42000">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14:bounceEnd="42000">
                                          <p:cBhvr additive="base">
                                            <p:cTn id="49" dur="500" fill="hold"/>
                                            <p:tgtEl>
                                              <p:spTgt spid="20"/>
                                            </p:tgtEl>
                                            <p:attrNameLst>
                                              <p:attrName>ppt_x</p:attrName>
                                            </p:attrNameLst>
                                          </p:cBhvr>
                                          <p:tavLst>
                                            <p:tav tm="0">
                                              <p:val>
                                                <p:strVal val="#ppt_x"/>
                                              </p:val>
                                            </p:tav>
                                            <p:tav tm="100000">
                                              <p:val>
                                                <p:strVal val="#ppt_x"/>
                                              </p:val>
                                            </p:tav>
                                          </p:tavLst>
                                        </p:anim>
                                        <p:anim calcmode="lin" valueType="num" p14:bounceEnd="42000">
                                          <p:cBhvr additive="base">
                                            <p:cTn id="50"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arrow.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14:presetBounceEnd="36000">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14:bounceEnd="36000">
                                          <p:cBhvr additive="base">
                                            <p:cTn id="63" dur="500" fill="hold"/>
                                            <p:tgtEl>
                                              <p:spTgt spid="28"/>
                                            </p:tgtEl>
                                            <p:attrNameLst>
                                              <p:attrName>ppt_x</p:attrName>
                                            </p:attrNameLst>
                                          </p:cBhvr>
                                          <p:tavLst>
                                            <p:tav tm="0">
                                              <p:val>
                                                <p:strVal val="#ppt_x"/>
                                              </p:val>
                                            </p:tav>
                                            <p:tav tm="100000">
                                              <p:val>
                                                <p:strVal val="#ppt_x"/>
                                              </p:val>
                                            </p:tav>
                                          </p:tavLst>
                                        </p:anim>
                                        <p:anim calcmode="lin" valueType="num" p14:bounceEnd="36000">
                                          <p:cBhvr additive="base">
                                            <p:cTn id="64"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arrow.wav"/>
                                            </p:tgtEl>
                                          </p:cMediaNode>
                                        </p:audio>
                                      </p:subTnLst>
                                    </p:cTn>
                                  </p:par>
                                </p:childTnLst>
                              </p:cTn>
                            </p:par>
                            <p:par>
                              <p:cTn id="65" fill="hold">
                                <p:stCondLst>
                                  <p:cond delay="500"/>
                                </p:stCondLst>
                                <p:childTnLst>
                                  <p:par>
                                    <p:cTn id="66" presetID="32" presetClass="emph" presetSubtype="0" fill="hold" nodeType="afterEffect">
                                      <p:stCondLst>
                                        <p:cond delay="0"/>
                                      </p:stCondLst>
                                      <p:childTnLst>
                                        <p:animRot by="120000">
                                          <p:cBhvr>
                                            <p:cTn id="67" dur="100" fill="hold">
                                              <p:stCondLst>
                                                <p:cond delay="0"/>
                                              </p:stCondLst>
                                            </p:cTn>
                                            <p:tgtEl>
                                              <p:spTgt spid="13"/>
                                            </p:tgtEl>
                                            <p:attrNameLst>
                                              <p:attrName>r</p:attrName>
                                            </p:attrNameLst>
                                          </p:cBhvr>
                                        </p:animRot>
                                        <p:animRot by="-240000">
                                          <p:cBhvr>
                                            <p:cTn id="68" dur="200" fill="hold">
                                              <p:stCondLst>
                                                <p:cond delay="200"/>
                                              </p:stCondLst>
                                            </p:cTn>
                                            <p:tgtEl>
                                              <p:spTgt spid="13"/>
                                            </p:tgtEl>
                                            <p:attrNameLst>
                                              <p:attrName>r</p:attrName>
                                            </p:attrNameLst>
                                          </p:cBhvr>
                                        </p:animRot>
                                        <p:animRot by="240000">
                                          <p:cBhvr>
                                            <p:cTn id="69" dur="200" fill="hold">
                                              <p:stCondLst>
                                                <p:cond delay="400"/>
                                              </p:stCondLst>
                                            </p:cTn>
                                            <p:tgtEl>
                                              <p:spTgt spid="13"/>
                                            </p:tgtEl>
                                            <p:attrNameLst>
                                              <p:attrName>r</p:attrName>
                                            </p:attrNameLst>
                                          </p:cBhvr>
                                        </p:animRot>
                                        <p:animRot by="-240000">
                                          <p:cBhvr>
                                            <p:cTn id="70" dur="200" fill="hold">
                                              <p:stCondLst>
                                                <p:cond delay="600"/>
                                              </p:stCondLst>
                                            </p:cTn>
                                            <p:tgtEl>
                                              <p:spTgt spid="13"/>
                                            </p:tgtEl>
                                            <p:attrNameLst>
                                              <p:attrName>r</p:attrName>
                                            </p:attrNameLst>
                                          </p:cBhvr>
                                        </p:animRot>
                                        <p:animRot by="120000">
                                          <p:cBhvr>
                                            <p:cTn id="71" dur="200" fill="hold">
                                              <p:stCondLst>
                                                <p:cond delay="800"/>
                                              </p:stCondLst>
                                            </p:cTn>
                                            <p:tgtEl>
                                              <p:spTgt spid="13"/>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par>
                                    <p:cTn id="72" presetID="32" presetClass="emph" presetSubtype="0" fill="hold" nodeType="withEffect">
                                      <p:stCondLst>
                                        <p:cond delay="0"/>
                                      </p:stCondLst>
                                      <p:childTnLst>
                                        <p:animRot by="120000">
                                          <p:cBhvr>
                                            <p:cTn id="73" dur="100" fill="hold">
                                              <p:stCondLst>
                                                <p:cond delay="0"/>
                                              </p:stCondLst>
                                            </p:cTn>
                                            <p:tgtEl>
                                              <p:spTgt spid="20"/>
                                            </p:tgtEl>
                                            <p:attrNameLst>
                                              <p:attrName>r</p:attrName>
                                            </p:attrNameLst>
                                          </p:cBhvr>
                                        </p:animRot>
                                        <p:animRot by="-240000">
                                          <p:cBhvr>
                                            <p:cTn id="74" dur="200" fill="hold">
                                              <p:stCondLst>
                                                <p:cond delay="200"/>
                                              </p:stCondLst>
                                            </p:cTn>
                                            <p:tgtEl>
                                              <p:spTgt spid="20"/>
                                            </p:tgtEl>
                                            <p:attrNameLst>
                                              <p:attrName>r</p:attrName>
                                            </p:attrNameLst>
                                          </p:cBhvr>
                                        </p:animRot>
                                        <p:animRot by="240000">
                                          <p:cBhvr>
                                            <p:cTn id="75" dur="200" fill="hold">
                                              <p:stCondLst>
                                                <p:cond delay="400"/>
                                              </p:stCondLst>
                                            </p:cTn>
                                            <p:tgtEl>
                                              <p:spTgt spid="20"/>
                                            </p:tgtEl>
                                            <p:attrNameLst>
                                              <p:attrName>r</p:attrName>
                                            </p:attrNameLst>
                                          </p:cBhvr>
                                        </p:animRot>
                                        <p:animRot by="-240000">
                                          <p:cBhvr>
                                            <p:cTn id="76" dur="200" fill="hold">
                                              <p:stCondLst>
                                                <p:cond delay="600"/>
                                              </p:stCondLst>
                                            </p:cTn>
                                            <p:tgtEl>
                                              <p:spTgt spid="20"/>
                                            </p:tgtEl>
                                            <p:attrNameLst>
                                              <p:attrName>r</p:attrName>
                                            </p:attrNameLst>
                                          </p:cBhvr>
                                        </p:animRot>
                                        <p:animRot by="120000">
                                          <p:cBhvr>
                                            <p:cTn id="77" dur="200" fill="hold">
                                              <p:stCondLst>
                                                <p:cond delay="800"/>
                                              </p:stCondLst>
                                            </p:cTn>
                                            <p:tgtEl>
                                              <p:spTgt spid="20"/>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8"/>
                                            </p:tgtEl>
                                            <p:attrNameLst>
                                              <p:attrName>r</p:attrName>
                                            </p:attrNameLst>
                                          </p:cBhvr>
                                        </p:animRot>
                                        <p:animRot by="-240000">
                                          <p:cBhvr>
                                            <p:cTn id="80" dur="200" fill="hold">
                                              <p:stCondLst>
                                                <p:cond delay="200"/>
                                              </p:stCondLst>
                                            </p:cTn>
                                            <p:tgtEl>
                                              <p:spTgt spid="28"/>
                                            </p:tgtEl>
                                            <p:attrNameLst>
                                              <p:attrName>r</p:attrName>
                                            </p:attrNameLst>
                                          </p:cBhvr>
                                        </p:animRot>
                                        <p:animRot by="240000">
                                          <p:cBhvr>
                                            <p:cTn id="81" dur="200" fill="hold">
                                              <p:stCondLst>
                                                <p:cond delay="400"/>
                                              </p:stCondLst>
                                            </p:cTn>
                                            <p:tgtEl>
                                              <p:spTgt spid="28"/>
                                            </p:tgtEl>
                                            <p:attrNameLst>
                                              <p:attrName>r</p:attrName>
                                            </p:attrNameLst>
                                          </p:cBhvr>
                                        </p:animRot>
                                        <p:animRot by="-240000">
                                          <p:cBhvr>
                                            <p:cTn id="82" dur="200" fill="hold">
                                              <p:stCondLst>
                                                <p:cond delay="600"/>
                                              </p:stCondLst>
                                            </p:cTn>
                                            <p:tgtEl>
                                              <p:spTgt spid="28"/>
                                            </p:tgtEl>
                                            <p:attrNameLst>
                                              <p:attrName>r</p:attrName>
                                            </p:attrNameLst>
                                          </p:cBhvr>
                                        </p:animRot>
                                        <p:animRot by="120000">
                                          <p:cBhvr>
                                            <p:cTn id="83" dur="200" fill="hold">
                                              <p:stCondLst>
                                                <p:cond delay="800"/>
                                              </p:stCondLst>
                                            </p:cTn>
                                            <p:tgtEl>
                                              <p:spTgt spid="28"/>
                                            </p:tgtEl>
                                            <p:attrNameLst>
                                              <p:attrName>r</p:attrName>
                                            </p:attrNameLst>
                                          </p:cBhvr>
                                        </p:animRot>
                                      </p:childTnLst>
                                    </p:cTn>
                                  </p:par>
                                  <p:par>
                                    <p:cTn id="84" presetID="32" presetClass="emph" presetSubtype="0" fill="hold" nodeType="withEffect">
                                      <p:stCondLst>
                                        <p:cond delay="0"/>
                                      </p:stCondLst>
                                      <p:childTnLst>
                                        <p:animRot by="120000">
                                          <p:cBhvr>
                                            <p:cTn id="85" dur="100" fill="hold">
                                              <p:stCondLst>
                                                <p:cond delay="0"/>
                                              </p:stCondLst>
                                            </p:cTn>
                                            <p:tgtEl>
                                              <p:spTgt spid="1026"/>
                                            </p:tgtEl>
                                            <p:attrNameLst>
                                              <p:attrName>r</p:attrName>
                                            </p:attrNameLst>
                                          </p:cBhvr>
                                        </p:animRot>
                                        <p:animRot by="-240000">
                                          <p:cBhvr>
                                            <p:cTn id="86" dur="200" fill="hold">
                                              <p:stCondLst>
                                                <p:cond delay="200"/>
                                              </p:stCondLst>
                                            </p:cTn>
                                            <p:tgtEl>
                                              <p:spTgt spid="1026"/>
                                            </p:tgtEl>
                                            <p:attrNameLst>
                                              <p:attrName>r</p:attrName>
                                            </p:attrNameLst>
                                          </p:cBhvr>
                                        </p:animRot>
                                        <p:animRot by="240000">
                                          <p:cBhvr>
                                            <p:cTn id="87" dur="200" fill="hold">
                                              <p:stCondLst>
                                                <p:cond delay="400"/>
                                              </p:stCondLst>
                                            </p:cTn>
                                            <p:tgtEl>
                                              <p:spTgt spid="1026"/>
                                            </p:tgtEl>
                                            <p:attrNameLst>
                                              <p:attrName>r</p:attrName>
                                            </p:attrNameLst>
                                          </p:cBhvr>
                                        </p:animRot>
                                        <p:animRot by="-240000">
                                          <p:cBhvr>
                                            <p:cTn id="88" dur="200" fill="hold">
                                              <p:stCondLst>
                                                <p:cond delay="600"/>
                                              </p:stCondLst>
                                            </p:cTn>
                                            <p:tgtEl>
                                              <p:spTgt spid="1026"/>
                                            </p:tgtEl>
                                            <p:attrNameLst>
                                              <p:attrName>r</p:attrName>
                                            </p:attrNameLst>
                                          </p:cBhvr>
                                        </p:animRot>
                                        <p:animRot by="120000">
                                          <p:cBhvr>
                                            <p:cTn id="89" dur="200" fill="hold">
                                              <p:stCondLst>
                                                <p:cond delay="800"/>
                                              </p:stCondLst>
                                            </p:cTn>
                                            <p:tgtEl>
                                              <p:spTgt spid="1026"/>
                                            </p:tgtEl>
                                            <p:attrNameLst>
                                              <p:attrName>r</p:attrName>
                                            </p:attrNameLst>
                                          </p:cBhvr>
                                        </p:animRot>
                                      </p:childTnLst>
                                    </p:cTn>
                                  </p:par>
                                  <p:par>
                                    <p:cTn id="90" presetID="32" presetClass="emph" presetSubtype="0" fill="hold" nodeType="withEffect">
                                      <p:stCondLst>
                                        <p:cond delay="0"/>
                                      </p:stCondLst>
                                      <p:childTnLst>
                                        <p:animRot by="120000">
                                          <p:cBhvr>
                                            <p:cTn id="91" dur="100" fill="hold">
                                              <p:stCondLst>
                                                <p:cond delay="0"/>
                                              </p:stCondLst>
                                            </p:cTn>
                                            <p:tgtEl>
                                              <p:spTgt spid="30"/>
                                            </p:tgtEl>
                                            <p:attrNameLst>
                                              <p:attrName>r</p:attrName>
                                            </p:attrNameLst>
                                          </p:cBhvr>
                                        </p:animRot>
                                        <p:animRot by="-240000">
                                          <p:cBhvr>
                                            <p:cTn id="92" dur="200" fill="hold">
                                              <p:stCondLst>
                                                <p:cond delay="200"/>
                                              </p:stCondLst>
                                            </p:cTn>
                                            <p:tgtEl>
                                              <p:spTgt spid="30"/>
                                            </p:tgtEl>
                                            <p:attrNameLst>
                                              <p:attrName>r</p:attrName>
                                            </p:attrNameLst>
                                          </p:cBhvr>
                                        </p:animRot>
                                        <p:animRot by="240000">
                                          <p:cBhvr>
                                            <p:cTn id="93" dur="200" fill="hold">
                                              <p:stCondLst>
                                                <p:cond delay="400"/>
                                              </p:stCondLst>
                                            </p:cTn>
                                            <p:tgtEl>
                                              <p:spTgt spid="30"/>
                                            </p:tgtEl>
                                            <p:attrNameLst>
                                              <p:attrName>r</p:attrName>
                                            </p:attrNameLst>
                                          </p:cBhvr>
                                        </p:animRot>
                                        <p:animRot by="-240000">
                                          <p:cBhvr>
                                            <p:cTn id="94" dur="200" fill="hold">
                                              <p:stCondLst>
                                                <p:cond delay="600"/>
                                              </p:stCondLst>
                                            </p:cTn>
                                            <p:tgtEl>
                                              <p:spTgt spid="30"/>
                                            </p:tgtEl>
                                            <p:attrNameLst>
                                              <p:attrName>r</p:attrName>
                                            </p:attrNameLst>
                                          </p:cBhvr>
                                        </p:animRot>
                                        <p:animRot by="120000">
                                          <p:cBhvr>
                                            <p:cTn id="95" dur="200" fill="hold">
                                              <p:stCondLst>
                                                <p:cond delay="800"/>
                                              </p:stCondLst>
                                            </p:cTn>
                                            <p:tgtEl>
                                              <p:spTgt spid="3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7" grpId="0" animBg="1"/>
          <p:bldP spid="22" grpId="0" animBg="1"/>
          <p:bldP spid="23" grpId="0" animBg="1"/>
          <p:bldP spid="24" grpId="0" animBg="1"/>
          <p:bldP spid="2" grpId="0" animBg="1"/>
          <p:bldP spid="12" grpId="0" animBg="1"/>
          <p:bldP spid="14" grpId="0" animBg="1"/>
          <p:bldP spid="21"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12" name="arrow.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2" name="arrow.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12" name="arrow.wav"/>
                                            </p:tgtEl>
                                          </p:cMediaNode>
                                        </p:audio>
                                      </p:subTnLst>
                                    </p:cTn>
                                  </p:par>
                                </p:childTnLst>
                              </p:cTn>
                            </p:par>
                            <p:par>
                              <p:cTn id="65" fill="hold">
                                <p:stCondLst>
                                  <p:cond delay="500"/>
                                </p:stCondLst>
                                <p:childTnLst>
                                  <p:par>
                                    <p:cTn id="66" presetID="32" presetClass="emph" presetSubtype="0" fill="hold" nodeType="afterEffect">
                                      <p:stCondLst>
                                        <p:cond delay="0"/>
                                      </p:stCondLst>
                                      <p:childTnLst>
                                        <p:animRot by="120000">
                                          <p:cBhvr>
                                            <p:cTn id="67" dur="100" fill="hold">
                                              <p:stCondLst>
                                                <p:cond delay="0"/>
                                              </p:stCondLst>
                                            </p:cTn>
                                            <p:tgtEl>
                                              <p:spTgt spid="13"/>
                                            </p:tgtEl>
                                            <p:attrNameLst>
                                              <p:attrName>r</p:attrName>
                                            </p:attrNameLst>
                                          </p:cBhvr>
                                        </p:animRot>
                                        <p:animRot by="-240000">
                                          <p:cBhvr>
                                            <p:cTn id="68" dur="200" fill="hold">
                                              <p:stCondLst>
                                                <p:cond delay="200"/>
                                              </p:stCondLst>
                                            </p:cTn>
                                            <p:tgtEl>
                                              <p:spTgt spid="13"/>
                                            </p:tgtEl>
                                            <p:attrNameLst>
                                              <p:attrName>r</p:attrName>
                                            </p:attrNameLst>
                                          </p:cBhvr>
                                        </p:animRot>
                                        <p:animRot by="240000">
                                          <p:cBhvr>
                                            <p:cTn id="69" dur="200" fill="hold">
                                              <p:stCondLst>
                                                <p:cond delay="400"/>
                                              </p:stCondLst>
                                            </p:cTn>
                                            <p:tgtEl>
                                              <p:spTgt spid="13"/>
                                            </p:tgtEl>
                                            <p:attrNameLst>
                                              <p:attrName>r</p:attrName>
                                            </p:attrNameLst>
                                          </p:cBhvr>
                                        </p:animRot>
                                        <p:animRot by="-240000">
                                          <p:cBhvr>
                                            <p:cTn id="70" dur="200" fill="hold">
                                              <p:stCondLst>
                                                <p:cond delay="600"/>
                                              </p:stCondLst>
                                            </p:cTn>
                                            <p:tgtEl>
                                              <p:spTgt spid="13"/>
                                            </p:tgtEl>
                                            <p:attrNameLst>
                                              <p:attrName>r</p:attrName>
                                            </p:attrNameLst>
                                          </p:cBhvr>
                                        </p:animRot>
                                        <p:animRot by="120000">
                                          <p:cBhvr>
                                            <p:cTn id="71" dur="200" fill="hold">
                                              <p:stCondLst>
                                                <p:cond delay="800"/>
                                              </p:stCondLst>
                                            </p:cTn>
                                            <p:tgtEl>
                                              <p:spTgt spid="13"/>
                                            </p:tgtEl>
                                            <p:attrNameLst>
                                              <p:attrName>r</p:attrName>
                                            </p:attrNameLst>
                                          </p:cBhvr>
                                        </p:animRot>
                                      </p:childTnLst>
                                      <p:subTnLst>
                                        <p:audio>
                                          <p:cMediaNode>
                                            <p:cTn display="0" masterRel="sameClick">
                                              <p:stCondLst>
                                                <p:cond evt="begin" delay="0">
                                                  <p:tn val="66"/>
                                                </p:cond>
                                              </p:stCondLst>
                                              <p:endCondLst>
                                                <p:cond evt="onStopAudio" delay="0">
                                                  <p:tgtEl>
                                                    <p:sldTgt/>
                                                  </p:tgtEl>
                                                </p:cond>
                                              </p:endCondLst>
                                            </p:cTn>
                                            <p:tgtEl>
                                              <p:sndTgt r:embed="rId13" name="chimes.wav"/>
                                            </p:tgtEl>
                                          </p:cMediaNode>
                                        </p:audio>
                                      </p:subTnLst>
                                    </p:cTn>
                                  </p:par>
                                  <p:par>
                                    <p:cTn id="72" presetID="32" presetClass="emph" presetSubtype="0" fill="hold" nodeType="withEffect">
                                      <p:stCondLst>
                                        <p:cond delay="0"/>
                                      </p:stCondLst>
                                      <p:childTnLst>
                                        <p:animRot by="120000">
                                          <p:cBhvr>
                                            <p:cTn id="73" dur="100" fill="hold">
                                              <p:stCondLst>
                                                <p:cond delay="0"/>
                                              </p:stCondLst>
                                            </p:cTn>
                                            <p:tgtEl>
                                              <p:spTgt spid="20"/>
                                            </p:tgtEl>
                                            <p:attrNameLst>
                                              <p:attrName>r</p:attrName>
                                            </p:attrNameLst>
                                          </p:cBhvr>
                                        </p:animRot>
                                        <p:animRot by="-240000">
                                          <p:cBhvr>
                                            <p:cTn id="74" dur="200" fill="hold">
                                              <p:stCondLst>
                                                <p:cond delay="200"/>
                                              </p:stCondLst>
                                            </p:cTn>
                                            <p:tgtEl>
                                              <p:spTgt spid="20"/>
                                            </p:tgtEl>
                                            <p:attrNameLst>
                                              <p:attrName>r</p:attrName>
                                            </p:attrNameLst>
                                          </p:cBhvr>
                                        </p:animRot>
                                        <p:animRot by="240000">
                                          <p:cBhvr>
                                            <p:cTn id="75" dur="200" fill="hold">
                                              <p:stCondLst>
                                                <p:cond delay="400"/>
                                              </p:stCondLst>
                                            </p:cTn>
                                            <p:tgtEl>
                                              <p:spTgt spid="20"/>
                                            </p:tgtEl>
                                            <p:attrNameLst>
                                              <p:attrName>r</p:attrName>
                                            </p:attrNameLst>
                                          </p:cBhvr>
                                        </p:animRot>
                                        <p:animRot by="-240000">
                                          <p:cBhvr>
                                            <p:cTn id="76" dur="200" fill="hold">
                                              <p:stCondLst>
                                                <p:cond delay="600"/>
                                              </p:stCondLst>
                                            </p:cTn>
                                            <p:tgtEl>
                                              <p:spTgt spid="20"/>
                                            </p:tgtEl>
                                            <p:attrNameLst>
                                              <p:attrName>r</p:attrName>
                                            </p:attrNameLst>
                                          </p:cBhvr>
                                        </p:animRot>
                                        <p:animRot by="120000">
                                          <p:cBhvr>
                                            <p:cTn id="77" dur="200" fill="hold">
                                              <p:stCondLst>
                                                <p:cond delay="800"/>
                                              </p:stCondLst>
                                            </p:cTn>
                                            <p:tgtEl>
                                              <p:spTgt spid="20"/>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8"/>
                                            </p:tgtEl>
                                            <p:attrNameLst>
                                              <p:attrName>r</p:attrName>
                                            </p:attrNameLst>
                                          </p:cBhvr>
                                        </p:animRot>
                                        <p:animRot by="-240000">
                                          <p:cBhvr>
                                            <p:cTn id="80" dur="200" fill="hold">
                                              <p:stCondLst>
                                                <p:cond delay="200"/>
                                              </p:stCondLst>
                                            </p:cTn>
                                            <p:tgtEl>
                                              <p:spTgt spid="28"/>
                                            </p:tgtEl>
                                            <p:attrNameLst>
                                              <p:attrName>r</p:attrName>
                                            </p:attrNameLst>
                                          </p:cBhvr>
                                        </p:animRot>
                                        <p:animRot by="240000">
                                          <p:cBhvr>
                                            <p:cTn id="81" dur="200" fill="hold">
                                              <p:stCondLst>
                                                <p:cond delay="400"/>
                                              </p:stCondLst>
                                            </p:cTn>
                                            <p:tgtEl>
                                              <p:spTgt spid="28"/>
                                            </p:tgtEl>
                                            <p:attrNameLst>
                                              <p:attrName>r</p:attrName>
                                            </p:attrNameLst>
                                          </p:cBhvr>
                                        </p:animRot>
                                        <p:animRot by="-240000">
                                          <p:cBhvr>
                                            <p:cTn id="82" dur="200" fill="hold">
                                              <p:stCondLst>
                                                <p:cond delay="600"/>
                                              </p:stCondLst>
                                            </p:cTn>
                                            <p:tgtEl>
                                              <p:spTgt spid="28"/>
                                            </p:tgtEl>
                                            <p:attrNameLst>
                                              <p:attrName>r</p:attrName>
                                            </p:attrNameLst>
                                          </p:cBhvr>
                                        </p:animRot>
                                        <p:animRot by="120000">
                                          <p:cBhvr>
                                            <p:cTn id="83" dur="200" fill="hold">
                                              <p:stCondLst>
                                                <p:cond delay="800"/>
                                              </p:stCondLst>
                                            </p:cTn>
                                            <p:tgtEl>
                                              <p:spTgt spid="28"/>
                                            </p:tgtEl>
                                            <p:attrNameLst>
                                              <p:attrName>r</p:attrName>
                                            </p:attrNameLst>
                                          </p:cBhvr>
                                        </p:animRot>
                                      </p:childTnLst>
                                    </p:cTn>
                                  </p:par>
                                  <p:par>
                                    <p:cTn id="84" presetID="32" presetClass="emph" presetSubtype="0" fill="hold" nodeType="withEffect">
                                      <p:stCondLst>
                                        <p:cond delay="0"/>
                                      </p:stCondLst>
                                      <p:childTnLst>
                                        <p:animRot by="120000">
                                          <p:cBhvr>
                                            <p:cTn id="85" dur="100" fill="hold">
                                              <p:stCondLst>
                                                <p:cond delay="0"/>
                                              </p:stCondLst>
                                            </p:cTn>
                                            <p:tgtEl>
                                              <p:spTgt spid="1026"/>
                                            </p:tgtEl>
                                            <p:attrNameLst>
                                              <p:attrName>r</p:attrName>
                                            </p:attrNameLst>
                                          </p:cBhvr>
                                        </p:animRot>
                                        <p:animRot by="-240000">
                                          <p:cBhvr>
                                            <p:cTn id="86" dur="200" fill="hold">
                                              <p:stCondLst>
                                                <p:cond delay="200"/>
                                              </p:stCondLst>
                                            </p:cTn>
                                            <p:tgtEl>
                                              <p:spTgt spid="1026"/>
                                            </p:tgtEl>
                                            <p:attrNameLst>
                                              <p:attrName>r</p:attrName>
                                            </p:attrNameLst>
                                          </p:cBhvr>
                                        </p:animRot>
                                        <p:animRot by="240000">
                                          <p:cBhvr>
                                            <p:cTn id="87" dur="200" fill="hold">
                                              <p:stCondLst>
                                                <p:cond delay="400"/>
                                              </p:stCondLst>
                                            </p:cTn>
                                            <p:tgtEl>
                                              <p:spTgt spid="1026"/>
                                            </p:tgtEl>
                                            <p:attrNameLst>
                                              <p:attrName>r</p:attrName>
                                            </p:attrNameLst>
                                          </p:cBhvr>
                                        </p:animRot>
                                        <p:animRot by="-240000">
                                          <p:cBhvr>
                                            <p:cTn id="88" dur="200" fill="hold">
                                              <p:stCondLst>
                                                <p:cond delay="600"/>
                                              </p:stCondLst>
                                            </p:cTn>
                                            <p:tgtEl>
                                              <p:spTgt spid="1026"/>
                                            </p:tgtEl>
                                            <p:attrNameLst>
                                              <p:attrName>r</p:attrName>
                                            </p:attrNameLst>
                                          </p:cBhvr>
                                        </p:animRot>
                                        <p:animRot by="120000">
                                          <p:cBhvr>
                                            <p:cTn id="89" dur="200" fill="hold">
                                              <p:stCondLst>
                                                <p:cond delay="800"/>
                                              </p:stCondLst>
                                            </p:cTn>
                                            <p:tgtEl>
                                              <p:spTgt spid="1026"/>
                                            </p:tgtEl>
                                            <p:attrNameLst>
                                              <p:attrName>r</p:attrName>
                                            </p:attrNameLst>
                                          </p:cBhvr>
                                        </p:animRot>
                                      </p:childTnLst>
                                    </p:cTn>
                                  </p:par>
                                  <p:par>
                                    <p:cTn id="90" presetID="32" presetClass="emph" presetSubtype="0" fill="hold" nodeType="withEffect">
                                      <p:stCondLst>
                                        <p:cond delay="0"/>
                                      </p:stCondLst>
                                      <p:childTnLst>
                                        <p:animRot by="120000">
                                          <p:cBhvr>
                                            <p:cTn id="91" dur="100" fill="hold">
                                              <p:stCondLst>
                                                <p:cond delay="0"/>
                                              </p:stCondLst>
                                            </p:cTn>
                                            <p:tgtEl>
                                              <p:spTgt spid="30"/>
                                            </p:tgtEl>
                                            <p:attrNameLst>
                                              <p:attrName>r</p:attrName>
                                            </p:attrNameLst>
                                          </p:cBhvr>
                                        </p:animRot>
                                        <p:animRot by="-240000">
                                          <p:cBhvr>
                                            <p:cTn id="92" dur="200" fill="hold">
                                              <p:stCondLst>
                                                <p:cond delay="200"/>
                                              </p:stCondLst>
                                            </p:cTn>
                                            <p:tgtEl>
                                              <p:spTgt spid="30"/>
                                            </p:tgtEl>
                                            <p:attrNameLst>
                                              <p:attrName>r</p:attrName>
                                            </p:attrNameLst>
                                          </p:cBhvr>
                                        </p:animRot>
                                        <p:animRot by="240000">
                                          <p:cBhvr>
                                            <p:cTn id="93" dur="200" fill="hold">
                                              <p:stCondLst>
                                                <p:cond delay="400"/>
                                              </p:stCondLst>
                                            </p:cTn>
                                            <p:tgtEl>
                                              <p:spTgt spid="30"/>
                                            </p:tgtEl>
                                            <p:attrNameLst>
                                              <p:attrName>r</p:attrName>
                                            </p:attrNameLst>
                                          </p:cBhvr>
                                        </p:animRot>
                                        <p:animRot by="-240000">
                                          <p:cBhvr>
                                            <p:cTn id="94" dur="200" fill="hold">
                                              <p:stCondLst>
                                                <p:cond delay="600"/>
                                              </p:stCondLst>
                                            </p:cTn>
                                            <p:tgtEl>
                                              <p:spTgt spid="30"/>
                                            </p:tgtEl>
                                            <p:attrNameLst>
                                              <p:attrName>r</p:attrName>
                                            </p:attrNameLst>
                                          </p:cBhvr>
                                        </p:animRot>
                                        <p:animRot by="120000">
                                          <p:cBhvr>
                                            <p:cTn id="95" dur="200" fill="hold">
                                              <p:stCondLst>
                                                <p:cond delay="800"/>
                                              </p:stCondLst>
                                            </p:cTn>
                                            <p:tgtEl>
                                              <p:spTgt spid="3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P spid="17" grpId="0" animBg="1"/>
          <p:bldP spid="22" grpId="0" animBg="1"/>
          <p:bldP spid="23" grpId="0" animBg="1"/>
          <p:bldP spid="24" grpId="0" animBg="1"/>
          <p:bldP spid="2" grpId="0" animBg="1"/>
          <p:bldP spid="12" grpId="0" animBg="1"/>
          <p:bldP spid="14" grpId="0" animBg="1"/>
          <p:bldP spid="21" grpId="0" animBg="1"/>
          <p:bldP spid="2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49">
            <a:extLst>
              <a:ext uri="{FF2B5EF4-FFF2-40B4-BE49-F238E27FC236}">
                <a16:creationId xmlns:a16="http://schemas.microsoft.com/office/drawing/2014/main" id="{607C5115-3DCA-4547-897A-E223668A0EC9}"/>
              </a:ext>
            </a:extLst>
          </p:cNvPr>
          <p:cNvSpPr/>
          <p:nvPr/>
        </p:nvSpPr>
        <p:spPr>
          <a:xfrm>
            <a:off x="3158033" y="2469968"/>
            <a:ext cx="6734112" cy="2274890"/>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Arial" panose="020B0604020202020204" pitchFamily="34" charset="0"/>
              <a:ea typeface="思源黑体 CN Bold" panose="020B0800000000000000" pitchFamily="34" charset="-122"/>
              <a:cs typeface="Arial" panose="020B0604020202020204" pitchFamily="34" charset="0"/>
            </a:endParaRPr>
          </a:p>
        </p:txBody>
      </p:sp>
      <p:pic>
        <p:nvPicPr>
          <p:cNvPr id="28" name="Picture 27" descr="Logo&#10;&#10;Description automatically generated">
            <a:extLst>
              <a:ext uri="{FF2B5EF4-FFF2-40B4-BE49-F238E27FC236}">
                <a16:creationId xmlns:a16="http://schemas.microsoft.com/office/drawing/2014/main" id="{C64D1AC3-9925-4E93-BB33-EDF192482D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82400">
            <a:off x="1030920" y="3191744"/>
            <a:ext cx="2035138" cy="2378821"/>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B87CF4FE-2711-4F72-879D-1BA0BAFA0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32948">
            <a:off x="70092" y="4072849"/>
            <a:ext cx="2529677" cy="2213468"/>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893F8A9C-DF86-4459-AE1A-41F6F10FCA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76" y="3742419"/>
            <a:ext cx="2140008" cy="2126189"/>
          </a:xfrm>
          <a:prstGeom prst="rect">
            <a:avLst/>
          </a:prstGeom>
        </p:spPr>
      </p:pic>
      <p:pic>
        <p:nvPicPr>
          <p:cNvPr id="1026" name="Picture 2" descr="Cartoon wicker basket shopping cart icon poster Vector Image">
            <a:extLst>
              <a:ext uri="{FF2B5EF4-FFF2-40B4-BE49-F238E27FC236}">
                <a16:creationId xmlns:a16="http://schemas.microsoft.com/office/drawing/2014/main" id="{B959949C-0D45-42A6-AC18-5E09336DCF8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963" b="90000" l="3100" r="97100">
                        <a14:foregroundMark x1="17800" y1="56759" x2="3100" y2="57130"/>
                        <a14:foregroundMark x1="80400" y1="59259" x2="97100" y2="56481"/>
                        <a14:foregroundMark x1="33100" y1="10370" x2="42200" y2="7963"/>
                        <a14:foregroundMark x1="42200" y1="7963" x2="60100" y2="10185"/>
                      </a14:backgroundRemoval>
                    </a14:imgEffect>
                  </a14:imgLayer>
                </a14:imgProps>
              </a:ext>
              <a:ext uri="{28A0092B-C50C-407E-A947-70E740481C1C}">
                <a14:useLocalDpi xmlns:a14="http://schemas.microsoft.com/office/drawing/2010/main" val="0"/>
              </a:ext>
            </a:extLst>
          </a:blip>
          <a:srcRect/>
          <a:stretch>
            <a:fillRect/>
          </a:stretch>
        </p:blipFill>
        <p:spPr bwMode="auto">
          <a:xfrm>
            <a:off x="55421" y="3062514"/>
            <a:ext cx="3514339" cy="3795486"/>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11">
            <a:extLst>
              <a:ext uri="{FF2B5EF4-FFF2-40B4-BE49-F238E27FC236}">
                <a16:creationId xmlns:a16="http://schemas.microsoft.com/office/drawing/2014/main" id="{6B08DD61-8AFF-4156-9B05-7973E7690D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35" b="89780" l="39329" r="63268">
                        <a14:foregroundMark x1="57188" y1="21216" x2="51362" y2="2199"/>
                        <a14:foregroundMark x1="56111" y1="19793" x2="54212" y2="41268"/>
                        <a14:foregroundMark x1="51552" y1="10737" x2="53832" y2="1035"/>
                      </a14:backgroundRemoval>
                    </a14:imgEffect>
                  </a14:imgLayer>
                </a14:imgProps>
              </a:ext>
              <a:ext uri="{28A0092B-C50C-407E-A947-70E740481C1C}">
                <a14:useLocalDpi xmlns:a14="http://schemas.microsoft.com/office/drawing/2010/main" val="0"/>
              </a:ext>
            </a:extLst>
          </a:blip>
          <a:srcRect l="36368" r="33713"/>
          <a:stretch/>
        </p:blipFill>
        <p:spPr>
          <a:xfrm>
            <a:off x="8723085" y="1835417"/>
            <a:ext cx="3612138" cy="5910322"/>
          </a:xfrm>
          <a:prstGeom prst="rect">
            <a:avLst/>
          </a:prstGeom>
        </p:spPr>
      </p:pic>
      <p:sp>
        <p:nvSpPr>
          <p:cNvPr id="31" name="TextBox 30">
            <a:extLst>
              <a:ext uri="{FF2B5EF4-FFF2-40B4-BE49-F238E27FC236}">
                <a16:creationId xmlns:a16="http://schemas.microsoft.com/office/drawing/2014/main" id="{F7DE09B6-19EF-4736-B4AF-61598E6BAC4F}"/>
              </a:ext>
            </a:extLst>
          </p:cNvPr>
          <p:cNvSpPr txBox="1"/>
          <p:nvPr/>
        </p:nvSpPr>
        <p:spPr>
          <a:xfrm>
            <a:off x="3939758" y="2925296"/>
            <a:ext cx="5288778" cy="1323439"/>
          </a:xfrm>
          <a:prstGeom prst="rect">
            <a:avLst/>
          </a:prstGeom>
          <a:noFill/>
        </p:spPr>
        <p:txBody>
          <a:bodyPr wrap="square" rtlCol="0">
            <a:spAutoFit/>
          </a:bodyPr>
          <a:lstStyle/>
          <a:p>
            <a:pPr algn="just"/>
            <a:r>
              <a:rPr lang="vi-VN" sz="4000" dirty="0">
                <a:cs typeface="Calibri" panose="020F0502020204030204" pitchFamily="34" charset="0"/>
              </a:rPr>
              <a:t>HỌC THUỘC LÒNG 2 KHỔ THƠ EM THÍCH.</a:t>
            </a:r>
            <a:endParaRPr lang="en-US" sz="4000" dirty="0">
              <a:cs typeface="Calibri" panose="020F0502020204030204" pitchFamily="34" charset="0"/>
            </a:endParaRPr>
          </a:p>
        </p:txBody>
      </p:sp>
    </p:spTree>
    <p:extLst>
      <p:ext uri="{BB962C8B-B14F-4D97-AF65-F5344CB8AC3E}">
        <p14:creationId xmlns:p14="http://schemas.microsoft.com/office/powerpoint/2010/main" val="608096411"/>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20"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982" y="2506185"/>
            <a:ext cx="1593856" cy="3873440"/>
          </a:xfrm>
          <a:prstGeom prst="rect">
            <a:avLst/>
          </a:prstGeom>
        </p:spPr>
      </p:pic>
      <p:pic>
        <p:nvPicPr>
          <p:cNvPr id="22" name="图片 21">
            <a:extLst>
              <a:ext uri="{FF2B5EF4-FFF2-40B4-BE49-F238E27FC236}">
                <a16:creationId xmlns:a16="http://schemas.microsoft.com/office/drawing/2014/main" id="{83A5FAC8-C037-43AB-B2C8-FA66AABD8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53" y="2463830"/>
            <a:ext cx="1411434" cy="3671933"/>
          </a:xfrm>
          <a:prstGeom prst="rect">
            <a:avLst/>
          </a:prstGeom>
        </p:spPr>
      </p:pic>
      <p:sp>
        <p:nvSpPr>
          <p:cNvPr id="71" name="任意多边形: 形状 70">
            <a:extLst>
              <a:ext uri="{FF2B5EF4-FFF2-40B4-BE49-F238E27FC236}">
                <a16:creationId xmlns:a16="http://schemas.microsoft.com/office/drawing/2014/main" id="{C870E79C-6CFA-4605-AF58-9E59B6D30471}"/>
              </a:ext>
            </a:extLst>
          </p:cNvPr>
          <p:cNvSpPr/>
          <p:nvPr/>
        </p:nvSpPr>
        <p:spPr>
          <a:xfrm>
            <a:off x="6215929" y="907999"/>
            <a:ext cx="5817996" cy="2358200"/>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47" name="文本框 46">
            <a:extLst>
              <a:ext uri="{FF2B5EF4-FFF2-40B4-BE49-F238E27FC236}">
                <a16:creationId xmlns:a16="http://schemas.microsoft.com/office/drawing/2014/main" id="{997DB13F-C0F8-431B-9009-15BDC147C738}"/>
              </a:ext>
            </a:extLst>
          </p:cNvPr>
          <p:cNvSpPr txBox="1"/>
          <p:nvPr/>
        </p:nvSpPr>
        <p:spPr>
          <a:xfrm>
            <a:off x="6215176" y="1396327"/>
            <a:ext cx="5701157" cy="830997"/>
          </a:xfrm>
          <a:prstGeom prst="rect">
            <a:avLst/>
          </a:prstGeom>
          <a:noFill/>
        </p:spPr>
        <p:txBody>
          <a:bodyPr wrap="square" rtlCol="0">
            <a:spAutoFit/>
          </a:bodyPr>
          <a:lstStyle/>
          <a:p>
            <a:pPr algn="ctr"/>
            <a:r>
              <a:rPr lang="en-US" altLang="zh-CN" sz="4800">
                <a:ln>
                  <a:solidFill>
                    <a:schemeClr val="bg1"/>
                  </a:solidFill>
                </a:ln>
                <a:solidFill>
                  <a:srgbClr val="FF0000"/>
                </a:solidFill>
                <a:latin typeface="iCiel Crocante" panose="02000000000000000000" pitchFamily="50" charset="0"/>
                <a:ea typeface="字魂20号-石头体" panose="00000500000000000000" pitchFamily="2" charset="-122"/>
                <a:cs typeface="Calibri" panose="020F0502020204030204" pitchFamily="34" charset="0"/>
              </a:rPr>
              <a:t>ĐỌC MỞ RỘNG</a:t>
            </a:r>
            <a:endParaRPr lang="zh-CN" altLang="en-US" sz="4800" dirty="0">
              <a:ln>
                <a:solidFill>
                  <a:schemeClr val="bg1"/>
                </a:solidFill>
              </a:ln>
              <a:solidFill>
                <a:srgbClr val="FF0000"/>
              </a:solidFill>
              <a:latin typeface="iCiel Crocante" panose="02000000000000000000" pitchFamily="50" charset="0"/>
              <a:ea typeface="字魂20号-石头体" panose="00000500000000000000" pitchFamily="2" charset="-122"/>
              <a:cs typeface="Calibri" panose="020F0502020204030204" pitchFamily="34" charset="0"/>
            </a:endParaRPr>
          </a:p>
        </p:txBody>
      </p:sp>
      <p:pic>
        <p:nvPicPr>
          <p:cNvPr id="48" name="图片 47">
            <a:extLst>
              <a:ext uri="{FF2B5EF4-FFF2-40B4-BE49-F238E27FC236}">
                <a16:creationId xmlns:a16="http://schemas.microsoft.com/office/drawing/2014/main" id="{67A44B81-C6DB-4D03-99BF-6A35480DB530}"/>
              </a:ext>
            </a:extLst>
          </p:cNvPr>
          <p:cNvPicPr>
            <a:picLocks noChangeAspect="1"/>
          </p:cNvPicPr>
          <p:nvPr/>
        </p:nvPicPr>
        <p:blipFill>
          <a:blip r:embed="rId5"/>
          <a:stretch>
            <a:fillRect/>
          </a:stretch>
        </p:blipFill>
        <p:spPr>
          <a:xfrm>
            <a:off x="4566675" y="3126177"/>
            <a:ext cx="1571550" cy="1648564"/>
          </a:xfrm>
          <a:prstGeom prst="rect">
            <a:avLst/>
          </a:prstGeom>
        </p:spPr>
      </p:pic>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id="{9EFEE9FE-4927-4B8D-BBC4-150D878E7E6C}"/>
              </a:ext>
            </a:extLst>
          </p:cNvPr>
          <p:cNvGrpSpPr/>
          <p:nvPr/>
        </p:nvGrpSpPr>
        <p:grpSpPr>
          <a:xfrm>
            <a:off x="6307634" y="2919846"/>
            <a:ext cx="5516445" cy="3428646"/>
            <a:chOff x="5736735" y="2728183"/>
            <a:chExt cx="5516445" cy="3428646"/>
          </a:xfrm>
        </p:grpSpPr>
        <p:pic>
          <p:nvPicPr>
            <p:cNvPr id="69"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1213071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2" presetClass="entr" presetSubtype="8"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ppt_x</p:attrName>
                                        </p:attrNameLst>
                                      </p:cBhvr>
                                      <p:tavLst>
                                        <p:tav tm="0">
                                          <p:val>
                                            <p:strVal val="#ppt_x-#ppt_w*1.125000"/>
                                          </p:val>
                                        </p:tav>
                                        <p:tav tm="100000">
                                          <p:val>
                                            <p:strVal val="#ppt_x"/>
                                          </p:val>
                                        </p:tav>
                                      </p:tavLst>
                                    </p:anim>
                                    <p:animEffect transition="in" filter="wipe(right)">
                                      <p:cBhvr>
                                        <p:cTn id="27" dur="500"/>
                                        <p:tgtEl>
                                          <p:spTgt spid="70"/>
                                        </p:tgtEl>
                                      </p:cBhvr>
                                    </p:animEffect>
                                  </p:childTnLst>
                                </p:cTn>
                              </p:par>
                            </p:childTnLst>
                          </p:cTn>
                        </p:par>
                        <p:par>
                          <p:cTn id="28" fill="hold">
                            <p:stCondLst>
                              <p:cond delay="500"/>
                            </p:stCondLst>
                            <p:childTnLst>
                              <p:par>
                                <p:cTn id="29" presetID="18" presetClass="entr" presetSubtype="1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strips(downLeft)">
                                      <p:cBhvr>
                                        <p:cTn id="31" dur="1000"/>
                                        <p:tgtEl>
                                          <p:spTgt spid="71"/>
                                        </p:tgtEl>
                                      </p:cBhvr>
                                    </p:animEffect>
                                  </p:childTnLst>
                                </p:cTn>
                              </p:par>
                            </p:childTnLst>
                          </p:cTn>
                        </p:par>
                        <p:par>
                          <p:cTn id="32" fill="hold">
                            <p:stCondLst>
                              <p:cond delay="1500"/>
                            </p:stCondLst>
                            <p:childTnLst>
                              <p:par>
                                <p:cTn id="33" presetID="41" presetClass="entr" presetSubtype="0" fill="hold" grpId="0" nodeType="afterEffect">
                                  <p:stCondLst>
                                    <p:cond delay="0"/>
                                  </p:stCondLst>
                                  <p:iterate type="lt">
                                    <p:tmPct val="11111"/>
                                  </p:iterate>
                                  <p:childTnLst>
                                    <p:set>
                                      <p:cBhvr>
                                        <p:cTn id="34" dur="1" fill="hold">
                                          <p:stCondLst>
                                            <p:cond delay="0"/>
                                          </p:stCondLst>
                                        </p:cTn>
                                        <p:tgtEl>
                                          <p:spTgt spid="47"/>
                                        </p:tgtEl>
                                        <p:attrNameLst>
                                          <p:attrName>style.visibility</p:attrName>
                                        </p:attrNameLst>
                                      </p:cBhvr>
                                      <p:to>
                                        <p:strVal val="visible"/>
                                      </p:to>
                                    </p:set>
                                    <p:anim calcmode="lin" valueType="num">
                                      <p:cBhvr>
                                        <p:cTn id="35" dur="75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47"/>
                                        </p:tgtEl>
                                        <p:attrNameLst>
                                          <p:attrName>ppt_y</p:attrName>
                                        </p:attrNameLst>
                                      </p:cBhvr>
                                      <p:tavLst>
                                        <p:tav tm="0">
                                          <p:val>
                                            <p:strVal val="#ppt_y"/>
                                          </p:val>
                                        </p:tav>
                                        <p:tav tm="100000">
                                          <p:val>
                                            <p:strVal val="#ppt_y"/>
                                          </p:val>
                                        </p:tav>
                                      </p:tavLst>
                                    </p:anim>
                                    <p:anim calcmode="lin" valueType="num">
                                      <p:cBhvr>
                                        <p:cTn id="37" dur="75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1" name="任意多边形: 形状 70">
            <a:extLst>
              <a:ext uri="{FF2B5EF4-FFF2-40B4-BE49-F238E27FC236}">
                <a16:creationId xmlns:a16="http://schemas.microsoft.com/office/drawing/2014/main" id="{803CA53F-8B65-44DF-A0B3-25058DE5B7BA}"/>
              </a:ext>
            </a:extLst>
          </p:cNvPr>
          <p:cNvSpPr/>
          <p:nvPr/>
        </p:nvSpPr>
        <p:spPr>
          <a:xfrm>
            <a:off x="454708" y="408857"/>
            <a:ext cx="11337242" cy="2320650"/>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6" name="文本框 15">
            <a:extLst>
              <a:ext uri="{FF2B5EF4-FFF2-40B4-BE49-F238E27FC236}">
                <a16:creationId xmlns:a16="http://schemas.microsoft.com/office/drawing/2014/main" id="{C0538983-7459-445A-84F2-9B5F71A6C94D}"/>
              </a:ext>
            </a:extLst>
          </p:cNvPr>
          <p:cNvSpPr txBox="1"/>
          <p:nvPr/>
        </p:nvSpPr>
        <p:spPr>
          <a:xfrm>
            <a:off x="655719" y="717180"/>
            <a:ext cx="11688681" cy="1323439"/>
          </a:xfrm>
          <a:prstGeom prst="rect">
            <a:avLst/>
          </a:prstGeom>
          <a:noFill/>
        </p:spPr>
        <p:txBody>
          <a:bodyPr wrap="square" rtlCol="0">
            <a:spAutoFit/>
          </a:bodyPr>
          <a:lstStyle/>
          <a:p>
            <a:r>
              <a:rPr lang="en-US" altLang="zh-CN" sz="4000">
                <a:effectLst>
                  <a:outerShdw blurRad="38100" dist="38100" dir="2700000" algn="tl">
                    <a:srgbClr val="000000">
                      <a:alpha val="43137"/>
                    </a:srgbClr>
                  </a:outerShdw>
                </a:effectLst>
                <a:latin typeface="Calibri" panose="020F0502020204030204" pitchFamily="34" charset="0"/>
                <a:ea typeface="字魂20号-石头体" panose="00000500000000000000" pitchFamily="2" charset="-122"/>
                <a:cs typeface="Calibri" panose="020F0502020204030204" pitchFamily="34" charset="0"/>
              </a:rPr>
              <a:t>2.	Đọc một bài văn về cây cối hoặc con vật:</a:t>
            </a:r>
          </a:p>
          <a:p>
            <a:r>
              <a:rPr lang="en-US" altLang="zh-CN" sz="4000">
                <a:effectLst>
                  <a:outerShdw blurRad="38100" dist="38100" dir="2700000" algn="tl">
                    <a:srgbClr val="000000">
                      <a:alpha val="43137"/>
                    </a:srgbClr>
                  </a:outerShdw>
                </a:effectLst>
                <a:latin typeface="Calibri" panose="020F0502020204030204" pitchFamily="34" charset="0"/>
                <a:ea typeface="字魂20号-石头体" panose="00000500000000000000" pitchFamily="2" charset="-122"/>
                <a:cs typeface="Calibri" panose="020F0502020204030204" pitchFamily="34" charset="0"/>
              </a:rPr>
              <a:t>a.	Viết vào Phiếu đọc sách những nội dung em thích.</a:t>
            </a:r>
            <a:endParaRPr lang="zh-CN" altLang="en-US" sz="4000" dirty="0">
              <a:effectLst>
                <a:outerShdw blurRad="38100" dist="38100" dir="2700000" algn="tl">
                  <a:srgbClr val="000000">
                    <a:alpha val="43137"/>
                  </a:srgbClr>
                </a:outerShdw>
              </a:effectLst>
              <a:latin typeface="Calibri" panose="020F0502020204030204" pitchFamily="34" charset="0"/>
              <a:ea typeface="字魂20号-石头体" panose="00000500000000000000" pitchFamily="2" charset="-122"/>
              <a:cs typeface="Calibri" panose="020F0502020204030204" pitchFamily="34" charset="0"/>
            </a:endParaRPr>
          </a:p>
        </p:txBody>
      </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76BA02B3-54C2-C988-72CB-4A985E033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669" y="2005630"/>
            <a:ext cx="9869727" cy="5190041"/>
          </a:xfrm>
          <a:prstGeom prst="rect">
            <a:avLst/>
          </a:prstGeom>
        </p:spPr>
      </p:pic>
    </p:spTree>
    <p:extLst>
      <p:ext uri="{BB962C8B-B14F-4D97-AF65-F5344CB8AC3E}">
        <p14:creationId xmlns:p14="http://schemas.microsoft.com/office/powerpoint/2010/main" val="1779525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strips(downLeft)">
                                      <p:cBhvr>
                                        <p:cTn id="7" dur="500"/>
                                        <p:tgtEl>
                                          <p:spTgt spid="7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1" name="任意多边形: 形状 70">
            <a:extLst>
              <a:ext uri="{FF2B5EF4-FFF2-40B4-BE49-F238E27FC236}">
                <a16:creationId xmlns:a16="http://schemas.microsoft.com/office/drawing/2014/main" id="{803CA53F-8B65-44DF-A0B3-25058DE5B7BA}"/>
              </a:ext>
            </a:extLst>
          </p:cNvPr>
          <p:cNvSpPr/>
          <p:nvPr/>
        </p:nvSpPr>
        <p:spPr>
          <a:xfrm>
            <a:off x="454708" y="408857"/>
            <a:ext cx="11337242" cy="2320650"/>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文本框 15">
            <a:extLst>
              <a:ext uri="{FF2B5EF4-FFF2-40B4-BE49-F238E27FC236}">
                <a16:creationId xmlns:a16="http://schemas.microsoft.com/office/drawing/2014/main" id="{C0538983-7459-445A-84F2-9B5F71A6C94D}"/>
              </a:ext>
            </a:extLst>
          </p:cNvPr>
          <p:cNvSpPr txBox="1"/>
          <p:nvPr/>
        </p:nvSpPr>
        <p:spPr>
          <a:xfrm>
            <a:off x="655719" y="717180"/>
            <a:ext cx="11688681" cy="1323439"/>
          </a:xfrm>
          <a:prstGeom prst="rect">
            <a:avLst/>
          </a:prstGeom>
          <a:noFill/>
        </p:spPr>
        <p:txBody>
          <a:bodyPr wrap="square" rtlCol="0">
            <a:spAutoFit/>
          </a:bodyPr>
          <a:lstStyle/>
          <a:p>
            <a:pPr lvl="0"/>
            <a:r>
              <a:rPr lang="vi-VN" altLang="zh-CN" sz="4000">
                <a:solidFill>
                  <a:prstClr val="black"/>
                </a:solidFill>
                <a:effectLst>
                  <a:outerShdw blurRad="38100" dist="38100" dir="2700000" algn="tl">
                    <a:srgbClr val="000000">
                      <a:alpha val="43137"/>
                    </a:srgbClr>
                  </a:outerShdw>
                </a:effectLst>
                <a:latin typeface="Calibri" panose="020F0502020204030204" pitchFamily="34" charset="0"/>
                <a:ea typeface="字魂20号-石头体" panose="00000500000000000000" pitchFamily="2" charset="-122"/>
                <a:cs typeface="Calibri" panose="020F0502020204030204" pitchFamily="34" charset="0"/>
              </a:rPr>
              <a:t>b. Nói 2 – 3 câu có hình ảnh so sánh về cây cối hoặc con vật được</a:t>
            </a:r>
            <a:r>
              <a:rPr lang="en-US" altLang="zh-CN" sz="4000">
                <a:solidFill>
                  <a:prstClr val="black"/>
                </a:solidFill>
                <a:effectLst>
                  <a:outerShdw blurRad="38100" dist="38100" dir="2700000" algn="tl">
                    <a:srgbClr val="000000">
                      <a:alpha val="43137"/>
                    </a:srgbClr>
                  </a:outerShdw>
                </a:effectLst>
                <a:latin typeface="Calibri" panose="020F0502020204030204" pitchFamily="34" charset="0"/>
                <a:ea typeface="字魂20号-石头体" panose="00000500000000000000" pitchFamily="2" charset="-122"/>
                <a:cs typeface="Calibri" panose="020F0502020204030204" pitchFamily="34" charset="0"/>
              </a:rPr>
              <a:t> nhắc đến trong bài văn.</a:t>
            </a:r>
            <a:endParaRPr kumimoji="0" lang="zh-CN" altLang="en-US" sz="4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字魂20号-石头体" panose="00000500000000000000" pitchFamily="2" charset="-122"/>
              <a:cs typeface="Calibri" panose="020F0502020204030204" pitchFamily="34" charset="0"/>
            </a:endParaRPr>
          </a:p>
        </p:txBody>
      </p:sp>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3" name="Picture 2">
            <a:extLst>
              <a:ext uri="{FF2B5EF4-FFF2-40B4-BE49-F238E27FC236}">
                <a16:creationId xmlns:a16="http://schemas.microsoft.com/office/drawing/2014/main" id="{76BA02B3-54C2-C988-72CB-4A985E033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669" y="2005630"/>
            <a:ext cx="9869727" cy="5190041"/>
          </a:xfrm>
          <a:prstGeom prst="rect">
            <a:avLst/>
          </a:prstGeom>
        </p:spPr>
      </p:pic>
    </p:spTree>
    <p:extLst>
      <p:ext uri="{BB962C8B-B14F-4D97-AF65-F5344CB8AC3E}">
        <p14:creationId xmlns:p14="http://schemas.microsoft.com/office/powerpoint/2010/main" val="17357324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strips(downLeft)">
                                      <p:cBhvr>
                                        <p:cTn id="7" dur="500"/>
                                        <p:tgtEl>
                                          <p:spTgt spid="71"/>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20"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982" y="2506185"/>
            <a:ext cx="1593856" cy="3873440"/>
          </a:xfrm>
          <a:prstGeom prst="rect">
            <a:avLst/>
          </a:prstGeom>
        </p:spPr>
      </p:pic>
      <p:pic>
        <p:nvPicPr>
          <p:cNvPr id="22" name="图片 21">
            <a:extLst>
              <a:ext uri="{FF2B5EF4-FFF2-40B4-BE49-F238E27FC236}">
                <a16:creationId xmlns:a16="http://schemas.microsoft.com/office/drawing/2014/main" id="{83A5FAC8-C037-43AB-B2C8-FA66AABD8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53" y="2463830"/>
            <a:ext cx="1411434" cy="3671933"/>
          </a:xfrm>
          <a:prstGeom prst="rect">
            <a:avLst/>
          </a:prstGeom>
        </p:spPr>
      </p:pic>
      <p:sp>
        <p:nvSpPr>
          <p:cNvPr id="71" name="任意多边形: 形状 70">
            <a:extLst>
              <a:ext uri="{FF2B5EF4-FFF2-40B4-BE49-F238E27FC236}">
                <a16:creationId xmlns:a16="http://schemas.microsoft.com/office/drawing/2014/main" id="{C870E79C-6CFA-4605-AF58-9E59B6D30471}"/>
              </a:ext>
            </a:extLst>
          </p:cNvPr>
          <p:cNvSpPr/>
          <p:nvPr/>
        </p:nvSpPr>
        <p:spPr>
          <a:xfrm>
            <a:off x="6215929" y="907999"/>
            <a:ext cx="5817996" cy="2358200"/>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7" name="文本框 46">
            <a:extLst>
              <a:ext uri="{FF2B5EF4-FFF2-40B4-BE49-F238E27FC236}">
                <a16:creationId xmlns:a16="http://schemas.microsoft.com/office/drawing/2014/main" id="{997DB13F-C0F8-431B-9009-15BDC147C738}"/>
              </a:ext>
            </a:extLst>
          </p:cNvPr>
          <p:cNvSpPr txBox="1"/>
          <p:nvPr/>
        </p:nvSpPr>
        <p:spPr>
          <a:xfrm>
            <a:off x="6215176" y="1396327"/>
            <a:ext cx="57011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white"/>
                  </a:solidFill>
                </a:ln>
                <a:solidFill>
                  <a:srgbClr val="FF0000"/>
                </a:solidFill>
                <a:effectLst/>
                <a:uLnTx/>
                <a:uFillTx/>
                <a:latin typeface="iCiel Crocante" panose="02000000000000000000" pitchFamily="50" charset="0"/>
                <a:ea typeface="字魂20号-石头体" panose="00000500000000000000" pitchFamily="2" charset="-122"/>
                <a:cs typeface="Calibri" panose="020F0502020204030204" pitchFamily="34" charset="0"/>
              </a:rPr>
              <a:t>CỦNG</a:t>
            </a:r>
            <a:r>
              <a:rPr kumimoji="0" lang="en-US" altLang="zh-CN" sz="4800" b="0" i="0" u="none" strike="noStrike" kern="1200" cap="none" spc="0" normalizeH="0" noProof="0">
                <a:ln>
                  <a:solidFill>
                    <a:prstClr val="white"/>
                  </a:solidFill>
                </a:ln>
                <a:solidFill>
                  <a:srgbClr val="FF0000"/>
                </a:solidFill>
                <a:effectLst/>
                <a:uLnTx/>
                <a:uFillTx/>
                <a:latin typeface="iCiel Crocante" panose="02000000000000000000" pitchFamily="50" charset="0"/>
                <a:ea typeface="字魂20号-石头体" panose="00000500000000000000" pitchFamily="2" charset="-122"/>
                <a:cs typeface="Calibri" panose="020F0502020204030204" pitchFamily="34" charset="0"/>
              </a:rPr>
              <a:t> CỐ</a:t>
            </a:r>
            <a:endParaRPr kumimoji="0" lang="zh-CN" altLang="en-US" sz="4800" b="0" i="0" u="none" strike="noStrike" kern="1200" cap="none" spc="0" normalizeH="0" baseline="0" noProof="0" dirty="0">
              <a:ln>
                <a:solidFill>
                  <a:prstClr val="white"/>
                </a:solidFill>
              </a:ln>
              <a:solidFill>
                <a:srgbClr val="FF0000"/>
              </a:solidFill>
              <a:effectLst/>
              <a:uLnTx/>
              <a:uFillTx/>
              <a:latin typeface="iCiel Crocante" panose="02000000000000000000" pitchFamily="50" charset="0"/>
              <a:ea typeface="字魂20号-石头体" panose="00000500000000000000" pitchFamily="2" charset="-122"/>
              <a:cs typeface="Calibri" panose="020F0502020204030204" pitchFamily="34" charset="0"/>
            </a:endParaRPr>
          </a:p>
        </p:txBody>
      </p:sp>
      <p:pic>
        <p:nvPicPr>
          <p:cNvPr id="48" name="图片 47">
            <a:extLst>
              <a:ext uri="{FF2B5EF4-FFF2-40B4-BE49-F238E27FC236}">
                <a16:creationId xmlns:a16="http://schemas.microsoft.com/office/drawing/2014/main" id="{67A44B81-C6DB-4D03-99BF-6A35480DB530}"/>
              </a:ext>
            </a:extLst>
          </p:cNvPr>
          <p:cNvPicPr>
            <a:picLocks noChangeAspect="1"/>
          </p:cNvPicPr>
          <p:nvPr/>
        </p:nvPicPr>
        <p:blipFill>
          <a:blip r:embed="rId5"/>
          <a:stretch>
            <a:fillRect/>
          </a:stretch>
        </p:blipFill>
        <p:spPr>
          <a:xfrm>
            <a:off x="4566675" y="3126177"/>
            <a:ext cx="1571550" cy="1648564"/>
          </a:xfrm>
          <a:prstGeom prst="rect">
            <a:avLst/>
          </a:prstGeom>
        </p:spPr>
      </p:pic>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6"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id="{9EFEE9FE-4927-4B8D-BBC4-150D878E7E6C}"/>
              </a:ext>
            </a:extLst>
          </p:cNvPr>
          <p:cNvGrpSpPr/>
          <p:nvPr/>
        </p:nvGrpSpPr>
        <p:grpSpPr>
          <a:xfrm>
            <a:off x="6307634" y="2919846"/>
            <a:ext cx="5516445" cy="3428646"/>
            <a:chOff x="5736735" y="2728183"/>
            <a:chExt cx="5516445" cy="3428646"/>
          </a:xfrm>
        </p:grpSpPr>
        <p:pic>
          <p:nvPicPr>
            <p:cNvPr id="69"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06645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2" presetClass="entr" presetSubtype="8"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500"/>
                                        <p:tgtEl>
                                          <p:spTgt spid="70"/>
                                        </p:tgtEl>
                                        <p:attrNameLst>
                                          <p:attrName>ppt_x</p:attrName>
                                        </p:attrNameLst>
                                      </p:cBhvr>
                                      <p:tavLst>
                                        <p:tav tm="0">
                                          <p:val>
                                            <p:strVal val="#ppt_x-#ppt_w*1.125000"/>
                                          </p:val>
                                        </p:tav>
                                        <p:tav tm="100000">
                                          <p:val>
                                            <p:strVal val="#ppt_x"/>
                                          </p:val>
                                        </p:tav>
                                      </p:tavLst>
                                    </p:anim>
                                    <p:animEffect transition="in" filter="wipe(right)">
                                      <p:cBhvr>
                                        <p:cTn id="27" dur="500"/>
                                        <p:tgtEl>
                                          <p:spTgt spid="70"/>
                                        </p:tgtEl>
                                      </p:cBhvr>
                                    </p:animEffect>
                                  </p:childTnLst>
                                </p:cTn>
                              </p:par>
                            </p:childTnLst>
                          </p:cTn>
                        </p:par>
                        <p:par>
                          <p:cTn id="28" fill="hold">
                            <p:stCondLst>
                              <p:cond delay="500"/>
                            </p:stCondLst>
                            <p:childTnLst>
                              <p:par>
                                <p:cTn id="29" presetID="18" presetClass="entr" presetSubtype="1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strips(downLeft)">
                                      <p:cBhvr>
                                        <p:cTn id="31" dur="1000"/>
                                        <p:tgtEl>
                                          <p:spTgt spid="71"/>
                                        </p:tgtEl>
                                      </p:cBhvr>
                                    </p:animEffect>
                                  </p:childTnLst>
                                </p:cTn>
                              </p:par>
                            </p:childTnLst>
                          </p:cTn>
                        </p:par>
                        <p:par>
                          <p:cTn id="32" fill="hold">
                            <p:stCondLst>
                              <p:cond delay="1500"/>
                            </p:stCondLst>
                            <p:childTnLst>
                              <p:par>
                                <p:cTn id="33" presetID="41" presetClass="entr" presetSubtype="0" fill="hold" grpId="0" nodeType="afterEffect">
                                  <p:stCondLst>
                                    <p:cond delay="0"/>
                                  </p:stCondLst>
                                  <p:iterate type="lt">
                                    <p:tmPct val="11111"/>
                                  </p:iterate>
                                  <p:childTnLst>
                                    <p:set>
                                      <p:cBhvr>
                                        <p:cTn id="34" dur="1" fill="hold">
                                          <p:stCondLst>
                                            <p:cond delay="0"/>
                                          </p:stCondLst>
                                        </p:cTn>
                                        <p:tgtEl>
                                          <p:spTgt spid="47"/>
                                        </p:tgtEl>
                                        <p:attrNameLst>
                                          <p:attrName>style.visibility</p:attrName>
                                        </p:attrNameLst>
                                      </p:cBhvr>
                                      <p:to>
                                        <p:strVal val="visible"/>
                                      </p:to>
                                    </p:set>
                                    <p:anim calcmode="lin" valueType="num">
                                      <p:cBhvr>
                                        <p:cTn id="35" dur="75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47"/>
                                        </p:tgtEl>
                                        <p:attrNameLst>
                                          <p:attrName>ppt_y</p:attrName>
                                        </p:attrNameLst>
                                      </p:cBhvr>
                                      <p:tavLst>
                                        <p:tav tm="0">
                                          <p:val>
                                            <p:strVal val="#ppt_y"/>
                                          </p:val>
                                        </p:tav>
                                        <p:tav tm="100000">
                                          <p:val>
                                            <p:strVal val="#ppt_y"/>
                                          </p:val>
                                        </p:tav>
                                      </p:tavLst>
                                    </p:anim>
                                    <p:anim calcmode="lin" valueType="num">
                                      <p:cBhvr>
                                        <p:cTn id="37" dur="75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oa quả  - Nhạc Thiếu Nhi Hay Cho Bé - TOPKID">
            <a:hlinkClick r:id="" action="ppaction://media"/>
            <a:extLst>
              <a:ext uri="{FF2B5EF4-FFF2-40B4-BE49-F238E27FC236}">
                <a16:creationId xmlns:a16="http://schemas.microsoft.com/office/drawing/2014/main" id="{36D7172E-B4F5-418F-A74A-A450C62C8B20}"/>
              </a:ext>
            </a:extLst>
          </p:cNvPr>
          <p:cNvPicPr>
            <a:picLocks noChangeAspect="1"/>
          </p:cNvPicPr>
          <p:nvPr>
            <a:videoFile r:link="rId1"/>
            <p:extLst>
              <p:ext uri="{DAA4B4D4-6D71-4841-9C94-3DE7FCFB9230}">
                <p14:media xmlns:p14="http://schemas.microsoft.com/office/powerpoint/2010/main" r:embed="rId2">
                  <p14:trim st="848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5530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Curved Down Ribbon 2"/>
          <p:cNvSpPr/>
          <p:nvPr/>
        </p:nvSpPr>
        <p:spPr>
          <a:xfrm>
            <a:off x="2067339" y="0"/>
            <a:ext cx="7474226" cy="1490870"/>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HÁI QUẢ</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513" b="100000" l="16778" r="89667"/>
                    </a14:imgEffect>
                  </a14:imgLayer>
                </a14:imgProps>
              </a:ext>
              <a:ext uri="{28A0092B-C50C-407E-A947-70E740481C1C}">
                <a14:useLocalDpi xmlns:a14="http://schemas.microsoft.com/office/drawing/2010/main" val="0"/>
              </a:ext>
            </a:extLst>
          </a:blip>
          <a:srcRect l="16296" t="871" r="16507" b="2174"/>
          <a:stretch/>
        </p:blipFill>
        <p:spPr>
          <a:xfrm>
            <a:off x="1508396" y="1978170"/>
            <a:ext cx="2670314" cy="3339140"/>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4063" l="12344" r="90000"/>
                    </a14:imgEffect>
                  </a14:imgLayer>
                </a14:imgProps>
              </a:ext>
              <a:ext uri="{28A0092B-C50C-407E-A947-70E740481C1C}">
                <a14:useLocalDpi xmlns:a14="http://schemas.microsoft.com/office/drawing/2010/main" val="0"/>
              </a:ext>
            </a:extLst>
          </a:blip>
          <a:stretch>
            <a:fillRect/>
          </a:stretch>
        </p:blipFill>
        <p:spPr>
          <a:xfrm>
            <a:off x="3399744" y="1865402"/>
            <a:ext cx="3710608" cy="3710608"/>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0" b="98818" l="0" r="99889"/>
                    </a14:imgEffect>
                  </a14:imgLayer>
                </a14:imgProps>
              </a:ext>
              <a:ext uri="{28A0092B-C50C-407E-A947-70E740481C1C}">
                <a14:useLocalDpi xmlns:a14="http://schemas.microsoft.com/office/drawing/2010/main" val="0"/>
              </a:ext>
            </a:extLst>
          </a:blip>
          <a:stretch>
            <a:fillRect/>
          </a:stretch>
        </p:blipFill>
        <p:spPr>
          <a:xfrm>
            <a:off x="6585491" y="2048880"/>
            <a:ext cx="2713383" cy="3316356"/>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845825" y="2135783"/>
            <a:ext cx="3634408" cy="3375844"/>
          </a:xfrm>
          <a:prstGeom prst="rect">
            <a:avLst/>
          </a:prstGeom>
        </p:spPr>
      </p:pic>
      <p:pic>
        <p:nvPicPr>
          <p:cNvPr id="8" name="Picture 7"/>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025627" y="3062994"/>
            <a:ext cx="468919" cy="604384"/>
          </a:xfrm>
          <a:prstGeom prst="rect">
            <a:avLst/>
          </a:prstGeom>
        </p:spPr>
      </p:pic>
      <p:pic>
        <p:nvPicPr>
          <p:cNvPr id="9" name="Picture 8"/>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509929" y="2214492"/>
            <a:ext cx="468919" cy="604384"/>
          </a:xfrm>
          <a:prstGeom prst="rect">
            <a:avLst/>
          </a:prstGeom>
        </p:spPr>
      </p:pic>
      <p:pic>
        <p:nvPicPr>
          <p:cNvPr id="11" name="Picture 10"/>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20395" y="2837229"/>
            <a:ext cx="468919" cy="604384"/>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3496315" y="2925851"/>
            <a:ext cx="468919" cy="604384"/>
          </a:xfrm>
          <a:prstGeom prst="rect">
            <a:avLst/>
          </a:prstGeom>
        </p:spPr>
      </p:pic>
      <p:pic>
        <p:nvPicPr>
          <p:cNvPr id="13" name="Picture 12">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779" y="5366939"/>
            <a:ext cx="1334191" cy="1543365"/>
          </a:xfrm>
          <a:prstGeom prst="rect">
            <a:avLst/>
          </a:prstGeom>
        </p:spPr>
      </p:pic>
      <p:pic>
        <p:nvPicPr>
          <p:cNvPr id="14" name="Picture 13">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2311779" y="6331778"/>
            <a:ext cx="1334191" cy="580485"/>
          </a:xfrm>
          <a:prstGeom prst="rect">
            <a:avLst/>
          </a:prstGeom>
        </p:spPr>
      </p:pic>
      <p:pic>
        <p:nvPicPr>
          <p:cNvPr id="15" name="Picture 14">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3935" y="5354585"/>
            <a:ext cx="1334191" cy="1543365"/>
          </a:xfrm>
          <a:prstGeom prst="rect">
            <a:avLst/>
          </a:prstGeom>
        </p:spPr>
      </p:pic>
      <p:pic>
        <p:nvPicPr>
          <p:cNvPr id="16" name="Picture 15">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4733935" y="6319424"/>
            <a:ext cx="1334191" cy="580485"/>
          </a:xfrm>
          <a:prstGeom prst="rect">
            <a:avLst/>
          </a:prstGeom>
        </p:spPr>
      </p:pic>
      <p:pic>
        <p:nvPicPr>
          <p:cNvPr id="17" name="Picture 16">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809" y="5358254"/>
            <a:ext cx="1334191" cy="1543365"/>
          </a:xfrm>
          <a:prstGeom prst="rect">
            <a:avLst/>
          </a:prstGeom>
        </p:spPr>
      </p:pic>
      <p:pic>
        <p:nvPicPr>
          <p:cNvPr id="18" name="Picture 17">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331809" y="6323093"/>
            <a:ext cx="1334191" cy="580485"/>
          </a:xfrm>
          <a:prstGeom prst="rect">
            <a:avLst/>
          </a:prstGeom>
        </p:spPr>
      </p:pic>
      <p:pic>
        <p:nvPicPr>
          <p:cNvPr id="19" name="Picture 18">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6563" y="5331723"/>
            <a:ext cx="1334191" cy="1543365"/>
          </a:xfrm>
          <a:prstGeom prst="rect">
            <a:avLst/>
          </a:prstGeom>
        </p:spPr>
      </p:pic>
      <p:pic>
        <p:nvPicPr>
          <p:cNvPr id="20" name="Picture 19">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9996563" y="6296562"/>
            <a:ext cx="1334191" cy="580485"/>
          </a:xfrm>
          <a:prstGeom prst="rect">
            <a:avLst/>
          </a:prstGeom>
        </p:spPr>
      </p:pic>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9543012" y="2694823"/>
            <a:ext cx="747990" cy="731369"/>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215186" y="3082222"/>
            <a:ext cx="747990" cy="731369"/>
          </a:xfrm>
          <a:prstGeom prst="rect">
            <a:avLst/>
          </a:prstGeom>
        </p:spPr>
      </p:pic>
      <p:pic>
        <p:nvPicPr>
          <p:cNvPr id="23" name="Picture 22"/>
          <p:cNvPicPr>
            <a:picLocks noChangeAspect="1"/>
          </p:cNvPicPr>
          <p:nvPr/>
        </p:nvPicPr>
        <p:blipFill>
          <a:blip r:embed="rId16" cstate="print">
            <a:extLst>
              <a:ext uri="{BEBA8EAE-BF5A-486C-A8C5-ECC9F3942E4B}">
                <a14:imgProps xmlns:a14="http://schemas.microsoft.com/office/drawing/2010/main">
                  <a14:imgLayer r:embed="rId17">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457583" y="2405603"/>
            <a:ext cx="747990" cy="731369"/>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1170635" y="2897422"/>
            <a:ext cx="747990" cy="731369"/>
          </a:xfrm>
          <a:prstGeom prst="rect">
            <a:avLst/>
          </a:prstGeom>
        </p:spPr>
      </p:pic>
      <p:pic>
        <p:nvPicPr>
          <p:cNvPr id="25" name="Picture 24"/>
          <p:cNvPicPr>
            <a:picLocks noChangeAspect="1"/>
          </p:cNvPicPr>
          <p:nvPr/>
        </p:nvPicPr>
        <p:blipFill>
          <a:blip r:embed="rId18" cstate="print">
            <a:extLst>
              <a:ext uri="{BEBA8EAE-BF5A-486C-A8C5-ECC9F3942E4B}">
                <a14:imgProps xmlns:a14="http://schemas.microsoft.com/office/drawing/2010/main">
                  <a14:imgLayer r:embed="rId19">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063405" y="3191056"/>
            <a:ext cx="451504" cy="585102"/>
          </a:xfrm>
          <a:prstGeom prst="rect">
            <a:avLst/>
          </a:prstGeom>
        </p:spPr>
      </p:pic>
      <p:pic>
        <p:nvPicPr>
          <p:cNvPr id="26" name="Picture 25"/>
          <p:cNvPicPr>
            <a:picLocks noChangeAspect="1"/>
          </p:cNvPicPr>
          <p:nvPr/>
        </p:nvPicPr>
        <p:blipFill>
          <a:blip r:embed="rId18" cstate="print">
            <a:extLst>
              <a:ext uri="{BEBA8EAE-BF5A-486C-A8C5-ECC9F3942E4B}">
                <a14:imgProps xmlns:a14="http://schemas.microsoft.com/office/drawing/2010/main">
                  <a14:imgLayer r:embed="rId19">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532272" y="2558343"/>
            <a:ext cx="451504" cy="585102"/>
          </a:xfrm>
          <a:prstGeom prst="rect">
            <a:avLst/>
          </a:prstGeom>
        </p:spPr>
      </p:pic>
      <p:pic>
        <p:nvPicPr>
          <p:cNvPr id="27" name="Picture 26"/>
          <p:cNvPicPr>
            <a:picLocks noChangeAspect="1"/>
          </p:cNvPicPr>
          <p:nvPr/>
        </p:nvPicPr>
        <p:blipFill>
          <a:blip r:embed="rId18" cstate="print">
            <a:extLst>
              <a:ext uri="{BEBA8EAE-BF5A-486C-A8C5-ECC9F3942E4B}">
                <a14:imgProps xmlns:a14="http://schemas.microsoft.com/office/drawing/2010/main">
                  <a14:imgLayer r:embed="rId19">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003390" y="2955766"/>
            <a:ext cx="451504" cy="585102"/>
          </a:xfrm>
          <a:prstGeom prst="rect">
            <a:avLst/>
          </a:prstGeom>
        </p:spPr>
      </p:pic>
      <p:pic>
        <p:nvPicPr>
          <p:cNvPr id="28" name="Picture 27"/>
          <p:cNvPicPr>
            <a:picLocks noChangeAspect="1"/>
          </p:cNvPicPr>
          <p:nvPr/>
        </p:nvPicPr>
        <p:blipFill>
          <a:blip r:embed="rId18" cstate="print">
            <a:extLst>
              <a:ext uri="{BEBA8EAE-BF5A-486C-A8C5-ECC9F3942E4B}">
                <a14:imgProps xmlns:a14="http://schemas.microsoft.com/office/drawing/2010/main">
                  <a14:imgLayer r:embed="rId19">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597830" y="3309928"/>
            <a:ext cx="451504" cy="585102"/>
          </a:xfrm>
          <a:prstGeom prst="rect">
            <a:avLst/>
          </a:prstGeom>
        </p:spPr>
      </p:pic>
      <p:pic>
        <p:nvPicPr>
          <p:cNvPr id="29" name="Picture 28"/>
          <p:cNvPicPr>
            <a:picLocks noChangeAspect="1"/>
          </p:cNvPicPr>
          <p:nvPr/>
        </p:nvPicPr>
        <p:blipFill>
          <a:blip r:embed="rId20" cstate="print">
            <a:extLst>
              <a:ext uri="{BEBA8EAE-BF5A-486C-A8C5-ECC9F3942E4B}">
                <a14:imgProps xmlns:a14="http://schemas.microsoft.com/office/drawing/2010/main">
                  <a14:imgLayer r:embed="rId21">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225708" y="3146555"/>
            <a:ext cx="804231" cy="804231"/>
          </a:xfrm>
          <a:prstGeom prst="rect">
            <a:avLst/>
          </a:prstGeom>
        </p:spPr>
      </p:pic>
      <p:pic>
        <p:nvPicPr>
          <p:cNvPr id="30" name="Picture 29"/>
          <p:cNvPicPr>
            <a:picLocks noChangeAspect="1"/>
          </p:cNvPicPr>
          <p:nvPr/>
        </p:nvPicPr>
        <p:blipFill>
          <a:blip r:embed="rId20" cstate="print">
            <a:extLst>
              <a:ext uri="{BEBA8EAE-BF5A-486C-A8C5-ECC9F3942E4B}">
                <a14:imgProps xmlns:a14="http://schemas.microsoft.com/office/drawing/2010/main">
                  <a14:imgLayer r:embed="rId21">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627399" y="2465884"/>
            <a:ext cx="804231" cy="804231"/>
          </a:xfrm>
          <a:prstGeom prst="rect">
            <a:avLst/>
          </a:prstGeom>
        </p:spPr>
      </p:pic>
      <p:pic>
        <p:nvPicPr>
          <p:cNvPr id="31" name="Picture 30"/>
          <p:cNvPicPr>
            <a:picLocks noChangeAspect="1"/>
          </p:cNvPicPr>
          <p:nvPr/>
        </p:nvPicPr>
        <p:blipFill>
          <a:blip r:embed="rId20" cstate="print">
            <a:extLst>
              <a:ext uri="{BEBA8EAE-BF5A-486C-A8C5-ECC9F3942E4B}">
                <a14:imgProps xmlns:a14="http://schemas.microsoft.com/office/drawing/2010/main">
                  <a14:imgLayer r:embed="rId21">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067970" y="3169918"/>
            <a:ext cx="804231" cy="804231"/>
          </a:xfrm>
          <a:prstGeom prst="rect">
            <a:avLst/>
          </a:prstGeom>
        </p:spPr>
      </p:pic>
      <p:pic>
        <p:nvPicPr>
          <p:cNvPr id="33" name="Picture 32"/>
          <p:cNvPicPr>
            <a:picLocks noChangeAspect="1"/>
          </p:cNvPicPr>
          <p:nvPr/>
        </p:nvPicPr>
        <p:blipFill rotWithShape="1">
          <a:blip r:embed="rId22">
            <a:extLst>
              <a:ext uri="{BEBA8EAE-BF5A-486C-A8C5-ECC9F3942E4B}">
                <a14:imgProps xmlns:a14="http://schemas.microsoft.com/office/drawing/2010/main">
                  <a14:imgLayer r:embed="rId23">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66129" y="1611794"/>
            <a:ext cx="2886146" cy="5665257"/>
          </a:xfrm>
          <a:prstGeom prst="rect">
            <a:avLst/>
          </a:prstGeom>
        </p:spPr>
      </p:pic>
      <p:pic>
        <p:nvPicPr>
          <p:cNvPr id="32" name="Picture 31"/>
          <p:cNvPicPr>
            <a:picLocks noChangeAspect="1"/>
          </p:cNvPicPr>
          <p:nvPr/>
        </p:nvPicPr>
        <p:blipFill>
          <a:blip r:embed="rId20" cstate="print">
            <a:extLst>
              <a:ext uri="{BEBA8EAE-BF5A-486C-A8C5-ECC9F3942E4B}">
                <a14:imgProps xmlns:a14="http://schemas.microsoft.com/office/drawing/2010/main">
                  <a14:imgLayer r:embed="rId21">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532170" y="2732915"/>
            <a:ext cx="804231" cy="804231"/>
          </a:xfrm>
          <a:prstGeom prst="rect">
            <a:avLst/>
          </a:prstGeom>
        </p:spPr>
      </p:pic>
    </p:spTree>
    <p:extLst>
      <p:ext uri="{BB962C8B-B14F-4D97-AF65-F5344CB8AC3E}">
        <p14:creationId xmlns:p14="http://schemas.microsoft.com/office/powerpoint/2010/main" val="3373193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32" presetClass="emph" presetSubtype="0" repeatCount="indefinite" fill="hold" nodeType="withEffect">
                                  <p:stCondLst>
                                    <p:cond delay="0"/>
                                  </p:stCondLst>
                                  <p:endCondLst>
                                    <p:cond evt="onNext" delay="0">
                                      <p:tgtEl>
                                        <p:sldTgt/>
                                      </p:tgtEl>
                                    </p:cond>
                                  </p:end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par>
                                <p:cTn id="14" presetID="32" presetClass="emph" presetSubtype="0" repeatCount="indefinite" fill="hold" nodeType="withEffect">
                                  <p:stCondLst>
                                    <p:cond delay="0"/>
                                  </p:stCondLst>
                                  <p:endCondLst>
                                    <p:cond evt="onNext" delay="0">
                                      <p:tgtEl>
                                        <p:sldTgt/>
                                      </p:tgtEl>
                                    </p:cond>
                                  </p:end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par>
                                <p:cTn id="20" presetID="32" presetClass="emph" presetSubtype="0" repeatCount="indefinite" fill="hold" nodeType="withEffect">
                                  <p:stCondLst>
                                    <p:cond delay="0"/>
                                  </p:stCondLst>
                                  <p:endCondLst>
                                    <p:cond evt="onNext" delay="0">
                                      <p:tgtEl>
                                        <p:sldTgt/>
                                      </p:tgtEl>
                                    </p:cond>
                                  </p:end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par>
                                <p:cTn id="26" presetID="32" presetClass="emph" presetSubtype="0" repeatCount="indefinite" fill="hold" nodeType="withEffect">
                                  <p:stCondLst>
                                    <p:cond delay="0"/>
                                  </p:stCondLst>
                                  <p:endCondLst>
                                    <p:cond evt="onNext" delay="0">
                                      <p:tgtEl>
                                        <p:sldTgt/>
                                      </p:tgtEl>
                                    </p:cond>
                                  </p:end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repeatCount="indefinite" fill="hold" nodeType="withEffect">
                                  <p:stCondLst>
                                    <p:cond delay="0"/>
                                  </p:stCondLst>
                                  <p:endCondLst>
                                    <p:cond evt="onNext" delay="0">
                                      <p:tgtEl>
                                        <p:sldTgt/>
                                      </p:tgtEl>
                                    </p:cond>
                                  </p:endCondLst>
                                  <p:childTnLst>
                                    <p:animRot by="120000">
                                      <p:cBhvr>
                                        <p:cTn id="33" dur="100" fill="hold">
                                          <p:stCondLst>
                                            <p:cond delay="0"/>
                                          </p:stCondLst>
                                        </p:cTn>
                                        <p:tgtEl>
                                          <p:spTgt spid="30"/>
                                        </p:tgtEl>
                                        <p:attrNameLst>
                                          <p:attrName>r</p:attrName>
                                        </p:attrNameLst>
                                      </p:cBhvr>
                                    </p:animRot>
                                    <p:animRot by="-240000">
                                      <p:cBhvr>
                                        <p:cTn id="34" dur="200" fill="hold">
                                          <p:stCondLst>
                                            <p:cond delay="200"/>
                                          </p:stCondLst>
                                        </p:cTn>
                                        <p:tgtEl>
                                          <p:spTgt spid="30"/>
                                        </p:tgtEl>
                                        <p:attrNameLst>
                                          <p:attrName>r</p:attrName>
                                        </p:attrNameLst>
                                      </p:cBhvr>
                                    </p:animRot>
                                    <p:animRot by="240000">
                                      <p:cBhvr>
                                        <p:cTn id="35" dur="200" fill="hold">
                                          <p:stCondLst>
                                            <p:cond delay="400"/>
                                          </p:stCondLst>
                                        </p:cTn>
                                        <p:tgtEl>
                                          <p:spTgt spid="30"/>
                                        </p:tgtEl>
                                        <p:attrNameLst>
                                          <p:attrName>r</p:attrName>
                                        </p:attrNameLst>
                                      </p:cBhvr>
                                    </p:animRot>
                                    <p:animRot by="-240000">
                                      <p:cBhvr>
                                        <p:cTn id="36" dur="200" fill="hold">
                                          <p:stCondLst>
                                            <p:cond delay="600"/>
                                          </p:stCondLst>
                                        </p:cTn>
                                        <p:tgtEl>
                                          <p:spTgt spid="30"/>
                                        </p:tgtEl>
                                        <p:attrNameLst>
                                          <p:attrName>r</p:attrName>
                                        </p:attrNameLst>
                                      </p:cBhvr>
                                    </p:animRot>
                                    <p:animRot by="120000">
                                      <p:cBhvr>
                                        <p:cTn id="37" dur="200" fill="hold">
                                          <p:stCondLst>
                                            <p:cond delay="800"/>
                                          </p:stCondLst>
                                        </p:cTn>
                                        <p:tgtEl>
                                          <p:spTgt spid="30"/>
                                        </p:tgtEl>
                                        <p:attrNameLst>
                                          <p:attrName>r</p:attrName>
                                        </p:attrNameLst>
                                      </p:cBhvr>
                                    </p:animRot>
                                  </p:childTnLst>
                                </p:cTn>
                              </p:par>
                              <p:par>
                                <p:cTn id="38" presetID="32" presetClass="emph" presetSubtype="0" repeatCount="indefinite" fill="hold" nodeType="withEffect">
                                  <p:stCondLst>
                                    <p:cond delay="0"/>
                                  </p:stCondLst>
                                  <p:endCondLst>
                                    <p:cond evt="onNext" delay="0">
                                      <p:tgtEl>
                                        <p:sldTgt/>
                                      </p:tgtEl>
                                    </p:cond>
                                  </p:endCondLst>
                                  <p:childTnLst>
                                    <p:animRot by="120000">
                                      <p:cBhvr>
                                        <p:cTn id="39" dur="100" fill="hold">
                                          <p:stCondLst>
                                            <p:cond delay="0"/>
                                          </p:stCondLst>
                                        </p:cTn>
                                        <p:tgtEl>
                                          <p:spTgt spid="29"/>
                                        </p:tgtEl>
                                        <p:attrNameLst>
                                          <p:attrName>r</p:attrName>
                                        </p:attrNameLst>
                                      </p:cBhvr>
                                    </p:animRot>
                                    <p:animRot by="-240000">
                                      <p:cBhvr>
                                        <p:cTn id="40" dur="200" fill="hold">
                                          <p:stCondLst>
                                            <p:cond delay="200"/>
                                          </p:stCondLst>
                                        </p:cTn>
                                        <p:tgtEl>
                                          <p:spTgt spid="29"/>
                                        </p:tgtEl>
                                        <p:attrNameLst>
                                          <p:attrName>r</p:attrName>
                                        </p:attrNameLst>
                                      </p:cBhvr>
                                    </p:animRot>
                                    <p:animRot by="240000">
                                      <p:cBhvr>
                                        <p:cTn id="41" dur="200" fill="hold">
                                          <p:stCondLst>
                                            <p:cond delay="400"/>
                                          </p:stCondLst>
                                        </p:cTn>
                                        <p:tgtEl>
                                          <p:spTgt spid="29"/>
                                        </p:tgtEl>
                                        <p:attrNameLst>
                                          <p:attrName>r</p:attrName>
                                        </p:attrNameLst>
                                      </p:cBhvr>
                                    </p:animRot>
                                    <p:animRot by="-240000">
                                      <p:cBhvr>
                                        <p:cTn id="42" dur="200" fill="hold">
                                          <p:stCondLst>
                                            <p:cond delay="600"/>
                                          </p:stCondLst>
                                        </p:cTn>
                                        <p:tgtEl>
                                          <p:spTgt spid="29"/>
                                        </p:tgtEl>
                                        <p:attrNameLst>
                                          <p:attrName>r</p:attrName>
                                        </p:attrNameLst>
                                      </p:cBhvr>
                                    </p:animRot>
                                    <p:animRot by="120000">
                                      <p:cBhvr>
                                        <p:cTn id="43" dur="200" fill="hold">
                                          <p:stCondLst>
                                            <p:cond delay="800"/>
                                          </p:stCondLst>
                                        </p:cTn>
                                        <p:tgtEl>
                                          <p:spTgt spid="29"/>
                                        </p:tgtEl>
                                        <p:attrNameLst>
                                          <p:attrName>r</p:attrName>
                                        </p:attrNameLst>
                                      </p:cBhvr>
                                    </p:animRot>
                                  </p:childTnLst>
                                </p:cTn>
                              </p:par>
                              <p:par>
                                <p:cTn id="44" presetID="32" presetClass="emph" presetSubtype="0" repeatCount="indefinite" fill="hold" nodeType="withEffect">
                                  <p:stCondLst>
                                    <p:cond delay="0"/>
                                  </p:stCondLst>
                                  <p:endCondLst>
                                    <p:cond evt="onNext" delay="0">
                                      <p:tgtEl>
                                        <p:sldTgt/>
                                      </p:tgtEl>
                                    </p:cond>
                                  </p:endCondLst>
                                  <p:childTnLst>
                                    <p:animRot by="120000">
                                      <p:cBhvr>
                                        <p:cTn id="45" dur="100" fill="hold">
                                          <p:stCondLst>
                                            <p:cond delay="0"/>
                                          </p:stCondLst>
                                        </p:cTn>
                                        <p:tgtEl>
                                          <p:spTgt spid="31"/>
                                        </p:tgtEl>
                                        <p:attrNameLst>
                                          <p:attrName>r</p:attrName>
                                        </p:attrNameLst>
                                      </p:cBhvr>
                                    </p:animRot>
                                    <p:animRot by="-240000">
                                      <p:cBhvr>
                                        <p:cTn id="46" dur="200" fill="hold">
                                          <p:stCondLst>
                                            <p:cond delay="200"/>
                                          </p:stCondLst>
                                        </p:cTn>
                                        <p:tgtEl>
                                          <p:spTgt spid="31"/>
                                        </p:tgtEl>
                                        <p:attrNameLst>
                                          <p:attrName>r</p:attrName>
                                        </p:attrNameLst>
                                      </p:cBhvr>
                                    </p:animRot>
                                    <p:animRot by="240000">
                                      <p:cBhvr>
                                        <p:cTn id="47" dur="200" fill="hold">
                                          <p:stCondLst>
                                            <p:cond delay="400"/>
                                          </p:stCondLst>
                                        </p:cTn>
                                        <p:tgtEl>
                                          <p:spTgt spid="31"/>
                                        </p:tgtEl>
                                        <p:attrNameLst>
                                          <p:attrName>r</p:attrName>
                                        </p:attrNameLst>
                                      </p:cBhvr>
                                    </p:animRot>
                                    <p:animRot by="-240000">
                                      <p:cBhvr>
                                        <p:cTn id="48" dur="200" fill="hold">
                                          <p:stCondLst>
                                            <p:cond delay="600"/>
                                          </p:stCondLst>
                                        </p:cTn>
                                        <p:tgtEl>
                                          <p:spTgt spid="31"/>
                                        </p:tgtEl>
                                        <p:attrNameLst>
                                          <p:attrName>r</p:attrName>
                                        </p:attrNameLst>
                                      </p:cBhvr>
                                    </p:animRot>
                                    <p:animRot by="120000">
                                      <p:cBhvr>
                                        <p:cTn id="49" dur="200" fill="hold">
                                          <p:stCondLst>
                                            <p:cond delay="800"/>
                                          </p:stCondLst>
                                        </p:cTn>
                                        <p:tgtEl>
                                          <p:spTgt spid="31"/>
                                        </p:tgtEl>
                                        <p:attrNameLst>
                                          <p:attrName>r</p:attrName>
                                        </p:attrNameLst>
                                      </p:cBhvr>
                                    </p:animRot>
                                  </p:childTnLst>
                                </p:cTn>
                              </p:par>
                              <p:par>
                                <p:cTn id="50" presetID="32" presetClass="emph" presetSubtype="0" repeatCount="indefinite" fill="hold" nodeType="withEffect">
                                  <p:stCondLst>
                                    <p:cond delay="0"/>
                                  </p:stCondLst>
                                  <p:endCondLst>
                                    <p:cond evt="onNext" delay="0">
                                      <p:tgtEl>
                                        <p:sldTgt/>
                                      </p:tgtEl>
                                    </p:cond>
                                  </p:endCondLst>
                                  <p:childTnLst>
                                    <p:animRot by="120000">
                                      <p:cBhvr>
                                        <p:cTn id="51" dur="100" fill="hold">
                                          <p:stCondLst>
                                            <p:cond delay="0"/>
                                          </p:stCondLst>
                                        </p:cTn>
                                        <p:tgtEl>
                                          <p:spTgt spid="32"/>
                                        </p:tgtEl>
                                        <p:attrNameLst>
                                          <p:attrName>r</p:attrName>
                                        </p:attrNameLst>
                                      </p:cBhvr>
                                    </p:animRot>
                                    <p:animRot by="-240000">
                                      <p:cBhvr>
                                        <p:cTn id="52" dur="200" fill="hold">
                                          <p:stCondLst>
                                            <p:cond delay="200"/>
                                          </p:stCondLst>
                                        </p:cTn>
                                        <p:tgtEl>
                                          <p:spTgt spid="32"/>
                                        </p:tgtEl>
                                        <p:attrNameLst>
                                          <p:attrName>r</p:attrName>
                                        </p:attrNameLst>
                                      </p:cBhvr>
                                    </p:animRot>
                                    <p:animRot by="240000">
                                      <p:cBhvr>
                                        <p:cTn id="53" dur="200" fill="hold">
                                          <p:stCondLst>
                                            <p:cond delay="400"/>
                                          </p:stCondLst>
                                        </p:cTn>
                                        <p:tgtEl>
                                          <p:spTgt spid="32"/>
                                        </p:tgtEl>
                                        <p:attrNameLst>
                                          <p:attrName>r</p:attrName>
                                        </p:attrNameLst>
                                      </p:cBhvr>
                                    </p:animRot>
                                    <p:animRot by="-240000">
                                      <p:cBhvr>
                                        <p:cTn id="54" dur="200" fill="hold">
                                          <p:stCondLst>
                                            <p:cond delay="600"/>
                                          </p:stCondLst>
                                        </p:cTn>
                                        <p:tgtEl>
                                          <p:spTgt spid="32"/>
                                        </p:tgtEl>
                                        <p:attrNameLst>
                                          <p:attrName>r</p:attrName>
                                        </p:attrNameLst>
                                      </p:cBhvr>
                                    </p:animRot>
                                    <p:animRot by="120000">
                                      <p:cBhvr>
                                        <p:cTn id="55" dur="200" fill="hold">
                                          <p:stCondLst>
                                            <p:cond delay="800"/>
                                          </p:stCondLst>
                                        </p:cTn>
                                        <p:tgtEl>
                                          <p:spTgt spid="32"/>
                                        </p:tgtEl>
                                        <p:attrNameLst>
                                          <p:attrName>r</p:attrName>
                                        </p:attrNameLst>
                                      </p:cBhvr>
                                    </p:animRot>
                                  </p:childTnLst>
                                </p:cTn>
                              </p:par>
                              <p:par>
                                <p:cTn id="56" presetID="32" presetClass="emph" presetSubtype="0" repeatCount="indefinite" fill="hold" nodeType="withEffect">
                                  <p:stCondLst>
                                    <p:cond delay="0"/>
                                  </p:stCondLst>
                                  <p:endCondLst>
                                    <p:cond evt="onNext" delay="0">
                                      <p:tgtEl>
                                        <p:sldTgt/>
                                      </p:tgtEl>
                                    </p:cond>
                                  </p:end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par>
                                <p:cTn id="62" presetID="32" presetClass="emph" presetSubtype="0" repeatCount="indefinite" fill="hold" nodeType="withEffect">
                                  <p:stCondLst>
                                    <p:cond delay="0"/>
                                  </p:stCondLst>
                                  <p:endCondLst>
                                    <p:cond evt="onNext" delay="0">
                                      <p:tgtEl>
                                        <p:sldTgt/>
                                      </p:tgtEl>
                                    </p:cond>
                                  </p:endCondLst>
                                  <p:childTnLst>
                                    <p:animRot by="120000">
                                      <p:cBhvr>
                                        <p:cTn id="63" dur="100" fill="hold">
                                          <p:stCondLst>
                                            <p:cond delay="0"/>
                                          </p:stCondLst>
                                        </p:cTn>
                                        <p:tgtEl>
                                          <p:spTgt spid="25"/>
                                        </p:tgtEl>
                                        <p:attrNameLst>
                                          <p:attrName>r</p:attrName>
                                        </p:attrNameLst>
                                      </p:cBhvr>
                                    </p:animRot>
                                    <p:animRot by="-240000">
                                      <p:cBhvr>
                                        <p:cTn id="64" dur="200" fill="hold">
                                          <p:stCondLst>
                                            <p:cond delay="200"/>
                                          </p:stCondLst>
                                        </p:cTn>
                                        <p:tgtEl>
                                          <p:spTgt spid="25"/>
                                        </p:tgtEl>
                                        <p:attrNameLst>
                                          <p:attrName>r</p:attrName>
                                        </p:attrNameLst>
                                      </p:cBhvr>
                                    </p:animRot>
                                    <p:animRot by="240000">
                                      <p:cBhvr>
                                        <p:cTn id="65" dur="200" fill="hold">
                                          <p:stCondLst>
                                            <p:cond delay="400"/>
                                          </p:stCondLst>
                                        </p:cTn>
                                        <p:tgtEl>
                                          <p:spTgt spid="25"/>
                                        </p:tgtEl>
                                        <p:attrNameLst>
                                          <p:attrName>r</p:attrName>
                                        </p:attrNameLst>
                                      </p:cBhvr>
                                    </p:animRot>
                                    <p:animRot by="-240000">
                                      <p:cBhvr>
                                        <p:cTn id="66" dur="200" fill="hold">
                                          <p:stCondLst>
                                            <p:cond delay="600"/>
                                          </p:stCondLst>
                                        </p:cTn>
                                        <p:tgtEl>
                                          <p:spTgt spid="25"/>
                                        </p:tgtEl>
                                        <p:attrNameLst>
                                          <p:attrName>r</p:attrName>
                                        </p:attrNameLst>
                                      </p:cBhvr>
                                    </p:animRot>
                                    <p:animRot by="120000">
                                      <p:cBhvr>
                                        <p:cTn id="67" dur="200" fill="hold">
                                          <p:stCondLst>
                                            <p:cond delay="800"/>
                                          </p:stCondLst>
                                        </p:cTn>
                                        <p:tgtEl>
                                          <p:spTgt spid="25"/>
                                        </p:tgtEl>
                                        <p:attrNameLst>
                                          <p:attrName>r</p:attrName>
                                        </p:attrNameLst>
                                      </p:cBhvr>
                                    </p:animRot>
                                  </p:childTnLst>
                                </p:cTn>
                              </p:par>
                              <p:par>
                                <p:cTn id="68" presetID="32" presetClass="emph" presetSubtype="0" repeatCount="indefinite" fill="hold" nodeType="withEffect">
                                  <p:stCondLst>
                                    <p:cond delay="0"/>
                                  </p:stCondLst>
                                  <p:endCondLst>
                                    <p:cond evt="onNext" delay="0">
                                      <p:tgtEl>
                                        <p:sldTgt/>
                                      </p:tgtEl>
                                    </p:cond>
                                  </p:endCondLst>
                                  <p:childTnLst>
                                    <p:animRot by="120000">
                                      <p:cBhvr>
                                        <p:cTn id="69" dur="100" fill="hold">
                                          <p:stCondLst>
                                            <p:cond delay="0"/>
                                          </p:stCondLst>
                                        </p:cTn>
                                        <p:tgtEl>
                                          <p:spTgt spid="27"/>
                                        </p:tgtEl>
                                        <p:attrNameLst>
                                          <p:attrName>r</p:attrName>
                                        </p:attrNameLst>
                                      </p:cBhvr>
                                    </p:animRot>
                                    <p:animRot by="-240000">
                                      <p:cBhvr>
                                        <p:cTn id="70" dur="200" fill="hold">
                                          <p:stCondLst>
                                            <p:cond delay="200"/>
                                          </p:stCondLst>
                                        </p:cTn>
                                        <p:tgtEl>
                                          <p:spTgt spid="27"/>
                                        </p:tgtEl>
                                        <p:attrNameLst>
                                          <p:attrName>r</p:attrName>
                                        </p:attrNameLst>
                                      </p:cBhvr>
                                    </p:animRot>
                                    <p:animRot by="240000">
                                      <p:cBhvr>
                                        <p:cTn id="71" dur="200" fill="hold">
                                          <p:stCondLst>
                                            <p:cond delay="400"/>
                                          </p:stCondLst>
                                        </p:cTn>
                                        <p:tgtEl>
                                          <p:spTgt spid="27"/>
                                        </p:tgtEl>
                                        <p:attrNameLst>
                                          <p:attrName>r</p:attrName>
                                        </p:attrNameLst>
                                      </p:cBhvr>
                                    </p:animRot>
                                    <p:animRot by="-240000">
                                      <p:cBhvr>
                                        <p:cTn id="72" dur="200" fill="hold">
                                          <p:stCondLst>
                                            <p:cond delay="600"/>
                                          </p:stCondLst>
                                        </p:cTn>
                                        <p:tgtEl>
                                          <p:spTgt spid="27"/>
                                        </p:tgtEl>
                                        <p:attrNameLst>
                                          <p:attrName>r</p:attrName>
                                        </p:attrNameLst>
                                      </p:cBhvr>
                                    </p:animRot>
                                    <p:animRot by="120000">
                                      <p:cBhvr>
                                        <p:cTn id="73" dur="200" fill="hold">
                                          <p:stCondLst>
                                            <p:cond delay="800"/>
                                          </p:stCondLst>
                                        </p:cTn>
                                        <p:tgtEl>
                                          <p:spTgt spid="27"/>
                                        </p:tgtEl>
                                        <p:attrNameLst>
                                          <p:attrName>r</p:attrName>
                                        </p:attrNameLst>
                                      </p:cBhvr>
                                    </p:animRot>
                                  </p:childTnLst>
                                </p:cTn>
                              </p:par>
                              <p:par>
                                <p:cTn id="74" presetID="32" presetClass="emph" presetSubtype="0" repeatCount="indefinite" fill="hold" nodeType="withEffect">
                                  <p:stCondLst>
                                    <p:cond delay="0"/>
                                  </p:stCondLst>
                                  <p:endCondLst>
                                    <p:cond evt="onNext" delay="0">
                                      <p:tgtEl>
                                        <p:sldTgt/>
                                      </p:tgtEl>
                                    </p:cond>
                                  </p:endCondLst>
                                  <p:childTnLst>
                                    <p:animRot by="120000">
                                      <p:cBhvr>
                                        <p:cTn id="75" dur="100" fill="hold">
                                          <p:stCondLst>
                                            <p:cond delay="0"/>
                                          </p:stCondLst>
                                        </p:cTn>
                                        <p:tgtEl>
                                          <p:spTgt spid="28"/>
                                        </p:tgtEl>
                                        <p:attrNameLst>
                                          <p:attrName>r</p:attrName>
                                        </p:attrNameLst>
                                      </p:cBhvr>
                                    </p:animRot>
                                    <p:animRot by="-240000">
                                      <p:cBhvr>
                                        <p:cTn id="76" dur="200" fill="hold">
                                          <p:stCondLst>
                                            <p:cond delay="200"/>
                                          </p:stCondLst>
                                        </p:cTn>
                                        <p:tgtEl>
                                          <p:spTgt spid="28"/>
                                        </p:tgtEl>
                                        <p:attrNameLst>
                                          <p:attrName>r</p:attrName>
                                        </p:attrNameLst>
                                      </p:cBhvr>
                                    </p:animRot>
                                    <p:animRot by="240000">
                                      <p:cBhvr>
                                        <p:cTn id="77" dur="200" fill="hold">
                                          <p:stCondLst>
                                            <p:cond delay="400"/>
                                          </p:stCondLst>
                                        </p:cTn>
                                        <p:tgtEl>
                                          <p:spTgt spid="28"/>
                                        </p:tgtEl>
                                        <p:attrNameLst>
                                          <p:attrName>r</p:attrName>
                                        </p:attrNameLst>
                                      </p:cBhvr>
                                    </p:animRot>
                                    <p:animRot by="-240000">
                                      <p:cBhvr>
                                        <p:cTn id="78" dur="200" fill="hold">
                                          <p:stCondLst>
                                            <p:cond delay="600"/>
                                          </p:stCondLst>
                                        </p:cTn>
                                        <p:tgtEl>
                                          <p:spTgt spid="28"/>
                                        </p:tgtEl>
                                        <p:attrNameLst>
                                          <p:attrName>r</p:attrName>
                                        </p:attrNameLst>
                                      </p:cBhvr>
                                    </p:animRot>
                                    <p:animRot by="120000">
                                      <p:cBhvr>
                                        <p:cTn id="79" dur="200" fill="hold">
                                          <p:stCondLst>
                                            <p:cond delay="800"/>
                                          </p:stCondLst>
                                        </p:cTn>
                                        <p:tgtEl>
                                          <p:spTgt spid="28"/>
                                        </p:tgtEl>
                                        <p:attrNameLst>
                                          <p:attrName>r</p:attrName>
                                        </p:attrNameLst>
                                      </p:cBhvr>
                                    </p:animRot>
                                  </p:childTnLst>
                                </p:cTn>
                              </p:par>
                              <p:par>
                                <p:cTn id="80" presetID="32" presetClass="emph" presetSubtype="0" repeatCount="indefinite" fill="hold" nodeType="withEffect">
                                  <p:stCondLst>
                                    <p:cond delay="0"/>
                                  </p:stCondLst>
                                  <p:endCondLst>
                                    <p:cond evt="onNext" delay="0">
                                      <p:tgtEl>
                                        <p:sldTgt/>
                                      </p:tgtEl>
                                    </p:cond>
                                  </p:endCondLst>
                                  <p:childTnLst>
                                    <p:animRot by="120000">
                                      <p:cBhvr>
                                        <p:cTn id="81" dur="100" fill="hold">
                                          <p:stCondLst>
                                            <p:cond delay="0"/>
                                          </p:stCondLst>
                                        </p:cTn>
                                        <p:tgtEl>
                                          <p:spTgt spid="21"/>
                                        </p:tgtEl>
                                        <p:attrNameLst>
                                          <p:attrName>r</p:attrName>
                                        </p:attrNameLst>
                                      </p:cBhvr>
                                    </p:animRot>
                                    <p:animRot by="-240000">
                                      <p:cBhvr>
                                        <p:cTn id="82" dur="200" fill="hold">
                                          <p:stCondLst>
                                            <p:cond delay="200"/>
                                          </p:stCondLst>
                                        </p:cTn>
                                        <p:tgtEl>
                                          <p:spTgt spid="21"/>
                                        </p:tgtEl>
                                        <p:attrNameLst>
                                          <p:attrName>r</p:attrName>
                                        </p:attrNameLst>
                                      </p:cBhvr>
                                    </p:animRot>
                                    <p:animRot by="240000">
                                      <p:cBhvr>
                                        <p:cTn id="83" dur="200" fill="hold">
                                          <p:stCondLst>
                                            <p:cond delay="400"/>
                                          </p:stCondLst>
                                        </p:cTn>
                                        <p:tgtEl>
                                          <p:spTgt spid="21"/>
                                        </p:tgtEl>
                                        <p:attrNameLst>
                                          <p:attrName>r</p:attrName>
                                        </p:attrNameLst>
                                      </p:cBhvr>
                                    </p:animRot>
                                    <p:animRot by="-240000">
                                      <p:cBhvr>
                                        <p:cTn id="84" dur="200" fill="hold">
                                          <p:stCondLst>
                                            <p:cond delay="600"/>
                                          </p:stCondLst>
                                        </p:cTn>
                                        <p:tgtEl>
                                          <p:spTgt spid="21"/>
                                        </p:tgtEl>
                                        <p:attrNameLst>
                                          <p:attrName>r</p:attrName>
                                        </p:attrNameLst>
                                      </p:cBhvr>
                                    </p:animRot>
                                    <p:animRot by="120000">
                                      <p:cBhvr>
                                        <p:cTn id="85" dur="200" fill="hold">
                                          <p:stCondLst>
                                            <p:cond delay="800"/>
                                          </p:stCondLst>
                                        </p:cTn>
                                        <p:tgtEl>
                                          <p:spTgt spid="21"/>
                                        </p:tgtEl>
                                        <p:attrNameLst>
                                          <p:attrName>r</p:attrName>
                                        </p:attrNameLst>
                                      </p:cBhvr>
                                    </p:animRot>
                                  </p:childTnLst>
                                </p:cTn>
                              </p:par>
                              <p:par>
                                <p:cTn id="86" presetID="32" presetClass="emph" presetSubtype="0" repeatCount="indefinite" fill="hold" nodeType="withEffect">
                                  <p:stCondLst>
                                    <p:cond delay="0"/>
                                  </p:stCondLst>
                                  <p:endCondLst>
                                    <p:cond evt="onNext" delay="0">
                                      <p:tgtEl>
                                        <p:sldTgt/>
                                      </p:tgtEl>
                                    </p:cond>
                                  </p:endCondLst>
                                  <p:childTnLst>
                                    <p:animRot by="120000">
                                      <p:cBhvr>
                                        <p:cTn id="87" dur="100" fill="hold">
                                          <p:stCondLst>
                                            <p:cond delay="0"/>
                                          </p:stCondLst>
                                        </p:cTn>
                                        <p:tgtEl>
                                          <p:spTgt spid="23"/>
                                        </p:tgtEl>
                                        <p:attrNameLst>
                                          <p:attrName>r</p:attrName>
                                        </p:attrNameLst>
                                      </p:cBhvr>
                                    </p:animRot>
                                    <p:animRot by="-240000">
                                      <p:cBhvr>
                                        <p:cTn id="88" dur="200" fill="hold">
                                          <p:stCondLst>
                                            <p:cond delay="200"/>
                                          </p:stCondLst>
                                        </p:cTn>
                                        <p:tgtEl>
                                          <p:spTgt spid="23"/>
                                        </p:tgtEl>
                                        <p:attrNameLst>
                                          <p:attrName>r</p:attrName>
                                        </p:attrNameLst>
                                      </p:cBhvr>
                                    </p:animRot>
                                    <p:animRot by="240000">
                                      <p:cBhvr>
                                        <p:cTn id="89" dur="200" fill="hold">
                                          <p:stCondLst>
                                            <p:cond delay="400"/>
                                          </p:stCondLst>
                                        </p:cTn>
                                        <p:tgtEl>
                                          <p:spTgt spid="23"/>
                                        </p:tgtEl>
                                        <p:attrNameLst>
                                          <p:attrName>r</p:attrName>
                                        </p:attrNameLst>
                                      </p:cBhvr>
                                    </p:animRot>
                                    <p:animRot by="-240000">
                                      <p:cBhvr>
                                        <p:cTn id="90" dur="200" fill="hold">
                                          <p:stCondLst>
                                            <p:cond delay="600"/>
                                          </p:stCondLst>
                                        </p:cTn>
                                        <p:tgtEl>
                                          <p:spTgt spid="23"/>
                                        </p:tgtEl>
                                        <p:attrNameLst>
                                          <p:attrName>r</p:attrName>
                                        </p:attrNameLst>
                                      </p:cBhvr>
                                    </p:animRot>
                                    <p:animRot by="120000">
                                      <p:cBhvr>
                                        <p:cTn id="91" dur="200" fill="hold">
                                          <p:stCondLst>
                                            <p:cond delay="800"/>
                                          </p:stCondLst>
                                        </p:cTn>
                                        <p:tgtEl>
                                          <p:spTgt spid="23"/>
                                        </p:tgtEl>
                                        <p:attrNameLst>
                                          <p:attrName>r</p:attrName>
                                        </p:attrNameLst>
                                      </p:cBhvr>
                                    </p:animRot>
                                  </p:childTnLst>
                                </p:cTn>
                              </p:par>
                              <p:par>
                                <p:cTn id="92" presetID="32" presetClass="emph" presetSubtype="0" repeatCount="indefinite" fill="hold" nodeType="withEffect">
                                  <p:stCondLst>
                                    <p:cond delay="0"/>
                                  </p:stCondLst>
                                  <p:endCondLst>
                                    <p:cond evt="onNext" delay="0">
                                      <p:tgtEl>
                                        <p:sldTgt/>
                                      </p:tgtEl>
                                    </p:cond>
                                  </p:endCondLst>
                                  <p:childTnLst>
                                    <p:animRot by="120000">
                                      <p:cBhvr>
                                        <p:cTn id="93" dur="100" fill="hold">
                                          <p:stCondLst>
                                            <p:cond delay="0"/>
                                          </p:stCondLst>
                                        </p:cTn>
                                        <p:tgtEl>
                                          <p:spTgt spid="24"/>
                                        </p:tgtEl>
                                        <p:attrNameLst>
                                          <p:attrName>r</p:attrName>
                                        </p:attrNameLst>
                                      </p:cBhvr>
                                    </p:animRot>
                                    <p:animRot by="-240000">
                                      <p:cBhvr>
                                        <p:cTn id="94" dur="200" fill="hold">
                                          <p:stCondLst>
                                            <p:cond delay="200"/>
                                          </p:stCondLst>
                                        </p:cTn>
                                        <p:tgtEl>
                                          <p:spTgt spid="24"/>
                                        </p:tgtEl>
                                        <p:attrNameLst>
                                          <p:attrName>r</p:attrName>
                                        </p:attrNameLst>
                                      </p:cBhvr>
                                    </p:animRot>
                                    <p:animRot by="240000">
                                      <p:cBhvr>
                                        <p:cTn id="95" dur="200" fill="hold">
                                          <p:stCondLst>
                                            <p:cond delay="400"/>
                                          </p:stCondLst>
                                        </p:cTn>
                                        <p:tgtEl>
                                          <p:spTgt spid="24"/>
                                        </p:tgtEl>
                                        <p:attrNameLst>
                                          <p:attrName>r</p:attrName>
                                        </p:attrNameLst>
                                      </p:cBhvr>
                                    </p:animRot>
                                    <p:animRot by="-240000">
                                      <p:cBhvr>
                                        <p:cTn id="96" dur="200" fill="hold">
                                          <p:stCondLst>
                                            <p:cond delay="600"/>
                                          </p:stCondLst>
                                        </p:cTn>
                                        <p:tgtEl>
                                          <p:spTgt spid="24"/>
                                        </p:tgtEl>
                                        <p:attrNameLst>
                                          <p:attrName>r</p:attrName>
                                        </p:attrNameLst>
                                      </p:cBhvr>
                                    </p:animRot>
                                    <p:animRot by="120000">
                                      <p:cBhvr>
                                        <p:cTn id="97" dur="200" fill="hold">
                                          <p:stCondLst>
                                            <p:cond delay="800"/>
                                          </p:stCondLst>
                                        </p:cTn>
                                        <p:tgtEl>
                                          <p:spTgt spid="24"/>
                                        </p:tgtEl>
                                        <p:attrNameLst>
                                          <p:attrName>r</p:attrName>
                                        </p:attrNameLst>
                                      </p:cBhvr>
                                    </p:animRot>
                                  </p:childTnLst>
                                </p:cTn>
                              </p:par>
                              <p:par>
                                <p:cTn id="98" presetID="32" presetClass="emph" presetSubtype="0" repeatCount="indefinite" fill="hold" nodeType="withEffect">
                                  <p:stCondLst>
                                    <p:cond delay="0"/>
                                  </p:stCondLst>
                                  <p:endCondLst>
                                    <p:cond evt="onNext" delay="0">
                                      <p:tgtEl>
                                        <p:sldTgt/>
                                      </p:tgtEl>
                                    </p:cond>
                                  </p:endCondLst>
                                  <p:childTnLst>
                                    <p:animRot by="120000">
                                      <p:cBhvr>
                                        <p:cTn id="99" dur="100" fill="hold">
                                          <p:stCondLst>
                                            <p:cond delay="0"/>
                                          </p:stCondLst>
                                        </p:cTn>
                                        <p:tgtEl>
                                          <p:spTgt spid="22"/>
                                        </p:tgtEl>
                                        <p:attrNameLst>
                                          <p:attrName>r</p:attrName>
                                        </p:attrNameLst>
                                      </p:cBhvr>
                                    </p:animRot>
                                    <p:animRot by="-240000">
                                      <p:cBhvr>
                                        <p:cTn id="100" dur="200" fill="hold">
                                          <p:stCondLst>
                                            <p:cond delay="200"/>
                                          </p:stCondLst>
                                        </p:cTn>
                                        <p:tgtEl>
                                          <p:spTgt spid="22"/>
                                        </p:tgtEl>
                                        <p:attrNameLst>
                                          <p:attrName>r</p:attrName>
                                        </p:attrNameLst>
                                      </p:cBhvr>
                                    </p:animRot>
                                    <p:animRot by="240000">
                                      <p:cBhvr>
                                        <p:cTn id="101" dur="200" fill="hold">
                                          <p:stCondLst>
                                            <p:cond delay="400"/>
                                          </p:stCondLst>
                                        </p:cTn>
                                        <p:tgtEl>
                                          <p:spTgt spid="22"/>
                                        </p:tgtEl>
                                        <p:attrNameLst>
                                          <p:attrName>r</p:attrName>
                                        </p:attrNameLst>
                                      </p:cBhvr>
                                    </p:animRot>
                                    <p:animRot by="-240000">
                                      <p:cBhvr>
                                        <p:cTn id="102" dur="200" fill="hold">
                                          <p:stCondLst>
                                            <p:cond delay="600"/>
                                          </p:stCondLst>
                                        </p:cTn>
                                        <p:tgtEl>
                                          <p:spTgt spid="22"/>
                                        </p:tgtEl>
                                        <p:attrNameLst>
                                          <p:attrName>r</p:attrName>
                                        </p:attrNameLst>
                                      </p:cBhvr>
                                    </p:animRot>
                                    <p:animRot by="120000">
                                      <p:cBhvr>
                                        <p:cTn id="10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A97CB35-6811-E347-AD61-2C31E11C7CAB}"/>
              </a:ext>
            </a:extLst>
          </p:cNvPr>
          <p:cNvSpPr txBox="1"/>
          <p:nvPr/>
        </p:nvSpPr>
        <p:spPr>
          <a:xfrm>
            <a:off x="1350143" y="1211213"/>
            <a:ext cx="10494853" cy="5475410"/>
          </a:xfrm>
          <a:prstGeom prst="rect">
            <a:avLst/>
          </a:prstGeom>
          <a:solidFill>
            <a:schemeClr val="bg1">
              <a:alpha val="89565"/>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1</a:t>
            </a:r>
            <a:r>
              <a:rPr kumimoji="0" lang="en-US" sz="48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Hôm nay các em học bài đọc nào?</a:t>
            </a: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4800" b="1">
              <a:solidFill>
                <a:prstClr val="black"/>
              </a:solidFill>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x-none" sz="4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6" name="TextBox 5"/>
          <p:cNvSpPr txBox="1"/>
          <p:nvPr/>
        </p:nvSpPr>
        <p:spPr>
          <a:xfrm>
            <a:off x="2630574" y="4243337"/>
            <a:ext cx="87783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UTM Avo" panose="02040603050506020204" pitchFamily="18" charset="0"/>
                <a:ea typeface="+mn-ea"/>
                <a:cs typeface="+mn-cs"/>
              </a:rPr>
              <a:t>Chuyện</a:t>
            </a:r>
            <a:r>
              <a:rPr kumimoji="0" lang="en-US" sz="4800" b="0" i="0" u="none" strike="noStrike" kern="1200" cap="none" spc="0" normalizeH="0" noProof="0">
                <a:ln>
                  <a:noFill/>
                </a:ln>
                <a:solidFill>
                  <a:srgbClr val="FF0000"/>
                </a:solidFill>
                <a:effectLst/>
                <a:uLnTx/>
                <a:uFillTx/>
                <a:latin typeface="UTM Avo" panose="02040603050506020204" pitchFamily="18" charset="0"/>
                <a:ea typeface="+mn-ea"/>
                <a:cs typeface="+mn-cs"/>
              </a:rPr>
              <a:t> hoa, chuyện quả</a:t>
            </a:r>
            <a:endParaRPr kumimoji="0" lang="en-US" sz="48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99329" y="1816511"/>
            <a:ext cx="2886146" cy="5665257"/>
          </a:xfrm>
          <a:prstGeom prst="rect">
            <a:avLst/>
          </a:prstGeom>
        </p:spPr>
      </p:pic>
      <p:pic>
        <p:nvPicPr>
          <p:cNvPr id="8"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207.8333"/>
                </p14:media>
              </p:ext>
            </p:extLst>
          </p:nvPr>
        </p:nvPicPr>
        <p:blipFill>
          <a:blip r:embed="rId7"/>
          <a:stretch>
            <a:fillRect/>
          </a:stretch>
        </p:blipFill>
        <p:spPr>
          <a:xfrm>
            <a:off x="943744" y="7278568"/>
            <a:ext cx="406400" cy="406400"/>
          </a:xfrm>
          <a:prstGeom prst="rect">
            <a:avLst/>
          </a:prstGeom>
        </p:spPr>
      </p:pic>
    </p:spTree>
    <p:extLst>
      <p:ext uri="{BB962C8B-B14F-4D97-AF65-F5344CB8AC3E}">
        <p14:creationId xmlns:p14="http://schemas.microsoft.com/office/powerpoint/2010/main" val="1875372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8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1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Curved Down Ribbon 2"/>
          <p:cNvSpPr/>
          <p:nvPr/>
        </p:nvSpPr>
        <p:spPr>
          <a:xfrm>
            <a:off x="2067339" y="0"/>
            <a:ext cx="7474226" cy="1490870"/>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HÁI QUẢ</a:t>
            </a: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13" b="100000" l="16778" r="89667"/>
                    </a14:imgEffect>
                  </a14:imgLayer>
                </a14:imgProps>
              </a:ext>
              <a:ext uri="{28A0092B-C50C-407E-A947-70E740481C1C}">
                <a14:useLocalDpi xmlns:a14="http://schemas.microsoft.com/office/drawing/2010/main" val="0"/>
              </a:ext>
            </a:extLst>
          </a:blip>
          <a:srcRect l="16296" t="871" r="16507" b="2174"/>
          <a:stretch/>
        </p:blipFill>
        <p:spPr>
          <a:xfrm>
            <a:off x="1508396" y="1978170"/>
            <a:ext cx="2670314" cy="3339140"/>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4063" l="12344" r="90000"/>
                    </a14:imgEffect>
                  </a14:imgLayer>
                </a14:imgProps>
              </a:ext>
              <a:ext uri="{28A0092B-C50C-407E-A947-70E740481C1C}">
                <a14:useLocalDpi xmlns:a14="http://schemas.microsoft.com/office/drawing/2010/main" val="0"/>
              </a:ext>
            </a:extLst>
          </a:blip>
          <a:stretch>
            <a:fillRect/>
          </a:stretch>
        </p:blipFill>
        <p:spPr>
          <a:xfrm>
            <a:off x="3399744" y="1865402"/>
            <a:ext cx="3710608" cy="3710608"/>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0" b="98818" l="0" r="99889"/>
                    </a14:imgEffect>
                  </a14:imgLayer>
                </a14:imgProps>
              </a:ext>
              <a:ext uri="{28A0092B-C50C-407E-A947-70E740481C1C}">
                <a14:useLocalDpi xmlns:a14="http://schemas.microsoft.com/office/drawing/2010/main" val="0"/>
              </a:ext>
            </a:extLst>
          </a:blip>
          <a:stretch>
            <a:fillRect/>
          </a:stretch>
        </p:blipFill>
        <p:spPr>
          <a:xfrm>
            <a:off x="6585491" y="2048880"/>
            <a:ext cx="2713383" cy="3316356"/>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845825" y="2135783"/>
            <a:ext cx="3634408" cy="3375844"/>
          </a:xfrm>
          <a:prstGeom prst="rect">
            <a:avLst/>
          </a:prstGeom>
        </p:spPr>
      </p:pic>
      <p:pic>
        <p:nvPicPr>
          <p:cNvPr id="13" name="Picture 12">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779" y="5366939"/>
            <a:ext cx="1334191" cy="1543365"/>
          </a:xfrm>
          <a:prstGeom prst="rect">
            <a:avLst/>
          </a:prstGeom>
        </p:spPr>
      </p:pic>
      <p:pic>
        <p:nvPicPr>
          <p:cNvPr id="15" name="Picture 14">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3935" y="5354585"/>
            <a:ext cx="1334191" cy="1543365"/>
          </a:xfrm>
          <a:prstGeom prst="rect">
            <a:avLst/>
          </a:prstGeom>
        </p:spPr>
      </p:pic>
      <p:pic>
        <p:nvPicPr>
          <p:cNvPr id="16" name="Picture 15">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4733935" y="6319424"/>
            <a:ext cx="1334191" cy="580485"/>
          </a:xfrm>
          <a:prstGeom prst="rect">
            <a:avLst/>
          </a:prstGeom>
        </p:spPr>
      </p:pic>
      <p:pic>
        <p:nvPicPr>
          <p:cNvPr id="8" name="Picture 7"/>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025627" y="3062994"/>
            <a:ext cx="468919" cy="604384"/>
          </a:xfrm>
          <a:prstGeom prst="rect">
            <a:avLst/>
          </a:prstGeom>
        </p:spPr>
      </p:pic>
      <p:pic>
        <p:nvPicPr>
          <p:cNvPr id="17" name="Picture 16">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809" y="5358254"/>
            <a:ext cx="1334191" cy="1543365"/>
          </a:xfrm>
          <a:prstGeom prst="rect">
            <a:avLst/>
          </a:prstGeom>
        </p:spPr>
      </p:pic>
      <p:pic>
        <p:nvPicPr>
          <p:cNvPr id="18" name="Picture 17">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331809" y="6323093"/>
            <a:ext cx="1334191" cy="580485"/>
          </a:xfrm>
          <a:prstGeom prst="rect">
            <a:avLst/>
          </a:prstGeom>
        </p:spPr>
      </p:pic>
      <p:pic>
        <p:nvPicPr>
          <p:cNvPr id="19" name="Picture 18">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6563" y="5331723"/>
            <a:ext cx="1334191" cy="1543365"/>
          </a:xfrm>
          <a:prstGeom prst="rect">
            <a:avLst/>
          </a:prstGeom>
        </p:spPr>
      </p:pic>
      <p:pic>
        <p:nvPicPr>
          <p:cNvPr id="14" name="Picture 13">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2311779" y="6331778"/>
            <a:ext cx="1334191" cy="580485"/>
          </a:xfrm>
          <a:prstGeom prst="rect">
            <a:avLst/>
          </a:prstGeom>
        </p:spPr>
      </p:pic>
      <p:pic>
        <p:nvPicPr>
          <p:cNvPr id="20" name="Picture 19">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9996563" y="6296562"/>
            <a:ext cx="1334191" cy="580485"/>
          </a:xfrm>
          <a:prstGeom prst="rect">
            <a:avLst/>
          </a:prstGeo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509929" y="2214492"/>
            <a:ext cx="468919" cy="604384"/>
          </a:xfrm>
          <a:prstGeom prst="rect">
            <a:avLst/>
          </a:prstGeom>
        </p:spPr>
      </p:pic>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20395" y="2837229"/>
            <a:ext cx="468919" cy="604384"/>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3496315" y="2925851"/>
            <a:ext cx="468919" cy="604384"/>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9543012" y="2694823"/>
            <a:ext cx="747990" cy="731369"/>
          </a:xfrm>
          <a:prstGeom prst="rect">
            <a:avLst/>
          </a:prstGeom>
        </p:spPr>
      </p:pic>
      <p:pic>
        <p:nvPicPr>
          <p:cNvPr id="22" name="Picture 21"/>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215186" y="3082222"/>
            <a:ext cx="747990" cy="731369"/>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457583" y="2405603"/>
            <a:ext cx="747990" cy="731369"/>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1170635" y="2897422"/>
            <a:ext cx="747990" cy="731369"/>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063405" y="3191056"/>
            <a:ext cx="451504" cy="585102"/>
          </a:xfrm>
          <a:prstGeom prst="rect">
            <a:avLst/>
          </a:prstGeom>
        </p:spPr>
      </p:pic>
      <p:pic>
        <p:nvPicPr>
          <p:cNvPr id="26" name="Picture 25"/>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532272" y="2558343"/>
            <a:ext cx="451504" cy="585102"/>
          </a:xfrm>
          <a:prstGeom prst="rect">
            <a:avLst/>
          </a:prstGeom>
        </p:spPr>
      </p:pic>
      <p:pic>
        <p:nvPicPr>
          <p:cNvPr id="27" name="Picture 26"/>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003390" y="2955766"/>
            <a:ext cx="451504" cy="585102"/>
          </a:xfrm>
          <a:prstGeom prst="rect">
            <a:avLst/>
          </a:prstGeom>
        </p:spPr>
      </p:pic>
      <p:pic>
        <p:nvPicPr>
          <p:cNvPr id="28" name="Picture 27"/>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597830" y="3309928"/>
            <a:ext cx="451504" cy="585102"/>
          </a:xfrm>
          <a:prstGeom prst="rect">
            <a:avLst/>
          </a:prstGeom>
        </p:spPr>
      </p:pic>
      <p:pic>
        <p:nvPicPr>
          <p:cNvPr id="29" name="Picture 28"/>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225708" y="3146555"/>
            <a:ext cx="804231" cy="804231"/>
          </a:xfrm>
          <a:prstGeom prst="rect">
            <a:avLst/>
          </a:prstGeom>
        </p:spPr>
      </p:pic>
      <p:pic>
        <p:nvPicPr>
          <p:cNvPr id="30" name="Picture 29"/>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627399" y="2465884"/>
            <a:ext cx="804231" cy="804231"/>
          </a:xfrm>
          <a:prstGeom prst="rect">
            <a:avLst/>
          </a:prstGeom>
        </p:spPr>
      </p:pic>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067970" y="3169918"/>
            <a:ext cx="804231" cy="804231"/>
          </a:xfrm>
          <a:prstGeom prst="rect">
            <a:avLst/>
          </a:prstGeom>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66129" y="1611794"/>
            <a:ext cx="2886146" cy="5665257"/>
          </a:xfrm>
          <a:prstGeom prst="rect">
            <a:avLst/>
          </a:prstGeom>
        </p:spPr>
      </p:pic>
      <p:pic>
        <p:nvPicPr>
          <p:cNvPr id="32" name="Picture 31"/>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532170" y="2732915"/>
            <a:ext cx="804231" cy="804231"/>
          </a:xfrm>
          <a:prstGeom prst="rect">
            <a:avLst/>
          </a:prstGeom>
        </p:spPr>
      </p:pic>
      <p:pic>
        <p:nvPicPr>
          <p:cNvPr id="34"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325" end="1383.8333"/>
                </p14:media>
              </p:ext>
            </p:extLst>
          </p:nvPr>
        </p:nvPicPr>
        <p:blipFill>
          <a:blip r:embed="rId26"/>
          <a:stretch>
            <a:fillRect/>
          </a:stretch>
        </p:blipFill>
        <p:spPr>
          <a:xfrm>
            <a:off x="943744" y="7278568"/>
            <a:ext cx="406400" cy="406400"/>
          </a:xfrm>
          <a:prstGeom prst="rect">
            <a:avLst/>
          </a:prstGeom>
        </p:spPr>
      </p:pic>
    </p:spTree>
    <p:extLst>
      <p:ext uri="{BB962C8B-B14F-4D97-AF65-F5344CB8AC3E}">
        <p14:creationId xmlns:p14="http://schemas.microsoft.com/office/powerpoint/2010/main" val="167996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1.85185E-6 L -0.03294 0.41505 " pathEditMode="relative" rAng="0" ptsTypes="AA">
                                      <p:cBhvr>
                                        <p:cTn id="6" dur="2250" fill="hold"/>
                                        <p:tgtEl>
                                          <p:spTgt spid="12"/>
                                        </p:tgtEl>
                                        <p:attrNameLst>
                                          <p:attrName>ppt_x</p:attrName>
                                          <p:attrName>ppt_y</p:attrName>
                                        </p:attrNameLst>
                                      </p:cBhvr>
                                      <p:rCtr x="-1654" y="20741"/>
                                    </p:animMotion>
                                  </p:childTnLst>
                                </p:cTn>
                              </p:par>
                              <p:par>
                                <p:cTn id="7" presetID="42" presetClass="path" presetSubtype="0" accel="50000" decel="50000" fill="hold" nodeType="withEffect">
                                  <p:stCondLst>
                                    <p:cond delay="0"/>
                                  </p:stCondLst>
                                  <p:childTnLst>
                                    <p:animMotion origin="layout" path="M 2.29167E-6 1.11111E-6 L 0.00924 0.44305 " pathEditMode="relative" rAng="0" ptsTypes="AA">
                                      <p:cBhvr>
                                        <p:cTn id="8" dur="2250" fill="hold"/>
                                        <p:tgtEl>
                                          <p:spTgt spid="11"/>
                                        </p:tgtEl>
                                        <p:attrNameLst>
                                          <p:attrName>ppt_x</p:attrName>
                                          <p:attrName>ppt_y</p:attrName>
                                        </p:attrNameLst>
                                      </p:cBhvr>
                                      <p:rCtr x="456" y="22153"/>
                                    </p:animMotion>
                                  </p:childTnLst>
                                </p:cTn>
                              </p:par>
                              <p:par>
                                <p:cTn id="9" presetID="42" presetClass="path" presetSubtype="0" accel="50000" decel="50000" fill="hold" nodeType="withEffect">
                                  <p:stCondLst>
                                    <p:cond delay="0"/>
                                  </p:stCondLst>
                                  <p:childTnLst>
                                    <p:animMotion origin="layout" path="M 2.77556E-17 1.85185E-6 L 0.00807 0.50324 " pathEditMode="relative" rAng="0" ptsTypes="AA">
                                      <p:cBhvr>
                                        <p:cTn id="10" dur="2250" fill="hold"/>
                                        <p:tgtEl>
                                          <p:spTgt spid="9"/>
                                        </p:tgtEl>
                                        <p:attrNameLst>
                                          <p:attrName>ppt_x</p:attrName>
                                          <p:attrName>ppt_y</p:attrName>
                                        </p:attrNameLst>
                                      </p:cBhvr>
                                      <p:rCtr x="404" y="25162"/>
                                    </p:animMotion>
                                  </p:childTnLst>
                                </p:cTn>
                              </p:par>
                              <p:par>
                                <p:cTn id="11" presetID="42" presetClass="path" presetSubtype="0" accel="50000" decel="50000" fill="hold" nodeType="withEffect">
                                  <p:stCondLst>
                                    <p:cond delay="0"/>
                                  </p:stCondLst>
                                  <p:childTnLst>
                                    <p:animMotion origin="layout" path="M 3.54167E-6 0.00417 L 0.03476 0.42477 " pathEditMode="relative" rAng="0" ptsTypes="AA">
                                      <p:cBhvr>
                                        <p:cTn id="12" dur="2250" fill="hold"/>
                                        <p:tgtEl>
                                          <p:spTgt spid="8"/>
                                        </p:tgtEl>
                                        <p:attrNameLst>
                                          <p:attrName>ppt_x</p:attrName>
                                          <p:attrName>ppt_y</p:attrName>
                                        </p:attrNameLst>
                                      </p:cBhvr>
                                      <p:rCtr x="1732" y="21019"/>
                                    </p:animMotion>
                                  </p:childTnLst>
                                </p:cTn>
                              </p:par>
                              <p:par>
                                <p:cTn id="13" presetID="1" presetClass="mediacall" presetSubtype="0" fill="hold" nodeType="withEffect">
                                  <p:stCondLst>
                                    <p:cond delay="0"/>
                                  </p:stCondLst>
                                  <p:childTnLst>
                                    <p:cmd type="call" cmd="playFrom(0.0)">
                                      <p:cBhvr>
                                        <p:cTn id="14" dur="537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918">
                <p:cTn id="15" fill="hold" display="0">
                  <p:stCondLst>
                    <p:cond delay="indefinite"/>
                  </p:stCondLst>
                  <p:endCondLst>
                    <p:cond evt="onStopAudio" delay="0">
                      <p:tgtEl>
                        <p:sldTgt/>
                      </p:tgtEl>
                    </p:cond>
                  </p:endCondLst>
                </p:cTn>
                <p:tgtEl>
                  <p:spTgt spid="3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TextBox 2">
            <a:extLst>
              <a:ext uri="{FF2B5EF4-FFF2-40B4-BE49-F238E27FC236}">
                <a16:creationId xmlns:a16="http://schemas.microsoft.com/office/drawing/2014/main" id="{5A97CB35-6811-E347-AD61-2C31E11C7CAB}"/>
              </a:ext>
            </a:extLst>
          </p:cNvPr>
          <p:cNvSpPr txBox="1"/>
          <p:nvPr/>
        </p:nvSpPr>
        <p:spPr>
          <a:xfrm>
            <a:off x="943744" y="270249"/>
            <a:ext cx="10467833" cy="2084160"/>
          </a:xfrm>
          <a:prstGeom prst="rect">
            <a:avLst/>
          </a:prstGeom>
          <a:solidFill>
            <a:schemeClr val="bg1">
              <a:alpha val="89565"/>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2</a:t>
            </a:r>
            <a:r>
              <a:rPr kumimoji="0" lang="en-US" sz="48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lang="en-US" sz="4400" b="1">
                <a:solidFill>
                  <a:prstClr val="black"/>
                </a:solidFill>
                <a:latin typeface="UTM Avo" panose="02040603050506020204" pitchFamily="18" charset="0"/>
              </a:rPr>
              <a:t>B</a:t>
            </a:r>
            <a:r>
              <a:rPr kumimoji="0" lang="en-US" sz="44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ài đọc chia làm mấy đoạn?</a:t>
            </a:r>
            <a:endPar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99329" y="1816511"/>
            <a:ext cx="2886146" cy="5665257"/>
          </a:xfrm>
          <a:prstGeom prst="rect">
            <a:avLst/>
          </a:prstGeom>
        </p:spPr>
      </p:pic>
      <p:pic>
        <p:nvPicPr>
          <p:cNvPr id="5"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207.8333"/>
                </p14:media>
              </p:ext>
            </p:extLst>
          </p:nvPr>
        </p:nvPicPr>
        <p:blipFill>
          <a:blip r:embed="rId7"/>
          <a:stretch>
            <a:fillRect/>
          </a:stretch>
        </p:blipFill>
        <p:spPr>
          <a:xfrm>
            <a:off x="943744" y="7278568"/>
            <a:ext cx="406400" cy="406400"/>
          </a:xfrm>
          <a:prstGeom prst="rect">
            <a:avLst/>
          </a:prstGeom>
        </p:spPr>
      </p:pic>
      <p:sp>
        <p:nvSpPr>
          <p:cNvPr id="6" name="TextBox 5"/>
          <p:cNvSpPr txBox="1"/>
          <p:nvPr/>
        </p:nvSpPr>
        <p:spPr>
          <a:xfrm>
            <a:off x="2101754" y="3016839"/>
            <a:ext cx="2238233"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4</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5331380" y="3016839"/>
            <a:ext cx="2238233"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2</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8533709" y="3016839"/>
            <a:ext cx="2238233"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prstClr val="black"/>
                </a:solidFill>
                <a:latin typeface="Arial" panose="020B0604020202020204" pitchFamily="34" charset="0"/>
                <a:cs typeface="Arial" panose="020B0604020202020204" pitchFamily="34" charset="0"/>
              </a:rPr>
              <a:t>C. 3</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8533708" y="3016838"/>
            <a:ext cx="2238233" cy="1015663"/>
          </a:xfrm>
          <a:prstGeom prst="rect">
            <a:avLst/>
          </a:prstGeom>
          <a:solidFill>
            <a:srgbClr val="FFFF00"/>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3</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511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8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510">
                <p:cTn id="10"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Curved Down Ribbon 2"/>
          <p:cNvSpPr/>
          <p:nvPr/>
        </p:nvSpPr>
        <p:spPr>
          <a:xfrm>
            <a:off x="2067339" y="0"/>
            <a:ext cx="7474226" cy="1490870"/>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HÁI QUẢ</a:t>
            </a: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13" b="100000" l="16778" r="89667"/>
                    </a14:imgEffect>
                  </a14:imgLayer>
                </a14:imgProps>
              </a:ext>
              <a:ext uri="{28A0092B-C50C-407E-A947-70E740481C1C}">
                <a14:useLocalDpi xmlns:a14="http://schemas.microsoft.com/office/drawing/2010/main" val="0"/>
              </a:ext>
            </a:extLst>
          </a:blip>
          <a:srcRect l="16296" t="871" r="16507" b="2174"/>
          <a:stretch/>
        </p:blipFill>
        <p:spPr>
          <a:xfrm>
            <a:off x="1508396" y="1978170"/>
            <a:ext cx="2670314" cy="3339140"/>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4063" l="12344" r="90000"/>
                    </a14:imgEffect>
                  </a14:imgLayer>
                </a14:imgProps>
              </a:ext>
              <a:ext uri="{28A0092B-C50C-407E-A947-70E740481C1C}">
                <a14:useLocalDpi xmlns:a14="http://schemas.microsoft.com/office/drawing/2010/main" val="0"/>
              </a:ext>
            </a:extLst>
          </a:blip>
          <a:stretch>
            <a:fillRect/>
          </a:stretch>
        </p:blipFill>
        <p:spPr>
          <a:xfrm>
            <a:off x="3399744" y="1865402"/>
            <a:ext cx="3710608" cy="3710608"/>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0" b="98818" l="0" r="99889"/>
                    </a14:imgEffect>
                  </a14:imgLayer>
                </a14:imgProps>
              </a:ext>
              <a:ext uri="{28A0092B-C50C-407E-A947-70E740481C1C}">
                <a14:useLocalDpi xmlns:a14="http://schemas.microsoft.com/office/drawing/2010/main" val="0"/>
              </a:ext>
            </a:extLst>
          </a:blip>
          <a:stretch>
            <a:fillRect/>
          </a:stretch>
        </p:blipFill>
        <p:spPr>
          <a:xfrm>
            <a:off x="6585491" y="2048880"/>
            <a:ext cx="2713383" cy="3316356"/>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845825" y="2135783"/>
            <a:ext cx="3634408" cy="3375844"/>
          </a:xfrm>
          <a:prstGeom prst="rect">
            <a:avLst/>
          </a:prstGeom>
        </p:spPr>
      </p:pic>
      <p:pic>
        <p:nvPicPr>
          <p:cNvPr id="13" name="Picture 12">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779" y="5366939"/>
            <a:ext cx="1334191" cy="1543365"/>
          </a:xfrm>
          <a:prstGeom prst="rect">
            <a:avLst/>
          </a:prstGeom>
        </p:spPr>
      </p:pic>
      <p:pic>
        <p:nvPicPr>
          <p:cNvPr id="15" name="Picture 14">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3935" y="5354585"/>
            <a:ext cx="1334191" cy="1543365"/>
          </a:xfrm>
          <a:prstGeom prst="rect">
            <a:avLst/>
          </a:prstGeom>
        </p:spPr>
      </p:pic>
      <p:pic>
        <p:nvPicPr>
          <p:cNvPr id="16" name="Picture 15">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4733935" y="6319424"/>
            <a:ext cx="1334191" cy="580485"/>
          </a:xfrm>
          <a:prstGeom prst="rect">
            <a:avLst/>
          </a:prstGeom>
        </p:spPr>
      </p:pic>
      <p:pic>
        <p:nvPicPr>
          <p:cNvPr id="8" name="Picture 7"/>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410757" y="5927277"/>
            <a:ext cx="468919" cy="604384"/>
          </a:xfrm>
          <a:prstGeom prst="rect">
            <a:avLst/>
          </a:prstGeom>
        </p:spPr>
      </p:pic>
      <p:pic>
        <p:nvPicPr>
          <p:cNvPr id="17" name="Picture 16">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809" y="5358254"/>
            <a:ext cx="1334191" cy="1543365"/>
          </a:xfrm>
          <a:prstGeom prst="rect">
            <a:avLst/>
          </a:prstGeom>
        </p:spPr>
      </p:pic>
      <p:pic>
        <p:nvPicPr>
          <p:cNvPr id="18" name="Picture 17">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331809" y="6323093"/>
            <a:ext cx="1334191" cy="580485"/>
          </a:xfrm>
          <a:prstGeom prst="rect">
            <a:avLst/>
          </a:prstGeom>
        </p:spPr>
      </p:pic>
      <p:pic>
        <p:nvPicPr>
          <p:cNvPr id="19" name="Picture 18">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6563" y="5331723"/>
            <a:ext cx="1334191" cy="1543365"/>
          </a:xfrm>
          <a:prstGeom prst="rect">
            <a:avLst/>
          </a:prstGeom>
        </p:spPr>
      </p:pic>
      <p:pic>
        <p:nvPicPr>
          <p:cNvPr id="14" name="Picture 13">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2311779" y="6331778"/>
            <a:ext cx="1334191" cy="580485"/>
          </a:xfrm>
          <a:prstGeom prst="rect">
            <a:avLst/>
          </a:prstGeom>
        </p:spPr>
      </p:pic>
      <p:pic>
        <p:nvPicPr>
          <p:cNvPr id="20" name="Picture 19">
            <a:extLst>
              <a:ext uri="{FF2B5EF4-FFF2-40B4-BE49-F238E27FC236}">
                <a16:creationId xmlns:a16="http://schemas.microsoft.com/office/drawing/2014/main" id="{E31995D3-1519-0B41-8878-DC00C945C855}"/>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9996563" y="6296562"/>
            <a:ext cx="1334191" cy="580485"/>
          </a:xfrm>
          <a:prstGeom prst="rect">
            <a:avLst/>
          </a:prstGeo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03426" y="5705315"/>
            <a:ext cx="468919" cy="604384"/>
          </a:xfrm>
          <a:prstGeom prst="rect">
            <a:avLst/>
          </a:prstGeom>
        </p:spPr>
      </p:pic>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57046" y="5934234"/>
            <a:ext cx="468919" cy="604384"/>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3048360" y="5804610"/>
            <a:ext cx="468919" cy="604384"/>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9543012" y="2694823"/>
            <a:ext cx="747990" cy="731369"/>
          </a:xfrm>
          <a:prstGeom prst="rect">
            <a:avLst/>
          </a:prstGeom>
        </p:spPr>
      </p:pic>
      <p:pic>
        <p:nvPicPr>
          <p:cNvPr id="22" name="Picture 21"/>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215186" y="3082222"/>
            <a:ext cx="747990" cy="731369"/>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457583" y="2405603"/>
            <a:ext cx="747990" cy="731369"/>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1170635" y="2897422"/>
            <a:ext cx="747990" cy="731369"/>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063405" y="3191056"/>
            <a:ext cx="451504" cy="585102"/>
          </a:xfrm>
          <a:prstGeom prst="rect">
            <a:avLst/>
          </a:prstGeom>
        </p:spPr>
      </p:pic>
      <p:pic>
        <p:nvPicPr>
          <p:cNvPr id="26" name="Picture 25"/>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532272" y="2558343"/>
            <a:ext cx="451504" cy="585102"/>
          </a:xfrm>
          <a:prstGeom prst="rect">
            <a:avLst/>
          </a:prstGeom>
        </p:spPr>
      </p:pic>
      <p:pic>
        <p:nvPicPr>
          <p:cNvPr id="27" name="Picture 26"/>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003390" y="2955766"/>
            <a:ext cx="451504" cy="585102"/>
          </a:xfrm>
          <a:prstGeom prst="rect">
            <a:avLst/>
          </a:prstGeom>
        </p:spPr>
      </p:pic>
      <p:pic>
        <p:nvPicPr>
          <p:cNvPr id="28" name="Picture 27"/>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597830" y="3309928"/>
            <a:ext cx="451504" cy="585102"/>
          </a:xfrm>
          <a:prstGeom prst="rect">
            <a:avLst/>
          </a:prstGeom>
        </p:spPr>
      </p:pic>
      <p:pic>
        <p:nvPicPr>
          <p:cNvPr id="29" name="Picture 28"/>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225708" y="3146555"/>
            <a:ext cx="804231" cy="804231"/>
          </a:xfrm>
          <a:prstGeom prst="rect">
            <a:avLst/>
          </a:prstGeom>
        </p:spPr>
      </p:pic>
      <p:pic>
        <p:nvPicPr>
          <p:cNvPr id="30" name="Picture 29"/>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627399" y="2465884"/>
            <a:ext cx="804231" cy="804231"/>
          </a:xfrm>
          <a:prstGeom prst="rect">
            <a:avLst/>
          </a:prstGeom>
        </p:spPr>
      </p:pic>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067970" y="3169918"/>
            <a:ext cx="804231" cy="804231"/>
          </a:xfrm>
          <a:prstGeom prst="rect">
            <a:avLst/>
          </a:prstGeom>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66129" y="1611794"/>
            <a:ext cx="2886146" cy="5665257"/>
          </a:xfrm>
          <a:prstGeom prst="rect">
            <a:avLst/>
          </a:prstGeom>
        </p:spPr>
      </p:pic>
      <p:pic>
        <p:nvPicPr>
          <p:cNvPr id="32" name="Picture 31"/>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532170" y="2732915"/>
            <a:ext cx="804231" cy="804231"/>
          </a:xfrm>
          <a:prstGeom prst="rect">
            <a:avLst/>
          </a:prstGeom>
        </p:spPr>
      </p:pic>
      <p:pic>
        <p:nvPicPr>
          <p:cNvPr id="34"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325" end="1383.8333"/>
                </p14:media>
              </p:ext>
            </p:extLst>
          </p:nvPr>
        </p:nvPicPr>
        <p:blipFill>
          <a:blip r:embed="rId26"/>
          <a:stretch>
            <a:fillRect/>
          </a:stretch>
        </p:blipFill>
        <p:spPr>
          <a:xfrm>
            <a:off x="943744" y="7278568"/>
            <a:ext cx="406400" cy="406400"/>
          </a:xfrm>
          <a:prstGeom prst="rect">
            <a:avLst/>
          </a:prstGeom>
        </p:spPr>
      </p:pic>
    </p:spTree>
    <p:extLst>
      <p:ext uri="{BB962C8B-B14F-4D97-AF65-F5344CB8AC3E}">
        <p14:creationId xmlns:p14="http://schemas.microsoft.com/office/powerpoint/2010/main" val="62953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1.11111E-6 L 0.04349 0.38333 " pathEditMode="relative" rAng="0" ptsTypes="AA">
                                      <p:cBhvr>
                                        <p:cTn id="6" dur="2500" fill="hold"/>
                                        <p:tgtEl>
                                          <p:spTgt spid="29"/>
                                        </p:tgtEl>
                                        <p:attrNameLst>
                                          <p:attrName>ppt_x</p:attrName>
                                          <p:attrName>ppt_y</p:attrName>
                                        </p:attrNameLst>
                                      </p:cBhvr>
                                      <p:rCtr x="2174" y="19167"/>
                                    </p:animMotion>
                                  </p:childTnLst>
                                </p:cTn>
                              </p:par>
                              <p:par>
                                <p:cTn id="7" presetID="42" presetClass="path" presetSubtype="0" accel="50000" decel="50000" fill="hold" nodeType="withEffect">
                                  <p:stCondLst>
                                    <p:cond delay="0"/>
                                  </p:stCondLst>
                                  <p:childTnLst>
                                    <p:animMotion origin="layout" path="M 5.55112E-17 4.44444E-6 L 0.0276 0.4956 " pathEditMode="relative" rAng="0" ptsTypes="AA">
                                      <p:cBhvr>
                                        <p:cTn id="8" dur="2500" fill="hold"/>
                                        <p:tgtEl>
                                          <p:spTgt spid="30"/>
                                        </p:tgtEl>
                                        <p:attrNameLst>
                                          <p:attrName>ppt_x</p:attrName>
                                          <p:attrName>ppt_y</p:attrName>
                                        </p:attrNameLst>
                                      </p:cBhvr>
                                      <p:rCtr x="1380" y="24769"/>
                                    </p:animMotion>
                                  </p:childTnLst>
                                </p:cTn>
                              </p:par>
                              <p:par>
                                <p:cTn id="9" presetID="42" presetClass="path" presetSubtype="0" accel="50000" decel="50000" fill="hold" nodeType="withEffect">
                                  <p:stCondLst>
                                    <p:cond delay="0"/>
                                  </p:stCondLst>
                                  <p:childTnLst>
                                    <p:animMotion origin="layout" path="M 1.25E-6 4.07407E-6 L -0.01732 0.4324 " pathEditMode="relative" rAng="0" ptsTypes="AA">
                                      <p:cBhvr>
                                        <p:cTn id="10" dur="2500" fill="hold"/>
                                        <p:tgtEl>
                                          <p:spTgt spid="32"/>
                                        </p:tgtEl>
                                        <p:attrNameLst>
                                          <p:attrName>ppt_x</p:attrName>
                                          <p:attrName>ppt_y</p:attrName>
                                        </p:attrNameLst>
                                      </p:cBhvr>
                                      <p:rCtr x="-872" y="21620"/>
                                    </p:animMotion>
                                  </p:childTnLst>
                                </p:cTn>
                              </p:par>
                              <p:par>
                                <p:cTn id="11" presetID="42" presetClass="path" presetSubtype="0" accel="50000" decel="50000" fill="hold" nodeType="withEffect">
                                  <p:stCondLst>
                                    <p:cond delay="0"/>
                                  </p:stCondLst>
                                  <p:childTnLst>
                                    <p:animMotion origin="layout" path="M 2.29167E-6 -3.33333E-6 L 0.00273 0.34676 " pathEditMode="relative" rAng="0" ptsTypes="AA">
                                      <p:cBhvr>
                                        <p:cTn id="12" dur="2500" fill="hold"/>
                                        <p:tgtEl>
                                          <p:spTgt spid="31"/>
                                        </p:tgtEl>
                                        <p:attrNameLst>
                                          <p:attrName>ppt_x</p:attrName>
                                          <p:attrName>ppt_y</p:attrName>
                                        </p:attrNameLst>
                                      </p:cBhvr>
                                      <p:rCtr x="130" y="17338"/>
                                    </p:animMotion>
                                  </p:childTnLst>
                                </p:cTn>
                              </p:par>
                              <p:par>
                                <p:cTn id="13" presetID="1" presetClass="mediacall" presetSubtype="0" fill="hold" nodeType="withEffect">
                                  <p:stCondLst>
                                    <p:cond delay="0"/>
                                  </p:stCondLst>
                                  <p:childTnLst>
                                    <p:cmd type="call" cmd="playFrom(0.0)">
                                      <p:cBhvr>
                                        <p:cTn id="14" dur="537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673">
                <p:cTn id="15" fill="hold" display="0">
                  <p:stCondLst>
                    <p:cond delay="indefinite"/>
                  </p:stCondLst>
                  <p:endCondLst>
                    <p:cond evt="onStopAudio" delay="0">
                      <p:tgtEl>
                        <p:sldTgt/>
                      </p:tgtEl>
                    </p:cond>
                  </p:endCondLst>
                </p:cTn>
                <p:tgtEl>
                  <p:spTgt spid="3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TextBox 2">
            <a:extLst>
              <a:ext uri="{FF2B5EF4-FFF2-40B4-BE49-F238E27FC236}">
                <a16:creationId xmlns:a16="http://schemas.microsoft.com/office/drawing/2014/main" id="{5A97CB35-6811-E347-AD61-2C31E11C7CAB}"/>
              </a:ext>
            </a:extLst>
          </p:cNvPr>
          <p:cNvSpPr txBox="1"/>
          <p:nvPr/>
        </p:nvSpPr>
        <p:spPr>
          <a:xfrm>
            <a:off x="943744" y="270249"/>
            <a:ext cx="10467833" cy="895758"/>
          </a:xfrm>
          <a:prstGeom prst="rect">
            <a:avLst/>
          </a:prstGeom>
          <a:solidFill>
            <a:schemeClr val="bg1">
              <a:alpha val="89565"/>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3</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Quả bí ngô giống cái gì?</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5F17542D-B388-4D0B-AD49-8FA8832C56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99329" y="1816511"/>
            <a:ext cx="2886146" cy="5665257"/>
          </a:xfrm>
          <a:prstGeom prst="rect">
            <a:avLst/>
          </a:prstGeom>
        </p:spPr>
      </p:pic>
      <p:pic>
        <p:nvPicPr>
          <p:cNvPr id="10" name="Tieng-vo-tay-tra-loi-dung-www_tiengdong_com">
            <a:hlinkClick r:id="" action="ppaction://media"/>
            <a:extLst>
              <a:ext uri="{FF2B5EF4-FFF2-40B4-BE49-F238E27FC236}">
                <a16:creationId xmlns:a16="http://schemas.microsoft.com/office/drawing/2014/main" id="{9963EB30-545F-49D0-901F-87EAE8AE3A2C}"/>
              </a:ext>
            </a:extLst>
          </p:cNvPr>
          <p:cNvPicPr>
            <a:picLocks noChangeAspect="1"/>
          </p:cNvPicPr>
          <p:nvPr>
            <a:audioFile r:link="rId1"/>
            <p:extLst>
              <p:ext uri="{DAA4B4D4-6D71-4841-9C94-3DE7FCFB9230}">
                <p14:media xmlns:p14="http://schemas.microsoft.com/office/powerpoint/2010/main" r:embed="rId2">
                  <p14:trim end="7207.8333"/>
                </p14:media>
              </p:ext>
            </p:extLst>
          </p:nvPr>
        </p:nvPicPr>
        <p:blipFill>
          <a:blip r:embed="rId7"/>
          <a:stretch>
            <a:fillRect/>
          </a:stretch>
        </p:blipFill>
        <p:spPr>
          <a:xfrm>
            <a:off x="943744" y="7278568"/>
            <a:ext cx="406400" cy="406400"/>
          </a:xfrm>
          <a:prstGeom prst="rect">
            <a:avLst/>
          </a:prstGeom>
        </p:spPr>
      </p:pic>
      <p:sp>
        <p:nvSpPr>
          <p:cNvPr id="11" name="TextBox 10">
            <a:extLst>
              <a:ext uri="{FF2B5EF4-FFF2-40B4-BE49-F238E27FC236}">
                <a16:creationId xmlns:a16="http://schemas.microsoft.com/office/drawing/2014/main" id="{646C38A0-EF70-46C5-BA3C-AF4C26960F93}"/>
              </a:ext>
            </a:extLst>
          </p:cNvPr>
          <p:cNvSpPr txBox="1"/>
          <p:nvPr/>
        </p:nvSpPr>
        <p:spPr>
          <a:xfrm>
            <a:off x="3310776" y="1603497"/>
            <a:ext cx="5552933"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mặt</a:t>
            </a:r>
            <a:r>
              <a:rPr kumimoji="0" lang="en-US" sz="6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trời</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0CFDE75F-EEC6-40CB-A0E8-0DB9F486FD26}"/>
              </a:ext>
            </a:extLst>
          </p:cNvPr>
          <p:cNvSpPr txBox="1"/>
          <p:nvPr/>
        </p:nvSpPr>
        <p:spPr>
          <a:xfrm>
            <a:off x="3310776" y="5004556"/>
            <a:ext cx="5401187"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sừng</a:t>
            </a:r>
            <a:r>
              <a:rPr kumimoji="0" lang="en-US" sz="6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bò</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8B0972-580A-4F19-9900-7F943C0ACE3B}"/>
              </a:ext>
            </a:extLst>
          </p:cNvPr>
          <p:cNvSpPr txBox="1"/>
          <p:nvPr/>
        </p:nvSpPr>
        <p:spPr>
          <a:xfrm>
            <a:off x="3462524" y="3135032"/>
            <a:ext cx="5249439" cy="1015663"/>
          </a:xfrm>
          <a:prstGeom prst="rect">
            <a:avLst/>
          </a:prstGeom>
          <a:solidFill>
            <a:schemeClr val="bg1"/>
          </a:solidFill>
          <a:ln w="38100">
            <a:solidFill>
              <a:srgbClr val="FF33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lồng</a:t>
            </a:r>
            <a:r>
              <a:rPr kumimoji="0" lang="en-US" sz="6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đèn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8493DEC4-7A79-4638-A5BC-3B85D8AF58AA}"/>
              </a:ext>
            </a:extLst>
          </p:cNvPr>
          <p:cNvSpPr txBox="1"/>
          <p:nvPr/>
        </p:nvSpPr>
        <p:spPr>
          <a:xfrm>
            <a:off x="3310776" y="3151113"/>
            <a:ext cx="5552933" cy="1015663"/>
          </a:xfrm>
          <a:prstGeom prst="rect">
            <a:avLst/>
          </a:prstGeom>
          <a:solidFill>
            <a:srgbClr val="FFFF00"/>
          </a:solidFill>
          <a:ln w="38100">
            <a:solidFill>
              <a:srgbClr val="FF3399"/>
            </a:solidFill>
          </a:ln>
        </p:spPr>
        <p:txBody>
          <a:bodyPr wrap="square" rtlCol="0">
            <a:spAutoFit/>
          </a:bodyPr>
          <a:lstStyle/>
          <a:p>
            <a:pPr lvl="0" algn="ctr"/>
            <a:r>
              <a:rPr lang="en-US" sz="6000">
                <a:solidFill>
                  <a:prstClr val="black"/>
                </a:solidFill>
                <a:latin typeface="Arial" panose="020B0604020202020204" pitchFamily="34" charset="0"/>
                <a:cs typeface="Arial" panose="020B0604020202020204" pitchFamily="34" charset="0"/>
              </a:rPr>
              <a:t>B. lồng đèn</a:t>
            </a:r>
          </a:p>
        </p:txBody>
      </p:sp>
    </p:spTree>
    <p:extLst>
      <p:ext uri="{BB962C8B-B14F-4D97-AF65-F5344CB8AC3E}">
        <p14:creationId xmlns:p14="http://schemas.microsoft.com/office/powerpoint/2010/main" val="128895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 presetClass="mediacall" presetSubtype="0" fill="hold" nodeType="withEffect">
                                  <p:stCondLst>
                                    <p:cond delay="0"/>
                                  </p:stCondLst>
                                  <p:childTnLst>
                                    <p:cmd type="call" cmd="playFrom(0.0)">
                                      <p:cBhvr>
                                        <p:cTn id="9" dur="8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510">
                <p:cTn id="10" fill="hold" display="0">
                  <p:stCondLst>
                    <p:cond delay="indefinite"/>
                  </p:stCondLst>
                  <p:endCondLst>
                    <p:cond evt="onStopAudio" delay="0">
                      <p:tgtEl>
                        <p:sldTgt/>
                      </p:tgtEl>
                    </p:cond>
                  </p:endCondLst>
                </p:cTn>
                <p:tgtEl>
                  <p:spTgt spid="10"/>
                </p:tgtEl>
              </p:cMediaNode>
            </p:audio>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Curved Down Ribbon 2"/>
          <p:cNvSpPr/>
          <p:nvPr/>
        </p:nvSpPr>
        <p:spPr>
          <a:xfrm>
            <a:off x="2067339" y="0"/>
            <a:ext cx="7474226" cy="1490870"/>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HÁI QUẢ</a:t>
            </a: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13" b="100000" l="16778" r="89667"/>
                    </a14:imgEffect>
                  </a14:imgLayer>
                </a14:imgProps>
              </a:ext>
              <a:ext uri="{28A0092B-C50C-407E-A947-70E740481C1C}">
                <a14:useLocalDpi xmlns:a14="http://schemas.microsoft.com/office/drawing/2010/main" val="0"/>
              </a:ext>
            </a:extLst>
          </a:blip>
          <a:srcRect l="16296" t="871" r="16507" b="2174"/>
          <a:stretch/>
        </p:blipFill>
        <p:spPr>
          <a:xfrm>
            <a:off x="1508396" y="1978170"/>
            <a:ext cx="2670314" cy="3339140"/>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4063" l="12344" r="90000"/>
                    </a14:imgEffect>
                  </a14:imgLayer>
                </a14:imgProps>
              </a:ext>
              <a:ext uri="{28A0092B-C50C-407E-A947-70E740481C1C}">
                <a14:useLocalDpi xmlns:a14="http://schemas.microsoft.com/office/drawing/2010/main" val="0"/>
              </a:ext>
            </a:extLst>
          </a:blip>
          <a:stretch>
            <a:fillRect/>
          </a:stretch>
        </p:blipFill>
        <p:spPr>
          <a:xfrm>
            <a:off x="3399744" y="1865402"/>
            <a:ext cx="3710608" cy="3710608"/>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0" b="98818" l="0" r="99889"/>
                    </a14:imgEffect>
                  </a14:imgLayer>
                </a14:imgProps>
              </a:ext>
              <a:ext uri="{28A0092B-C50C-407E-A947-70E740481C1C}">
                <a14:useLocalDpi xmlns:a14="http://schemas.microsoft.com/office/drawing/2010/main" val="0"/>
              </a:ext>
            </a:extLst>
          </a:blip>
          <a:stretch>
            <a:fillRect/>
          </a:stretch>
        </p:blipFill>
        <p:spPr>
          <a:xfrm>
            <a:off x="6585491" y="2048880"/>
            <a:ext cx="2713383" cy="3316356"/>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845825" y="2135783"/>
            <a:ext cx="3634408" cy="3375844"/>
          </a:xfrm>
          <a:prstGeom prst="rect">
            <a:avLst/>
          </a:prstGeom>
        </p:spPr>
      </p:pic>
      <p:pic>
        <p:nvPicPr>
          <p:cNvPr id="13" name="Picture 12">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779" y="5366939"/>
            <a:ext cx="1334191" cy="1543365"/>
          </a:xfrm>
          <a:prstGeom prst="rect">
            <a:avLst/>
          </a:prstGeom>
        </p:spPr>
      </p:pic>
      <p:pic>
        <p:nvPicPr>
          <p:cNvPr id="15" name="Picture 14">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3935" y="5354585"/>
            <a:ext cx="1334191" cy="1543365"/>
          </a:xfrm>
          <a:prstGeom prst="rect">
            <a:avLst/>
          </a:prstGeom>
        </p:spPr>
      </p:pic>
      <p:pic>
        <p:nvPicPr>
          <p:cNvPr id="8" name="Picture 7"/>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410757" y="5927277"/>
            <a:ext cx="468919" cy="604384"/>
          </a:xfrm>
          <a:prstGeom prst="rect">
            <a:avLst/>
          </a:prstGeom>
        </p:spPr>
      </p:pic>
      <p:pic>
        <p:nvPicPr>
          <p:cNvPr id="17" name="Picture 16">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809" y="5358254"/>
            <a:ext cx="1334191" cy="1543365"/>
          </a:xfrm>
          <a:prstGeom prst="rect">
            <a:avLst/>
          </a:prstGeom>
        </p:spPr>
      </p:pic>
      <p:pic>
        <p:nvPicPr>
          <p:cNvPr id="19" name="Picture 18">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6563" y="5331723"/>
            <a:ext cx="1334191" cy="1543365"/>
          </a:xfrm>
          <a:prstGeom prst="rect">
            <a:avLst/>
          </a:prstGeom>
        </p:spPr>
      </p:pic>
      <p:pic>
        <p:nvPicPr>
          <p:cNvPr id="14" name="Picture 13">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2311779" y="6331778"/>
            <a:ext cx="1334191" cy="580485"/>
          </a:xfrm>
          <a:prstGeom prst="rect">
            <a:avLst/>
          </a:prstGeom>
        </p:spPr>
      </p:pic>
      <p:pic>
        <p:nvPicPr>
          <p:cNvPr id="20" name="Picture 19">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9996563" y="6296562"/>
            <a:ext cx="1334191" cy="580485"/>
          </a:xfrm>
          <a:prstGeom prst="rect">
            <a:avLst/>
          </a:prstGeom>
        </p:spPr>
      </p:pic>
      <p:pic>
        <p:nvPicPr>
          <p:cNvPr id="9" name="Picture 8"/>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03426" y="5705315"/>
            <a:ext cx="468919" cy="604384"/>
          </a:xfrm>
          <a:prstGeom prst="rect">
            <a:avLst/>
          </a:prstGeom>
        </p:spPr>
      </p:pic>
      <p:pic>
        <p:nvPicPr>
          <p:cNvPr id="11" name="Picture 10"/>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57046" y="5934234"/>
            <a:ext cx="468919" cy="604384"/>
          </a:xfrm>
          <a:prstGeom prst="rect">
            <a:avLst/>
          </a:prstGeom>
        </p:spPr>
      </p:pic>
      <p:pic>
        <p:nvPicPr>
          <p:cNvPr id="12" name="Picture 11"/>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3048360" y="5804610"/>
            <a:ext cx="468919" cy="604384"/>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9543012" y="2694823"/>
            <a:ext cx="747990" cy="731369"/>
          </a:xfrm>
          <a:prstGeom prst="rect">
            <a:avLst/>
          </a:prstGeom>
        </p:spPr>
      </p:pic>
      <p:pic>
        <p:nvPicPr>
          <p:cNvPr id="22" name="Picture 21"/>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215186" y="3082222"/>
            <a:ext cx="747990" cy="731369"/>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457583" y="2405603"/>
            <a:ext cx="747990" cy="731369"/>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1170635" y="2897422"/>
            <a:ext cx="747990" cy="731369"/>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063405" y="3191056"/>
            <a:ext cx="451504" cy="585102"/>
          </a:xfrm>
          <a:prstGeom prst="rect">
            <a:avLst/>
          </a:prstGeom>
        </p:spPr>
      </p:pic>
      <p:pic>
        <p:nvPicPr>
          <p:cNvPr id="26" name="Picture 25"/>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532272" y="2558343"/>
            <a:ext cx="451504" cy="585102"/>
          </a:xfrm>
          <a:prstGeom prst="rect">
            <a:avLst/>
          </a:prstGeom>
        </p:spPr>
      </p:pic>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957665" y="5667513"/>
            <a:ext cx="804231" cy="804231"/>
          </a:xfrm>
          <a:prstGeom prst="rect">
            <a:avLst/>
          </a:prstGeom>
        </p:spPr>
      </p:pic>
      <p:pic>
        <p:nvPicPr>
          <p:cNvPr id="32" name="Picture 31"/>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369742" y="5734387"/>
            <a:ext cx="804231" cy="804231"/>
          </a:xfrm>
          <a:prstGeom prst="rect">
            <a:avLst/>
          </a:prstGeom>
        </p:spPr>
      </p:pic>
      <p:pic>
        <p:nvPicPr>
          <p:cNvPr id="30" name="Picture 29"/>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093912" y="5864112"/>
            <a:ext cx="804231" cy="804231"/>
          </a:xfrm>
          <a:prstGeom prst="rect">
            <a:avLst/>
          </a:prstGeom>
        </p:spPr>
      </p:pic>
      <p:pic>
        <p:nvPicPr>
          <p:cNvPr id="27" name="Picture 26"/>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003390" y="2955766"/>
            <a:ext cx="451504" cy="585102"/>
          </a:xfrm>
          <a:prstGeom prst="rect">
            <a:avLst/>
          </a:prstGeom>
        </p:spPr>
      </p:pic>
      <p:pic>
        <p:nvPicPr>
          <p:cNvPr id="16" name="Picture 15">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4733935" y="6319424"/>
            <a:ext cx="1334191" cy="580485"/>
          </a:xfrm>
          <a:prstGeom prst="rect">
            <a:avLst/>
          </a:prstGeom>
        </p:spPr>
      </p:pic>
      <p:pic>
        <p:nvPicPr>
          <p:cNvPr id="28" name="Picture 27"/>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597830" y="3309928"/>
            <a:ext cx="451504" cy="585102"/>
          </a:xfrm>
          <a:prstGeom prst="rect">
            <a:avLst/>
          </a:prstGeom>
        </p:spPr>
      </p:pic>
      <p:pic>
        <p:nvPicPr>
          <p:cNvPr id="29" name="Picture 28"/>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727939" y="5766868"/>
            <a:ext cx="804231" cy="804231"/>
          </a:xfrm>
          <a:prstGeom prst="rect">
            <a:avLst/>
          </a:prstGeom>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66129" y="1611794"/>
            <a:ext cx="2886146" cy="5665257"/>
          </a:xfrm>
          <a:prstGeom prst="rect">
            <a:avLst/>
          </a:prstGeom>
        </p:spPr>
      </p:pic>
      <p:pic>
        <p:nvPicPr>
          <p:cNvPr id="34"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325" end="1383.8333"/>
                </p14:media>
              </p:ext>
            </p:extLst>
          </p:nvPr>
        </p:nvPicPr>
        <p:blipFill>
          <a:blip r:embed="rId26"/>
          <a:stretch>
            <a:fillRect/>
          </a:stretch>
        </p:blipFill>
        <p:spPr>
          <a:xfrm>
            <a:off x="943744" y="7278568"/>
            <a:ext cx="406400" cy="406400"/>
          </a:xfrm>
          <a:prstGeom prst="rect">
            <a:avLst/>
          </a:prstGeom>
        </p:spPr>
      </p:pic>
      <p:pic>
        <p:nvPicPr>
          <p:cNvPr id="18" name="Picture 17">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331809" y="6323093"/>
            <a:ext cx="1334191" cy="580485"/>
          </a:xfrm>
          <a:prstGeom prst="rect">
            <a:avLst/>
          </a:prstGeom>
        </p:spPr>
      </p:pic>
    </p:spTree>
    <p:extLst>
      <p:ext uri="{BB962C8B-B14F-4D97-AF65-F5344CB8AC3E}">
        <p14:creationId xmlns:p14="http://schemas.microsoft.com/office/powerpoint/2010/main" val="183582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3.7037E-7 L 0.03034 0.39167 " pathEditMode="relative" rAng="0" ptsTypes="AA">
                                      <p:cBhvr>
                                        <p:cTn id="6" dur="2250" fill="hold"/>
                                        <p:tgtEl>
                                          <p:spTgt spid="25"/>
                                        </p:tgtEl>
                                        <p:attrNameLst>
                                          <p:attrName>ppt_x</p:attrName>
                                          <p:attrName>ppt_y</p:attrName>
                                        </p:attrNameLst>
                                      </p:cBhvr>
                                      <p:rCtr x="1510" y="19583"/>
                                    </p:animMotion>
                                  </p:childTnLst>
                                </p:cTn>
                              </p:par>
                              <p:par>
                                <p:cTn id="7" presetID="42" presetClass="path" presetSubtype="0" accel="50000" decel="50000" fill="hold" nodeType="withEffect">
                                  <p:stCondLst>
                                    <p:cond delay="0"/>
                                  </p:stCondLst>
                                  <p:childTnLst>
                                    <p:animMotion origin="layout" path="M 1.875E-6 -7.40741E-7 L 0.01237 0.49838 " pathEditMode="relative" rAng="0" ptsTypes="AA">
                                      <p:cBhvr>
                                        <p:cTn id="8" dur="2250" fill="hold"/>
                                        <p:tgtEl>
                                          <p:spTgt spid="26"/>
                                        </p:tgtEl>
                                        <p:attrNameLst>
                                          <p:attrName>ppt_x</p:attrName>
                                          <p:attrName>ppt_y</p:attrName>
                                        </p:attrNameLst>
                                      </p:cBhvr>
                                      <p:rCtr x="612" y="24907"/>
                                    </p:animMotion>
                                  </p:childTnLst>
                                </p:cTn>
                              </p:par>
                              <p:par>
                                <p:cTn id="9" presetID="42" presetClass="path" presetSubtype="0" accel="50000" decel="50000" fill="hold" nodeType="withEffect">
                                  <p:stCondLst>
                                    <p:cond delay="0"/>
                                  </p:stCondLst>
                                  <p:childTnLst>
                                    <p:animMotion origin="layout" path="M 1.11022E-16 -1.11111E-6 L -0.00664 0.40995 " pathEditMode="relative" rAng="0" ptsTypes="AA">
                                      <p:cBhvr>
                                        <p:cTn id="10" dur="2250" fill="hold"/>
                                        <p:tgtEl>
                                          <p:spTgt spid="27"/>
                                        </p:tgtEl>
                                        <p:attrNameLst>
                                          <p:attrName>ppt_x</p:attrName>
                                          <p:attrName>ppt_y</p:attrName>
                                        </p:attrNameLst>
                                      </p:cBhvr>
                                      <p:rCtr x="-339" y="20486"/>
                                    </p:animMotion>
                                  </p:childTnLst>
                                </p:cTn>
                              </p:par>
                              <p:par>
                                <p:cTn id="11" presetID="42" presetClass="path" presetSubtype="0" accel="50000" decel="50000" fill="hold" nodeType="withEffect">
                                  <p:stCondLst>
                                    <p:cond delay="0"/>
                                  </p:stCondLst>
                                  <p:childTnLst>
                                    <p:animMotion origin="layout" path="M 2.08333E-6 -1.48148E-6 L -0.04024 0.38889 " pathEditMode="relative" rAng="0" ptsTypes="AA">
                                      <p:cBhvr>
                                        <p:cTn id="12" dur="2250" fill="hold"/>
                                        <p:tgtEl>
                                          <p:spTgt spid="28"/>
                                        </p:tgtEl>
                                        <p:attrNameLst>
                                          <p:attrName>ppt_x</p:attrName>
                                          <p:attrName>ppt_y</p:attrName>
                                        </p:attrNameLst>
                                      </p:cBhvr>
                                      <p:rCtr x="-2018" y="19444"/>
                                    </p:animMotion>
                                  </p:childTnLst>
                                </p:cTn>
                              </p:par>
                              <p:par>
                                <p:cTn id="13" presetID="1" presetClass="mediacall" presetSubtype="0" fill="hold" nodeType="withEffect">
                                  <p:stCondLst>
                                    <p:cond delay="0"/>
                                  </p:stCondLst>
                                  <p:childTnLst>
                                    <p:cmd type="call" cmd="playFrom(0.0)">
                                      <p:cBhvr>
                                        <p:cTn id="14" dur="537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571">
                <p:cTn id="15" fill="hold" display="0">
                  <p:stCondLst>
                    <p:cond delay="indefinite"/>
                  </p:stCondLst>
                  <p:endCondLst>
                    <p:cond evt="onStopAudio" delay="0">
                      <p:tgtEl>
                        <p:sldTgt/>
                      </p:tgtEl>
                    </p:cond>
                  </p:endCondLst>
                </p:cTn>
                <p:tgtEl>
                  <p:spTgt spid="3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TextBox 2">
            <a:extLst>
              <a:ext uri="{FF2B5EF4-FFF2-40B4-BE49-F238E27FC236}">
                <a16:creationId xmlns:a16="http://schemas.microsoft.com/office/drawing/2014/main" id="{5A97CB35-6811-E347-AD61-2C31E11C7CAB}"/>
              </a:ext>
            </a:extLst>
          </p:cNvPr>
          <p:cNvSpPr txBox="1"/>
          <p:nvPr/>
        </p:nvSpPr>
        <p:spPr>
          <a:xfrm>
            <a:off x="895294" y="106476"/>
            <a:ext cx="11093581" cy="5512406"/>
          </a:xfrm>
          <a:prstGeom prst="rect">
            <a:avLst/>
          </a:prstGeom>
          <a:solidFill>
            <a:schemeClr val="bg1">
              <a:alpha val="89565"/>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4</a:t>
            </a:r>
            <a:r>
              <a:rPr kumimoji="0" lang="en-US" sz="4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Nêu lại nội dung bài đọc</a:t>
            </a:r>
            <a:endParaRPr kumimoji="0" lang="en-US" sz="4000" b="1"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1"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lang="en-US" sz="4000" b="1" i="1">
              <a:solidFill>
                <a:prstClr val="black"/>
              </a:solidFill>
              <a:latin typeface="UTM Avo" panose="020406030505060202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1"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657198" y="2429302"/>
            <a:ext cx="2719971" cy="5339069"/>
          </a:xfrm>
          <a:prstGeom prst="rect">
            <a:avLst/>
          </a:prstGeom>
        </p:spPr>
      </p:pic>
      <p:pic>
        <p:nvPicPr>
          <p:cNvPr id="20"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207.8333"/>
                </p14:media>
              </p:ext>
            </p:extLst>
          </p:nvPr>
        </p:nvPicPr>
        <p:blipFill>
          <a:blip r:embed="rId7"/>
          <a:stretch>
            <a:fillRect/>
          </a:stretch>
        </p:blipFill>
        <p:spPr>
          <a:xfrm>
            <a:off x="943744" y="7851778"/>
            <a:ext cx="406400" cy="406400"/>
          </a:xfrm>
          <a:prstGeom prst="rect">
            <a:avLst/>
          </a:prstGeom>
        </p:spPr>
      </p:pic>
      <p:sp>
        <p:nvSpPr>
          <p:cNvPr id="17" name="TextBox 16">
            <a:extLst>
              <a:ext uri="{FF2B5EF4-FFF2-40B4-BE49-F238E27FC236}">
                <a16:creationId xmlns:a16="http://schemas.microsoft.com/office/drawing/2014/main" id="{8CB29EF0-9ECC-49CA-933B-C2C990548E34}"/>
              </a:ext>
            </a:extLst>
          </p:cNvPr>
          <p:cNvSpPr txBox="1"/>
          <p:nvPr/>
        </p:nvSpPr>
        <p:spPr>
          <a:xfrm>
            <a:off x="1872272" y="1536174"/>
            <a:ext cx="9652977" cy="3785652"/>
          </a:xfrm>
          <a:prstGeom prst="rect">
            <a:avLst/>
          </a:prstGeom>
          <a:noFill/>
        </p:spPr>
        <p:txBody>
          <a:bodyPr wrap="square" rtlCol="0">
            <a:spAutoFit/>
          </a:bodyPr>
          <a:lstStyle/>
          <a:p>
            <a:pPr lvl="0" algn="just"/>
            <a:r>
              <a:rPr lang="vi-VN" sz="4800">
                <a:solidFill>
                  <a:srgbClr val="FF0000"/>
                </a:solidFill>
                <a:latin typeface="UTM Avo" panose="02040603050506020204" pitchFamily="18" charset="0"/>
              </a:rPr>
              <a:t>Nói về sự phong phú của hoa quả trong vườn. Ca ngợi vẻ đẹp của sự vật trong vườn. Kết tinh của đất đai, mưa nắng và công sức của con người.</a:t>
            </a:r>
          </a:p>
        </p:txBody>
      </p:sp>
    </p:spTree>
    <p:extLst>
      <p:ext uri="{BB962C8B-B14F-4D97-AF65-F5344CB8AC3E}">
        <p14:creationId xmlns:p14="http://schemas.microsoft.com/office/powerpoint/2010/main" val="117979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 presetClass="mediacall" presetSubtype="0" fill="hold" nodeType="withEffect">
                                  <p:stCondLst>
                                    <p:cond delay="0"/>
                                  </p:stCondLst>
                                  <p:childTnLst>
                                    <p:cmd type="call" cmd="playFrom(0.0)">
                                      <p:cBhvr>
                                        <p:cTn id="9" dur="87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510">
                <p:cTn id="10" fill="hold" display="0">
                  <p:stCondLst>
                    <p:cond delay="indefinite"/>
                  </p:stCondLst>
                  <p:endCondLst>
                    <p:cond evt="onStopAudio" delay="0">
                      <p:tgtEl>
                        <p:sldTgt/>
                      </p:tgtEl>
                    </p:cond>
                  </p:endCondLst>
                </p:cTn>
                <p:tgtEl>
                  <p:spTgt spid="20"/>
                </p:tgtEl>
              </p:cMediaNode>
            </p:audio>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6" y="0"/>
            <a:ext cx="12192000" cy="6858000"/>
          </a:xfrm>
          <a:prstGeom prst="rect">
            <a:avLst/>
          </a:prstGeom>
        </p:spPr>
      </p:pic>
      <p:sp>
        <p:nvSpPr>
          <p:cNvPr id="3" name="Curved Down Ribbon 2"/>
          <p:cNvSpPr/>
          <p:nvPr/>
        </p:nvSpPr>
        <p:spPr>
          <a:xfrm>
            <a:off x="2067339" y="0"/>
            <a:ext cx="7474226" cy="1490870"/>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HÁI QUẢ</a:t>
            </a: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13" b="100000" l="16778" r="89667"/>
                    </a14:imgEffect>
                  </a14:imgLayer>
                </a14:imgProps>
              </a:ext>
              <a:ext uri="{28A0092B-C50C-407E-A947-70E740481C1C}">
                <a14:useLocalDpi xmlns:a14="http://schemas.microsoft.com/office/drawing/2010/main" val="0"/>
              </a:ext>
            </a:extLst>
          </a:blip>
          <a:srcRect l="16296" t="871" r="16507" b="2174"/>
          <a:stretch/>
        </p:blipFill>
        <p:spPr>
          <a:xfrm>
            <a:off x="1508396" y="1978170"/>
            <a:ext cx="2670314" cy="3339140"/>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4063" l="12344" r="90000"/>
                    </a14:imgEffect>
                  </a14:imgLayer>
                </a14:imgProps>
              </a:ext>
              <a:ext uri="{28A0092B-C50C-407E-A947-70E740481C1C}">
                <a14:useLocalDpi xmlns:a14="http://schemas.microsoft.com/office/drawing/2010/main" val="0"/>
              </a:ext>
            </a:extLst>
          </a:blip>
          <a:stretch>
            <a:fillRect/>
          </a:stretch>
        </p:blipFill>
        <p:spPr>
          <a:xfrm>
            <a:off x="3399744" y="1865402"/>
            <a:ext cx="3710608" cy="3710608"/>
          </a:xfrm>
          <a:prstGeom prst="rect">
            <a:avLst/>
          </a:prstGeom>
        </p:spPr>
      </p:pic>
      <p:pic>
        <p:nvPicPr>
          <p:cNvPr id="6" name="Picture 5"/>
          <p:cNvPicPr>
            <a:picLocks noChangeAspect="1"/>
          </p:cNvPicPr>
          <p:nvPr/>
        </p:nvPicPr>
        <p:blipFill>
          <a:blip r:embed="rId9" cstate="print">
            <a:extLst>
              <a:ext uri="{BEBA8EAE-BF5A-486C-A8C5-ECC9F3942E4B}">
                <a14:imgProps xmlns:a14="http://schemas.microsoft.com/office/drawing/2010/main">
                  <a14:imgLayer r:embed="rId10">
                    <a14:imgEffect>
                      <a14:backgroundRemoval t="0" b="98818" l="0" r="99889"/>
                    </a14:imgEffect>
                  </a14:imgLayer>
                </a14:imgProps>
              </a:ext>
              <a:ext uri="{28A0092B-C50C-407E-A947-70E740481C1C}">
                <a14:useLocalDpi xmlns:a14="http://schemas.microsoft.com/office/drawing/2010/main" val="0"/>
              </a:ext>
            </a:extLst>
          </a:blip>
          <a:stretch>
            <a:fillRect/>
          </a:stretch>
        </p:blipFill>
        <p:spPr>
          <a:xfrm>
            <a:off x="6585491" y="2048880"/>
            <a:ext cx="2713383" cy="3316356"/>
          </a:xfrm>
          <a:prstGeom prst="rect">
            <a:avLst/>
          </a:prstGeom>
        </p:spPr>
      </p:pic>
      <p:pic>
        <p:nvPicPr>
          <p:cNvPr id="7" name="Picture 6"/>
          <p:cNvPicPr>
            <a:picLocks noChangeAspect="1"/>
          </p:cNvPicPr>
          <p:nvPr/>
        </p:nvPicPr>
        <p:blipFill>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845825" y="2135783"/>
            <a:ext cx="3634408" cy="3375844"/>
          </a:xfrm>
          <a:prstGeom prst="rect">
            <a:avLst/>
          </a:prstGeom>
        </p:spPr>
      </p:pic>
      <p:pic>
        <p:nvPicPr>
          <p:cNvPr id="13" name="Picture 12">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1779" y="5366939"/>
            <a:ext cx="1334191" cy="1543365"/>
          </a:xfrm>
          <a:prstGeom prst="rect">
            <a:avLst/>
          </a:prstGeom>
        </p:spPr>
      </p:pic>
      <p:pic>
        <p:nvPicPr>
          <p:cNvPr id="15" name="Picture 14">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3935" y="5354585"/>
            <a:ext cx="1334191" cy="1543365"/>
          </a:xfrm>
          <a:prstGeom prst="rect">
            <a:avLst/>
          </a:prstGeom>
        </p:spPr>
      </p:pic>
      <p:pic>
        <p:nvPicPr>
          <p:cNvPr id="8" name="Picture 7"/>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410757" y="5927277"/>
            <a:ext cx="468919" cy="604384"/>
          </a:xfrm>
          <a:prstGeom prst="rect">
            <a:avLst/>
          </a:prstGeom>
        </p:spPr>
      </p:pic>
      <p:pic>
        <p:nvPicPr>
          <p:cNvPr id="17" name="Picture 16">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1809" y="5358254"/>
            <a:ext cx="1334191" cy="1543365"/>
          </a:xfrm>
          <a:prstGeom prst="rect">
            <a:avLst/>
          </a:prstGeom>
        </p:spPr>
      </p:pic>
      <p:pic>
        <p:nvPicPr>
          <p:cNvPr id="19" name="Picture 18">
            <a:extLst>
              <a:ext uri="{FF2B5EF4-FFF2-40B4-BE49-F238E27FC236}">
                <a16:creationId xmlns:a16="http://schemas.microsoft.com/office/drawing/2014/main" id="{02BE308E-EAF8-2F40-B5CE-41BEBC8FFE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96563" y="5331723"/>
            <a:ext cx="1334191" cy="1543365"/>
          </a:xfrm>
          <a:prstGeom prst="rect">
            <a:avLst/>
          </a:prstGeom>
        </p:spPr>
      </p:pic>
      <p:pic>
        <p:nvPicPr>
          <p:cNvPr id="14" name="Picture 13">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2311779" y="6331778"/>
            <a:ext cx="1334191" cy="580485"/>
          </a:xfrm>
          <a:prstGeom prst="rect">
            <a:avLst/>
          </a:prstGeom>
        </p:spPr>
      </p:pic>
      <p:pic>
        <p:nvPicPr>
          <p:cNvPr id="9" name="Picture 8"/>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03426" y="5705315"/>
            <a:ext cx="468919" cy="604384"/>
          </a:xfrm>
          <a:prstGeom prst="rect">
            <a:avLst/>
          </a:prstGeom>
        </p:spPr>
      </p:pic>
      <p:pic>
        <p:nvPicPr>
          <p:cNvPr id="11" name="Picture 10"/>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2757046" y="5934234"/>
            <a:ext cx="468919" cy="604384"/>
          </a:xfrm>
          <a:prstGeom prst="rect">
            <a:avLst/>
          </a:prstGeom>
        </p:spPr>
      </p:pic>
      <p:pic>
        <p:nvPicPr>
          <p:cNvPr id="12" name="Picture 11"/>
          <p:cNvPicPr>
            <a:picLocks noChangeAspect="1"/>
          </p:cNvPicPr>
          <p:nvPr/>
        </p:nvPicPr>
        <p:blipFill>
          <a:blip r:embed="rId14" cstate="print">
            <a:extLst>
              <a:ext uri="{BEBA8EAE-BF5A-486C-A8C5-ECC9F3942E4B}">
                <a14:imgProps xmlns:a14="http://schemas.microsoft.com/office/drawing/2010/main">
                  <a14:imgLayer r:embed="rId15">
                    <a14:imgEffect>
                      <a14:backgroundRemoval t="0" b="98966" l="0" r="100000"/>
                    </a14:imgEffect>
                  </a14:imgLayer>
                </a14:imgProps>
              </a:ext>
              <a:ext uri="{28A0092B-C50C-407E-A947-70E740481C1C}">
                <a14:useLocalDpi xmlns:a14="http://schemas.microsoft.com/office/drawing/2010/main" val="0"/>
              </a:ext>
            </a:extLst>
          </a:blip>
          <a:stretch>
            <a:fillRect/>
          </a:stretch>
        </p:blipFill>
        <p:spPr>
          <a:xfrm>
            <a:off x="3048360" y="5804610"/>
            <a:ext cx="468919" cy="604384"/>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9543012" y="2694823"/>
            <a:ext cx="747990" cy="731369"/>
          </a:xfrm>
          <a:prstGeom prst="rect">
            <a:avLst/>
          </a:prstGeom>
        </p:spPr>
      </p:pic>
      <p:pic>
        <p:nvPicPr>
          <p:cNvPr id="22" name="Picture 21"/>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215186" y="3082222"/>
            <a:ext cx="747990" cy="731369"/>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0457583" y="2405603"/>
            <a:ext cx="747990" cy="731369"/>
          </a:xfrm>
          <a:prstGeom prst="rect">
            <a:avLst/>
          </a:prstGeom>
        </p:spPr>
      </p:pic>
      <p:pic>
        <p:nvPicPr>
          <p:cNvPr id="24" name="Picture 23"/>
          <p:cNvPicPr>
            <a:picLocks noChangeAspect="1"/>
          </p:cNvPicPr>
          <p:nvPr/>
        </p:nvPicPr>
        <p:blipFill>
          <a:blip r:embed="rId18" cstate="print">
            <a:extLst>
              <a:ext uri="{BEBA8EAE-BF5A-486C-A8C5-ECC9F3942E4B}">
                <a14:imgProps xmlns:a14="http://schemas.microsoft.com/office/drawing/2010/main">
                  <a14:imgLayer r:embed="rId19">
                    <a14:imgEffect>
                      <a14:backgroundRemoval t="1932" b="98750" l="10333" r="88111"/>
                    </a14:imgEffect>
                  </a14:imgLayer>
                </a14:imgProps>
              </a:ext>
              <a:ext uri="{28A0092B-C50C-407E-A947-70E740481C1C}">
                <a14:useLocalDpi xmlns:a14="http://schemas.microsoft.com/office/drawing/2010/main" val="0"/>
              </a:ext>
            </a:extLst>
          </a:blip>
          <a:stretch>
            <a:fillRect/>
          </a:stretch>
        </p:blipFill>
        <p:spPr>
          <a:xfrm>
            <a:off x="11170635" y="2897422"/>
            <a:ext cx="747990" cy="731369"/>
          </a:xfrm>
          <a:prstGeom prst="rect">
            <a:avLst/>
          </a:prstGeom>
        </p:spPr>
      </p:pic>
      <p:pic>
        <p:nvPicPr>
          <p:cNvPr id="25" name="Picture 24"/>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324711" y="5814080"/>
            <a:ext cx="451504" cy="585102"/>
          </a:xfrm>
          <a:prstGeom prst="rect">
            <a:avLst/>
          </a:prstGeom>
        </p:spPr>
      </p:pic>
      <p:pic>
        <p:nvPicPr>
          <p:cNvPr id="26" name="Picture 25"/>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599035" y="5923246"/>
            <a:ext cx="451504" cy="585102"/>
          </a:xfrm>
          <a:prstGeom prst="rect">
            <a:avLst/>
          </a:prstGeom>
        </p:spPr>
      </p:pic>
      <p:pic>
        <p:nvPicPr>
          <p:cNvPr id="31" name="Picture 30"/>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957665" y="5667513"/>
            <a:ext cx="804231" cy="804231"/>
          </a:xfrm>
          <a:prstGeom prst="rect">
            <a:avLst/>
          </a:prstGeom>
        </p:spPr>
      </p:pic>
      <p:pic>
        <p:nvPicPr>
          <p:cNvPr id="20" name="Picture 19">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9996563" y="6296562"/>
            <a:ext cx="1334191" cy="580485"/>
          </a:xfrm>
          <a:prstGeom prst="rect">
            <a:avLst/>
          </a:prstGeom>
        </p:spPr>
      </p:pic>
      <p:pic>
        <p:nvPicPr>
          <p:cNvPr id="32" name="Picture 31"/>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369742" y="5734387"/>
            <a:ext cx="804231" cy="804231"/>
          </a:xfrm>
          <a:prstGeom prst="rect">
            <a:avLst/>
          </a:prstGeom>
        </p:spPr>
      </p:pic>
      <p:pic>
        <p:nvPicPr>
          <p:cNvPr id="30" name="Picture 29"/>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5093912" y="5864112"/>
            <a:ext cx="804231" cy="804231"/>
          </a:xfrm>
          <a:prstGeom prst="rect">
            <a:avLst/>
          </a:prstGeom>
        </p:spPr>
      </p:pic>
      <p:pic>
        <p:nvPicPr>
          <p:cNvPr id="27" name="Picture 26"/>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7906765" y="5840221"/>
            <a:ext cx="451504" cy="585102"/>
          </a:xfrm>
          <a:prstGeom prst="rect">
            <a:avLst/>
          </a:prstGeom>
        </p:spPr>
      </p:pic>
      <p:pic>
        <p:nvPicPr>
          <p:cNvPr id="16" name="Picture 15">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4733935" y="6319424"/>
            <a:ext cx="1334191" cy="580485"/>
          </a:xfrm>
          <a:prstGeom prst="rect">
            <a:avLst/>
          </a:prstGeom>
        </p:spPr>
      </p:pic>
      <p:pic>
        <p:nvPicPr>
          <p:cNvPr id="28" name="Picture 27"/>
          <p:cNvPicPr>
            <a:picLocks noChangeAspect="1"/>
          </p:cNvPicPr>
          <p:nvPr/>
        </p:nvPicPr>
        <p:blipFill>
          <a:blip r:embed="rId20" cstate="print">
            <a:extLst>
              <a:ext uri="{BEBA8EAE-BF5A-486C-A8C5-ECC9F3942E4B}">
                <a14:imgProps xmlns:a14="http://schemas.microsoft.com/office/drawing/2010/main">
                  <a14:imgLayer r:embed="rId21">
                    <a14:imgEffect>
                      <a14:backgroundRemoval t="167" b="100000" l="648" r="95464"/>
                    </a14:imgEffect>
                  </a14:imgLayer>
                </a14:imgProps>
              </a:ext>
              <a:ext uri="{28A0092B-C50C-407E-A947-70E740481C1C}">
                <a14:useLocalDpi xmlns:a14="http://schemas.microsoft.com/office/drawing/2010/main" val="0"/>
              </a:ext>
            </a:extLst>
          </a:blip>
          <a:stretch>
            <a:fillRect/>
          </a:stretch>
        </p:blipFill>
        <p:spPr>
          <a:xfrm>
            <a:off x="8137239" y="5973676"/>
            <a:ext cx="451504" cy="585102"/>
          </a:xfrm>
          <a:prstGeom prst="rect">
            <a:avLst/>
          </a:prstGeom>
        </p:spPr>
      </p:pic>
      <p:pic>
        <p:nvPicPr>
          <p:cNvPr id="29" name="Picture 28"/>
          <p:cNvPicPr>
            <a:picLocks noChangeAspect="1"/>
          </p:cNvPicPr>
          <p:nvPr/>
        </p:nvPicPr>
        <p:blipFill>
          <a:blip r:embed="rId22" cstate="print">
            <a:extLst>
              <a:ext uri="{BEBA8EAE-BF5A-486C-A8C5-ECC9F3942E4B}">
                <a14:imgProps xmlns:a14="http://schemas.microsoft.com/office/drawing/2010/main">
                  <a14:imgLayer r:embed="rId23">
                    <a14:imgEffect>
                      <a14:backgroundRemoval t="8917" b="90000" l="6083" r="90000"/>
                    </a14:imgEffect>
                  </a14:imgLayer>
                </a14:imgProps>
              </a:ext>
              <a:ext uri="{28A0092B-C50C-407E-A947-70E740481C1C}">
                <a14:useLocalDpi xmlns:a14="http://schemas.microsoft.com/office/drawing/2010/main" val="0"/>
              </a:ext>
            </a:extLst>
          </a:blip>
          <a:stretch>
            <a:fillRect/>
          </a:stretch>
        </p:blipFill>
        <p:spPr>
          <a:xfrm>
            <a:off x="4727939" y="5766868"/>
            <a:ext cx="804231" cy="804231"/>
          </a:xfrm>
          <a:prstGeom prst="rect">
            <a:avLst/>
          </a:prstGeom>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9971" b="49951" l="67269" r="95112"/>
                    </a14:imgEffect>
                  </a14:imgLayer>
                </a14:imgProps>
              </a:ext>
              <a:ext uri="{28A0092B-C50C-407E-A947-70E740481C1C}">
                <a14:useLocalDpi xmlns:a14="http://schemas.microsoft.com/office/drawing/2010/main" val="0"/>
              </a:ext>
            </a:extLst>
          </a:blip>
          <a:srcRect l="67596" b="41492"/>
          <a:stretch/>
        </p:blipFill>
        <p:spPr>
          <a:xfrm flipH="1">
            <a:off x="-466129" y="1611794"/>
            <a:ext cx="2886146" cy="5665257"/>
          </a:xfrm>
          <a:prstGeom prst="rect">
            <a:avLst/>
          </a:prstGeom>
        </p:spPr>
      </p:pic>
      <p:pic>
        <p:nvPicPr>
          <p:cNvPr id="34"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325" end="1383.8333"/>
                </p14:media>
              </p:ext>
            </p:extLst>
          </p:nvPr>
        </p:nvPicPr>
        <p:blipFill>
          <a:blip r:embed="rId26"/>
          <a:stretch>
            <a:fillRect/>
          </a:stretch>
        </p:blipFill>
        <p:spPr>
          <a:xfrm>
            <a:off x="943744" y="7278568"/>
            <a:ext cx="406400" cy="406400"/>
          </a:xfrm>
          <a:prstGeom prst="rect">
            <a:avLst/>
          </a:prstGeom>
        </p:spPr>
      </p:pic>
      <p:pic>
        <p:nvPicPr>
          <p:cNvPr id="18" name="Picture 17">
            <a:extLst>
              <a:ext uri="{FF2B5EF4-FFF2-40B4-BE49-F238E27FC236}">
                <a16:creationId xmlns:a16="http://schemas.microsoft.com/office/drawing/2014/main"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331809" y="6323093"/>
            <a:ext cx="1334191" cy="580485"/>
          </a:xfrm>
          <a:prstGeom prst="rect">
            <a:avLst/>
          </a:prstGeom>
        </p:spPr>
      </p:pic>
      <p:sp>
        <p:nvSpPr>
          <p:cNvPr id="35" name="Curved Down Ribbon 34"/>
          <p:cNvSpPr/>
          <p:nvPr/>
        </p:nvSpPr>
        <p:spPr>
          <a:xfrm>
            <a:off x="809769" y="-212207"/>
            <a:ext cx="11382231" cy="203185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CHIẾN THẮNG</a:t>
            </a:r>
          </a:p>
        </p:txBody>
      </p:sp>
    </p:spTree>
    <p:extLst>
      <p:ext uri="{BB962C8B-B14F-4D97-AF65-F5344CB8AC3E}">
        <p14:creationId xmlns:p14="http://schemas.microsoft.com/office/powerpoint/2010/main" val="1369418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6 L 0.03073 0.45139 " pathEditMode="relative" rAng="0" ptsTypes="AA">
                                      <p:cBhvr>
                                        <p:cTn id="6" dur="2000" fill="hold"/>
                                        <p:tgtEl>
                                          <p:spTgt spid="21"/>
                                        </p:tgtEl>
                                        <p:attrNameLst>
                                          <p:attrName>ppt_x</p:attrName>
                                          <p:attrName>ppt_y</p:attrName>
                                        </p:attrNameLst>
                                      </p:cBhvr>
                                      <p:rCtr x="1536" y="22569"/>
                                    </p:animMotion>
                                  </p:childTnLst>
                                </p:cTn>
                              </p:par>
                              <p:par>
                                <p:cTn id="7" presetID="42" presetClass="path" presetSubtype="0" accel="50000" decel="50000" fill="hold" nodeType="withEffect">
                                  <p:stCondLst>
                                    <p:cond delay="0"/>
                                  </p:stCondLst>
                                  <p:childTnLst>
                                    <p:animMotion origin="layout" path="M 4.16667E-7 2.22222E-6 L 0.00339 0.36828 " pathEditMode="relative" rAng="0" ptsTypes="AA">
                                      <p:cBhvr>
                                        <p:cTn id="8" dur="2000" fill="hold"/>
                                        <p:tgtEl>
                                          <p:spTgt spid="22"/>
                                        </p:tgtEl>
                                        <p:attrNameLst>
                                          <p:attrName>ppt_x</p:attrName>
                                          <p:attrName>ppt_y</p:attrName>
                                        </p:attrNameLst>
                                      </p:cBhvr>
                                      <p:rCtr x="169" y="18403"/>
                                    </p:animMotion>
                                  </p:childTnLst>
                                </p:cTn>
                              </p:par>
                              <p:par>
                                <p:cTn id="9" presetID="42" presetClass="path" presetSubtype="0" accel="50000" decel="50000" fill="hold" nodeType="withEffect">
                                  <p:stCondLst>
                                    <p:cond delay="0"/>
                                  </p:stCondLst>
                                  <p:childTnLst>
                                    <p:animMotion origin="layout" path="M -1.45833E-6 4.81481E-6 L -0.00677 0.49375 " pathEditMode="relative" rAng="0" ptsTypes="AA">
                                      <p:cBhvr>
                                        <p:cTn id="10" dur="2000" fill="hold"/>
                                        <p:tgtEl>
                                          <p:spTgt spid="23"/>
                                        </p:tgtEl>
                                        <p:attrNameLst>
                                          <p:attrName>ppt_x</p:attrName>
                                          <p:attrName>ppt_y</p:attrName>
                                        </p:attrNameLst>
                                      </p:cBhvr>
                                      <p:rCtr x="-339" y="24676"/>
                                    </p:animMotion>
                                  </p:childTnLst>
                                </p:cTn>
                              </p:par>
                              <p:par>
                                <p:cTn id="11" presetID="42" presetClass="path" presetSubtype="0" accel="50000" decel="50000" fill="hold" nodeType="withEffect">
                                  <p:stCondLst>
                                    <p:cond delay="0"/>
                                  </p:stCondLst>
                                  <p:childTnLst>
                                    <p:animMotion origin="layout" path="M 5E-6 -4.44444E-6 L -0.0418 0.39977 " pathEditMode="relative" rAng="0" ptsTypes="AA">
                                      <p:cBhvr>
                                        <p:cTn id="12" dur="2000" fill="hold"/>
                                        <p:tgtEl>
                                          <p:spTgt spid="24"/>
                                        </p:tgtEl>
                                        <p:attrNameLst>
                                          <p:attrName>ppt_x</p:attrName>
                                          <p:attrName>ppt_y</p:attrName>
                                        </p:attrNameLst>
                                      </p:cBhvr>
                                      <p:rCtr x="-2096" y="19977"/>
                                    </p:animMotion>
                                  </p:childTnLst>
                                </p:cTn>
                              </p:par>
                              <p:par>
                                <p:cTn id="13" presetID="1" presetClass="mediacall" presetSubtype="0" fill="hold" nodeType="withEffect">
                                  <p:stCondLst>
                                    <p:cond delay="0"/>
                                  </p:stCondLst>
                                  <p:childTnLst>
                                    <p:cmd type="call" cmd="playFrom(0.0)">
                                      <p:cBhvr>
                                        <p:cTn id="14" dur="5377" fill="hold"/>
                                        <p:tgtEl>
                                          <p:spTgt spid="3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21" dur="500" fill="hold"/>
                                        <p:tgtEl>
                                          <p:spTgt spid="35"/>
                                        </p:tgtEl>
                                        <p:attrNameLst>
                                          <p:attrName>style.color</p:attrName>
                                        </p:attrNameLst>
                                      </p:cBhvr>
                                      <p:by>
                                        <p:hsl h="10842353" s="0" l="0"/>
                                      </p:by>
                                    </p:animClr>
                                    <p:animClr clrSpc="hsl" dir="cw">
                                      <p:cBhvr>
                                        <p:cTn id="22" dur="500" fill="hold"/>
                                        <p:tgtEl>
                                          <p:spTgt spid="35"/>
                                        </p:tgtEl>
                                        <p:attrNameLst>
                                          <p:attrName>fillcolor</p:attrName>
                                        </p:attrNameLst>
                                      </p:cBhvr>
                                      <p:by>
                                        <p:hsl h="10842353" s="0" l="0"/>
                                      </p:by>
                                    </p:animClr>
                                    <p:animClr clrSpc="hsl" dir="cw">
                                      <p:cBhvr>
                                        <p:cTn id="23" dur="500" fill="hold"/>
                                        <p:tgtEl>
                                          <p:spTgt spid="35"/>
                                        </p:tgtEl>
                                        <p:attrNameLst>
                                          <p:attrName>stroke.color</p:attrName>
                                        </p:attrNameLst>
                                      </p:cBhvr>
                                      <p:by>
                                        <p:hsl h="10842353" s="0" l="0"/>
                                      </p:by>
                                    </p:animClr>
                                    <p:set>
                                      <p:cBhvr>
                                        <p:cTn id="24" dur="500" fill="hold"/>
                                        <p:tgtEl>
                                          <p:spTgt spid="35"/>
                                        </p:tgtEl>
                                        <p:attrNameLst>
                                          <p:attrName>fill.type</p:attrName>
                                        </p:attrNameLst>
                                      </p:cBhvr>
                                      <p:to>
                                        <p:strVal val="solid"/>
                                      </p:to>
                                    </p:set>
                                  </p:childTnLst>
                                </p:cTn>
                              </p:par>
                              <p:par>
                                <p:cTn id="25" presetID="10" presetClass="exit" presetSubtype="0" fill="hold" grpId="0"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2653">
                <p:cTn id="28" fill="hold" display="0">
                  <p:stCondLst>
                    <p:cond delay="indefinite"/>
                  </p:stCondLst>
                  <p:endCondLst>
                    <p:cond evt="onStopAudio" delay="0">
                      <p:tgtEl>
                        <p:sldTgt/>
                      </p:tgtEl>
                    </p:cond>
                  </p:endCondLst>
                </p:cTn>
                <p:tgtEl>
                  <p:spTgt spid="34"/>
                </p:tgtEl>
              </p:cMediaNode>
            </p:audio>
          </p:childTnLst>
        </p:cTn>
      </p:par>
    </p:tnLst>
    <p:bldLst>
      <p:bldP spid="3" grpId="0" animBg="1"/>
      <p:bldP spid="35" grpId="0" animBg="1"/>
      <p:bldP spid="3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3"/>
          <a:stretch>
            <a:fillRect/>
          </a:stretch>
        </p:blipFill>
        <p:spPr>
          <a:xfrm>
            <a:off x="847135" y="1169415"/>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3" presetClass="entr" presetSubtype="288" fill="hold" grpId="0" nodeType="after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strVal val="4/3*#ppt_w"/>
                                          </p:val>
                                        </p:tav>
                                        <p:tav tm="100000">
                                          <p:val>
                                            <p:strVal val="#ppt_w"/>
                                          </p:val>
                                        </p:tav>
                                      </p:tavLst>
                                    </p:anim>
                                    <p:anim calcmode="lin" valueType="num">
                                      <p:cBhvr>
                                        <p:cTn id="27" dur="500" fill="hold"/>
                                        <p:tgtEl>
                                          <p:spTgt spid="48"/>
                                        </p:tgtEl>
                                        <p:attrNameLst>
                                          <p:attrName>ppt_h</p:attrName>
                                        </p:attrNameLst>
                                      </p:cBhvr>
                                      <p:tavLst>
                                        <p:tav tm="0">
                                          <p:val>
                                            <p:strVal val="4/3*#ppt_h"/>
                                          </p:val>
                                        </p:tav>
                                        <p:tav tm="100000">
                                          <p:val>
                                            <p:strVal val="#ppt_h"/>
                                          </p:val>
                                        </p:tav>
                                      </p:tavLst>
                                    </p:anim>
                                  </p:childTnLst>
                                </p:cTn>
                              </p:par>
                              <p:par>
                                <p:cTn id="28" presetID="23" presetClass="entr" presetSubtype="28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strVal val="4/3*#ppt_w"/>
                                          </p:val>
                                        </p:tav>
                                        <p:tav tm="100000">
                                          <p:val>
                                            <p:strVal val="#ppt_w"/>
                                          </p:val>
                                        </p:tav>
                                      </p:tavLst>
                                    </p:anim>
                                    <p:anim calcmode="lin" valueType="num">
                                      <p:cBhvr>
                                        <p:cTn id="31" dur="500" fill="hold"/>
                                        <p:tgtEl>
                                          <p:spTgt spid="21"/>
                                        </p:tgtEl>
                                        <p:attrNameLst>
                                          <p:attrName>ppt_h</p:attrName>
                                        </p:attrNameLst>
                                      </p:cBhvr>
                                      <p:tavLst>
                                        <p:tav tm="0">
                                          <p:val>
                                            <p:strVal val="4/3*#ppt_h"/>
                                          </p:val>
                                        </p:tav>
                                        <p:tav tm="100000">
                                          <p:val>
                                            <p:strVal val="#ppt_h"/>
                                          </p:val>
                                        </p:tav>
                                      </p:tavLst>
                                    </p:anim>
                                  </p:childTnLst>
                                </p:cTn>
                              </p:par>
                              <p:par>
                                <p:cTn id="32" presetID="22" presetClass="entr" presetSubtype="8"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1500"/>
                            </p:stCondLst>
                            <p:childTnLst>
                              <p:par>
                                <p:cTn id="36" presetID="6" presetClass="emph" presetSubtype="0" fill="hold" grpId="1" nodeType="afterEffect">
                                  <p:stCondLst>
                                    <p:cond delay="0"/>
                                  </p:stCondLst>
                                  <p:childTnLst>
                                    <p:animScale>
                                      <p:cBhvr>
                                        <p:cTn id="37" dur="500" fill="hold"/>
                                        <p:tgtEl>
                                          <p:spTgt spid="21"/>
                                        </p:tgtEl>
                                      </p:cBhvr>
                                      <p:by x="2000000" y="2000000"/>
                                    </p:animScale>
                                  </p:childTnLst>
                                </p:cTn>
                              </p:par>
                              <p:par>
                                <p:cTn id="38" presetID="10" presetClass="exit" presetSubtype="0" fill="hold" grpId="2"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1214232" y="1062839"/>
            <a:ext cx="9763537" cy="4369803"/>
            <a:chOff x="1283937" y="1191175"/>
            <a:chExt cx="9763537" cy="4369803"/>
          </a:xfrm>
        </p:grpSpPr>
        <p:sp>
          <p:nvSpPr>
            <p:cNvPr id="3" name="TextBox 2">
              <a:extLst>
                <a:ext uri="{FF2B5EF4-FFF2-40B4-BE49-F238E27FC236}">
                  <a16:creationId xmlns:a16="http://schemas.microsoft.com/office/drawing/2014/main" id="{989D9236-29F6-4432-A987-504D0C4C9CC8}"/>
                </a:ext>
              </a:extLst>
            </p:cNvPr>
            <p:cNvSpPr txBox="1"/>
            <p:nvPr/>
          </p:nvSpPr>
          <p:spPr>
            <a:xfrm>
              <a:off x="3710741" y="1902035"/>
              <a:ext cx="4909929" cy="584775"/>
            </a:xfrm>
            <a:prstGeom prst="rect">
              <a:avLst/>
            </a:prstGeom>
            <a:noFill/>
          </p:spPr>
          <p:txBody>
            <a:bodyPr wrap="square" rtlCol="0">
              <a:spAutoFit/>
            </a:bodyPr>
            <a:lstStyle/>
            <a:p>
              <a:pPr algn="ctr"/>
              <a:r>
                <a:rPr lang="vi-VN" sz="3200" dirty="0">
                  <a:latin typeface="Calibri" panose="020F0502020204030204" pitchFamily="34" charset="0"/>
                  <a:cs typeface="Calibri" panose="020F0502020204030204" pitchFamily="34" charset="0"/>
                </a:rPr>
                <a:t>CHỦ ĐIỂM</a:t>
              </a:r>
              <a:endParaRPr lang="en-US" sz="3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E3996D3-5910-4DC2-802B-23E0E26960C4}"/>
                </a:ext>
              </a:extLst>
            </p:cNvPr>
            <p:cNvSpPr txBox="1"/>
            <p:nvPr/>
          </p:nvSpPr>
          <p:spPr>
            <a:xfrm>
              <a:off x="1283937" y="2564774"/>
              <a:ext cx="9763537" cy="1200329"/>
            </a:xfrm>
            <a:prstGeom prst="rect">
              <a:avLst/>
            </a:prstGeom>
            <a:noFill/>
          </p:spPr>
          <p:txBody>
            <a:bodyPr wrap="square" rtlCol="0">
              <a:spAutoFit/>
            </a:bodyPr>
            <a:lstStyle/>
            <a:p>
              <a:pPr algn="ctr"/>
              <a:r>
                <a:rPr lang="vi-VN" sz="7200" b="1" dirty="0">
                  <a:solidFill>
                    <a:schemeClr val="accent2"/>
                  </a:solidFill>
                  <a:effectLst>
                    <a:reflection blurRad="6350" stA="55000" endA="300" endPos="45500" dir="5400000" sy="-100000" algn="bl" rotWithShape="0"/>
                  </a:effectLst>
                  <a:latin typeface="iCiel Lady Rene Style 1" panose="02000506000000020004" pitchFamily="50" charset="0"/>
                  <a:cs typeface="Calibri" panose="020F0502020204030204" pitchFamily="34" charset="0"/>
                </a:rPr>
                <a:t>THIÊN </a:t>
              </a:r>
              <a:r>
                <a:rPr lang="vi-VN" sz="7200" b="1">
                  <a:solidFill>
                    <a:schemeClr val="accent2"/>
                  </a:solidFill>
                  <a:effectLst>
                    <a:reflection blurRad="6350" stA="55000" endA="300" endPos="45500" dir="5400000" sy="-100000" algn="bl" rotWithShape="0"/>
                  </a:effectLst>
                  <a:latin typeface="iCiel Lady Rene Style 1" panose="02000506000000020004" pitchFamily="50" charset="0"/>
                  <a:cs typeface="Calibri" panose="020F0502020204030204" pitchFamily="34" charset="0"/>
                </a:rPr>
                <a:t>NHIÊN </a:t>
              </a:r>
              <a:r>
                <a:rPr lang="en-US" sz="7200" b="1">
                  <a:solidFill>
                    <a:schemeClr val="accent2"/>
                  </a:solidFill>
                  <a:effectLst>
                    <a:reflection blurRad="6350" stA="55000" endA="300" endPos="45500" dir="5400000" sy="-100000" algn="bl" rotWithShape="0"/>
                  </a:effectLst>
                  <a:latin typeface="iCiel Lady Rene Style 1" panose="02000506000000020004" pitchFamily="50" charset="0"/>
                  <a:cs typeface="Calibri" panose="020F0502020204030204" pitchFamily="34" charset="0"/>
                </a:rPr>
                <a:t>KỲ THÚ</a:t>
              </a:r>
              <a:endParaRPr lang="en-US" sz="7200" b="1" dirty="0">
                <a:solidFill>
                  <a:schemeClr val="accent2"/>
                </a:solidFill>
                <a:effectLst>
                  <a:reflection blurRad="6350" stA="55000" endA="300" endPos="45500" dir="5400000" sy="-100000" algn="bl" rotWithShape="0"/>
                </a:effectLst>
                <a:latin typeface="iCiel Lady Rene Style 1" panose="02000506000000020004" pitchFamily="50"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191175"/>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sz="4000" b="1" dirty="0">
                  <a:ln/>
                  <a:solidFill>
                    <a:schemeClr val="accent4"/>
                  </a:solidFill>
                  <a:latin typeface="Calibri" panose="020F0502020204030204" pitchFamily="34" charset="0"/>
                  <a:cs typeface="Calibri" panose="020F0502020204030204" pitchFamily="34" charset="0"/>
                </a:rPr>
                <a:t>TIẾNG VIỆT</a:t>
              </a:r>
              <a:endParaRPr lang="en-US" sz="4000" b="1" dirty="0">
                <a:ln/>
                <a:solidFill>
                  <a:schemeClr val="accent4"/>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76B28C1-0E2F-479E-A720-D73945122A2D}"/>
                </a:ext>
              </a:extLst>
            </p:cNvPr>
            <p:cNvSpPr txBox="1"/>
            <p:nvPr/>
          </p:nvSpPr>
          <p:spPr>
            <a:xfrm>
              <a:off x="1955956" y="3745096"/>
              <a:ext cx="8292626" cy="1815882"/>
            </a:xfrm>
            <a:prstGeom prst="rect">
              <a:avLst/>
            </a:prstGeom>
            <a:noFill/>
          </p:spPr>
          <p:txBody>
            <a:bodyPr wrap="square" rtlCol="0">
              <a:spAutoFit/>
            </a:bodyPr>
            <a:lstStyle/>
            <a:p>
              <a:pPr algn="ctr"/>
              <a:r>
                <a:rPr lang="vi-VN" sz="3200" b="1">
                  <a:latin typeface="Calibri" panose="020F0502020204030204" pitchFamily="34" charset="0"/>
                  <a:cs typeface="Calibri" panose="020F0502020204030204" pitchFamily="34" charset="0"/>
                </a:rPr>
                <a:t>BÀI </a:t>
              </a:r>
              <a:r>
                <a:rPr lang="en-US" sz="3200" b="1">
                  <a:latin typeface="Calibri" panose="020F0502020204030204" pitchFamily="34" charset="0"/>
                  <a:cs typeface="Calibri" panose="020F0502020204030204" pitchFamily="34" charset="0"/>
                </a:rPr>
                <a:t>3</a:t>
              </a:r>
              <a:endParaRPr lang="vi-VN" sz="3200" b="1" dirty="0">
                <a:latin typeface="Calibri" panose="020F0502020204030204" pitchFamily="34" charset="0"/>
                <a:cs typeface="Calibri" panose="020F0502020204030204" pitchFamily="34" charset="0"/>
              </a:endParaRPr>
            </a:p>
            <a:p>
              <a:pPr algn="ctr"/>
              <a:r>
                <a:rPr lang="vi-VN" sz="3200" b="1" dirty="0">
                  <a:latin typeface="Calibri" panose="020F0502020204030204" pitchFamily="34" charset="0"/>
                  <a:cs typeface="Calibri" panose="020F0502020204030204" pitchFamily="34" charset="0"/>
                </a:rPr>
                <a:t>TIẾT 1</a:t>
              </a:r>
              <a:r>
                <a:rPr lang="vi-VN" sz="3200" b="1">
                  <a:latin typeface="Calibri" panose="020F0502020204030204" pitchFamily="34" charset="0"/>
                  <a:cs typeface="Calibri" panose="020F0502020204030204" pitchFamily="34" charset="0"/>
                </a:rPr>
                <a:t>, 2</a:t>
              </a:r>
              <a:endParaRPr lang="en-US" sz="3200" b="1">
                <a:latin typeface="Calibri" panose="020F0502020204030204" pitchFamily="34" charset="0"/>
                <a:cs typeface="Calibri" panose="020F0502020204030204" pitchFamily="34" charset="0"/>
              </a:endParaRPr>
            </a:p>
            <a:p>
              <a:pPr algn="ctr"/>
              <a:r>
                <a:rPr lang="en-US" sz="4800" b="1">
                  <a:solidFill>
                    <a:srgbClr val="FF0000"/>
                  </a:solidFill>
                  <a:latin typeface="Calibri" panose="020F0502020204030204" pitchFamily="34" charset="0"/>
                  <a:cs typeface="Calibri" panose="020F0502020204030204" pitchFamily="34" charset="0"/>
                </a:rPr>
                <a:t>CHUYỆN HOA, CHUYỆN QUẢ</a:t>
              </a:r>
              <a:endParaRPr lang="en-US" sz="4800" b="1" dirty="0">
                <a:solidFill>
                  <a:srgbClr val="FF0000"/>
                </a:solidFill>
                <a:latin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algn="ctr"/>
            <a:r>
              <a:rPr lang="vi-VN" sz="2800" b="1" dirty="0">
                <a:latin typeface="Calibri" panose="020F0502020204030204" pitchFamily="34" charset="0"/>
                <a:cs typeface="Calibri" panose="020F0502020204030204" pitchFamily="34" charset="0"/>
              </a:rPr>
              <a:t>Thứ ........., ngày ............, tháng ............., năm...........</a:t>
            </a:r>
            <a:endParaRPr lang="en-US" sz="28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45DBCA-7B01-7B09-E541-F60EE0D70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 y="4284109"/>
            <a:ext cx="3012854" cy="263624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CC8842-F444-554D-AEA0-3E680669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758" y="-789188"/>
            <a:ext cx="8794266" cy="7647188"/>
          </a:xfrm>
          <a:prstGeom prst="rect">
            <a:avLst/>
          </a:prstGeom>
        </p:spPr>
      </p:pic>
      <p:grpSp>
        <p:nvGrpSpPr>
          <p:cNvPr id="5" name="Group 4">
            <a:extLst>
              <a:ext uri="{FF2B5EF4-FFF2-40B4-BE49-F238E27FC236}">
                <a16:creationId xmlns:a16="http://schemas.microsoft.com/office/drawing/2014/main" id="{DF8974B0-D597-4608-AD2D-70804646DF2C}"/>
              </a:ext>
            </a:extLst>
          </p:cNvPr>
          <p:cNvGrpSpPr/>
          <p:nvPr/>
        </p:nvGrpSpPr>
        <p:grpSpPr>
          <a:xfrm>
            <a:off x="943336" y="1181525"/>
            <a:ext cx="7257236" cy="1163171"/>
            <a:chOff x="594993" y="2226553"/>
            <a:chExt cx="7257236" cy="1163171"/>
          </a:xfrm>
        </p:grpSpPr>
        <p:sp>
          <p:nvSpPr>
            <p:cNvPr id="3" name="TextBox 2">
              <a:extLst>
                <a:ext uri="{FF2B5EF4-FFF2-40B4-BE49-F238E27FC236}">
                  <a16:creationId xmlns:a16="http://schemas.microsoft.com/office/drawing/2014/main" id="{53725906-F713-4838-918D-338931B3A1DF}"/>
                </a:ext>
              </a:extLst>
            </p:cNvPr>
            <p:cNvSpPr txBox="1"/>
            <p:nvPr/>
          </p:nvSpPr>
          <p:spPr>
            <a:xfrm>
              <a:off x="1668209" y="2226553"/>
              <a:ext cx="6184020" cy="830997"/>
            </a:xfrm>
            <a:prstGeom prst="rect">
              <a:avLst/>
            </a:prstGeom>
            <a:noFill/>
          </p:spPr>
          <p:txBody>
            <a:bodyPr wrap="square" rtlCol="0">
              <a:spAutoFit/>
            </a:bodyPr>
            <a:lstStyle/>
            <a:p>
              <a:r>
                <a:rPr lang="en-US" sz="4800">
                  <a:latin typeface="Calibri" panose="020F0502020204030204" pitchFamily="34" charset="0"/>
                  <a:cs typeface="Calibri" panose="020F0502020204030204" pitchFamily="34" charset="0"/>
                </a:rPr>
                <a:t>Bức tranh vẽ cảnh gì?</a:t>
              </a:r>
              <a:endParaRPr lang="en-US" sz="4800" dirty="0">
                <a:latin typeface="Calibri" panose="020F0502020204030204" pitchFamily="34" charset="0"/>
                <a:cs typeface="Calibri" panose="020F0502020204030204" pitchFamily="34" charset="0"/>
              </a:endParaRPr>
            </a:p>
          </p:txBody>
        </p:sp>
        <p:pic>
          <p:nvPicPr>
            <p:cNvPr id="7" name="Picture 6" descr="A picture containing shape&#10;&#10;Description automatically generated">
              <a:extLst>
                <a:ext uri="{FF2B5EF4-FFF2-40B4-BE49-F238E27FC236}">
                  <a16:creationId xmlns:a16="http://schemas.microsoft.com/office/drawing/2014/main" id="{C460E348-0BA4-4350-966E-FE46E947047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594993" y="2269994"/>
              <a:ext cx="1182158" cy="1119730"/>
            </a:xfrm>
            <a:prstGeom prst="rect">
              <a:avLst/>
            </a:prstGeom>
          </p:spPr>
        </p:pic>
      </p:grpSp>
    </p:spTree>
    <p:extLst>
      <p:ext uri="{BB962C8B-B14F-4D97-AF65-F5344CB8AC3E}">
        <p14:creationId xmlns:p14="http://schemas.microsoft.com/office/powerpoint/2010/main" val="28409643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06A2473-217F-44D2-8147-40B202568FA7}"/>
              </a:ext>
            </a:extLst>
          </p:cNvPr>
          <p:cNvPicPr>
            <a:picLocks noChangeAspect="1"/>
          </p:cNvPicPr>
          <p:nvPr/>
        </p:nvPicPr>
        <p:blipFill rotWithShape="1">
          <a:blip r:embed="rId2">
            <a:extLst>
              <a:ext uri="{28A0092B-C50C-407E-A947-70E740481C1C}">
                <a14:useLocalDpi xmlns:a14="http://schemas.microsoft.com/office/drawing/2010/main" val="0"/>
              </a:ext>
            </a:extLst>
          </a:blip>
          <a:srcRect l="40474" t="62251" r="31213" b="-1"/>
          <a:stretch/>
        </p:blipFill>
        <p:spPr>
          <a:xfrm>
            <a:off x="6578979" y="4331787"/>
            <a:ext cx="5457358" cy="194896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5184999" y="543808"/>
            <a:ext cx="6368520" cy="1938992"/>
          </a:xfrm>
          <a:prstGeom prst="rect">
            <a:avLst/>
          </a:prstGeom>
          <a:noFill/>
        </p:spPr>
        <p:txBody>
          <a:bodyPr wrap="square" rtlCol="0">
            <a:spAutoFit/>
          </a:bodyPr>
          <a:lstStyle/>
          <a:p>
            <a:pPr algn="ctr"/>
            <a:r>
              <a:rPr lang="vi-VN" altLang="zh-CN" sz="6000" dirty="0">
                <a:solidFill>
                  <a:srgbClr val="ED6C0B"/>
                </a:solidFill>
                <a:latin typeface="iCiel Soup of Justice" pitchFamily="2" charset="0"/>
                <a:ea typeface="字魂20号-石头体" panose="00000500000000000000" pitchFamily="2" charset="-122"/>
              </a:rPr>
              <a:t>LUYỆN</a:t>
            </a:r>
          </a:p>
          <a:p>
            <a:pPr algn="ctr"/>
            <a:r>
              <a:rPr lang="vi-VN" altLang="zh-CN" sz="6000" dirty="0">
                <a:solidFill>
                  <a:srgbClr val="ED6C0B"/>
                </a:solidFill>
                <a:latin typeface="iCiel Soup of Justice" pitchFamily="2" charset="0"/>
                <a:ea typeface="字魂20号-石头体" panose="00000500000000000000" pitchFamily="2" charset="-122"/>
              </a:rPr>
              <a:t>ĐỌC THÀNH TIẾNG</a:t>
            </a:r>
          </a:p>
        </p:txBody>
      </p:sp>
      <p:pic>
        <p:nvPicPr>
          <p:cNvPr id="3" name="Picture 2" descr="A picture containing icon&#10;&#10;Description automatically generated">
            <a:extLst>
              <a:ext uri="{FF2B5EF4-FFF2-40B4-BE49-F238E27FC236}">
                <a16:creationId xmlns:a16="http://schemas.microsoft.com/office/drawing/2014/main" id="{9D3971E6-354C-4DF4-900B-5C4D784049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8679" y="3429000"/>
            <a:ext cx="3655291" cy="2864665"/>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DA4A4EEC-5CB8-4544-8EBF-D9AEE867E9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31227" flipH="1">
            <a:off x="3268422" y="1694991"/>
            <a:ext cx="2536983" cy="1988243"/>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3F14E9D1-D8B2-46E9-8158-24B6F4EE71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31227" flipH="1">
            <a:off x="6348411" y="2887241"/>
            <a:ext cx="1636537" cy="1282560"/>
          </a:xfrm>
          <a:prstGeom prst="rect">
            <a:avLst/>
          </a:prstGeom>
        </p:spPr>
      </p:pic>
      <p:pic>
        <p:nvPicPr>
          <p:cNvPr id="24" name="Picture 23" descr="A picture containing icon&#10;&#10;Description automatically generated">
            <a:extLst>
              <a:ext uri="{FF2B5EF4-FFF2-40B4-BE49-F238E27FC236}">
                <a16:creationId xmlns:a16="http://schemas.microsoft.com/office/drawing/2014/main" id="{7399F04D-7322-423F-8DAC-021F320722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31227" flipH="1">
            <a:off x="8615046" y="4246736"/>
            <a:ext cx="1001702" cy="785038"/>
          </a:xfrm>
          <a:prstGeom prst="rect">
            <a:avLst/>
          </a:prstGeom>
        </p:spPr>
      </p:pic>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par>
                          <p:cTn id="12" fill="hold">
                            <p:stCondLst>
                              <p:cond delay="2167"/>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667"/>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3167"/>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667"/>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05;p45">
            <a:extLst>
              <a:ext uri="{FF2B5EF4-FFF2-40B4-BE49-F238E27FC236}">
                <a16:creationId xmlns:a16="http://schemas.microsoft.com/office/drawing/2014/main" id="{1E03E59E-8D1A-5B1B-46FF-FA58DB309DB8}"/>
              </a:ext>
            </a:extLst>
          </p:cNvPr>
          <p:cNvSpPr txBox="1">
            <a:spLocks/>
          </p:cNvSpPr>
          <p:nvPr/>
        </p:nvSpPr>
        <p:spPr>
          <a:xfrm>
            <a:off x="4710086" y="802096"/>
            <a:ext cx="7704000" cy="855768"/>
          </a:xfrm>
          <a:prstGeom prst="rect">
            <a:avLst/>
          </a:prstGeom>
        </p:spPr>
        <p:txBody>
          <a:bodyPr spcFirstLastPara="1" wrap="square"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600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9Slide07 SVNBeachwood Sans" pitchFamily="2" charset="0"/>
              </a:rPr>
              <a:t>ĐỌC MẪU</a:t>
            </a:r>
            <a:endParaRPr lang="en-US" sz="600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9Slide07 SVNBeachwood Sans" pitchFamily="2" charset="0"/>
            </a:endParaRPr>
          </a:p>
        </p:txBody>
      </p:sp>
      <p:grpSp>
        <p:nvGrpSpPr>
          <p:cNvPr id="3" name="Google Shape;2370;p45">
            <a:extLst>
              <a:ext uri="{FF2B5EF4-FFF2-40B4-BE49-F238E27FC236}">
                <a16:creationId xmlns:a16="http://schemas.microsoft.com/office/drawing/2014/main" id="{1C47DDC9-D7B3-04F1-E825-F6FBFA5FE5C7}"/>
              </a:ext>
            </a:extLst>
          </p:cNvPr>
          <p:cNvGrpSpPr/>
          <p:nvPr/>
        </p:nvGrpSpPr>
        <p:grpSpPr>
          <a:xfrm flipH="1">
            <a:off x="9877862" y="2145425"/>
            <a:ext cx="340079" cy="151289"/>
            <a:chOff x="3659575" y="587325"/>
            <a:chExt cx="181250" cy="79400"/>
          </a:xfrm>
        </p:grpSpPr>
        <p:sp>
          <p:nvSpPr>
            <p:cNvPr id="4" name="Google Shape;2371;p45">
              <a:extLst>
                <a:ext uri="{FF2B5EF4-FFF2-40B4-BE49-F238E27FC236}">
                  <a16:creationId xmlns:a16="http://schemas.microsoft.com/office/drawing/2014/main" id="{032BE46D-521B-2820-2DAD-6EDF649F28E6}"/>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372;p45">
              <a:extLst>
                <a:ext uri="{FF2B5EF4-FFF2-40B4-BE49-F238E27FC236}">
                  <a16:creationId xmlns:a16="http://schemas.microsoft.com/office/drawing/2014/main" id="{9F4D09C5-D288-CEBB-0120-6F9976C7DA82}"/>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73;p45">
              <a:extLst>
                <a:ext uri="{FF2B5EF4-FFF2-40B4-BE49-F238E27FC236}">
                  <a16:creationId xmlns:a16="http://schemas.microsoft.com/office/drawing/2014/main" id="{89BD4B98-CFCB-B269-953B-9E65A256B46B}"/>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74;p45">
              <a:extLst>
                <a:ext uri="{FF2B5EF4-FFF2-40B4-BE49-F238E27FC236}">
                  <a16:creationId xmlns:a16="http://schemas.microsoft.com/office/drawing/2014/main" id="{1B1C00D0-1D3C-7CBE-E3EB-0751C6BBFCD0}"/>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75;p45">
              <a:extLst>
                <a:ext uri="{FF2B5EF4-FFF2-40B4-BE49-F238E27FC236}">
                  <a16:creationId xmlns:a16="http://schemas.microsoft.com/office/drawing/2014/main" id="{FB07875A-EDDA-DC39-75A7-C0D2BF1A4C49}"/>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2376;p45">
            <a:extLst>
              <a:ext uri="{FF2B5EF4-FFF2-40B4-BE49-F238E27FC236}">
                <a16:creationId xmlns:a16="http://schemas.microsoft.com/office/drawing/2014/main" id="{C33173CF-F7E8-1064-B176-1403D9974B97}"/>
              </a:ext>
            </a:extLst>
          </p:cNvPr>
          <p:cNvGrpSpPr/>
          <p:nvPr/>
        </p:nvGrpSpPr>
        <p:grpSpPr>
          <a:xfrm flipH="1">
            <a:off x="7694964" y="686029"/>
            <a:ext cx="662944" cy="228597"/>
            <a:chOff x="1579263" y="684775"/>
            <a:chExt cx="290650" cy="101925"/>
          </a:xfrm>
        </p:grpSpPr>
        <p:sp>
          <p:nvSpPr>
            <p:cNvPr id="10" name="Google Shape;2377;p45">
              <a:extLst>
                <a:ext uri="{FF2B5EF4-FFF2-40B4-BE49-F238E27FC236}">
                  <a16:creationId xmlns:a16="http://schemas.microsoft.com/office/drawing/2014/main" id="{17133356-7368-9B3C-4FAD-ACEAE986F72B}"/>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78;p45">
              <a:extLst>
                <a:ext uri="{FF2B5EF4-FFF2-40B4-BE49-F238E27FC236}">
                  <a16:creationId xmlns:a16="http://schemas.microsoft.com/office/drawing/2014/main" id="{CBF0B666-9707-4607-C98E-3C54B8F8AC3C}"/>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79;p45">
              <a:extLst>
                <a:ext uri="{FF2B5EF4-FFF2-40B4-BE49-F238E27FC236}">
                  <a16:creationId xmlns:a16="http://schemas.microsoft.com/office/drawing/2014/main" id="{9534C8E9-66E6-E8C0-AB96-09C893B598C9}"/>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80;p45">
              <a:extLst>
                <a:ext uri="{FF2B5EF4-FFF2-40B4-BE49-F238E27FC236}">
                  <a16:creationId xmlns:a16="http://schemas.microsoft.com/office/drawing/2014/main" id="{68DC66E4-E27C-7FAF-6149-251321A06BC6}"/>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81;p45">
              <a:extLst>
                <a:ext uri="{FF2B5EF4-FFF2-40B4-BE49-F238E27FC236}">
                  <a16:creationId xmlns:a16="http://schemas.microsoft.com/office/drawing/2014/main" id="{E0E84867-0AD2-2422-2A0A-9AA4DAF83018}"/>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82;p45">
              <a:extLst>
                <a:ext uri="{FF2B5EF4-FFF2-40B4-BE49-F238E27FC236}">
                  <a16:creationId xmlns:a16="http://schemas.microsoft.com/office/drawing/2014/main" id="{B7D12B60-87AE-AD50-B332-38979E1CB878}"/>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83;p45">
              <a:extLst>
                <a:ext uri="{FF2B5EF4-FFF2-40B4-BE49-F238E27FC236}">
                  <a16:creationId xmlns:a16="http://schemas.microsoft.com/office/drawing/2014/main" id="{B3295490-BC17-6339-697C-62146A76BDD2}"/>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84;p45">
              <a:extLst>
                <a:ext uri="{FF2B5EF4-FFF2-40B4-BE49-F238E27FC236}">
                  <a16:creationId xmlns:a16="http://schemas.microsoft.com/office/drawing/2014/main" id="{E399E225-4266-7E42-4046-931A0A7FF36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385;p45">
            <a:extLst>
              <a:ext uri="{FF2B5EF4-FFF2-40B4-BE49-F238E27FC236}">
                <a16:creationId xmlns:a16="http://schemas.microsoft.com/office/drawing/2014/main" id="{9F58C133-8E70-507B-67DA-F50479D6EE7D}"/>
              </a:ext>
            </a:extLst>
          </p:cNvPr>
          <p:cNvGrpSpPr/>
          <p:nvPr/>
        </p:nvGrpSpPr>
        <p:grpSpPr>
          <a:xfrm flipH="1">
            <a:off x="1504402" y="2545829"/>
            <a:ext cx="662944" cy="228597"/>
            <a:chOff x="1579263" y="684775"/>
            <a:chExt cx="290650" cy="101925"/>
          </a:xfrm>
        </p:grpSpPr>
        <p:sp>
          <p:nvSpPr>
            <p:cNvPr id="19" name="Google Shape;2386;p45">
              <a:extLst>
                <a:ext uri="{FF2B5EF4-FFF2-40B4-BE49-F238E27FC236}">
                  <a16:creationId xmlns:a16="http://schemas.microsoft.com/office/drawing/2014/main" id="{E6B6A04A-C7B4-CB58-5C68-A43C3AE28122}"/>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87;p45">
              <a:extLst>
                <a:ext uri="{FF2B5EF4-FFF2-40B4-BE49-F238E27FC236}">
                  <a16:creationId xmlns:a16="http://schemas.microsoft.com/office/drawing/2014/main" id="{F23E8E17-9F01-C872-78A5-AF1683989562}"/>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88;p45">
              <a:extLst>
                <a:ext uri="{FF2B5EF4-FFF2-40B4-BE49-F238E27FC236}">
                  <a16:creationId xmlns:a16="http://schemas.microsoft.com/office/drawing/2014/main" id="{C060534E-0834-D6F1-D0A6-AE9BFCC73153}"/>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89;p45">
              <a:extLst>
                <a:ext uri="{FF2B5EF4-FFF2-40B4-BE49-F238E27FC236}">
                  <a16:creationId xmlns:a16="http://schemas.microsoft.com/office/drawing/2014/main" id="{F345BFB0-9006-2F48-1C33-0F7346110299}"/>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90;p45">
              <a:extLst>
                <a:ext uri="{FF2B5EF4-FFF2-40B4-BE49-F238E27FC236}">
                  <a16:creationId xmlns:a16="http://schemas.microsoft.com/office/drawing/2014/main" id="{D49F9C37-E46E-C38E-DC47-B8AE81E2C03E}"/>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91;p45">
              <a:extLst>
                <a:ext uri="{FF2B5EF4-FFF2-40B4-BE49-F238E27FC236}">
                  <a16:creationId xmlns:a16="http://schemas.microsoft.com/office/drawing/2014/main" id="{373B0080-041E-1696-6EF9-EE336DF1964D}"/>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92;p45">
              <a:extLst>
                <a:ext uri="{FF2B5EF4-FFF2-40B4-BE49-F238E27FC236}">
                  <a16:creationId xmlns:a16="http://schemas.microsoft.com/office/drawing/2014/main" id="{E1086AD7-D933-50E6-5413-116DE84C20BF}"/>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93;p45">
              <a:extLst>
                <a:ext uri="{FF2B5EF4-FFF2-40B4-BE49-F238E27FC236}">
                  <a16:creationId xmlns:a16="http://schemas.microsoft.com/office/drawing/2014/main" id="{F72561BF-53B0-2439-A851-3B246A578F01}"/>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908;p49">
            <a:extLst>
              <a:ext uri="{FF2B5EF4-FFF2-40B4-BE49-F238E27FC236}">
                <a16:creationId xmlns:a16="http://schemas.microsoft.com/office/drawing/2014/main" id="{FD651A4C-8358-9A1F-AF63-77F8041E8508}"/>
              </a:ext>
            </a:extLst>
          </p:cNvPr>
          <p:cNvGrpSpPr/>
          <p:nvPr/>
        </p:nvGrpSpPr>
        <p:grpSpPr>
          <a:xfrm>
            <a:off x="3911487" y="1074409"/>
            <a:ext cx="688532" cy="712934"/>
            <a:chOff x="2210400" y="3847725"/>
            <a:chExt cx="293925" cy="297425"/>
          </a:xfrm>
        </p:grpSpPr>
        <p:sp>
          <p:nvSpPr>
            <p:cNvPr id="28" name="Google Shape;2909;p49">
              <a:extLst>
                <a:ext uri="{FF2B5EF4-FFF2-40B4-BE49-F238E27FC236}">
                  <a16:creationId xmlns:a16="http://schemas.microsoft.com/office/drawing/2014/main" id="{7FF5A4DE-DB16-767E-9A0E-EF2C50C636AB}"/>
                </a:ext>
              </a:extLst>
            </p:cNvPr>
            <p:cNvSpPr/>
            <p:nvPr/>
          </p:nvSpPr>
          <p:spPr>
            <a:xfrm>
              <a:off x="2304575" y="3947975"/>
              <a:ext cx="110000" cy="107925"/>
            </a:xfrm>
            <a:custGeom>
              <a:avLst/>
              <a:gdLst/>
              <a:ahLst/>
              <a:cxnLst/>
              <a:rect l="l" t="t" r="r" b="b"/>
              <a:pathLst>
                <a:path w="4400" h="4317" extrusionOk="0">
                  <a:moveTo>
                    <a:pt x="2095" y="1"/>
                  </a:moveTo>
                  <a:cubicBezTo>
                    <a:pt x="2020" y="2"/>
                    <a:pt x="1946" y="11"/>
                    <a:pt x="1873" y="23"/>
                  </a:cubicBezTo>
                  <a:cubicBezTo>
                    <a:pt x="1831" y="27"/>
                    <a:pt x="1783" y="33"/>
                    <a:pt x="1746" y="52"/>
                  </a:cubicBezTo>
                  <a:cubicBezTo>
                    <a:pt x="1593" y="103"/>
                    <a:pt x="1450" y="162"/>
                    <a:pt x="1317" y="231"/>
                  </a:cubicBezTo>
                  <a:cubicBezTo>
                    <a:pt x="1315" y="231"/>
                    <a:pt x="1312" y="232"/>
                    <a:pt x="1309" y="232"/>
                  </a:cubicBezTo>
                  <a:cubicBezTo>
                    <a:pt x="1301" y="236"/>
                    <a:pt x="1291" y="241"/>
                    <a:pt x="1283" y="244"/>
                  </a:cubicBezTo>
                  <a:cubicBezTo>
                    <a:pt x="1265" y="252"/>
                    <a:pt x="1247" y="263"/>
                    <a:pt x="1229" y="273"/>
                  </a:cubicBezTo>
                  <a:cubicBezTo>
                    <a:pt x="1212" y="282"/>
                    <a:pt x="1196" y="294"/>
                    <a:pt x="1179" y="304"/>
                  </a:cubicBezTo>
                  <a:cubicBezTo>
                    <a:pt x="1176" y="305"/>
                    <a:pt x="1171" y="308"/>
                    <a:pt x="1168" y="311"/>
                  </a:cubicBezTo>
                  <a:cubicBezTo>
                    <a:pt x="1162" y="315"/>
                    <a:pt x="1156" y="319"/>
                    <a:pt x="1150" y="323"/>
                  </a:cubicBezTo>
                  <a:cubicBezTo>
                    <a:pt x="597" y="659"/>
                    <a:pt x="259" y="1151"/>
                    <a:pt x="122" y="1675"/>
                  </a:cubicBezTo>
                  <a:cubicBezTo>
                    <a:pt x="114" y="1695"/>
                    <a:pt x="111" y="1719"/>
                    <a:pt x="106" y="1741"/>
                  </a:cubicBezTo>
                  <a:cubicBezTo>
                    <a:pt x="105" y="1748"/>
                    <a:pt x="104" y="1755"/>
                    <a:pt x="103" y="1762"/>
                  </a:cubicBezTo>
                  <a:lnTo>
                    <a:pt x="103" y="1763"/>
                  </a:lnTo>
                  <a:cubicBezTo>
                    <a:pt x="98" y="1783"/>
                    <a:pt x="95" y="1804"/>
                    <a:pt x="93" y="1826"/>
                  </a:cubicBezTo>
                  <a:cubicBezTo>
                    <a:pt x="87" y="1850"/>
                    <a:pt x="82" y="1873"/>
                    <a:pt x="78" y="1897"/>
                  </a:cubicBezTo>
                  <a:cubicBezTo>
                    <a:pt x="77" y="1900"/>
                    <a:pt x="77" y="1904"/>
                    <a:pt x="77" y="1907"/>
                  </a:cubicBezTo>
                  <a:cubicBezTo>
                    <a:pt x="74" y="1915"/>
                    <a:pt x="73" y="1924"/>
                    <a:pt x="72" y="1932"/>
                  </a:cubicBezTo>
                  <a:cubicBezTo>
                    <a:pt x="72" y="1939"/>
                    <a:pt x="70" y="1945"/>
                    <a:pt x="70" y="1950"/>
                  </a:cubicBezTo>
                  <a:cubicBezTo>
                    <a:pt x="70" y="1954"/>
                    <a:pt x="69" y="1956"/>
                    <a:pt x="69" y="1958"/>
                  </a:cubicBezTo>
                  <a:cubicBezTo>
                    <a:pt x="0" y="2522"/>
                    <a:pt x="157" y="3098"/>
                    <a:pt x="523" y="3540"/>
                  </a:cubicBezTo>
                  <a:cubicBezTo>
                    <a:pt x="526" y="3547"/>
                    <a:pt x="530" y="3552"/>
                    <a:pt x="535" y="3557"/>
                  </a:cubicBezTo>
                  <a:cubicBezTo>
                    <a:pt x="536" y="3560"/>
                    <a:pt x="539" y="3562"/>
                    <a:pt x="541" y="3565"/>
                  </a:cubicBezTo>
                  <a:lnTo>
                    <a:pt x="542" y="3565"/>
                  </a:lnTo>
                  <a:lnTo>
                    <a:pt x="542" y="3566"/>
                  </a:lnTo>
                  <a:lnTo>
                    <a:pt x="544" y="3568"/>
                  </a:lnTo>
                  <a:lnTo>
                    <a:pt x="557" y="3581"/>
                  </a:lnTo>
                  <a:cubicBezTo>
                    <a:pt x="588" y="3618"/>
                    <a:pt x="618" y="3653"/>
                    <a:pt x="652" y="3686"/>
                  </a:cubicBezTo>
                  <a:cubicBezTo>
                    <a:pt x="656" y="3690"/>
                    <a:pt x="661" y="3694"/>
                    <a:pt x="666" y="3699"/>
                  </a:cubicBezTo>
                  <a:cubicBezTo>
                    <a:pt x="679" y="3711"/>
                    <a:pt x="694" y="3725"/>
                    <a:pt x="710" y="3735"/>
                  </a:cubicBezTo>
                  <a:cubicBezTo>
                    <a:pt x="1042" y="4040"/>
                    <a:pt x="1496" y="4251"/>
                    <a:pt x="2066" y="4304"/>
                  </a:cubicBezTo>
                  <a:cubicBezTo>
                    <a:pt x="2068" y="4305"/>
                    <a:pt x="2071" y="4305"/>
                    <a:pt x="2072" y="4306"/>
                  </a:cubicBezTo>
                  <a:cubicBezTo>
                    <a:pt x="2077" y="4307"/>
                    <a:pt x="2081" y="4308"/>
                    <a:pt x="2087" y="4308"/>
                  </a:cubicBezTo>
                  <a:cubicBezTo>
                    <a:pt x="2103" y="4312"/>
                    <a:pt x="2120" y="4313"/>
                    <a:pt x="2137" y="4314"/>
                  </a:cubicBezTo>
                  <a:cubicBezTo>
                    <a:pt x="2150" y="4315"/>
                    <a:pt x="2162" y="4315"/>
                    <a:pt x="2175" y="4315"/>
                  </a:cubicBezTo>
                  <a:cubicBezTo>
                    <a:pt x="2184" y="4316"/>
                    <a:pt x="2192" y="4316"/>
                    <a:pt x="2201" y="4316"/>
                  </a:cubicBezTo>
                  <a:lnTo>
                    <a:pt x="2305" y="4316"/>
                  </a:lnTo>
                  <a:cubicBezTo>
                    <a:pt x="2311" y="4315"/>
                    <a:pt x="2318" y="4314"/>
                    <a:pt x="2324" y="4312"/>
                  </a:cubicBezTo>
                  <a:lnTo>
                    <a:pt x="2324" y="4316"/>
                  </a:lnTo>
                  <a:lnTo>
                    <a:pt x="2389" y="4316"/>
                  </a:lnTo>
                  <a:cubicBezTo>
                    <a:pt x="3241" y="4165"/>
                    <a:pt x="3880" y="3390"/>
                    <a:pt x="4186" y="2622"/>
                  </a:cubicBezTo>
                  <a:cubicBezTo>
                    <a:pt x="4399" y="2064"/>
                    <a:pt x="4289" y="1438"/>
                    <a:pt x="3991" y="934"/>
                  </a:cubicBezTo>
                  <a:cubicBezTo>
                    <a:pt x="3768" y="617"/>
                    <a:pt x="3445" y="403"/>
                    <a:pt x="3094" y="249"/>
                  </a:cubicBezTo>
                  <a:cubicBezTo>
                    <a:pt x="3093" y="250"/>
                    <a:pt x="3092" y="251"/>
                    <a:pt x="3091" y="251"/>
                  </a:cubicBezTo>
                  <a:cubicBezTo>
                    <a:pt x="3077" y="243"/>
                    <a:pt x="3065" y="234"/>
                    <a:pt x="3051" y="225"/>
                  </a:cubicBezTo>
                  <a:cubicBezTo>
                    <a:pt x="3036" y="217"/>
                    <a:pt x="3021" y="211"/>
                    <a:pt x="3005" y="204"/>
                  </a:cubicBezTo>
                  <a:cubicBezTo>
                    <a:pt x="2988" y="196"/>
                    <a:pt x="2971" y="188"/>
                    <a:pt x="2953" y="180"/>
                  </a:cubicBezTo>
                  <a:cubicBezTo>
                    <a:pt x="2942" y="175"/>
                    <a:pt x="2931" y="170"/>
                    <a:pt x="2919" y="164"/>
                  </a:cubicBezTo>
                  <a:cubicBezTo>
                    <a:pt x="2901" y="156"/>
                    <a:pt x="2883" y="147"/>
                    <a:pt x="2863" y="139"/>
                  </a:cubicBezTo>
                  <a:cubicBezTo>
                    <a:pt x="2846" y="133"/>
                    <a:pt x="2829" y="129"/>
                    <a:pt x="2812" y="123"/>
                  </a:cubicBezTo>
                  <a:cubicBezTo>
                    <a:pt x="2760" y="103"/>
                    <a:pt x="2707" y="90"/>
                    <a:pt x="2653" y="75"/>
                  </a:cubicBezTo>
                  <a:cubicBezTo>
                    <a:pt x="2650" y="74"/>
                    <a:pt x="2646" y="74"/>
                    <a:pt x="2643" y="72"/>
                  </a:cubicBezTo>
                  <a:cubicBezTo>
                    <a:pt x="2604" y="60"/>
                    <a:pt x="2567" y="49"/>
                    <a:pt x="2528" y="40"/>
                  </a:cubicBezTo>
                  <a:cubicBezTo>
                    <a:pt x="2527" y="40"/>
                    <a:pt x="2526" y="39"/>
                    <a:pt x="2526" y="39"/>
                  </a:cubicBezTo>
                  <a:cubicBezTo>
                    <a:pt x="2463" y="18"/>
                    <a:pt x="2395" y="15"/>
                    <a:pt x="2329" y="8"/>
                  </a:cubicBezTo>
                  <a:cubicBezTo>
                    <a:pt x="2294" y="4"/>
                    <a:pt x="2256" y="3"/>
                    <a:pt x="2220" y="3"/>
                  </a:cubicBezTo>
                  <a:cubicBezTo>
                    <a:pt x="2177" y="2"/>
                    <a:pt x="2136"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10;p49">
              <a:extLst>
                <a:ext uri="{FF2B5EF4-FFF2-40B4-BE49-F238E27FC236}">
                  <a16:creationId xmlns:a16="http://schemas.microsoft.com/office/drawing/2014/main" id="{09685947-A4BF-6D48-2ABC-5BB9CE1CBF46}"/>
                </a:ext>
              </a:extLst>
            </p:cNvPr>
            <p:cNvSpPr/>
            <p:nvPr/>
          </p:nvSpPr>
          <p:spPr>
            <a:xfrm>
              <a:off x="2303650" y="3945175"/>
              <a:ext cx="113350" cy="112900"/>
            </a:xfrm>
            <a:custGeom>
              <a:avLst/>
              <a:gdLst/>
              <a:ahLst/>
              <a:cxnLst/>
              <a:rect l="l" t="t" r="r" b="b"/>
              <a:pathLst>
                <a:path w="4534" h="4516" extrusionOk="0">
                  <a:moveTo>
                    <a:pt x="2181" y="512"/>
                  </a:moveTo>
                  <a:cubicBezTo>
                    <a:pt x="2886" y="512"/>
                    <a:pt x="3593" y="919"/>
                    <a:pt x="3938" y="1606"/>
                  </a:cubicBezTo>
                  <a:cubicBezTo>
                    <a:pt x="4186" y="2076"/>
                    <a:pt x="4060" y="2586"/>
                    <a:pt x="3759" y="3001"/>
                  </a:cubicBezTo>
                  <a:cubicBezTo>
                    <a:pt x="3465" y="3574"/>
                    <a:pt x="2892" y="3971"/>
                    <a:pt x="2266" y="4100"/>
                  </a:cubicBezTo>
                  <a:cubicBezTo>
                    <a:pt x="2143" y="4100"/>
                    <a:pt x="2020" y="4091"/>
                    <a:pt x="1898" y="4069"/>
                  </a:cubicBezTo>
                  <a:cubicBezTo>
                    <a:pt x="1660" y="4020"/>
                    <a:pt x="1423" y="3929"/>
                    <a:pt x="1211" y="3802"/>
                  </a:cubicBezTo>
                  <a:cubicBezTo>
                    <a:pt x="1153" y="3752"/>
                    <a:pt x="1091" y="3708"/>
                    <a:pt x="1026" y="3669"/>
                  </a:cubicBezTo>
                  <a:cubicBezTo>
                    <a:pt x="958" y="3607"/>
                    <a:pt x="892" y="3541"/>
                    <a:pt x="832" y="3471"/>
                  </a:cubicBezTo>
                  <a:cubicBezTo>
                    <a:pt x="817" y="3446"/>
                    <a:pt x="799" y="3424"/>
                    <a:pt x="777" y="3406"/>
                  </a:cubicBezTo>
                  <a:cubicBezTo>
                    <a:pt x="618" y="3207"/>
                    <a:pt x="497" y="2982"/>
                    <a:pt x="429" y="2739"/>
                  </a:cubicBezTo>
                  <a:cubicBezTo>
                    <a:pt x="313" y="2137"/>
                    <a:pt x="561" y="1448"/>
                    <a:pt x="967" y="1001"/>
                  </a:cubicBezTo>
                  <a:cubicBezTo>
                    <a:pt x="1315" y="666"/>
                    <a:pt x="1747" y="512"/>
                    <a:pt x="2181" y="512"/>
                  </a:cubicBezTo>
                  <a:close/>
                  <a:moveTo>
                    <a:pt x="2192" y="0"/>
                  </a:moveTo>
                  <a:cubicBezTo>
                    <a:pt x="1990" y="0"/>
                    <a:pt x="1633" y="145"/>
                    <a:pt x="1543" y="172"/>
                  </a:cubicBezTo>
                  <a:cubicBezTo>
                    <a:pt x="1520" y="146"/>
                    <a:pt x="1495" y="135"/>
                    <a:pt x="1472" y="135"/>
                  </a:cubicBezTo>
                  <a:cubicBezTo>
                    <a:pt x="1414" y="135"/>
                    <a:pt x="1361" y="202"/>
                    <a:pt x="1340" y="263"/>
                  </a:cubicBezTo>
                  <a:cubicBezTo>
                    <a:pt x="1280" y="291"/>
                    <a:pt x="1221" y="323"/>
                    <a:pt x="1165" y="359"/>
                  </a:cubicBezTo>
                  <a:cubicBezTo>
                    <a:pt x="1143" y="374"/>
                    <a:pt x="1119" y="387"/>
                    <a:pt x="1096" y="403"/>
                  </a:cubicBezTo>
                  <a:cubicBezTo>
                    <a:pt x="860" y="504"/>
                    <a:pt x="714" y="785"/>
                    <a:pt x="548" y="978"/>
                  </a:cubicBezTo>
                  <a:cubicBezTo>
                    <a:pt x="394" y="1199"/>
                    <a:pt x="154" y="1408"/>
                    <a:pt x="123" y="1686"/>
                  </a:cubicBezTo>
                  <a:cubicBezTo>
                    <a:pt x="60" y="1833"/>
                    <a:pt x="21" y="1988"/>
                    <a:pt x="7" y="2147"/>
                  </a:cubicBezTo>
                  <a:cubicBezTo>
                    <a:pt x="1" y="2188"/>
                    <a:pt x="14" y="2234"/>
                    <a:pt x="49" y="2260"/>
                  </a:cubicBezTo>
                  <a:cubicBezTo>
                    <a:pt x="37" y="2375"/>
                    <a:pt x="33" y="2495"/>
                    <a:pt x="61" y="2606"/>
                  </a:cubicBezTo>
                  <a:cubicBezTo>
                    <a:pt x="17" y="2937"/>
                    <a:pt x="203" y="3232"/>
                    <a:pt x="420" y="3465"/>
                  </a:cubicBezTo>
                  <a:cubicBezTo>
                    <a:pt x="389" y="3562"/>
                    <a:pt x="507" y="3639"/>
                    <a:pt x="560" y="3709"/>
                  </a:cubicBezTo>
                  <a:cubicBezTo>
                    <a:pt x="715" y="3913"/>
                    <a:pt x="931" y="4026"/>
                    <a:pt x="1157" y="4124"/>
                  </a:cubicBezTo>
                  <a:cubicBezTo>
                    <a:pt x="1191" y="4211"/>
                    <a:pt x="1374" y="4250"/>
                    <a:pt x="1448" y="4299"/>
                  </a:cubicBezTo>
                  <a:cubicBezTo>
                    <a:pt x="1485" y="4308"/>
                    <a:pt x="1535" y="4333"/>
                    <a:pt x="1589" y="4359"/>
                  </a:cubicBezTo>
                  <a:cubicBezTo>
                    <a:pt x="1596" y="4388"/>
                    <a:pt x="1615" y="4415"/>
                    <a:pt x="1644" y="4425"/>
                  </a:cubicBezTo>
                  <a:cubicBezTo>
                    <a:pt x="1797" y="4476"/>
                    <a:pt x="1957" y="4511"/>
                    <a:pt x="2119" y="4515"/>
                  </a:cubicBezTo>
                  <a:cubicBezTo>
                    <a:pt x="2330" y="4508"/>
                    <a:pt x="2575" y="4477"/>
                    <a:pt x="2744" y="4347"/>
                  </a:cubicBezTo>
                  <a:cubicBezTo>
                    <a:pt x="2849" y="4307"/>
                    <a:pt x="3102" y="4336"/>
                    <a:pt x="3062" y="4164"/>
                  </a:cubicBezTo>
                  <a:cubicBezTo>
                    <a:pt x="3146" y="4122"/>
                    <a:pt x="3247" y="4129"/>
                    <a:pt x="3310" y="4049"/>
                  </a:cubicBezTo>
                  <a:cubicBezTo>
                    <a:pt x="3318" y="4035"/>
                    <a:pt x="3320" y="4022"/>
                    <a:pt x="3321" y="4009"/>
                  </a:cubicBezTo>
                  <a:cubicBezTo>
                    <a:pt x="3954" y="3579"/>
                    <a:pt x="4299" y="2824"/>
                    <a:pt x="4372" y="2077"/>
                  </a:cubicBezTo>
                  <a:cubicBezTo>
                    <a:pt x="4533" y="2020"/>
                    <a:pt x="4417" y="1804"/>
                    <a:pt x="4378" y="1693"/>
                  </a:cubicBezTo>
                  <a:cubicBezTo>
                    <a:pt x="4456" y="1578"/>
                    <a:pt x="4293" y="1459"/>
                    <a:pt x="4249" y="1356"/>
                  </a:cubicBezTo>
                  <a:cubicBezTo>
                    <a:pt x="4306" y="1292"/>
                    <a:pt x="4246" y="1200"/>
                    <a:pt x="4195" y="1151"/>
                  </a:cubicBezTo>
                  <a:cubicBezTo>
                    <a:pt x="4095" y="1053"/>
                    <a:pt x="4010" y="944"/>
                    <a:pt x="3896" y="861"/>
                  </a:cubicBezTo>
                  <a:cubicBezTo>
                    <a:pt x="3808" y="781"/>
                    <a:pt x="3611" y="444"/>
                    <a:pt x="3466" y="444"/>
                  </a:cubicBezTo>
                  <a:cubicBezTo>
                    <a:pt x="3443" y="444"/>
                    <a:pt x="3421" y="452"/>
                    <a:pt x="3401" y="472"/>
                  </a:cubicBezTo>
                  <a:cubicBezTo>
                    <a:pt x="3201" y="375"/>
                    <a:pt x="2995" y="289"/>
                    <a:pt x="2781" y="235"/>
                  </a:cubicBezTo>
                  <a:cubicBezTo>
                    <a:pt x="2800" y="203"/>
                    <a:pt x="2794" y="164"/>
                    <a:pt x="2741" y="120"/>
                  </a:cubicBezTo>
                  <a:cubicBezTo>
                    <a:pt x="2705" y="102"/>
                    <a:pt x="2665" y="96"/>
                    <a:pt x="2624" y="96"/>
                  </a:cubicBezTo>
                  <a:cubicBezTo>
                    <a:pt x="2527" y="96"/>
                    <a:pt x="2423" y="131"/>
                    <a:pt x="2330" y="135"/>
                  </a:cubicBezTo>
                  <a:cubicBezTo>
                    <a:pt x="2354" y="35"/>
                    <a:pt x="2292" y="0"/>
                    <a:pt x="2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11;p49">
              <a:extLst>
                <a:ext uri="{FF2B5EF4-FFF2-40B4-BE49-F238E27FC236}">
                  <a16:creationId xmlns:a16="http://schemas.microsoft.com/office/drawing/2014/main" id="{7CC1B0E2-BC52-A3B7-7249-4242389A7104}"/>
                </a:ext>
              </a:extLst>
            </p:cNvPr>
            <p:cNvSpPr/>
            <p:nvPr/>
          </p:nvSpPr>
          <p:spPr>
            <a:xfrm>
              <a:off x="2344600" y="4032750"/>
              <a:ext cx="4700" cy="4700"/>
            </a:xfrm>
            <a:custGeom>
              <a:avLst/>
              <a:gdLst/>
              <a:ahLst/>
              <a:cxnLst/>
              <a:rect l="l" t="t" r="r" b="b"/>
              <a:pathLst>
                <a:path w="188" h="188" extrusionOk="0">
                  <a:moveTo>
                    <a:pt x="94" y="0"/>
                  </a:moveTo>
                  <a:cubicBezTo>
                    <a:pt x="43" y="0"/>
                    <a:pt x="0" y="44"/>
                    <a:pt x="0" y="94"/>
                  </a:cubicBezTo>
                  <a:cubicBezTo>
                    <a:pt x="0" y="145"/>
                    <a:pt x="43" y="188"/>
                    <a:pt x="94" y="188"/>
                  </a:cubicBezTo>
                  <a:cubicBezTo>
                    <a:pt x="145" y="188"/>
                    <a:pt x="188" y="144"/>
                    <a:pt x="188" y="94"/>
                  </a:cubicBezTo>
                  <a:cubicBezTo>
                    <a:pt x="188" y="43"/>
                    <a:pt x="144" y="0"/>
                    <a:pt x="94" y="0"/>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12;p49">
              <a:extLst>
                <a:ext uri="{FF2B5EF4-FFF2-40B4-BE49-F238E27FC236}">
                  <a16:creationId xmlns:a16="http://schemas.microsoft.com/office/drawing/2014/main" id="{918C66C5-B50B-A1FD-EDC7-AC45DEE3EE61}"/>
                </a:ext>
              </a:extLst>
            </p:cNvPr>
            <p:cNvSpPr/>
            <p:nvPr/>
          </p:nvSpPr>
          <p:spPr>
            <a:xfrm>
              <a:off x="2351725" y="4035425"/>
              <a:ext cx="4725" cy="4700"/>
            </a:xfrm>
            <a:custGeom>
              <a:avLst/>
              <a:gdLst/>
              <a:ahLst/>
              <a:cxnLst/>
              <a:rect l="l" t="t" r="r" b="b"/>
              <a:pathLst>
                <a:path w="189" h="188" extrusionOk="0">
                  <a:moveTo>
                    <a:pt x="95" y="1"/>
                  </a:moveTo>
                  <a:cubicBezTo>
                    <a:pt x="43" y="1"/>
                    <a:pt x="1" y="43"/>
                    <a:pt x="1" y="93"/>
                  </a:cubicBezTo>
                  <a:cubicBezTo>
                    <a:pt x="1" y="145"/>
                    <a:pt x="43" y="187"/>
                    <a:pt x="95" y="187"/>
                  </a:cubicBezTo>
                  <a:cubicBezTo>
                    <a:pt x="145" y="187"/>
                    <a:pt x="188" y="144"/>
                    <a:pt x="188" y="93"/>
                  </a:cubicBezTo>
                  <a:cubicBezTo>
                    <a:pt x="188" y="43"/>
                    <a:pt x="145" y="1"/>
                    <a:pt x="95" y="1"/>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13;p49">
              <a:extLst>
                <a:ext uri="{FF2B5EF4-FFF2-40B4-BE49-F238E27FC236}">
                  <a16:creationId xmlns:a16="http://schemas.microsoft.com/office/drawing/2014/main" id="{D93EEF1E-CB85-25BF-745A-9885A8646871}"/>
                </a:ext>
              </a:extLst>
            </p:cNvPr>
            <p:cNvSpPr/>
            <p:nvPr/>
          </p:nvSpPr>
          <p:spPr>
            <a:xfrm>
              <a:off x="2375625" y="3968975"/>
              <a:ext cx="4725" cy="4675"/>
            </a:xfrm>
            <a:custGeom>
              <a:avLst/>
              <a:gdLst/>
              <a:ahLst/>
              <a:cxnLst/>
              <a:rect l="l" t="t" r="r" b="b"/>
              <a:pathLst>
                <a:path w="189" h="187" extrusionOk="0">
                  <a:moveTo>
                    <a:pt x="95" y="0"/>
                  </a:moveTo>
                  <a:cubicBezTo>
                    <a:pt x="43" y="0"/>
                    <a:pt x="1" y="42"/>
                    <a:pt x="1" y="93"/>
                  </a:cubicBezTo>
                  <a:cubicBezTo>
                    <a:pt x="1" y="144"/>
                    <a:pt x="44" y="187"/>
                    <a:pt x="95" y="187"/>
                  </a:cubicBezTo>
                  <a:cubicBezTo>
                    <a:pt x="145" y="187"/>
                    <a:pt x="188" y="143"/>
                    <a:pt x="188" y="93"/>
                  </a:cubicBezTo>
                  <a:cubicBezTo>
                    <a:pt x="188" y="42"/>
                    <a:pt x="145" y="0"/>
                    <a:pt x="95" y="0"/>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14;p49">
              <a:extLst>
                <a:ext uri="{FF2B5EF4-FFF2-40B4-BE49-F238E27FC236}">
                  <a16:creationId xmlns:a16="http://schemas.microsoft.com/office/drawing/2014/main" id="{2363842E-42E1-3652-60A8-1909F95E492B}"/>
                </a:ext>
              </a:extLst>
            </p:cNvPr>
            <p:cNvSpPr/>
            <p:nvPr/>
          </p:nvSpPr>
          <p:spPr>
            <a:xfrm>
              <a:off x="2323725" y="3986775"/>
              <a:ext cx="4700" cy="4725"/>
            </a:xfrm>
            <a:custGeom>
              <a:avLst/>
              <a:gdLst/>
              <a:ahLst/>
              <a:cxnLst/>
              <a:rect l="l" t="t" r="r" b="b"/>
              <a:pathLst>
                <a:path w="188" h="189" extrusionOk="0">
                  <a:moveTo>
                    <a:pt x="94" y="1"/>
                  </a:moveTo>
                  <a:cubicBezTo>
                    <a:pt x="44" y="1"/>
                    <a:pt x="0" y="44"/>
                    <a:pt x="0" y="94"/>
                  </a:cubicBezTo>
                  <a:cubicBezTo>
                    <a:pt x="0" y="146"/>
                    <a:pt x="44" y="188"/>
                    <a:pt x="94" y="188"/>
                  </a:cubicBezTo>
                  <a:cubicBezTo>
                    <a:pt x="145" y="188"/>
                    <a:pt x="188" y="145"/>
                    <a:pt x="188" y="94"/>
                  </a:cubicBezTo>
                  <a:cubicBezTo>
                    <a:pt x="188" y="43"/>
                    <a:pt x="144" y="1"/>
                    <a:pt x="94" y="1"/>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15;p49">
              <a:extLst>
                <a:ext uri="{FF2B5EF4-FFF2-40B4-BE49-F238E27FC236}">
                  <a16:creationId xmlns:a16="http://schemas.microsoft.com/office/drawing/2014/main" id="{7E4C1B33-BBFC-9E07-D4E1-DDFFE3DD145C}"/>
                </a:ext>
              </a:extLst>
            </p:cNvPr>
            <p:cNvSpPr/>
            <p:nvPr/>
          </p:nvSpPr>
          <p:spPr>
            <a:xfrm>
              <a:off x="2321850" y="3976275"/>
              <a:ext cx="80250" cy="53900"/>
            </a:xfrm>
            <a:custGeom>
              <a:avLst/>
              <a:gdLst/>
              <a:ahLst/>
              <a:cxnLst/>
              <a:rect l="l" t="t" r="r" b="b"/>
              <a:pathLst>
                <a:path w="3210" h="2156" extrusionOk="0">
                  <a:moveTo>
                    <a:pt x="1693" y="1"/>
                  </a:moveTo>
                  <a:cubicBezTo>
                    <a:pt x="178" y="1"/>
                    <a:pt x="1" y="2044"/>
                    <a:pt x="1585" y="2155"/>
                  </a:cubicBezTo>
                  <a:cubicBezTo>
                    <a:pt x="2921" y="2119"/>
                    <a:pt x="3210" y="81"/>
                    <a:pt x="1722" y="1"/>
                  </a:cubicBezTo>
                  <a:cubicBezTo>
                    <a:pt x="1712" y="1"/>
                    <a:pt x="1702" y="1"/>
                    <a:pt x="1693"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16;p49">
              <a:extLst>
                <a:ext uri="{FF2B5EF4-FFF2-40B4-BE49-F238E27FC236}">
                  <a16:creationId xmlns:a16="http://schemas.microsoft.com/office/drawing/2014/main" id="{7AF719EF-C0B7-91E1-3CC4-ECE52D6C2E58}"/>
                </a:ext>
              </a:extLst>
            </p:cNvPr>
            <p:cNvSpPr/>
            <p:nvPr/>
          </p:nvSpPr>
          <p:spPr>
            <a:xfrm>
              <a:off x="2317950" y="3852175"/>
              <a:ext cx="80100" cy="97775"/>
            </a:xfrm>
            <a:custGeom>
              <a:avLst/>
              <a:gdLst/>
              <a:ahLst/>
              <a:cxnLst/>
              <a:rect l="l" t="t" r="r" b="b"/>
              <a:pathLst>
                <a:path w="3204" h="3911" extrusionOk="0">
                  <a:moveTo>
                    <a:pt x="1565" y="1"/>
                  </a:moveTo>
                  <a:cubicBezTo>
                    <a:pt x="1083" y="1"/>
                    <a:pt x="601" y="314"/>
                    <a:pt x="350" y="724"/>
                  </a:cubicBezTo>
                  <a:cubicBezTo>
                    <a:pt x="8" y="1223"/>
                    <a:pt x="0" y="1866"/>
                    <a:pt x="78" y="2445"/>
                  </a:cubicBezTo>
                  <a:cubicBezTo>
                    <a:pt x="180" y="2848"/>
                    <a:pt x="278" y="3273"/>
                    <a:pt x="476" y="3642"/>
                  </a:cubicBezTo>
                  <a:cubicBezTo>
                    <a:pt x="551" y="3730"/>
                    <a:pt x="627" y="3827"/>
                    <a:pt x="655" y="3911"/>
                  </a:cubicBezTo>
                  <a:cubicBezTo>
                    <a:pt x="966" y="3749"/>
                    <a:pt x="1310" y="3658"/>
                    <a:pt x="1659" y="3658"/>
                  </a:cubicBezTo>
                  <a:cubicBezTo>
                    <a:pt x="1708" y="3658"/>
                    <a:pt x="1758" y="3660"/>
                    <a:pt x="1807" y="3664"/>
                  </a:cubicBezTo>
                  <a:cubicBezTo>
                    <a:pt x="2032" y="3694"/>
                    <a:pt x="2260" y="3752"/>
                    <a:pt x="2477" y="3834"/>
                  </a:cubicBezTo>
                  <a:cubicBezTo>
                    <a:pt x="2522" y="3713"/>
                    <a:pt x="2562" y="3589"/>
                    <a:pt x="2605" y="3475"/>
                  </a:cubicBezTo>
                  <a:cubicBezTo>
                    <a:pt x="2984" y="2393"/>
                    <a:pt x="3203" y="830"/>
                    <a:pt x="2071" y="130"/>
                  </a:cubicBezTo>
                  <a:cubicBezTo>
                    <a:pt x="1909" y="41"/>
                    <a:pt x="1737" y="1"/>
                    <a:pt x="1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17;p49">
              <a:extLst>
                <a:ext uri="{FF2B5EF4-FFF2-40B4-BE49-F238E27FC236}">
                  <a16:creationId xmlns:a16="http://schemas.microsoft.com/office/drawing/2014/main" id="{3998DC06-1B28-2E24-62F1-23A8C5FA844C}"/>
                </a:ext>
              </a:extLst>
            </p:cNvPr>
            <p:cNvSpPr/>
            <p:nvPr/>
          </p:nvSpPr>
          <p:spPr>
            <a:xfrm>
              <a:off x="2386375" y="3909150"/>
              <a:ext cx="100175" cy="88000"/>
            </a:xfrm>
            <a:custGeom>
              <a:avLst/>
              <a:gdLst/>
              <a:ahLst/>
              <a:cxnLst/>
              <a:rect l="l" t="t" r="r" b="b"/>
              <a:pathLst>
                <a:path w="4007" h="3520" extrusionOk="0">
                  <a:moveTo>
                    <a:pt x="2731" y="0"/>
                  </a:moveTo>
                  <a:cubicBezTo>
                    <a:pt x="2615" y="0"/>
                    <a:pt x="2499" y="16"/>
                    <a:pt x="2393" y="44"/>
                  </a:cubicBezTo>
                  <a:cubicBezTo>
                    <a:pt x="1819" y="171"/>
                    <a:pt x="1315" y="489"/>
                    <a:pt x="872" y="859"/>
                  </a:cubicBezTo>
                  <a:cubicBezTo>
                    <a:pt x="576" y="1076"/>
                    <a:pt x="314" y="1305"/>
                    <a:pt x="68" y="1571"/>
                  </a:cubicBezTo>
                  <a:cubicBezTo>
                    <a:pt x="55" y="1595"/>
                    <a:pt x="38" y="1618"/>
                    <a:pt x="24" y="1637"/>
                  </a:cubicBezTo>
                  <a:cubicBezTo>
                    <a:pt x="17" y="1648"/>
                    <a:pt x="10" y="1659"/>
                    <a:pt x="1" y="1670"/>
                  </a:cubicBezTo>
                  <a:cubicBezTo>
                    <a:pt x="545" y="1941"/>
                    <a:pt x="992" y="2385"/>
                    <a:pt x="1144" y="2993"/>
                  </a:cubicBezTo>
                  <a:cubicBezTo>
                    <a:pt x="1197" y="3159"/>
                    <a:pt x="1220" y="3336"/>
                    <a:pt x="1215" y="3519"/>
                  </a:cubicBezTo>
                  <a:cubicBezTo>
                    <a:pt x="1249" y="3500"/>
                    <a:pt x="1293" y="3487"/>
                    <a:pt x="1327" y="3478"/>
                  </a:cubicBezTo>
                  <a:cubicBezTo>
                    <a:pt x="2142" y="3267"/>
                    <a:pt x="3112" y="3044"/>
                    <a:pt x="3592" y="2289"/>
                  </a:cubicBezTo>
                  <a:cubicBezTo>
                    <a:pt x="4006" y="1689"/>
                    <a:pt x="3867" y="859"/>
                    <a:pt x="3436" y="309"/>
                  </a:cubicBezTo>
                  <a:cubicBezTo>
                    <a:pt x="3271" y="87"/>
                    <a:pt x="3000" y="0"/>
                    <a:pt x="2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18;p49">
              <a:extLst>
                <a:ext uri="{FF2B5EF4-FFF2-40B4-BE49-F238E27FC236}">
                  <a16:creationId xmlns:a16="http://schemas.microsoft.com/office/drawing/2014/main" id="{11559FE6-FA59-00B4-1472-0D3E8A93D441}"/>
                </a:ext>
              </a:extLst>
            </p:cNvPr>
            <p:cNvSpPr/>
            <p:nvPr/>
          </p:nvSpPr>
          <p:spPr>
            <a:xfrm>
              <a:off x="2397725" y="4001650"/>
              <a:ext cx="97250" cy="75000"/>
            </a:xfrm>
            <a:custGeom>
              <a:avLst/>
              <a:gdLst/>
              <a:ahLst/>
              <a:cxnLst/>
              <a:rect l="l" t="t" r="r" b="b"/>
              <a:pathLst>
                <a:path w="3890" h="3000" extrusionOk="0">
                  <a:moveTo>
                    <a:pt x="957" y="1"/>
                  </a:moveTo>
                  <a:cubicBezTo>
                    <a:pt x="941" y="1"/>
                    <a:pt x="925" y="1"/>
                    <a:pt x="910" y="1"/>
                  </a:cubicBezTo>
                  <a:cubicBezTo>
                    <a:pt x="908" y="1"/>
                    <a:pt x="907" y="1"/>
                    <a:pt x="905" y="1"/>
                  </a:cubicBezTo>
                  <a:cubicBezTo>
                    <a:pt x="864" y="1"/>
                    <a:pt x="810" y="13"/>
                    <a:pt x="764" y="13"/>
                  </a:cubicBezTo>
                  <a:cubicBezTo>
                    <a:pt x="759" y="13"/>
                    <a:pt x="754" y="13"/>
                    <a:pt x="749" y="13"/>
                  </a:cubicBezTo>
                  <a:cubicBezTo>
                    <a:pt x="683" y="562"/>
                    <a:pt x="400" y="1140"/>
                    <a:pt x="1" y="1585"/>
                  </a:cubicBezTo>
                  <a:cubicBezTo>
                    <a:pt x="288" y="1840"/>
                    <a:pt x="516" y="2168"/>
                    <a:pt x="826" y="2393"/>
                  </a:cubicBezTo>
                  <a:cubicBezTo>
                    <a:pt x="1315" y="2688"/>
                    <a:pt x="1843" y="2997"/>
                    <a:pt x="2429" y="2999"/>
                  </a:cubicBezTo>
                  <a:cubicBezTo>
                    <a:pt x="3168" y="2953"/>
                    <a:pt x="3890" y="2005"/>
                    <a:pt x="3569" y="1295"/>
                  </a:cubicBezTo>
                  <a:cubicBezTo>
                    <a:pt x="3052" y="451"/>
                    <a:pt x="1919" y="1"/>
                    <a:pt x="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19;p49">
              <a:extLst>
                <a:ext uri="{FF2B5EF4-FFF2-40B4-BE49-F238E27FC236}">
                  <a16:creationId xmlns:a16="http://schemas.microsoft.com/office/drawing/2014/main" id="{C0E7408C-5239-02C2-00C7-807E5EEEC071}"/>
                </a:ext>
              </a:extLst>
            </p:cNvPr>
            <p:cNvSpPr/>
            <p:nvPr/>
          </p:nvSpPr>
          <p:spPr>
            <a:xfrm>
              <a:off x="2361750" y="4044950"/>
              <a:ext cx="74500" cy="95500"/>
            </a:xfrm>
            <a:custGeom>
              <a:avLst/>
              <a:gdLst/>
              <a:ahLst/>
              <a:cxnLst/>
              <a:rect l="l" t="t" r="r" b="b"/>
              <a:pathLst>
                <a:path w="2980" h="3820" extrusionOk="0">
                  <a:moveTo>
                    <a:pt x="1297" y="0"/>
                  </a:moveTo>
                  <a:cubicBezTo>
                    <a:pt x="931" y="355"/>
                    <a:pt x="487" y="595"/>
                    <a:pt x="33" y="619"/>
                  </a:cubicBezTo>
                  <a:cubicBezTo>
                    <a:pt x="30" y="740"/>
                    <a:pt x="25" y="860"/>
                    <a:pt x="16" y="982"/>
                  </a:cubicBezTo>
                  <a:cubicBezTo>
                    <a:pt x="15" y="1262"/>
                    <a:pt x="23" y="1542"/>
                    <a:pt x="0" y="1822"/>
                  </a:cubicBezTo>
                  <a:cubicBezTo>
                    <a:pt x="42" y="2378"/>
                    <a:pt x="132" y="2979"/>
                    <a:pt x="477" y="3432"/>
                  </a:cubicBezTo>
                  <a:cubicBezTo>
                    <a:pt x="729" y="3692"/>
                    <a:pt x="1092" y="3819"/>
                    <a:pt x="1454" y="3819"/>
                  </a:cubicBezTo>
                  <a:cubicBezTo>
                    <a:pt x="1629" y="3819"/>
                    <a:pt x="1804" y="3789"/>
                    <a:pt x="1966" y="3731"/>
                  </a:cubicBezTo>
                  <a:cubicBezTo>
                    <a:pt x="2980" y="3358"/>
                    <a:pt x="2477" y="1975"/>
                    <a:pt x="2137" y="1269"/>
                  </a:cubicBezTo>
                  <a:cubicBezTo>
                    <a:pt x="1902" y="822"/>
                    <a:pt x="1640" y="368"/>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20;p49">
              <a:extLst>
                <a:ext uri="{FF2B5EF4-FFF2-40B4-BE49-F238E27FC236}">
                  <a16:creationId xmlns:a16="http://schemas.microsoft.com/office/drawing/2014/main" id="{1551643B-3548-017A-CA4B-588C36D6C87E}"/>
                </a:ext>
              </a:extLst>
            </p:cNvPr>
            <p:cNvSpPr/>
            <p:nvPr/>
          </p:nvSpPr>
          <p:spPr>
            <a:xfrm>
              <a:off x="2283450" y="4043325"/>
              <a:ext cx="74225" cy="95225"/>
            </a:xfrm>
            <a:custGeom>
              <a:avLst/>
              <a:gdLst/>
              <a:ahLst/>
              <a:cxnLst/>
              <a:rect l="l" t="t" r="r" b="b"/>
              <a:pathLst>
                <a:path w="2969" h="3809" extrusionOk="0">
                  <a:moveTo>
                    <a:pt x="1372" y="0"/>
                  </a:moveTo>
                  <a:cubicBezTo>
                    <a:pt x="1281" y="68"/>
                    <a:pt x="1179" y="132"/>
                    <a:pt x="1108" y="210"/>
                  </a:cubicBezTo>
                  <a:cubicBezTo>
                    <a:pt x="797" y="500"/>
                    <a:pt x="591" y="905"/>
                    <a:pt x="389" y="1265"/>
                  </a:cubicBezTo>
                  <a:cubicBezTo>
                    <a:pt x="0" y="1942"/>
                    <a:pt x="85" y="2885"/>
                    <a:pt x="676" y="3416"/>
                  </a:cubicBezTo>
                  <a:cubicBezTo>
                    <a:pt x="1015" y="3691"/>
                    <a:pt x="1308" y="3808"/>
                    <a:pt x="1561" y="3808"/>
                  </a:cubicBezTo>
                  <a:cubicBezTo>
                    <a:pt x="2492" y="3808"/>
                    <a:pt x="2873" y="2219"/>
                    <a:pt x="2962" y="1092"/>
                  </a:cubicBezTo>
                  <a:cubicBezTo>
                    <a:pt x="2962" y="954"/>
                    <a:pt x="2963" y="817"/>
                    <a:pt x="2969" y="681"/>
                  </a:cubicBezTo>
                  <a:cubicBezTo>
                    <a:pt x="2911" y="676"/>
                    <a:pt x="2854" y="667"/>
                    <a:pt x="2797" y="654"/>
                  </a:cubicBezTo>
                  <a:cubicBezTo>
                    <a:pt x="2225" y="613"/>
                    <a:pt x="1735" y="366"/>
                    <a:pt x="1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21;p49">
              <a:extLst>
                <a:ext uri="{FF2B5EF4-FFF2-40B4-BE49-F238E27FC236}">
                  <a16:creationId xmlns:a16="http://schemas.microsoft.com/office/drawing/2014/main" id="{5CE00241-85C4-12CD-94DC-473E8AC0DFED}"/>
                </a:ext>
              </a:extLst>
            </p:cNvPr>
            <p:cNvSpPr/>
            <p:nvPr/>
          </p:nvSpPr>
          <p:spPr>
            <a:xfrm>
              <a:off x="2223550" y="3995600"/>
              <a:ext cx="90750" cy="65125"/>
            </a:xfrm>
            <a:custGeom>
              <a:avLst/>
              <a:gdLst/>
              <a:ahLst/>
              <a:cxnLst/>
              <a:rect l="l" t="t" r="r" b="b"/>
              <a:pathLst>
                <a:path w="3630" h="2605" extrusionOk="0">
                  <a:moveTo>
                    <a:pt x="2511" y="1"/>
                  </a:moveTo>
                  <a:cubicBezTo>
                    <a:pt x="1874" y="1"/>
                    <a:pt x="1215" y="43"/>
                    <a:pt x="691" y="415"/>
                  </a:cubicBezTo>
                  <a:cubicBezTo>
                    <a:pt x="331" y="657"/>
                    <a:pt x="68" y="1039"/>
                    <a:pt x="76" y="1482"/>
                  </a:cubicBezTo>
                  <a:cubicBezTo>
                    <a:pt x="1" y="1978"/>
                    <a:pt x="331" y="2416"/>
                    <a:pt x="799" y="2555"/>
                  </a:cubicBezTo>
                  <a:cubicBezTo>
                    <a:pt x="965" y="2589"/>
                    <a:pt x="1133" y="2605"/>
                    <a:pt x="1301" y="2605"/>
                  </a:cubicBezTo>
                  <a:cubicBezTo>
                    <a:pt x="2093" y="2605"/>
                    <a:pt x="2892" y="2258"/>
                    <a:pt x="3540" y="1834"/>
                  </a:cubicBezTo>
                  <a:cubicBezTo>
                    <a:pt x="3541" y="1833"/>
                    <a:pt x="3542" y="1832"/>
                    <a:pt x="3543" y="1832"/>
                  </a:cubicBezTo>
                  <a:cubicBezTo>
                    <a:pt x="3573" y="1805"/>
                    <a:pt x="3601" y="1780"/>
                    <a:pt x="3630" y="1758"/>
                  </a:cubicBezTo>
                  <a:cubicBezTo>
                    <a:pt x="3235" y="1283"/>
                    <a:pt x="3038" y="651"/>
                    <a:pt x="3120" y="21"/>
                  </a:cubicBezTo>
                  <a:cubicBezTo>
                    <a:pt x="3111" y="19"/>
                    <a:pt x="3100" y="17"/>
                    <a:pt x="3092" y="17"/>
                  </a:cubicBezTo>
                  <a:cubicBezTo>
                    <a:pt x="3084" y="17"/>
                    <a:pt x="3076" y="17"/>
                    <a:pt x="3068" y="15"/>
                  </a:cubicBezTo>
                  <a:cubicBezTo>
                    <a:pt x="3060" y="13"/>
                    <a:pt x="3054" y="11"/>
                    <a:pt x="3046" y="9"/>
                  </a:cubicBezTo>
                  <a:cubicBezTo>
                    <a:pt x="3024" y="7"/>
                    <a:pt x="3003" y="4"/>
                    <a:pt x="2983" y="4"/>
                  </a:cubicBezTo>
                  <a:cubicBezTo>
                    <a:pt x="2828" y="4"/>
                    <a:pt x="2670" y="1"/>
                    <a:pt x="2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22;p49">
              <a:extLst>
                <a:ext uri="{FF2B5EF4-FFF2-40B4-BE49-F238E27FC236}">
                  <a16:creationId xmlns:a16="http://schemas.microsoft.com/office/drawing/2014/main" id="{9B0EE1B9-00FB-E4BD-969F-DEE1E880A8B0}"/>
                </a:ext>
              </a:extLst>
            </p:cNvPr>
            <p:cNvSpPr/>
            <p:nvPr/>
          </p:nvSpPr>
          <p:spPr>
            <a:xfrm>
              <a:off x="2235125" y="3911175"/>
              <a:ext cx="94650" cy="80575"/>
            </a:xfrm>
            <a:custGeom>
              <a:avLst/>
              <a:gdLst/>
              <a:ahLst/>
              <a:cxnLst/>
              <a:rect l="l" t="t" r="r" b="b"/>
              <a:pathLst>
                <a:path w="3786" h="3223" extrusionOk="0">
                  <a:moveTo>
                    <a:pt x="1534" y="0"/>
                  </a:moveTo>
                  <a:cubicBezTo>
                    <a:pt x="1298" y="0"/>
                    <a:pt x="1065" y="48"/>
                    <a:pt x="853" y="160"/>
                  </a:cubicBezTo>
                  <a:cubicBezTo>
                    <a:pt x="69" y="583"/>
                    <a:pt x="1" y="1870"/>
                    <a:pt x="656" y="2433"/>
                  </a:cubicBezTo>
                  <a:cubicBezTo>
                    <a:pt x="1074" y="2774"/>
                    <a:pt x="1590" y="2950"/>
                    <a:pt x="2106" y="3082"/>
                  </a:cubicBezTo>
                  <a:cubicBezTo>
                    <a:pt x="2286" y="3133"/>
                    <a:pt x="2467" y="3175"/>
                    <a:pt x="2651" y="3210"/>
                  </a:cubicBezTo>
                  <a:cubicBezTo>
                    <a:pt x="2660" y="3212"/>
                    <a:pt x="2671" y="3215"/>
                    <a:pt x="2678" y="3221"/>
                  </a:cubicBezTo>
                  <a:cubicBezTo>
                    <a:pt x="2682" y="3222"/>
                    <a:pt x="2684" y="3222"/>
                    <a:pt x="2688" y="3222"/>
                  </a:cubicBezTo>
                  <a:cubicBezTo>
                    <a:pt x="2737" y="2989"/>
                    <a:pt x="2827" y="2758"/>
                    <a:pt x="2960" y="2537"/>
                  </a:cubicBezTo>
                  <a:cubicBezTo>
                    <a:pt x="3150" y="2179"/>
                    <a:pt x="3440" y="1874"/>
                    <a:pt x="3786" y="1657"/>
                  </a:cubicBezTo>
                  <a:cubicBezTo>
                    <a:pt x="3783" y="1652"/>
                    <a:pt x="3783" y="1649"/>
                    <a:pt x="3783" y="1644"/>
                  </a:cubicBezTo>
                  <a:cubicBezTo>
                    <a:pt x="3731" y="1579"/>
                    <a:pt x="3686" y="1505"/>
                    <a:pt x="3647" y="1425"/>
                  </a:cubicBezTo>
                  <a:cubicBezTo>
                    <a:pt x="3288" y="965"/>
                    <a:pt x="2911" y="486"/>
                    <a:pt x="2402" y="200"/>
                  </a:cubicBezTo>
                  <a:cubicBezTo>
                    <a:pt x="2134" y="77"/>
                    <a:pt x="1832" y="0"/>
                    <a:pt x="1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23;p49">
              <a:extLst>
                <a:ext uri="{FF2B5EF4-FFF2-40B4-BE49-F238E27FC236}">
                  <a16:creationId xmlns:a16="http://schemas.microsoft.com/office/drawing/2014/main" id="{C8F225C8-96E3-8F33-21AF-849F88A792BD}"/>
                </a:ext>
              </a:extLst>
            </p:cNvPr>
            <p:cNvSpPr/>
            <p:nvPr/>
          </p:nvSpPr>
          <p:spPr>
            <a:xfrm>
              <a:off x="2269525" y="3921425"/>
              <a:ext cx="133300" cy="161875"/>
            </a:xfrm>
            <a:custGeom>
              <a:avLst/>
              <a:gdLst/>
              <a:ahLst/>
              <a:cxnLst/>
              <a:rect l="l" t="t" r="r" b="b"/>
              <a:pathLst>
                <a:path w="5332" h="6475" extrusionOk="0">
                  <a:moveTo>
                    <a:pt x="4271" y="615"/>
                  </a:moveTo>
                  <a:cubicBezTo>
                    <a:pt x="4271" y="616"/>
                    <a:pt x="4272" y="617"/>
                    <a:pt x="4272" y="618"/>
                  </a:cubicBezTo>
                  <a:lnTo>
                    <a:pt x="4265" y="618"/>
                  </a:lnTo>
                  <a:cubicBezTo>
                    <a:pt x="4268" y="617"/>
                    <a:pt x="4269" y="616"/>
                    <a:pt x="4271" y="615"/>
                  </a:cubicBezTo>
                  <a:close/>
                  <a:moveTo>
                    <a:pt x="1288" y="3893"/>
                  </a:moveTo>
                  <a:cubicBezTo>
                    <a:pt x="1290" y="3900"/>
                    <a:pt x="1292" y="3907"/>
                    <a:pt x="1296" y="3914"/>
                  </a:cubicBezTo>
                  <a:cubicBezTo>
                    <a:pt x="1290" y="3909"/>
                    <a:pt x="1287" y="3903"/>
                    <a:pt x="1281" y="3900"/>
                  </a:cubicBezTo>
                  <a:cubicBezTo>
                    <a:pt x="1283" y="3897"/>
                    <a:pt x="1286" y="3895"/>
                    <a:pt x="1288" y="3893"/>
                  </a:cubicBezTo>
                  <a:close/>
                  <a:moveTo>
                    <a:pt x="1329" y="4021"/>
                  </a:moveTo>
                  <a:cubicBezTo>
                    <a:pt x="1330" y="4022"/>
                    <a:pt x="1330" y="4022"/>
                    <a:pt x="1330" y="4023"/>
                  </a:cubicBezTo>
                  <a:lnTo>
                    <a:pt x="1329" y="4023"/>
                  </a:lnTo>
                  <a:cubicBezTo>
                    <a:pt x="1329" y="4022"/>
                    <a:pt x="1329" y="4021"/>
                    <a:pt x="1329" y="4021"/>
                  </a:cubicBezTo>
                  <a:close/>
                  <a:moveTo>
                    <a:pt x="3458" y="1"/>
                  </a:moveTo>
                  <a:cubicBezTo>
                    <a:pt x="3242" y="1"/>
                    <a:pt x="3026" y="65"/>
                    <a:pt x="2839" y="209"/>
                  </a:cubicBezTo>
                  <a:cubicBezTo>
                    <a:pt x="2564" y="412"/>
                    <a:pt x="2318" y="753"/>
                    <a:pt x="2328" y="1103"/>
                  </a:cubicBezTo>
                  <a:cubicBezTo>
                    <a:pt x="2188" y="1056"/>
                    <a:pt x="2040" y="1018"/>
                    <a:pt x="1892" y="1018"/>
                  </a:cubicBezTo>
                  <a:cubicBezTo>
                    <a:pt x="1830" y="1018"/>
                    <a:pt x="1769" y="1025"/>
                    <a:pt x="1707" y="1040"/>
                  </a:cubicBezTo>
                  <a:cubicBezTo>
                    <a:pt x="902" y="1131"/>
                    <a:pt x="341" y="2339"/>
                    <a:pt x="1039" y="2876"/>
                  </a:cubicBezTo>
                  <a:cubicBezTo>
                    <a:pt x="971" y="2896"/>
                    <a:pt x="905" y="2928"/>
                    <a:pt x="856" y="2952"/>
                  </a:cubicBezTo>
                  <a:cubicBezTo>
                    <a:pt x="0" y="3367"/>
                    <a:pt x="316" y="4824"/>
                    <a:pt x="1236" y="4925"/>
                  </a:cubicBezTo>
                  <a:cubicBezTo>
                    <a:pt x="1260" y="4926"/>
                    <a:pt x="1289" y="4927"/>
                    <a:pt x="1321" y="4927"/>
                  </a:cubicBezTo>
                  <a:cubicBezTo>
                    <a:pt x="1437" y="4927"/>
                    <a:pt x="1597" y="4919"/>
                    <a:pt x="1717" y="4876"/>
                  </a:cubicBezTo>
                  <a:lnTo>
                    <a:pt x="1717" y="4876"/>
                  </a:lnTo>
                  <a:cubicBezTo>
                    <a:pt x="1259" y="5431"/>
                    <a:pt x="1834" y="6395"/>
                    <a:pt x="2536" y="6395"/>
                  </a:cubicBezTo>
                  <a:cubicBezTo>
                    <a:pt x="2542" y="6395"/>
                    <a:pt x="2549" y="6395"/>
                    <a:pt x="2555" y="6395"/>
                  </a:cubicBezTo>
                  <a:cubicBezTo>
                    <a:pt x="2579" y="6397"/>
                    <a:pt x="2604" y="6398"/>
                    <a:pt x="2628" y="6398"/>
                  </a:cubicBezTo>
                  <a:cubicBezTo>
                    <a:pt x="2999" y="6398"/>
                    <a:pt x="3312" y="6142"/>
                    <a:pt x="3496" y="5831"/>
                  </a:cubicBezTo>
                  <a:cubicBezTo>
                    <a:pt x="3521" y="5784"/>
                    <a:pt x="3561" y="5728"/>
                    <a:pt x="3585" y="5672"/>
                  </a:cubicBezTo>
                  <a:lnTo>
                    <a:pt x="3585" y="5672"/>
                  </a:lnTo>
                  <a:cubicBezTo>
                    <a:pt x="3559" y="6059"/>
                    <a:pt x="3879" y="6422"/>
                    <a:pt x="4267" y="6460"/>
                  </a:cubicBezTo>
                  <a:cubicBezTo>
                    <a:pt x="4321" y="6470"/>
                    <a:pt x="4375" y="6475"/>
                    <a:pt x="4428" y="6475"/>
                  </a:cubicBezTo>
                  <a:cubicBezTo>
                    <a:pt x="4921" y="6475"/>
                    <a:pt x="5331" y="6056"/>
                    <a:pt x="5282" y="5540"/>
                  </a:cubicBezTo>
                  <a:cubicBezTo>
                    <a:pt x="5284" y="5355"/>
                    <a:pt x="5188" y="4909"/>
                    <a:pt x="4952" y="4909"/>
                  </a:cubicBezTo>
                  <a:cubicBezTo>
                    <a:pt x="4941" y="4909"/>
                    <a:pt x="4930" y="4910"/>
                    <a:pt x="4918" y="4912"/>
                  </a:cubicBezTo>
                  <a:cubicBezTo>
                    <a:pt x="4671" y="5135"/>
                    <a:pt x="4393" y="5353"/>
                    <a:pt x="4053" y="5437"/>
                  </a:cubicBezTo>
                  <a:cubicBezTo>
                    <a:pt x="4022" y="5450"/>
                    <a:pt x="3980" y="5452"/>
                    <a:pt x="3934" y="5452"/>
                  </a:cubicBezTo>
                  <a:cubicBezTo>
                    <a:pt x="3909" y="5452"/>
                    <a:pt x="3882" y="5451"/>
                    <a:pt x="3857" y="5451"/>
                  </a:cubicBezTo>
                  <a:cubicBezTo>
                    <a:pt x="3784" y="5451"/>
                    <a:pt x="3716" y="5457"/>
                    <a:pt x="3685" y="5501"/>
                  </a:cubicBezTo>
                  <a:cubicBezTo>
                    <a:pt x="3649" y="5503"/>
                    <a:pt x="3618" y="5525"/>
                    <a:pt x="3602" y="5556"/>
                  </a:cubicBezTo>
                  <a:cubicBezTo>
                    <a:pt x="3600" y="5543"/>
                    <a:pt x="3595" y="5530"/>
                    <a:pt x="3588" y="5519"/>
                  </a:cubicBezTo>
                  <a:cubicBezTo>
                    <a:pt x="3570" y="5493"/>
                    <a:pt x="3543" y="5482"/>
                    <a:pt x="3514" y="5482"/>
                  </a:cubicBezTo>
                  <a:cubicBezTo>
                    <a:pt x="3490" y="5482"/>
                    <a:pt x="3466" y="5489"/>
                    <a:pt x="3446" y="5500"/>
                  </a:cubicBezTo>
                  <a:cubicBezTo>
                    <a:pt x="3400" y="5500"/>
                    <a:pt x="3355" y="5493"/>
                    <a:pt x="3311" y="5486"/>
                  </a:cubicBezTo>
                  <a:cubicBezTo>
                    <a:pt x="3297" y="5451"/>
                    <a:pt x="3264" y="5423"/>
                    <a:pt x="3225" y="5423"/>
                  </a:cubicBezTo>
                  <a:cubicBezTo>
                    <a:pt x="3213" y="5423"/>
                    <a:pt x="3201" y="5426"/>
                    <a:pt x="3189" y="5431"/>
                  </a:cubicBezTo>
                  <a:cubicBezTo>
                    <a:pt x="3173" y="5437"/>
                    <a:pt x="3159" y="5446"/>
                    <a:pt x="3144" y="5454"/>
                  </a:cubicBezTo>
                  <a:cubicBezTo>
                    <a:pt x="2726" y="5346"/>
                    <a:pt x="2343" y="5062"/>
                    <a:pt x="1974" y="4852"/>
                  </a:cubicBezTo>
                  <a:cubicBezTo>
                    <a:pt x="1983" y="4797"/>
                    <a:pt x="1931" y="4751"/>
                    <a:pt x="1879" y="4751"/>
                  </a:cubicBezTo>
                  <a:cubicBezTo>
                    <a:pt x="1874" y="4751"/>
                    <a:pt x="1870" y="4751"/>
                    <a:pt x="1865" y="4752"/>
                  </a:cubicBezTo>
                  <a:cubicBezTo>
                    <a:pt x="1870" y="4738"/>
                    <a:pt x="1878" y="4727"/>
                    <a:pt x="1880" y="4712"/>
                  </a:cubicBezTo>
                  <a:cubicBezTo>
                    <a:pt x="1857" y="4632"/>
                    <a:pt x="1776" y="4582"/>
                    <a:pt x="1737" y="4508"/>
                  </a:cubicBezTo>
                  <a:cubicBezTo>
                    <a:pt x="1520" y="4119"/>
                    <a:pt x="1368" y="3668"/>
                    <a:pt x="1351" y="3221"/>
                  </a:cubicBezTo>
                  <a:cubicBezTo>
                    <a:pt x="1361" y="3135"/>
                    <a:pt x="1446" y="2951"/>
                    <a:pt x="1294" y="2936"/>
                  </a:cubicBezTo>
                  <a:cubicBezTo>
                    <a:pt x="1282" y="2916"/>
                    <a:pt x="1269" y="2900"/>
                    <a:pt x="1253" y="2889"/>
                  </a:cubicBezTo>
                  <a:lnTo>
                    <a:pt x="1253" y="2889"/>
                  </a:lnTo>
                  <a:cubicBezTo>
                    <a:pt x="1256" y="2889"/>
                    <a:pt x="1259" y="2889"/>
                    <a:pt x="1262" y="2889"/>
                  </a:cubicBezTo>
                  <a:cubicBezTo>
                    <a:pt x="1412" y="2889"/>
                    <a:pt x="1414" y="2526"/>
                    <a:pt x="1479" y="2417"/>
                  </a:cubicBezTo>
                  <a:cubicBezTo>
                    <a:pt x="1560" y="2053"/>
                    <a:pt x="1767" y="1823"/>
                    <a:pt x="2068" y="1615"/>
                  </a:cubicBezTo>
                  <a:cubicBezTo>
                    <a:pt x="2127" y="1544"/>
                    <a:pt x="2281" y="1512"/>
                    <a:pt x="2259" y="1398"/>
                  </a:cubicBezTo>
                  <a:cubicBezTo>
                    <a:pt x="2283" y="1380"/>
                    <a:pt x="2309" y="1361"/>
                    <a:pt x="2331" y="1338"/>
                  </a:cubicBezTo>
                  <a:cubicBezTo>
                    <a:pt x="2349" y="1349"/>
                    <a:pt x="2369" y="1353"/>
                    <a:pt x="2388" y="1353"/>
                  </a:cubicBezTo>
                  <a:cubicBezTo>
                    <a:pt x="2449" y="1353"/>
                    <a:pt x="2503" y="1306"/>
                    <a:pt x="2490" y="1241"/>
                  </a:cubicBezTo>
                  <a:cubicBezTo>
                    <a:pt x="2555" y="1206"/>
                    <a:pt x="2621" y="1151"/>
                    <a:pt x="2671" y="1133"/>
                  </a:cubicBezTo>
                  <a:cubicBezTo>
                    <a:pt x="2807" y="1040"/>
                    <a:pt x="3008" y="1043"/>
                    <a:pt x="3126" y="937"/>
                  </a:cubicBezTo>
                  <a:cubicBezTo>
                    <a:pt x="3229" y="920"/>
                    <a:pt x="3332" y="912"/>
                    <a:pt x="3435" y="912"/>
                  </a:cubicBezTo>
                  <a:cubicBezTo>
                    <a:pt x="3677" y="912"/>
                    <a:pt x="3917" y="957"/>
                    <a:pt x="4154" y="1033"/>
                  </a:cubicBezTo>
                  <a:cubicBezTo>
                    <a:pt x="4246" y="1053"/>
                    <a:pt x="4326" y="1109"/>
                    <a:pt x="4414" y="1125"/>
                  </a:cubicBezTo>
                  <a:cubicBezTo>
                    <a:pt x="4459" y="1125"/>
                    <a:pt x="4491" y="1093"/>
                    <a:pt x="4502" y="1054"/>
                  </a:cubicBezTo>
                  <a:cubicBezTo>
                    <a:pt x="4510" y="1056"/>
                    <a:pt x="4518" y="1057"/>
                    <a:pt x="4526" y="1057"/>
                  </a:cubicBezTo>
                  <a:cubicBezTo>
                    <a:pt x="4566" y="1057"/>
                    <a:pt x="4605" y="1027"/>
                    <a:pt x="4614" y="960"/>
                  </a:cubicBezTo>
                  <a:cubicBezTo>
                    <a:pt x="4529" y="397"/>
                    <a:pt x="3994" y="1"/>
                    <a:pt x="3458"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24;p49">
              <a:extLst>
                <a:ext uri="{FF2B5EF4-FFF2-40B4-BE49-F238E27FC236}">
                  <a16:creationId xmlns:a16="http://schemas.microsoft.com/office/drawing/2014/main" id="{87F8EE80-51FC-EBA1-1855-42D62195CD6D}"/>
                </a:ext>
              </a:extLst>
            </p:cNvPr>
            <p:cNvSpPr/>
            <p:nvPr/>
          </p:nvSpPr>
          <p:spPr>
            <a:xfrm>
              <a:off x="2384275" y="3944225"/>
              <a:ext cx="57025" cy="106275"/>
            </a:xfrm>
            <a:custGeom>
              <a:avLst/>
              <a:gdLst/>
              <a:ahLst/>
              <a:cxnLst/>
              <a:rect l="l" t="t" r="r" b="b"/>
              <a:pathLst>
                <a:path w="2281" h="4251" extrusionOk="0">
                  <a:moveTo>
                    <a:pt x="568" y="0"/>
                  </a:moveTo>
                  <a:cubicBezTo>
                    <a:pt x="404" y="0"/>
                    <a:pt x="234" y="33"/>
                    <a:pt x="66" y="103"/>
                  </a:cubicBezTo>
                  <a:cubicBezTo>
                    <a:pt x="20" y="122"/>
                    <a:pt x="0" y="182"/>
                    <a:pt x="21" y="227"/>
                  </a:cubicBezTo>
                  <a:cubicBezTo>
                    <a:pt x="40" y="266"/>
                    <a:pt x="68" y="279"/>
                    <a:pt x="98" y="279"/>
                  </a:cubicBezTo>
                  <a:cubicBezTo>
                    <a:pt x="104" y="279"/>
                    <a:pt x="109" y="278"/>
                    <a:pt x="114" y="278"/>
                  </a:cubicBezTo>
                  <a:cubicBezTo>
                    <a:pt x="240" y="330"/>
                    <a:pt x="349" y="420"/>
                    <a:pt x="450" y="514"/>
                  </a:cubicBezTo>
                  <a:cubicBezTo>
                    <a:pt x="911" y="941"/>
                    <a:pt x="1126" y="1556"/>
                    <a:pt x="1203" y="2167"/>
                  </a:cubicBezTo>
                  <a:cubicBezTo>
                    <a:pt x="1223" y="2195"/>
                    <a:pt x="1242" y="2209"/>
                    <a:pt x="1263" y="2217"/>
                  </a:cubicBezTo>
                  <a:cubicBezTo>
                    <a:pt x="1221" y="2219"/>
                    <a:pt x="1182" y="2246"/>
                    <a:pt x="1176" y="2294"/>
                  </a:cubicBezTo>
                  <a:cubicBezTo>
                    <a:pt x="1239" y="2618"/>
                    <a:pt x="1088" y="2965"/>
                    <a:pt x="929" y="3256"/>
                  </a:cubicBezTo>
                  <a:cubicBezTo>
                    <a:pt x="796" y="3411"/>
                    <a:pt x="678" y="3580"/>
                    <a:pt x="566" y="3749"/>
                  </a:cubicBezTo>
                  <a:cubicBezTo>
                    <a:pt x="543" y="3761"/>
                    <a:pt x="527" y="3781"/>
                    <a:pt x="518" y="3804"/>
                  </a:cubicBezTo>
                  <a:cubicBezTo>
                    <a:pt x="517" y="3804"/>
                    <a:pt x="517" y="3805"/>
                    <a:pt x="516" y="3807"/>
                  </a:cubicBezTo>
                  <a:cubicBezTo>
                    <a:pt x="515" y="3809"/>
                    <a:pt x="515" y="3812"/>
                    <a:pt x="514" y="3815"/>
                  </a:cubicBezTo>
                  <a:cubicBezTo>
                    <a:pt x="512" y="3820"/>
                    <a:pt x="511" y="3826"/>
                    <a:pt x="510" y="3832"/>
                  </a:cubicBezTo>
                  <a:cubicBezTo>
                    <a:pt x="510" y="3834"/>
                    <a:pt x="510" y="3836"/>
                    <a:pt x="509" y="3839"/>
                  </a:cubicBezTo>
                  <a:cubicBezTo>
                    <a:pt x="488" y="3849"/>
                    <a:pt x="470" y="3865"/>
                    <a:pt x="463" y="3891"/>
                  </a:cubicBezTo>
                  <a:cubicBezTo>
                    <a:pt x="466" y="4008"/>
                    <a:pt x="552" y="4076"/>
                    <a:pt x="666" y="4120"/>
                  </a:cubicBezTo>
                  <a:cubicBezTo>
                    <a:pt x="719" y="4156"/>
                    <a:pt x="779" y="4185"/>
                    <a:pt x="830" y="4200"/>
                  </a:cubicBezTo>
                  <a:cubicBezTo>
                    <a:pt x="910" y="4235"/>
                    <a:pt x="991" y="4250"/>
                    <a:pt x="1070" y="4250"/>
                  </a:cubicBezTo>
                  <a:cubicBezTo>
                    <a:pt x="1295" y="4250"/>
                    <a:pt x="1509" y="4127"/>
                    <a:pt x="1680" y="3975"/>
                  </a:cubicBezTo>
                  <a:cubicBezTo>
                    <a:pt x="2280" y="3506"/>
                    <a:pt x="2053" y="2577"/>
                    <a:pt x="1418" y="2259"/>
                  </a:cubicBezTo>
                  <a:cubicBezTo>
                    <a:pt x="1402" y="2250"/>
                    <a:pt x="1386" y="2245"/>
                    <a:pt x="1371" y="2245"/>
                  </a:cubicBezTo>
                  <a:cubicBezTo>
                    <a:pt x="1361" y="2245"/>
                    <a:pt x="1351" y="2247"/>
                    <a:pt x="1343" y="2250"/>
                  </a:cubicBezTo>
                  <a:cubicBezTo>
                    <a:pt x="1330" y="2235"/>
                    <a:pt x="1314" y="2226"/>
                    <a:pt x="1297" y="2221"/>
                  </a:cubicBezTo>
                  <a:cubicBezTo>
                    <a:pt x="1325" y="2216"/>
                    <a:pt x="1352" y="2196"/>
                    <a:pt x="1375" y="2167"/>
                  </a:cubicBezTo>
                  <a:cubicBezTo>
                    <a:pt x="1378" y="2171"/>
                    <a:pt x="1379" y="2176"/>
                    <a:pt x="1384" y="2179"/>
                  </a:cubicBezTo>
                  <a:cubicBezTo>
                    <a:pt x="1405" y="2190"/>
                    <a:pt x="1425" y="2195"/>
                    <a:pt x="1446" y="2195"/>
                  </a:cubicBezTo>
                  <a:cubicBezTo>
                    <a:pt x="1648" y="2195"/>
                    <a:pt x="1815" y="1709"/>
                    <a:pt x="1841" y="1550"/>
                  </a:cubicBezTo>
                  <a:cubicBezTo>
                    <a:pt x="2000" y="714"/>
                    <a:pt x="1341" y="0"/>
                    <a:pt x="56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25;p49">
              <a:extLst>
                <a:ext uri="{FF2B5EF4-FFF2-40B4-BE49-F238E27FC236}">
                  <a16:creationId xmlns:a16="http://schemas.microsoft.com/office/drawing/2014/main" id="{0C33EC6D-6747-937A-5DBA-3EAE36AC6000}"/>
                </a:ext>
              </a:extLst>
            </p:cNvPr>
            <p:cNvSpPr/>
            <p:nvPr/>
          </p:nvSpPr>
          <p:spPr>
            <a:xfrm>
              <a:off x="2405175" y="4083050"/>
              <a:ext cx="4750" cy="4725"/>
            </a:xfrm>
            <a:custGeom>
              <a:avLst/>
              <a:gdLst/>
              <a:ahLst/>
              <a:cxnLst/>
              <a:rect l="l" t="t" r="r" b="b"/>
              <a:pathLst>
                <a:path w="190" h="189" extrusionOk="0">
                  <a:moveTo>
                    <a:pt x="98" y="1"/>
                  </a:moveTo>
                  <a:cubicBezTo>
                    <a:pt x="47" y="1"/>
                    <a:pt x="3" y="40"/>
                    <a:pt x="1" y="92"/>
                  </a:cubicBezTo>
                  <a:cubicBezTo>
                    <a:pt x="0" y="141"/>
                    <a:pt x="41" y="188"/>
                    <a:pt x="93" y="188"/>
                  </a:cubicBezTo>
                  <a:cubicBezTo>
                    <a:pt x="143" y="188"/>
                    <a:pt x="188" y="151"/>
                    <a:pt x="189" y="98"/>
                  </a:cubicBezTo>
                  <a:cubicBezTo>
                    <a:pt x="190" y="48"/>
                    <a:pt x="150"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26;p49">
              <a:extLst>
                <a:ext uri="{FF2B5EF4-FFF2-40B4-BE49-F238E27FC236}">
                  <a16:creationId xmlns:a16="http://schemas.microsoft.com/office/drawing/2014/main" id="{3F9A947C-C5D6-7F17-EDA8-45EBF50DA7AC}"/>
                </a:ext>
              </a:extLst>
            </p:cNvPr>
            <p:cNvSpPr/>
            <p:nvPr/>
          </p:nvSpPr>
          <p:spPr>
            <a:xfrm>
              <a:off x="2408250" y="4091125"/>
              <a:ext cx="4775" cy="4675"/>
            </a:xfrm>
            <a:custGeom>
              <a:avLst/>
              <a:gdLst/>
              <a:ahLst/>
              <a:cxnLst/>
              <a:rect l="l" t="t" r="r" b="b"/>
              <a:pathLst>
                <a:path w="191" h="187" extrusionOk="0">
                  <a:moveTo>
                    <a:pt x="98" y="0"/>
                  </a:moveTo>
                  <a:cubicBezTo>
                    <a:pt x="47" y="0"/>
                    <a:pt x="3" y="38"/>
                    <a:pt x="2" y="91"/>
                  </a:cubicBezTo>
                  <a:cubicBezTo>
                    <a:pt x="1" y="140"/>
                    <a:pt x="42" y="187"/>
                    <a:pt x="92" y="187"/>
                  </a:cubicBezTo>
                  <a:cubicBezTo>
                    <a:pt x="143" y="187"/>
                    <a:pt x="187" y="149"/>
                    <a:pt x="189" y="96"/>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27;p49">
              <a:extLst>
                <a:ext uri="{FF2B5EF4-FFF2-40B4-BE49-F238E27FC236}">
                  <a16:creationId xmlns:a16="http://schemas.microsoft.com/office/drawing/2014/main" id="{5E4DCA46-1E31-E388-F907-1FECE1BE1900}"/>
                </a:ext>
              </a:extLst>
            </p:cNvPr>
            <p:cNvSpPr/>
            <p:nvPr/>
          </p:nvSpPr>
          <p:spPr>
            <a:xfrm>
              <a:off x="2302250" y="4078475"/>
              <a:ext cx="4825" cy="4725"/>
            </a:xfrm>
            <a:custGeom>
              <a:avLst/>
              <a:gdLst/>
              <a:ahLst/>
              <a:cxnLst/>
              <a:rect l="l" t="t" r="r" b="b"/>
              <a:pathLst>
                <a:path w="193" h="189" extrusionOk="0">
                  <a:moveTo>
                    <a:pt x="101" y="1"/>
                  </a:moveTo>
                  <a:cubicBezTo>
                    <a:pt x="50" y="1"/>
                    <a:pt x="6" y="37"/>
                    <a:pt x="3" y="90"/>
                  </a:cubicBezTo>
                  <a:cubicBezTo>
                    <a:pt x="1" y="139"/>
                    <a:pt x="41" y="188"/>
                    <a:pt x="92" y="188"/>
                  </a:cubicBezTo>
                  <a:cubicBezTo>
                    <a:pt x="143" y="188"/>
                    <a:pt x="187" y="152"/>
                    <a:pt x="190" y="99"/>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28;p49">
              <a:extLst>
                <a:ext uri="{FF2B5EF4-FFF2-40B4-BE49-F238E27FC236}">
                  <a16:creationId xmlns:a16="http://schemas.microsoft.com/office/drawing/2014/main" id="{0784FA60-9EE6-DEB9-102E-1186786F2B6D}"/>
                </a:ext>
              </a:extLst>
            </p:cNvPr>
            <p:cNvSpPr/>
            <p:nvPr/>
          </p:nvSpPr>
          <p:spPr>
            <a:xfrm>
              <a:off x="2299125" y="4086475"/>
              <a:ext cx="4825" cy="4725"/>
            </a:xfrm>
            <a:custGeom>
              <a:avLst/>
              <a:gdLst/>
              <a:ahLst/>
              <a:cxnLst/>
              <a:rect l="l" t="t" r="r" b="b"/>
              <a:pathLst>
                <a:path w="193" h="189" extrusionOk="0">
                  <a:moveTo>
                    <a:pt x="102" y="1"/>
                  </a:moveTo>
                  <a:cubicBezTo>
                    <a:pt x="50" y="1"/>
                    <a:pt x="7" y="38"/>
                    <a:pt x="3" y="90"/>
                  </a:cubicBezTo>
                  <a:cubicBezTo>
                    <a:pt x="1" y="139"/>
                    <a:pt x="41" y="188"/>
                    <a:pt x="92" y="188"/>
                  </a:cubicBezTo>
                  <a:cubicBezTo>
                    <a:pt x="144" y="188"/>
                    <a:pt x="187" y="152"/>
                    <a:pt x="191" y="99"/>
                  </a:cubicBezTo>
                  <a:cubicBezTo>
                    <a:pt x="193" y="50"/>
                    <a:pt x="153" y="1"/>
                    <a:pt x="102"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29;p49">
              <a:extLst>
                <a:ext uri="{FF2B5EF4-FFF2-40B4-BE49-F238E27FC236}">
                  <a16:creationId xmlns:a16="http://schemas.microsoft.com/office/drawing/2014/main" id="{9E26846D-8B64-2E23-C9CF-BBB02DAC33B7}"/>
                </a:ext>
              </a:extLst>
            </p:cNvPr>
            <p:cNvSpPr/>
            <p:nvPr/>
          </p:nvSpPr>
          <p:spPr>
            <a:xfrm>
              <a:off x="2307000" y="4084925"/>
              <a:ext cx="4800" cy="4700"/>
            </a:xfrm>
            <a:custGeom>
              <a:avLst/>
              <a:gdLst/>
              <a:ahLst/>
              <a:cxnLst/>
              <a:rect l="l" t="t" r="r" b="b"/>
              <a:pathLst>
                <a:path w="192" h="188" extrusionOk="0">
                  <a:moveTo>
                    <a:pt x="100" y="0"/>
                  </a:moveTo>
                  <a:cubicBezTo>
                    <a:pt x="48" y="0"/>
                    <a:pt x="5" y="37"/>
                    <a:pt x="1" y="89"/>
                  </a:cubicBezTo>
                  <a:cubicBezTo>
                    <a:pt x="0" y="138"/>
                    <a:pt x="40" y="188"/>
                    <a:pt x="91" y="188"/>
                  </a:cubicBezTo>
                  <a:cubicBezTo>
                    <a:pt x="142" y="188"/>
                    <a:pt x="187" y="151"/>
                    <a:pt x="189" y="98"/>
                  </a:cubicBezTo>
                  <a:cubicBezTo>
                    <a:pt x="191" y="49"/>
                    <a:pt x="151"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30;p49">
              <a:extLst>
                <a:ext uri="{FF2B5EF4-FFF2-40B4-BE49-F238E27FC236}">
                  <a16:creationId xmlns:a16="http://schemas.microsoft.com/office/drawing/2014/main" id="{995F69B8-8ED8-3382-A1AF-9776C39F617D}"/>
                </a:ext>
              </a:extLst>
            </p:cNvPr>
            <p:cNvSpPr/>
            <p:nvPr/>
          </p:nvSpPr>
          <p:spPr>
            <a:xfrm>
              <a:off x="2267925" y="4042800"/>
              <a:ext cx="4700" cy="4725"/>
            </a:xfrm>
            <a:custGeom>
              <a:avLst/>
              <a:gdLst/>
              <a:ahLst/>
              <a:cxnLst/>
              <a:rect l="l" t="t" r="r" b="b"/>
              <a:pathLst>
                <a:path w="188" h="189" extrusionOk="0">
                  <a:moveTo>
                    <a:pt x="93" y="1"/>
                  </a:moveTo>
                  <a:cubicBezTo>
                    <a:pt x="43" y="1"/>
                    <a:pt x="0" y="44"/>
                    <a:pt x="0" y="96"/>
                  </a:cubicBezTo>
                  <a:cubicBezTo>
                    <a:pt x="0" y="147"/>
                    <a:pt x="44" y="188"/>
                    <a:pt x="94" y="188"/>
                  </a:cubicBezTo>
                  <a:cubicBezTo>
                    <a:pt x="145" y="188"/>
                    <a:pt x="188" y="145"/>
                    <a:pt x="188" y="94"/>
                  </a:cubicBezTo>
                  <a:cubicBezTo>
                    <a:pt x="188" y="43"/>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31;p49">
              <a:extLst>
                <a:ext uri="{FF2B5EF4-FFF2-40B4-BE49-F238E27FC236}">
                  <a16:creationId xmlns:a16="http://schemas.microsoft.com/office/drawing/2014/main" id="{711A36F7-7EB5-332C-BB82-81BB97932650}"/>
                </a:ext>
              </a:extLst>
            </p:cNvPr>
            <p:cNvSpPr/>
            <p:nvPr/>
          </p:nvSpPr>
          <p:spPr>
            <a:xfrm>
              <a:off x="2274825" y="3962675"/>
              <a:ext cx="4850" cy="4675"/>
            </a:xfrm>
            <a:custGeom>
              <a:avLst/>
              <a:gdLst/>
              <a:ahLst/>
              <a:cxnLst/>
              <a:rect l="l" t="t" r="r" b="b"/>
              <a:pathLst>
                <a:path w="194" h="187" extrusionOk="0">
                  <a:moveTo>
                    <a:pt x="94" y="1"/>
                  </a:moveTo>
                  <a:cubicBezTo>
                    <a:pt x="43" y="1"/>
                    <a:pt x="1" y="47"/>
                    <a:pt x="3" y="97"/>
                  </a:cubicBezTo>
                  <a:cubicBezTo>
                    <a:pt x="6" y="149"/>
                    <a:pt x="49" y="187"/>
                    <a:pt x="100" y="187"/>
                  </a:cubicBezTo>
                  <a:cubicBezTo>
                    <a:pt x="151" y="187"/>
                    <a:pt x="193" y="140"/>
                    <a:pt x="191" y="90"/>
                  </a:cubicBezTo>
                  <a:cubicBezTo>
                    <a:pt x="188" y="38"/>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32;p49">
              <a:extLst>
                <a:ext uri="{FF2B5EF4-FFF2-40B4-BE49-F238E27FC236}">
                  <a16:creationId xmlns:a16="http://schemas.microsoft.com/office/drawing/2014/main" id="{B41619D9-1645-1237-8D99-8B1870F1DEBB}"/>
                </a:ext>
              </a:extLst>
            </p:cNvPr>
            <p:cNvSpPr/>
            <p:nvPr/>
          </p:nvSpPr>
          <p:spPr>
            <a:xfrm>
              <a:off x="2275375" y="3970650"/>
              <a:ext cx="4825" cy="4725"/>
            </a:xfrm>
            <a:custGeom>
              <a:avLst/>
              <a:gdLst/>
              <a:ahLst/>
              <a:cxnLst/>
              <a:rect l="l" t="t" r="r" b="b"/>
              <a:pathLst>
                <a:path w="193" h="189" extrusionOk="0">
                  <a:moveTo>
                    <a:pt x="93" y="1"/>
                  </a:moveTo>
                  <a:cubicBezTo>
                    <a:pt x="43" y="1"/>
                    <a:pt x="1" y="49"/>
                    <a:pt x="3" y="98"/>
                  </a:cubicBezTo>
                  <a:cubicBezTo>
                    <a:pt x="5" y="149"/>
                    <a:pt x="49" y="188"/>
                    <a:pt x="100" y="188"/>
                  </a:cubicBezTo>
                  <a:cubicBezTo>
                    <a:pt x="150" y="188"/>
                    <a:pt x="193" y="140"/>
                    <a:pt x="190" y="91"/>
                  </a:cubicBezTo>
                  <a:cubicBezTo>
                    <a:pt x="188" y="38"/>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33;p49">
              <a:extLst>
                <a:ext uri="{FF2B5EF4-FFF2-40B4-BE49-F238E27FC236}">
                  <a16:creationId xmlns:a16="http://schemas.microsoft.com/office/drawing/2014/main" id="{A46AA597-2751-2DD8-F6F1-6E3D7159D0C5}"/>
                </a:ext>
              </a:extLst>
            </p:cNvPr>
            <p:cNvSpPr/>
            <p:nvPr/>
          </p:nvSpPr>
          <p:spPr>
            <a:xfrm>
              <a:off x="2268400" y="3967400"/>
              <a:ext cx="4825" cy="4700"/>
            </a:xfrm>
            <a:custGeom>
              <a:avLst/>
              <a:gdLst/>
              <a:ahLst/>
              <a:cxnLst/>
              <a:rect l="l" t="t" r="r" b="b"/>
              <a:pathLst>
                <a:path w="193" h="188" extrusionOk="0">
                  <a:moveTo>
                    <a:pt x="93" y="0"/>
                  </a:moveTo>
                  <a:cubicBezTo>
                    <a:pt x="43" y="0"/>
                    <a:pt x="1" y="48"/>
                    <a:pt x="3" y="97"/>
                  </a:cubicBezTo>
                  <a:cubicBezTo>
                    <a:pt x="5" y="150"/>
                    <a:pt x="50" y="188"/>
                    <a:pt x="100" y="188"/>
                  </a:cubicBezTo>
                  <a:cubicBezTo>
                    <a:pt x="152" y="188"/>
                    <a:pt x="193" y="140"/>
                    <a:pt x="190" y="91"/>
                  </a:cubicBezTo>
                  <a:cubicBezTo>
                    <a:pt x="188" y="39"/>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34;p49">
              <a:extLst>
                <a:ext uri="{FF2B5EF4-FFF2-40B4-BE49-F238E27FC236}">
                  <a16:creationId xmlns:a16="http://schemas.microsoft.com/office/drawing/2014/main" id="{4412F69A-A2E9-E912-C741-063A313C77C5}"/>
                </a:ext>
              </a:extLst>
            </p:cNvPr>
            <p:cNvSpPr/>
            <p:nvPr/>
          </p:nvSpPr>
          <p:spPr>
            <a:xfrm>
              <a:off x="2329000" y="3910150"/>
              <a:ext cx="4750" cy="4725"/>
            </a:xfrm>
            <a:custGeom>
              <a:avLst/>
              <a:gdLst/>
              <a:ahLst/>
              <a:cxnLst/>
              <a:rect l="l" t="t" r="r" b="b"/>
              <a:pathLst>
                <a:path w="190" h="189" extrusionOk="0">
                  <a:moveTo>
                    <a:pt x="93" y="1"/>
                  </a:moveTo>
                  <a:cubicBezTo>
                    <a:pt x="43" y="1"/>
                    <a:pt x="1" y="47"/>
                    <a:pt x="2" y="97"/>
                  </a:cubicBezTo>
                  <a:cubicBezTo>
                    <a:pt x="2" y="149"/>
                    <a:pt x="47" y="189"/>
                    <a:pt x="98" y="189"/>
                  </a:cubicBezTo>
                  <a:cubicBezTo>
                    <a:pt x="148" y="189"/>
                    <a:pt x="189" y="144"/>
                    <a:pt x="189" y="92"/>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35;p49">
              <a:extLst>
                <a:ext uri="{FF2B5EF4-FFF2-40B4-BE49-F238E27FC236}">
                  <a16:creationId xmlns:a16="http://schemas.microsoft.com/office/drawing/2014/main" id="{71C17BE9-BD5E-6420-3250-8310B08937EC}"/>
                </a:ext>
              </a:extLst>
            </p:cNvPr>
            <p:cNvSpPr/>
            <p:nvPr/>
          </p:nvSpPr>
          <p:spPr>
            <a:xfrm>
              <a:off x="2376775" y="3899425"/>
              <a:ext cx="4750" cy="4675"/>
            </a:xfrm>
            <a:custGeom>
              <a:avLst/>
              <a:gdLst/>
              <a:ahLst/>
              <a:cxnLst/>
              <a:rect l="l" t="t" r="r" b="b"/>
              <a:pathLst>
                <a:path w="190" h="187" extrusionOk="0">
                  <a:moveTo>
                    <a:pt x="93" y="0"/>
                  </a:moveTo>
                  <a:cubicBezTo>
                    <a:pt x="42" y="0"/>
                    <a:pt x="1" y="45"/>
                    <a:pt x="2" y="95"/>
                  </a:cubicBezTo>
                  <a:cubicBezTo>
                    <a:pt x="2" y="146"/>
                    <a:pt x="46" y="186"/>
                    <a:pt x="97" y="186"/>
                  </a:cubicBezTo>
                  <a:cubicBezTo>
                    <a:pt x="147" y="186"/>
                    <a:pt x="189" y="142"/>
                    <a:pt x="188" y="92"/>
                  </a:cubicBezTo>
                  <a:cubicBezTo>
                    <a:pt x="188" y="40"/>
                    <a:pt x="143"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36;p49">
              <a:extLst>
                <a:ext uri="{FF2B5EF4-FFF2-40B4-BE49-F238E27FC236}">
                  <a16:creationId xmlns:a16="http://schemas.microsoft.com/office/drawing/2014/main" id="{8BA288A0-97A2-DDBF-00D9-333882F36791}"/>
                </a:ext>
              </a:extLst>
            </p:cNvPr>
            <p:cNvSpPr/>
            <p:nvPr/>
          </p:nvSpPr>
          <p:spPr>
            <a:xfrm>
              <a:off x="2375650" y="3907725"/>
              <a:ext cx="4750" cy="4725"/>
            </a:xfrm>
            <a:custGeom>
              <a:avLst/>
              <a:gdLst/>
              <a:ahLst/>
              <a:cxnLst/>
              <a:rect l="l" t="t" r="r" b="b"/>
              <a:pathLst>
                <a:path w="190" h="189" extrusionOk="0">
                  <a:moveTo>
                    <a:pt x="94" y="1"/>
                  </a:moveTo>
                  <a:cubicBezTo>
                    <a:pt x="43" y="1"/>
                    <a:pt x="1" y="47"/>
                    <a:pt x="2" y="97"/>
                  </a:cubicBezTo>
                  <a:cubicBezTo>
                    <a:pt x="2" y="148"/>
                    <a:pt x="47" y="188"/>
                    <a:pt x="98" y="188"/>
                  </a:cubicBezTo>
                  <a:cubicBezTo>
                    <a:pt x="148" y="188"/>
                    <a:pt x="190" y="143"/>
                    <a:pt x="188" y="92"/>
                  </a:cubicBezTo>
                  <a:cubicBezTo>
                    <a:pt x="188" y="41"/>
                    <a:pt x="144"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37;p49">
              <a:extLst>
                <a:ext uri="{FF2B5EF4-FFF2-40B4-BE49-F238E27FC236}">
                  <a16:creationId xmlns:a16="http://schemas.microsoft.com/office/drawing/2014/main" id="{7BFB7158-B3D3-99C2-BB71-FBF18D9B75E4}"/>
                </a:ext>
              </a:extLst>
            </p:cNvPr>
            <p:cNvSpPr/>
            <p:nvPr/>
          </p:nvSpPr>
          <p:spPr>
            <a:xfrm>
              <a:off x="2437125" y="3968650"/>
              <a:ext cx="4700" cy="4725"/>
            </a:xfrm>
            <a:custGeom>
              <a:avLst/>
              <a:gdLst/>
              <a:ahLst/>
              <a:cxnLst/>
              <a:rect l="l" t="t" r="r" b="b"/>
              <a:pathLst>
                <a:path w="188" h="189" extrusionOk="0">
                  <a:moveTo>
                    <a:pt x="94" y="1"/>
                  </a:moveTo>
                  <a:cubicBezTo>
                    <a:pt x="43" y="1"/>
                    <a:pt x="0" y="44"/>
                    <a:pt x="0" y="94"/>
                  </a:cubicBezTo>
                  <a:cubicBezTo>
                    <a:pt x="0" y="146"/>
                    <a:pt x="43" y="188"/>
                    <a:pt x="94" y="188"/>
                  </a:cubicBezTo>
                  <a:cubicBezTo>
                    <a:pt x="146" y="188"/>
                    <a:pt x="188" y="146"/>
                    <a:pt x="188" y="94"/>
                  </a:cubicBezTo>
                  <a:cubicBezTo>
                    <a:pt x="188" y="44"/>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38;p49">
              <a:extLst>
                <a:ext uri="{FF2B5EF4-FFF2-40B4-BE49-F238E27FC236}">
                  <a16:creationId xmlns:a16="http://schemas.microsoft.com/office/drawing/2014/main" id="{ACE7C2BD-E9C8-E3FD-B82B-244467D71628}"/>
                </a:ext>
              </a:extLst>
            </p:cNvPr>
            <p:cNvSpPr/>
            <p:nvPr/>
          </p:nvSpPr>
          <p:spPr>
            <a:xfrm>
              <a:off x="2435575" y="3960900"/>
              <a:ext cx="4725" cy="4725"/>
            </a:xfrm>
            <a:custGeom>
              <a:avLst/>
              <a:gdLst/>
              <a:ahLst/>
              <a:cxnLst/>
              <a:rect l="l" t="t" r="r" b="b"/>
              <a:pathLst>
                <a:path w="189" h="189" extrusionOk="0">
                  <a:moveTo>
                    <a:pt x="94" y="1"/>
                  </a:moveTo>
                  <a:cubicBezTo>
                    <a:pt x="43" y="1"/>
                    <a:pt x="1" y="42"/>
                    <a:pt x="1" y="94"/>
                  </a:cubicBezTo>
                  <a:cubicBezTo>
                    <a:pt x="1" y="146"/>
                    <a:pt x="43" y="188"/>
                    <a:pt x="94" y="188"/>
                  </a:cubicBezTo>
                  <a:cubicBezTo>
                    <a:pt x="146" y="188"/>
                    <a:pt x="188" y="146"/>
                    <a:pt x="188" y="94"/>
                  </a:cubicBezTo>
                  <a:cubicBezTo>
                    <a:pt x="188" y="42"/>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39;p49">
              <a:extLst>
                <a:ext uri="{FF2B5EF4-FFF2-40B4-BE49-F238E27FC236}">
                  <a16:creationId xmlns:a16="http://schemas.microsoft.com/office/drawing/2014/main" id="{CB633EAE-646C-6CFA-D8E7-2F0234AB8F6B}"/>
                </a:ext>
              </a:extLst>
            </p:cNvPr>
            <p:cNvSpPr/>
            <p:nvPr/>
          </p:nvSpPr>
          <p:spPr>
            <a:xfrm>
              <a:off x="2443125" y="3962875"/>
              <a:ext cx="4675" cy="4725"/>
            </a:xfrm>
            <a:custGeom>
              <a:avLst/>
              <a:gdLst/>
              <a:ahLst/>
              <a:cxnLst/>
              <a:rect l="l" t="t" r="r" b="b"/>
              <a:pathLst>
                <a:path w="187" h="189" extrusionOk="0">
                  <a:moveTo>
                    <a:pt x="94" y="1"/>
                  </a:moveTo>
                  <a:cubicBezTo>
                    <a:pt x="43" y="1"/>
                    <a:pt x="1" y="44"/>
                    <a:pt x="1" y="94"/>
                  </a:cubicBezTo>
                  <a:cubicBezTo>
                    <a:pt x="1" y="146"/>
                    <a:pt x="43" y="188"/>
                    <a:pt x="94" y="188"/>
                  </a:cubicBezTo>
                  <a:cubicBezTo>
                    <a:pt x="145" y="188"/>
                    <a:pt x="187" y="146"/>
                    <a:pt x="187" y="94"/>
                  </a:cubicBezTo>
                  <a:cubicBezTo>
                    <a:pt x="187" y="44"/>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40;p49">
              <a:extLst>
                <a:ext uri="{FF2B5EF4-FFF2-40B4-BE49-F238E27FC236}">
                  <a16:creationId xmlns:a16="http://schemas.microsoft.com/office/drawing/2014/main" id="{A133822F-D28B-6E88-698C-35892F8CA5E0}"/>
                </a:ext>
              </a:extLst>
            </p:cNvPr>
            <p:cNvSpPr/>
            <p:nvPr/>
          </p:nvSpPr>
          <p:spPr>
            <a:xfrm>
              <a:off x="2414300" y="3934000"/>
              <a:ext cx="4725" cy="4725"/>
            </a:xfrm>
            <a:custGeom>
              <a:avLst/>
              <a:gdLst/>
              <a:ahLst/>
              <a:cxnLst/>
              <a:rect l="l" t="t" r="r" b="b"/>
              <a:pathLst>
                <a:path w="189" h="189" extrusionOk="0">
                  <a:moveTo>
                    <a:pt x="95" y="1"/>
                  </a:moveTo>
                  <a:cubicBezTo>
                    <a:pt x="43" y="1"/>
                    <a:pt x="1" y="43"/>
                    <a:pt x="1" y="94"/>
                  </a:cubicBezTo>
                  <a:cubicBezTo>
                    <a:pt x="1" y="146"/>
                    <a:pt x="43" y="188"/>
                    <a:pt x="95" y="188"/>
                  </a:cubicBezTo>
                  <a:cubicBezTo>
                    <a:pt x="146" y="188"/>
                    <a:pt x="188" y="146"/>
                    <a:pt x="188" y="94"/>
                  </a:cubicBezTo>
                  <a:cubicBezTo>
                    <a:pt x="188" y="43"/>
                    <a:pt x="146"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41;p49">
              <a:extLst>
                <a:ext uri="{FF2B5EF4-FFF2-40B4-BE49-F238E27FC236}">
                  <a16:creationId xmlns:a16="http://schemas.microsoft.com/office/drawing/2014/main" id="{4D341160-1CCB-FFE5-89FD-963EAE6E2596}"/>
                </a:ext>
              </a:extLst>
            </p:cNvPr>
            <p:cNvSpPr/>
            <p:nvPr/>
          </p:nvSpPr>
          <p:spPr>
            <a:xfrm>
              <a:off x="2444625" y="4014350"/>
              <a:ext cx="4675" cy="4700"/>
            </a:xfrm>
            <a:custGeom>
              <a:avLst/>
              <a:gdLst/>
              <a:ahLst/>
              <a:cxnLst/>
              <a:rect l="l" t="t" r="r" b="b"/>
              <a:pathLst>
                <a:path w="187" h="188" extrusionOk="0">
                  <a:moveTo>
                    <a:pt x="93" y="1"/>
                  </a:moveTo>
                  <a:cubicBezTo>
                    <a:pt x="42" y="1"/>
                    <a:pt x="0" y="43"/>
                    <a:pt x="0" y="95"/>
                  </a:cubicBezTo>
                  <a:cubicBezTo>
                    <a:pt x="0" y="146"/>
                    <a:pt x="42" y="187"/>
                    <a:pt x="94" y="187"/>
                  </a:cubicBezTo>
                  <a:cubicBezTo>
                    <a:pt x="144" y="187"/>
                    <a:pt x="186" y="145"/>
                    <a:pt x="186" y="94"/>
                  </a:cubicBezTo>
                  <a:cubicBezTo>
                    <a:pt x="186"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2;p49">
              <a:extLst>
                <a:ext uri="{FF2B5EF4-FFF2-40B4-BE49-F238E27FC236}">
                  <a16:creationId xmlns:a16="http://schemas.microsoft.com/office/drawing/2014/main" id="{A516A34D-A090-0652-7953-75F6DE3786BF}"/>
                </a:ext>
              </a:extLst>
            </p:cNvPr>
            <p:cNvSpPr/>
            <p:nvPr/>
          </p:nvSpPr>
          <p:spPr>
            <a:xfrm>
              <a:off x="2435300" y="4055475"/>
              <a:ext cx="4700" cy="4700"/>
            </a:xfrm>
            <a:custGeom>
              <a:avLst/>
              <a:gdLst/>
              <a:ahLst/>
              <a:cxnLst/>
              <a:rect l="l" t="t" r="r" b="b"/>
              <a:pathLst>
                <a:path w="188" h="188" extrusionOk="0">
                  <a:moveTo>
                    <a:pt x="93" y="0"/>
                  </a:moveTo>
                  <a:cubicBezTo>
                    <a:pt x="43" y="0"/>
                    <a:pt x="0" y="44"/>
                    <a:pt x="0" y="95"/>
                  </a:cubicBezTo>
                  <a:cubicBezTo>
                    <a:pt x="0" y="146"/>
                    <a:pt x="44" y="188"/>
                    <a:pt x="94" y="188"/>
                  </a:cubicBezTo>
                  <a:cubicBezTo>
                    <a:pt x="144" y="188"/>
                    <a:pt x="188" y="144"/>
                    <a:pt x="188" y="93"/>
                  </a:cubicBezTo>
                  <a:cubicBezTo>
                    <a:pt x="188" y="41"/>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43;p49">
              <a:extLst>
                <a:ext uri="{FF2B5EF4-FFF2-40B4-BE49-F238E27FC236}">
                  <a16:creationId xmlns:a16="http://schemas.microsoft.com/office/drawing/2014/main" id="{78D59804-41E5-ED0C-8333-3EABA4FDB26F}"/>
                </a:ext>
              </a:extLst>
            </p:cNvPr>
            <p:cNvSpPr/>
            <p:nvPr/>
          </p:nvSpPr>
          <p:spPr>
            <a:xfrm>
              <a:off x="2429125" y="4053100"/>
              <a:ext cx="4700" cy="4700"/>
            </a:xfrm>
            <a:custGeom>
              <a:avLst/>
              <a:gdLst/>
              <a:ahLst/>
              <a:cxnLst/>
              <a:rect l="l" t="t" r="r" b="b"/>
              <a:pathLst>
                <a:path w="188" h="188" extrusionOk="0">
                  <a:moveTo>
                    <a:pt x="93" y="0"/>
                  </a:moveTo>
                  <a:cubicBezTo>
                    <a:pt x="43" y="0"/>
                    <a:pt x="0" y="44"/>
                    <a:pt x="0" y="95"/>
                  </a:cubicBezTo>
                  <a:cubicBezTo>
                    <a:pt x="0" y="147"/>
                    <a:pt x="44" y="188"/>
                    <a:pt x="95" y="188"/>
                  </a:cubicBezTo>
                  <a:cubicBezTo>
                    <a:pt x="145" y="188"/>
                    <a:pt x="188" y="144"/>
                    <a:pt x="188" y="94"/>
                  </a:cubicBezTo>
                  <a:cubicBezTo>
                    <a:pt x="188" y="43"/>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44;p49">
              <a:extLst>
                <a:ext uri="{FF2B5EF4-FFF2-40B4-BE49-F238E27FC236}">
                  <a16:creationId xmlns:a16="http://schemas.microsoft.com/office/drawing/2014/main" id="{2D094337-566C-35DE-FC19-52AA23AB3C7D}"/>
                </a:ext>
              </a:extLst>
            </p:cNvPr>
            <p:cNvSpPr/>
            <p:nvPr/>
          </p:nvSpPr>
          <p:spPr>
            <a:xfrm>
              <a:off x="2231875" y="3910050"/>
              <a:ext cx="68050" cy="70975"/>
            </a:xfrm>
            <a:custGeom>
              <a:avLst/>
              <a:gdLst/>
              <a:ahLst/>
              <a:cxnLst/>
              <a:rect l="l" t="t" r="r" b="b"/>
              <a:pathLst>
                <a:path w="2722" h="2839" extrusionOk="0">
                  <a:moveTo>
                    <a:pt x="1814" y="0"/>
                  </a:moveTo>
                  <a:cubicBezTo>
                    <a:pt x="1604" y="0"/>
                    <a:pt x="1394" y="29"/>
                    <a:pt x="1199" y="91"/>
                  </a:cubicBezTo>
                  <a:cubicBezTo>
                    <a:pt x="132" y="513"/>
                    <a:pt x="0" y="1895"/>
                    <a:pt x="816" y="2636"/>
                  </a:cubicBezTo>
                  <a:cubicBezTo>
                    <a:pt x="835" y="2659"/>
                    <a:pt x="858" y="2669"/>
                    <a:pt x="882" y="2669"/>
                  </a:cubicBezTo>
                  <a:cubicBezTo>
                    <a:pt x="900" y="2669"/>
                    <a:pt x="918" y="2663"/>
                    <a:pt x="933" y="2653"/>
                  </a:cubicBezTo>
                  <a:cubicBezTo>
                    <a:pt x="964" y="2713"/>
                    <a:pt x="1000" y="2770"/>
                    <a:pt x="1041" y="2827"/>
                  </a:cubicBezTo>
                  <a:cubicBezTo>
                    <a:pt x="1055" y="2835"/>
                    <a:pt x="1069" y="2838"/>
                    <a:pt x="1083" y="2838"/>
                  </a:cubicBezTo>
                  <a:cubicBezTo>
                    <a:pt x="1162" y="2838"/>
                    <a:pt x="1216" y="2722"/>
                    <a:pt x="1139" y="2668"/>
                  </a:cubicBezTo>
                  <a:cubicBezTo>
                    <a:pt x="570" y="1646"/>
                    <a:pt x="1514" y="380"/>
                    <a:pt x="2599" y="289"/>
                  </a:cubicBezTo>
                  <a:cubicBezTo>
                    <a:pt x="2722" y="263"/>
                    <a:pt x="2683" y="102"/>
                    <a:pt x="2583" y="102"/>
                  </a:cubicBezTo>
                  <a:cubicBezTo>
                    <a:pt x="2571" y="102"/>
                    <a:pt x="2557" y="105"/>
                    <a:pt x="2543" y="110"/>
                  </a:cubicBezTo>
                  <a:cubicBezTo>
                    <a:pt x="2539" y="110"/>
                    <a:pt x="2534" y="111"/>
                    <a:pt x="2529" y="111"/>
                  </a:cubicBezTo>
                  <a:cubicBezTo>
                    <a:pt x="2303" y="39"/>
                    <a:pt x="2058" y="0"/>
                    <a:pt x="1814"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5;p49">
              <a:extLst>
                <a:ext uri="{FF2B5EF4-FFF2-40B4-BE49-F238E27FC236}">
                  <a16:creationId xmlns:a16="http://schemas.microsoft.com/office/drawing/2014/main" id="{02E14238-363F-CB57-0D47-3CEB48B3158F}"/>
                </a:ext>
              </a:extLst>
            </p:cNvPr>
            <p:cNvSpPr/>
            <p:nvPr/>
          </p:nvSpPr>
          <p:spPr>
            <a:xfrm>
              <a:off x="2218775" y="3995325"/>
              <a:ext cx="55075" cy="69125"/>
            </a:xfrm>
            <a:custGeom>
              <a:avLst/>
              <a:gdLst/>
              <a:ahLst/>
              <a:cxnLst/>
              <a:rect l="l" t="t" r="r" b="b"/>
              <a:pathLst>
                <a:path w="2203" h="2765" extrusionOk="0">
                  <a:moveTo>
                    <a:pt x="1402" y="0"/>
                  </a:moveTo>
                  <a:cubicBezTo>
                    <a:pt x="1370" y="0"/>
                    <a:pt x="1337" y="19"/>
                    <a:pt x="1316" y="67"/>
                  </a:cubicBezTo>
                  <a:cubicBezTo>
                    <a:pt x="1302" y="91"/>
                    <a:pt x="1292" y="114"/>
                    <a:pt x="1278" y="136"/>
                  </a:cubicBezTo>
                  <a:cubicBezTo>
                    <a:pt x="1259" y="119"/>
                    <a:pt x="1234" y="108"/>
                    <a:pt x="1208" y="108"/>
                  </a:cubicBezTo>
                  <a:cubicBezTo>
                    <a:pt x="1181" y="108"/>
                    <a:pt x="1154" y="121"/>
                    <a:pt x="1135" y="151"/>
                  </a:cubicBezTo>
                  <a:cubicBezTo>
                    <a:pt x="1120" y="174"/>
                    <a:pt x="1109" y="197"/>
                    <a:pt x="1095" y="220"/>
                  </a:cubicBezTo>
                  <a:cubicBezTo>
                    <a:pt x="1076" y="196"/>
                    <a:pt x="1045" y="181"/>
                    <a:pt x="1014" y="181"/>
                  </a:cubicBezTo>
                  <a:cubicBezTo>
                    <a:pt x="983" y="181"/>
                    <a:pt x="952" y="196"/>
                    <a:pt x="935" y="234"/>
                  </a:cubicBezTo>
                  <a:cubicBezTo>
                    <a:pt x="926" y="249"/>
                    <a:pt x="920" y="263"/>
                    <a:pt x="913" y="278"/>
                  </a:cubicBezTo>
                  <a:cubicBezTo>
                    <a:pt x="791" y="341"/>
                    <a:pt x="652" y="540"/>
                    <a:pt x="586" y="602"/>
                  </a:cubicBezTo>
                  <a:cubicBezTo>
                    <a:pt x="222" y="1164"/>
                    <a:pt x="1" y="1996"/>
                    <a:pt x="647" y="2449"/>
                  </a:cubicBezTo>
                  <a:cubicBezTo>
                    <a:pt x="941" y="2662"/>
                    <a:pt x="1317" y="2622"/>
                    <a:pt x="1653" y="2712"/>
                  </a:cubicBezTo>
                  <a:cubicBezTo>
                    <a:pt x="1655" y="2712"/>
                    <a:pt x="1657" y="2712"/>
                    <a:pt x="1659" y="2712"/>
                  </a:cubicBezTo>
                  <a:cubicBezTo>
                    <a:pt x="1689" y="2712"/>
                    <a:pt x="1715" y="2695"/>
                    <a:pt x="1731" y="2673"/>
                  </a:cubicBezTo>
                  <a:cubicBezTo>
                    <a:pt x="1784" y="2704"/>
                    <a:pt x="1840" y="2732"/>
                    <a:pt x="1898" y="2756"/>
                  </a:cubicBezTo>
                  <a:cubicBezTo>
                    <a:pt x="1910" y="2762"/>
                    <a:pt x="1923" y="2764"/>
                    <a:pt x="1935" y="2764"/>
                  </a:cubicBezTo>
                  <a:cubicBezTo>
                    <a:pt x="1969" y="2764"/>
                    <a:pt x="2000" y="2746"/>
                    <a:pt x="2018" y="2717"/>
                  </a:cubicBezTo>
                  <a:cubicBezTo>
                    <a:pt x="2034" y="2724"/>
                    <a:pt x="2049" y="2732"/>
                    <a:pt x="2065" y="2738"/>
                  </a:cubicBezTo>
                  <a:cubicBezTo>
                    <a:pt x="2077" y="2743"/>
                    <a:pt x="2090" y="2746"/>
                    <a:pt x="2102" y="2746"/>
                  </a:cubicBezTo>
                  <a:cubicBezTo>
                    <a:pt x="2138" y="2746"/>
                    <a:pt x="2172" y="2727"/>
                    <a:pt x="2188" y="2692"/>
                  </a:cubicBezTo>
                  <a:cubicBezTo>
                    <a:pt x="2196" y="2674"/>
                    <a:pt x="2196" y="2653"/>
                    <a:pt x="2193" y="2635"/>
                  </a:cubicBezTo>
                  <a:cubicBezTo>
                    <a:pt x="2199" y="2614"/>
                    <a:pt x="2203" y="2593"/>
                    <a:pt x="2195" y="2571"/>
                  </a:cubicBezTo>
                  <a:cubicBezTo>
                    <a:pt x="2105" y="2459"/>
                    <a:pt x="1952" y="2410"/>
                    <a:pt x="1854" y="2300"/>
                  </a:cubicBezTo>
                  <a:cubicBezTo>
                    <a:pt x="1190" y="1761"/>
                    <a:pt x="1010" y="916"/>
                    <a:pt x="1472" y="179"/>
                  </a:cubicBezTo>
                  <a:cubicBezTo>
                    <a:pt x="1536" y="90"/>
                    <a:pt x="1471" y="0"/>
                    <a:pt x="1402"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46;p49">
              <a:extLst>
                <a:ext uri="{FF2B5EF4-FFF2-40B4-BE49-F238E27FC236}">
                  <a16:creationId xmlns:a16="http://schemas.microsoft.com/office/drawing/2014/main" id="{A3EBB53C-FBA5-7FAE-0660-0249621DAF3B}"/>
                </a:ext>
              </a:extLst>
            </p:cNvPr>
            <p:cNvSpPr/>
            <p:nvPr/>
          </p:nvSpPr>
          <p:spPr>
            <a:xfrm>
              <a:off x="2282500" y="4091200"/>
              <a:ext cx="71525" cy="48750"/>
            </a:xfrm>
            <a:custGeom>
              <a:avLst/>
              <a:gdLst/>
              <a:ahLst/>
              <a:cxnLst/>
              <a:rect l="l" t="t" r="r" b="b"/>
              <a:pathLst>
                <a:path w="2861" h="1950" extrusionOk="0">
                  <a:moveTo>
                    <a:pt x="2229" y="1297"/>
                  </a:moveTo>
                  <a:lnTo>
                    <a:pt x="2229" y="1297"/>
                  </a:lnTo>
                  <a:cubicBezTo>
                    <a:pt x="2224" y="1301"/>
                    <a:pt x="2221" y="1304"/>
                    <a:pt x="2216" y="1308"/>
                  </a:cubicBezTo>
                  <a:cubicBezTo>
                    <a:pt x="2214" y="1306"/>
                    <a:pt x="2211" y="1305"/>
                    <a:pt x="2208" y="1303"/>
                  </a:cubicBezTo>
                  <a:cubicBezTo>
                    <a:pt x="2215" y="1301"/>
                    <a:pt x="2222" y="1300"/>
                    <a:pt x="2229" y="1297"/>
                  </a:cubicBezTo>
                  <a:close/>
                  <a:moveTo>
                    <a:pt x="126" y="0"/>
                  </a:moveTo>
                  <a:cubicBezTo>
                    <a:pt x="116" y="0"/>
                    <a:pt x="106" y="2"/>
                    <a:pt x="95" y="5"/>
                  </a:cubicBezTo>
                  <a:cubicBezTo>
                    <a:pt x="0" y="43"/>
                    <a:pt x="37" y="138"/>
                    <a:pt x="67" y="216"/>
                  </a:cubicBezTo>
                  <a:cubicBezTo>
                    <a:pt x="134" y="982"/>
                    <a:pt x="692" y="1832"/>
                    <a:pt x="1494" y="1947"/>
                  </a:cubicBezTo>
                  <a:cubicBezTo>
                    <a:pt x="1519" y="1949"/>
                    <a:pt x="1544" y="1950"/>
                    <a:pt x="1570" y="1950"/>
                  </a:cubicBezTo>
                  <a:cubicBezTo>
                    <a:pt x="1781" y="1950"/>
                    <a:pt x="1996" y="1877"/>
                    <a:pt x="2148" y="1728"/>
                  </a:cubicBezTo>
                  <a:cubicBezTo>
                    <a:pt x="2304" y="1584"/>
                    <a:pt x="2396" y="1398"/>
                    <a:pt x="2539" y="1242"/>
                  </a:cubicBezTo>
                  <a:cubicBezTo>
                    <a:pt x="2557" y="1220"/>
                    <a:pt x="2561" y="1191"/>
                    <a:pt x="2557" y="1162"/>
                  </a:cubicBezTo>
                  <a:cubicBezTo>
                    <a:pt x="2740" y="1067"/>
                    <a:pt x="2860" y="954"/>
                    <a:pt x="2764" y="857"/>
                  </a:cubicBezTo>
                  <a:cubicBezTo>
                    <a:pt x="2748" y="846"/>
                    <a:pt x="2731" y="841"/>
                    <a:pt x="2713" y="841"/>
                  </a:cubicBezTo>
                  <a:cubicBezTo>
                    <a:pt x="2683" y="841"/>
                    <a:pt x="2654" y="856"/>
                    <a:pt x="2634" y="881"/>
                  </a:cubicBezTo>
                  <a:cubicBezTo>
                    <a:pt x="2400" y="1060"/>
                    <a:pt x="2112" y="1179"/>
                    <a:pt x="1815" y="1179"/>
                  </a:cubicBezTo>
                  <a:cubicBezTo>
                    <a:pt x="1778" y="1179"/>
                    <a:pt x="1741" y="1178"/>
                    <a:pt x="1704" y="1174"/>
                  </a:cubicBezTo>
                  <a:cubicBezTo>
                    <a:pt x="1089" y="1130"/>
                    <a:pt x="438" y="713"/>
                    <a:pt x="231" y="115"/>
                  </a:cubicBezTo>
                  <a:cubicBezTo>
                    <a:pt x="220" y="59"/>
                    <a:pt x="185" y="0"/>
                    <a:pt x="126"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47;p49">
              <a:extLst>
                <a:ext uri="{FF2B5EF4-FFF2-40B4-BE49-F238E27FC236}">
                  <a16:creationId xmlns:a16="http://schemas.microsoft.com/office/drawing/2014/main" id="{A9EE423D-68F2-D429-1B81-8622FC448B85}"/>
                </a:ext>
              </a:extLst>
            </p:cNvPr>
            <p:cNvSpPr/>
            <p:nvPr/>
          </p:nvSpPr>
          <p:spPr>
            <a:xfrm>
              <a:off x="2362675" y="4094225"/>
              <a:ext cx="66875" cy="47450"/>
            </a:xfrm>
            <a:custGeom>
              <a:avLst/>
              <a:gdLst/>
              <a:ahLst/>
              <a:cxnLst/>
              <a:rect l="l" t="t" r="r" b="b"/>
              <a:pathLst>
                <a:path w="2675" h="1898" extrusionOk="0">
                  <a:moveTo>
                    <a:pt x="1733" y="1023"/>
                  </a:moveTo>
                  <a:lnTo>
                    <a:pt x="1733" y="1023"/>
                  </a:lnTo>
                  <a:cubicBezTo>
                    <a:pt x="1729" y="1027"/>
                    <a:pt x="1724" y="1030"/>
                    <a:pt x="1719" y="1032"/>
                  </a:cubicBezTo>
                  <a:cubicBezTo>
                    <a:pt x="1719" y="1032"/>
                    <a:pt x="1719" y="1032"/>
                    <a:pt x="1718" y="1033"/>
                  </a:cubicBezTo>
                  <a:cubicBezTo>
                    <a:pt x="1714" y="1033"/>
                    <a:pt x="1709" y="1035"/>
                    <a:pt x="1705" y="1035"/>
                  </a:cubicBezTo>
                  <a:cubicBezTo>
                    <a:pt x="1714" y="1031"/>
                    <a:pt x="1724" y="1028"/>
                    <a:pt x="1733" y="1023"/>
                  </a:cubicBezTo>
                  <a:close/>
                  <a:moveTo>
                    <a:pt x="2511" y="1"/>
                  </a:moveTo>
                  <a:cubicBezTo>
                    <a:pt x="2457" y="1"/>
                    <a:pt x="2403" y="43"/>
                    <a:pt x="2415" y="106"/>
                  </a:cubicBezTo>
                  <a:cubicBezTo>
                    <a:pt x="2183" y="664"/>
                    <a:pt x="1546" y="1022"/>
                    <a:pt x="935" y="1022"/>
                  </a:cubicBezTo>
                  <a:cubicBezTo>
                    <a:pt x="654" y="1022"/>
                    <a:pt x="378" y="946"/>
                    <a:pt x="149" y="780"/>
                  </a:cubicBezTo>
                  <a:cubicBezTo>
                    <a:pt x="135" y="771"/>
                    <a:pt x="118" y="766"/>
                    <a:pt x="102" y="766"/>
                  </a:cubicBezTo>
                  <a:cubicBezTo>
                    <a:pt x="71" y="766"/>
                    <a:pt x="40" y="782"/>
                    <a:pt x="23" y="810"/>
                  </a:cubicBezTo>
                  <a:cubicBezTo>
                    <a:pt x="1" y="844"/>
                    <a:pt x="5" y="886"/>
                    <a:pt x="28" y="916"/>
                  </a:cubicBezTo>
                  <a:cubicBezTo>
                    <a:pt x="202" y="1424"/>
                    <a:pt x="682" y="1898"/>
                    <a:pt x="1243" y="1898"/>
                  </a:cubicBezTo>
                  <a:cubicBezTo>
                    <a:pt x="1246" y="1898"/>
                    <a:pt x="1249" y="1898"/>
                    <a:pt x="1252" y="1898"/>
                  </a:cubicBezTo>
                  <a:cubicBezTo>
                    <a:pt x="1756" y="1898"/>
                    <a:pt x="2335" y="1706"/>
                    <a:pt x="2534" y="1200"/>
                  </a:cubicBezTo>
                  <a:cubicBezTo>
                    <a:pt x="2642" y="946"/>
                    <a:pt x="2674" y="642"/>
                    <a:pt x="2598" y="375"/>
                  </a:cubicBezTo>
                  <a:cubicBezTo>
                    <a:pt x="2567" y="338"/>
                    <a:pt x="2540" y="326"/>
                    <a:pt x="2516" y="324"/>
                  </a:cubicBezTo>
                  <a:cubicBezTo>
                    <a:pt x="2554" y="239"/>
                    <a:pt x="2580" y="148"/>
                    <a:pt x="2593" y="52"/>
                  </a:cubicBezTo>
                  <a:cubicBezTo>
                    <a:pt x="2576" y="16"/>
                    <a:pt x="2543" y="1"/>
                    <a:pt x="251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48;p49">
              <a:extLst>
                <a:ext uri="{FF2B5EF4-FFF2-40B4-BE49-F238E27FC236}">
                  <a16:creationId xmlns:a16="http://schemas.microsoft.com/office/drawing/2014/main" id="{CE18AEE7-A7CF-6E6A-652F-98960B4DF456}"/>
                </a:ext>
              </a:extLst>
            </p:cNvPr>
            <p:cNvSpPr/>
            <p:nvPr/>
          </p:nvSpPr>
          <p:spPr>
            <a:xfrm>
              <a:off x="2437475" y="4007350"/>
              <a:ext cx="54550" cy="71000"/>
            </a:xfrm>
            <a:custGeom>
              <a:avLst/>
              <a:gdLst/>
              <a:ahLst/>
              <a:cxnLst/>
              <a:rect l="l" t="t" r="r" b="b"/>
              <a:pathLst>
                <a:path w="2182" h="2840" extrusionOk="0">
                  <a:moveTo>
                    <a:pt x="82" y="2617"/>
                  </a:moveTo>
                  <a:lnTo>
                    <a:pt x="82" y="2617"/>
                  </a:lnTo>
                  <a:cubicBezTo>
                    <a:pt x="82" y="2617"/>
                    <a:pt x="82" y="2617"/>
                    <a:pt x="81" y="2617"/>
                  </a:cubicBezTo>
                  <a:cubicBezTo>
                    <a:pt x="82" y="2617"/>
                    <a:pt x="82" y="2617"/>
                    <a:pt x="82" y="2617"/>
                  </a:cubicBezTo>
                  <a:close/>
                  <a:moveTo>
                    <a:pt x="959" y="0"/>
                  </a:moveTo>
                  <a:cubicBezTo>
                    <a:pt x="918" y="0"/>
                    <a:pt x="877" y="25"/>
                    <a:pt x="867" y="69"/>
                  </a:cubicBezTo>
                  <a:cubicBezTo>
                    <a:pt x="849" y="136"/>
                    <a:pt x="915" y="177"/>
                    <a:pt x="934" y="233"/>
                  </a:cubicBezTo>
                  <a:cubicBezTo>
                    <a:pt x="1411" y="1088"/>
                    <a:pt x="1067" y="2321"/>
                    <a:pt x="83" y="2617"/>
                  </a:cubicBezTo>
                  <a:lnTo>
                    <a:pt x="83" y="2617"/>
                  </a:lnTo>
                  <a:cubicBezTo>
                    <a:pt x="38" y="2628"/>
                    <a:pt x="1" y="2666"/>
                    <a:pt x="8" y="2722"/>
                  </a:cubicBezTo>
                  <a:cubicBezTo>
                    <a:pt x="24" y="2777"/>
                    <a:pt x="62" y="2798"/>
                    <a:pt x="111" y="2798"/>
                  </a:cubicBezTo>
                  <a:cubicBezTo>
                    <a:pt x="155" y="2798"/>
                    <a:pt x="209" y="2781"/>
                    <a:pt x="263" y="2758"/>
                  </a:cubicBezTo>
                  <a:cubicBezTo>
                    <a:pt x="264" y="2768"/>
                    <a:pt x="265" y="2779"/>
                    <a:pt x="269" y="2789"/>
                  </a:cubicBezTo>
                  <a:cubicBezTo>
                    <a:pt x="293" y="2823"/>
                    <a:pt x="327" y="2837"/>
                    <a:pt x="368" y="2837"/>
                  </a:cubicBezTo>
                  <a:cubicBezTo>
                    <a:pt x="382" y="2837"/>
                    <a:pt x="397" y="2835"/>
                    <a:pt x="413" y="2832"/>
                  </a:cubicBezTo>
                  <a:cubicBezTo>
                    <a:pt x="472" y="2837"/>
                    <a:pt x="531" y="2839"/>
                    <a:pt x="588" y="2839"/>
                  </a:cubicBezTo>
                  <a:cubicBezTo>
                    <a:pt x="1165" y="2839"/>
                    <a:pt x="1658" y="2600"/>
                    <a:pt x="1911" y="2029"/>
                  </a:cubicBezTo>
                  <a:cubicBezTo>
                    <a:pt x="2182" y="1909"/>
                    <a:pt x="2153" y="1495"/>
                    <a:pt x="2085" y="1253"/>
                  </a:cubicBezTo>
                  <a:cubicBezTo>
                    <a:pt x="2064" y="1137"/>
                    <a:pt x="1562" y="331"/>
                    <a:pt x="1366" y="331"/>
                  </a:cubicBezTo>
                  <a:cubicBezTo>
                    <a:pt x="1355" y="331"/>
                    <a:pt x="1345" y="334"/>
                    <a:pt x="1336" y="339"/>
                  </a:cubicBezTo>
                  <a:cubicBezTo>
                    <a:pt x="1290" y="248"/>
                    <a:pt x="1235" y="160"/>
                    <a:pt x="1170" y="75"/>
                  </a:cubicBezTo>
                  <a:cubicBezTo>
                    <a:pt x="1151" y="56"/>
                    <a:pt x="1130" y="48"/>
                    <a:pt x="1109" y="48"/>
                  </a:cubicBezTo>
                  <a:cubicBezTo>
                    <a:pt x="1089" y="48"/>
                    <a:pt x="1070" y="56"/>
                    <a:pt x="1053" y="68"/>
                  </a:cubicBezTo>
                  <a:cubicBezTo>
                    <a:pt x="1048" y="59"/>
                    <a:pt x="1042" y="49"/>
                    <a:pt x="1036" y="40"/>
                  </a:cubicBezTo>
                  <a:cubicBezTo>
                    <a:pt x="1018" y="13"/>
                    <a:pt x="988" y="0"/>
                    <a:pt x="959"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49;p49">
              <a:extLst>
                <a:ext uri="{FF2B5EF4-FFF2-40B4-BE49-F238E27FC236}">
                  <a16:creationId xmlns:a16="http://schemas.microsoft.com/office/drawing/2014/main" id="{52A54B1A-819A-4F6D-0B18-491C16C89A4F}"/>
                </a:ext>
              </a:extLst>
            </p:cNvPr>
            <p:cNvSpPr/>
            <p:nvPr/>
          </p:nvSpPr>
          <p:spPr>
            <a:xfrm>
              <a:off x="2420425" y="3908200"/>
              <a:ext cx="64200" cy="71225"/>
            </a:xfrm>
            <a:custGeom>
              <a:avLst/>
              <a:gdLst/>
              <a:ahLst/>
              <a:cxnLst/>
              <a:rect l="l" t="t" r="r" b="b"/>
              <a:pathLst>
                <a:path w="2568" h="2849" extrusionOk="0">
                  <a:moveTo>
                    <a:pt x="1342" y="1"/>
                  </a:moveTo>
                  <a:cubicBezTo>
                    <a:pt x="1140" y="1"/>
                    <a:pt x="938" y="58"/>
                    <a:pt x="738" y="95"/>
                  </a:cubicBezTo>
                  <a:cubicBezTo>
                    <a:pt x="634" y="124"/>
                    <a:pt x="397" y="110"/>
                    <a:pt x="426" y="269"/>
                  </a:cubicBezTo>
                  <a:cubicBezTo>
                    <a:pt x="426" y="270"/>
                    <a:pt x="426" y="270"/>
                    <a:pt x="426" y="270"/>
                  </a:cubicBezTo>
                  <a:cubicBezTo>
                    <a:pt x="379" y="266"/>
                    <a:pt x="331" y="263"/>
                    <a:pt x="283" y="263"/>
                  </a:cubicBezTo>
                  <a:cubicBezTo>
                    <a:pt x="229" y="263"/>
                    <a:pt x="175" y="266"/>
                    <a:pt x="120" y="273"/>
                  </a:cubicBezTo>
                  <a:cubicBezTo>
                    <a:pt x="1" y="278"/>
                    <a:pt x="9" y="460"/>
                    <a:pt x="123" y="460"/>
                  </a:cubicBezTo>
                  <a:cubicBezTo>
                    <a:pt x="125" y="460"/>
                    <a:pt x="127" y="460"/>
                    <a:pt x="130" y="460"/>
                  </a:cubicBezTo>
                  <a:cubicBezTo>
                    <a:pt x="188" y="452"/>
                    <a:pt x="245" y="448"/>
                    <a:pt x="301" y="448"/>
                  </a:cubicBezTo>
                  <a:cubicBezTo>
                    <a:pt x="1178" y="448"/>
                    <a:pt x="1805" y="1356"/>
                    <a:pt x="1894" y="2177"/>
                  </a:cubicBezTo>
                  <a:cubicBezTo>
                    <a:pt x="1911" y="2336"/>
                    <a:pt x="1902" y="2493"/>
                    <a:pt x="1866" y="2650"/>
                  </a:cubicBezTo>
                  <a:cubicBezTo>
                    <a:pt x="1848" y="2722"/>
                    <a:pt x="1826" y="2826"/>
                    <a:pt x="1923" y="2847"/>
                  </a:cubicBezTo>
                  <a:cubicBezTo>
                    <a:pt x="1928" y="2848"/>
                    <a:pt x="1932" y="2848"/>
                    <a:pt x="1937" y="2848"/>
                  </a:cubicBezTo>
                  <a:cubicBezTo>
                    <a:pt x="2007" y="2848"/>
                    <a:pt x="2044" y="2764"/>
                    <a:pt x="2063" y="2656"/>
                  </a:cubicBezTo>
                  <a:cubicBezTo>
                    <a:pt x="2117" y="2619"/>
                    <a:pt x="2163" y="2547"/>
                    <a:pt x="2203" y="2507"/>
                  </a:cubicBezTo>
                  <a:cubicBezTo>
                    <a:pt x="2381" y="2226"/>
                    <a:pt x="2519" y="1911"/>
                    <a:pt x="2533" y="1575"/>
                  </a:cubicBezTo>
                  <a:cubicBezTo>
                    <a:pt x="2562" y="1537"/>
                    <a:pt x="2568" y="1480"/>
                    <a:pt x="2539" y="1441"/>
                  </a:cubicBezTo>
                  <a:cubicBezTo>
                    <a:pt x="2538" y="1174"/>
                    <a:pt x="2459" y="910"/>
                    <a:pt x="2322" y="683"/>
                  </a:cubicBezTo>
                  <a:cubicBezTo>
                    <a:pt x="2337" y="389"/>
                    <a:pt x="1887" y="40"/>
                    <a:pt x="1615" y="40"/>
                  </a:cubicBezTo>
                  <a:cubicBezTo>
                    <a:pt x="1613" y="40"/>
                    <a:pt x="1611" y="40"/>
                    <a:pt x="1608" y="40"/>
                  </a:cubicBezTo>
                  <a:cubicBezTo>
                    <a:pt x="1520" y="12"/>
                    <a:pt x="1431" y="1"/>
                    <a:pt x="1342"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50;p49">
              <a:extLst>
                <a:ext uri="{FF2B5EF4-FFF2-40B4-BE49-F238E27FC236}">
                  <a16:creationId xmlns:a16="http://schemas.microsoft.com/office/drawing/2014/main" id="{5A479033-E4A3-BF90-2C5E-5A21CD2A2255}"/>
                </a:ext>
              </a:extLst>
            </p:cNvPr>
            <p:cNvSpPr/>
            <p:nvPr/>
          </p:nvSpPr>
          <p:spPr>
            <a:xfrm>
              <a:off x="2314625" y="3852050"/>
              <a:ext cx="80975" cy="52225"/>
            </a:xfrm>
            <a:custGeom>
              <a:avLst/>
              <a:gdLst/>
              <a:ahLst/>
              <a:cxnLst/>
              <a:rect l="l" t="t" r="r" b="b"/>
              <a:pathLst>
                <a:path w="3239" h="2089" extrusionOk="0">
                  <a:moveTo>
                    <a:pt x="1739" y="0"/>
                  </a:moveTo>
                  <a:cubicBezTo>
                    <a:pt x="909" y="0"/>
                    <a:pt x="183" y="800"/>
                    <a:pt x="100" y="1607"/>
                  </a:cubicBezTo>
                  <a:cubicBezTo>
                    <a:pt x="112" y="1623"/>
                    <a:pt x="123" y="1634"/>
                    <a:pt x="133" y="1645"/>
                  </a:cubicBezTo>
                  <a:cubicBezTo>
                    <a:pt x="91" y="1718"/>
                    <a:pt x="53" y="1796"/>
                    <a:pt x="25" y="1878"/>
                  </a:cubicBezTo>
                  <a:cubicBezTo>
                    <a:pt x="29" y="1893"/>
                    <a:pt x="38" y="1905"/>
                    <a:pt x="50" y="1916"/>
                  </a:cubicBezTo>
                  <a:cubicBezTo>
                    <a:pt x="44" y="1925"/>
                    <a:pt x="36" y="1934"/>
                    <a:pt x="30" y="1943"/>
                  </a:cubicBezTo>
                  <a:cubicBezTo>
                    <a:pt x="1" y="1985"/>
                    <a:pt x="14" y="2045"/>
                    <a:pt x="56" y="2072"/>
                  </a:cubicBezTo>
                  <a:cubicBezTo>
                    <a:pt x="71" y="2083"/>
                    <a:pt x="89" y="2088"/>
                    <a:pt x="107" y="2088"/>
                  </a:cubicBezTo>
                  <a:cubicBezTo>
                    <a:pt x="137" y="2088"/>
                    <a:pt x="167" y="2074"/>
                    <a:pt x="186" y="2047"/>
                  </a:cubicBezTo>
                  <a:cubicBezTo>
                    <a:pt x="281" y="1908"/>
                    <a:pt x="380" y="1773"/>
                    <a:pt x="497" y="1649"/>
                  </a:cubicBezTo>
                  <a:cubicBezTo>
                    <a:pt x="843" y="1291"/>
                    <a:pt x="1280" y="1121"/>
                    <a:pt x="1723" y="1121"/>
                  </a:cubicBezTo>
                  <a:cubicBezTo>
                    <a:pt x="2177" y="1121"/>
                    <a:pt x="2635" y="1300"/>
                    <a:pt x="3003" y="1639"/>
                  </a:cubicBezTo>
                  <a:cubicBezTo>
                    <a:pt x="3028" y="1682"/>
                    <a:pt x="3063" y="1700"/>
                    <a:pt x="3095" y="1700"/>
                  </a:cubicBezTo>
                  <a:cubicBezTo>
                    <a:pt x="3171" y="1700"/>
                    <a:pt x="3238" y="1604"/>
                    <a:pt x="3153" y="1528"/>
                  </a:cubicBezTo>
                  <a:cubicBezTo>
                    <a:pt x="3136" y="1512"/>
                    <a:pt x="3119" y="1497"/>
                    <a:pt x="3102" y="1482"/>
                  </a:cubicBezTo>
                  <a:cubicBezTo>
                    <a:pt x="3147" y="1454"/>
                    <a:pt x="3166" y="1392"/>
                    <a:pt x="3101" y="1329"/>
                  </a:cubicBezTo>
                  <a:cubicBezTo>
                    <a:pt x="3095" y="1322"/>
                    <a:pt x="3088" y="1318"/>
                    <a:pt x="3081" y="1312"/>
                  </a:cubicBezTo>
                  <a:cubicBezTo>
                    <a:pt x="3081" y="1304"/>
                    <a:pt x="3081" y="1296"/>
                    <a:pt x="3079" y="1287"/>
                  </a:cubicBezTo>
                  <a:cubicBezTo>
                    <a:pt x="3049" y="1212"/>
                    <a:pt x="3021" y="1137"/>
                    <a:pt x="2979" y="1068"/>
                  </a:cubicBezTo>
                  <a:cubicBezTo>
                    <a:pt x="3014" y="1037"/>
                    <a:pt x="3015" y="985"/>
                    <a:pt x="2998" y="944"/>
                  </a:cubicBezTo>
                  <a:cubicBezTo>
                    <a:pt x="2915" y="492"/>
                    <a:pt x="2520" y="163"/>
                    <a:pt x="2089" y="48"/>
                  </a:cubicBezTo>
                  <a:cubicBezTo>
                    <a:pt x="1971" y="15"/>
                    <a:pt x="1854" y="0"/>
                    <a:pt x="1739"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51;p49">
              <a:extLst>
                <a:ext uri="{FF2B5EF4-FFF2-40B4-BE49-F238E27FC236}">
                  <a16:creationId xmlns:a16="http://schemas.microsoft.com/office/drawing/2014/main" id="{0635F5FA-017B-7318-CEE5-70F3C2FC7FF8}"/>
                </a:ext>
              </a:extLst>
            </p:cNvPr>
            <p:cNvSpPr/>
            <p:nvPr/>
          </p:nvSpPr>
          <p:spPr>
            <a:xfrm>
              <a:off x="2210400" y="3847725"/>
              <a:ext cx="293925" cy="297425"/>
            </a:xfrm>
            <a:custGeom>
              <a:avLst/>
              <a:gdLst/>
              <a:ahLst/>
              <a:cxnLst/>
              <a:rect l="l" t="t" r="r" b="b"/>
              <a:pathLst>
                <a:path w="11757" h="11897" extrusionOk="0">
                  <a:moveTo>
                    <a:pt x="5869" y="178"/>
                  </a:moveTo>
                  <a:cubicBezTo>
                    <a:pt x="6041" y="178"/>
                    <a:pt x="6213" y="218"/>
                    <a:pt x="6374" y="307"/>
                  </a:cubicBezTo>
                  <a:cubicBezTo>
                    <a:pt x="7505" y="1008"/>
                    <a:pt x="7287" y="2570"/>
                    <a:pt x="6907" y="3652"/>
                  </a:cubicBezTo>
                  <a:cubicBezTo>
                    <a:pt x="6864" y="3767"/>
                    <a:pt x="6822" y="3890"/>
                    <a:pt x="6778" y="4012"/>
                  </a:cubicBezTo>
                  <a:cubicBezTo>
                    <a:pt x="6561" y="3930"/>
                    <a:pt x="6334" y="3872"/>
                    <a:pt x="6109" y="3840"/>
                  </a:cubicBezTo>
                  <a:cubicBezTo>
                    <a:pt x="6062" y="3837"/>
                    <a:pt x="6014" y="3835"/>
                    <a:pt x="5967" y="3835"/>
                  </a:cubicBezTo>
                  <a:cubicBezTo>
                    <a:pt x="5616" y="3835"/>
                    <a:pt x="5270" y="3927"/>
                    <a:pt x="4957" y="4090"/>
                  </a:cubicBezTo>
                  <a:cubicBezTo>
                    <a:pt x="4929" y="4006"/>
                    <a:pt x="4856" y="3910"/>
                    <a:pt x="4779" y="3822"/>
                  </a:cubicBezTo>
                  <a:cubicBezTo>
                    <a:pt x="4582" y="3452"/>
                    <a:pt x="4483" y="3026"/>
                    <a:pt x="4380" y="2621"/>
                  </a:cubicBezTo>
                  <a:cubicBezTo>
                    <a:pt x="4302" y="2043"/>
                    <a:pt x="4310" y="1400"/>
                    <a:pt x="4652" y="902"/>
                  </a:cubicBezTo>
                  <a:cubicBezTo>
                    <a:pt x="4903" y="492"/>
                    <a:pt x="5386" y="178"/>
                    <a:pt x="5869" y="178"/>
                  </a:cubicBezTo>
                  <a:close/>
                  <a:moveTo>
                    <a:pt x="6764" y="4210"/>
                  </a:moveTo>
                  <a:lnTo>
                    <a:pt x="6764" y="4210"/>
                  </a:lnTo>
                  <a:cubicBezTo>
                    <a:pt x="6764" y="4211"/>
                    <a:pt x="6765" y="4211"/>
                    <a:pt x="6765" y="4211"/>
                  </a:cubicBezTo>
                  <a:lnTo>
                    <a:pt x="6765" y="4211"/>
                  </a:lnTo>
                  <a:cubicBezTo>
                    <a:pt x="6765" y="4211"/>
                    <a:pt x="6764" y="4211"/>
                    <a:pt x="6764" y="4210"/>
                  </a:cubicBezTo>
                  <a:close/>
                  <a:moveTo>
                    <a:pt x="6762" y="4210"/>
                  </a:moveTo>
                  <a:cubicBezTo>
                    <a:pt x="6762" y="4210"/>
                    <a:pt x="6762" y="4210"/>
                    <a:pt x="6762" y="4210"/>
                  </a:cubicBezTo>
                  <a:lnTo>
                    <a:pt x="6762" y="4210"/>
                  </a:lnTo>
                  <a:cubicBezTo>
                    <a:pt x="6763" y="4211"/>
                    <a:pt x="6764" y="4211"/>
                    <a:pt x="6765" y="4211"/>
                  </a:cubicBezTo>
                  <a:lnTo>
                    <a:pt x="6765" y="4211"/>
                  </a:lnTo>
                  <a:cubicBezTo>
                    <a:pt x="6764" y="4211"/>
                    <a:pt x="6763" y="4210"/>
                    <a:pt x="6762" y="4210"/>
                  </a:cubicBezTo>
                  <a:lnTo>
                    <a:pt x="6762" y="4210"/>
                  </a:lnTo>
                  <a:cubicBezTo>
                    <a:pt x="6763" y="4210"/>
                    <a:pt x="6763" y="4210"/>
                    <a:pt x="6764" y="4210"/>
                  </a:cubicBezTo>
                  <a:lnTo>
                    <a:pt x="6764" y="4210"/>
                  </a:lnTo>
                  <a:cubicBezTo>
                    <a:pt x="6763" y="4210"/>
                    <a:pt x="6763" y="4210"/>
                    <a:pt x="6762" y="4210"/>
                  </a:cubicBezTo>
                  <a:close/>
                  <a:moveTo>
                    <a:pt x="2524" y="2538"/>
                  </a:moveTo>
                  <a:cubicBezTo>
                    <a:pt x="2822" y="2538"/>
                    <a:pt x="3124" y="2615"/>
                    <a:pt x="3392" y="2738"/>
                  </a:cubicBezTo>
                  <a:cubicBezTo>
                    <a:pt x="3901" y="3024"/>
                    <a:pt x="4279" y="3504"/>
                    <a:pt x="4638" y="3965"/>
                  </a:cubicBezTo>
                  <a:cubicBezTo>
                    <a:pt x="4676" y="4043"/>
                    <a:pt x="4721" y="4118"/>
                    <a:pt x="4773" y="4182"/>
                  </a:cubicBezTo>
                  <a:cubicBezTo>
                    <a:pt x="4773" y="4187"/>
                    <a:pt x="4773" y="4190"/>
                    <a:pt x="4775" y="4195"/>
                  </a:cubicBezTo>
                  <a:cubicBezTo>
                    <a:pt x="4430" y="4413"/>
                    <a:pt x="4139" y="4717"/>
                    <a:pt x="3950" y="5075"/>
                  </a:cubicBezTo>
                  <a:cubicBezTo>
                    <a:pt x="3816" y="5296"/>
                    <a:pt x="3727" y="5527"/>
                    <a:pt x="3677" y="5760"/>
                  </a:cubicBezTo>
                  <a:cubicBezTo>
                    <a:pt x="3672" y="5759"/>
                    <a:pt x="3669" y="5759"/>
                    <a:pt x="3664" y="5759"/>
                  </a:cubicBezTo>
                  <a:cubicBezTo>
                    <a:pt x="3656" y="5755"/>
                    <a:pt x="3649" y="5750"/>
                    <a:pt x="3640" y="5748"/>
                  </a:cubicBezTo>
                  <a:cubicBezTo>
                    <a:pt x="3456" y="5713"/>
                    <a:pt x="3274" y="5671"/>
                    <a:pt x="3095" y="5620"/>
                  </a:cubicBezTo>
                  <a:cubicBezTo>
                    <a:pt x="2579" y="5488"/>
                    <a:pt x="2063" y="5311"/>
                    <a:pt x="1645" y="4971"/>
                  </a:cubicBezTo>
                  <a:cubicBezTo>
                    <a:pt x="990" y="4408"/>
                    <a:pt x="1058" y="3121"/>
                    <a:pt x="1842" y="2698"/>
                  </a:cubicBezTo>
                  <a:cubicBezTo>
                    <a:pt x="2054" y="2586"/>
                    <a:pt x="2288" y="2538"/>
                    <a:pt x="2524" y="2538"/>
                  </a:cubicBezTo>
                  <a:close/>
                  <a:moveTo>
                    <a:pt x="9769" y="2457"/>
                  </a:moveTo>
                  <a:cubicBezTo>
                    <a:pt x="10039" y="2457"/>
                    <a:pt x="10310" y="2544"/>
                    <a:pt x="10475" y="2766"/>
                  </a:cubicBezTo>
                  <a:cubicBezTo>
                    <a:pt x="10906" y="3316"/>
                    <a:pt x="11045" y="4146"/>
                    <a:pt x="10631" y="4746"/>
                  </a:cubicBezTo>
                  <a:cubicBezTo>
                    <a:pt x="10151" y="5501"/>
                    <a:pt x="9181" y="5724"/>
                    <a:pt x="8366" y="5935"/>
                  </a:cubicBezTo>
                  <a:cubicBezTo>
                    <a:pt x="8332" y="5944"/>
                    <a:pt x="8288" y="5957"/>
                    <a:pt x="8254" y="5978"/>
                  </a:cubicBezTo>
                  <a:cubicBezTo>
                    <a:pt x="8258" y="5795"/>
                    <a:pt x="8237" y="5616"/>
                    <a:pt x="8183" y="5450"/>
                  </a:cubicBezTo>
                  <a:cubicBezTo>
                    <a:pt x="8031" y="4842"/>
                    <a:pt x="7584" y="4400"/>
                    <a:pt x="7040" y="4127"/>
                  </a:cubicBezTo>
                  <a:cubicBezTo>
                    <a:pt x="7048" y="4116"/>
                    <a:pt x="7056" y="4105"/>
                    <a:pt x="7063" y="4094"/>
                  </a:cubicBezTo>
                  <a:cubicBezTo>
                    <a:pt x="7076" y="4076"/>
                    <a:pt x="7091" y="4054"/>
                    <a:pt x="7104" y="4031"/>
                  </a:cubicBezTo>
                  <a:cubicBezTo>
                    <a:pt x="7352" y="3765"/>
                    <a:pt x="7614" y="3534"/>
                    <a:pt x="7911" y="3317"/>
                  </a:cubicBezTo>
                  <a:cubicBezTo>
                    <a:pt x="8354" y="2946"/>
                    <a:pt x="8858" y="2629"/>
                    <a:pt x="9431" y="2501"/>
                  </a:cubicBezTo>
                  <a:cubicBezTo>
                    <a:pt x="9537" y="2473"/>
                    <a:pt x="9653" y="2457"/>
                    <a:pt x="9769" y="2457"/>
                  </a:cubicBezTo>
                  <a:close/>
                  <a:moveTo>
                    <a:pt x="5862" y="4011"/>
                  </a:moveTo>
                  <a:cubicBezTo>
                    <a:pt x="5904" y="4011"/>
                    <a:pt x="5945" y="4012"/>
                    <a:pt x="5988" y="4013"/>
                  </a:cubicBezTo>
                  <a:cubicBezTo>
                    <a:pt x="6024" y="4013"/>
                    <a:pt x="6061" y="4014"/>
                    <a:pt x="6098" y="4018"/>
                  </a:cubicBezTo>
                  <a:cubicBezTo>
                    <a:pt x="6163" y="4025"/>
                    <a:pt x="6230" y="4028"/>
                    <a:pt x="6293" y="4049"/>
                  </a:cubicBezTo>
                  <a:cubicBezTo>
                    <a:pt x="6294" y="4049"/>
                    <a:pt x="6295" y="4050"/>
                    <a:pt x="6295" y="4050"/>
                  </a:cubicBezTo>
                  <a:cubicBezTo>
                    <a:pt x="6335" y="4059"/>
                    <a:pt x="6372" y="4070"/>
                    <a:pt x="6411" y="4082"/>
                  </a:cubicBezTo>
                  <a:cubicBezTo>
                    <a:pt x="6413" y="4084"/>
                    <a:pt x="6417" y="4084"/>
                    <a:pt x="6421" y="4085"/>
                  </a:cubicBezTo>
                  <a:cubicBezTo>
                    <a:pt x="6474" y="4100"/>
                    <a:pt x="6529" y="4113"/>
                    <a:pt x="6580" y="4133"/>
                  </a:cubicBezTo>
                  <a:cubicBezTo>
                    <a:pt x="6597" y="4139"/>
                    <a:pt x="6614" y="4142"/>
                    <a:pt x="6632" y="4149"/>
                  </a:cubicBezTo>
                  <a:cubicBezTo>
                    <a:pt x="6651" y="4157"/>
                    <a:pt x="6669" y="4165"/>
                    <a:pt x="6688" y="4174"/>
                  </a:cubicBezTo>
                  <a:cubicBezTo>
                    <a:pt x="6699" y="4180"/>
                    <a:pt x="6709" y="4185"/>
                    <a:pt x="6721" y="4189"/>
                  </a:cubicBezTo>
                  <a:cubicBezTo>
                    <a:pt x="6721" y="4190"/>
                    <a:pt x="6721" y="4190"/>
                    <a:pt x="6721" y="4190"/>
                  </a:cubicBezTo>
                  <a:cubicBezTo>
                    <a:pt x="6734" y="4196"/>
                    <a:pt x="6748" y="4203"/>
                    <a:pt x="6762" y="4209"/>
                  </a:cubicBezTo>
                  <a:cubicBezTo>
                    <a:pt x="6765" y="4211"/>
                    <a:pt x="6768" y="4212"/>
                    <a:pt x="6771" y="4213"/>
                  </a:cubicBezTo>
                  <a:lnTo>
                    <a:pt x="6771" y="4213"/>
                  </a:lnTo>
                  <a:cubicBezTo>
                    <a:pt x="6769" y="4212"/>
                    <a:pt x="6767" y="4212"/>
                    <a:pt x="6765" y="4211"/>
                  </a:cubicBezTo>
                  <a:lnTo>
                    <a:pt x="6765" y="4211"/>
                  </a:lnTo>
                  <a:cubicBezTo>
                    <a:pt x="6765" y="4211"/>
                    <a:pt x="6765" y="4211"/>
                    <a:pt x="6765" y="4211"/>
                  </a:cubicBezTo>
                  <a:cubicBezTo>
                    <a:pt x="6765" y="4211"/>
                    <a:pt x="6765" y="4211"/>
                    <a:pt x="6765" y="4211"/>
                  </a:cubicBezTo>
                  <a:lnTo>
                    <a:pt x="6765" y="4211"/>
                  </a:lnTo>
                  <a:cubicBezTo>
                    <a:pt x="6765" y="4211"/>
                    <a:pt x="6765" y="4211"/>
                    <a:pt x="6765" y="4211"/>
                  </a:cubicBezTo>
                  <a:lnTo>
                    <a:pt x="6765" y="4211"/>
                  </a:lnTo>
                  <a:cubicBezTo>
                    <a:pt x="6765" y="4211"/>
                    <a:pt x="6765" y="4211"/>
                    <a:pt x="6765" y="4211"/>
                  </a:cubicBezTo>
                  <a:lnTo>
                    <a:pt x="6765" y="4211"/>
                  </a:lnTo>
                  <a:cubicBezTo>
                    <a:pt x="6783" y="4218"/>
                    <a:pt x="6801" y="4225"/>
                    <a:pt x="6818" y="4235"/>
                  </a:cubicBezTo>
                  <a:cubicBezTo>
                    <a:pt x="6820" y="4235"/>
                    <a:pt x="6821" y="4236"/>
                    <a:pt x="6822" y="4237"/>
                  </a:cubicBezTo>
                  <a:cubicBezTo>
                    <a:pt x="6835" y="4245"/>
                    <a:pt x="6847" y="4253"/>
                    <a:pt x="6859" y="4261"/>
                  </a:cubicBezTo>
                  <a:cubicBezTo>
                    <a:pt x="6859" y="4260"/>
                    <a:pt x="6860" y="4259"/>
                    <a:pt x="6861" y="4259"/>
                  </a:cubicBezTo>
                  <a:cubicBezTo>
                    <a:pt x="7212" y="4413"/>
                    <a:pt x="7536" y="4627"/>
                    <a:pt x="7759" y="4944"/>
                  </a:cubicBezTo>
                  <a:cubicBezTo>
                    <a:pt x="8056" y="5448"/>
                    <a:pt x="8167" y="6074"/>
                    <a:pt x="7953" y="6631"/>
                  </a:cubicBezTo>
                  <a:cubicBezTo>
                    <a:pt x="7648" y="7400"/>
                    <a:pt x="7009" y="8175"/>
                    <a:pt x="6157" y="8326"/>
                  </a:cubicBezTo>
                  <a:lnTo>
                    <a:pt x="6091" y="8326"/>
                  </a:lnTo>
                  <a:cubicBezTo>
                    <a:pt x="6091" y="8325"/>
                    <a:pt x="6091" y="8324"/>
                    <a:pt x="6091" y="8322"/>
                  </a:cubicBezTo>
                  <a:cubicBezTo>
                    <a:pt x="6083" y="8325"/>
                    <a:pt x="6074" y="8326"/>
                    <a:pt x="6064" y="8327"/>
                  </a:cubicBezTo>
                  <a:lnTo>
                    <a:pt x="6005" y="8327"/>
                  </a:lnTo>
                  <a:cubicBezTo>
                    <a:pt x="6004" y="8327"/>
                    <a:pt x="6004" y="8326"/>
                    <a:pt x="6004" y="8326"/>
                  </a:cubicBezTo>
                  <a:lnTo>
                    <a:pt x="5980" y="8326"/>
                  </a:lnTo>
                  <a:cubicBezTo>
                    <a:pt x="5959" y="8326"/>
                    <a:pt x="5939" y="8326"/>
                    <a:pt x="5918" y="8325"/>
                  </a:cubicBezTo>
                  <a:cubicBezTo>
                    <a:pt x="5896" y="8324"/>
                    <a:pt x="5876" y="8322"/>
                    <a:pt x="5854" y="8318"/>
                  </a:cubicBezTo>
                  <a:cubicBezTo>
                    <a:pt x="5849" y="8318"/>
                    <a:pt x="5845" y="8317"/>
                    <a:pt x="5839" y="8316"/>
                  </a:cubicBezTo>
                  <a:cubicBezTo>
                    <a:pt x="5838" y="8315"/>
                    <a:pt x="5836" y="8315"/>
                    <a:pt x="5833" y="8314"/>
                  </a:cubicBezTo>
                  <a:cubicBezTo>
                    <a:pt x="5264" y="8261"/>
                    <a:pt x="4810" y="8050"/>
                    <a:pt x="4478" y="7745"/>
                  </a:cubicBezTo>
                  <a:cubicBezTo>
                    <a:pt x="4457" y="7732"/>
                    <a:pt x="4438" y="7713"/>
                    <a:pt x="4420" y="7696"/>
                  </a:cubicBezTo>
                  <a:cubicBezTo>
                    <a:pt x="4386" y="7663"/>
                    <a:pt x="4355" y="7628"/>
                    <a:pt x="4325" y="7591"/>
                  </a:cubicBezTo>
                  <a:cubicBezTo>
                    <a:pt x="4321" y="7586"/>
                    <a:pt x="4316" y="7582"/>
                    <a:pt x="4311" y="7578"/>
                  </a:cubicBezTo>
                  <a:lnTo>
                    <a:pt x="4310" y="7576"/>
                  </a:lnTo>
                  <a:lnTo>
                    <a:pt x="4310" y="7575"/>
                  </a:lnTo>
                  <a:cubicBezTo>
                    <a:pt x="4307" y="7573"/>
                    <a:pt x="4305" y="7570"/>
                    <a:pt x="4302" y="7567"/>
                  </a:cubicBezTo>
                  <a:cubicBezTo>
                    <a:pt x="4298" y="7562"/>
                    <a:pt x="4294" y="7557"/>
                    <a:pt x="4291" y="7550"/>
                  </a:cubicBezTo>
                  <a:cubicBezTo>
                    <a:pt x="3924" y="7108"/>
                    <a:pt x="3768" y="6532"/>
                    <a:pt x="3837" y="5968"/>
                  </a:cubicBezTo>
                  <a:cubicBezTo>
                    <a:pt x="3837" y="5960"/>
                    <a:pt x="3839" y="5951"/>
                    <a:pt x="3840" y="5942"/>
                  </a:cubicBezTo>
                  <a:cubicBezTo>
                    <a:pt x="3844" y="5916"/>
                    <a:pt x="3849" y="5891"/>
                    <a:pt x="3854" y="5864"/>
                  </a:cubicBezTo>
                  <a:cubicBezTo>
                    <a:pt x="3856" y="5855"/>
                    <a:pt x="3857" y="5845"/>
                    <a:pt x="3860" y="5836"/>
                  </a:cubicBezTo>
                  <a:cubicBezTo>
                    <a:pt x="3861" y="5826"/>
                    <a:pt x="3863" y="5816"/>
                    <a:pt x="3864" y="5806"/>
                  </a:cubicBezTo>
                  <a:cubicBezTo>
                    <a:pt x="3869" y="5788"/>
                    <a:pt x="3870" y="5769"/>
                    <a:pt x="3875" y="5751"/>
                  </a:cubicBezTo>
                  <a:cubicBezTo>
                    <a:pt x="3878" y="5729"/>
                    <a:pt x="3881" y="5705"/>
                    <a:pt x="3891" y="5685"/>
                  </a:cubicBezTo>
                  <a:cubicBezTo>
                    <a:pt x="4027" y="5161"/>
                    <a:pt x="4365" y="4669"/>
                    <a:pt x="4919" y="4333"/>
                  </a:cubicBezTo>
                  <a:cubicBezTo>
                    <a:pt x="4927" y="4326"/>
                    <a:pt x="4935" y="4321"/>
                    <a:pt x="4943" y="4316"/>
                  </a:cubicBezTo>
                  <a:cubicBezTo>
                    <a:pt x="4944" y="4315"/>
                    <a:pt x="4945" y="4315"/>
                    <a:pt x="4946" y="4314"/>
                  </a:cubicBezTo>
                  <a:cubicBezTo>
                    <a:pt x="4948" y="4312"/>
                    <a:pt x="4952" y="4310"/>
                    <a:pt x="4955" y="4309"/>
                  </a:cubicBezTo>
                  <a:cubicBezTo>
                    <a:pt x="4994" y="4284"/>
                    <a:pt x="5034" y="4260"/>
                    <a:pt x="5078" y="4242"/>
                  </a:cubicBezTo>
                  <a:cubicBezTo>
                    <a:pt x="5080" y="4242"/>
                    <a:pt x="5083" y="4241"/>
                    <a:pt x="5084" y="4241"/>
                  </a:cubicBezTo>
                  <a:cubicBezTo>
                    <a:pt x="5217" y="4172"/>
                    <a:pt x="5361" y="4113"/>
                    <a:pt x="5514" y="4062"/>
                  </a:cubicBezTo>
                  <a:cubicBezTo>
                    <a:pt x="5550" y="4043"/>
                    <a:pt x="5599" y="4037"/>
                    <a:pt x="5640" y="4033"/>
                  </a:cubicBezTo>
                  <a:cubicBezTo>
                    <a:pt x="5714" y="4021"/>
                    <a:pt x="5788" y="4012"/>
                    <a:pt x="5862" y="4011"/>
                  </a:cubicBezTo>
                  <a:close/>
                  <a:moveTo>
                    <a:pt x="3030" y="5917"/>
                  </a:moveTo>
                  <a:cubicBezTo>
                    <a:pt x="3192" y="5917"/>
                    <a:pt x="3353" y="5919"/>
                    <a:pt x="3510" y="5920"/>
                  </a:cubicBezTo>
                  <a:cubicBezTo>
                    <a:pt x="3513" y="5920"/>
                    <a:pt x="3516" y="5920"/>
                    <a:pt x="3519" y="5920"/>
                  </a:cubicBezTo>
                  <a:cubicBezTo>
                    <a:pt x="3538" y="5920"/>
                    <a:pt x="3558" y="5923"/>
                    <a:pt x="3578" y="5925"/>
                  </a:cubicBezTo>
                  <a:cubicBezTo>
                    <a:pt x="3584" y="5926"/>
                    <a:pt x="3590" y="5928"/>
                    <a:pt x="3594" y="5930"/>
                  </a:cubicBezTo>
                  <a:cubicBezTo>
                    <a:pt x="3596" y="5930"/>
                    <a:pt x="3598" y="5930"/>
                    <a:pt x="3599" y="5930"/>
                  </a:cubicBezTo>
                  <a:cubicBezTo>
                    <a:pt x="3602" y="5930"/>
                    <a:pt x="3605" y="5930"/>
                    <a:pt x="3608" y="5930"/>
                  </a:cubicBezTo>
                  <a:cubicBezTo>
                    <a:pt x="3621" y="5932"/>
                    <a:pt x="3633" y="5934"/>
                    <a:pt x="3647" y="5936"/>
                  </a:cubicBezTo>
                  <a:cubicBezTo>
                    <a:pt x="3565" y="6566"/>
                    <a:pt x="3763" y="7197"/>
                    <a:pt x="4157" y="7672"/>
                  </a:cubicBezTo>
                  <a:cubicBezTo>
                    <a:pt x="4128" y="7695"/>
                    <a:pt x="4099" y="7719"/>
                    <a:pt x="4069" y="7745"/>
                  </a:cubicBezTo>
                  <a:cubicBezTo>
                    <a:pt x="3419" y="8172"/>
                    <a:pt x="2620" y="8520"/>
                    <a:pt x="1828" y="8520"/>
                  </a:cubicBezTo>
                  <a:cubicBezTo>
                    <a:pt x="1659" y="8520"/>
                    <a:pt x="1491" y="8504"/>
                    <a:pt x="1325" y="8470"/>
                  </a:cubicBezTo>
                  <a:cubicBezTo>
                    <a:pt x="857" y="8332"/>
                    <a:pt x="527" y="7893"/>
                    <a:pt x="602" y="7397"/>
                  </a:cubicBezTo>
                  <a:cubicBezTo>
                    <a:pt x="595" y="6954"/>
                    <a:pt x="857" y="6572"/>
                    <a:pt x="1217" y="6330"/>
                  </a:cubicBezTo>
                  <a:cubicBezTo>
                    <a:pt x="1739" y="5960"/>
                    <a:pt x="2395" y="5917"/>
                    <a:pt x="3030" y="5917"/>
                  </a:cubicBezTo>
                  <a:close/>
                  <a:moveTo>
                    <a:pt x="8448" y="6158"/>
                  </a:moveTo>
                  <a:cubicBezTo>
                    <a:pt x="9412" y="6158"/>
                    <a:pt x="10545" y="6608"/>
                    <a:pt x="11062" y="7452"/>
                  </a:cubicBezTo>
                  <a:cubicBezTo>
                    <a:pt x="11383" y="8162"/>
                    <a:pt x="10661" y="9110"/>
                    <a:pt x="9922" y="9156"/>
                  </a:cubicBezTo>
                  <a:cubicBezTo>
                    <a:pt x="9336" y="9154"/>
                    <a:pt x="8808" y="8845"/>
                    <a:pt x="8319" y="8552"/>
                  </a:cubicBezTo>
                  <a:cubicBezTo>
                    <a:pt x="8009" y="8325"/>
                    <a:pt x="7780" y="7998"/>
                    <a:pt x="7493" y="7742"/>
                  </a:cubicBezTo>
                  <a:cubicBezTo>
                    <a:pt x="7893" y="7298"/>
                    <a:pt x="8176" y="6720"/>
                    <a:pt x="8240" y="6169"/>
                  </a:cubicBezTo>
                  <a:cubicBezTo>
                    <a:pt x="8246" y="6169"/>
                    <a:pt x="8251" y="6169"/>
                    <a:pt x="8257" y="6169"/>
                  </a:cubicBezTo>
                  <a:cubicBezTo>
                    <a:pt x="8304" y="6169"/>
                    <a:pt x="8356" y="6158"/>
                    <a:pt x="8396" y="6158"/>
                  </a:cubicBezTo>
                  <a:cubicBezTo>
                    <a:pt x="8398" y="6158"/>
                    <a:pt x="8400" y="6158"/>
                    <a:pt x="8402" y="6158"/>
                  </a:cubicBezTo>
                  <a:cubicBezTo>
                    <a:pt x="8417" y="6158"/>
                    <a:pt x="8433" y="6158"/>
                    <a:pt x="8448" y="6158"/>
                  </a:cubicBezTo>
                  <a:close/>
                  <a:moveTo>
                    <a:pt x="4293" y="7824"/>
                  </a:moveTo>
                  <a:cubicBezTo>
                    <a:pt x="4656" y="8189"/>
                    <a:pt x="5146" y="8436"/>
                    <a:pt x="5719" y="8478"/>
                  </a:cubicBezTo>
                  <a:cubicBezTo>
                    <a:pt x="5776" y="8491"/>
                    <a:pt x="5835" y="8498"/>
                    <a:pt x="5892" y="8504"/>
                  </a:cubicBezTo>
                  <a:cubicBezTo>
                    <a:pt x="5887" y="8637"/>
                    <a:pt x="5884" y="8772"/>
                    <a:pt x="5884" y="8906"/>
                  </a:cubicBezTo>
                  <a:cubicBezTo>
                    <a:pt x="5797" y="10034"/>
                    <a:pt x="5417" y="11632"/>
                    <a:pt x="4483" y="11632"/>
                  </a:cubicBezTo>
                  <a:cubicBezTo>
                    <a:pt x="4230" y="11632"/>
                    <a:pt x="3937" y="11515"/>
                    <a:pt x="3598" y="11240"/>
                  </a:cubicBezTo>
                  <a:cubicBezTo>
                    <a:pt x="3006" y="10709"/>
                    <a:pt x="2922" y="9765"/>
                    <a:pt x="3311" y="9089"/>
                  </a:cubicBezTo>
                  <a:cubicBezTo>
                    <a:pt x="3513" y="8729"/>
                    <a:pt x="3719" y="8323"/>
                    <a:pt x="4029" y="8032"/>
                  </a:cubicBezTo>
                  <a:cubicBezTo>
                    <a:pt x="4101" y="7955"/>
                    <a:pt x="4202" y="7891"/>
                    <a:pt x="4293" y="7824"/>
                  </a:cubicBezTo>
                  <a:close/>
                  <a:moveTo>
                    <a:pt x="7348" y="7891"/>
                  </a:moveTo>
                  <a:cubicBezTo>
                    <a:pt x="7692" y="8258"/>
                    <a:pt x="7956" y="8712"/>
                    <a:pt x="8191" y="9158"/>
                  </a:cubicBezTo>
                  <a:cubicBezTo>
                    <a:pt x="8532" y="9865"/>
                    <a:pt x="9035" y="11247"/>
                    <a:pt x="8021" y="11621"/>
                  </a:cubicBezTo>
                  <a:cubicBezTo>
                    <a:pt x="7859" y="11679"/>
                    <a:pt x="7685" y="11709"/>
                    <a:pt x="7510" y="11709"/>
                  </a:cubicBezTo>
                  <a:cubicBezTo>
                    <a:pt x="7147" y="11709"/>
                    <a:pt x="6783" y="11582"/>
                    <a:pt x="6532" y="11321"/>
                  </a:cubicBezTo>
                  <a:cubicBezTo>
                    <a:pt x="6186" y="10868"/>
                    <a:pt x="6096" y="10268"/>
                    <a:pt x="6055" y="9711"/>
                  </a:cubicBezTo>
                  <a:cubicBezTo>
                    <a:pt x="6078" y="9426"/>
                    <a:pt x="6069" y="9142"/>
                    <a:pt x="6071" y="8857"/>
                  </a:cubicBezTo>
                  <a:cubicBezTo>
                    <a:pt x="6078" y="8740"/>
                    <a:pt x="6083" y="8624"/>
                    <a:pt x="6086" y="8507"/>
                  </a:cubicBezTo>
                  <a:cubicBezTo>
                    <a:pt x="6541" y="8483"/>
                    <a:pt x="6984" y="8244"/>
                    <a:pt x="7348" y="7891"/>
                  </a:cubicBezTo>
                  <a:close/>
                  <a:moveTo>
                    <a:pt x="5823" y="1"/>
                  </a:moveTo>
                  <a:cubicBezTo>
                    <a:pt x="5166" y="1"/>
                    <a:pt x="4494" y="467"/>
                    <a:pt x="4220" y="1435"/>
                  </a:cubicBezTo>
                  <a:cubicBezTo>
                    <a:pt x="4075" y="2091"/>
                    <a:pt x="4179" y="2764"/>
                    <a:pt x="4399" y="3391"/>
                  </a:cubicBezTo>
                  <a:cubicBezTo>
                    <a:pt x="4118" y="3061"/>
                    <a:pt x="3830" y="2726"/>
                    <a:pt x="3428" y="2548"/>
                  </a:cubicBezTo>
                  <a:cubicBezTo>
                    <a:pt x="3117" y="2408"/>
                    <a:pt x="2818" y="2344"/>
                    <a:pt x="2542" y="2344"/>
                  </a:cubicBezTo>
                  <a:cubicBezTo>
                    <a:pt x="1342" y="2344"/>
                    <a:pt x="582" y="3546"/>
                    <a:pt x="1271" y="4835"/>
                  </a:cubicBezTo>
                  <a:cubicBezTo>
                    <a:pt x="1638" y="5313"/>
                    <a:pt x="2193" y="5558"/>
                    <a:pt x="2768" y="5725"/>
                  </a:cubicBezTo>
                  <a:cubicBezTo>
                    <a:pt x="2108" y="5741"/>
                    <a:pt x="1453" y="5875"/>
                    <a:pt x="947" y="6302"/>
                  </a:cubicBezTo>
                  <a:cubicBezTo>
                    <a:pt x="1" y="7110"/>
                    <a:pt x="302" y="8659"/>
                    <a:pt x="1659" y="8716"/>
                  </a:cubicBezTo>
                  <a:cubicBezTo>
                    <a:pt x="2330" y="8714"/>
                    <a:pt x="3003" y="8538"/>
                    <a:pt x="3607" y="8236"/>
                  </a:cubicBezTo>
                  <a:lnTo>
                    <a:pt x="3607" y="8236"/>
                  </a:lnTo>
                  <a:cubicBezTo>
                    <a:pt x="3536" y="8325"/>
                    <a:pt x="3487" y="8398"/>
                    <a:pt x="3477" y="8431"/>
                  </a:cubicBezTo>
                  <a:cubicBezTo>
                    <a:pt x="3191" y="8898"/>
                    <a:pt x="2875" y="9399"/>
                    <a:pt x="2882" y="9964"/>
                  </a:cubicBezTo>
                  <a:cubicBezTo>
                    <a:pt x="2862" y="10842"/>
                    <a:pt x="3503" y="11732"/>
                    <a:pt x="4411" y="11812"/>
                  </a:cubicBezTo>
                  <a:lnTo>
                    <a:pt x="4437" y="11812"/>
                  </a:lnTo>
                  <a:cubicBezTo>
                    <a:pt x="5350" y="11812"/>
                    <a:pt x="5712" y="10874"/>
                    <a:pt x="5897" y="10047"/>
                  </a:cubicBezTo>
                  <a:cubicBezTo>
                    <a:pt x="5945" y="10514"/>
                    <a:pt x="6078" y="10973"/>
                    <a:pt x="6329" y="11365"/>
                  </a:cubicBezTo>
                  <a:cubicBezTo>
                    <a:pt x="6589" y="11716"/>
                    <a:pt x="7049" y="11885"/>
                    <a:pt x="7477" y="11896"/>
                  </a:cubicBezTo>
                  <a:lnTo>
                    <a:pt x="7497" y="11896"/>
                  </a:lnTo>
                  <a:cubicBezTo>
                    <a:pt x="9400" y="11896"/>
                    <a:pt x="8833" y="9772"/>
                    <a:pt x="8156" y="8697"/>
                  </a:cubicBezTo>
                  <a:cubicBezTo>
                    <a:pt x="8140" y="8677"/>
                    <a:pt x="8118" y="8645"/>
                    <a:pt x="8093" y="8605"/>
                  </a:cubicBezTo>
                  <a:lnTo>
                    <a:pt x="8093" y="8605"/>
                  </a:lnTo>
                  <a:cubicBezTo>
                    <a:pt x="8121" y="8629"/>
                    <a:pt x="8148" y="8656"/>
                    <a:pt x="8178" y="8678"/>
                  </a:cubicBezTo>
                  <a:cubicBezTo>
                    <a:pt x="8626" y="8962"/>
                    <a:pt x="9107" y="9242"/>
                    <a:pt x="9639" y="9320"/>
                  </a:cubicBezTo>
                  <a:cubicBezTo>
                    <a:pt x="9719" y="9337"/>
                    <a:pt x="9798" y="9345"/>
                    <a:pt x="9876" y="9345"/>
                  </a:cubicBezTo>
                  <a:cubicBezTo>
                    <a:pt x="10484" y="9345"/>
                    <a:pt x="10997" y="8855"/>
                    <a:pt x="11228" y="8305"/>
                  </a:cubicBezTo>
                  <a:cubicBezTo>
                    <a:pt x="11757" y="7082"/>
                    <a:pt x="10126" y="6174"/>
                    <a:pt x="8899" y="5999"/>
                  </a:cubicBezTo>
                  <a:cubicBezTo>
                    <a:pt x="8920" y="5994"/>
                    <a:pt x="8941" y="5989"/>
                    <a:pt x="8962" y="5981"/>
                  </a:cubicBezTo>
                  <a:cubicBezTo>
                    <a:pt x="10294" y="5601"/>
                    <a:pt x="11436" y="4784"/>
                    <a:pt x="10957" y="3244"/>
                  </a:cubicBezTo>
                  <a:cubicBezTo>
                    <a:pt x="10719" y="2536"/>
                    <a:pt x="10271" y="2277"/>
                    <a:pt x="9762" y="2277"/>
                  </a:cubicBezTo>
                  <a:cubicBezTo>
                    <a:pt x="9056" y="2277"/>
                    <a:pt x="8231" y="2774"/>
                    <a:pt x="7680" y="3261"/>
                  </a:cubicBezTo>
                  <a:cubicBezTo>
                    <a:pt x="7602" y="3324"/>
                    <a:pt x="7252" y="3584"/>
                    <a:pt x="7052" y="3799"/>
                  </a:cubicBezTo>
                  <a:cubicBezTo>
                    <a:pt x="7292" y="3147"/>
                    <a:pt x="7435" y="2441"/>
                    <a:pt x="7391" y="1743"/>
                  </a:cubicBezTo>
                  <a:cubicBezTo>
                    <a:pt x="7291" y="599"/>
                    <a:pt x="6567" y="1"/>
                    <a:pt x="58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2908;p49">
            <a:extLst>
              <a:ext uri="{FF2B5EF4-FFF2-40B4-BE49-F238E27FC236}">
                <a16:creationId xmlns:a16="http://schemas.microsoft.com/office/drawing/2014/main" id="{7C35F6B4-B296-1C9A-271D-DF87D955677A}"/>
              </a:ext>
            </a:extLst>
          </p:cNvPr>
          <p:cNvGrpSpPr/>
          <p:nvPr/>
        </p:nvGrpSpPr>
        <p:grpSpPr>
          <a:xfrm>
            <a:off x="6890092" y="1023922"/>
            <a:ext cx="688532" cy="712934"/>
            <a:chOff x="2210400" y="3847725"/>
            <a:chExt cx="293925" cy="297425"/>
          </a:xfrm>
        </p:grpSpPr>
        <p:sp>
          <p:nvSpPr>
            <p:cNvPr id="72" name="Google Shape;2909;p49">
              <a:extLst>
                <a:ext uri="{FF2B5EF4-FFF2-40B4-BE49-F238E27FC236}">
                  <a16:creationId xmlns:a16="http://schemas.microsoft.com/office/drawing/2014/main" id="{0BCAD323-8E74-7A95-308B-91031358C04B}"/>
                </a:ext>
              </a:extLst>
            </p:cNvPr>
            <p:cNvSpPr/>
            <p:nvPr/>
          </p:nvSpPr>
          <p:spPr>
            <a:xfrm>
              <a:off x="2304575" y="3947975"/>
              <a:ext cx="110000" cy="107925"/>
            </a:xfrm>
            <a:custGeom>
              <a:avLst/>
              <a:gdLst/>
              <a:ahLst/>
              <a:cxnLst/>
              <a:rect l="l" t="t" r="r" b="b"/>
              <a:pathLst>
                <a:path w="4400" h="4317" extrusionOk="0">
                  <a:moveTo>
                    <a:pt x="2095" y="1"/>
                  </a:moveTo>
                  <a:cubicBezTo>
                    <a:pt x="2020" y="2"/>
                    <a:pt x="1946" y="11"/>
                    <a:pt x="1873" y="23"/>
                  </a:cubicBezTo>
                  <a:cubicBezTo>
                    <a:pt x="1831" y="27"/>
                    <a:pt x="1783" y="33"/>
                    <a:pt x="1746" y="52"/>
                  </a:cubicBezTo>
                  <a:cubicBezTo>
                    <a:pt x="1593" y="103"/>
                    <a:pt x="1450" y="162"/>
                    <a:pt x="1317" y="231"/>
                  </a:cubicBezTo>
                  <a:cubicBezTo>
                    <a:pt x="1315" y="231"/>
                    <a:pt x="1312" y="232"/>
                    <a:pt x="1309" y="232"/>
                  </a:cubicBezTo>
                  <a:cubicBezTo>
                    <a:pt x="1301" y="236"/>
                    <a:pt x="1291" y="241"/>
                    <a:pt x="1283" y="244"/>
                  </a:cubicBezTo>
                  <a:cubicBezTo>
                    <a:pt x="1265" y="252"/>
                    <a:pt x="1247" y="263"/>
                    <a:pt x="1229" y="273"/>
                  </a:cubicBezTo>
                  <a:cubicBezTo>
                    <a:pt x="1212" y="282"/>
                    <a:pt x="1196" y="294"/>
                    <a:pt x="1179" y="304"/>
                  </a:cubicBezTo>
                  <a:cubicBezTo>
                    <a:pt x="1176" y="305"/>
                    <a:pt x="1171" y="308"/>
                    <a:pt x="1168" y="311"/>
                  </a:cubicBezTo>
                  <a:cubicBezTo>
                    <a:pt x="1162" y="315"/>
                    <a:pt x="1156" y="319"/>
                    <a:pt x="1150" y="323"/>
                  </a:cubicBezTo>
                  <a:cubicBezTo>
                    <a:pt x="597" y="659"/>
                    <a:pt x="259" y="1151"/>
                    <a:pt x="122" y="1675"/>
                  </a:cubicBezTo>
                  <a:cubicBezTo>
                    <a:pt x="114" y="1695"/>
                    <a:pt x="111" y="1719"/>
                    <a:pt x="106" y="1741"/>
                  </a:cubicBezTo>
                  <a:cubicBezTo>
                    <a:pt x="105" y="1748"/>
                    <a:pt x="104" y="1755"/>
                    <a:pt x="103" y="1762"/>
                  </a:cubicBezTo>
                  <a:lnTo>
                    <a:pt x="103" y="1763"/>
                  </a:lnTo>
                  <a:cubicBezTo>
                    <a:pt x="98" y="1783"/>
                    <a:pt x="95" y="1804"/>
                    <a:pt x="93" y="1826"/>
                  </a:cubicBezTo>
                  <a:cubicBezTo>
                    <a:pt x="87" y="1850"/>
                    <a:pt x="82" y="1873"/>
                    <a:pt x="78" y="1897"/>
                  </a:cubicBezTo>
                  <a:cubicBezTo>
                    <a:pt x="77" y="1900"/>
                    <a:pt x="77" y="1904"/>
                    <a:pt x="77" y="1907"/>
                  </a:cubicBezTo>
                  <a:cubicBezTo>
                    <a:pt x="74" y="1915"/>
                    <a:pt x="73" y="1924"/>
                    <a:pt x="72" y="1932"/>
                  </a:cubicBezTo>
                  <a:cubicBezTo>
                    <a:pt x="72" y="1939"/>
                    <a:pt x="70" y="1945"/>
                    <a:pt x="70" y="1950"/>
                  </a:cubicBezTo>
                  <a:cubicBezTo>
                    <a:pt x="70" y="1954"/>
                    <a:pt x="69" y="1956"/>
                    <a:pt x="69" y="1958"/>
                  </a:cubicBezTo>
                  <a:cubicBezTo>
                    <a:pt x="0" y="2522"/>
                    <a:pt x="157" y="3098"/>
                    <a:pt x="523" y="3540"/>
                  </a:cubicBezTo>
                  <a:cubicBezTo>
                    <a:pt x="526" y="3547"/>
                    <a:pt x="530" y="3552"/>
                    <a:pt x="535" y="3557"/>
                  </a:cubicBezTo>
                  <a:cubicBezTo>
                    <a:pt x="536" y="3560"/>
                    <a:pt x="539" y="3562"/>
                    <a:pt x="541" y="3565"/>
                  </a:cubicBezTo>
                  <a:lnTo>
                    <a:pt x="542" y="3565"/>
                  </a:lnTo>
                  <a:lnTo>
                    <a:pt x="542" y="3566"/>
                  </a:lnTo>
                  <a:lnTo>
                    <a:pt x="544" y="3568"/>
                  </a:lnTo>
                  <a:lnTo>
                    <a:pt x="557" y="3581"/>
                  </a:lnTo>
                  <a:cubicBezTo>
                    <a:pt x="588" y="3618"/>
                    <a:pt x="618" y="3653"/>
                    <a:pt x="652" y="3686"/>
                  </a:cubicBezTo>
                  <a:cubicBezTo>
                    <a:pt x="656" y="3690"/>
                    <a:pt x="661" y="3694"/>
                    <a:pt x="666" y="3699"/>
                  </a:cubicBezTo>
                  <a:cubicBezTo>
                    <a:pt x="679" y="3711"/>
                    <a:pt x="694" y="3725"/>
                    <a:pt x="710" y="3735"/>
                  </a:cubicBezTo>
                  <a:cubicBezTo>
                    <a:pt x="1042" y="4040"/>
                    <a:pt x="1496" y="4251"/>
                    <a:pt x="2066" y="4304"/>
                  </a:cubicBezTo>
                  <a:cubicBezTo>
                    <a:pt x="2068" y="4305"/>
                    <a:pt x="2071" y="4305"/>
                    <a:pt x="2072" y="4306"/>
                  </a:cubicBezTo>
                  <a:cubicBezTo>
                    <a:pt x="2077" y="4307"/>
                    <a:pt x="2081" y="4308"/>
                    <a:pt x="2087" y="4308"/>
                  </a:cubicBezTo>
                  <a:cubicBezTo>
                    <a:pt x="2103" y="4312"/>
                    <a:pt x="2120" y="4313"/>
                    <a:pt x="2137" y="4314"/>
                  </a:cubicBezTo>
                  <a:cubicBezTo>
                    <a:pt x="2150" y="4315"/>
                    <a:pt x="2162" y="4315"/>
                    <a:pt x="2175" y="4315"/>
                  </a:cubicBezTo>
                  <a:cubicBezTo>
                    <a:pt x="2184" y="4316"/>
                    <a:pt x="2192" y="4316"/>
                    <a:pt x="2201" y="4316"/>
                  </a:cubicBezTo>
                  <a:lnTo>
                    <a:pt x="2305" y="4316"/>
                  </a:lnTo>
                  <a:cubicBezTo>
                    <a:pt x="2311" y="4315"/>
                    <a:pt x="2318" y="4314"/>
                    <a:pt x="2324" y="4312"/>
                  </a:cubicBezTo>
                  <a:lnTo>
                    <a:pt x="2324" y="4316"/>
                  </a:lnTo>
                  <a:lnTo>
                    <a:pt x="2389" y="4316"/>
                  </a:lnTo>
                  <a:cubicBezTo>
                    <a:pt x="3241" y="4165"/>
                    <a:pt x="3880" y="3390"/>
                    <a:pt x="4186" y="2622"/>
                  </a:cubicBezTo>
                  <a:cubicBezTo>
                    <a:pt x="4399" y="2064"/>
                    <a:pt x="4289" y="1438"/>
                    <a:pt x="3991" y="934"/>
                  </a:cubicBezTo>
                  <a:cubicBezTo>
                    <a:pt x="3768" y="617"/>
                    <a:pt x="3445" y="403"/>
                    <a:pt x="3094" y="249"/>
                  </a:cubicBezTo>
                  <a:cubicBezTo>
                    <a:pt x="3093" y="250"/>
                    <a:pt x="3092" y="251"/>
                    <a:pt x="3091" y="251"/>
                  </a:cubicBezTo>
                  <a:cubicBezTo>
                    <a:pt x="3077" y="243"/>
                    <a:pt x="3065" y="234"/>
                    <a:pt x="3051" y="225"/>
                  </a:cubicBezTo>
                  <a:cubicBezTo>
                    <a:pt x="3036" y="217"/>
                    <a:pt x="3021" y="211"/>
                    <a:pt x="3005" y="204"/>
                  </a:cubicBezTo>
                  <a:cubicBezTo>
                    <a:pt x="2988" y="196"/>
                    <a:pt x="2971" y="188"/>
                    <a:pt x="2953" y="180"/>
                  </a:cubicBezTo>
                  <a:cubicBezTo>
                    <a:pt x="2942" y="175"/>
                    <a:pt x="2931" y="170"/>
                    <a:pt x="2919" y="164"/>
                  </a:cubicBezTo>
                  <a:cubicBezTo>
                    <a:pt x="2901" y="156"/>
                    <a:pt x="2883" y="147"/>
                    <a:pt x="2863" y="139"/>
                  </a:cubicBezTo>
                  <a:cubicBezTo>
                    <a:pt x="2846" y="133"/>
                    <a:pt x="2829" y="129"/>
                    <a:pt x="2812" y="123"/>
                  </a:cubicBezTo>
                  <a:cubicBezTo>
                    <a:pt x="2760" y="103"/>
                    <a:pt x="2707" y="90"/>
                    <a:pt x="2653" y="75"/>
                  </a:cubicBezTo>
                  <a:cubicBezTo>
                    <a:pt x="2650" y="74"/>
                    <a:pt x="2646" y="74"/>
                    <a:pt x="2643" y="72"/>
                  </a:cubicBezTo>
                  <a:cubicBezTo>
                    <a:pt x="2604" y="60"/>
                    <a:pt x="2567" y="49"/>
                    <a:pt x="2528" y="40"/>
                  </a:cubicBezTo>
                  <a:cubicBezTo>
                    <a:pt x="2527" y="40"/>
                    <a:pt x="2526" y="39"/>
                    <a:pt x="2526" y="39"/>
                  </a:cubicBezTo>
                  <a:cubicBezTo>
                    <a:pt x="2463" y="18"/>
                    <a:pt x="2395" y="15"/>
                    <a:pt x="2329" y="8"/>
                  </a:cubicBezTo>
                  <a:cubicBezTo>
                    <a:pt x="2294" y="4"/>
                    <a:pt x="2256" y="3"/>
                    <a:pt x="2220" y="3"/>
                  </a:cubicBezTo>
                  <a:cubicBezTo>
                    <a:pt x="2177" y="2"/>
                    <a:pt x="2136"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10;p49">
              <a:extLst>
                <a:ext uri="{FF2B5EF4-FFF2-40B4-BE49-F238E27FC236}">
                  <a16:creationId xmlns:a16="http://schemas.microsoft.com/office/drawing/2014/main" id="{07134A25-B459-2C17-8E1B-F42E866EA2EF}"/>
                </a:ext>
              </a:extLst>
            </p:cNvPr>
            <p:cNvSpPr/>
            <p:nvPr/>
          </p:nvSpPr>
          <p:spPr>
            <a:xfrm>
              <a:off x="2303650" y="3945175"/>
              <a:ext cx="113350" cy="112900"/>
            </a:xfrm>
            <a:custGeom>
              <a:avLst/>
              <a:gdLst/>
              <a:ahLst/>
              <a:cxnLst/>
              <a:rect l="l" t="t" r="r" b="b"/>
              <a:pathLst>
                <a:path w="4534" h="4516" extrusionOk="0">
                  <a:moveTo>
                    <a:pt x="2181" y="512"/>
                  </a:moveTo>
                  <a:cubicBezTo>
                    <a:pt x="2886" y="512"/>
                    <a:pt x="3593" y="919"/>
                    <a:pt x="3938" y="1606"/>
                  </a:cubicBezTo>
                  <a:cubicBezTo>
                    <a:pt x="4186" y="2076"/>
                    <a:pt x="4060" y="2586"/>
                    <a:pt x="3759" y="3001"/>
                  </a:cubicBezTo>
                  <a:cubicBezTo>
                    <a:pt x="3465" y="3574"/>
                    <a:pt x="2892" y="3971"/>
                    <a:pt x="2266" y="4100"/>
                  </a:cubicBezTo>
                  <a:cubicBezTo>
                    <a:pt x="2143" y="4100"/>
                    <a:pt x="2020" y="4091"/>
                    <a:pt x="1898" y="4069"/>
                  </a:cubicBezTo>
                  <a:cubicBezTo>
                    <a:pt x="1660" y="4020"/>
                    <a:pt x="1423" y="3929"/>
                    <a:pt x="1211" y="3802"/>
                  </a:cubicBezTo>
                  <a:cubicBezTo>
                    <a:pt x="1153" y="3752"/>
                    <a:pt x="1091" y="3708"/>
                    <a:pt x="1026" y="3669"/>
                  </a:cubicBezTo>
                  <a:cubicBezTo>
                    <a:pt x="958" y="3607"/>
                    <a:pt x="892" y="3541"/>
                    <a:pt x="832" y="3471"/>
                  </a:cubicBezTo>
                  <a:cubicBezTo>
                    <a:pt x="817" y="3446"/>
                    <a:pt x="799" y="3424"/>
                    <a:pt x="777" y="3406"/>
                  </a:cubicBezTo>
                  <a:cubicBezTo>
                    <a:pt x="618" y="3207"/>
                    <a:pt x="497" y="2982"/>
                    <a:pt x="429" y="2739"/>
                  </a:cubicBezTo>
                  <a:cubicBezTo>
                    <a:pt x="313" y="2137"/>
                    <a:pt x="561" y="1448"/>
                    <a:pt x="967" y="1001"/>
                  </a:cubicBezTo>
                  <a:cubicBezTo>
                    <a:pt x="1315" y="666"/>
                    <a:pt x="1747" y="512"/>
                    <a:pt x="2181" y="512"/>
                  </a:cubicBezTo>
                  <a:close/>
                  <a:moveTo>
                    <a:pt x="2192" y="0"/>
                  </a:moveTo>
                  <a:cubicBezTo>
                    <a:pt x="1990" y="0"/>
                    <a:pt x="1633" y="145"/>
                    <a:pt x="1543" y="172"/>
                  </a:cubicBezTo>
                  <a:cubicBezTo>
                    <a:pt x="1520" y="146"/>
                    <a:pt x="1495" y="135"/>
                    <a:pt x="1472" y="135"/>
                  </a:cubicBezTo>
                  <a:cubicBezTo>
                    <a:pt x="1414" y="135"/>
                    <a:pt x="1361" y="202"/>
                    <a:pt x="1340" y="263"/>
                  </a:cubicBezTo>
                  <a:cubicBezTo>
                    <a:pt x="1280" y="291"/>
                    <a:pt x="1221" y="323"/>
                    <a:pt x="1165" y="359"/>
                  </a:cubicBezTo>
                  <a:cubicBezTo>
                    <a:pt x="1143" y="374"/>
                    <a:pt x="1119" y="387"/>
                    <a:pt x="1096" y="403"/>
                  </a:cubicBezTo>
                  <a:cubicBezTo>
                    <a:pt x="860" y="504"/>
                    <a:pt x="714" y="785"/>
                    <a:pt x="548" y="978"/>
                  </a:cubicBezTo>
                  <a:cubicBezTo>
                    <a:pt x="394" y="1199"/>
                    <a:pt x="154" y="1408"/>
                    <a:pt x="123" y="1686"/>
                  </a:cubicBezTo>
                  <a:cubicBezTo>
                    <a:pt x="60" y="1833"/>
                    <a:pt x="21" y="1988"/>
                    <a:pt x="7" y="2147"/>
                  </a:cubicBezTo>
                  <a:cubicBezTo>
                    <a:pt x="1" y="2188"/>
                    <a:pt x="14" y="2234"/>
                    <a:pt x="49" y="2260"/>
                  </a:cubicBezTo>
                  <a:cubicBezTo>
                    <a:pt x="37" y="2375"/>
                    <a:pt x="33" y="2495"/>
                    <a:pt x="61" y="2606"/>
                  </a:cubicBezTo>
                  <a:cubicBezTo>
                    <a:pt x="17" y="2937"/>
                    <a:pt x="203" y="3232"/>
                    <a:pt x="420" y="3465"/>
                  </a:cubicBezTo>
                  <a:cubicBezTo>
                    <a:pt x="389" y="3562"/>
                    <a:pt x="507" y="3639"/>
                    <a:pt x="560" y="3709"/>
                  </a:cubicBezTo>
                  <a:cubicBezTo>
                    <a:pt x="715" y="3913"/>
                    <a:pt x="931" y="4026"/>
                    <a:pt x="1157" y="4124"/>
                  </a:cubicBezTo>
                  <a:cubicBezTo>
                    <a:pt x="1191" y="4211"/>
                    <a:pt x="1374" y="4250"/>
                    <a:pt x="1448" y="4299"/>
                  </a:cubicBezTo>
                  <a:cubicBezTo>
                    <a:pt x="1485" y="4308"/>
                    <a:pt x="1535" y="4333"/>
                    <a:pt x="1589" y="4359"/>
                  </a:cubicBezTo>
                  <a:cubicBezTo>
                    <a:pt x="1596" y="4388"/>
                    <a:pt x="1615" y="4415"/>
                    <a:pt x="1644" y="4425"/>
                  </a:cubicBezTo>
                  <a:cubicBezTo>
                    <a:pt x="1797" y="4476"/>
                    <a:pt x="1957" y="4511"/>
                    <a:pt x="2119" y="4515"/>
                  </a:cubicBezTo>
                  <a:cubicBezTo>
                    <a:pt x="2330" y="4508"/>
                    <a:pt x="2575" y="4477"/>
                    <a:pt x="2744" y="4347"/>
                  </a:cubicBezTo>
                  <a:cubicBezTo>
                    <a:pt x="2849" y="4307"/>
                    <a:pt x="3102" y="4336"/>
                    <a:pt x="3062" y="4164"/>
                  </a:cubicBezTo>
                  <a:cubicBezTo>
                    <a:pt x="3146" y="4122"/>
                    <a:pt x="3247" y="4129"/>
                    <a:pt x="3310" y="4049"/>
                  </a:cubicBezTo>
                  <a:cubicBezTo>
                    <a:pt x="3318" y="4035"/>
                    <a:pt x="3320" y="4022"/>
                    <a:pt x="3321" y="4009"/>
                  </a:cubicBezTo>
                  <a:cubicBezTo>
                    <a:pt x="3954" y="3579"/>
                    <a:pt x="4299" y="2824"/>
                    <a:pt x="4372" y="2077"/>
                  </a:cubicBezTo>
                  <a:cubicBezTo>
                    <a:pt x="4533" y="2020"/>
                    <a:pt x="4417" y="1804"/>
                    <a:pt x="4378" y="1693"/>
                  </a:cubicBezTo>
                  <a:cubicBezTo>
                    <a:pt x="4456" y="1578"/>
                    <a:pt x="4293" y="1459"/>
                    <a:pt x="4249" y="1356"/>
                  </a:cubicBezTo>
                  <a:cubicBezTo>
                    <a:pt x="4306" y="1292"/>
                    <a:pt x="4246" y="1200"/>
                    <a:pt x="4195" y="1151"/>
                  </a:cubicBezTo>
                  <a:cubicBezTo>
                    <a:pt x="4095" y="1053"/>
                    <a:pt x="4010" y="944"/>
                    <a:pt x="3896" y="861"/>
                  </a:cubicBezTo>
                  <a:cubicBezTo>
                    <a:pt x="3808" y="781"/>
                    <a:pt x="3611" y="444"/>
                    <a:pt x="3466" y="444"/>
                  </a:cubicBezTo>
                  <a:cubicBezTo>
                    <a:pt x="3443" y="444"/>
                    <a:pt x="3421" y="452"/>
                    <a:pt x="3401" y="472"/>
                  </a:cubicBezTo>
                  <a:cubicBezTo>
                    <a:pt x="3201" y="375"/>
                    <a:pt x="2995" y="289"/>
                    <a:pt x="2781" y="235"/>
                  </a:cubicBezTo>
                  <a:cubicBezTo>
                    <a:pt x="2800" y="203"/>
                    <a:pt x="2794" y="164"/>
                    <a:pt x="2741" y="120"/>
                  </a:cubicBezTo>
                  <a:cubicBezTo>
                    <a:pt x="2705" y="102"/>
                    <a:pt x="2665" y="96"/>
                    <a:pt x="2624" y="96"/>
                  </a:cubicBezTo>
                  <a:cubicBezTo>
                    <a:pt x="2527" y="96"/>
                    <a:pt x="2423" y="131"/>
                    <a:pt x="2330" y="135"/>
                  </a:cubicBezTo>
                  <a:cubicBezTo>
                    <a:pt x="2354" y="35"/>
                    <a:pt x="2292" y="0"/>
                    <a:pt x="2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11;p49">
              <a:extLst>
                <a:ext uri="{FF2B5EF4-FFF2-40B4-BE49-F238E27FC236}">
                  <a16:creationId xmlns:a16="http://schemas.microsoft.com/office/drawing/2014/main" id="{9EDF496A-115F-7EE7-07AF-D5B21C727D9B}"/>
                </a:ext>
              </a:extLst>
            </p:cNvPr>
            <p:cNvSpPr/>
            <p:nvPr/>
          </p:nvSpPr>
          <p:spPr>
            <a:xfrm>
              <a:off x="2344600" y="4032750"/>
              <a:ext cx="4700" cy="4700"/>
            </a:xfrm>
            <a:custGeom>
              <a:avLst/>
              <a:gdLst/>
              <a:ahLst/>
              <a:cxnLst/>
              <a:rect l="l" t="t" r="r" b="b"/>
              <a:pathLst>
                <a:path w="188" h="188" extrusionOk="0">
                  <a:moveTo>
                    <a:pt x="94" y="0"/>
                  </a:moveTo>
                  <a:cubicBezTo>
                    <a:pt x="43" y="0"/>
                    <a:pt x="0" y="44"/>
                    <a:pt x="0" y="94"/>
                  </a:cubicBezTo>
                  <a:cubicBezTo>
                    <a:pt x="0" y="145"/>
                    <a:pt x="43" y="188"/>
                    <a:pt x="94" y="188"/>
                  </a:cubicBezTo>
                  <a:cubicBezTo>
                    <a:pt x="145" y="188"/>
                    <a:pt x="188" y="144"/>
                    <a:pt x="188" y="94"/>
                  </a:cubicBezTo>
                  <a:cubicBezTo>
                    <a:pt x="188" y="43"/>
                    <a:pt x="144" y="0"/>
                    <a:pt x="94" y="0"/>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12;p49">
              <a:extLst>
                <a:ext uri="{FF2B5EF4-FFF2-40B4-BE49-F238E27FC236}">
                  <a16:creationId xmlns:a16="http://schemas.microsoft.com/office/drawing/2014/main" id="{3BFAA7DA-8767-6A3E-1993-F0CD2CE0EAC1}"/>
                </a:ext>
              </a:extLst>
            </p:cNvPr>
            <p:cNvSpPr/>
            <p:nvPr/>
          </p:nvSpPr>
          <p:spPr>
            <a:xfrm>
              <a:off x="2351725" y="4035425"/>
              <a:ext cx="4725" cy="4700"/>
            </a:xfrm>
            <a:custGeom>
              <a:avLst/>
              <a:gdLst/>
              <a:ahLst/>
              <a:cxnLst/>
              <a:rect l="l" t="t" r="r" b="b"/>
              <a:pathLst>
                <a:path w="189" h="188" extrusionOk="0">
                  <a:moveTo>
                    <a:pt x="95" y="1"/>
                  </a:moveTo>
                  <a:cubicBezTo>
                    <a:pt x="43" y="1"/>
                    <a:pt x="1" y="43"/>
                    <a:pt x="1" y="93"/>
                  </a:cubicBezTo>
                  <a:cubicBezTo>
                    <a:pt x="1" y="145"/>
                    <a:pt x="43" y="187"/>
                    <a:pt x="95" y="187"/>
                  </a:cubicBezTo>
                  <a:cubicBezTo>
                    <a:pt x="145" y="187"/>
                    <a:pt x="188" y="144"/>
                    <a:pt x="188" y="93"/>
                  </a:cubicBezTo>
                  <a:cubicBezTo>
                    <a:pt x="188" y="43"/>
                    <a:pt x="145" y="1"/>
                    <a:pt x="95" y="1"/>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13;p49">
              <a:extLst>
                <a:ext uri="{FF2B5EF4-FFF2-40B4-BE49-F238E27FC236}">
                  <a16:creationId xmlns:a16="http://schemas.microsoft.com/office/drawing/2014/main" id="{0C7AE016-8C74-D642-8399-EB5E17BD2000}"/>
                </a:ext>
              </a:extLst>
            </p:cNvPr>
            <p:cNvSpPr/>
            <p:nvPr/>
          </p:nvSpPr>
          <p:spPr>
            <a:xfrm>
              <a:off x="2375625" y="3968975"/>
              <a:ext cx="4725" cy="4675"/>
            </a:xfrm>
            <a:custGeom>
              <a:avLst/>
              <a:gdLst/>
              <a:ahLst/>
              <a:cxnLst/>
              <a:rect l="l" t="t" r="r" b="b"/>
              <a:pathLst>
                <a:path w="189" h="187" extrusionOk="0">
                  <a:moveTo>
                    <a:pt x="95" y="0"/>
                  </a:moveTo>
                  <a:cubicBezTo>
                    <a:pt x="43" y="0"/>
                    <a:pt x="1" y="42"/>
                    <a:pt x="1" y="93"/>
                  </a:cubicBezTo>
                  <a:cubicBezTo>
                    <a:pt x="1" y="144"/>
                    <a:pt x="44" y="187"/>
                    <a:pt x="95" y="187"/>
                  </a:cubicBezTo>
                  <a:cubicBezTo>
                    <a:pt x="145" y="187"/>
                    <a:pt x="188" y="143"/>
                    <a:pt x="188" y="93"/>
                  </a:cubicBezTo>
                  <a:cubicBezTo>
                    <a:pt x="188" y="42"/>
                    <a:pt x="145" y="0"/>
                    <a:pt x="95" y="0"/>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14;p49">
              <a:extLst>
                <a:ext uri="{FF2B5EF4-FFF2-40B4-BE49-F238E27FC236}">
                  <a16:creationId xmlns:a16="http://schemas.microsoft.com/office/drawing/2014/main" id="{660C91E8-428D-E0E3-18B5-5C6938F73357}"/>
                </a:ext>
              </a:extLst>
            </p:cNvPr>
            <p:cNvSpPr/>
            <p:nvPr/>
          </p:nvSpPr>
          <p:spPr>
            <a:xfrm>
              <a:off x="2323725" y="3986775"/>
              <a:ext cx="4700" cy="4725"/>
            </a:xfrm>
            <a:custGeom>
              <a:avLst/>
              <a:gdLst/>
              <a:ahLst/>
              <a:cxnLst/>
              <a:rect l="l" t="t" r="r" b="b"/>
              <a:pathLst>
                <a:path w="188" h="189" extrusionOk="0">
                  <a:moveTo>
                    <a:pt x="94" y="1"/>
                  </a:moveTo>
                  <a:cubicBezTo>
                    <a:pt x="44" y="1"/>
                    <a:pt x="0" y="44"/>
                    <a:pt x="0" y="94"/>
                  </a:cubicBezTo>
                  <a:cubicBezTo>
                    <a:pt x="0" y="146"/>
                    <a:pt x="44" y="188"/>
                    <a:pt x="94" y="188"/>
                  </a:cubicBezTo>
                  <a:cubicBezTo>
                    <a:pt x="145" y="188"/>
                    <a:pt x="188" y="145"/>
                    <a:pt x="188" y="94"/>
                  </a:cubicBezTo>
                  <a:cubicBezTo>
                    <a:pt x="188" y="43"/>
                    <a:pt x="144" y="1"/>
                    <a:pt x="94" y="1"/>
                  </a:cubicBezTo>
                  <a:close/>
                </a:path>
              </a:pathLst>
            </a:custGeom>
            <a:solidFill>
              <a:srgbClr val="DA3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15;p49">
              <a:extLst>
                <a:ext uri="{FF2B5EF4-FFF2-40B4-BE49-F238E27FC236}">
                  <a16:creationId xmlns:a16="http://schemas.microsoft.com/office/drawing/2014/main" id="{B2D34641-8CB2-1D33-BF40-167C307817FB}"/>
                </a:ext>
              </a:extLst>
            </p:cNvPr>
            <p:cNvSpPr/>
            <p:nvPr/>
          </p:nvSpPr>
          <p:spPr>
            <a:xfrm>
              <a:off x="2321850" y="3976275"/>
              <a:ext cx="80250" cy="53900"/>
            </a:xfrm>
            <a:custGeom>
              <a:avLst/>
              <a:gdLst/>
              <a:ahLst/>
              <a:cxnLst/>
              <a:rect l="l" t="t" r="r" b="b"/>
              <a:pathLst>
                <a:path w="3210" h="2156" extrusionOk="0">
                  <a:moveTo>
                    <a:pt x="1693" y="1"/>
                  </a:moveTo>
                  <a:cubicBezTo>
                    <a:pt x="178" y="1"/>
                    <a:pt x="1" y="2044"/>
                    <a:pt x="1585" y="2155"/>
                  </a:cubicBezTo>
                  <a:cubicBezTo>
                    <a:pt x="2921" y="2119"/>
                    <a:pt x="3210" y="81"/>
                    <a:pt x="1722" y="1"/>
                  </a:cubicBezTo>
                  <a:cubicBezTo>
                    <a:pt x="1712" y="1"/>
                    <a:pt x="1702" y="1"/>
                    <a:pt x="1693"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16;p49">
              <a:extLst>
                <a:ext uri="{FF2B5EF4-FFF2-40B4-BE49-F238E27FC236}">
                  <a16:creationId xmlns:a16="http://schemas.microsoft.com/office/drawing/2014/main" id="{5A8C7C86-C937-4638-08E8-F83DBD3B828A}"/>
                </a:ext>
              </a:extLst>
            </p:cNvPr>
            <p:cNvSpPr/>
            <p:nvPr/>
          </p:nvSpPr>
          <p:spPr>
            <a:xfrm>
              <a:off x="2317950" y="3852175"/>
              <a:ext cx="80100" cy="97775"/>
            </a:xfrm>
            <a:custGeom>
              <a:avLst/>
              <a:gdLst/>
              <a:ahLst/>
              <a:cxnLst/>
              <a:rect l="l" t="t" r="r" b="b"/>
              <a:pathLst>
                <a:path w="3204" h="3911" extrusionOk="0">
                  <a:moveTo>
                    <a:pt x="1565" y="1"/>
                  </a:moveTo>
                  <a:cubicBezTo>
                    <a:pt x="1083" y="1"/>
                    <a:pt x="601" y="314"/>
                    <a:pt x="350" y="724"/>
                  </a:cubicBezTo>
                  <a:cubicBezTo>
                    <a:pt x="8" y="1223"/>
                    <a:pt x="0" y="1866"/>
                    <a:pt x="78" y="2445"/>
                  </a:cubicBezTo>
                  <a:cubicBezTo>
                    <a:pt x="180" y="2848"/>
                    <a:pt x="278" y="3273"/>
                    <a:pt x="476" y="3642"/>
                  </a:cubicBezTo>
                  <a:cubicBezTo>
                    <a:pt x="551" y="3730"/>
                    <a:pt x="627" y="3827"/>
                    <a:pt x="655" y="3911"/>
                  </a:cubicBezTo>
                  <a:cubicBezTo>
                    <a:pt x="966" y="3749"/>
                    <a:pt x="1310" y="3658"/>
                    <a:pt x="1659" y="3658"/>
                  </a:cubicBezTo>
                  <a:cubicBezTo>
                    <a:pt x="1708" y="3658"/>
                    <a:pt x="1758" y="3660"/>
                    <a:pt x="1807" y="3664"/>
                  </a:cubicBezTo>
                  <a:cubicBezTo>
                    <a:pt x="2032" y="3694"/>
                    <a:pt x="2260" y="3752"/>
                    <a:pt x="2477" y="3834"/>
                  </a:cubicBezTo>
                  <a:cubicBezTo>
                    <a:pt x="2522" y="3713"/>
                    <a:pt x="2562" y="3589"/>
                    <a:pt x="2605" y="3475"/>
                  </a:cubicBezTo>
                  <a:cubicBezTo>
                    <a:pt x="2984" y="2393"/>
                    <a:pt x="3203" y="830"/>
                    <a:pt x="2071" y="130"/>
                  </a:cubicBezTo>
                  <a:cubicBezTo>
                    <a:pt x="1909" y="41"/>
                    <a:pt x="1737" y="1"/>
                    <a:pt x="1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17;p49">
              <a:extLst>
                <a:ext uri="{FF2B5EF4-FFF2-40B4-BE49-F238E27FC236}">
                  <a16:creationId xmlns:a16="http://schemas.microsoft.com/office/drawing/2014/main" id="{59B88263-5A6A-2A57-4156-F0634A799CAB}"/>
                </a:ext>
              </a:extLst>
            </p:cNvPr>
            <p:cNvSpPr/>
            <p:nvPr/>
          </p:nvSpPr>
          <p:spPr>
            <a:xfrm>
              <a:off x="2386375" y="3909150"/>
              <a:ext cx="100175" cy="88000"/>
            </a:xfrm>
            <a:custGeom>
              <a:avLst/>
              <a:gdLst/>
              <a:ahLst/>
              <a:cxnLst/>
              <a:rect l="l" t="t" r="r" b="b"/>
              <a:pathLst>
                <a:path w="4007" h="3520" extrusionOk="0">
                  <a:moveTo>
                    <a:pt x="2731" y="0"/>
                  </a:moveTo>
                  <a:cubicBezTo>
                    <a:pt x="2615" y="0"/>
                    <a:pt x="2499" y="16"/>
                    <a:pt x="2393" y="44"/>
                  </a:cubicBezTo>
                  <a:cubicBezTo>
                    <a:pt x="1819" y="171"/>
                    <a:pt x="1315" y="489"/>
                    <a:pt x="872" y="859"/>
                  </a:cubicBezTo>
                  <a:cubicBezTo>
                    <a:pt x="576" y="1076"/>
                    <a:pt x="314" y="1305"/>
                    <a:pt x="68" y="1571"/>
                  </a:cubicBezTo>
                  <a:cubicBezTo>
                    <a:pt x="55" y="1595"/>
                    <a:pt x="38" y="1618"/>
                    <a:pt x="24" y="1637"/>
                  </a:cubicBezTo>
                  <a:cubicBezTo>
                    <a:pt x="17" y="1648"/>
                    <a:pt x="10" y="1659"/>
                    <a:pt x="1" y="1670"/>
                  </a:cubicBezTo>
                  <a:cubicBezTo>
                    <a:pt x="545" y="1941"/>
                    <a:pt x="992" y="2385"/>
                    <a:pt x="1144" y="2993"/>
                  </a:cubicBezTo>
                  <a:cubicBezTo>
                    <a:pt x="1197" y="3159"/>
                    <a:pt x="1220" y="3336"/>
                    <a:pt x="1215" y="3519"/>
                  </a:cubicBezTo>
                  <a:cubicBezTo>
                    <a:pt x="1249" y="3500"/>
                    <a:pt x="1293" y="3487"/>
                    <a:pt x="1327" y="3478"/>
                  </a:cubicBezTo>
                  <a:cubicBezTo>
                    <a:pt x="2142" y="3267"/>
                    <a:pt x="3112" y="3044"/>
                    <a:pt x="3592" y="2289"/>
                  </a:cubicBezTo>
                  <a:cubicBezTo>
                    <a:pt x="4006" y="1689"/>
                    <a:pt x="3867" y="859"/>
                    <a:pt x="3436" y="309"/>
                  </a:cubicBezTo>
                  <a:cubicBezTo>
                    <a:pt x="3271" y="87"/>
                    <a:pt x="3000" y="0"/>
                    <a:pt x="2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18;p49">
              <a:extLst>
                <a:ext uri="{FF2B5EF4-FFF2-40B4-BE49-F238E27FC236}">
                  <a16:creationId xmlns:a16="http://schemas.microsoft.com/office/drawing/2014/main" id="{36563D36-8865-A5F0-5FA7-2950B1DB97D6}"/>
                </a:ext>
              </a:extLst>
            </p:cNvPr>
            <p:cNvSpPr/>
            <p:nvPr/>
          </p:nvSpPr>
          <p:spPr>
            <a:xfrm>
              <a:off x="2397725" y="4001650"/>
              <a:ext cx="97250" cy="75000"/>
            </a:xfrm>
            <a:custGeom>
              <a:avLst/>
              <a:gdLst/>
              <a:ahLst/>
              <a:cxnLst/>
              <a:rect l="l" t="t" r="r" b="b"/>
              <a:pathLst>
                <a:path w="3890" h="3000" extrusionOk="0">
                  <a:moveTo>
                    <a:pt x="957" y="1"/>
                  </a:moveTo>
                  <a:cubicBezTo>
                    <a:pt x="941" y="1"/>
                    <a:pt x="925" y="1"/>
                    <a:pt x="910" y="1"/>
                  </a:cubicBezTo>
                  <a:cubicBezTo>
                    <a:pt x="908" y="1"/>
                    <a:pt x="907" y="1"/>
                    <a:pt x="905" y="1"/>
                  </a:cubicBezTo>
                  <a:cubicBezTo>
                    <a:pt x="864" y="1"/>
                    <a:pt x="810" y="13"/>
                    <a:pt x="764" y="13"/>
                  </a:cubicBezTo>
                  <a:cubicBezTo>
                    <a:pt x="759" y="13"/>
                    <a:pt x="754" y="13"/>
                    <a:pt x="749" y="13"/>
                  </a:cubicBezTo>
                  <a:cubicBezTo>
                    <a:pt x="683" y="562"/>
                    <a:pt x="400" y="1140"/>
                    <a:pt x="1" y="1585"/>
                  </a:cubicBezTo>
                  <a:cubicBezTo>
                    <a:pt x="288" y="1840"/>
                    <a:pt x="516" y="2168"/>
                    <a:pt x="826" y="2393"/>
                  </a:cubicBezTo>
                  <a:cubicBezTo>
                    <a:pt x="1315" y="2688"/>
                    <a:pt x="1843" y="2997"/>
                    <a:pt x="2429" y="2999"/>
                  </a:cubicBezTo>
                  <a:cubicBezTo>
                    <a:pt x="3168" y="2953"/>
                    <a:pt x="3890" y="2005"/>
                    <a:pt x="3569" y="1295"/>
                  </a:cubicBezTo>
                  <a:cubicBezTo>
                    <a:pt x="3052" y="451"/>
                    <a:pt x="1919" y="1"/>
                    <a:pt x="9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19;p49">
              <a:extLst>
                <a:ext uri="{FF2B5EF4-FFF2-40B4-BE49-F238E27FC236}">
                  <a16:creationId xmlns:a16="http://schemas.microsoft.com/office/drawing/2014/main" id="{41C6D99B-CB37-25A9-02A5-17227DC48782}"/>
                </a:ext>
              </a:extLst>
            </p:cNvPr>
            <p:cNvSpPr/>
            <p:nvPr/>
          </p:nvSpPr>
          <p:spPr>
            <a:xfrm>
              <a:off x="2361750" y="4044950"/>
              <a:ext cx="74500" cy="95500"/>
            </a:xfrm>
            <a:custGeom>
              <a:avLst/>
              <a:gdLst/>
              <a:ahLst/>
              <a:cxnLst/>
              <a:rect l="l" t="t" r="r" b="b"/>
              <a:pathLst>
                <a:path w="2980" h="3820" extrusionOk="0">
                  <a:moveTo>
                    <a:pt x="1297" y="0"/>
                  </a:moveTo>
                  <a:cubicBezTo>
                    <a:pt x="931" y="355"/>
                    <a:pt x="487" y="595"/>
                    <a:pt x="33" y="619"/>
                  </a:cubicBezTo>
                  <a:cubicBezTo>
                    <a:pt x="30" y="740"/>
                    <a:pt x="25" y="860"/>
                    <a:pt x="16" y="982"/>
                  </a:cubicBezTo>
                  <a:cubicBezTo>
                    <a:pt x="15" y="1262"/>
                    <a:pt x="23" y="1542"/>
                    <a:pt x="0" y="1822"/>
                  </a:cubicBezTo>
                  <a:cubicBezTo>
                    <a:pt x="42" y="2378"/>
                    <a:pt x="132" y="2979"/>
                    <a:pt x="477" y="3432"/>
                  </a:cubicBezTo>
                  <a:cubicBezTo>
                    <a:pt x="729" y="3692"/>
                    <a:pt x="1092" y="3819"/>
                    <a:pt x="1454" y="3819"/>
                  </a:cubicBezTo>
                  <a:cubicBezTo>
                    <a:pt x="1629" y="3819"/>
                    <a:pt x="1804" y="3789"/>
                    <a:pt x="1966" y="3731"/>
                  </a:cubicBezTo>
                  <a:cubicBezTo>
                    <a:pt x="2980" y="3358"/>
                    <a:pt x="2477" y="1975"/>
                    <a:pt x="2137" y="1269"/>
                  </a:cubicBezTo>
                  <a:cubicBezTo>
                    <a:pt x="1902" y="822"/>
                    <a:pt x="1640" y="368"/>
                    <a:pt x="1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20;p49">
              <a:extLst>
                <a:ext uri="{FF2B5EF4-FFF2-40B4-BE49-F238E27FC236}">
                  <a16:creationId xmlns:a16="http://schemas.microsoft.com/office/drawing/2014/main" id="{941556EC-B640-DE64-1C6D-F31C86D7AE03}"/>
                </a:ext>
              </a:extLst>
            </p:cNvPr>
            <p:cNvSpPr/>
            <p:nvPr/>
          </p:nvSpPr>
          <p:spPr>
            <a:xfrm>
              <a:off x="2283450" y="4043325"/>
              <a:ext cx="74225" cy="95225"/>
            </a:xfrm>
            <a:custGeom>
              <a:avLst/>
              <a:gdLst/>
              <a:ahLst/>
              <a:cxnLst/>
              <a:rect l="l" t="t" r="r" b="b"/>
              <a:pathLst>
                <a:path w="2969" h="3809" extrusionOk="0">
                  <a:moveTo>
                    <a:pt x="1372" y="0"/>
                  </a:moveTo>
                  <a:cubicBezTo>
                    <a:pt x="1281" y="68"/>
                    <a:pt x="1179" y="132"/>
                    <a:pt x="1108" y="210"/>
                  </a:cubicBezTo>
                  <a:cubicBezTo>
                    <a:pt x="797" y="500"/>
                    <a:pt x="591" y="905"/>
                    <a:pt x="389" y="1265"/>
                  </a:cubicBezTo>
                  <a:cubicBezTo>
                    <a:pt x="0" y="1942"/>
                    <a:pt x="85" y="2885"/>
                    <a:pt x="676" y="3416"/>
                  </a:cubicBezTo>
                  <a:cubicBezTo>
                    <a:pt x="1015" y="3691"/>
                    <a:pt x="1308" y="3808"/>
                    <a:pt x="1561" y="3808"/>
                  </a:cubicBezTo>
                  <a:cubicBezTo>
                    <a:pt x="2492" y="3808"/>
                    <a:pt x="2873" y="2219"/>
                    <a:pt x="2962" y="1092"/>
                  </a:cubicBezTo>
                  <a:cubicBezTo>
                    <a:pt x="2962" y="954"/>
                    <a:pt x="2963" y="817"/>
                    <a:pt x="2969" y="681"/>
                  </a:cubicBezTo>
                  <a:cubicBezTo>
                    <a:pt x="2911" y="676"/>
                    <a:pt x="2854" y="667"/>
                    <a:pt x="2797" y="654"/>
                  </a:cubicBezTo>
                  <a:cubicBezTo>
                    <a:pt x="2225" y="613"/>
                    <a:pt x="1735" y="366"/>
                    <a:pt x="1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21;p49">
              <a:extLst>
                <a:ext uri="{FF2B5EF4-FFF2-40B4-BE49-F238E27FC236}">
                  <a16:creationId xmlns:a16="http://schemas.microsoft.com/office/drawing/2014/main" id="{7F8DCB83-4ABF-8A1C-81B9-8649BCDDD2CF}"/>
                </a:ext>
              </a:extLst>
            </p:cNvPr>
            <p:cNvSpPr/>
            <p:nvPr/>
          </p:nvSpPr>
          <p:spPr>
            <a:xfrm>
              <a:off x="2223550" y="3995600"/>
              <a:ext cx="90750" cy="65125"/>
            </a:xfrm>
            <a:custGeom>
              <a:avLst/>
              <a:gdLst/>
              <a:ahLst/>
              <a:cxnLst/>
              <a:rect l="l" t="t" r="r" b="b"/>
              <a:pathLst>
                <a:path w="3630" h="2605" extrusionOk="0">
                  <a:moveTo>
                    <a:pt x="2511" y="1"/>
                  </a:moveTo>
                  <a:cubicBezTo>
                    <a:pt x="1874" y="1"/>
                    <a:pt x="1215" y="43"/>
                    <a:pt x="691" y="415"/>
                  </a:cubicBezTo>
                  <a:cubicBezTo>
                    <a:pt x="331" y="657"/>
                    <a:pt x="68" y="1039"/>
                    <a:pt x="76" y="1482"/>
                  </a:cubicBezTo>
                  <a:cubicBezTo>
                    <a:pt x="1" y="1978"/>
                    <a:pt x="331" y="2416"/>
                    <a:pt x="799" y="2555"/>
                  </a:cubicBezTo>
                  <a:cubicBezTo>
                    <a:pt x="965" y="2589"/>
                    <a:pt x="1133" y="2605"/>
                    <a:pt x="1301" y="2605"/>
                  </a:cubicBezTo>
                  <a:cubicBezTo>
                    <a:pt x="2093" y="2605"/>
                    <a:pt x="2892" y="2258"/>
                    <a:pt x="3540" y="1834"/>
                  </a:cubicBezTo>
                  <a:cubicBezTo>
                    <a:pt x="3541" y="1833"/>
                    <a:pt x="3542" y="1832"/>
                    <a:pt x="3543" y="1832"/>
                  </a:cubicBezTo>
                  <a:cubicBezTo>
                    <a:pt x="3573" y="1805"/>
                    <a:pt x="3601" y="1780"/>
                    <a:pt x="3630" y="1758"/>
                  </a:cubicBezTo>
                  <a:cubicBezTo>
                    <a:pt x="3235" y="1283"/>
                    <a:pt x="3038" y="651"/>
                    <a:pt x="3120" y="21"/>
                  </a:cubicBezTo>
                  <a:cubicBezTo>
                    <a:pt x="3111" y="19"/>
                    <a:pt x="3100" y="17"/>
                    <a:pt x="3092" y="17"/>
                  </a:cubicBezTo>
                  <a:cubicBezTo>
                    <a:pt x="3084" y="17"/>
                    <a:pt x="3076" y="17"/>
                    <a:pt x="3068" y="15"/>
                  </a:cubicBezTo>
                  <a:cubicBezTo>
                    <a:pt x="3060" y="13"/>
                    <a:pt x="3054" y="11"/>
                    <a:pt x="3046" y="9"/>
                  </a:cubicBezTo>
                  <a:cubicBezTo>
                    <a:pt x="3024" y="7"/>
                    <a:pt x="3003" y="4"/>
                    <a:pt x="2983" y="4"/>
                  </a:cubicBezTo>
                  <a:cubicBezTo>
                    <a:pt x="2828" y="4"/>
                    <a:pt x="2670" y="1"/>
                    <a:pt x="25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22;p49">
              <a:extLst>
                <a:ext uri="{FF2B5EF4-FFF2-40B4-BE49-F238E27FC236}">
                  <a16:creationId xmlns:a16="http://schemas.microsoft.com/office/drawing/2014/main" id="{B159932A-7BB8-5111-AE20-FC16C9A2B2FF}"/>
                </a:ext>
              </a:extLst>
            </p:cNvPr>
            <p:cNvSpPr/>
            <p:nvPr/>
          </p:nvSpPr>
          <p:spPr>
            <a:xfrm>
              <a:off x="2235125" y="3911175"/>
              <a:ext cx="94650" cy="80575"/>
            </a:xfrm>
            <a:custGeom>
              <a:avLst/>
              <a:gdLst/>
              <a:ahLst/>
              <a:cxnLst/>
              <a:rect l="l" t="t" r="r" b="b"/>
              <a:pathLst>
                <a:path w="3786" h="3223" extrusionOk="0">
                  <a:moveTo>
                    <a:pt x="1534" y="0"/>
                  </a:moveTo>
                  <a:cubicBezTo>
                    <a:pt x="1298" y="0"/>
                    <a:pt x="1065" y="48"/>
                    <a:pt x="853" y="160"/>
                  </a:cubicBezTo>
                  <a:cubicBezTo>
                    <a:pt x="69" y="583"/>
                    <a:pt x="1" y="1870"/>
                    <a:pt x="656" y="2433"/>
                  </a:cubicBezTo>
                  <a:cubicBezTo>
                    <a:pt x="1074" y="2774"/>
                    <a:pt x="1590" y="2950"/>
                    <a:pt x="2106" y="3082"/>
                  </a:cubicBezTo>
                  <a:cubicBezTo>
                    <a:pt x="2286" y="3133"/>
                    <a:pt x="2467" y="3175"/>
                    <a:pt x="2651" y="3210"/>
                  </a:cubicBezTo>
                  <a:cubicBezTo>
                    <a:pt x="2660" y="3212"/>
                    <a:pt x="2671" y="3215"/>
                    <a:pt x="2678" y="3221"/>
                  </a:cubicBezTo>
                  <a:cubicBezTo>
                    <a:pt x="2682" y="3222"/>
                    <a:pt x="2684" y="3222"/>
                    <a:pt x="2688" y="3222"/>
                  </a:cubicBezTo>
                  <a:cubicBezTo>
                    <a:pt x="2737" y="2989"/>
                    <a:pt x="2827" y="2758"/>
                    <a:pt x="2960" y="2537"/>
                  </a:cubicBezTo>
                  <a:cubicBezTo>
                    <a:pt x="3150" y="2179"/>
                    <a:pt x="3440" y="1874"/>
                    <a:pt x="3786" y="1657"/>
                  </a:cubicBezTo>
                  <a:cubicBezTo>
                    <a:pt x="3783" y="1652"/>
                    <a:pt x="3783" y="1649"/>
                    <a:pt x="3783" y="1644"/>
                  </a:cubicBezTo>
                  <a:cubicBezTo>
                    <a:pt x="3731" y="1579"/>
                    <a:pt x="3686" y="1505"/>
                    <a:pt x="3647" y="1425"/>
                  </a:cubicBezTo>
                  <a:cubicBezTo>
                    <a:pt x="3288" y="965"/>
                    <a:pt x="2911" y="486"/>
                    <a:pt x="2402" y="200"/>
                  </a:cubicBezTo>
                  <a:cubicBezTo>
                    <a:pt x="2134" y="77"/>
                    <a:pt x="1832" y="0"/>
                    <a:pt x="15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23;p49">
              <a:extLst>
                <a:ext uri="{FF2B5EF4-FFF2-40B4-BE49-F238E27FC236}">
                  <a16:creationId xmlns:a16="http://schemas.microsoft.com/office/drawing/2014/main" id="{8323EF7A-0EBB-3340-51F2-154CE422334C}"/>
                </a:ext>
              </a:extLst>
            </p:cNvPr>
            <p:cNvSpPr/>
            <p:nvPr/>
          </p:nvSpPr>
          <p:spPr>
            <a:xfrm>
              <a:off x="2269525" y="3921425"/>
              <a:ext cx="133300" cy="161875"/>
            </a:xfrm>
            <a:custGeom>
              <a:avLst/>
              <a:gdLst/>
              <a:ahLst/>
              <a:cxnLst/>
              <a:rect l="l" t="t" r="r" b="b"/>
              <a:pathLst>
                <a:path w="5332" h="6475" extrusionOk="0">
                  <a:moveTo>
                    <a:pt x="4271" y="615"/>
                  </a:moveTo>
                  <a:cubicBezTo>
                    <a:pt x="4271" y="616"/>
                    <a:pt x="4272" y="617"/>
                    <a:pt x="4272" y="618"/>
                  </a:cubicBezTo>
                  <a:lnTo>
                    <a:pt x="4265" y="618"/>
                  </a:lnTo>
                  <a:cubicBezTo>
                    <a:pt x="4268" y="617"/>
                    <a:pt x="4269" y="616"/>
                    <a:pt x="4271" y="615"/>
                  </a:cubicBezTo>
                  <a:close/>
                  <a:moveTo>
                    <a:pt x="1288" y="3893"/>
                  </a:moveTo>
                  <a:cubicBezTo>
                    <a:pt x="1290" y="3900"/>
                    <a:pt x="1292" y="3907"/>
                    <a:pt x="1296" y="3914"/>
                  </a:cubicBezTo>
                  <a:cubicBezTo>
                    <a:pt x="1290" y="3909"/>
                    <a:pt x="1287" y="3903"/>
                    <a:pt x="1281" y="3900"/>
                  </a:cubicBezTo>
                  <a:cubicBezTo>
                    <a:pt x="1283" y="3897"/>
                    <a:pt x="1286" y="3895"/>
                    <a:pt x="1288" y="3893"/>
                  </a:cubicBezTo>
                  <a:close/>
                  <a:moveTo>
                    <a:pt x="1329" y="4021"/>
                  </a:moveTo>
                  <a:cubicBezTo>
                    <a:pt x="1330" y="4022"/>
                    <a:pt x="1330" y="4022"/>
                    <a:pt x="1330" y="4023"/>
                  </a:cubicBezTo>
                  <a:lnTo>
                    <a:pt x="1329" y="4023"/>
                  </a:lnTo>
                  <a:cubicBezTo>
                    <a:pt x="1329" y="4022"/>
                    <a:pt x="1329" y="4021"/>
                    <a:pt x="1329" y="4021"/>
                  </a:cubicBezTo>
                  <a:close/>
                  <a:moveTo>
                    <a:pt x="3458" y="1"/>
                  </a:moveTo>
                  <a:cubicBezTo>
                    <a:pt x="3242" y="1"/>
                    <a:pt x="3026" y="65"/>
                    <a:pt x="2839" y="209"/>
                  </a:cubicBezTo>
                  <a:cubicBezTo>
                    <a:pt x="2564" y="412"/>
                    <a:pt x="2318" y="753"/>
                    <a:pt x="2328" y="1103"/>
                  </a:cubicBezTo>
                  <a:cubicBezTo>
                    <a:pt x="2188" y="1056"/>
                    <a:pt x="2040" y="1018"/>
                    <a:pt x="1892" y="1018"/>
                  </a:cubicBezTo>
                  <a:cubicBezTo>
                    <a:pt x="1830" y="1018"/>
                    <a:pt x="1769" y="1025"/>
                    <a:pt x="1707" y="1040"/>
                  </a:cubicBezTo>
                  <a:cubicBezTo>
                    <a:pt x="902" y="1131"/>
                    <a:pt x="341" y="2339"/>
                    <a:pt x="1039" y="2876"/>
                  </a:cubicBezTo>
                  <a:cubicBezTo>
                    <a:pt x="971" y="2896"/>
                    <a:pt x="905" y="2928"/>
                    <a:pt x="856" y="2952"/>
                  </a:cubicBezTo>
                  <a:cubicBezTo>
                    <a:pt x="0" y="3367"/>
                    <a:pt x="316" y="4824"/>
                    <a:pt x="1236" y="4925"/>
                  </a:cubicBezTo>
                  <a:cubicBezTo>
                    <a:pt x="1260" y="4926"/>
                    <a:pt x="1289" y="4927"/>
                    <a:pt x="1321" y="4927"/>
                  </a:cubicBezTo>
                  <a:cubicBezTo>
                    <a:pt x="1437" y="4927"/>
                    <a:pt x="1597" y="4919"/>
                    <a:pt x="1717" y="4876"/>
                  </a:cubicBezTo>
                  <a:lnTo>
                    <a:pt x="1717" y="4876"/>
                  </a:lnTo>
                  <a:cubicBezTo>
                    <a:pt x="1259" y="5431"/>
                    <a:pt x="1834" y="6395"/>
                    <a:pt x="2536" y="6395"/>
                  </a:cubicBezTo>
                  <a:cubicBezTo>
                    <a:pt x="2542" y="6395"/>
                    <a:pt x="2549" y="6395"/>
                    <a:pt x="2555" y="6395"/>
                  </a:cubicBezTo>
                  <a:cubicBezTo>
                    <a:pt x="2579" y="6397"/>
                    <a:pt x="2604" y="6398"/>
                    <a:pt x="2628" y="6398"/>
                  </a:cubicBezTo>
                  <a:cubicBezTo>
                    <a:pt x="2999" y="6398"/>
                    <a:pt x="3312" y="6142"/>
                    <a:pt x="3496" y="5831"/>
                  </a:cubicBezTo>
                  <a:cubicBezTo>
                    <a:pt x="3521" y="5784"/>
                    <a:pt x="3561" y="5728"/>
                    <a:pt x="3585" y="5672"/>
                  </a:cubicBezTo>
                  <a:lnTo>
                    <a:pt x="3585" y="5672"/>
                  </a:lnTo>
                  <a:cubicBezTo>
                    <a:pt x="3559" y="6059"/>
                    <a:pt x="3879" y="6422"/>
                    <a:pt x="4267" y="6460"/>
                  </a:cubicBezTo>
                  <a:cubicBezTo>
                    <a:pt x="4321" y="6470"/>
                    <a:pt x="4375" y="6475"/>
                    <a:pt x="4428" y="6475"/>
                  </a:cubicBezTo>
                  <a:cubicBezTo>
                    <a:pt x="4921" y="6475"/>
                    <a:pt x="5331" y="6056"/>
                    <a:pt x="5282" y="5540"/>
                  </a:cubicBezTo>
                  <a:cubicBezTo>
                    <a:pt x="5284" y="5355"/>
                    <a:pt x="5188" y="4909"/>
                    <a:pt x="4952" y="4909"/>
                  </a:cubicBezTo>
                  <a:cubicBezTo>
                    <a:pt x="4941" y="4909"/>
                    <a:pt x="4930" y="4910"/>
                    <a:pt x="4918" y="4912"/>
                  </a:cubicBezTo>
                  <a:cubicBezTo>
                    <a:pt x="4671" y="5135"/>
                    <a:pt x="4393" y="5353"/>
                    <a:pt x="4053" y="5437"/>
                  </a:cubicBezTo>
                  <a:cubicBezTo>
                    <a:pt x="4022" y="5450"/>
                    <a:pt x="3980" y="5452"/>
                    <a:pt x="3934" y="5452"/>
                  </a:cubicBezTo>
                  <a:cubicBezTo>
                    <a:pt x="3909" y="5452"/>
                    <a:pt x="3882" y="5451"/>
                    <a:pt x="3857" y="5451"/>
                  </a:cubicBezTo>
                  <a:cubicBezTo>
                    <a:pt x="3784" y="5451"/>
                    <a:pt x="3716" y="5457"/>
                    <a:pt x="3685" y="5501"/>
                  </a:cubicBezTo>
                  <a:cubicBezTo>
                    <a:pt x="3649" y="5503"/>
                    <a:pt x="3618" y="5525"/>
                    <a:pt x="3602" y="5556"/>
                  </a:cubicBezTo>
                  <a:cubicBezTo>
                    <a:pt x="3600" y="5543"/>
                    <a:pt x="3595" y="5530"/>
                    <a:pt x="3588" y="5519"/>
                  </a:cubicBezTo>
                  <a:cubicBezTo>
                    <a:pt x="3570" y="5493"/>
                    <a:pt x="3543" y="5482"/>
                    <a:pt x="3514" y="5482"/>
                  </a:cubicBezTo>
                  <a:cubicBezTo>
                    <a:pt x="3490" y="5482"/>
                    <a:pt x="3466" y="5489"/>
                    <a:pt x="3446" y="5500"/>
                  </a:cubicBezTo>
                  <a:cubicBezTo>
                    <a:pt x="3400" y="5500"/>
                    <a:pt x="3355" y="5493"/>
                    <a:pt x="3311" y="5486"/>
                  </a:cubicBezTo>
                  <a:cubicBezTo>
                    <a:pt x="3297" y="5451"/>
                    <a:pt x="3264" y="5423"/>
                    <a:pt x="3225" y="5423"/>
                  </a:cubicBezTo>
                  <a:cubicBezTo>
                    <a:pt x="3213" y="5423"/>
                    <a:pt x="3201" y="5426"/>
                    <a:pt x="3189" y="5431"/>
                  </a:cubicBezTo>
                  <a:cubicBezTo>
                    <a:pt x="3173" y="5437"/>
                    <a:pt x="3159" y="5446"/>
                    <a:pt x="3144" y="5454"/>
                  </a:cubicBezTo>
                  <a:cubicBezTo>
                    <a:pt x="2726" y="5346"/>
                    <a:pt x="2343" y="5062"/>
                    <a:pt x="1974" y="4852"/>
                  </a:cubicBezTo>
                  <a:cubicBezTo>
                    <a:pt x="1983" y="4797"/>
                    <a:pt x="1931" y="4751"/>
                    <a:pt x="1879" y="4751"/>
                  </a:cubicBezTo>
                  <a:cubicBezTo>
                    <a:pt x="1874" y="4751"/>
                    <a:pt x="1870" y="4751"/>
                    <a:pt x="1865" y="4752"/>
                  </a:cubicBezTo>
                  <a:cubicBezTo>
                    <a:pt x="1870" y="4738"/>
                    <a:pt x="1878" y="4727"/>
                    <a:pt x="1880" y="4712"/>
                  </a:cubicBezTo>
                  <a:cubicBezTo>
                    <a:pt x="1857" y="4632"/>
                    <a:pt x="1776" y="4582"/>
                    <a:pt x="1737" y="4508"/>
                  </a:cubicBezTo>
                  <a:cubicBezTo>
                    <a:pt x="1520" y="4119"/>
                    <a:pt x="1368" y="3668"/>
                    <a:pt x="1351" y="3221"/>
                  </a:cubicBezTo>
                  <a:cubicBezTo>
                    <a:pt x="1361" y="3135"/>
                    <a:pt x="1446" y="2951"/>
                    <a:pt x="1294" y="2936"/>
                  </a:cubicBezTo>
                  <a:cubicBezTo>
                    <a:pt x="1282" y="2916"/>
                    <a:pt x="1269" y="2900"/>
                    <a:pt x="1253" y="2889"/>
                  </a:cubicBezTo>
                  <a:lnTo>
                    <a:pt x="1253" y="2889"/>
                  </a:lnTo>
                  <a:cubicBezTo>
                    <a:pt x="1256" y="2889"/>
                    <a:pt x="1259" y="2889"/>
                    <a:pt x="1262" y="2889"/>
                  </a:cubicBezTo>
                  <a:cubicBezTo>
                    <a:pt x="1412" y="2889"/>
                    <a:pt x="1414" y="2526"/>
                    <a:pt x="1479" y="2417"/>
                  </a:cubicBezTo>
                  <a:cubicBezTo>
                    <a:pt x="1560" y="2053"/>
                    <a:pt x="1767" y="1823"/>
                    <a:pt x="2068" y="1615"/>
                  </a:cubicBezTo>
                  <a:cubicBezTo>
                    <a:pt x="2127" y="1544"/>
                    <a:pt x="2281" y="1512"/>
                    <a:pt x="2259" y="1398"/>
                  </a:cubicBezTo>
                  <a:cubicBezTo>
                    <a:pt x="2283" y="1380"/>
                    <a:pt x="2309" y="1361"/>
                    <a:pt x="2331" y="1338"/>
                  </a:cubicBezTo>
                  <a:cubicBezTo>
                    <a:pt x="2349" y="1349"/>
                    <a:pt x="2369" y="1353"/>
                    <a:pt x="2388" y="1353"/>
                  </a:cubicBezTo>
                  <a:cubicBezTo>
                    <a:pt x="2449" y="1353"/>
                    <a:pt x="2503" y="1306"/>
                    <a:pt x="2490" y="1241"/>
                  </a:cubicBezTo>
                  <a:cubicBezTo>
                    <a:pt x="2555" y="1206"/>
                    <a:pt x="2621" y="1151"/>
                    <a:pt x="2671" y="1133"/>
                  </a:cubicBezTo>
                  <a:cubicBezTo>
                    <a:pt x="2807" y="1040"/>
                    <a:pt x="3008" y="1043"/>
                    <a:pt x="3126" y="937"/>
                  </a:cubicBezTo>
                  <a:cubicBezTo>
                    <a:pt x="3229" y="920"/>
                    <a:pt x="3332" y="912"/>
                    <a:pt x="3435" y="912"/>
                  </a:cubicBezTo>
                  <a:cubicBezTo>
                    <a:pt x="3677" y="912"/>
                    <a:pt x="3917" y="957"/>
                    <a:pt x="4154" y="1033"/>
                  </a:cubicBezTo>
                  <a:cubicBezTo>
                    <a:pt x="4246" y="1053"/>
                    <a:pt x="4326" y="1109"/>
                    <a:pt x="4414" y="1125"/>
                  </a:cubicBezTo>
                  <a:cubicBezTo>
                    <a:pt x="4459" y="1125"/>
                    <a:pt x="4491" y="1093"/>
                    <a:pt x="4502" y="1054"/>
                  </a:cubicBezTo>
                  <a:cubicBezTo>
                    <a:pt x="4510" y="1056"/>
                    <a:pt x="4518" y="1057"/>
                    <a:pt x="4526" y="1057"/>
                  </a:cubicBezTo>
                  <a:cubicBezTo>
                    <a:pt x="4566" y="1057"/>
                    <a:pt x="4605" y="1027"/>
                    <a:pt x="4614" y="960"/>
                  </a:cubicBezTo>
                  <a:cubicBezTo>
                    <a:pt x="4529" y="397"/>
                    <a:pt x="3994" y="1"/>
                    <a:pt x="3458"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2924;p49">
              <a:extLst>
                <a:ext uri="{FF2B5EF4-FFF2-40B4-BE49-F238E27FC236}">
                  <a16:creationId xmlns:a16="http://schemas.microsoft.com/office/drawing/2014/main" id="{DEEC8E6D-610E-1D77-0C1A-055A94E24284}"/>
                </a:ext>
              </a:extLst>
            </p:cNvPr>
            <p:cNvSpPr/>
            <p:nvPr/>
          </p:nvSpPr>
          <p:spPr>
            <a:xfrm>
              <a:off x="2384275" y="3944225"/>
              <a:ext cx="57025" cy="106275"/>
            </a:xfrm>
            <a:custGeom>
              <a:avLst/>
              <a:gdLst/>
              <a:ahLst/>
              <a:cxnLst/>
              <a:rect l="l" t="t" r="r" b="b"/>
              <a:pathLst>
                <a:path w="2281" h="4251" extrusionOk="0">
                  <a:moveTo>
                    <a:pt x="568" y="0"/>
                  </a:moveTo>
                  <a:cubicBezTo>
                    <a:pt x="404" y="0"/>
                    <a:pt x="234" y="33"/>
                    <a:pt x="66" y="103"/>
                  </a:cubicBezTo>
                  <a:cubicBezTo>
                    <a:pt x="20" y="122"/>
                    <a:pt x="0" y="182"/>
                    <a:pt x="21" y="227"/>
                  </a:cubicBezTo>
                  <a:cubicBezTo>
                    <a:pt x="40" y="266"/>
                    <a:pt x="68" y="279"/>
                    <a:pt x="98" y="279"/>
                  </a:cubicBezTo>
                  <a:cubicBezTo>
                    <a:pt x="104" y="279"/>
                    <a:pt x="109" y="278"/>
                    <a:pt x="114" y="278"/>
                  </a:cubicBezTo>
                  <a:cubicBezTo>
                    <a:pt x="240" y="330"/>
                    <a:pt x="349" y="420"/>
                    <a:pt x="450" y="514"/>
                  </a:cubicBezTo>
                  <a:cubicBezTo>
                    <a:pt x="911" y="941"/>
                    <a:pt x="1126" y="1556"/>
                    <a:pt x="1203" y="2167"/>
                  </a:cubicBezTo>
                  <a:cubicBezTo>
                    <a:pt x="1223" y="2195"/>
                    <a:pt x="1242" y="2209"/>
                    <a:pt x="1263" y="2217"/>
                  </a:cubicBezTo>
                  <a:cubicBezTo>
                    <a:pt x="1221" y="2219"/>
                    <a:pt x="1182" y="2246"/>
                    <a:pt x="1176" y="2294"/>
                  </a:cubicBezTo>
                  <a:cubicBezTo>
                    <a:pt x="1239" y="2618"/>
                    <a:pt x="1088" y="2965"/>
                    <a:pt x="929" y="3256"/>
                  </a:cubicBezTo>
                  <a:cubicBezTo>
                    <a:pt x="796" y="3411"/>
                    <a:pt x="678" y="3580"/>
                    <a:pt x="566" y="3749"/>
                  </a:cubicBezTo>
                  <a:cubicBezTo>
                    <a:pt x="543" y="3761"/>
                    <a:pt x="527" y="3781"/>
                    <a:pt x="518" y="3804"/>
                  </a:cubicBezTo>
                  <a:cubicBezTo>
                    <a:pt x="517" y="3804"/>
                    <a:pt x="517" y="3805"/>
                    <a:pt x="516" y="3807"/>
                  </a:cubicBezTo>
                  <a:cubicBezTo>
                    <a:pt x="515" y="3809"/>
                    <a:pt x="515" y="3812"/>
                    <a:pt x="514" y="3815"/>
                  </a:cubicBezTo>
                  <a:cubicBezTo>
                    <a:pt x="512" y="3820"/>
                    <a:pt x="511" y="3826"/>
                    <a:pt x="510" y="3832"/>
                  </a:cubicBezTo>
                  <a:cubicBezTo>
                    <a:pt x="510" y="3834"/>
                    <a:pt x="510" y="3836"/>
                    <a:pt x="509" y="3839"/>
                  </a:cubicBezTo>
                  <a:cubicBezTo>
                    <a:pt x="488" y="3849"/>
                    <a:pt x="470" y="3865"/>
                    <a:pt x="463" y="3891"/>
                  </a:cubicBezTo>
                  <a:cubicBezTo>
                    <a:pt x="466" y="4008"/>
                    <a:pt x="552" y="4076"/>
                    <a:pt x="666" y="4120"/>
                  </a:cubicBezTo>
                  <a:cubicBezTo>
                    <a:pt x="719" y="4156"/>
                    <a:pt x="779" y="4185"/>
                    <a:pt x="830" y="4200"/>
                  </a:cubicBezTo>
                  <a:cubicBezTo>
                    <a:pt x="910" y="4235"/>
                    <a:pt x="991" y="4250"/>
                    <a:pt x="1070" y="4250"/>
                  </a:cubicBezTo>
                  <a:cubicBezTo>
                    <a:pt x="1295" y="4250"/>
                    <a:pt x="1509" y="4127"/>
                    <a:pt x="1680" y="3975"/>
                  </a:cubicBezTo>
                  <a:cubicBezTo>
                    <a:pt x="2280" y="3506"/>
                    <a:pt x="2053" y="2577"/>
                    <a:pt x="1418" y="2259"/>
                  </a:cubicBezTo>
                  <a:cubicBezTo>
                    <a:pt x="1402" y="2250"/>
                    <a:pt x="1386" y="2245"/>
                    <a:pt x="1371" y="2245"/>
                  </a:cubicBezTo>
                  <a:cubicBezTo>
                    <a:pt x="1361" y="2245"/>
                    <a:pt x="1351" y="2247"/>
                    <a:pt x="1343" y="2250"/>
                  </a:cubicBezTo>
                  <a:cubicBezTo>
                    <a:pt x="1330" y="2235"/>
                    <a:pt x="1314" y="2226"/>
                    <a:pt x="1297" y="2221"/>
                  </a:cubicBezTo>
                  <a:cubicBezTo>
                    <a:pt x="1325" y="2216"/>
                    <a:pt x="1352" y="2196"/>
                    <a:pt x="1375" y="2167"/>
                  </a:cubicBezTo>
                  <a:cubicBezTo>
                    <a:pt x="1378" y="2171"/>
                    <a:pt x="1379" y="2176"/>
                    <a:pt x="1384" y="2179"/>
                  </a:cubicBezTo>
                  <a:cubicBezTo>
                    <a:pt x="1405" y="2190"/>
                    <a:pt x="1425" y="2195"/>
                    <a:pt x="1446" y="2195"/>
                  </a:cubicBezTo>
                  <a:cubicBezTo>
                    <a:pt x="1648" y="2195"/>
                    <a:pt x="1815" y="1709"/>
                    <a:pt x="1841" y="1550"/>
                  </a:cubicBezTo>
                  <a:cubicBezTo>
                    <a:pt x="2000" y="714"/>
                    <a:pt x="1341" y="0"/>
                    <a:pt x="56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25;p49">
              <a:extLst>
                <a:ext uri="{FF2B5EF4-FFF2-40B4-BE49-F238E27FC236}">
                  <a16:creationId xmlns:a16="http://schemas.microsoft.com/office/drawing/2014/main" id="{E69FEC03-03C5-7C88-3892-EAA58DADDBBE}"/>
                </a:ext>
              </a:extLst>
            </p:cNvPr>
            <p:cNvSpPr/>
            <p:nvPr/>
          </p:nvSpPr>
          <p:spPr>
            <a:xfrm>
              <a:off x="2405175" y="4083050"/>
              <a:ext cx="4750" cy="4725"/>
            </a:xfrm>
            <a:custGeom>
              <a:avLst/>
              <a:gdLst/>
              <a:ahLst/>
              <a:cxnLst/>
              <a:rect l="l" t="t" r="r" b="b"/>
              <a:pathLst>
                <a:path w="190" h="189" extrusionOk="0">
                  <a:moveTo>
                    <a:pt x="98" y="1"/>
                  </a:moveTo>
                  <a:cubicBezTo>
                    <a:pt x="47" y="1"/>
                    <a:pt x="3" y="40"/>
                    <a:pt x="1" y="92"/>
                  </a:cubicBezTo>
                  <a:cubicBezTo>
                    <a:pt x="0" y="141"/>
                    <a:pt x="41" y="188"/>
                    <a:pt x="93" y="188"/>
                  </a:cubicBezTo>
                  <a:cubicBezTo>
                    <a:pt x="143" y="188"/>
                    <a:pt x="188" y="151"/>
                    <a:pt x="189" y="98"/>
                  </a:cubicBezTo>
                  <a:cubicBezTo>
                    <a:pt x="190" y="48"/>
                    <a:pt x="150" y="1"/>
                    <a:pt x="98"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26;p49">
              <a:extLst>
                <a:ext uri="{FF2B5EF4-FFF2-40B4-BE49-F238E27FC236}">
                  <a16:creationId xmlns:a16="http://schemas.microsoft.com/office/drawing/2014/main" id="{7DBA4DB4-9824-864F-F4F2-739CF5C87E23}"/>
                </a:ext>
              </a:extLst>
            </p:cNvPr>
            <p:cNvSpPr/>
            <p:nvPr/>
          </p:nvSpPr>
          <p:spPr>
            <a:xfrm>
              <a:off x="2408250" y="4091125"/>
              <a:ext cx="4775" cy="4675"/>
            </a:xfrm>
            <a:custGeom>
              <a:avLst/>
              <a:gdLst/>
              <a:ahLst/>
              <a:cxnLst/>
              <a:rect l="l" t="t" r="r" b="b"/>
              <a:pathLst>
                <a:path w="191" h="187" extrusionOk="0">
                  <a:moveTo>
                    <a:pt x="98" y="0"/>
                  </a:moveTo>
                  <a:cubicBezTo>
                    <a:pt x="47" y="0"/>
                    <a:pt x="3" y="38"/>
                    <a:pt x="2" y="91"/>
                  </a:cubicBezTo>
                  <a:cubicBezTo>
                    <a:pt x="1" y="140"/>
                    <a:pt x="42" y="187"/>
                    <a:pt x="92" y="187"/>
                  </a:cubicBezTo>
                  <a:cubicBezTo>
                    <a:pt x="143" y="187"/>
                    <a:pt x="187" y="149"/>
                    <a:pt x="189" y="96"/>
                  </a:cubicBezTo>
                  <a:cubicBezTo>
                    <a:pt x="190" y="47"/>
                    <a:pt x="149" y="0"/>
                    <a:pt x="9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27;p49">
              <a:extLst>
                <a:ext uri="{FF2B5EF4-FFF2-40B4-BE49-F238E27FC236}">
                  <a16:creationId xmlns:a16="http://schemas.microsoft.com/office/drawing/2014/main" id="{00865BBB-BA43-75CA-7A19-A7091472B2B4}"/>
                </a:ext>
              </a:extLst>
            </p:cNvPr>
            <p:cNvSpPr/>
            <p:nvPr/>
          </p:nvSpPr>
          <p:spPr>
            <a:xfrm>
              <a:off x="2302250" y="4078475"/>
              <a:ext cx="4825" cy="4725"/>
            </a:xfrm>
            <a:custGeom>
              <a:avLst/>
              <a:gdLst/>
              <a:ahLst/>
              <a:cxnLst/>
              <a:rect l="l" t="t" r="r" b="b"/>
              <a:pathLst>
                <a:path w="193" h="189" extrusionOk="0">
                  <a:moveTo>
                    <a:pt x="101" y="1"/>
                  </a:moveTo>
                  <a:cubicBezTo>
                    <a:pt x="50" y="1"/>
                    <a:pt x="6" y="37"/>
                    <a:pt x="3" y="90"/>
                  </a:cubicBezTo>
                  <a:cubicBezTo>
                    <a:pt x="1" y="139"/>
                    <a:pt x="41" y="188"/>
                    <a:pt x="92" y="188"/>
                  </a:cubicBezTo>
                  <a:cubicBezTo>
                    <a:pt x="143" y="188"/>
                    <a:pt x="187" y="152"/>
                    <a:pt x="190" y="99"/>
                  </a:cubicBezTo>
                  <a:cubicBezTo>
                    <a:pt x="193" y="50"/>
                    <a:pt x="153" y="1"/>
                    <a:pt x="10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28;p49">
              <a:extLst>
                <a:ext uri="{FF2B5EF4-FFF2-40B4-BE49-F238E27FC236}">
                  <a16:creationId xmlns:a16="http://schemas.microsoft.com/office/drawing/2014/main" id="{5D41ED97-D29C-C1C0-3DAA-FF9F767E84AB}"/>
                </a:ext>
              </a:extLst>
            </p:cNvPr>
            <p:cNvSpPr/>
            <p:nvPr/>
          </p:nvSpPr>
          <p:spPr>
            <a:xfrm>
              <a:off x="2299125" y="4086475"/>
              <a:ext cx="4825" cy="4725"/>
            </a:xfrm>
            <a:custGeom>
              <a:avLst/>
              <a:gdLst/>
              <a:ahLst/>
              <a:cxnLst/>
              <a:rect l="l" t="t" r="r" b="b"/>
              <a:pathLst>
                <a:path w="193" h="189" extrusionOk="0">
                  <a:moveTo>
                    <a:pt x="102" y="1"/>
                  </a:moveTo>
                  <a:cubicBezTo>
                    <a:pt x="50" y="1"/>
                    <a:pt x="7" y="38"/>
                    <a:pt x="3" y="90"/>
                  </a:cubicBezTo>
                  <a:cubicBezTo>
                    <a:pt x="1" y="139"/>
                    <a:pt x="41" y="188"/>
                    <a:pt x="92" y="188"/>
                  </a:cubicBezTo>
                  <a:cubicBezTo>
                    <a:pt x="144" y="188"/>
                    <a:pt x="187" y="152"/>
                    <a:pt x="191" y="99"/>
                  </a:cubicBezTo>
                  <a:cubicBezTo>
                    <a:pt x="193" y="50"/>
                    <a:pt x="153" y="1"/>
                    <a:pt x="102"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29;p49">
              <a:extLst>
                <a:ext uri="{FF2B5EF4-FFF2-40B4-BE49-F238E27FC236}">
                  <a16:creationId xmlns:a16="http://schemas.microsoft.com/office/drawing/2014/main" id="{1A104503-5E11-FE7D-3AA4-23414F087DA2}"/>
                </a:ext>
              </a:extLst>
            </p:cNvPr>
            <p:cNvSpPr/>
            <p:nvPr/>
          </p:nvSpPr>
          <p:spPr>
            <a:xfrm>
              <a:off x="2307000" y="4084925"/>
              <a:ext cx="4800" cy="4700"/>
            </a:xfrm>
            <a:custGeom>
              <a:avLst/>
              <a:gdLst/>
              <a:ahLst/>
              <a:cxnLst/>
              <a:rect l="l" t="t" r="r" b="b"/>
              <a:pathLst>
                <a:path w="192" h="188" extrusionOk="0">
                  <a:moveTo>
                    <a:pt x="100" y="0"/>
                  </a:moveTo>
                  <a:cubicBezTo>
                    <a:pt x="48" y="0"/>
                    <a:pt x="5" y="37"/>
                    <a:pt x="1" y="89"/>
                  </a:cubicBezTo>
                  <a:cubicBezTo>
                    <a:pt x="0" y="138"/>
                    <a:pt x="40" y="188"/>
                    <a:pt x="91" y="188"/>
                  </a:cubicBezTo>
                  <a:cubicBezTo>
                    <a:pt x="142" y="188"/>
                    <a:pt x="187" y="151"/>
                    <a:pt x="189" y="98"/>
                  </a:cubicBezTo>
                  <a:cubicBezTo>
                    <a:pt x="191" y="49"/>
                    <a:pt x="151" y="0"/>
                    <a:pt x="10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30;p49">
              <a:extLst>
                <a:ext uri="{FF2B5EF4-FFF2-40B4-BE49-F238E27FC236}">
                  <a16:creationId xmlns:a16="http://schemas.microsoft.com/office/drawing/2014/main" id="{1A38EDB2-32C9-107E-1A91-E37668E792C2}"/>
                </a:ext>
              </a:extLst>
            </p:cNvPr>
            <p:cNvSpPr/>
            <p:nvPr/>
          </p:nvSpPr>
          <p:spPr>
            <a:xfrm>
              <a:off x="2267925" y="4042800"/>
              <a:ext cx="4700" cy="4725"/>
            </a:xfrm>
            <a:custGeom>
              <a:avLst/>
              <a:gdLst/>
              <a:ahLst/>
              <a:cxnLst/>
              <a:rect l="l" t="t" r="r" b="b"/>
              <a:pathLst>
                <a:path w="188" h="189" extrusionOk="0">
                  <a:moveTo>
                    <a:pt x="93" y="1"/>
                  </a:moveTo>
                  <a:cubicBezTo>
                    <a:pt x="43" y="1"/>
                    <a:pt x="0" y="44"/>
                    <a:pt x="0" y="96"/>
                  </a:cubicBezTo>
                  <a:cubicBezTo>
                    <a:pt x="0" y="147"/>
                    <a:pt x="44" y="188"/>
                    <a:pt x="94" y="188"/>
                  </a:cubicBezTo>
                  <a:cubicBezTo>
                    <a:pt x="145" y="188"/>
                    <a:pt x="188" y="145"/>
                    <a:pt x="188" y="94"/>
                  </a:cubicBezTo>
                  <a:cubicBezTo>
                    <a:pt x="188" y="43"/>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31;p49">
              <a:extLst>
                <a:ext uri="{FF2B5EF4-FFF2-40B4-BE49-F238E27FC236}">
                  <a16:creationId xmlns:a16="http://schemas.microsoft.com/office/drawing/2014/main" id="{CC285F16-8700-89C3-7769-862C79A19124}"/>
                </a:ext>
              </a:extLst>
            </p:cNvPr>
            <p:cNvSpPr/>
            <p:nvPr/>
          </p:nvSpPr>
          <p:spPr>
            <a:xfrm>
              <a:off x="2274825" y="3962675"/>
              <a:ext cx="4850" cy="4675"/>
            </a:xfrm>
            <a:custGeom>
              <a:avLst/>
              <a:gdLst/>
              <a:ahLst/>
              <a:cxnLst/>
              <a:rect l="l" t="t" r="r" b="b"/>
              <a:pathLst>
                <a:path w="194" h="187" extrusionOk="0">
                  <a:moveTo>
                    <a:pt x="94" y="1"/>
                  </a:moveTo>
                  <a:cubicBezTo>
                    <a:pt x="43" y="1"/>
                    <a:pt x="1" y="47"/>
                    <a:pt x="3" y="97"/>
                  </a:cubicBezTo>
                  <a:cubicBezTo>
                    <a:pt x="6" y="149"/>
                    <a:pt x="49" y="187"/>
                    <a:pt x="100" y="187"/>
                  </a:cubicBezTo>
                  <a:cubicBezTo>
                    <a:pt x="151" y="187"/>
                    <a:pt x="193" y="140"/>
                    <a:pt x="191" y="90"/>
                  </a:cubicBezTo>
                  <a:cubicBezTo>
                    <a:pt x="188" y="38"/>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32;p49">
              <a:extLst>
                <a:ext uri="{FF2B5EF4-FFF2-40B4-BE49-F238E27FC236}">
                  <a16:creationId xmlns:a16="http://schemas.microsoft.com/office/drawing/2014/main" id="{437AB588-495A-175F-AF8C-58CF600517FE}"/>
                </a:ext>
              </a:extLst>
            </p:cNvPr>
            <p:cNvSpPr/>
            <p:nvPr/>
          </p:nvSpPr>
          <p:spPr>
            <a:xfrm>
              <a:off x="2275375" y="3970650"/>
              <a:ext cx="4825" cy="4725"/>
            </a:xfrm>
            <a:custGeom>
              <a:avLst/>
              <a:gdLst/>
              <a:ahLst/>
              <a:cxnLst/>
              <a:rect l="l" t="t" r="r" b="b"/>
              <a:pathLst>
                <a:path w="193" h="189" extrusionOk="0">
                  <a:moveTo>
                    <a:pt x="93" y="1"/>
                  </a:moveTo>
                  <a:cubicBezTo>
                    <a:pt x="43" y="1"/>
                    <a:pt x="1" y="49"/>
                    <a:pt x="3" y="98"/>
                  </a:cubicBezTo>
                  <a:cubicBezTo>
                    <a:pt x="5" y="149"/>
                    <a:pt x="49" y="188"/>
                    <a:pt x="100" y="188"/>
                  </a:cubicBezTo>
                  <a:cubicBezTo>
                    <a:pt x="150" y="188"/>
                    <a:pt x="193" y="140"/>
                    <a:pt x="190" y="91"/>
                  </a:cubicBezTo>
                  <a:cubicBezTo>
                    <a:pt x="188" y="38"/>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33;p49">
              <a:extLst>
                <a:ext uri="{FF2B5EF4-FFF2-40B4-BE49-F238E27FC236}">
                  <a16:creationId xmlns:a16="http://schemas.microsoft.com/office/drawing/2014/main" id="{4E5F890D-555C-BD8D-66AA-C6EA54D3EE1B}"/>
                </a:ext>
              </a:extLst>
            </p:cNvPr>
            <p:cNvSpPr/>
            <p:nvPr/>
          </p:nvSpPr>
          <p:spPr>
            <a:xfrm>
              <a:off x="2268400" y="3967400"/>
              <a:ext cx="4825" cy="4700"/>
            </a:xfrm>
            <a:custGeom>
              <a:avLst/>
              <a:gdLst/>
              <a:ahLst/>
              <a:cxnLst/>
              <a:rect l="l" t="t" r="r" b="b"/>
              <a:pathLst>
                <a:path w="193" h="188" extrusionOk="0">
                  <a:moveTo>
                    <a:pt x="93" y="0"/>
                  </a:moveTo>
                  <a:cubicBezTo>
                    <a:pt x="43" y="0"/>
                    <a:pt x="1" y="48"/>
                    <a:pt x="3" y="97"/>
                  </a:cubicBezTo>
                  <a:cubicBezTo>
                    <a:pt x="5" y="150"/>
                    <a:pt x="50" y="188"/>
                    <a:pt x="100" y="188"/>
                  </a:cubicBezTo>
                  <a:cubicBezTo>
                    <a:pt x="152" y="188"/>
                    <a:pt x="193" y="140"/>
                    <a:pt x="190" y="91"/>
                  </a:cubicBezTo>
                  <a:cubicBezTo>
                    <a:pt x="188" y="39"/>
                    <a:pt x="145"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34;p49">
              <a:extLst>
                <a:ext uri="{FF2B5EF4-FFF2-40B4-BE49-F238E27FC236}">
                  <a16:creationId xmlns:a16="http://schemas.microsoft.com/office/drawing/2014/main" id="{FF319CA3-98DC-FB4B-9DD3-F30CCFA611CF}"/>
                </a:ext>
              </a:extLst>
            </p:cNvPr>
            <p:cNvSpPr/>
            <p:nvPr/>
          </p:nvSpPr>
          <p:spPr>
            <a:xfrm>
              <a:off x="2329000" y="3910150"/>
              <a:ext cx="4750" cy="4725"/>
            </a:xfrm>
            <a:custGeom>
              <a:avLst/>
              <a:gdLst/>
              <a:ahLst/>
              <a:cxnLst/>
              <a:rect l="l" t="t" r="r" b="b"/>
              <a:pathLst>
                <a:path w="190" h="189" extrusionOk="0">
                  <a:moveTo>
                    <a:pt x="93" y="1"/>
                  </a:moveTo>
                  <a:cubicBezTo>
                    <a:pt x="43" y="1"/>
                    <a:pt x="1" y="47"/>
                    <a:pt x="2" y="97"/>
                  </a:cubicBezTo>
                  <a:cubicBezTo>
                    <a:pt x="2" y="149"/>
                    <a:pt x="47" y="189"/>
                    <a:pt x="98" y="189"/>
                  </a:cubicBezTo>
                  <a:cubicBezTo>
                    <a:pt x="148" y="189"/>
                    <a:pt x="189" y="144"/>
                    <a:pt x="189" y="92"/>
                  </a:cubicBezTo>
                  <a:cubicBezTo>
                    <a:pt x="188" y="42"/>
                    <a:pt x="145"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35;p49">
              <a:extLst>
                <a:ext uri="{FF2B5EF4-FFF2-40B4-BE49-F238E27FC236}">
                  <a16:creationId xmlns:a16="http://schemas.microsoft.com/office/drawing/2014/main" id="{5D036242-21F3-22CF-6741-5441A7F4ABAC}"/>
                </a:ext>
              </a:extLst>
            </p:cNvPr>
            <p:cNvSpPr/>
            <p:nvPr/>
          </p:nvSpPr>
          <p:spPr>
            <a:xfrm>
              <a:off x="2376775" y="3899425"/>
              <a:ext cx="4750" cy="4675"/>
            </a:xfrm>
            <a:custGeom>
              <a:avLst/>
              <a:gdLst/>
              <a:ahLst/>
              <a:cxnLst/>
              <a:rect l="l" t="t" r="r" b="b"/>
              <a:pathLst>
                <a:path w="190" h="187" extrusionOk="0">
                  <a:moveTo>
                    <a:pt x="93" y="0"/>
                  </a:moveTo>
                  <a:cubicBezTo>
                    <a:pt x="42" y="0"/>
                    <a:pt x="1" y="45"/>
                    <a:pt x="2" y="95"/>
                  </a:cubicBezTo>
                  <a:cubicBezTo>
                    <a:pt x="2" y="146"/>
                    <a:pt x="46" y="186"/>
                    <a:pt x="97" y="186"/>
                  </a:cubicBezTo>
                  <a:cubicBezTo>
                    <a:pt x="147" y="186"/>
                    <a:pt x="189" y="142"/>
                    <a:pt x="188" y="92"/>
                  </a:cubicBezTo>
                  <a:cubicBezTo>
                    <a:pt x="188" y="40"/>
                    <a:pt x="143"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36;p49">
              <a:extLst>
                <a:ext uri="{FF2B5EF4-FFF2-40B4-BE49-F238E27FC236}">
                  <a16:creationId xmlns:a16="http://schemas.microsoft.com/office/drawing/2014/main" id="{2E0D9CF5-57C7-1C2E-12C4-4BF1A45AB419}"/>
                </a:ext>
              </a:extLst>
            </p:cNvPr>
            <p:cNvSpPr/>
            <p:nvPr/>
          </p:nvSpPr>
          <p:spPr>
            <a:xfrm>
              <a:off x="2375650" y="3907725"/>
              <a:ext cx="4750" cy="4725"/>
            </a:xfrm>
            <a:custGeom>
              <a:avLst/>
              <a:gdLst/>
              <a:ahLst/>
              <a:cxnLst/>
              <a:rect l="l" t="t" r="r" b="b"/>
              <a:pathLst>
                <a:path w="190" h="189" extrusionOk="0">
                  <a:moveTo>
                    <a:pt x="94" y="1"/>
                  </a:moveTo>
                  <a:cubicBezTo>
                    <a:pt x="43" y="1"/>
                    <a:pt x="1" y="47"/>
                    <a:pt x="2" y="97"/>
                  </a:cubicBezTo>
                  <a:cubicBezTo>
                    <a:pt x="2" y="148"/>
                    <a:pt x="47" y="188"/>
                    <a:pt x="98" y="188"/>
                  </a:cubicBezTo>
                  <a:cubicBezTo>
                    <a:pt x="148" y="188"/>
                    <a:pt x="190" y="143"/>
                    <a:pt x="188" y="92"/>
                  </a:cubicBezTo>
                  <a:cubicBezTo>
                    <a:pt x="188" y="41"/>
                    <a:pt x="144"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37;p49">
              <a:extLst>
                <a:ext uri="{FF2B5EF4-FFF2-40B4-BE49-F238E27FC236}">
                  <a16:creationId xmlns:a16="http://schemas.microsoft.com/office/drawing/2014/main" id="{AB45DC7C-8675-F6E0-C4B0-8A9DA42836E4}"/>
                </a:ext>
              </a:extLst>
            </p:cNvPr>
            <p:cNvSpPr/>
            <p:nvPr/>
          </p:nvSpPr>
          <p:spPr>
            <a:xfrm>
              <a:off x="2437125" y="3968650"/>
              <a:ext cx="4700" cy="4725"/>
            </a:xfrm>
            <a:custGeom>
              <a:avLst/>
              <a:gdLst/>
              <a:ahLst/>
              <a:cxnLst/>
              <a:rect l="l" t="t" r="r" b="b"/>
              <a:pathLst>
                <a:path w="188" h="189" extrusionOk="0">
                  <a:moveTo>
                    <a:pt x="94" y="1"/>
                  </a:moveTo>
                  <a:cubicBezTo>
                    <a:pt x="43" y="1"/>
                    <a:pt x="0" y="44"/>
                    <a:pt x="0" y="94"/>
                  </a:cubicBezTo>
                  <a:cubicBezTo>
                    <a:pt x="0" y="146"/>
                    <a:pt x="43" y="188"/>
                    <a:pt x="94" y="188"/>
                  </a:cubicBezTo>
                  <a:cubicBezTo>
                    <a:pt x="146" y="188"/>
                    <a:pt x="188" y="146"/>
                    <a:pt x="188" y="94"/>
                  </a:cubicBezTo>
                  <a:cubicBezTo>
                    <a:pt x="188" y="44"/>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38;p49">
              <a:extLst>
                <a:ext uri="{FF2B5EF4-FFF2-40B4-BE49-F238E27FC236}">
                  <a16:creationId xmlns:a16="http://schemas.microsoft.com/office/drawing/2014/main" id="{40B08514-8EEA-C6B0-B764-9E44C9C1CA7B}"/>
                </a:ext>
              </a:extLst>
            </p:cNvPr>
            <p:cNvSpPr/>
            <p:nvPr/>
          </p:nvSpPr>
          <p:spPr>
            <a:xfrm>
              <a:off x="2435575" y="3960900"/>
              <a:ext cx="4725" cy="4725"/>
            </a:xfrm>
            <a:custGeom>
              <a:avLst/>
              <a:gdLst/>
              <a:ahLst/>
              <a:cxnLst/>
              <a:rect l="l" t="t" r="r" b="b"/>
              <a:pathLst>
                <a:path w="189" h="189" extrusionOk="0">
                  <a:moveTo>
                    <a:pt x="94" y="1"/>
                  </a:moveTo>
                  <a:cubicBezTo>
                    <a:pt x="43" y="1"/>
                    <a:pt x="1" y="42"/>
                    <a:pt x="1" y="94"/>
                  </a:cubicBezTo>
                  <a:cubicBezTo>
                    <a:pt x="1" y="146"/>
                    <a:pt x="43" y="188"/>
                    <a:pt x="94" y="188"/>
                  </a:cubicBezTo>
                  <a:cubicBezTo>
                    <a:pt x="146" y="188"/>
                    <a:pt x="188" y="146"/>
                    <a:pt x="188" y="94"/>
                  </a:cubicBezTo>
                  <a:cubicBezTo>
                    <a:pt x="188" y="42"/>
                    <a:pt x="146"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39;p49">
              <a:extLst>
                <a:ext uri="{FF2B5EF4-FFF2-40B4-BE49-F238E27FC236}">
                  <a16:creationId xmlns:a16="http://schemas.microsoft.com/office/drawing/2014/main" id="{778B396B-B31B-4644-F7C3-CA86F80B0F47}"/>
                </a:ext>
              </a:extLst>
            </p:cNvPr>
            <p:cNvSpPr/>
            <p:nvPr/>
          </p:nvSpPr>
          <p:spPr>
            <a:xfrm>
              <a:off x="2443125" y="3962875"/>
              <a:ext cx="4675" cy="4725"/>
            </a:xfrm>
            <a:custGeom>
              <a:avLst/>
              <a:gdLst/>
              <a:ahLst/>
              <a:cxnLst/>
              <a:rect l="l" t="t" r="r" b="b"/>
              <a:pathLst>
                <a:path w="187" h="189" extrusionOk="0">
                  <a:moveTo>
                    <a:pt x="94" y="1"/>
                  </a:moveTo>
                  <a:cubicBezTo>
                    <a:pt x="43" y="1"/>
                    <a:pt x="1" y="44"/>
                    <a:pt x="1" y="94"/>
                  </a:cubicBezTo>
                  <a:cubicBezTo>
                    <a:pt x="1" y="146"/>
                    <a:pt x="43" y="188"/>
                    <a:pt x="94" y="188"/>
                  </a:cubicBezTo>
                  <a:cubicBezTo>
                    <a:pt x="145" y="188"/>
                    <a:pt x="187" y="146"/>
                    <a:pt x="187" y="94"/>
                  </a:cubicBezTo>
                  <a:cubicBezTo>
                    <a:pt x="187" y="44"/>
                    <a:pt x="145" y="1"/>
                    <a:pt x="9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40;p49">
              <a:extLst>
                <a:ext uri="{FF2B5EF4-FFF2-40B4-BE49-F238E27FC236}">
                  <a16:creationId xmlns:a16="http://schemas.microsoft.com/office/drawing/2014/main" id="{07326D75-5347-4F7F-3311-BCCDCAF6CB0A}"/>
                </a:ext>
              </a:extLst>
            </p:cNvPr>
            <p:cNvSpPr/>
            <p:nvPr/>
          </p:nvSpPr>
          <p:spPr>
            <a:xfrm>
              <a:off x="2414300" y="3934000"/>
              <a:ext cx="4725" cy="4725"/>
            </a:xfrm>
            <a:custGeom>
              <a:avLst/>
              <a:gdLst/>
              <a:ahLst/>
              <a:cxnLst/>
              <a:rect l="l" t="t" r="r" b="b"/>
              <a:pathLst>
                <a:path w="189" h="189" extrusionOk="0">
                  <a:moveTo>
                    <a:pt x="95" y="1"/>
                  </a:moveTo>
                  <a:cubicBezTo>
                    <a:pt x="43" y="1"/>
                    <a:pt x="1" y="43"/>
                    <a:pt x="1" y="94"/>
                  </a:cubicBezTo>
                  <a:cubicBezTo>
                    <a:pt x="1" y="146"/>
                    <a:pt x="43" y="188"/>
                    <a:pt x="95" y="188"/>
                  </a:cubicBezTo>
                  <a:cubicBezTo>
                    <a:pt x="146" y="188"/>
                    <a:pt x="188" y="146"/>
                    <a:pt x="188" y="94"/>
                  </a:cubicBezTo>
                  <a:cubicBezTo>
                    <a:pt x="188" y="43"/>
                    <a:pt x="146" y="1"/>
                    <a:pt x="9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41;p49">
              <a:extLst>
                <a:ext uri="{FF2B5EF4-FFF2-40B4-BE49-F238E27FC236}">
                  <a16:creationId xmlns:a16="http://schemas.microsoft.com/office/drawing/2014/main" id="{9504CBD6-2B65-FC7B-6212-A631A4268B0B}"/>
                </a:ext>
              </a:extLst>
            </p:cNvPr>
            <p:cNvSpPr/>
            <p:nvPr/>
          </p:nvSpPr>
          <p:spPr>
            <a:xfrm>
              <a:off x="2444625" y="4014350"/>
              <a:ext cx="4675" cy="4700"/>
            </a:xfrm>
            <a:custGeom>
              <a:avLst/>
              <a:gdLst/>
              <a:ahLst/>
              <a:cxnLst/>
              <a:rect l="l" t="t" r="r" b="b"/>
              <a:pathLst>
                <a:path w="187" h="188" extrusionOk="0">
                  <a:moveTo>
                    <a:pt x="93" y="1"/>
                  </a:moveTo>
                  <a:cubicBezTo>
                    <a:pt x="42" y="1"/>
                    <a:pt x="0" y="43"/>
                    <a:pt x="0" y="95"/>
                  </a:cubicBezTo>
                  <a:cubicBezTo>
                    <a:pt x="0" y="146"/>
                    <a:pt x="42" y="187"/>
                    <a:pt x="94" y="187"/>
                  </a:cubicBezTo>
                  <a:cubicBezTo>
                    <a:pt x="144" y="187"/>
                    <a:pt x="186" y="145"/>
                    <a:pt x="186" y="94"/>
                  </a:cubicBezTo>
                  <a:cubicBezTo>
                    <a:pt x="186" y="42"/>
                    <a:pt x="144" y="1"/>
                    <a:pt x="9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42;p49">
              <a:extLst>
                <a:ext uri="{FF2B5EF4-FFF2-40B4-BE49-F238E27FC236}">
                  <a16:creationId xmlns:a16="http://schemas.microsoft.com/office/drawing/2014/main" id="{C2075183-DB6B-EA00-C52F-B786CA4689C5}"/>
                </a:ext>
              </a:extLst>
            </p:cNvPr>
            <p:cNvSpPr/>
            <p:nvPr/>
          </p:nvSpPr>
          <p:spPr>
            <a:xfrm>
              <a:off x="2435300" y="4055475"/>
              <a:ext cx="4700" cy="4700"/>
            </a:xfrm>
            <a:custGeom>
              <a:avLst/>
              <a:gdLst/>
              <a:ahLst/>
              <a:cxnLst/>
              <a:rect l="l" t="t" r="r" b="b"/>
              <a:pathLst>
                <a:path w="188" h="188" extrusionOk="0">
                  <a:moveTo>
                    <a:pt x="93" y="0"/>
                  </a:moveTo>
                  <a:cubicBezTo>
                    <a:pt x="43" y="0"/>
                    <a:pt x="0" y="44"/>
                    <a:pt x="0" y="95"/>
                  </a:cubicBezTo>
                  <a:cubicBezTo>
                    <a:pt x="0" y="146"/>
                    <a:pt x="44" y="188"/>
                    <a:pt x="94" y="188"/>
                  </a:cubicBezTo>
                  <a:cubicBezTo>
                    <a:pt x="144" y="188"/>
                    <a:pt x="188" y="144"/>
                    <a:pt x="188" y="93"/>
                  </a:cubicBezTo>
                  <a:cubicBezTo>
                    <a:pt x="188" y="41"/>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43;p49">
              <a:extLst>
                <a:ext uri="{FF2B5EF4-FFF2-40B4-BE49-F238E27FC236}">
                  <a16:creationId xmlns:a16="http://schemas.microsoft.com/office/drawing/2014/main" id="{EF943128-1480-B947-51DC-3DA8DD7C299A}"/>
                </a:ext>
              </a:extLst>
            </p:cNvPr>
            <p:cNvSpPr/>
            <p:nvPr/>
          </p:nvSpPr>
          <p:spPr>
            <a:xfrm>
              <a:off x="2429125" y="4053100"/>
              <a:ext cx="4700" cy="4700"/>
            </a:xfrm>
            <a:custGeom>
              <a:avLst/>
              <a:gdLst/>
              <a:ahLst/>
              <a:cxnLst/>
              <a:rect l="l" t="t" r="r" b="b"/>
              <a:pathLst>
                <a:path w="188" h="188" extrusionOk="0">
                  <a:moveTo>
                    <a:pt x="93" y="0"/>
                  </a:moveTo>
                  <a:cubicBezTo>
                    <a:pt x="43" y="0"/>
                    <a:pt x="0" y="44"/>
                    <a:pt x="0" y="95"/>
                  </a:cubicBezTo>
                  <a:cubicBezTo>
                    <a:pt x="0" y="147"/>
                    <a:pt x="44" y="188"/>
                    <a:pt x="95" y="188"/>
                  </a:cubicBezTo>
                  <a:cubicBezTo>
                    <a:pt x="145" y="188"/>
                    <a:pt x="188" y="144"/>
                    <a:pt x="188" y="94"/>
                  </a:cubicBezTo>
                  <a:cubicBezTo>
                    <a:pt x="188" y="43"/>
                    <a:pt x="144" y="0"/>
                    <a:pt x="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44;p49">
              <a:extLst>
                <a:ext uri="{FF2B5EF4-FFF2-40B4-BE49-F238E27FC236}">
                  <a16:creationId xmlns:a16="http://schemas.microsoft.com/office/drawing/2014/main" id="{C6FE8F15-092F-4E9E-440A-C59F776C0C80}"/>
                </a:ext>
              </a:extLst>
            </p:cNvPr>
            <p:cNvSpPr/>
            <p:nvPr/>
          </p:nvSpPr>
          <p:spPr>
            <a:xfrm>
              <a:off x="2231875" y="3910050"/>
              <a:ext cx="68050" cy="70975"/>
            </a:xfrm>
            <a:custGeom>
              <a:avLst/>
              <a:gdLst/>
              <a:ahLst/>
              <a:cxnLst/>
              <a:rect l="l" t="t" r="r" b="b"/>
              <a:pathLst>
                <a:path w="2722" h="2839" extrusionOk="0">
                  <a:moveTo>
                    <a:pt x="1814" y="0"/>
                  </a:moveTo>
                  <a:cubicBezTo>
                    <a:pt x="1604" y="0"/>
                    <a:pt x="1394" y="29"/>
                    <a:pt x="1199" y="91"/>
                  </a:cubicBezTo>
                  <a:cubicBezTo>
                    <a:pt x="132" y="513"/>
                    <a:pt x="0" y="1895"/>
                    <a:pt x="816" y="2636"/>
                  </a:cubicBezTo>
                  <a:cubicBezTo>
                    <a:pt x="835" y="2659"/>
                    <a:pt x="858" y="2669"/>
                    <a:pt x="882" y="2669"/>
                  </a:cubicBezTo>
                  <a:cubicBezTo>
                    <a:pt x="900" y="2669"/>
                    <a:pt x="918" y="2663"/>
                    <a:pt x="933" y="2653"/>
                  </a:cubicBezTo>
                  <a:cubicBezTo>
                    <a:pt x="964" y="2713"/>
                    <a:pt x="1000" y="2770"/>
                    <a:pt x="1041" y="2827"/>
                  </a:cubicBezTo>
                  <a:cubicBezTo>
                    <a:pt x="1055" y="2835"/>
                    <a:pt x="1069" y="2838"/>
                    <a:pt x="1083" y="2838"/>
                  </a:cubicBezTo>
                  <a:cubicBezTo>
                    <a:pt x="1162" y="2838"/>
                    <a:pt x="1216" y="2722"/>
                    <a:pt x="1139" y="2668"/>
                  </a:cubicBezTo>
                  <a:cubicBezTo>
                    <a:pt x="570" y="1646"/>
                    <a:pt x="1514" y="380"/>
                    <a:pt x="2599" y="289"/>
                  </a:cubicBezTo>
                  <a:cubicBezTo>
                    <a:pt x="2722" y="263"/>
                    <a:pt x="2683" y="102"/>
                    <a:pt x="2583" y="102"/>
                  </a:cubicBezTo>
                  <a:cubicBezTo>
                    <a:pt x="2571" y="102"/>
                    <a:pt x="2557" y="105"/>
                    <a:pt x="2543" y="110"/>
                  </a:cubicBezTo>
                  <a:cubicBezTo>
                    <a:pt x="2539" y="110"/>
                    <a:pt x="2534" y="111"/>
                    <a:pt x="2529" y="111"/>
                  </a:cubicBezTo>
                  <a:cubicBezTo>
                    <a:pt x="2303" y="39"/>
                    <a:pt x="2058" y="0"/>
                    <a:pt x="1814"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45;p49">
              <a:extLst>
                <a:ext uri="{FF2B5EF4-FFF2-40B4-BE49-F238E27FC236}">
                  <a16:creationId xmlns:a16="http://schemas.microsoft.com/office/drawing/2014/main" id="{4FC52EDE-1146-4803-93AC-02A9348FAEB2}"/>
                </a:ext>
              </a:extLst>
            </p:cNvPr>
            <p:cNvSpPr/>
            <p:nvPr/>
          </p:nvSpPr>
          <p:spPr>
            <a:xfrm>
              <a:off x="2218775" y="3995325"/>
              <a:ext cx="55075" cy="69125"/>
            </a:xfrm>
            <a:custGeom>
              <a:avLst/>
              <a:gdLst/>
              <a:ahLst/>
              <a:cxnLst/>
              <a:rect l="l" t="t" r="r" b="b"/>
              <a:pathLst>
                <a:path w="2203" h="2765" extrusionOk="0">
                  <a:moveTo>
                    <a:pt x="1402" y="0"/>
                  </a:moveTo>
                  <a:cubicBezTo>
                    <a:pt x="1370" y="0"/>
                    <a:pt x="1337" y="19"/>
                    <a:pt x="1316" y="67"/>
                  </a:cubicBezTo>
                  <a:cubicBezTo>
                    <a:pt x="1302" y="91"/>
                    <a:pt x="1292" y="114"/>
                    <a:pt x="1278" y="136"/>
                  </a:cubicBezTo>
                  <a:cubicBezTo>
                    <a:pt x="1259" y="119"/>
                    <a:pt x="1234" y="108"/>
                    <a:pt x="1208" y="108"/>
                  </a:cubicBezTo>
                  <a:cubicBezTo>
                    <a:pt x="1181" y="108"/>
                    <a:pt x="1154" y="121"/>
                    <a:pt x="1135" y="151"/>
                  </a:cubicBezTo>
                  <a:cubicBezTo>
                    <a:pt x="1120" y="174"/>
                    <a:pt x="1109" y="197"/>
                    <a:pt x="1095" y="220"/>
                  </a:cubicBezTo>
                  <a:cubicBezTo>
                    <a:pt x="1076" y="196"/>
                    <a:pt x="1045" y="181"/>
                    <a:pt x="1014" y="181"/>
                  </a:cubicBezTo>
                  <a:cubicBezTo>
                    <a:pt x="983" y="181"/>
                    <a:pt x="952" y="196"/>
                    <a:pt x="935" y="234"/>
                  </a:cubicBezTo>
                  <a:cubicBezTo>
                    <a:pt x="926" y="249"/>
                    <a:pt x="920" y="263"/>
                    <a:pt x="913" y="278"/>
                  </a:cubicBezTo>
                  <a:cubicBezTo>
                    <a:pt x="791" y="341"/>
                    <a:pt x="652" y="540"/>
                    <a:pt x="586" y="602"/>
                  </a:cubicBezTo>
                  <a:cubicBezTo>
                    <a:pt x="222" y="1164"/>
                    <a:pt x="1" y="1996"/>
                    <a:pt x="647" y="2449"/>
                  </a:cubicBezTo>
                  <a:cubicBezTo>
                    <a:pt x="941" y="2662"/>
                    <a:pt x="1317" y="2622"/>
                    <a:pt x="1653" y="2712"/>
                  </a:cubicBezTo>
                  <a:cubicBezTo>
                    <a:pt x="1655" y="2712"/>
                    <a:pt x="1657" y="2712"/>
                    <a:pt x="1659" y="2712"/>
                  </a:cubicBezTo>
                  <a:cubicBezTo>
                    <a:pt x="1689" y="2712"/>
                    <a:pt x="1715" y="2695"/>
                    <a:pt x="1731" y="2673"/>
                  </a:cubicBezTo>
                  <a:cubicBezTo>
                    <a:pt x="1784" y="2704"/>
                    <a:pt x="1840" y="2732"/>
                    <a:pt x="1898" y="2756"/>
                  </a:cubicBezTo>
                  <a:cubicBezTo>
                    <a:pt x="1910" y="2762"/>
                    <a:pt x="1923" y="2764"/>
                    <a:pt x="1935" y="2764"/>
                  </a:cubicBezTo>
                  <a:cubicBezTo>
                    <a:pt x="1969" y="2764"/>
                    <a:pt x="2000" y="2746"/>
                    <a:pt x="2018" y="2717"/>
                  </a:cubicBezTo>
                  <a:cubicBezTo>
                    <a:pt x="2034" y="2724"/>
                    <a:pt x="2049" y="2732"/>
                    <a:pt x="2065" y="2738"/>
                  </a:cubicBezTo>
                  <a:cubicBezTo>
                    <a:pt x="2077" y="2743"/>
                    <a:pt x="2090" y="2746"/>
                    <a:pt x="2102" y="2746"/>
                  </a:cubicBezTo>
                  <a:cubicBezTo>
                    <a:pt x="2138" y="2746"/>
                    <a:pt x="2172" y="2727"/>
                    <a:pt x="2188" y="2692"/>
                  </a:cubicBezTo>
                  <a:cubicBezTo>
                    <a:pt x="2196" y="2674"/>
                    <a:pt x="2196" y="2653"/>
                    <a:pt x="2193" y="2635"/>
                  </a:cubicBezTo>
                  <a:cubicBezTo>
                    <a:pt x="2199" y="2614"/>
                    <a:pt x="2203" y="2593"/>
                    <a:pt x="2195" y="2571"/>
                  </a:cubicBezTo>
                  <a:cubicBezTo>
                    <a:pt x="2105" y="2459"/>
                    <a:pt x="1952" y="2410"/>
                    <a:pt x="1854" y="2300"/>
                  </a:cubicBezTo>
                  <a:cubicBezTo>
                    <a:pt x="1190" y="1761"/>
                    <a:pt x="1010" y="916"/>
                    <a:pt x="1472" y="179"/>
                  </a:cubicBezTo>
                  <a:cubicBezTo>
                    <a:pt x="1536" y="90"/>
                    <a:pt x="1471" y="0"/>
                    <a:pt x="1402"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46;p49">
              <a:extLst>
                <a:ext uri="{FF2B5EF4-FFF2-40B4-BE49-F238E27FC236}">
                  <a16:creationId xmlns:a16="http://schemas.microsoft.com/office/drawing/2014/main" id="{0421DEB1-E29D-05E1-ACF8-BB486DCD323E}"/>
                </a:ext>
              </a:extLst>
            </p:cNvPr>
            <p:cNvSpPr/>
            <p:nvPr/>
          </p:nvSpPr>
          <p:spPr>
            <a:xfrm>
              <a:off x="2282500" y="4091200"/>
              <a:ext cx="71525" cy="48750"/>
            </a:xfrm>
            <a:custGeom>
              <a:avLst/>
              <a:gdLst/>
              <a:ahLst/>
              <a:cxnLst/>
              <a:rect l="l" t="t" r="r" b="b"/>
              <a:pathLst>
                <a:path w="2861" h="1950" extrusionOk="0">
                  <a:moveTo>
                    <a:pt x="2229" y="1297"/>
                  </a:moveTo>
                  <a:lnTo>
                    <a:pt x="2229" y="1297"/>
                  </a:lnTo>
                  <a:cubicBezTo>
                    <a:pt x="2224" y="1301"/>
                    <a:pt x="2221" y="1304"/>
                    <a:pt x="2216" y="1308"/>
                  </a:cubicBezTo>
                  <a:cubicBezTo>
                    <a:pt x="2214" y="1306"/>
                    <a:pt x="2211" y="1305"/>
                    <a:pt x="2208" y="1303"/>
                  </a:cubicBezTo>
                  <a:cubicBezTo>
                    <a:pt x="2215" y="1301"/>
                    <a:pt x="2222" y="1300"/>
                    <a:pt x="2229" y="1297"/>
                  </a:cubicBezTo>
                  <a:close/>
                  <a:moveTo>
                    <a:pt x="126" y="0"/>
                  </a:moveTo>
                  <a:cubicBezTo>
                    <a:pt x="116" y="0"/>
                    <a:pt x="106" y="2"/>
                    <a:pt x="95" y="5"/>
                  </a:cubicBezTo>
                  <a:cubicBezTo>
                    <a:pt x="0" y="43"/>
                    <a:pt x="37" y="138"/>
                    <a:pt x="67" y="216"/>
                  </a:cubicBezTo>
                  <a:cubicBezTo>
                    <a:pt x="134" y="982"/>
                    <a:pt x="692" y="1832"/>
                    <a:pt x="1494" y="1947"/>
                  </a:cubicBezTo>
                  <a:cubicBezTo>
                    <a:pt x="1519" y="1949"/>
                    <a:pt x="1544" y="1950"/>
                    <a:pt x="1570" y="1950"/>
                  </a:cubicBezTo>
                  <a:cubicBezTo>
                    <a:pt x="1781" y="1950"/>
                    <a:pt x="1996" y="1877"/>
                    <a:pt x="2148" y="1728"/>
                  </a:cubicBezTo>
                  <a:cubicBezTo>
                    <a:pt x="2304" y="1584"/>
                    <a:pt x="2396" y="1398"/>
                    <a:pt x="2539" y="1242"/>
                  </a:cubicBezTo>
                  <a:cubicBezTo>
                    <a:pt x="2557" y="1220"/>
                    <a:pt x="2561" y="1191"/>
                    <a:pt x="2557" y="1162"/>
                  </a:cubicBezTo>
                  <a:cubicBezTo>
                    <a:pt x="2740" y="1067"/>
                    <a:pt x="2860" y="954"/>
                    <a:pt x="2764" y="857"/>
                  </a:cubicBezTo>
                  <a:cubicBezTo>
                    <a:pt x="2748" y="846"/>
                    <a:pt x="2731" y="841"/>
                    <a:pt x="2713" y="841"/>
                  </a:cubicBezTo>
                  <a:cubicBezTo>
                    <a:pt x="2683" y="841"/>
                    <a:pt x="2654" y="856"/>
                    <a:pt x="2634" y="881"/>
                  </a:cubicBezTo>
                  <a:cubicBezTo>
                    <a:pt x="2400" y="1060"/>
                    <a:pt x="2112" y="1179"/>
                    <a:pt x="1815" y="1179"/>
                  </a:cubicBezTo>
                  <a:cubicBezTo>
                    <a:pt x="1778" y="1179"/>
                    <a:pt x="1741" y="1178"/>
                    <a:pt x="1704" y="1174"/>
                  </a:cubicBezTo>
                  <a:cubicBezTo>
                    <a:pt x="1089" y="1130"/>
                    <a:pt x="438" y="713"/>
                    <a:pt x="231" y="115"/>
                  </a:cubicBezTo>
                  <a:cubicBezTo>
                    <a:pt x="220" y="59"/>
                    <a:pt x="185" y="0"/>
                    <a:pt x="126"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47;p49">
              <a:extLst>
                <a:ext uri="{FF2B5EF4-FFF2-40B4-BE49-F238E27FC236}">
                  <a16:creationId xmlns:a16="http://schemas.microsoft.com/office/drawing/2014/main" id="{39E668F0-CC0E-8C43-04F8-FB42CE62C34B}"/>
                </a:ext>
              </a:extLst>
            </p:cNvPr>
            <p:cNvSpPr/>
            <p:nvPr/>
          </p:nvSpPr>
          <p:spPr>
            <a:xfrm>
              <a:off x="2362675" y="4094225"/>
              <a:ext cx="66875" cy="47450"/>
            </a:xfrm>
            <a:custGeom>
              <a:avLst/>
              <a:gdLst/>
              <a:ahLst/>
              <a:cxnLst/>
              <a:rect l="l" t="t" r="r" b="b"/>
              <a:pathLst>
                <a:path w="2675" h="1898" extrusionOk="0">
                  <a:moveTo>
                    <a:pt x="1733" y="1023"/>
                  </a:moveTo>
                  <a:lnTo>
                    <a:pt x="1733" y="1023"/>
                  </a:lnTo>
                  <a:cubicBezTo>
                    <a:pt x="1729" y="1027"/>
                    <a:pt x="1724" y="1030"/>
                    <a:pt x="1719" y="1032"/>
                  </a:cubicBezTo>
                  <a:cubicBezTo>
                    <a:pt x="1719" y="1032"/>
                    <a:pt x="1719" y="1032"/>
                    <a:pt x="1718" y="1033"/>
                  </a:cubicBezTo>
                  <a:cubicBezTo>
                    <a:pt x="1714" y="1033"/>
                    <a:pt x="1709" y="1035"/>
                    <a:pt x="1705" y="1035"/>
                  </a:cubicBezTo>
                  <a:cubicBezTo>
                    <a:pt x="1714" y="1031"/>
                    <a:pt x="1724" y="1028"/>
                    <a:pt x="1733" y="1023"/>
                  </a:cubicBezTo>
                  <a:close/>
                  <a:moveTo>
                    <a:pt x="2511" y="1"/>
                  </a:moveTo>
                  <a:cubicBezTo>
                    <a:pt x="2457" y="1"/>
                    <a:pt x="2403" y="43"/>
                    <a:pt x="2415" y="106"/>
                  </a:cubicBezTo>
                  <a:cubicBezTo>
                    <a:pt x="2183" y="664"/>
                    <a:pt x="1546" y="1022"/>
                    <a:pt x="935" y="1022"/>
                  </a:cubicBezTo>
                  <a:cubicBezTo>
                    <a:pt x="654" y="1022"/>
                    <a:pt x="378" y="946"/>
                    <a:pt x="149" y="780"/>
                  </a:cubicBezTo>
                  <a:cubicBezTo>
                    <a:pt x="135" y="771"/>
                    <a:pt x="118" y="766"/>
                    <a:pt x="102" y="766"/>
                  </a:cubicBezTo>
                  <a:cubicBezTo>
                    <a:pt x="71" y="766"/>
                    <a:pt x="40" y="782"/>
                    <a:pt x="23" y="810"/>
                  </a:cubicBezTo>
                  <a:cubicBezTo>
                    <a:pt x="1" y="844"/>
                    <a:pt x="5" y="886"/>
                    <a:pt x="28" y="916"/>
                  </a:cubicBezTo>
                  <a:cubicBezTo>
                    <a:pt x="202" y="1424"/>
                    <a:pt x="682" y="1898"/>
                    <a:pt x="1243" y="1898"/>
                  </a:cubicBezTo>
                  <a:cubicBezTo>
                    <a:pt x="1246" y="1898"/>
                    <a:pt x="1249" y="1898"/>
                    <a:pt x="1252" y="1898"/>
                  </a:cubicBezTo>
                  <a:cubicBezTo>
                    <a:pt x="1756" y="1898"/>
                    <a:pt x="2335" y="1706"/>
                    <a:pt x="2534" y="1200"/>
                  </a:cubicBezTo>
                  <a:cubicBezTo>
                    <a:pt x="2642" y="946"/>
                    <a:pt x="2674" y="642"/>
                    <a:pt x="2598" y="375"/>
                  </a:cubicBezTo>
                  <a:cubicBezTo>
                    <a:pt x="2567" y="338"/>
                    <a:pt x="2540" y="326"/>
                    <a:pt x="2516" y="324"/>
                  </a:cubicBezTo>
                  <a:cubicBezTo>
                    <a:pt x="2554" y="239"/>
                    <a:pt x="2580" y="148"/>
                    <a:pt x="2593" y="52"/>
                  </a:cubicBezTo>
                  <a:cubicBezTo>
                    <a:pt x="2576" y="16"/>
                    <a:pt x="2543" y="1"/>
                    <a:pt x="251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48;p49">
              <a:extLst>
                <a:ext uri="{FF2B5EF4-FFF2-40B4-BE49-F238E27FC236}">
                  <a16:creationId xmlns:a16="http://schemas.microsoft.com/office/drawing/2014/main" id="{876AA7A3-0AE2-40CA-882E-D240D90AC8D3}"/>
                </a:ext>
              </a:extLst>
            </p:cNvPr>
            <p:cNvSpPr/>
            <p:nvPr/>
          </p:nvSpPr>
          <p:spPr>
            <a:xfrm>
              <a:off x="2437475" y="4007350"/>
              <a:ext cx="54550" cy="71000"/>
            </a:xfrm>
            <a:custGeom>
              <a:avLst/>
              <a:gdLst/>
              <a:ahLst/>
              <a:cxnLst/>
              <a:rect l="l" t="t" r="r" b="b"/>
              <a:pathLst>
                <a:path w="2182" h="2840" extrusionOk="0">
                  <a:moveTo>
                    <a:pt x="82" y="2617"/>
                  </a:moveTo>
                  <a:lnTo>
                    <a:pt x="82" y="2617"/>
                  </a:lnTo>
                  <a:cubicBezTo>
                    <a:pt x="82" y="2617"/>
                    <a:pt x="82" y="2617"/>
                    <a:pt x="81" y="2617"/>
                  </a:cubicBezTo>
                  <a:cubicBezTo>
                    <a:pt x="82" y="2617"/>
                    <a:pt x="82" y="2617"/>
                    <a:pt x="82" y="2617"/>
                  </a:cubicBezTo>
                  <a:close/>
                  <a:moveTo>
                    <a:pt x="959" y="0"/>
                  </a:moveTo>
                  <a:cubicBezTo>
                    <a:pt x="918" y="0"/>
                    <a:pt x="877" y="25"/>
                    <a:pt x="867" y="69"/>
                  </a:cubicBezTo>
                  <a:cubicBezTo>
                    <a:pt x="849" y="136"/>
                    <a:pt x="915" y="177"/>
                    <a:pt x="934" y="233"/>
                  </a:cubicBezTo>
                  <a:cubicBezTo>
                    <a:pt x="1411" y="1088"/>
                    <a:pt x="1067" y="2321"/>
                    <a:pt x="83" y="2617"/>
                  </a:cubicBezTo>
                  <a:lnTo>
                    <a:pt x="83" y="2617"/>
                  </a:lnTo>
                  <a:cubicBezTo>
                    <a:pt x="38" y="2628"/>
                    <a:pt x="1" y="2666"/>
                    <a:pt x="8" y="2722"/>
                  </a:cubicBezTo>
                  <a:cubicBezTo>
                    <a:pt x="24" y="2777"/>
                    <a:pt x="62" y="2798"/>
                    <a:pt x="111" y="2798"/>
                  </a:cubicBezTo>
                  <a:cubicBezTo>
                    <a:pt x="155" y="2798"/>
                    <a:pt x="209" y="2781"/>
                    <a:pt x="263" y="2758"/>
                  </a:cubicBezTo>
                  <a:cubicBezTo>
                    <a:pt x="264" y="2768"/>
                    <a:pt x="265" y="2779"/>
                    <a:pt x="269" y="2789"/>
                  </a:cubicBezTo>
                  <a:cubicBezTo>
                    <a:pt x="293" y="2823"/>
                    <a:pt x="327" y="2837"/>
                    <a:pt x="368" y="2837"/>
                  </a:cubicBezTo>
                  <a:cubicBezTo>
                    <a:pt x="382" y="2837"/>
                    <a:pt x="397" y="2835"/>
                    <a:pt x="413" y="2832"/>
                  </a:cubicBezTo>
                  <a:cubicBezTo>
                    <a:pt x="472" y="2837"/>
                    <a:pt x="531" y="2839"/>
                    <a:pt x="588" y="2839"/>
                  </a:cubicBezTo>
                  <a:cubicBezTo>
                    <a:pt x="1165" y="2839"/>
                    <a:pt x="1658" y="2600"/>
                    <a:pt x="1911" y="2029"/>
                  </a:cubicBezTo>
                  <a:cubicBezTo>
                    <a:pt x="2182" y="1909"/>
                    <a:pt x="2153" y="1495"/>
                    <a:pt x="2085" y="1253"/>
                  </a:cubicBezTo>
                  <a:cubicBezTo>
                    <a:pt x="2064" y="1137"/>
                    <a:pt x="1562" y="331"/>
                    <a:pt x="1366" y="331"/>
                  </a:cubicBezTo>
                  <a:cubicBezTo>
                    <a:pt x="1355" y="331"/>
                    <a:pt x="1345" y="334"/>
                    <a:pt x="1336" y="339"/>
                  </a:cubicBezTo>
                  <a:cubicBezTo>
                    <a:pt x="1290" y="248"/>
                    <a:pt x="1235" y="160"/>
                    <a:pt x="1170" y="75"/>
                  </a:cubicBezTo>
                  <a:cubicBezTo>
                    <a:pt x="1151" y="56"/>
                    <a:pt x="1130" y="48"/>
                    <a:pt x="1109" y="48"/>
                  </a:cubicBezTo>
                  <a:cubicBezTo>
                    <a:pt x="1089" y="48"/>
                    <a:pt x="1070" y="56"/>
                    <a:pt x="1053" y="68"/>
                  </a:cubicBezTo>
                  <a:cubicBezTo>
                    <a:pt x="1048" y="59"/>
                    <a:pt x="1042" y="49"/>
                    <a:pt x="1036" y="40"/>
                  </a:cubicBezTo>
                  <a:cubicBezTo>
                    <a:pt x="1018" y="13"/>
                    <a:pt x="988" y="0"/>
                    <a:pt x="959"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49;p49">
              <a:extLst>
                <a:ext uri="{FF2B5EF4-FFF2-40B4-BE49-F238E27FC236}">
                  <a16:creationId xmlns:a16="http://schemas.microsoft.com/office/drawing/2014/main" id="{A5123333-2176-630C-C6A9-7CD838D7900D}"/>
                </a:ext>
              </a:extLst>
            </p:cNvPr>
            <p:cNvSpPr/>
            <p:nvPr/>
          </p:nvSpPr>
          <p:spPr>
            <a:xfrm>
              <a:off x="2420425" y="3908200"/>
              <a:ext cx="64200" cy="71225"/>
            </a:xfrm>
            <a:custGeom>
              <a:avLst/>
              <a:gdLst/>
              <a:ahLst/>
              <a:cxnLst/>
              <a:rect l="l" t="t" r="r" b="b"/>
              <a:pathLst>
                <a:path w="2568" h="2849" extrusionOk="0">
                  <a:moveTo>
                    <a:pt x="1342" y="1"/>
                  </a:moveTo>
                  <a:cubicBezTo>
                    <a:pt x="1140" y="1"/>
                    <a:pt x="938" y="58"/>
                    <a:pt x="738" y="95"/>
                  </a:cubicBezTo>
                  <a:cubicBezTo>
                    <a:pt x="634" y="124"/>
                    <a:pt x="397" y="110"/>
                    <a:pt x="426" y="269"/>
                  </a:cubicBezTo>
                  <a:cubicBezTo>
                    <a:pt x="426" y="270"/>
                    <a:pt x="426" y="270"/>
                    <a:pt x="426" y="270"/>
                  </a:cubicBezTo>
                  <a:cubicBezTo>
                    <a:pt x="379" y="266"/>
                    <a:pt x="331" y="263"/>
                    <a:pt x="283" y="263"/>
                  </a:cubicBezTo>
                  <a:cubicBezTo>
                    <a:pt x="229" y="263"/>
                    <a:pt x="175" y="266"/>
                    <a:pt x="120" y="273"/>
                  </a:cubicBezTo>
                  <a:cubicBezTo>
                    <a:pt x="1" y="278"/>
                    <a:pt x="9" y="460"/>
                    <a:pt x="123" y="460"/>
                  </a:cubicBezTo>
                  <a:cubicBezTo>
                    <a:pt x="125" y="460"/>
                    <a:pt x="127" y="460"/>
                    <a:pt x="130" y="460"/>
                  </a:cubicBezTo>
                  <a:cubicBezTo>
                    <a:pt x="188" y="452"/>
                    <a:pt x="245" y="448"/>
                    <a:pt x="301" y="448"/>
                  </a:cubicBezTo>
                  <a:cubicBezTo>
                    <a:pt x="1178" y="448"/>
                    <a:pt x="1805" y="1356"/>
                    <a:pt x="1894" y="2177"/>
                  </a:cubicBezTo>
                  <a:cubicBezTo>
                    <a:pt x="1911" y="2336"/>
                    <a:pt x="1902" y="2493"/>
                    <a:pt x="1866" y="2650"/>
                  </a:cubicBezTo>
                  <a:cubicBezTo>
                    <a:pt x="1848" y="2722"/>
                    <a:pt x="1826" y="2826"/>
                    <a:pt x="1923" y="2847"/>
                  </a:cubicBezTo>
                  <a:cubicBezTo>
                    <a:pt x="1928" y="2848"/>
                    <a:pt x="1932" y="2848"/>
                    <a:pt x="1937" y="2848"/>
                  </a:cubicBezTo>
                  <a:cubicBezTo>
                    <a:pt x="2007" y="2848"/>
                    <a:pt x="2044" y="2764"/>
                    <a:pt x="2063" y="2656"/>
                  </a:cubicBezTo>
                  <a:cubicBezTo>
                    <a:pt x="2117" y="2619"/>
                    <a:pt x="2163" y="2547"/>
                    <a:pt x="2203" y="2507"/>
                  </a:cubicBezTo>
                  <a:cubicBezTo>
                    <a:pt x="2381" y="2226"/>
                    <a:pt x="2519" y="1911"/>
                    <a:pt x="2533" y="1575"/>
                  </a:cubicBezTo>
                  <a:cubicBezTo>
                    <a:pt x="2562" y="1537"/>
                    <a:pt x="2568" y="1480"/>
                    <a:pt x="2539" y="1441"/>
                  </a:cubicBezTo>
                  <a:cubicBezTo>
                    <a:pt x="2538" y="1174"/>
                    <a:pt x="2459" y="910"/>
                    <a:pt x="2322" y="683"/>
                  </a:cubicBezTo>
                  <a:cubicBezTo>
                    <a:pt x="2337" y="389"/>
                    <a:pt x="1887" y="40"/>
                    <a:pt x="1615" y="40"/>
                  </a:cubicBezTo>
                  <a:cubicBezTo>
                    <a:pt x="1613" y="40"/>
                    <a:pt x="1611" y="40"/>
                    <a:pt x="1608" y="40"/>
                  </a:cubicBezTo>
                  <a:cubicBezTo>
                    <a:pt x="1520" y="12"/>
                    <a:pt x="1431" y="1"/>
                    <a:pt x="1342"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50;p49">
              <a:extLst>
                <a:ext uri="{FF2B5EF4-FFF2-40B4-BE49-F238E27FC236}">
                  <a16:creationId xmlns:a16="http://schemas.microsoft.com/office/drawing/2014/main" id="{F060DB5C-19E5-59FA-8090-69799CF58849}"/>
                </a:ext>
              </a:extLst>
            </p:cNvPr>
            <p:cNvSpPr/>
            <p:nvPr/>
          </p:nvSpPr>
          <p:spPr>
            <a:xfrm>
              <a:off x="2314625" y="3852050"/>
              <a:ext cx="80975" cy="52225"/>
            </a:xfrm>
            <a:custGeom>
              <a:avLst/>
              <a:gdLst/>
              <a:ahLst/>
              <a:cxnLst/>
              <a:rect l="l" t="t" r="r" b="b"/>
              <a:pathLst>
                <a:path w="3239" h="2089" extrusionOk="0">
                  <a:moveTo>
                    <a:pt x="1739" y="0"/>
                  </a:moveTo>
                  <a:cubicBezTo>
                    <a:pt x="909" y="0"/>
                    <a:pt x="183" y="800"/>
                    <a:pt x="100" y="1607"/>
                  </a:cubicBezTo>
                  <a:cubicBezTo>
                    <a:pt x="112" y="1623"/>
                    <a:pt x="123" y="1634"/>
                    <a:pt x="133" y="1645"/>
                  </a:cubicBezTo>
                  <a:cubicBezTo>
                    <a:pt x="91" y="1718"/>
                    <a:pt x="53" y="1796"/>
                    <a:pt x="25" y="1878"/>
                  </a:cubicBezTo>
                  <a:cubicBezTo>
                    <a:pt x="29" y="1893"/>
                    <a:pt x="38" y="1905"/>
                    <a:pt x="50" y="1916"/>
                  </a:cubicBezTo>
                  <a:cubicBezTo>
                    <a:pt x="44" y="1925"/>
                    <a:pt x="36" y="1934"/>
                    <a:pt x="30" y="1943"/>
                  </a:cubicBezTo>
                  <a:cubicBezTo>
                    <a:pt x="1" y="1985"/>
                    <a:pt x="14" y="2045"/>
                    <a:pt x="56" y="2072"/>
                  </a:cubicBezTo>
                  <a:cubicBezTo>
                    <a:pt x="71" y="2083"/>
                    <a:pt x="89" y="2088"/>
                    <a:pt x="107" y="2088"/>
                  </a:cubicBezTo>
                  <a:cubicBezTo>
                    <a:pt x="137" y="2088"/>
                    <a:pt x="167" y="2074"/>
                    <a:pt x="186" y="2047"/>
                  </a:cubicBezTo>
                  <a:cubicBezTo>
                    <a:pt x="281" y="1908"/>
                    <a:pt x="380" y="1773"/>
                    <a:pt x="497" y="1649"/>
                  </a:cubicBezTo>
                  <a:cubicBezTo>
                    <a:pt x="843" y="1291"/>
                    <a:pt x="1280" y="1121"/>
                    <a:pt x="1723" y="1121"/>
                  </a:cubicBezTo>
                  <a:cubicBezTo>
                    <a:pt x="2177" y="1121"/>
                    <a:pt x="2635" y="1300"/>
                    <a:pt x="3003" y="1639"/>
                  </a:cubicBezTo>
                  <a:cubicBezTo>
                    <a:pt x="3028" y="1682"/>
                    <a:pt x="3063" y="1700"/>
                    <a:pt x="3095" y="1700"/>
                  </a:cubicBezTo>
                  <a:cubicBezTo>
                    <a:pt x="3171" y="1700"/>
                    <a:pt x="3238" y="1604"/>
                    <a:pt x="3153" y="1528"/>
                  </a:cubicBezTo>
                  <a:cubicBezTo>
                    <a:pt x="3136" y="1512"/>
                    <a:pt x="3119" y="1497"/>
                    <a:pt x="3102" y="1482"/>
                  </a:cubicBezTo>
                  <a:cubicBezTo>
                    <a:pt x="3147" y="1454"/>
                    <a:pt x="3166" y="1392"/>
                    <a:pt x="3101" y="1329"/>
                  </a:cubicBezTo>
                  <a:cubicBezTo>
                    <a:pt x="3095" y="1322"/>
                    <a:pt x="3088" y="1318"/>
                    <a:pt x="3081" y="1312"/>
                  </a:cubicBezTo>
                  <a:cubicBezTo>
                    <a:pt x="3081" y="1304"/>
                    <a:pt x="3081" y="1296"/>
                    <a:pt x="3079" y="1287"/>
                  </a:cubicBezTo>
                  <a:cubicBezTo>
                    <a:pt x="3049" y="1212"/>
                    <a:pt x="3021" y="1137"/>
                    <a:pt x="2979" y="1068"/>
                  </a:cubicBezTo>
                  <a:cubicBezTo>
                    <a:pt x="3014" y="1037"/>
                    <a:pt x="3015" y="985"/>
                    <a:pt x="2998" y="944"/>
                  </a:cubicBezTo>
                  <a:cubicBezTo>
                    <a:pt x="2915" y="492"/>
                    <a:pt x="2520" y="163"/>
                    <a:pt x="2089" y="48"/>
                  </a:cubicBezTo>
                  <a:cubicBezTo>
                    <a:pt x="1971" y="15"/>
                    <a:pt x="1854" y="0"/>
                    <a:pt x="1739"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51;p49">
              <a:extLst>
                <a:ext uri="{FF2B5EF4-FFF2-40B4-BE49-F238E27FC236}">
                  <a16:creationId xmlns:a16="http://schemas.microsoft.com/office/drawing/2014/main" id="{25B13219-BFE3-28C2-5451-88FCEDD70C59}"/>
                </a:ext>
              </a:extLst>
            </p:cNvPr>
            <p:cNvSpPr/>
            <p:nvPr/>
          </p:nvSpPr>
          <p:spPr>
            <a:xfrm>
              <a:off x="2210400" y="3847725"/>
              <a:ext cx="293925" cy="297425"/>
            </a:xfrm>
            <a:custGeom>
              <a:avLst/>
              <a:gdLst/>
              <a:ahLst/>
              <a:cxnLst/>
              <a:rect l="l" t="t" r="r" b="b"/>
              <a:pathLst>
                <a:path w="11757" h="11897" extrusionOk="0">
                  <a:moveTo>
                    <a:pt x="5869" y="178"/>
                  </a:moveTo>
                  <a:cubicBezTo>
                    <a:pt x="6041" y="178"/>
                    <a:pt x="6213" y="218"/>
                    <a:pt x="6374" y="307"/>
                  </a:cubicBezTo>
                  <a:cubicBezTo>
                    <a:pt x="7505" y="1008"/>
                    <a:pt x="7287" y="2570"/>
                    <a:pt x="6907" y="3652"/>
                  </a:cubicBezTo>
                  <a:cubicBezTo>
                    <a:pt x="6864" y="3767"/>
                    <a:pt x="6822" y="3890"/>
                    <a:pt x="6778" y="4012"/>
                  </a:cubicBezTo>
                  <a:cubicBezTo>
                    <a:pt x="6561" y="3930"/>
                    <a:pt x="6334" y="3872"/>
                    <a:pt x="6109" y="3840"/>
                  </a:cubicBezTo>
                  <a:cubicBezTo>
                    <a:pt x="6062" y="3837"/>
                    <a:pt x="6014" y="3835"/>
                    <a:pt x="5967" y="3835"/>
                  </a:cubicBezTo>
                  <a:cubicBezTo>
                    <a:pt x="5616" y="3835"/>
                    <a:pt x="5270" y="3927"/>
                    <a:pt x="4957" y="4090"/>
                  </a:cubicBezTo>
                  <a:cubicBezTo>
                    <a:pt x="4929" y="4006"/>
                    <a:pt x="4856" y="3910"/>
                    <a:pt x="4779" y="3822"/>
                  </a:cubicBezTo>
                  <a:cubicBezTo>
                    <a:pt x="4582" y="3452"/>
                    <a:pt x="4483" y="3026"/>
                    <a:pt x="4380" y="2621"/>
                  </a:cubicBezTo>
                  <a:cubicBezTo>
                    <a:pt x="4302" y="2043"/>
                    <a:pt x="4310" y="1400"/>
                    <a:pt x="4652" y="902"/>
                  </a:cubicBezTo>
                  <a:cubicBezTo>
                    <a:pt x="4903" y="492"/>
                    <a:pt x="5386" y="178"/>
                    <a:pt x="5869" y="178"/>
                  </a:cubicBezTo>
                  <a:close/>
                  <a:moveTo>
                    <a:pt x="6764" y="4210"/>
                  </a:moveTo>
                  <a:lnTo>
                    <a:pt x="6764" y="4210"/>
                  </a:lnTo>
                  <a:cubicBezTo>
                    <a:pt x="6764" y="4211"/>
                    <a:pt x="6765" y="4211"/>
                    <a:pt x="6765" y="4211"/>
                  </a:cubicBezTo>
                  <a:lnTo>
                    <a:pt x="6765" y="4211"/>
                  </a:lnTo>
                  <a:cubicBezTo>
                    <a:pt x="6765" y="4211"/>
                    <a:pt x="6764" y="4211"/>
                    <a:pt x="6764" y="4210"/>
                  </a:cubicBezTo>
                  <a:close/>
                  <a:moveTo>
                    <a:pt x="6762" y="4210"/>
                  </a:moveTo>
                  <a:cubicBezTo>
                    <a:pt x="6762" y="4210"/>
                    <a:pt x="6762" y="4210"/>
                    <a:pt x="6762" y="4210"/>
                  </a:cubicBezTo>
                  <a:lnTo>
                    <a:pt x="6762" y="4210"/>
                  </a:lnTo>
                  <a:cubicBezTo>
                    <a:pt x="6763" y="4211"/>
                    <a:pt x="6764" y="4211"/>
                    <a:pt x="6765" y="4211"/>
                  </a:cubicBezTo>
                  <a:lnTo>
                    <a:pt x="6765" y="4211"/>
                  </a:lnTo>
                  <a:cubicBezTo>
                    <a:pt x="6764" y="4211"/>
                    <a:pt x="6763" y="4210"/>
                    <a:pt x="6762" y="4210"/>
                  </a:cubicBezTo>
                  <a:lnTo>
                    <a:pt x="6762" y="4210"/>
                  </a:lnTo>
                  <a:cubicBezTo>
                    <a:pt x="6763" y="4210"/>
                    <a:pt x="6763" y="4210"/>
                    <a:pt x="6764" y="4210"/>
                  </a:cubicBezTo>
                  <a:lnTo>
                    <a:pt x="6764" y="4210"/>
                  </a:lnTo>
                  <a:cubicBezTo>
                    <a:pt x="6763" y="4210"/>
                    <a:pt x="6763" y="4210"/>
                    <a:pt x="6762" y="4210"/>
                  </a:cubicBezTo>
                  <a:close/>
                  <a:moveTo>
                    <a:pt x="2524" y="2538"/>
                  </a:moveTo>
                  <a:cubicBezTo>
                    <a:pt x="2822" y="2538"/>
                    <a:pt x="3124" y="2615"/>
                    <a:pt x="3392" y="2738"/>
                  </a:cubicBezTo>
                  <a:cubicBezTo>
                    <a:pt x="3901" y="3024"/>
                    <a:pt x="4279" y="3504"/>
                    <a:pt x="4638" y="3965"/>
                  </a:cubicBezTo>
                  <a:cubicBezTo>
                    <a:pt x="4676" y="4043"/>
                    <a:pt x="4721" y="4118"/>
                    <a:pt x="4773" y="4182"/>
                  </a:cubicBezTo>
                  <a:cubicBezTo>
                    <a:pt x="4773" y="4187"/>
                    <a:pt x="4773" y="4190"/>
                    <a:pt x="4775" y="4195"/>
                  </a:cubicBezTo>
                  <a:cubicBezTo>
                    <a:pt x="4430" y="4413"/>
                    <a:pt x="4139" y="4717"/>
                    <a:pt x="3950" y="5075"/>
                  </a:cubicBezTo>
                  <a:cubicBezTo>
                    <a:pt x="3816" y="5296"/>
                    <a:pt x="3727" y="5527"/>
                    <a:pt x="3677" y="5760"/>
                  </a:cubicBezTo>
                  <a:cubicBezTo>
                    <a:pt x="3672" y="5759"/>
                    <a:pt x="3669" y="5759"/>
                    <a:pt x="3664" y="5759"/>
                  </a:cubicBezTo>
                  <a:cubicBezTo>
                    <a:pt x="3656" y="5755"/>
                    <a:pt x="3649" y="5750"/>
                    <a:pt x="3640" y="5748"/>
                  </a:cubicBezTo>
                  <a:cubicBezTo>
                    <a:pt x="3456" y="5713"/>
                    <a:pt x="3274" y="5671"/>
                    <a:pt x="3095" y="5620"/>
                  </a:cubicBezTo>
                  <a:cubicBezTo>
                    <a:pt x="2579" y="5488"/>
                    <a:pt x="2063" y="5311"/>
                    <a:pt x="1645" y="4971"/>
                  </a:cubicBezTo>
                  <a:cubicBezTo>
                    <a:pt x="990" y="4408"/>
                    <a:pt x="1058" y="3121"/>
                    <a:pt x="1842" y="2698"/>
                  </a:cubicBezTo>
                  <a:cubicBezTo>
                    <a:pt x="2054" y="2586"/>
                    <a:pt x="2288" y="2538"/>
                    <a:pt x="2524" y="2538"/>
                  </a:cubicBezTo>
                  <a:close/>
                  <a:moveTo>
                    <a:pt x="9769" y="2457"/>
                  </a:moveTo>
                  <a:cubicBezTo>
                    <a:pt x="10039" y="2457"/>
                    <a:pt x="10310" y="2544"/>
                    <a:pt x="10475" y="2766"/>
                  </a:cubicBezTo>
                  <a:cubicBezTo>
                    <a:pt x="10906" y="3316"/>
                    <a:pt x="11045" y="4146"/>
                    <a:pt x="10631" y="4746"/>
                  </a:cubicBezTo>
                  <a:cubicBezTo>
                    <a:pt x="10151" y="5501"/>
                    <a:pt x="9181" y="5724"/>
                    <a:pt x="8366" y="5935"/>
                  </a:cubicBezTo>
                  <a:cubicBezTo>
                    <a:pt x="8332" y="5944"/>
                    <a:pt x="8288" y="5957"/>
                    <a:pt x="8254" y="5978"/>
                  </a:cubicBezTo>
                  <a:cubicBezTo>
                    <a:pt x="8258" y="5795"/>
                    <a:pt x="8237" y="5616"/>
                    <a:pt x="8183" y="5450"/>
                  </a:cubicBezTo>
                  <a:cubicBezTo>
                    <a:pt x="8031" y="4842"/>
                    <a:pt x="7584" y="4400"/>
                    <a:pt x="7040" y="4127"/>
                  </a:cubicBezTo>
                  <a:cubicBezTo>
                    <a:pt x="7048" y="4116"/>
                    <a:pt x="7056" y="4105"/>
                    <a:pt x="7063" y="4094"/>
                  </a:cubicBezTo>
                  <a:cubicBezTo>
                    <a:pt x="7076" y="4076"/>
                    <a:pt x="7091" y="4054"/>
                    <a:pt x="7104" y="4031"/>
                  </a:cubicBezTo>
                  <a:cubicBezTo>
                    <a:pt x="7352" y="3765"/>
                    <a:pt x="7614" y="3534"/>
                    <a:pt x="7911" y="3317"/>
                  </a:cubicBezTo>
                  <a:cubicBezTo>
                    <a:pt x="8354" y="2946"/>
                    <a:pt x="8858" y="2629"/>
                    <a:pt x="9431" y="2501"/>
                  </a:cubicBezTo>
                  <a:cubicBezTo>
                    <a:pt x="9537" y="2473"/>
                    <a:pt x="9653" y="2457"/>
                    <a:pt x="9769" y="2457"/>
                  </a:cubicBezTo>
                  <a:close/>
                  <a:moveTo>
                    <a:pt x="5862" y="4011"/>
                  </a:moveTo>
                  <a:cubicBezTo>
                    <a:pt x="5904" y="4011"/>
                    <a:pt x="5945" y="4012"/>
                    <a:pt x="5988" y="4013"/>
                  </a:cubicBezTo>
                  <a:cubicBezTo>
                    <a:pt x="6024" y="4013"/>
                    <a:pt x="6061" y="4014"/>
                    <a:pt x="6098" y="4018"/>
                  </a:cubicBezTo>
                  <a:cubicBezTo>
                    <a:pt x="6163" y="4025"/>
                    <a:pt x="6230" y="4028"/>
                    <a:pt x="6293" y="4049"/>
                  </a:cubicBezTo>
                  <a:cubicBezTo>
                    <a:pt x="6294" y="4049"/>
                    <a:pt x="6295" y="4050"/>
                    <a:pt x="6295" y="4050"/>
                  </a:cubicBezTo>
                  <a:cubicBezTo>
                    <a:pt x="6335" y="4059"/>
                    <a:pt x="6372" y="4070"/>
                    <a:pt x="6411" y="4082"/>
                  </a:cubicBezTo>
                  <a:cubicBezTo>
                    <a:pt x="6413" y="4084"/>
                    <a:pt x="6417" y="4084"/>
                    <a:pt x="6421" y="4085"/>
                  </a:cubicBezTo>
                  <a:cubicBezTo>
                    <a:pt x="6474" y="4100"/>
                    <a:pt x="6529" y="4113"/>
                    <a:pt x="6580" y="4133"/>
                  </a:cubicBezTo>
                  <a:cubicBezTo>
                    <a:pt x="6597" y="4139"/>
                    <a:pt x="6614" y="4142"/>
                    <a:pt x="6632" y="4149"/>
                  </a:cubicBezTo>
                  <a:cubicBezTo>
                    <a:pt x="6651" y="4157"/>
                    <a:pt x="6669" y="4165"/>
                    <a:pt x="6688" y="4174"/>
                  </a:cubicBezTo>
                  <a:cubicBezTo>
                    <a:pt x="6699" y="4180"/>
                    <a:pt x="6709" y="4185"/>
                    <a:pt x="6721" y="4189"/>
                  </a:cubicBezTo>
                  <a:cubicBezTo>
                    <a:pt x="6721" y="4190"/>
                    <a:pt x="6721" y="4190"/>
                    <a:pt x="6721" y="4190"/>
                  </a:cubicBezTo>
                  <a:cubicBezTo>
                    <a:pt x="6734" y="4196"/>
                    <a:pt x="6748" y="4203"/>
                    <a:pt x="6762" y="4209"/>
                  </a:cubicBezTo>
                  <a:cubicBezTo>
                    <a:pt x="6765" y="4211"/>
                    <a:pt x="6768" y="4212"/>
                    <a:pt x="6771" y="4213"/>
                  </a:cubicBezTo>
                  <a:lnTo>
                    <a:pt x="6771" y="4213"/>
                  </a:lnTo>
                  <a:cubicBezTo>
                    <a:pt x="6769" y="4212"/>
                    <a:pt x="6767" y="4212"/>
                    <a:pt x="6765" y="4211"/>
                  </a:cubicBezTo>
                  <a:lnTo>
                    <a:pt x="6765" y="4211"/>
                  </a:lnTo>
                  <a:cubicBezTo>
                    <a:pt x="6765" y="4211"/>
                    <a:pt x="6765" y="4211"/>
                    <a:pt x="6765" y="4211"/>
                  </a:cubicBezTo>
                  <a:cubicBezTo>
                    <a:pt x="6765" y="4211"/>
                    <a:pt x="6765" y="4211"/>
                    <a:pt x="6765" y="4211"/>
                  </a:cubicBezTo>
                  <a:lnTo>
                    <a:pt x="6765" y="4211"/>
                  </a:lnTo>
                  <a:cubicBezTo>
                    <a:pt x="6765" y="4211"/>
                    <a:pt x="6765" y="4211"/>
                    <a:pt x="6765" y="4211"/>
                  </a:cubicBezTo>
                  <a:lnTo>
                    <a:pt x="6765" y="4211"/>
                  </a:lnTo>
                  <a:cubicBezTo>
                    <a:pt x="6765" y="4211"/>
                    <a:pt x="6765" y="4211"/>
                    <a:pt x="6765" y="4211"/>
                  </a:cubicBezTo>
                  <a:lnTo>
                    <a:pt x="6765" y="4211"/>
                  </a:lnTo>
                  <a:cubicBezTo>
                    <a:pt x="6783" y="4218"/>
                    <a:pt x="6801" y="4225"/>
                    <a:pt x="6818" y="4235"/>
                  </a:cubicBezTo>
                  <a:cubicBezTo>
                    <a:pt x="6820" y="4235"/>
                    <a:pt x="6821" y="4236"/>
                    <a:pt x="6822" y="4237"/>
                  </a:cubicBezTo>
                  <a:cubicBezTo>
                    <a:pt x="6835" y="4245"/>
                    <a:pt x="6847" y="4253"/>
                    <a:pt x="6859" y="4261"/>
                  </a:cubicBezTo>
                  <a:cubicBezTo>
                    <a:pt x="6859" y="4260"/>
                    <a:pt x="6860" y="4259"/>
                    <a:pt x="6861" y="4259"/>
                  </a:cubicBezTo>
                  <a:cubicBezTo>
                    <a:pt x="7212" y="4413"/>
                    <a:pt x="7536" y="4627"/>
                    <a:pt x="7759" y="4944"/>
                  </a:cubicBezTo>
                  <a:cubicBezTo>
                    <a:pt x="8056" y="5448"/>
                    <a:pt x="8167" y="6074"/>
                    <a:pt x="7953" y="6631"/>
                  </a:cubicBezTo>
                  <a:cubicBezTo>
                    <a:pt x="7648" y="7400"/>
                    <a:pt x="7009" y="8175"/>
                    <a:pt x="6157" y="8326"/>
                  </a:cubicBezTo>
                  <a:lnTo>
                    <a:pt x="6091" y="8326"/>
                  </a:lnTo>
                  <a:cubicBezTo>
                    <a:pt x="6091" y="8325"/>
                    <a:pt x="6091" y="8324"/>
                    <a:pt x="6091" y="8322"/>
                  </a:cubicBezTo>
                  <a:cubicBezTo>
                    <a:pt x="6083" y="8325"/>
                    <a:pt x="6074" y="8326"/>
                    <a:pt x="6064" y="8327"/>
                  </a:cubicBezTo>
                  <a:lnTo>
                    <a:pt x="6005" y="8327"/>
                  </a:lnTo>
                  <a:cubicBezTo>
                    <a:pt x="6004" y="8327"/>
                    <a:pt x="6004" y="8326"/>
                    <a:pt x="6004" y="8326"/>
                  </a:cubicBezTo>
                  <a:lnTo>
                    <a:pt x="5980" y="8326"/>
                  </a:lnTo>
                  <a:cubicBezTo>
                    <a:pt x="5959" y="8326"/>
                    <a:pt x="5939" y="8326"/>
                    <a:pt x="5918" y="8325"/>
                  </a:cubicBezTo>
                  <a:cubicBezTo>
                    <a:pt x="5896" y="8324"/>
                    <a:pt x="5876" y="8322"/>
                    <a:pt x="5854" y="8318"/>
                  </a:cubicBezTo>
                  <a:cubicBezTo>
                    <a:pt x="5849" y="8318"/>
                    <a:pt x="5845" y="8317"/>
                    <a:pt x="5839" y="8316"/>
                  </a:cubicBezTo>
                  <a:cubicBezTo>
                    <a:pt x="5838" y="8315"/>
                    <a:pt x="5836" y="8315"/>
                    <a:pt x="5833" y="8314"/>
                  </a:cubicBezTo>
                  <a:cubicBezTo>
                    <a:pt x="5264" y="8261"/>
                    <a:pt x="4810" y="8050"/>
                    <a:pt x="4478" y="7745"/>
                  </a:cubicBezTo>
                  <a:cubicBezTo>
                    <a:pt x="4457" y="7732"/>
                    <a:pt x="4438" y="7713"/>
                    <a:pt x="4420" y="7696"/>
                  </a:cubicBezTo>
                  <a:cubicBezTo>
                    <a:pt x="4386" y="7663"/>
                    <a:pt x="4355" y="7628"/>
                    <a:pt x="4325" y="7591"/>
                  </a:cubicBezTo>
                  <a:cubicBezTo>
                    <a:pt x="4321" y="7586"/>
                    <a:pt x="4316" y="7582"/>
                    <a:pt x="4311" y="7578"/>
                  </a:cubicBezTo>
                  <a:lnTo>
                    <a:pt x="4310" y="7576"/>
                  </a:lnTo>
                  <a:lnTo>
                    <a:pt x="4310" y="7575"/>
                  </a:lnTo>
                  <a:cubicBezTo>
                    <a:pt x="4307" y="7573"/>
                    <a:pt x="4305" y="7570"/>
                    <a:pt x="4302" y="7567"/>
                  </a:cubicBezTo>
                  <a:cubicBezTo>
                    <a:pt x="4298" y="7562"/>
                    <a:pt x="4294" y="7557"/>
                    <a:pt x="4291" y="7550"/>
                  </a:cubicBezTo>
                  <a:cubicBezTo>
                    <a:pt x="3924" y="7108"/>
                    <a:pt x="3768" y="6532"/>
                    <a:pt x="3837" y="5968"/>
                  </a:cubicBezTo>
                  <a:cubicBezTo>
                    <a:pt x="3837" y="5960"/>
                    <a:pt x="3839" y="5951"/>
                    <a:pt x="3840" y="5942"/>
                  </a:cubicBezTo>
                  <a:cubicBezTo>
                    <a:pt x="3844" y="5916"/>
                    <a:pt x="3849" y="5891"/>
                    <a:pt x="3854" y="5864"/>
                  </a:cubicBezTo>
                  <a:cubicBezTo>
                    <a:pt x="3856" y="5855"/>
                    <a:pt x="3857" y="5845"/>
                    <a:pt x="3860" y="5836"/>
                  </a:cubicBezTo>
                  <a:cubicBezTo>
                    <a:pt x="3861" y="5826"/>
                    <a:pt x="3863" y="5816"/>
                    <a:pt x="3864" y="5806"/>
                  </a:cubicBezTo>
                  <a:cubicBezTo>
                    <a:pt x="3869" y="5788"/>
                    <a:pt x="3870" y="5769"/>
                    <a:pt x="3875" y="5751"/>
                  </a:cubicBezTo>
                  <a:cubicBezTo>
                    <a:pt x="3878" y="5729"/>
                    <a:pt x="3881" y="5705"/>
                    <a:pt x="3891" y="5685"/>
                  </a:cubicBezTo>
                  <a:cubicBezTo>
                    <a:pt x="4027" y="5161"/>
                    <a:pt x="4365" y="4669"/>
                    <a:pt x="4919" y="4333"/>
                  </a:cubicBezTo>
                  <a:cubicBezTo>
                    <a:pt x="4927" y="4326"/>
                    <a:pt x="4935" y="4321"/>
                    <a:pt x="4943" y="4316"/>
                  </a:cubicBezTo>
                  <a:cubicBezTo>
                    <a:pt x="4944" y="4315"/>
                    <a:pt x="4945" y="4315"/>
                    <a:pt x="4946" y="4314"/>
                  </a:cubicBezTo>
                  <a:cubicBezTo>
                    <a:pt x="4948" y="4312"/>
                    <a:pt x="4952" y="4310"/>
                    <a:pt x="4955" y="4309"/>
                  </a:cubicBezTo>
                  <a:cubicBezTo>
                    <a:pt x="4994" y="4284"/>
                    <a:pt x="5034" y="4260"/>
                    <a:pt x="5078" y="4242"/>
                  </a:cubicBezTo>
                  <a:cubicBezTo>
                    <a:pt x="5080" y="4242"/>
                    <a:pt x="5083" y="4241"/>
                    <a:pt x="5084" y="4241"/>
                  </a:cubicBezTo>
                  <a:cubicBezTo>
                    <a:pt x="5217" y="4172"/>
                    <a:pt x="5361" y="4113"/>
                    <a:pt x="5514" y="4062"/>
                  </a:cubicBezTo>
                  <a:cubicBezTo>
                    <a:pt x="5550" y="4043"/>
                    <a:pt x="5599" y="4037"/>
                    <a:pt x="5640" y="4033"/>
                  </a:cubicBezTo>
                  <a:cubicBezTo>
                    <a:pt x="5714" y="4021"/>
                    <a:pt x="5788" y="4012"/>
                    <a:pt x="5862" y="4011"/>
                  </a:cubicBezTo>
                  <a:close/>
                  <a:moveTo>
                    <a:pt x="3030" y="5917"/>
                  </a:moveTo>
                  <a:cubicBezTo>
                    <a:pt x="3192" y="5917"/>
                    <a:pt x="3353" y="5919"/>
                    <a:pt x="3510" y="5920"/>
                  </a:cubicBezTo>
                  <a:cubicBezTo>
                    <a:pt x="3513" y="5920"/>
                    <a:pt x="3516" y="5920"/>
                    <a:pt x="3519" y="5920"/>
                  </a:cubicBezTo>
                  <a:cubicBezTo>
                    <a:pt x="3538" y="5920"/>
                    <a:pt x="3558" y="5923"/>
                    <a:pt x="3578" y="5925"/>
                  </a:cubicBezTo>
                  <a:cubicBezTo>
                    <a:pt x="3584" y="5926"/>
                    <a:pt x="3590" y="5928"/>
                    <a:pt x="3594" y="5930"/>
                  </a:cubicBezTo>
                  <a:cubicBezTo>
                    <a:pt x="3596" y="5930"/>
                    <a:pt x="3598" y="5930"/>
                    <a:pt x="3599" y="5930"/>
                  </a:cubicBezTo>
                  <a:cubicBezTo>
                    <a:pt x="3602" y="5930"/>
                    <a:pt x="3605" y="5930"/>
                    <a:pt x="3608" y="5930"/>
                  </a:cubicBezTo>
                  <a:cubicBezTo>
                    <a:pt x="3621" y="5932"/>
                    <a:pt x="3633" y="5934"/>
                    <a:pt x="3647" y="5936"/>
                  </a:cubicBezTo>
                  <a:cubicBezTo>
                    <a:pt x="3565" y="6566"/>
                    <a:pt x="3763" y="7197"/>
                    <a:pt x="4157" y="7672"/>
                  </a:cubicBezTo>
                  <a:cubicBezTo>
                    <a:pt x="4128" y="7695"/>
                    <a:pt x="4099" y="7719"/>
                    <a:pt x="4069" y="7745"/>
                  </a:cubicBezTo>
                  <a:cubicBezTo>
                    <a:pt x="3419" y="8172"/>
                    <a:pt x="2620" y="8520"/>
                    <a:pt x="1828" y="8520"/>
                  </a:cubicBezTo>
                  <a:cubicBezTo>
                    <a:pt x="1659" y="8520"/>
                    <a:pt x="1491" y="8504"/>
                    <a:pt x="1325" y="8470"/>
                  </a:cubicBezTo>
                  <a:cubicBezTo>
                    <a:pt x="857" y="8332"/>
                    <a:pt x="527" y="7893"/>
                    <a:pt x="602" y="7397"/>
                  </a:cubicBezTo>
                  <a:cubicBezTo>
                    <a:pt x="595" y="6954"/>
                    <a:pt x="857" y="6572"/>
                    <a:pt x="1217" y="6330"/>
                  </a:cubicBezTo>
                  <a:cubicBezTo>
                    <a:pt x="1739" y="5960"/>
                    <a:pt x="2395" y="5917"/>
                    <a:pt x="3030" y="5917"/>
                  </a:cubicBezTo>
                  <a:close/>
                  <a:moveTo>
                    <a:pt x="8448" y="6158"/>
                  </a:moveTo>
                  <a:cubicBezTo>
                    <a:pt x="9412" y="6158"/>
                    <a:pt x="10545" y="6608"/>
                    <a:pt x="11062" y="7452"/>
                  </a:cubicBezTo>
                  <a:cubicBezTo>
                    <a:pt x="11383" y="8162"/>
                    <a:pt x="10661" y="9110"/>
                    <a:pt x="9922" y="9156"/>
                  </a:cubicBezTo>
                  <a:cubicBezTo>
                    <a:pt x="9336" y="9154"/>
                    <a:pt x="8808" y="8845"/>
                    <a:pt x="8319" y="8552"/>
                  </a:cubicBezTo>
                  <a:cubicBezTo>
                    <a:pt x="8009" y="8325"/>
                    <a:pt x="7780" y="7998"/>
                    <a:pt x="7493" y="7742"/>
                  </a:cubicBezTo>
                  <a:cubicBezTo>
                    <a:pt x="7893" y="7298"/>
                    <a:pt x="8176" y="6720"/>
                    <a:pt x="8240" y="6169"/>
                  </a:cubicBezTo>
                  <a:cubicBezTo>
                    <a:pt x="8246" y="6169"/>
                    <a:pt x="8251" y="6169"/>
                    <a:pt x="8257" y="6169"/>
                  </a:cubicBezTo>
                  <a:cubicBezTo>
                    <a:pt x="8304" y="6169"/>
                    <a:pt x="8356" y="6158"/>
                    <a:pt x="8396" y="6158"/>
                  </a:cubicBezTo>
                  <a:cubicBezTo>
                    <a:pt x="8398" y="6158"/>
                    <a:pt x="8400" y="6158"/>
                    <a:pt x="8402" y="6158"/>
                  </a:cubicBezTo>
                  <a:cubicBezTo>
                    <a:pt x="8417" y="6158"/>
                    <a:pt x="8433" y="6158"/>
                    <a:pt x="8448" y="6158"/>
                  </a:cubicBezTo>
                  <a:close/>
                  <a:moveTo>
                    <a:pt x="4293" y="7824"/>
                  </a:moveTo>
                  <a:cubicBezTo>
                    <a:pt x="4656" y="8189"/>
                    <a:pt x="5146" y="8436"/>
                    <a:pt x="5719" y="8478"/>
                  </a:cubicBezTo>
                  <a:cubicBezTo>
                    <a:pt x="5776" y="8491"/>
                    <a:pt x="5835" y="8498"/>
                    <a:pt x="5892" y="8504"/>
                  </a:cubicBezTo>
                  <a:cubicBezTo>
                    <a:pt x="5887" y="8637"/>
                    <a:pt x="5884" y="8772"/>
                    <a:pt x="5884" y="8906"/>
                  </a:cubicBezTo>
                  <a:cubicBezTo>
                    <a:pt x="5797" y="10034"/>
                    <a:pt x="5417" y="11632"/>
                    <a:pt x="4483" y="11632"/>
                  </a:cubicBezTo>
                  <a:cubicBezTo>
                    <a:pt x="4230" y="11632"/>
                    <a:pt x="3937" y="11515"/>
                    <a:pt x="3598" y="11240"/>
                  </a:cubicBezTo>
                  <a:cubicBezTo>
                    <a:pt x="3006" y="10709"/>
                    <a:pt x="2922" y="9765"/>
                    <a:pt x="3311" y="9089"/>
                  </a:cubicBezTo>
                  <a:cubicBezTo>
                    <a:pt x="3513" y="8729"/>
                    <a:pt x="3719" y="8323"/>
                    <a:pt x="4029" y="8032"/>
                  </a:cubicBezTo>
                  <a:cubicBezTo>
                    <a:pt x="4101" y="7955"/>
                    <a:pt x="4202" y="7891"/>
                    <a:pt x="4293" y="7824"/>
                  </a:cubicBezTo>
                  <a:close/>
                  <a:moveTo>
                    <a:pt x="7348" y="7891"/>
                  </a:moveTo>
                  <a:cubicBezTo>
                    <a:pt x="7692" y="8258"/>
                    <a:pt x="7956" y="8712"/>
                    <a:pt x="8191" y="9158"/>
                  </a:cubicBezTo>
                  <a:cubicBezTo>
                    <a:pt x="8532" y="9865"/>
                    <a:pt x="9035" y="11247"/>
                    <a:pt x="8021" y="11621"/>
                  </a:cubicBezTo>
                  <a:cubicBezTo>
                    <a:pt x="7859" y="11679"/>
                    <a:pt x="7685" y="11709"/>
                    <a:pt x="7510" y="11709"/>
                  </a:cubicBezTo>
                  <a:cubicBezTo>
                    <a:pt x="7147" y="11709"/>
                    <a:pt x="6783" y="11582"/>
                    <a:pt x="6532" y="11321"/>
                  </a:cubicBezTo>
                  <a:cubicBezTo>
                    <a:pt x="6186" y="10868"/>
                    <a:pt x="6096" y="10268"/>
                    <a:pt x="6055" y="9711"/>
                  </a:cubicBezTo>
                  <a:cubicBezTo>
                    <a:pt x="6078" y="9426"/>
                    <a:pt x="6069" y="9142"/>
                    <a:pt x="6071" y="8857"/>
                  </a:cubicBezTo>
                  <a:cubicBezTo>
                    <a:pt x="6078" y="8740"/>
                    <a:pt x="6083" y="8624"/>
                    <a:pt x="6086" y="8507"/>
                  </a:cubicBezTo>
                  <a:cubicBezTo>
                    <a:pt x="6541" y="8483"/>
                    <a:pt x="6984" y="8244"/>
                    <a:pt x="7348" y="7891"/>
                  </a:cubicBezTo>
                  <a:close/>
                  <a:moveTo>
                    <a:pt x="5823" y="1"/>
                  </a:moveTo>
                  <a:cubicBezTo>
                    <a:pt x="5166" y="1"/>
                    <a:pt x="4494" y="467"/>
                    <a:pt x="4220" y="1435"/>
                  </a:cubicBezTo>
                  <a:cubicBezTo>
                    <a:pt x="4075" y="2091"/>
                    <a:pt x="4179" y="2764"/>
                    <a:pt x="4399" y="3391"/>
                  </a:cubicBezTo>
                  <a:cubicBezTo>
                    <a:pt x="4118" y="3061"/>
                    <a:pt x="3830" y="2726"/>
                    <a:pt x="3428" y="2548"/>
                  </a:cubicBezTo>
                  <a:cubicBezTo>
                    <a:pt x="3117" y="2408"/>
                    <a:pt x="2818" y="2344"/>
                    <a:pt x="2542" y="2344"/>
                  </a:cubicBezTo>
                  <a:cubicBezTo>
                    <a:pt x="1342" y="2344"/>
                    <a:pt x="582" y="3546"/>
                    <a:pt x="1271" y="4835"/>
                  </a:cubicBezTo>
                  <a:cubicBezTo>
                    <a:pt x="1638" y="5313"/>
                    <a:pt x="2193" y="5558"/>
                    <a:pt x="2768" y="5725"/>
                  </a:cubicBezTo>
                  <a:cubicBezTo>
                    <a:pt x="2108" y="5741"/>
                    <a:pt x="1453" y="5875"/>
                    <a:pt x="947" y="6302"/>
                  </a:cubicBezTo>
                  <a:cubicBezTo>
                    <a:pt x="1" y="7110"/>
                    <a:pt x="302" y="8659"/>
                    <a:pt x="1659" y="8716"/>
                  </a:cubicBezTo>
                  <a:cubicBezTo>
                    <a:pt x="2330" y="8714"/>
                    <a:pt x="3003" y="8538"/>
                    <a:pt x="3607" y="8236"/>
                  </a:cubicBezTo>
                  <a:lnTo>
                    <a:pt x="3607" y="8236"/>
                  </a:lnTo>
                  <a:cubicBezTo>
                    <a:pt x="3536" y="8325"/>
                    <a:pt x="3487" y="8398"/>
                    <a:pt x="3477" y="8431"/>
                  </a:cubicBezTo>
                  <a:cubicBezTo>
                    <a:pt x="3191" y="8898"/>
                    <a:pt x="2875" y="9399"/>
                    <a:pt x="2882" y="9964"/>
                  </a:cubicBezTo>
                  <a:cubicBezTo>
                    <a:pt x="2862" y="10842"/>
                    <a:pt x="3503" y="11732"/>
                    <a:pt x="4411" y="11812"/>
                  </a:cubicBezTo>
                  <a:lnTo>
                    <a:pt x="4437" y="11812"/>
                  </a:lnTo>
                  <a:cubicBezTo>
                    <a:pt x="5350" y="11812"/>
                    <a:pt x="5712" y="10874"/>
                    <a:pt x="5897" y="10047"/>
                  </a:cubicBezTo>
                  <a:cubicBezTo>
                    <a:pt x="5945" y="10514"/>
                    <a:pt x="6078" y="10973"/>
                    <a:pt x="6329" y="11365"/>
                  </a:cubicBezTo>
                  <a:cubicBezTo>
                    <a:pt x="6589" y="11716"/>
                    <a:pt x="7049" y="11885"/>
                    <a:pt x="7477" y="11896"/>
                  </a:cubicBezTo>
                  <a:lnTo>
                    <a:pt x="7497" y="11896"/>
                  </a:lnTo>
                  <a:cubicBezTo>
                    <a:pt x="9400" y="11896"/>
                    <a:pt x="8833" y="9772"/>
                    <a:pt x="8156" y="8697"/>
                  </a:cubicBezTo>
                  <a:cubicBezTo>
                    <a:pt x="8140" y="8677"/>
                    <a:pt x="8118" y="8645"/>
                    <a:pt x="8093" y="8605"/>
                  </a:cubicBezTo>
                  <a:lnTo>
                    <a:pt x="8093" y="8605"/>
                  </a:lnTo>
                  <a:cubicBezTo>
                    <a:pt x="8121" y="8629"/>
                    <a:pt x="8148" y="8656"/>
                    <a:pt x="8178" y="8678"/>
                  </a:cubicBezTo>
                  <a:cubicBezTo>
                    <a:pt x="8626" y="8962"/>
                    <a:pt x="9107" y="9242"/>
                    <a:pt x="9639" y="9320"/>
                  </a:cubicBezTo>
                  <a:cubicBezTo>
                    <a:pt x="9719" y="9337"/>
                    <a:pt x="9798" y="9345"/>
                    <a:pt x="9876" y="9345"/>
                  </a:cubicBezTo>
                  <a:cubicBezTo>
                    <a:pt x="10484" y="9345"/>
                    <a:pt x="10997" y="8855"/>
                    <a:pt x="11228" y="8305"/>
                  </a:cubicBezTo>
                  <a:cubicBezTo>
                    <a:pt x="11757" y="7082"/>
                    <a:pt x="10126" y="6174"/>
                    <a:pt x="8899" y="5999"/>
                  </a:cubicBezTo>
                  <a:cubicBezTo>
                    <a:pt x="8920" y="5994"/>
                    <a:pt x="8941" y="5989"/>
                    <a:pt x="8962" y="5981"/>
                  </a:cubicBezTo>
                  <a:cubicBezTo>
                    <a:pt x="10294" y="5601"/>
                    <a:pt x="11436" y="4784"/>
                    <a:pt x="10957" y="3244"/>
                  </a:cubicBezTo>
                  <a:cubicBezTo>
                    <a:pt x="10719" y="2536"/>
                    <a:pt x="10271" y="2277"/>
                    <a:pt x="9762" y="2277"/>
                  </a:cubicBezTo>
                  <a:cubicBezTo>
                    <a:pt x="9056" y="2277"/>
                    <a:pt x="8231" y="2774"/>
                    <a:pt x="7680" y="3261"/>
                  </a:cubicBezTo>
                  <a:cubicBezTo>
                    <a:pt x="7602" y="3324"/>
                    <a:pt x="7252" y="3584"/>
                    <a:pt x="7052" y="3799"/>
                  </a:cubicBezTo>
                  <a:cubicBezTo>
                    <a:pt x="7292" y="3147"/>
                    <a:pt x="7435" y="2441"/>
                    <a:pt x="7391" y="1743"/>
                  </a:cubicBezTo>
                  <a:cubicBezTo>
                    <a:pt x="7291" y="599"/>
                    <a:pt x="6567" y="1"/>
                    <a:pt x="58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2312;p45">
            <a:extLst>
              <a:ext uri="{FF2B5EF4-FFF2-40B4-BE49-F238E27FC236}">
                <a16:creationId xmlns:a16="http://schemas.microsoft.com/office/drawing/2014/main" id="{0926C0CB-A82E-6A79-7895-12D5479AC9DA}"/>
              </a:ext>
            </a:extLst>
          </p:cNvPr>
          <p:cNvSpPr/>
          <p:nvPr/>
        </p:nvSpPr>
        <p:spPr>
          <a:xfrm>
            <a:off x="5349714" y="2657745"/>
            <a:ext cx="1355756" cy="1196104"/>
          </a:xfrm>
          <a:prstGeom prst="ellipse">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312;p45">
            <a:extLst>
              <a:ext uri="{FF2B5EF4-FFF2-40B4-BE49-F238E27FC236}">
                <a16:creationId xmlns:a16="http://schemas.microsoft.com/office/drawing/2014/main" id="{58BCAA33-EE62-A0D7-7E84-F96EC67D2CDC}"/>
              </a:ext>
            </a:extLst>
          </p:cNvPr>
          <p:cNvSpPr/>
          <p:nvPr/>
        </p:nvSpPr>
        <p:spPr>
          <a:xfrm>
            <a:off x="7895735" y="1905551"/>
            <a:ext cx="1355756" cy="1196104"/>
          </a:xfrm>
          <a:prstGeom prst="ellipse">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7" name="Picture 116">
            <a:extLst>
              <a:ext uri="{FF2B5EF4-FFF2-40B4-BE49-F238E27FC236}">
                <a16:creationId xmlns:a16="http://schemas.microsoft.com/office/drawing/2014/main" id="{10AAF2F7-F153-3602-589B-12E449DF8679}"/>
              </a:ext>
            </a:extLst>
          </p:cNvPr>
          <p:cNvPicPr>
            <a:picLocks noChangeAspect="1"/>
          </p:cNvPicPr>
          <p:nvPr/>
        </p:nvPicPr>
        <p:blipFill>
          <a:blip r:embed="rId2"/>
          <a:stretch>
            <a:fillRect/>
          </a:stretch>
        </p:blipFill>
        <p:spPr>
          <a:xfrm>
            <a:off x="5418780" y="3031827"/>
            <a:ext cx="1131082" cy="1040644"/>
          </a:xfrm>
          <a:prstGeom prst="rect">
            <a:avLst/>
          </a:prstGeom>
        </p:spPr>
      </p:pic>
      <p:pic>
        <p:nvPicPr>
          <p:cNvPr id="118" name="Picture 117" descr="Graphical user interface&#10;&#10;Description automatically generated with low confidence">
            <a:extLst>
              <a:ext uri="{FF2B5EF4-FFF2-40B4-BE49-F238E27FC236}">
                <a16:creationId xmlns:a16="http://schemas.microsoft.com/office/drawing/2014/main" id="{B0D549D1-94CB-575D-CCD0-674B8340DC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334" y="2382723"/>
            <a:ext cx="1090860" cy="928538"/>
          </a:xfrm>
          <a:prstGeom prst="rect">
            <a:avLst/>
          </a:prstGeom>
        </p:spPr>
      </p:pic>
      <p:sp>
        <p:nvSpPr>
          <p:cNvPr id="119" name="Google Shape;2306;p45">
            <a:extLst>
              <a:ext uri="{FF2B5EF4-FFF2-40B4-BE49-F238E27FC236}">
                <a16:creationId xmlns:a16="http://schemas.microsoft.com/office/drawing/2014/main" id="{60D50E8B-2220-7161-402B-3EA71A3E3535}"/>
              </a:ext>
            </a:extLst>
          </p:cNvPr>
          <p:cNvSpPr txBox="1">
            <a:spLocks/>
          </p:cNvSpPr>
          <p:nvPr/>
        </p:nvSpPr>
        <p:spPr>
          <a:xfrm>
            <a:off x="4761534" y="4151463"/>
            <a:ext cx="2336400" cy="45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500"/>
              <a:buFont typeface="Pompiere"/>
              <a:buNone/>
              <a:defRPr sz="2200" b="1" i="0" u="none" strike="noStrike" cap="none">
                <a:solidFill>
                  <a:srgbClr val="000000"/>
                </a:solidFill>
                <a:latin typeface="Pompiere"/>
                <a:ea typeface="Pompiere"/>
                <a:cs typeface="Pompiere"/>
                <a:sym typeface="Pompiere"/>
              </a:defRPr>
            </a:lvl1pPr>
            <a:lvl2pPr marR="0" lvl="1"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2pPr>
            <a:lvl3pPr marR="0" lvl="2"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3pPr>
            <a:lvl4pPr marR="0" lvl="3"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4pPr>
            <a:lvl5pPr marR="0" lvl="4"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5pPr>
            <a:lvl6pPr marR="0" lvl="5"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6pPr>
            <a:lvl7pPr marR="0" lvl="6"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7pPr>
            <a:lvl8pPr marR="0" lvl="7"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8pPr>
            <a:lvl9pPr marR="0" lvl="8"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9pPr>
          </a:lstStyle>
          <a:p>
            <a:r>
              <a:rPr lang="en-US" sz="4800" dirty="0">
                <a:latin typeface="UTM French Vanilla" panose="02040603050506020204" pitchFamily="18" charset="0"/>
              </a:rPr>
              <a:t>Tai </a:t>
            </a:r>
            <a:r>
              <a:rPr lang="en-US" sz="4800" dirty="0" err="1">
                <a:latin typeface="UTM French Vanilla" panose="02040603050506020204" pitchFamily="18" charset="0"/>
              </a:rPr>
              <a:t>nghe</a:t>
            </a:r>
            <a:endParaRPr lang="en-US" sz="4800" dirty="0">
              <a:latin typeface="UTM French Vanilla" panose="02040603050506020204" pitchFamily="18" charset="0"/>
            </a:endParaRPr>
          </a:p>
        </p:txBody>
      </p:sp>
      <p:sp>
        <p:nvSpPr>
          <p:cNvPr id="120" name="Google Shape;2306;p45">
            <a:extLst>
              <a:ext uri="{FF2B5EF4-FFF2-40B4-BE49-F238E27FC236}">
                <a16:creationId xmlns:a16="http://schemas.microsoft.com/office/drawing/2014/main" id="{E3AC4D50-BCDD-6473-C2B3-FFF1BE96790E}"/>
              </a:ext>
            </a:extLst>
          </p:cNvPr>
          <p:cNvSpPr txBox="1">
            <a:spLocks/>
          </p:cNvSpPr>
          <p:nvPr/>
        </p:nvSpPr>
        <p:spPr>
          <a:xfrm>
            <a:off x="7281568" y="3327017"/>
            <a:ext cx="2336400" cy="457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500"/>
              <a:buFont typeface="Pompiere"/>
              <a:buNone/>
              <a:defRPr sz="2200" b="1" i="0" u="none" strike="noStrike" cap="none">
                <a:solidFill>
                  <a:srgbClr val="000000"/>
                </a:solidFill>
                <a:latin typeface="Pompiere"/>
                <a:ea typeface="Pompiere"/>
                <a:cs typeface="Pompiere"/>
                <a:sym typeface="Pompiere"/>
              </a:defRPr>
            </a:lvl1pPr>
            <a:lvl2pPr marR="0" lvl="1"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2pPr>
            <a:lvl3pPr marR="0" lvl="2"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3pPr>
            <a:lvl4pPr marR="0" lvl="3"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4pPr>
            <a:lvl5pPr marR="0" lvl="4"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5pPr>
            <a:lvl6pPr marR="0" lvl="5"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6pPr>
            <a:lvl7pPr marR="0" lvl="6"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7pPr>
            <a:lvl8pPr marR="0" lvl="7"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8pPr>
            <a:lvl9pPr marR="0" lvl="8" algn="ctr" rtl="0">
              <a:lnSpc>
                <a:spcPct val="100000"/>
              </a:lnSpc>
              <a:spcBef>
                <a:spcPts val="0"/>
              </a:spcBef>
              <a:spcAft>
                <a:spcPts val="0"/>
              </a:spcAft>
              <a:buClr>
                <a:srgbClr val="000000"/>
              </a:buClr>
              <a:buSzPts val="2500"/>
              <a:buFont typeface="Pompiere"/>
              <a:buNone/>
              <a:defRPr sz="2500" b="1" i="0" u="none" strike="noStrike" cap="none">
                <a:solidFill>
                  <a:srgbClr val="000000"/>
                </a:solidFill>
                <a:latin typeface="Pompiere"/>
                <a:ea typeface="Pompiere"/>
                <a:cs typeface="Pompiere"/>
                <a:sym typeface="Pompiere"/>
              </a:defRPr>
            </a:lvl9pPr>
          </a:lstStyle>
          <a:p>
            <a:r>
              <a:rPr lang="en-US" sz="4800" dirty="0">
                <a:latin typeface="UTM French Vanilla" panose="02040603050506020204" pitchFamily="18" charset="0"/>
              </a:rPr>
              <a:t>Tay </a:t>
            </a:r>
            <a:r>
              <a:rPr lang="en-US" sz="4800" dirty="0" err="1">
                <a:latin typeface="UTM French Vanilla" panose="02040603050506020204" pitchFamily="18" charset="0"/>
              </a:rPr>
              <a:t>dò</a:t>
            </a:r>
            <a:endParaRPr lang="en-US" sz="4800" dirty="0">
              <a:latin typeface="UTM French Vanilla" panose="02040603050506020204" pitchFamily="18" charset="0"/>
            </a:endParaRPr>
          </a:p>
        </p:txBody>
      </p:sp>
      <p:grpSp>
        <p:nvGrpSpPr>
          <p:cNvPr id="121" name="Group 120">
            <a:extLst>
              <a:ext uri="{FF2B5EF4-FFF2-40B4-BE49-F238E27FC236}">
                <a16:creationId xmlns:a16="http://schemas.microsoft.com/office/drawing/2014/main" id="{B52E691C-347B-5A29-0FA2-CEE600CDC812}"/>
              </a:ext>
            </a:extLst>
          </p:cNvPr>
          <p:cNvGrpSpPr/>
          <p:nvPr/>
        </p:nvGrpSpPr>
        <p:grpSpPr>
          <a:xfrm>
            <a:off x="2651141" y="1905551"/>
            <a:ext cx="1355756" cy="1352590"/>
            <a:chOff x="1210734" y="1173470"/>
            <a:chExt cx="1355756" cy="1352590"/>
          </a:xfrm>
        </p:grpSpPr>
        <p:sp>
          <p:nvSpPr>
            <p:cNvPr id="122" name="Google Shape;2312;p45">
              <a:extLst>
                <a:ext uri="{FF2B5EF4-FFF2-40B4-BE49-F238E27FC236}">
                  <a16:creationId xmlns:a16="http://schemas.microsoft.com/office/drawing/2014/main" id="{929DCD5A-8C29-F751-FE2E-739BC0194C91}"/>
                </a:ext>
              </a:extLst>
            </p:cNvPr>
            <p:cNvSpPr/>
            <p:nvPr/>
          </p:nvSpPr>
          <p:spPr>
            <a:xfrm>
              <a:off x="1210734" y="1173470"/>
              <a:ext cx="1355756" cy="1196104"/>
            </a:xfrm>
            <a:prstGeom prst="ellipse">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Picture 122" descr="A picture containing shape&#10;&#10;Description automatically generated">
              <a:extLst>
                <a:ext uri="{FF2B5EF4-FFF2-40B4-BE49-F238E27FC236}">
                  <a16:creationId xmlns:a16="http://schemas.microsoft.com/office/drawing/2014/main" id="{17AA23D8-AA06-6B6C-6329-57FA809F03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5689" y="1257885"/>
              <a:ext cx="1237615" cy="1268175"/>
            </a:xfrm>
            <a:prstGeom prst="rect">
              <a:avLst/>
            </a:prstGeom>
          </p:spPr>
        </p:pic>
      </p:grpSp>
      <p:sp>
        <p:nvSpPr>
          <p:cNvPr id="124" name="Google Shape;2306;p45">
            <a:extLst>
              <a:ext uri="{FF2B5EF4-FFF2-40B4-BE49-F238E27FC236}">
                <a16:creationId xmlns:a16="http://schemas.microsoft.com/office/drawing/2014/main" id="{116649D4-A159-AF4E-68EC-0945BD59AA86}"/>
              </a:ext>
            </a:extLst>
          </p:cNvPr>
          <p:cNvSpPr txBox="1">
            <a:spLocks/>
          </p:cNvSpPr>
          <p:nvPr/>
        </p:nvSpPr>
        <p:spPr>
          <a:xfrm>
            <a:off x="2038559" y="3327017"/>
            <a:ext cx="2336400" cy="457200"/>
          </a:xfrm>
          <a:prstGeom prst="rect">
            <a:avLst/>
          </a:prstGeom>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800">
                <a:latin typeface="UTM French Vanilla" panose="02040603050506020204" pitchFamily="18" charset="0"/>
              </a:rPr>
              <a:t>Mắt dõi</a:t>
            </a:r>
            <a:endParaRPr lang="en-US" sz="4800" dirty="0">
              <a:latin typeface="UTM French Vanilla" panose="02040603050506020204" pitchFamily="18" charset="0"/>
            </a:endParaRPr>
          </a:p>
        </p:txBody>
      </p:sp>
    </p:spTree>
    <p:extLst>
      <p:ext uri="{BB962C8B-B14F-4D97-AF65-F5344CB8AC3E}">
        <p14:creationId xmlns:p14="http://schemas.microsoft.com/office/powerpoint/2010/main" val="2007426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5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fade">
                                      <p:cBhvr>
                                        <p:cTn id="21" dur="500"/>
                                        <p:tgtEl>
                                          <p:spTgt spid="1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500"/>
                                        <p:tgtEl>
                                          <p:spTgt spid="120"/>
                                        </p:tgtEl>
                                      </p:cBhvr>
                                    </p:animEffect>
                                  </p:childTnLst>
                                </p:cTn>
                              </p:par>
                              <p:par>
                                <p:cTn id="27" presetID="10" presetClass="entr" presetSubtype="0" fill="hold" nodeType="with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fade">
                                      <p:cBhvr>
                                        <p:cTn id="32"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9" grpId="0"/>
      <p:bldP spid="120" grpId="0"/>
      <p:bldP spid="1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306731" y="112304"/>
            <a:ext cx="11624011" cy="6500805"/>
            <a:chOff x="89016" y="-196614"/>
            <a:chExt cx="11624011" cy="6500805"/>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89016" y="-196614"/>
              <a:ext cx="11624011" cy="6478411"/>
            </a:xfrm>
            <a:custGeom>
              <a:avLst/>
              <a:gdLst>
                <a:gd name="connsiteX0" fmla="*/ 0 w 11624011"/>
                <a:gd name="connsiteY0" fmla="*/ 1079757 h 6478411"/>
                <a:gd name="connsiteX1" fmla="*/ 1079757 w 11624011"/>
                <a:gd name="connsiteY1" fmla="*/ 0 h 6478411"/>
                <a:gd name="connsiteX2" fmla="*/ 1471858 w 11624011"/>
                <a:gd name="connsiteY2" fmla="*/ 0 h 6478411"/>
                <a:gd name="connsiteX3" fmla="*/ 1863958 w 11624011"/>
                <a:gd name="connsiteY3" fmla="*/ 0 h 6478411"/>
                <a:gd name="connsiteX4" fmla="*/ 2634639 w 11624011"/>
                <a:gd name="connsiteY4" fmla="*/ 0 h 6478411"/>
                <a:gd name="connsiteX5" fmla="*/ 3405319 w 11624011"/>
                <a:gd name="connsiteY5" fmla="*/ 0 h 6478411"/>
                <a:gd name="connsiteX6" fmla="*/ 4270645 w 11624011"/>
                <a:gd name="connsiteY6" fmla="*/ 0 h 6478411"/>
                <a:gd name="connsiteX7" fmla="*/ 4662745 w 11624011"/>
                <a:gd name="connsiteY7" fmla="*/ 0 h 6478411"/>
                <a:gd name="connsiteX8" fmla="*/ 5338781 w 11624011"/>
                <a:gd name="connsiteY8" fmla="*/ 0 h 6478411"/>
                <a:gd name="connsiteX9" fmla="*/ 5825526 w 11624011"/>
                <a:gd name="connsiteY9" fmla="*/ 0 h 6478411"/>
                <a:gd name="connsiteX10" fmla="*/ 6596207 w 11624011"/>
                <a:gd name="connsiteY10" fmla="*/ 0 h 6478411"/>
                <a:gd name="connsiteX11" fmla="*/ 7177597 w 11624011"/>
                <a:gd name="connsiteY11" fmla="*/ 0 h 6478411"/>
                <a:gd name="connsiteX12" fmla="*/ 7758988 w 11624011"/>
                <a:gd name="connsiteY12" fmla="*/ 0 h 6478411"/>
                <a:gd name="connsiteX13" fmla="*/ 8151088 w 11624011"/>
                <a:gd name="connsiteY13" fmla="*/ 0 h 6478411"/>
                <a:gd name="connsiteX14" fmla="*/ 8921769 w 11624011"/>
                <a:gd name="connsiteY14" fmla="*/ 0 h 6478411"/>
                <a:gd name="connsiteX15" fmla="*/ 9692449 w 11624011"/>
                <a:gd name="connsiteY15" fmla="*/ 0 h 6478411"/>
                <a:gd name="connsiteX16" fmla="*/ 10544254 w 11624011"/>
                <a:gd name="connsiteY16" fmla="*/ 0 h 6478411"/>
                <a:gd name="connsiteX17" fmla="*/ 11624011 w 11624011"/>
                <a:gd name="connsiteY17" fmla="*/ 1079757 h 6478411"/>
                <a:gd name="connsiteX18" fmla="*/ 11624011 w 11624011"/>
                <a:gd name="connsiteY18" fmla="*/ 1739931 h 6478411"/>
                <a:gd name="connsiteX19" fmla="*/ 11624011 w 11624011"/>
                <a:gd name="connsiteY19" fmla="*/ 2270539 h 6478411"/>
                <a:gd name="connsiteX20" fmla="*/ 11624011 w 11624011"/>
                <a:gd name="connsiteY20" fmla="*/ 2757957 h 6478411"/>
                <a:gd name="connsiteX21" fmla="*/ 11624011 w 11624011"/>
                <a:gd name="connsiteY21" fmla="*/ 3288564 h 6478411"/>
                <a:gd name="connsiteX22" fmla="*/ 11624011 w 11624011"/>
                <a:gd name="connsiteY22" fmla="*/ 3862361 h 6478411"/>
                <a:gd name="connsiteX23" fmla="*/ 11624011 w 11624011"/>
                <a:gd name="connsiteY23" fmla="*/ 4349779 h 6478411"/>
                <a:gd name="connsiteX24" fmla="*/ 11624011 w 11624011"/>
                <a:gd name="connsiteY24" fmla="*/ 4837197 h 6478411"/>
                <a:gd name="connsiteX25" fmla="*/ 11624011 w 11624011"/>
                <a:gd name="connsiteY25" fmla="*/ 5398654 h 6478411"/>
                <a:gd name="connsiteX26" fmla="*/ 10544254 w 11624011"/>
                <a:gd name="connsiteY26" fmla="*/ 6478411 h 6478411"/>
                <a:gd name="connsiteX27" fmla="*/ 10152153 w 11624011"/>
                <a:gd name="connsiteY27" fmla="*/ 6478411 h 6478411"/>
                <a:gd name="connsiteX28" fmla="*/ 9665408 w 11624011"/>
                <a:gd name="connsiteY28" fmla="*/ 6478411 h 6478411"/>
                <a:gd name="connsiteX29" fmla="*/ 9084017 w 11624011"/>
                <a:gd name="connsiteY29" fmla="*/ 6478411 h 6478411"/>
                <a:gd name="connsiteX30" fmla="*/ 8502627 w 11624011"/>
                <a:gd name="connsiteY30" fmla="*/ 6478411 h 6478411"/>
                <a:gd name="connsiteX31" fmla="*/ 8015881 w 11624011"/>
                <a:gd name="connsiteY31" fmla="*/ 6478411 h 6478411"/>
                <a:gd name="connsiteX32" fmla="*/ 7434491 w 11624011"/>
                <a:gd name="connsiteY32" fmla="*/ 6478411 h 6478411"/>
                <a:gd name="connsiteX33" fmla="*/ 6663810 w 11624011"/>
                <a:gd name="connsiteY33" fmla="*/ 6478411 h 6478411"/>
                <a:gd name="connsiteX34" fmla="*/ 6271710 w 11624011"/>
                <a:gd name="connsiteY34" fmla="*/ 6478411 h 6478411"/>
                <a:gd name="connsiteX35" fmla="*/ 5501029 w 11624011"/>
                <a:gd name="connsiteY35" fmla="*/ 6478411 h 6478411"/>
                <a:gd name="connsiteX36" fmla="*/ 5108929 w 11624011"/>
                <a:gd name="connsiteY36" fmla="*/ 6478411 h 6478411"/>
                <a:gd name="connsiteX37" fmla="*/ 4432893 w 11624011"/>
                <a:gd name="connsiteY37" fmla="*/ 6478411 h 6478411"/>
                <a:gd name="connsiteX38" fmla="*/ 3662213 w 11624011"/>
                <a:gd name="connsiteY38" fmla="*/ 6478411 h 6478411"/>
                <a:gd name="connsiteX39" fmla="*/ 2891532 w 11624011"/>
                <a:gd name="connsiteY39" fmla="*/ 6478411 h 6478411"/>
                <a:gd name="connsiteX40" fmla="*/ 2120852 w 11624011"/>
                <a:gd name="connsiteY40" fmla="*/ 6478411 h 6478411"/>
                <a:gd name="connsiteX41" fmla="*/ 1079757 w 11624011"/>
                <a:gd name="connsiteY41" fmla="*/ 6478411 h 6478411"/>
                <a:gd name="connsiteX42" fmla="*/ 0 w 11624011"/>
                <a:gd name="connsiteY42" fmla="*/ 5398654 h 6478411"/>
                <a:gd name="connsiteX43" fmla="*/ 0 w 11624011"/>
                <a:gd name="connsiteY43" fmla="*/ 4911236 h 6478411"/>
                <a:gd name="connsiteX44" fmla="*/ 0 w 11624011"/>
                <a:gd name="connsiteY44" fmla="*/ 4380628 h 6478411"/>
                <a:gd name="connsiteX45" fmla="*/ 0 w 11624011"/>
                <a:gd name="connsiteY45" fmla="*/ 3806832 h 6478411"/>
                <a:gd name="connsiteX46" fmla="*/ 0 w 11624011"/>
                <a:gd name="connsiteY46" fmla="*/ 3189847 h 6478411"/>
                <a:gd name="connsiteX47" fmla="*/ 0 w 11624011"/>
                <a:gd name="connsiteY47" fmla="*/ 2702428 h 6478411"/>
                <a:gd name="connsiteX48" fmla="*/ 0 w 11624011"/>
                <a:gd name="connsiteY48" fmla="*/ 2171821 h 6478411"/>
                <a:gd name="connsiteX49" fmla="*/ 0 w 11624011"/>
                <a:gd name="connsiteY49" fmla="*/ 1079757 h 64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24011" h="6478411" fill="none" extrusionOk="0">
                  <a:moveTo>
                    <a:pt x="0" y="1079757"/>
                  </a:moveTo>
                  <a:cubicBezTo>
                    <a:pt x="89109" y="426344"/>
                    <a:pt x="350694" y="-34825"/>
                    <a:pt x="1079757" y="0"/>
                  </a:cubicBezTo>
                  <a:cubicBezTo>
                    <a:pt x="1179520" y="7804"/>
                    <a:pt x="1299685" y="8494"/>
                    <a:pt x="1471858" y="0"/>
                  </a:cubicBezTo>
                  <a:cubicBezTo>
                    <a:pt x="1644031" y="-8494"/>
                    <a:pt x="1746878" y="8493"/>
                    <a:pt x="1863958" y="0"/>
                  </a:cubicBezTo>
                  <a:cubicBezTo>
                    <a:pt x="1981038" y="-8493"/>
                    <a:pt x="2348101" y="-9588"/>
                    <a:pt x="2634639" y="0"/>
                  </a:cubicBezTo>
                  <a:cubicBezTo>
                    <a:pt x="2921177" y="9588"/>
                    <a:pt x="3138142" y="-9594"/>
                    <a:pt x="3405319" y="0"/>
                  </a:cubicBezTo>
                  <a:cubicBezTo>
                    <a:pt x="3672496" y="9594"/>
                    <a:pt x="4000972" y="-21833"/>
                    <a:pt x="4270645" y="0"/>
                  </a:cubicBezTo>
                  <a:cubicBezTo>
                    <a:pt x="4540318" y="21833"/>
                    <a:pt x="4479924" y="19443"/>
                    <a:pt x="4662745" y="0"/>
                  </a:cubicBezTo>
                  <a:cubicBezTo>
                    <a:pt x="4845566" y="-19443"/>
                    <a:pt x="5074969" y="5951"/>
                    <a:pt x="5338781" y="0"/>
                  </a:cubicBezTo>
                  <a:cubicBezTo>
                    <a:pt x="5602593" y="-5951"/>
                    <a:pt x="5708634" y="-13885"/>
                    <a:pt x="5825526" y="0"/>
                  </a:cubicBezTo>
                  <a:cubicBezTo>
                    <a:pt x="5942419" y="13885"/>
                    <a:pt x="6211996" y="-8864"/>
                    <a:pt x="6596207" y="0"/>
                  </a:cubicBezTo>
                  <a:cubicBezTo>
                    <a:pt x="6980418" y="8864"/>
                    <a:pt x="6995015" y="-21346"/>
                    <a:pt x="7177597" y="0"/>
                  </a:cubicBezTo>
                  <a:cubicBezTo>
                    <a:pt x="7360179" y="21346"/>
                    <a:pt x="7595117" y="1351"/>
                    <a:pt x="7758988" y="0"/>
                  </a:cubicBezTo>
                  <a:cubicBezTo>
                    <a:pt x="7922859" y="-1351"/>
                    <a:pt x="8052881" y="-7159"/>
                    <a:pt x="8151088" y="0"/>
                  </a:cubicBezTo>
                  <a:cubicBezTo>
                    <a:pt x="8249295" y="7159"/>
                    <a:pt x="8704620" y="-15101"/>
                    <a:pt x="8921769" y="0"/>
                  </a:cubicBezTo>
                  <a:cubicBezTo>
                    <a:pt x="9138918" y="15101"/>
                    <a:pt x="9398796" y="24642"/>
                    <a:pt x="9692449" y="0"/>
                  </a:cubicBezTo>
                  <a:cubicBezTo>
                    <a:pt x="9986102" y="-24642"/>
                    <a:pt x="10326725" y="18928"/>
                    <a:pt x="10544254" y="0"/>
                  </a:cubicBezTo>
                  <a:cubicBezTo>
                    <a:pt x="11165891" y="23337"/>
                    <a:pt x="11603782" y="552881"/>
                    <a:pt x="11624011" y="1079757"/>
                  </a:cubicBezTo>
                  <a:cubicBezTo>
                    <a:pt x="11627637" y="1403825"/>
                    <a:pt x="11606870" y="1506459"/>
                    <a:pt x="11624011" y="1739931"/>
                  </a:cubicBezTo>
                  <a:cubicBezTo>
                    <a:pt x="11641152" y="1973403"/>
                    <a:pt x="11638006" y="2041038"/>
                    <a:pt x="11624011" y="2270539"/>
                  </a:cubicBezTo>
                  <a:cubicBezTo>
                    <a:pt x="11610016" y="2500040"/>
                    <a:pt x="11611871" y="2608446"/>
                    <a:pt x="11624011" y="2757957"/>
                  </a:cubicBezTo>
                  <a:cubicBezTo>
                    <a:pt x="11636151" y="2907468"/>
                    <a:pt x="11645719" y="3097160"/>
                    <a:pt x="11624011" y="3288564"/>
                  </a:cubicBezTo>
                  <a:cubicBezTo>
                    <a:pt x="11602303" y="3479968"/>
                    <a:pt x="11596361" y="3657712"/>
                    <a:pt x="11624011" y="3862361"/>
                  </a:cubicBezTo>
                  <a:cubicBezTo>
                    <a:pt x="11651661" y="4067010"/>
                    <a:pt x="11620773" y="4221265"/>
                    <a:pt x="11624011" y="4349779"/>
                  </a:cubicBezTo>
                  <a:cubicBezTo>
                    <a:pt x="11627249" y="4478293"/>
                    <a:pt x="11625900" y="4665970"/>
                    <a:pt x="11624011" y="4837197"/>
                  </a:cubicBezTo>
                  <a:cubicBezTo>
                    <a:pt x="11622122" y="5008424"/>
                    <a:pt x="11612171" y="5137106"/>
                    <a:pt x="11624011" y="5398654"/>
                  </a:cubicBezTo>
                  <a:cubicBezTo>
                    <a:pt x="11562401" y="5890416"/>
                    <a:pt x="11051291" y="6500077"/>
                    <a:pt x="10544254" y="6478411"/>
                  </a:cubicBezTo>
                  <a:cubicBezTo>
                    <a:pt x="10439840" y="6464768"/>
                    <a:pt x="10240710" y="6475482"/>
                    <a:pt x="10152153" y="6478411"/>
                  </a:cubicBezTo>
                  <a:cubicBezTo>
                    <a:pt x="10063596" y="6481340"/>
                    <a:pt x="9906595" y="6480010"/>
                    <a:pt x="9665408" y="6478411"/>
                  </a:cubicBezTo>
                  <a:cubicBezTo>
                    <a:pt x="9424222" y="6476812"/>
                    <a:pt x="9300212" y="6460841"/>
                    <a:pt x="9084017" y="6478411"/>
                  </a:cubicBezTo>
                  <a:cubicBezTo>
                    <a:pt x="8867822" y="6495981"/>
                    <a:pt x="8653391" y="6474853"/>
                    <a:pt x="8502627" y="6478411"/>
                  </a:cubicBezTo>
                  <a:cubicBezTo>
                    <a:pt x="8351863" y="6481970"/>
                    <a:pt x="8258873" y="6498368"/>
                    <a:pt x="8015881" y="6478411"/>
                  </a:cubicBezTo>
                  <a:cubicBezTo>
                    <a:pt x="7772889" y="6458454"/>
                    <a:pt x="7622577" y="6502876"/>
                    <a:pt x="7434491" y="6478411"/>
                  </a:cubicBezTo>
                  <a:cubicBezTo>
                    <a:pt x="7246405" y="6453947"/>
                    <a:pt x="6942291" y="6460272"/>
                    <a:pt x="6663810" y="6478411"/>
                  </a:cubicBezTo>
                  <a:cubicBezTo>
                    <a:pt x="6385329" y="6496550"/>
                    <a:pt x="6373915" y="6471440"/>
                    <a:pt x="6271710" y="6478411"/>
                  </a:cubicBezTo>
                  <a:cubicBezTo>
                    <a:pt x="6169505" y="6485382"/>
                    <a:pt x="5666578" y="6514028"/>
                    <a:pt x="5501029" y="6478411"/>
                  </a:cubicBezTo>
                  <a:cubicBezTo>
                    <a:pt x="5335480" y="6442794"/>
                    <a:pt x="5206189" y="6480028"/>
                    <a:pt x="5108929" y="6478411"/>
                  </a:cubicBezTo>
                  <a:cubicBezTo>
                    <a:pt x="5011669" y="6476794"/>
                    <a:pt x="4639027" y="6477141"/>
                    <a:pt x="4432893" y="6478411"/>
                  </a:cubicBezTo>
                  <a:cubicBezTo>
                    <a:pt x="4226759" y="6479681"/>
                    <a:pt x="3924606" y="6445019"/>
                    <a:pt x="3662213" y="6478411"/>
                  </a:cubicBezTo>
                  <a:cubicBezTo>
                    <a:pt x="3399820" y="6511803"/>
                    <a:pt x="3054417" y="6462856"/>
                    <a:pt x="2891532" y="6478411"/>
                  </a:cubicBezTo>
                  <a:cubicBezTo>
                    <a:pt x="2728647" y="6493966"/>
                    <a:pt x="2448643" y="6482684"/>
                    <a:pt x="2120852" y="6478411"/>
                  </a:cubicBezTo>
                  <a:cubicBezTo>
                    <a:pt x="1793061" y="6474138"/>
                    <a:pt x="1432464" y="6510116"/>
                    <a:pt x="1079757" y="6478411"/>
                  </a:cubicBezTo>
                  <a:cubicBezTo>
                    <a:pt x="458408" y="6508942"/>
                    <a:pt x="17077" y="5991160"/>
                    <a:pt x="0" y="5398654"/>
                  </a:cubicBezTo>
                  <a:cubicBezTo>
                    <a:pt x="-16481" y="5232947"/>
                    <a:pt x="21524" y="5038948"/>
                    <a:pt x="0" y="4911236"/>
                  </a:cubicBezTo>
                  <a:cubicBezTo>
                    <a:pt x="-21524" y="4783524"/>
                    <a:pt x="-10229" y="4541530"/>
                    <a:pt x="0" y="4380628"/>
                  </a:cubicBezTo>
                  <a:cubicBezTo>
                    <a:pt x="10229" y="4219726"/>
                    <a:pt x="-17100" y="3962822"/>
                    <a:pt x="0" y="3806832"/>
                  </a:cubicBezTo>
                  <a:cubicBezTo>
                    <a:pt x="17100" y="3650842"/>
                    <a:pt x="-10010" y="3427397"/>
                    <a:pt x="0" y="3189847"/>
                  </a:cubicBezTo>
                  <a:cubicBezTo>
                    <a:pt x="10010" y="2952297"/>
                    <a:pt x="16171" y="2927267"/>
                    <a:pt x="0" y="2702428"/>
                  </a:cubicBezTo>
                  <a:cubicBezTo>
                    <a:pt x="-16171" y="2477589"/>
                    <a:pt x="-17986" y="2391142"/>
                    <a:pt x="0" y="2171821"/>
                  </a:cubicBezTo>
                  <a:cubicBezTo>
                    <a:pt x="17986" y="1952500"/>
                    <a:pt x="15809" y="1326008"/>
                    <a:pt x="0" y="1079757"/>
                  </a:cubicBezTo>
                  <a:close/>
                </a:path>
                <a:path w="11624011" h="6478411" stroke="0" extrusionOk="0">
                  <a:moveTo>
                    <a:pt x="0" y="1079757"/>
                  </a:moveTo>
                  <a:cubicBezTo>
                    <a:pt x="98313" y="475905"/>
                    <a:pt x="402772" y="98553"/>
                    <a:pt x="1079757" y="0"/>
                  </a:cubicBezTo>
                  <a:cubicBezTo>
                    <a:pt x="1317298" y="-34125"/>
                    <a:pt x="1609943" y="8374"/>
                    <a:pt x="1850437" y="0"/>
                  </a:cubicBezTo>
                  <a:cubicBezTo>
                    <a:pt x="2090931" y="-8374"/>
                    <a:pt x="2094418" y="-12458"/>
                    <a:pt x="2337183" y="0"/>
                  </a:cubicBezTo>
                  <a:cubicBezTo>
                    <a:pt x="2579948" y="12458"/>
                    <a:pt x="2615419" y="12039"/>
                    <a:pt x="2729284" y="0"/>
                  </a:cubicBezTo>
                  <a:cubicBezTo>
                    <a:pt x="2843149" y="-12039"/>
                    <a:pt x="3136401" y="-7931"/>
                    <a:pt x="3405319" y="0"/>
                  </a:cubicBezTo>
                  <a:cubicBezTo>
                    <a:pt x="3674237" y="7931"/>
                    <a:pt x="3742992" y="27958"/>
                    <a:pt x="3986710" y="0"/>
                  </a:cubicBezTo>
                  <a:cubicBezTo>
                    <a:pt x="4230428" y="-27958"/>
                    <a:pt x="4325711" y="-25268"/>
                    <a:pt x="4662745" y="0"/>
                  </a:cubicBezTo>
                  <a:cubicBezTo>
                    <a:pt x="4999779" y="25268"/>
                    <a:pt x="4993250" y="-18526"/>
                    <a:pt x="5244136" y="0"/>
                  </a:cubicBezTo>
                  <a:cubicBezTo>
                    <a:pt x="5495022" y="18526"/>
                    <a:pt x="5553822" y="1363"/>
                    <a:pt x="5636236" y="0"/>
                  </a:cubicBezTo>
                  <a:cubicBezTo>
                    <a:pt x="5718650" y="-1363"/>
                    <a:pt x="6206739" y="-3726"/>
                    <a:pt x="6501562" y="0"/>
                  </a:cubicBezTo>
                  <a:cubicBezTo>
                    <a:pt x="6796385" y="3726"/>
                    <a:pt x="6705089" y="10732"/>
                    <a:pt x="6893662" y="0"/>
                  </a:cubicBezTo>
                  <a:cubicBezTo>
                    <a:pt x="7082235" y="-10732"/>
                    <a:pt x="7417835" y="21918"/>
                    <a:pt x="7569698" y="0"/>
                  </a:cubicBezTo>
                  <a:cubicBezTo>
                    <a:pt x="7721561" y="-21918"/>
                    <a:pt x="7906749" y="-20608"/>
                    <a:pt x="8056443" y="0"/>
                  </a:cubicBezTo>
                  <a:cubicBezTo>
                    <a:pt x="8206137" y="20608"/>
                    <a:pt x="8485449" y="2633"/>
                    <a:pt x="8637834" y="0"/>
                  </a:cubicBezTo>
                  <a:cubicBezTo>
                    <a:pt x="8790219" y="-2633"/>
                    <a:pt x="9099468" y="21801"/>
                    <a:pt x="9219224" y="0"/>
                  </a:cubicBezTo>
                  <a:cubicBezTo>
                    <a:pt x="9338980" y="-21801"/>
                    <a:pt x="9493244" y="1750"/>
                    <a:pt x="9611325" y="0"/>
                  </a:cubicBezTo>
                  <a:cubicBezTo>
                    <a:pt x="9729406" y="-1750"/>
                    <a:pt x="10293173" y="3490"/>
                    <a:pt x="10544254" y="0"/>
                  </a:cubicBezTo>
                  <a:cubicBezTo>
                    <a:pt x="11209513" y="43333"/>
                    <a:pt x="11725342" y="558328"/>
                    <a:pt x="11624011" y="1079757"/>
                  </a:cubicBezTo>
                  <a:cubicBezTo>
                    <a:pt x="11615068" y="1192651"/>
                    <a:pt x="11646458" y="1420358"/>
                    <a:pt x="11624011" y="1567175"/>
                  </a:cubicBezTo>
                  <a:cubicBezTo>
                    <a:pt x="11601564" y="1713992"/>
                    <a:pt x="11643961" y="1820052"/>
                    <a:pt x="11624011" y="2054594"/>
                  </a:cubicBezTo>
                  <a:cubicBezTo>
                    <a:pt x="11604061" y="2289136"/>
                    <a:pt x="11612826" y="2377411"/>
                    <a:pt x="11624011" y="2628390"/>
                  </a:cubicBezTo>
                  <a:cubicBezTo>
                    <a:pt x="11635196" y="2879369"/>
                    <a:pt x="11616123" y="3029074"/>
                    <a:pt x="11624011" y="3331753"/>
                  </a:cubicBezTo>
                  <a:cubicBezTo>
                    <a:pt x="11631899" y="3634432"/>
                    <a:pt x="11646905" y="3709092"/>
                    <a:pt x="11624011" y="3819172"/>
                  </a:cubicBezTo>
                  <a:cubicBezTo>
                    <a:pt x="11601117" y="3929252"/>
                    <a:pt x="11606957" y="4303022"/>
                    <a:pt x="11624011" y="4479346"/>
                  </a:cubicBezTo>
                  <a:cubicBezTo>
                    <a:pt x="11641065" y="4655670"/>
                    <a:pt x="11609713" y="5202111"/>
                    <a:pt x="11624011" y="5398654"/>
                  </a:cubicBezTo>
                  <a:cubicBezTo>
                    <a:pt x="11690280" y="5967795"/>
                    <a:pt x="11123106" y="6486357"/>
                    <a:pt x="10544254" y="6478411"/>
                  </a:cubicBezTo>
                  <a:cubicBezTo>
                    <a:pt x="10351389" y="6474924"/>
                    <a:pt x="10304938" y="6482196"/>
                    <a:pt x="10152153" y="6478411"/>
                  </a:cubicBezTo>
                  <a:cubicBezTo>
                    <a:pt x="9999368" y="6474626"/>
                    <a:pt x="9900647" y="6493256"/>
                    <a:pt x="9760053" y="6478411"/>
                  </a:cubicBezTo>
                  <a:cubicBezTo>
                    <a:pt x="9619459" y="6463566"/>
                    <a:pt x="9087976" y="6513844"/>
                    <a:pt x="8894727" y="6478411"/>
                  </a:cubicBezTo>
                  <a:cubicBezTo>
                    <a:pt x="8701478" y="6442978"/>
                    <a:pt x="8392108" y="6443805"/>
                    <a:pt x="8124047" y="6478411"/>
                  </a:cubicBezTo>
                  <a:cubicBezTo>
                    <a:pt x="7855986" y="6513017"/>
                    <a:pt x="7849729" y="6475669"/>
                    <a:pt x="7731946" y="6478411"/>
                  </a:cubicBezTo>
                  <a:cubicBezTo>
                    <a:pt x="7614163" y="6481153"/>
                    <a:pt x="7270893" y="6484220"/>
                    <a:pt x="7150556" y="6478411"/>
                  </a:cubicBezTo>
                  <a:cubicBezTo>
                    <a:pt x="7030219" y="6472603"/>
                    <a:pt x="6888589" y="6478689"/>
                    <a:pt x="6758455" y="6478411"/>
                  </a:cubicBezTo>
                  <a:cubicBezTo>
                    <a:pt x="6628321" y="6478133"/>
                    <a:pt x="6512053" y="6500685"/>
                    <a:pt x="6271710" y="6478411"/>
                  </a:cubicBezTo>
                  <a:cubicBezTo>
                    <a:pt x="6031368" y="6456137"/>
                    <a:pt x="5971436" y="6466840"/>
                    <a:pt x="5879609" y="6478411"/>
                  </a:cubicBezTo>
                  <a:cubicBezTo>
                    <a:pt x="5787782" y="6489982"/>
                    <a:pt x="5628106" y="6478148"/>
                    <a:pt x="5487508" y="6478411"/>
                  </a:cubicBezTo>
                  <a:cubicBezTo>
                    <a:pt x="5346910" y="6478674"/>
                    <a:pt x="5210230" y="6479489"/>
                    <a:pt x="5000763" y="6478411"/>
                  </a:cubicBezTo>
                  <a:cubicBezTo>
                    <a:pt x="4791296" y="6477333"/>
                    <a:pt x="4472167" y="6458608"/>
                    <a:pt x="4324727" y="6478411"/>
                  </a:cubicBezTo>
                  <a:cubicBezTo>
                    <a:pt x="4177287" y="6498214"/>
                    <a:pt x="4012507" y="6482462"/>
                    <a:pt x="3932627" y="6478411"/>
                  </a:cubicBezTo>
                  <a:cubicBezTo>
                    <a:pt x="3852747" y="6474360"/>
                    <a:pt x="3508334" y="6441608"/>
                    <a:pt x="3161946" y="6478411"/>
                  </a:cubicBezTo>
                  <a:cubicBezTo>
                    <a:pt x="2815558" y="6515214"/>
                    <a:pt x="2863260" y="6464021"/>
                    <a:pt x="2675201" y="6478411"/>
                  </a:cubicBezTo>
                  <a:cubicBezTo>
                    <a:pt x="2487143" y="6492801"/>
                    <a:pt x="2295343" y="6470856"/>
                    <a:pt x="2093810" y="6478411"/>
                  </a:cubicBezTo>
                  <a:cubicBezTo>
                    <a:pt x="1892277" y="6485966"/>
                    <a:pt x="1859935" y="6477788"/>
                    <a:pt x="1701710" y="6478411"/>
                  </a:cubicBezTo>
                  <a:cubicBezTo>
                    <a:pt x="1543485" y="6479034"/>
                    <a:pt x="1278421" y="6471184"/>
                    <a:pt x="1079757" y="6478411"/>
                  </a:cubicBezTo>
                  <a:cubicBezTo>
                    <a:pt x="500710" y="6365493"/>
                    <a:pt x="-29165" y="6122010"/>
                    <a:pt x="0" y="5398654"/>
                  </a:cubicBezTo>
                  <a:cubicBezTo>
                    <a:pt x="4899" y="5216678"/>
                    <a:pt x="-6364" y="5070118"/>
                    <a:pt x="0" y="4781669"/>
                  </a:cubicBezTo>
                  <a:cubicBezTo>
                    <a:pt x="6364" y="4493220"/>
                    <a:pt x="-5229" y="4521200"/>
                    <a:pt x="0" y="4294250"/>
                  </a:cubicBezTo>
                  <a:cubicBezTo>
                    <a:pt x="5229" y="4067300"/>
                    <a:pt x="-12999" y="3815752"/>
                    <a:pt x="0" y="3590887"/>
                  </a:cubicBezTo>
                  <a:cubicBezTo>
                    <a:pt x="12999" y="3366022"/>
                    <a:pt x="15777" y="3209935"/>
                    <a:pt x="0" y="3103469"/>
                  </a:cubicBezTo>
                  <a:cubicBezTo>
                    <a:pt x="-15777" y="2997003"/>
                    <a:pt x="25444" y="2746929"/>
                    <a:pt x="0" y="2400106"/>
                  </a:cubicBezTo>
                  <a:cubicBezTo>
                    <a:pt x="-25444" y="2053283"/>
                    <a:pt x="12049" y="2088577"/>
                    <a:pt x="0" y="1912687"/>
                  </a:cubicBezTo>
                  <a:cubicBezTo>
                    <a:pt x="-12049" y="1736797"/>
                    <a:pt x="-23107" y="1454324"/>
                    <a:pt x="0" y="107975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AE3685E5-C149-4C9E-8FB1-B72A3B1FCD77}"/>
                </a:ext>
              </a:extLst>
            </p:cNvPr>
            <p:cNvSpPr txBox="1"/>
            <p:nvPr/>
          </p:nvSpPr>
          <p:spPr>
            <a:xfrm>
              <a:off x="3066220" y="610325"/>
              <a:ext cx="5934227" cy="5693866"/>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Trong vườn có mắt quả na </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Có tai mộc nhĩ, có hoa loa kèn.</a:t>
              </a:r>
            </a:p>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Quả mồng tơi mực tím đen </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Cà rốt bút đỏ ai đem ra đồng.</a:t>
              </a:r>
              <a:endParaRPr lang="en-US" sz="2800">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Quả bí ngô cái đèn lồng</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Sao xanh quả khế, ớt cong sừng bò.</a:t>
              </a:r>
              <a:endParaRPr lang="en-US" sz="2800">
                <a:latin typeface="Calibri" panose="020F0502020204030204" pitchFamily="34" charset="0"/>
                <a:cs typeface="Calibri" panose="020F0502020204030204" pitchFamily="34" charset="0"/>
              </a:endParaRPr>
            </a:p>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Bao nhiêu hoa trái thơm tho</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Trong vườn như một cái kho của đầy.</a:t>
              </a:r>
            </a:p>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Bàn tay người chăm cho cây </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Cây cho trái chín, hoa này, nụ kia</a:t>
              </a:r>
            </a:p>
            <a:p>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Lặng thầm đất cũng say sưa</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Chắt chiu màu mỡ bốn mùa nuôi cây.</a:t>
              </a:r>
              <a:endParaRPr lang="en-US" sz="2800">
                <a:latin typeface="Calibri" panose="020F0502020204030204" pitchFamily="34" charset="0"/>
                <a:cs typeface="Calibri" panose="020F0502020204030204" pitchFamily="34" charset="0"/>
              </a:endParaRPr>
            </a:p>
            <a:p>
              <a:r>
                <a:rPr lang="vi-VN" sz="2800">
                  <a:latin typeface="Calibri" panose="020F0502020204030204" pitchFamily="34" charset="0"/>
                  <a:cs typeface="Calibri" panose="020F0502020204030204" pitchFamily="34" charset="0"/>
                </a:rPr>
                <a:t> </a:t>
              </a:r>
              <a:r>
                <a:rPr lang="en-US" sz="2800">
                  <a:latin typeface="Calibri" panose="020F0502020204030204" pitchFamily="34" charset="0"/>
                  <a:cs typeface="Calibri" panose="020F0502020204030204" pitchFamily="34" charset="0"/>
                </a:rPr>
                <a:t>				</a:t>
              </a:r>
              <a:r>
                <a:rPr lang="vi-VN" sz="2800" i="1">
                  <a:latin typeface="Calibri" panose="020F0502020204030204" pitchFamily="34" charset="0"/>
                  <a:cs typeface="Calibri" panose="020F0502020204030204" pitchFamily="34" charset="0"/>
                </a:rPr>
                <a:t>Lê Hồng Thiện</a:t>
              </a:r>
              <a:endParaRPr lang="en-US" sz="2800" i="1" dirty="0">
                <a:latin typeface="Calibri" panose="020F0502020204030204" pitchFamily="34" charset="0"/>
                <a:cs typeface="Calibri" panose="020F0502020204030204" pitchFamily="34" charset="0"/>
              </a:endParaRPr>
            </a:p>
          </p:txBody>
        </p:sp>
      </p:grpSp>
      <p:pic>
        <p:nvPicPr>
          <p:cNvPr id="33" name="Picture 32" descr="A picture containing shape&#10;&#10;Description automatically generated">
            <a:extLst>
              <a:ext uri="{FF2B5EF4-FFF2-40B4-BE49-F238E27FC236}">
                <a16:creationId xmlns:a16="http://schemas.microsoft.com/office/drawing/2014/main" id="{AC22699F-D439-4CD5-8EAB-1DBA18B1995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124853">
            <a:off x="9929775" y="4357624"/>
            <a:ext cx="2631579" cy="2492610"/>
          </a:xfrm>
          <a:prstGeom prst="rect">
            <a:avLst/>
          </a:prstGeom>
        </p:spPr>
      </p:pic>
      <p:sp>
        <p:nvSpPr>
          <p:cNvPr id="2" name="TextBox 1">
            <a:extLst>
              <a:ext uri="{FF2B5EF4-FFF2-40B4-BE49-F238E27FC236}">
                <a16:creationId xmlns:a16="http://schemas.microsoft.com/office/drawing/2014/main" id="{C24D9180-521C-CB6C-1C2D-59A0973346ED}"/>
              </a:ext>
            </a:extLst>
          </p:cNvPr>
          <p:cNvSpPr txBox="1"/>
          <p:nvPr/>
        </p:nvSpPr>
        <p:spPr>
          <a:xfrm>
            <a:off x="2973838" y="267285"/>
            <a:ext cx="5692689" cy="584775"/>
          </a:xfrm>
          <a:prstGeom prst="rect">
            <a:avLst/>
          </a:prstGeom>
          <a:noFill/>
        </p:spPr>
        <p:txBody>
          <a:bodyPr wrap="square" rtlCol="0">
            <a:spAutoFit/>
          </a:bodyPr>
          <a:lstStyle/>
          <a:p>
            <a:pPr algn="ctr"/>
            <a:r>
              <a:rPr lang="en-US" sz="3200" b="1">
                <a:solidFill>
                  <a:srgbClr val="00B0F0"/>
                </a:solidFill>
                <a:latin typeface="Calibri" panose="020F0502020204030204" pitchFamily="34" charset="0"/>
                <a:cs typeface="Calibri" panose="020F0502020204030204" pitchFamily="34" charset="0"/>
              </a:rPr>
              <a:t>Chuyện hoa, chuyện quả</a:t>
            </a:r>
            <a:endParaRPr lang="en-US" sz="32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2667</TotalTime>
  <Words>1549</Words>
  <Application>Microsoft Office PowerPoint</Application>
  <PresentationFormat>Widescreen</PresentationFormat>
  <Paragraphs>198</Paragraphs>
  <Slides>49</Slides>
  <Notes>1</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等线</vt:lpstr>
      <vt:lpstr>等线 Light</vt:lpstr>
      <vt:lpstr>#9Slide07 SVNBeachwood Sans</vt:lpstr>
      <vt:lpstr>Arial</vt:lpstr>
      <vt:lpstr>Arial Rounded MT Bold</vt:lpstr>
      <vt:lpstr>Calibri</vt:lpstr>
      <vt:lpstr>iCiel Crocante</vt:lpstr>
      <vt:lpstr>iCiel Lady Rene Style 1</vt:lpstr>
      <vt:lpstr>iCiel Soup of Justice</vt:lpstr>
      <vt:lpstr>Pompiere</vt:lpstr>
      <vt:lpstr>Times New Roman</vt:lpstr>
      <vt:lpstr>UTM Avo</vt:lpstr>
      <vt:lpstr>UTM French Vanilla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SingPC</cp:lastModifiedBy>
  <cp:revision>6</cp:revision>
  <dcterms:created xsi:type="dcterms:W3CDTF">2021-07-02T00:58:11Z</dcterms:created>
  <dcterms:modified xsi:type="dcterms:W3CDTF">2025-03-25T08:37:51Z</dcterms:modified>
</cp:coreProperties>
</file>