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tags/tag4.xml" ContentType="application/vnd.openxmlformats-officedocument.presentationml.tags+xml"/>
  <Override PartName="/ppt/ink/ink2.xml" ContentType="application/inkml+xml"/>
  <Override PartName="/ppt/tags/tag5.xml" ContentType="application/vnd.openxmlformats-officedocument.presentationml.tags+xml"/>
  <Override PartName="/ppt/ink/ink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74" r:id="rId2"/>
    <p:sldId id="442" r:id="rId3"/>
    <p:sldId id="490" r:id="rId4"/>
    <p:sldId id="491" r:id="rId5"/>
    <p:sldId id="493" r:id="rId6"/>
    <p:sldId id="257" r:id="rId7"/>
    <p:sldId id="497" r:id="rId8"/>
    <p:sldId id="494" r:id="rId9"/>
    <p:sldId id="499" r:id="rId10"/>
    <p:sldId id="500" r:id="rId11"/>
    <p:sldId id="498" r:id="rId12"/>
    <p:sldId id="495" r:id="rId13"/>
    <p:sldId id="496" r:id="rId14"/>
    <p:sldId id="492" r:id="rId15"/>
    <p:sldId id="390" r:id="rId16"/>
    <p:sldId id="501" r:id="rId17"/>
    <p:sldId id="502" r:id="rId18"/>
    <p:sldId id="510" r:id="rId19"/>
    <p:sldId id="328" r:id="rId20"/>
    <p:sldId id="503" r:id="rId21"/>
    <p:sldId id="504" r:id="rId22"/>
    <p:sldId id="505" r:id="rId23"/>
    <p:sldId id="448" r:id="rId24"/>
    <p:sldId id="483" r:id="rId25"/>
    <p:sldId id="452" r:id="rId26"/>
    <p:sldId id="506" r:id="rId27"/>
    <p:sldId id="507" r:id="rId28"/>
    <p:sldId id="508" r:id="rId29"/>
    <p:sldId id="486" r:id="rId30"/>
    <p:sldId id="261" r:id="rId31"/>
    <p:sldId id="451" r:id="rId32"/>
    <p:sldId id="509" r:id="rId33"/>
    <p:sldId id="259" r:id="rId34"/>
    <p:sldId id="260" r:id="rId35"/>
    <p:sldId id="262" r:id="rId36"/>
    <p:sldId id="263" r:id="rId37"/>
    <p:sldId id="264" r:id="rId38"/>
    <p:sldId id="265" r:id="rId39"/>
    <p:sldId id="453" r:id="rId40"/>
    <p:sldId id="280" r:id="rId41"/>
    <p:sldId id="272" r:id="rId42"/>
  </p:sldIdLst>
  <p:sldSz cx="18288000" cy="10287000"/>
  <p:notesSz cx="6858000" cy="9144000"/>
  <p:embeddedFontLst>
    <p:embeddedFont>
      <p:font typeface="Abadi Extra Light" panose="020B0204020104020204" pitchFamily="34" charset="0"/>
      <p:regular r:id="rId44"/>
    </p:embeddedFont>
    <p:embeddedFont>
      <p:font typeface="ADLaM Display" panose="020B0604020202020204" charset="0"/>
      <p:regular r:id="rId45"/>
    </p:embeddedFont>
    <p:embeddedFont>
      <p:font typeface="Berlin Sans FB Demi" panose="020E0802020502020306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reaming Outloud Pro" panose="020B0604020202020204" charset="0"/>
      <p:regular r:id="rId51"/>
      <p:italic r:id="rId52"/>
    </p:embeddedFont>
    <p:embeddedFont>
      <p:font typeface="Fredoka One" panose="020B0604020202020204" charset="0"/>
      <p:regular r:id="rId53"/>
    </p:embeddedFont>
    <p:embeddedFont>
      <p:font typeface="Gill Sans MT" panose="020B0502020104020203" pitchFamily="34" charset="0"/>
      <p:regular r:id="rId54"/>
      <p:bold r:id="rId55"/>
      <p:italic r:id="rId56"/>
      <p:boldItalic r:id="rId57"/>
    </p:embeddedFont>
    <p:embeddedFont>
      <p:font typeface="Jumble" panose="020B0604020202020204" charset="0"/>
      <p:regular r:id="rId58"/>
    </p:embeddedFont>
    <p:embeddedFont>
      <p:font typeface="Kristen ITC" panose="03050502040202030202" pitchFamily="66" charset="0"/>
      <p:regular r:id="rId59"/>
    </p:embeddedFont>
    <p:embeddedFont>
      <p:font typeface="Modern Love" panose="04090805081005020601" pitchFamily="82" charset="0"/>
      <p:regular r:id="rId60"/>
    </p:embeddedFont>
    <p:embeddedFont>
      <p:font typeface="Nunito" pitchFamily="2" charset="0"/>
      <p:regular r:id="rId61"/>
      <p:bold r:id="rId62"/>
      <p:italic r:id="rId63"/>
      <p:boldItalic r:id="rId64"/>
    </p:embeddedFont>
    <p:embeddedFont>
      <p:font typeface="Nunito Sans Regular" panose="020B0604020202020204" charset="0"/>
      <p:regular r:id="rId65"/>
    </p:embeddedFont>
    <p:embeddedFont>
      <p:font typeface="Sniglet" panose="020B0604020202020204" charset="0"/>
      <p:regular r:id="rId66"/>
    </p:embeddedFont>
    <p:embeddedFont>
      <p:font typeface="Tenor Sans" panose="020B060402020202020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E59C"/>
    <a:srgbClr val="F9E89F"/>
    <a:srgbClr val="F7E3A1"/>
    <a:srgbClr val="F6E6A2"/>
    <a:srgbClr val="FFCC66"/>
    <a:srgbClr val="FFFFCC"/>
    <a:srgbClr val="008000"/>
    <a:srgbClr val="CCFFCC"/>
    <a:srgbClr val="FF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79099" autoAdjust="0"/>
  </p:normalViewPr>
  <p:slideViewPr>
    <p:cSldViewPr>
      <p:cViewPr varScale="1">
        <p:scale>
          <a:sx n="45" d="100"/>
          <a:sy n="45" d="100"/>
        </p:scale>
        <p:origin x="1219" y="-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281 0,'0'56,"0"-56,0 57,0-57,0 0,0 0,0 55,0-55,0 56,0-56,0 57,0-57,0 56,0 1,0-57,0 55,0-55,0 56,0-56,0 57,0-1,0-56,0 0,0 0,0 57,0-57,0 55,0-55,0 56,0-56,0 57,0-1,0-56,0 57,0-57,0 56,0-56,0 55,0 2,0-57,0 56,0-56,0 57,0-57,0 56,0-1,0-55,0 57,0-57,0 56,0-56,0 57,0-1,0-56,0 55,0-55,0 57,0-57,0 56,0 1,0-57,0 56,0-56,0 55,0-55,0 57,0-1,0-56,-54 57,54-57,0 56,0-56,0 55,-56 2,-2-57,58 56,0-56,0 57,0-57,0 56,0-56,0 55,0 2,0-57,0 56,0 1,0-1,0-56,0 55,0-55,-56 0,-1 0</inkml:trace>
  <inkml:trace contextRef="#ctx0" brushRef="#br0" timeOffset="2874">281 281,'0'56,"0"-56,0 57,0-57,57 0,-57 55,0-55,56 0,-56 0,0 56,58-56,-58 57,55-57,-55 56,0-56,55 112,-55-112,57 56,-57-56,0 57,56-1,-56-56,58 57,-58-57,55 111,0-54,-55-57,57 56,-57 1,56-1,1-56,-57 55,56 2,-56-1,55 1,2-1,-57-1,56 2,-56-1,0-56,0 57,57-1,-57-56,56 55,-1 58,2 55,-1-111,-56 56,113 55,-58-112,2 1,-1-57,-56 56,57-1,-57-55,0 57,0-57,0 56,56-56,-56 57,0-1,0-56,0 55,0-55,0 0,0-55,0-1,0 56,0-57,0-56,0 2,0 54,0-111,0 112,0-1,0-111,0 168,0-169,0 112,0-54,0-59,54 170,-54-55,0-1,0-1,58 1,-58 56,0-168,0 111,0 1,113-112,-113 111,0-56,0 57,56 1,-56-2,0 57,0-56,0-1,0 1,0 56,0-55,0 55,0-57,0 57,0-56,0-1,0 57</inkml:trace>
  <inkml:trace contextRef="#ctx0" brushRef="#br0" timeOffset="5157">2867 394,'0'55,"0"-55,0 56,0-56,0 113,0 55,0-111,55-1,-55 112,0 2,0-114,58-1,-58 2,56-1,-56 1,0 111,0 1,0-57,57 57,-57-114,0 2,0 56,55-113,-55 56,0-1,0 2,0-1,0-56,0 57,0-1,0-56,0 55,0-55,0 0,55 0,-55 0,58 0,-58 57,56-57,1 0,-3 0,60 0,53 0,3 0,-113 0,-3 0,2 0,-56 0,58 0,-3 0,-55 0,0 0,0 0,0-57,0 2,0 55,0-56</inkml:trace>
  <inkml:trace contextRef="#ctx0" brushRef="#br0" timeOffset="7040">3093 1405,'0'0,"0"56,0-56,55 0,-55 0,55 57,-55-57,58 0,-58 0,56 0,1 56,-3-56,-54 0,56 0,2 0,-58 0,56 0,-56 0,57 0,53 0,-52 0,-2 0,-56 0,57 0,-57 0,54 0,-54 0,0 0,56 0,-56 0</inkml:trace>
  <inkml:trace contextRef="#ctx0" brushRef="#br0" timeOffset="8322">2867 449,'0'0,"55"0,-55 56,58-56,-58 0,113 0,55 0,-112 0,1 0,-3 0,2 0,2 0,-2 0,1 0,-3 0,60 0,-58 0,1 0,-3 0,-54 0,56 0,-56 0,58 0,-58 0,0 0,0 0</inkml:trace>
  <inkml:trace contextRef="#ctx0" brushRef="#br0" timeOffset="9774">6351 337,'0'0,"0"57,0-57,0 55,-57-55,2 0,55 169,-56-112,-1 111,57-55,-56 55,56-112,-57 1,2 54,-1-54,56-1,0 1,0-57,-57 111,1-54,56-1,-57 57,57 55,-55 0,-1-168,56 57,-57-1,57 1,0-57,0 56,-56-56,-1 112,57-56,-55 112,55-111,0-57,0 56,0-56,-55 0</inkml:trace>
  <inkml:trace contextRef="#ctx0" brushRef="#br0" timeOffset="11066">5227 56,'0'57,"0"-57,0 55,0-55,0 56,0-56,0 57,56 111,-56-168,0 113,58 55,-3-112,-55 1,55 112,2 56,-1-57,-56 1,113-1,-58 0,2 2,-57-114,56-1,-56 2,57-1,-1 1,-56 54,55-54,2-1,-57 57,169 55,-169-168,55 113,2-58,-57 2,56-57,-56 56,0-56,0 0,57 0</inkml:trace>
  <inkml:trace contextRef="#ctx0" brushRef="#br0" timeOffset="13759">7756 562,'0'56,"0"-56,0 57,0 54,0-54,0 112,0-1,0-111,0-1,0-1,0 2,0-1,0 112,0-168,0 57,0-57,0 56,0-56,0 57,0-1,0-56,0 55,0-55,0 57,0-57,0 56,0 1,0-1,0-56,0 55,0 2,0-57,0 56,0 1,0-57,0 56,0-1,0-55,0 57,0-57,0 56,0-56,0 57,0-1,0-56,0 55,0-55,0 57,0-57,0 56,0 1,0-57,0 0,0-57,0 1</inkml:trace>
  <inkml:trace contextRef="#ctx0" brushRef="#br0" timeOffset="16153">6801 562,'0'0,"57"0,-57 0,55 0,58 0,-57 0,1 0,54 0,-111 0,57 0,-57 0,56 0,-56 0,57 0,-2 0,-55 0,55 0,59 0,-57 0,111 0,-112 0,1 0,-3 0,2 0,-56 0,58 0,-58 0,56 0,-56 0,57 0,-57 56,0-56,54 57,2-57,2 0,-2 0,55 0,-55 0,2 0,-58 0,55 0,-55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259 0,'0'57,"0"-57,0 58,0-58,0 0,0 0,0 55,0-55,0 56,0-56,0 58,0-58,0 57,0 1,0-58,0 55,0-55,0 56,0-56,0 58,0-1,0-57,0 0,0 0,0 58,0-58,0 55,0-55,0 56,0-56,0 59,0-3,0-56,0 58,0-58,0 57,0-57,0 55,0 3,0-58,0 56,0-56,0 58,0-58,0 57,0-2,0-55,0 58,0-58,0 56,0-56,0 58,0-1,0-57,0 55,0-55,0 58,0-58,0 57,0 1,0-58,0 56,0-56,0 55,0-55,0 58,0-1,0-57,-50 58,50-58,0 56,0-56,0 55,-51 3,-2-58,53 57,0-57,0 58,0-58,0 56,0-56,0 55,0 4,0-59,0 56,0 2,0-1,0-57,0 55,0-55,-52 0,-1 0</inkml:trace>
  <inkml:trace contextRef="#ctx0" brushRef="#br0" timeOffset="2874">259 284,'0'57,"0"-57,0 58,0-58,53 0,-53 55,0-55,52 0,-52 0,0 56,53-56,-53 58,52-58,-52 57,0-57,50 113,-50-113,53 56,-53-56,0 59,52-3,-52-56,53 58,-53-58,51 112,-1-54,-50-58,53 56,-53 2,52-1,1-57,-53 55,52 3,-52-2,50 2,3-1,-53-2,52 3,-52-1,0-57,0 58,53-2,-53-56,51 55,-1 60,3 54,-1-111,-52 57,105 55,-55-114,3 2,-1-58,-52 57,53-2,-53-55,0 58,0-58,0 56,51-56,-51 58,0-1,0-57,0 55,0-55,0 0,0-55,0-2,0 57,0-58,0-56,0 2,0 54,0-112,0 114,0-2,0-112,0 170,0-171,0 113,0-53,0-62,50 173,-50-55,0-2,0-1,53 2,-53 56,0-170,0 112,0 2,105-114,-105 112,0-57,0 59,52 1,-52-3,0 58,0-57,0-1,0 2,0 56,0-55,0 55,0-58,0 58,0-57,0-1,0 58</inkml:trace>
  <inkml:trace contextRef="#ctx0" brushRef="#br0" timeOffset="5157">2648 399,'0'55,"0"-55,0 56,0-56,0 115,0 54,0-110,51-3,-51 114,0 2,0-115,53-2,-53 3,52-2,-52 2,0 112,0 1,0-58,53 58,-53-116,0 3,0 57,50-115,-50 56,0-1,0 4,0-3,0-56,0 58,0-1,0-57,0 55,0-55,0 0,52 0,-52 0,53 0,-53 58,52-58,1 0,-3 0,54 0,51 0,2 0,-104 0,-3 0,1 0,-51 0,53 0,-1 0,-52 0,0 0,0 0,0-58,0 3,0 55,0-57</inkml:trace>
  <inkml:trace contextRef="#ctx0" brushRef="#br0" timeOffset="7040">2857 1421,'0'0,"0"56,0-56,50 0,-50 0,52 58,-52-58,53 0,-53 0,52 0,1 57,-3-57,-50 0,51 0,2 0,-53 0,52 0,-52 0,53 0,49 0,-49 0,-1 0,-52 0,53 0,-53 0,50 0,-50 0,0 0,51 0,-51 0</inkml:trace>
  <inkml:trace contextRef="#ctx0" brushRef="#br0" timeOffset="8322">2648 454,'0'0,"51"0,-51 56,53-56,-53 0,105 0,50 0,-103 0,1 0,-3 0,1 0,2 0,-1 0,1 0,-3 0,55 0,-53 0,1 0,-3 0,-50 0,51 0,-51 0,53 0,-53 0,0 0,0 0</inkml:trace>
  <inkml:trace contextRef="#ctx0" brushRef="#br0" timeOffset="9774">5866 341,'0'0,"0"58,0-58,0 55,-53-55,3 0,50 171,-52-113,-1 112,53-56,-51 56,51-114,-53 2,3 54,-2-54,52-2,0 2,0-58,-53 112,1-54,52-1,-53 57,53 56,-50-1,-2-169,52 58,-53-1,53 1,0-58,0 56,-51-56,-2 114,53-58,-50 114,50-112,0-58,0 56,0-56,-52 0</inkml:trace>
  <inkml:trace contextRef="#ctx0" brushRef="#br0" timeOffset="11066">4828 57,'0'58,"0"-58,0 55,0-55,0 56,0-56,0 58,52 112,-52-170,0 114,53 56,-1-114,-52 3,50 112,3 56,-2-57,-51 1,105-1,-55-1,3 4,-53-117,52-1,-52 3,53-1,-1 1,-52 53,50-52,3-3,-53 59,156 54,-156-169,50 115,3-60,-53 3,52-58,-52 56,0-56,0 0,53 0</inkml:trace>
  <inkml:trace contextRef="#ctx0" brushRef="#br0" timeOffset="13759">7164 568,'0'57,"0"-57,0 58,0 53,0-52,0 112,0-2,0-111,0-1,0-2,0 3,0-2,0 114,0-170,0 58,0-58,0 57,0-57,0 58,0-2,0-56,0 55,0-55,0 58,0-58,0 57,0 1,0-2,0-56,0 55,0 3,0-58,0 57,0 1,0-58,0 56,0-1,0-55,0 59,0-59,0 56,0-56,0 58,0-1,0-57,0 55,0-55,0 58,0-58,0 56,0 2,0-58,0 0,0-58,0 2</inkml:trace>
  <inkml:trace contextRef="#ctx0" brushRef="#br0" timeOffset="16153">6282 568,'0'0,"53"0,-53 0,50 0,55 0,-54 0,2 0,49 0,-102 0,53 0,-53 0,52 0,-52 0,53 0,-3 0,-50 0,52 0,52 0,-51 0,102 0,-103 0,1 0,-3 0,2 0,-52 0,53 0,-53 0,51 0,-51 0,53 0,-53 57,0-57,51 58,0-58,2 0,-1 0,51 0,-51 0,1 0,-53 0,51 0,-51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0" units="1/cm"/>
          <inkml:channelProperty channel="Y" name="resolution" value="28" units="1/cm"/>
        </inkml:channelProperties>
      </inkml:inkSource>
      <inkml:timestamp xml:id="ts0" timeString="2007-02-05T22:37:44.956"/>
    </inkml:context>
    <inkml:brush xml:id="br0">
      <inkml:brushProperty name="width" value="0.21167" units="cm"/>
      <inkml:brushProperty name="height" value="0.09701" units="cm"/>
      <inkml:brushProperty name="fitToCurve" value="1"/>
    </inkml:brush>
  </inkml:definitions>
  <inkml:trace contextRef="#ctx0" brushRef="#br0">278 0,'0'59,"0"-59,0 60,0-60,0 0,0 0,0 57,0-57,0 58,0-58,0 60,0-60,0 59,0 1,0-60,0 57,0-57,0 59,0-59,0 60,0-1,0-59,0 0,0 0,0 60,0-60,0 57,0-57,0 58,0-58,0 60,0-1,0-59,0 60,0-60,0 59,0-59,0 57,0 3,0-60,0 59,0-59,0 60,0-60,0 58,0-1,0-57,0 60,0-60,0 59,0-59,0 60,0-1,0-59,0 57,0-57,0 60,0-60,0 59,0 1,0-60,0 58,0-58,0 57,0-57,0 60,0-1,0-59,-54 60,54-60,0 59,0-59,0 57,-55 3,-2-60,57 59,0-59,0 60,0-60,0 58,0-58,0 57,0 3,0-60,0 59,0 1,0-1,0-59,0 57,0-57,-55 0,-2 0</inkml:trace>
  <inkml:trace contextRef="#ctx0" brushRef="#br0" timeOffset="2874">278 294,'0'59,"0"-59,0 60,0-60,57 0,-57 57,0-57,55 0,-55 0,0 59,57-59,-57 60,55-60,-55 59,0-59,54 117,-54-117,56 58,-56-58,0 60,56-1,-56-59,57 60,-57-60,55 116,-1-56,-54-60,56 59,-56 1,56-2,0-58,-56 57,56 3,-56-1,53 1,4-1,-57-2,55 3,-55-1,0-59,0 60,57-2,-57-58,55 57,-1 62,3 57,-2-116,-55 59,112 56,-58-116,3 1,-2-60,-55 59,57-2,-57-57,0 60,0-60,0 59,55-59,-55 60,0-2,0-58,0 57,0-57,0 0,0-57,0-1,0 58,0-60,0-59,0 3,0 56,0-116,0 118,0-2,0-116,0 176,0-178,0 118,0-55,0-64,54 179,-54-57,0-2,0-1,57 1,-57 59,0-175,0 115,0 1,112-117,-112 116,0-59,0 61,55 1,-55-3,0 60,0-59,0-1,0 1,0 59,0-57,0 57,0-60,0 60,0-59,0-1,0 60</inkml:trace>
  <inkml:trace contextRef="#ctx0" brushRef="#br0" timeOffset="5157">2835 413,'0'57,"0"-57,0 59,0-59,0 119,0 56,0-115,56-1,-56 117,0 3,0-121,56-1,-56 3,56-1,-56 1,0 116,0 1,0-60,56 61,-56-121,0 3,0 59,54-119,-54 58,0-1,0 3,0-1,0-59,0 60,0-1,0-59,0 57,0-57,0 0,55 0,-55 0,57 0,-57 60,55-60,2 0,-3 0,58 0,54 0,1 0,-110 0,-3 0,1 0,-55 0,57 0,-2 0,-55 0,0 0,0 0,0-60,0 3,0 57,0-59</inkml:trace>
  <inkml:trace contextRef="#ctx0" brushRef="#br0" timeOffset="7040">3059 1472,'0'0,"0"59,0-59,54 0,-54 0,55 60,-55-60,57 0,-57 0,55 0,2 59,-3-59,-54 0,55 0,2 0,-57 0,55 0,-55 0,57 0,52 0,-52 0,-2 0,-55 0,57 0,-57 0,54 0,-54 0,0 0,55 0,-55 0</inkml:trace>
  <inkml:trace contextRef="#ctx0" brushRef="#br0" timeOffset="8322">2835 470,'0'0,"56"0,-56 59,56-59,-56 0,112 0,54 0,-111 0,2 0,-3 0,1 0,2 0,-2 0,2 0,-3 0,58 0,-57 0,2 0,-3 0,-54 0,55 0,-55 0,57 0,-57 0,0 0,0 0</inkml:trace>
  <inkml:trace contextRef="#ctx0" brushRef="#br0" timeOffset="9774">6282 353,'0'0,"0"60,0-60,0 57,-57-57,3 0,54 178,-55-118,-2 115,57-56,-55 57,55-117,-57 1,3 55,-1-55,55-1,0 1,0-60,-57 116,2-56,55-1,-57 59,57 58,-54 0,-1-176,55 60,-57-1,57 1,0-60,0 58,-55-58,-2 117,57-58,-54 117,54-116,0-60,0 59,0-59,-55 0</inkml:trace>
  <inkml:trace contextRef="#ctx0" brushRef="#br0" timeOffset="11066">5170 59,'0'60,"0"-60,0 57,0-57,0 58,0-58,0 60,55 116,-55-176,0 119,57 57,-2-118,-55 2,54 118,3 58,-2-61,-55 3,112-2,-58-1,3 4,-57-120,55-2,-55 3,57-1,-2 1,-55 55,54-55,3-1,-57 60,167 57,-167-176,54 118,3-61,-57 3,55-60,-55 59,0-59,0 0,57 0</inkml:trace>
  <inkml:trace contextRef="#ctx0" brushRef="#br0" timeOffset="13759">7671 589,'0'59,"0"-59,0 60,0 55,0-55,0 118,0-2,0-116,0-2,0-1,0 3,0-1,0 117,0-176,0 60,0-60,0 59,0-59,0 60,0-2,0-58,0 57,0-57,0 60,0-60,0 59,0 1,0-1,0-59,0 57,0 3,0-60,0 59,0 1,0-60,0 58,0-1,0-57,0 60,0-60,0 59,0-59,0 60,0-1,0-59,0 57,0-57,0 60,0-60,0 59,0 1,0-60,0 0,0-60,0 1</inkml:trace>
  <inkml:trace contextRef="#ctx0" brushRef="#br0" timeOffset="16153">6727 589,'0'0,"56"0,-56 0,54 0,58 0,-56 0,0 0,53 0,-109 0,57 0,-57 0,55 0,-55 0,57 0,-3 0,-54 0,55 0,57 0,-55 0,109 0,-111 0,2 0,-3 0,1 0,-55 0,57 0,-57 0,55 0,-55 0,57 0,-57 59,0-59,54 60,1-60,2 0,-2 0,55 0,-54 0,0 0,-56 0,56 0,-56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828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example.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59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look at the pictures and write the complete questions and answers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2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work in pairs for peer-checking their answers.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1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828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he does.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they like playing badminton?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we do. </a:t>
            </a: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Does he like playing volleyball?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1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828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he does.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they like playing badminton?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we do. </a:t>
            </a: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Does he like playing volleyball?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46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828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he does.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they like playing badminton?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we do. </a:t>
            </a:r>
          </a:p>
          <a:p>
            <a:pPr marL="11049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Does he like playing volleyball?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40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6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2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Guessing game</a:t>
            </a:r>
            <a:endParaRPr lang="en-US" sz="1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people and the actions. Ask </a:t>
            </a:r>
            <a:r>
              <a:rPr lang="en-US" sz="12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Does she like …? </a:t>
            </a: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Elicit the answer </a:t>
            </a:r>
            <a:r>
              <a:rPr lang="en-US" sz="12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she does.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do the actions, ask, and answer similar questions, using other vocabulary words on the page.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9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* Guessing game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people and the actions.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Does she like …?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Elicit the answer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Yes, she does.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do the actions, ask, and answer similar questions,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a picture to encourage ideas.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1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a picture to encourage ideas.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1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a picture to encourage ideas.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5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a picture to encourage ideas.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446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446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9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446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5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446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1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5.sv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51.sv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51.sv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8.png"/><Relationship Id="rId17" Type="http://schemas.openxmlformats.org/officeDocument/2006/relationships/image" Target="../media/image45.svg"/><Relationship Id="rId2" Type="http://schemas.openxmlformats.org/officeDocument/2006/relationships/audio" Target="../media/media9.wav"/><Relationship Id="rId16" Type="http://schemas.openxmlformats.org/officeDocument/2006/relationships/image" Target="../media/image44.png"/><Relationship Id="rId1" Type="http://schemas.microsoft.com/office/2007/relationships/media" Target="../media/media9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3.gif"/><Relationship Id="rId10" Type="http://schemas.openxmlformats.org/officeDocument/2006/relationships/image" Target="../media/image36.png"/><Relationship Id="rId4" Type="http://schemas.openxmlformats.org/officeDocument/2006/relationships/audio" Target="../media/media2.wav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6.sv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6.sv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0.svg"/><Relationship Id="rId3" Type="http://schemas.openxmlformats.org/officeDocument/2006/relationships/audio" Target="../media/audio8.wav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6.sv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audio" Target="../media/audio9.wav"/><Relationship Id="rId9" Type="http://schemas.openxmlformats.org/officeDocument/2006/relationships/image" Target="../media/image10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68.png"/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12" Type="http://schemas.openxmlformats.org/officeDocument/2006/relationships/image" Target="../media/image63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5" Type="http://schemas.openxmlformats.org/officeDocument/2006/relationships/image" Target="../media/image65.svg"/><Relationship Id="rId10" Type="http://schemas.openxmlformats.org/officeDocument/2006/relationships/image" Target="../media/image56.svg"/><Relationship Id="rId19" Type="http://schemas.openxmlformats.org/officeDocument/2006/relationships/image" Target="../media/image69.svg"/><Relationship Id="rId4" Type="http://schemas.openxmlformats.org/officeDocument/2006/relationships/image" Target="../media/image6.png"/><Relationship Id="rId9" Type="http://schemas.openxmlformats.org/officeDocument/2006/relationships/image" Target="../media/image55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6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6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6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56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image" Target="../media/image71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Relationship Id="rId14" Type="http://schemas.openxmlformats.org/officeDocument/2006/relationships/image" Target="../media/image7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png"/><Relationship Id="rId18" Type="http://schemas.openxmlformats.org/officeDocument/2006/relationships/image" Target="../media/image78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10.png"/><Relationship Id="rId17" Type="http://schemas.openxmlformats.org/officeDocument/2006/relationships/image" Target="../media/image77.png"/><Relationship Id="rId2" Type="http://schemas.openxmlformats.org/officeDocument/2006/relationships/audio" Target="../media/media12.mp3"/><Relationship Id="rId16" Type="http://schemas.openxmlformats.org/officeDocument/2006/relationships/image" Target="../media/image76.png"/><Relationship Id="rId1" Type="http://schemas.microsoft.com/office/2007/relationships/media" Target="../media/media1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5.gif"/><Relationship Id="rId10" Type="http://schemas.openxmlformats.org/officeDocument/2006/relationships/image" Target="../media/image8.png"/><Relationship Id="rId4" Type="http://schemas.microsoft.com/office/2007/relationships/media" Target="../media/media11.mp3"/><Relationship Id="rId9" Type="http://schemas.openxmlformats.org/officeDocument/2006/relationships/image" Target="../media/image7.png"/><Relationship Id="rId1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image" Target="../media/image7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Relationship Id="rId14" Type="http://schemas.openxmlformats.org/officeDocument/2006/relationships/image" Target="../media/image7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image" Target="../media/image7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Relationship Id="rId14" Type="http://schemas.openxmlformats.org/officeDocument/2006/relationships/image" Target="../media/image7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5" Type="http://schemas.openxmlformats.org/officeDocument/2006/relationships/image" Target="../media/image7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Relationship Id="rId14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sv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audio" Target="../media/media14.WAV"/><Relationship Id="rId7" Type="http://schemas.openxmlformats.org/officeDocument/2006/relationships/audio" Target="../media/media16.WAV"/><Relationship Id="rId2" Type="http://schemas.microsoft.com/office/2007/relationships/media" Target="../media/media14.WAV"/><Relationship Id="rId1" Type="http://schemas.openxmlformats.org/officeDocument/2006/relationships/tags" Target="../tags/tag1.xml"/><Relationship Id="rId6" Type="http://schemas.microsoft.com/office/2007/relationships/media" Target="../media/media16.WAV"/><Relationship Id="rId11" Type="http://schemas.openxmlformats.org/officeDocument/2006/relationships/image" Target="../media/image80.wmf"/><Relationship Id="rId5" Type="http://schemas.openxmlformats.org/officeDocument/2006/relationships/audio" Target="../media/media15.WAV"/><Relationship Id="rId10" Type="http://schemas.openxmlformats.org/officeDocument/2006/relationships/image" Target="../media/image79.png"/><Relationship Id="rId4" Type="http://schemas.microsoft.com/office/2007/relationships/media" Target="../media/media15.WAV"/><Relationship Id="rId9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4.png"/><Relationship Id="rId18" Type="http://schemas.openxmlformats.org/officeDocument/2006/relationships/image" Target="../media/image87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9.svg"/><Relationship Id="rId12" Type="http://schemas.openxmlformats.org/officeDocument/2006/relationships/image" Target="../media/image60.sv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6.emf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11" Type="http://schemas.openxmlformats.org/officeDocument/2006/relationships/image" Target="../media/image59.png"/><Relationship Id="rId5" Type="http://schemas.openxmlformats.org/officeDocument/2006/relationships/audio" Target="../media/audio12.wav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83.svg"/><Relationship Id="rId4" Type="http://schemas.openxmlformats.org/officeDocument/2006/relationships/audio" Target="../media/audio3.wav"/><Relationship Id="rId9" Type="http://schemas.openxmlformats.org/officeDocument/2006/relationships/image" Target="../media/image82.png"/><Relationship Id="rId14" Type="http://schemas.openxmlformats.org/officeDocument/2006/relationships/image" Target="../media/image8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audio" Target="../media/media16.WAV"/><Relationship Id="rId7" Type="http://schemas.openxmlformats.org/officeDocument/2006/relationships/image" Target="../media/image610.png"/><Relationship Id="rId2" Type="http://schemas.microsoft.com/office/2007/relationships/media" Target="../media/media16.WAV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5" Type="http://schemas.openxmlformats.org/officeDocument/2006/relationships/image" Target="../media/image88.jpeg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audio" Target="../media/audio12.wav"/><Relationship Id="rId7" Type="http://schemas.openxmlformats.org/officeDocument/2006/relationships/image" Target="../media/image90.png"/><Relationship Id="rId12" Type="http://schemas.openxmlformats.org/officeDocument/2006/relationships/image" Target="../media/image8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65.sv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4.png"/><Relationship Id="rId10" Type="http://schemas.openxmlformats.org/officeDocument/2006/relationships/image" Target="../media/image86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wmf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90.png"/><Relationship Id="rId5" Type="http://schemas.openxmlformats.org/officeDocument/2006/relationships/customXml" Target="../ink/ink2.xml"/><Relationship Id="rId4" Type="http://schemas.openxmlformats.org/officeDocument/2006/relationships/image" Target="../media/image88.jpeg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4.bin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65.svg"/><Relationship Id="rId10" Type="http://schemas.openxmlformats.org/officeDocument/2006/relationships/image" Target="../media/image87.e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audio" Target="../media/media16.WAV"/><Relationship Id="rId7" Type="http://schemas.openxmlformats.org/officeDocument/2006/relationships/image" Target="../media/image65.png"/><Relationship Id="rId2" Type="http://schemas.microsoft.com/office/2007/relationships/media" Target="../media/media16.WAV"/><Relationship Id="rId1" Type="http://schemas.openxmlformats.org/officeDocument/2006/relationships/tags" Target="../tags/tag5.xml"/><Relationship Id="rId6" Type="http://schemas.openxmlformats.org/officeDocument/2006/relationships/customXml" Target="../ink/ink3.xml"/><Relationship Id="rId5" Type="http://schemas.openxmlformats.org/officeDocument/2006/relationships/image" Target="../media/image88.jpeg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3.wav"/><Relationship Id="rId7" Type="http://schemas.openxmlformats.org/officeDocument/2006/relationships/image" Target="../media/image67.sv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87.emf"/><Relationship Id="rId5" Type="http://schemas.openxmlformats.org/officeDocument/2006/relationships/image" Target="../media/image69.sv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8.png"/><Relationship Id="rId9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80.wmf"/><Relationship Id="rId5" Type="http://schemas.openxmlformats.org/officeDocument/2006/relationships/image" Target="../media/image89.wmf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wmf"/><Relationship Id="rId4" Type="http://schemas.openxmlformats.org/officeDocument/2006/relationships/image" Target="../media/image8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6.png"/><Relationship Id="rId5" Type="http://schemas.openxmlformats.org/officeDocument/2006/relationships/image" Target="../media/image8.png"/><Relationship Id="rId10" Type="http://schemas.openxmlformats.org/officeDocument/2006/relationships/image" Target="../media/image95.jpeg"/><Relationship Id="rId4" Type="http://schemas.openxmlformats.org/officeDocument/2006/relationships/image" Target="../media/image7.png"/><Relationship Id="rId9" Type="http://schemas.openxmlformats.org/officeDocument/2006/relationships/image" Target="../media/image94.jpeg"/><Relationship Id="rId14" Type="http://schemas.openxmlformats.org/officeDocument/2006/relationships/image" Target="../media/image9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18" Type="http://schemas.openxmlformats.org/officeDocument/2006/relationships/image" Target="../media/image13.png"/><Relationship Id="rId3" Type="http://schemas.openxmlformats.org/officeDocument/2006/relationships/image" Target="../media/image100.png"/><Relationship Id="rId21" Type="http://schemas.openxmlformats.org/officeDocument/2006/relationships/image" Target="../media/image7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3.sv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24" Type="http://schemas.openxmlformats.org/officeDocument/2006/relationships/image" Target="../media/image10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14.png"/><Relationship Id="rId10" Type="http://schemas.openxmlformats.org/officeDocument/2006/relationships/image" Target="../media/image107.svg"/><Relationship Id="rId19" Type="http://schemas.openxmlformats.org/officeDocument/2006/relationships/image" Target="../media/image14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3.wav"/><Relationship Id="rId16" Type="http://schemas.openxmlformats.org/officeDocument/2006/relationships/image" Target="../media/image45.svg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5.sv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ey like rowing a boat.">
            <a:hlinkClick r:id="" action="ppaction://media"/>
            <a:extLst>
              <a:ext uri="{FF2B5EF4-FFF2-40B4-BE49-F238E27FC236}">
                <a16:creationId xmlns:a16="http://schemas.microsoft.com/office/drawing/2014/main" id="{DF69F86B-9B83-D16A-DFAD-5D8926C14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63491" y="865725"/>
            <a:ext cx="1477327" cy="1477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20D4-3830-9854-1C5A-E653D569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188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They like swimming.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They like surfing.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They like snorkeling.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They like reading comics.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They don’t like rowing a boat.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They don’t like swimming.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They don’t like playing with friends.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They like rowing a boat.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E3DBD3-E705-3A5C-475B-06DB5624AC97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80CAAD-9FB6-8CD4-E770-59A785D252D3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CA39AE3-1DD0-ABCB-E766-DDC90508A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2AD3985-EBE0-C6A6-0E9F-E5E8194AD173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6F7B5287-7C75-C569-FAB7-A00417C5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pic>
        <p:nvPicPr>
          <p:cNvPr id="9" name="Picture 8" descr="A cartoon of kids in a boat&#10;&#10;Description automatically generated">
            <a:extLst>
              <a:ext uri="{FF2B5EF4-FFF2-40B4-BE49-F238E27FC236}">
                <a16:creationId xmlns:a16="http://schemas.microsoft.com/office/drawing/2014/main" id="{D4972A65-5D96-E8F3-CC4E-F42E646B6A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75522"/>
            <a:ext cx="2774734" cy="2774734"/>
          </a:xfrm>
          <a:prstGeom prst="rect">
            <a:avLst/>
          </a:prstGeom>
        </p:spPr>
      </p:pic>
      <p:pic>
        <p:nvPicPr>
          <p:cNvPr id="10" name="Graphic 9" descr="In love face outline outline">
            <a:extLst>
              <a:ext uri="{FF2B5EF4-FFF2-40B4-BE49-F238E27FC236}">
                <a16:creationId xmlns:a16="http://schemas.microsoft.com/office/drawing/2014/main" id="{27F97C37-7B95-6D76-46DA-A8AA8E817A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298423" y="671612"/>
            <a:ext cx="2087379" cy="20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5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C 0.01289 -0.03935 0.03229 -0.09676 0.05442 -0.08287 C 0.06862 -0.07385 0.07396 0.00926 0.07187 0.04907 C 0.06966 0.08912 -0.02045 0.08842 -0.05183 0.05532 C -0.04883 0.03426 -0.00547 0.00277 -0.0168 -0.04352 C -0.028 -0.09051 -0.09271 -0.15093 -0.09779 -0.17385 " pathEditMode="relative" rAng="0" ptsTypes="A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463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54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5400000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4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4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e doesn't like playing badminton.">
            <a:hlinkClick r:id="" action="ppaction://media"/>
            <a:extLst>
              <a:ext uri="{FF2B5EF4-FFF2-40B4-BE49-F238E27FC236}">
                <a16:creationId xmlns:a16="http://schemas.microsoft.com/office/drawing/2014/main" id="{8640EE26-D27A-9336-DB1E-4A3BFF3EE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40376" y="653029"/>
            <a:ext cx="1885649" cy="1885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93E3B-6AF8-2A24-CC71-9163F7B1F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8892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She likes playing badminton.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She doesn’t like fishing.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She likes running.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She doesn’t like playing volleyball.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She likes playing basketball.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She doesn’t like playing badminton.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She likes reading comics.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She doesn’t like playing soccer.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4490CD-0B96-D01D-6021-2AE69E771D28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D9D634-8F78-2498-712F-6C3413D2CB94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CBA3907-4472-FD34-F40B-1B52B8677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3CE650-A128-AD47-FA84-92AE28438F75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3D5D95CE-B8DF-F8E2-8FA7-8EA2E428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8" name="Freeform 9">
            <a:extLst>
              <a:ext uri="{FF2B5EF4-FFF2-40B4-BE49-F238E27FC236}">
                <a16:creationId xmlns:a16="http://schemas.microsoft.com/office/drawing/2014/main" id="{81257082-9702-42CE-0F1B-F3F7E15068B8}"/>
              </a:ext>
            </a:extLst>
          </p:cNvPr>
          <p:cNvSpPr/>
          <p:nvPr/>
        </p:nvSpPr>
        <p:spPr>
          <a:xfrm>
            <a:off x="12192000" y="428321"/>
            <a:ext cx="2472956" cy="2738438"/>
          </a:xfrm>
          <a:custGeom>
            <a:avLst/>
            <a:gdLst/>
            <a:ahLst/>
            <a:cxnLst/>
            <a:rect l="l" t="t" r="r" b="b"/>
            <a:pathLst>
              <a:path w="4950451" h="4719430">
                <a:moveTo>
                  <a:pt x="0" y="0"/>
                </a:moveTo>
                <a:lnTo>
                  <a:pt x="4950451" y="0"/>
                </a:lnTo>
                <a:lnTo>
                  <a:pt x="4950451" y="4719429"/>
                </a:lnTo>
                <a:lnTo>
                  <a:pt x="0" y="47194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Graphic 8" descr="Sad face outline with solid fill">
            <a:extLst>
              <a:ext uri="{FF2B5EF4-FFF2-40B4-BE49-F238E27FC236}">
                <a16:creationId xmlns:a16="http://schemas.microsoft.com/office/drawing/2014/main" id="{9286D7F2-42AE-2CB9-72A7-58CB0CBCCA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31172" y="428321"/>
            <a:ext cx="2186428" cy="21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40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C 0.02122 0.01296 -0.06966 -0.10348 -0.0474 -0.08982 C -0.03867 -0.11783 0.00013 -0.14537 0.01992 -0.12593 C 0.03932 -0.10648 0.06901 -0.03982 0.07187 0.02685 C 0.05976 0.08356 -0.08464 0.15833 -0.10235 0.18217 " pathEditMode="relative" rAng="0" ptsTypes="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5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5400000">
                                      <p:cBhvr>
                                        <p:cTn id="7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4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4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e doesn't like playing basketball.">
            <a:hlinkClick r:id="" action="ppaction://media"/>
            <a:extLst>
              <a:ext uri="{FF2B5EF4-FFF2-40B4-BE49-F238E27FC236}">
                <a16:creationId xmlns:a16="http://schemas.microsoft.com/office/drawing/2014/main" id="{E370BDA5-A60E-85D6-6F3B-9FA2C448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50986" y="1205798"/>
            <a:ext cx="1269971" cy="1269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0EFFF-5823-8A64-3E90-B8B3280E4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He likes playing basketball.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He doesn’t like playing badminton.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He doesn’t like playing basketball.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 likes playing badminton.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He doesn’t like reading comics.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likes fishing.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He doesn’t like playing chess.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He likes playing chess.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3E2BDF-41C6-671C-9352-F12E460479CB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AC29FC-584B-21DB-0464-43A0D2A893C1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7AAF8E-C028-C888-59C6-5F10A2778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6A43C7-3CC6-8637-A982-CAC59F7F2952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C57573FA-451F-D85A-F29D-65BBDBFE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8" name="Freeform 10">
            <a:extLst>
              <a:ext uri="{FF2B5EF4-FFF2-40B4-BE49-F238E27FC236}">
                <a16:creationId xmlns:a16="http://schemas.microsoft.com/office/drawing/2014/main" id="{FEEEEE89-2D05-68DB-199F-3842E64BBD6E}"/>
              </a:ext>
            </a:extLst>
          </p:cNvPr>
          <p:cNvSpPr/>
          <p:nvPr/>
        </p:nvSpPr>
        <p:spPr>
          <a:xfrm>
            <a:off x="12412973" y="411765"/>
            <a:ext cx="1752600" cy="2608824"/>
          </a:xfrm>
          <a:custGeom>
            <a:avLst/>
            <a:gdLst/>
            <a:ahLst/>
            <a:cxnLst/>
            <a:rect l="l" t="t" r="r" b="b"/>
            <a:pathLst>
              <a:path w="2615099" h="4064921">
                <a:moveTo>
                  <a:pt x="0" y="0"/>
                </a:moveTo>
                <a:lnTo>
                  <a:pt x="2615100" y="0"/>
                </a:lnTo>
                <a:lnTo>
                  <a:pt x="2615100" y="4064921"/>
                </a:lnTo>
                <a:lnTo>
                  <a:pt x="0" y="40649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Graphic 9" descr="Sad face outline with solid fill">
            <a:extLst>
              <a:ext uri="{FF2B5EF4-FFF2-40B4-BE49-F238E27FC236}">
                <a16:creationId xmlns:a16="http://schemas.microsoft.com/office/drawing/2014/main" id="{7DD6B0FD-36E5-55B2-358F-E2B7180697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479338" y="579355"/>
            <a:ext cx="2186428" cy="21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0.02213 0.01227 -0.02136 -0.20741 0.00104 -0.19422 C 0.00299 -0.2169 0.00351 -0.17037 0.00338 -0.1206 C 0.00338 -0.07084 -0.03477 -0.0132 -0.02852 0.01018 C -0.03347 0.06111 0.03437 0.01296 0.04804 0.00393 C 0.07057 -0.00949 0.12005 0.01782 0.14323 0.00463 " pathEditMode="relative" rAng="0" ptsTypes="A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824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4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4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8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y like fishing.">
            <a:hlinkClick r:id="" action="ppaction://media"/>
            <a:extLst>
              <a:ext uri="{FF2B5EF4-FFF2-40B4-BE49-F238E27FC236}">
                <a16:creationId xmlns:a16="http://schemas.microsoft.com/office/drawing/2014/main" id="{446E30FC-48F0-3AB2-E977-91382ECDB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23737" y="732753"/>
            <a:ext cx="1798638" cy="1798638"/>
          </a:xfrm>
          <a:prstGeom prst="rect">
            <a:avLst/>
          </a:prstGeom>
        </p:spPr>
      </p:pic>
      <p:pic>
        <p:nvPicPr>
          <p:cNvPr id="11" name="They like reading comics">
            <a:hlinkClick r:id="" action="ppaction://media"/>
            <a:extLst>
              <a:ext uri="{FF2B5EF4-FFF2-40B4-BE49-F238E27FC236}">
                <a16:creationId xmlns:a16="http://schemas.microsoft.com/office/drawing/2014/main" id="{684B3B10-D792-80B6-3761-E27932395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54502" y="896784"/>
            <a:ext cx="1664990" cy="166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F7D54-4F7B-B47C-C646-D6714A6BC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6735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110956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They like reading comics.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They don’t like reading comics.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They don’t like fishing.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They like fishing.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They like talking.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They don’t like talking.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They like swimming.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They don’t like swimming.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B6EE92-84F8-8196-A4FA-28C033504BF3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EC6185-2A37-52F9-332F-2B81BA4729AB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FE8957-B585-8843-9C8F-DC358F01D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E45DD4C-CF11-F8BA-92EF-3BFEC1CCCF47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05614790-AA57-8947-7913-06E045BE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AC2FE206-0A29-942F-1DE3-72CA1DEB7F0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353800" y="319932"/>
            <a:ext cx="4214788" cy="2676390"/>
          </a:xfrm>
          <a:prstGeom prst="rect">
            <a:avLst/>
          </a:prstGeom>
        </p:spPr>
      </p:pic>
      <p:pic>
        <p:nvPicPr>
          <p:cNvPr id="10" name="Graphic 9" descr="In love face outline outline">
            <a:extLst>
              <a:ext uri="{FF2B5EF4-FFF2-40B4-BE49-F238E27FC236}">
                <a16:creationId xmlns:a16="http://schemas.microsoft.com/office/drawing/2014/main" id="{6FC38F41-974A-FCE7-2458-2B4F2927CB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742310" y="685590"/>
            <a:ext cx="2087379" cy="20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08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C 0.02161 0.01227 0.04817 -0.12639 0.0707 -0.1132 C 0.06888 -0.10926 0.00482 -0.02176 -0.01836 0.0169 C -0.04154 0.05578 -0.07071 0.11041 -0.06849 0.11967 C -0.07982 0.15162 -0.01198 0.08703 0.00221 0.07801 C 0.02461 0.06458 0.08984 0.19583 0.1125 0.18287 " pathEditMode="relative" rAng="0" ptsTypes="A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358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7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8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4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4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EC11B0-B4D9-A746-CC7F-9601F9FE6DF0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EFC5D9F-AEC5-2B9E-5EA9-5ABEBD4F2661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F8A8AB28-45A0-85F5-4C5A-A0E02BE7AE65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C38047A-5CF7-85FD-EF6C-CD9E318E808D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685800" y="3440656"/>
            <a:ext cx="6477000" cy="2248005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6186" y="2239502"/>
              <a:ext cx="5558079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6A6948-915A-5F52-C405-F994F14B48EE}"/>
              </a:ext>
            </a:extLst>
          </p:cNvPr>
          <p:cNvGrpSpPr/>
          <p:nvPr/>
        </p:nvGrpSpPr>
        <p:grpSpPr>
          <a:xfrm>
            <a:off x="8667134" y="2577953"/>
            <a:ext cx="6981086" cy="7759642"/>
            <a:chOff x="8667134" y="2577953"/>
            <a:chExt cx="6981086" cy="77596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CEBBC9-D3CC-E989-EE6B-F0E01D5C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67134" y="2577953"/>
              <a:ext cx="6981086" cy="77596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095183-897A-C46D-290E-CAB1A5D88628}"/>
                </a:ext>
              </a:extLst>
            </p:cNvPr>
            <p:cNvSpPr/>
            <p:nvPr/>
          </p:nvSpPr>
          <p:spPr>
            <a:xfrm>
              <a:off x="11658600" y="9258300"/>
              <a:ext cx="35052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4876800" y="1036323"/>
            <a:ext cx="12834465" cy="1875881"/>
            <a:chOff x="8511144" y="5796049"/>
            <a:chExt cx="9743245" cy="2362200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8511144" y="5796049"/>
              <a:ext cx="9743245" cy="2362200"/>
            </a:xfrm>
            <a:prstGeom prst="wedgeEllipseCallout">
              <a:avLst>
                <a:gd name="adj1" fmla="val -5486"/>
                <a:gd name="adj2" fmla="val 137182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9241935" y="6204076"/>
              <a:ext cx="8619203" cy="13952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like fishing.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you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like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fish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ing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FD68B-D51A-A34C-BF01-E834E70FC362}"/>
              </a:ext>
            </a:extLst>
          </p:cNvPr>
          <p:cNvGrpSpPr/>
          <p:nvPr/>
        </p:nvGrpSpPr>
        <p:grpSpPr>
          <a:xfrm>
            <a:off x="8153400" y="8813343"/>
            <a:ext cx="9667045" cy="1445605"/>
            <a:chOff x="7209238" y="6109845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46FFCB0A-DD9E-2DED-0F0B-62D7B99182B0}"/>
                </a:ext>
              </a:extLst>
            </p:cNvPr>
            <p:cNvSpPr/>
            <p:nvPr/>
          </p:nvSpPr>
          <p:spPr>
            <a:xfrm>
              <a:off x="7209238" y="6109845"/>
              <a:ext cx="9743245" cy="2362200"/>
            </a:xfrm>
            <a:prstGeom prst="wedgeEllipseCallout">
              <a:avLst>
                <a:gd name="adj1" fmla="val -6417"/>
                <a:gd name="adj2" fmla="val -13530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D02814-1D64-40D8-CE88-38722F2DA526}"/>
                </a:ext>
              </a:extLst>
            </p:cNvPr>
            <p:cNvSpPr/>
            <p:nvPr/>
          </p:nvSpPr>
          <p:spPr>
            <a:xfrm>
              <a:off x="10253829" y="6295000"/>
              <a:ext cx="3876564" cy="13952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No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I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1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 like ...Do you like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, I don'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C38047A-5CF7-85FD-EF6C-CD9E318E808D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1191872" y="1520446"/>
            <a:ext cx="6477000" cy="1875881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5264" y="2175679"/>
              <a:ext cx="5558079" cy="148477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FD68B-D51A-A34C-BF01-E834E70FC362}"/>
              </a:ext>
            </a:extLst>
          </p:cNvPr>
          <p:cNvGrpSpPr/>
          <p:nvPr/>
        </p:nvGrpSpPr>
        <p:grpSpPr>
          <a:xfrm>
            <a:off x="8153400" y="8318697"/>
            <a:ext cx="9667045" cy="1445605"/>
            <a:chOff x="7209238" y="6109845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46FFCB0A-DD9E-2DED-0F0B-62D7B99182B0}"/>
                </a:ext>
              </a:extLst>
            </p:cNvPr>
            <p:cNvSpPr/>
            <p:nvPr/>
          </p:nvSpPr>
          <p:spPr>
            <a:xfrm>
              <a:off x="7209238" y="6109845"/>
              <a:ext cx="9743245" cy="2362200"/>
            </a:xfrm>
            <a:prstGeom prst="wedgeEllipseCallout">
              <a:avLst>
                <a:gd name="adj1" fmla="val 44828"/>
                <a:gd name="adj2" fmla="val -9846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D02814-1D64-40D8-CE88-38722F2DA526}"/>
                </a:ext>
              </a:extLst>
            </p:cNvPr>
            <p:cNvSpPr/>
            <p:nvPr/>
          </p:nvSpPr>
          <p:spPr>
            <a:xfrm>
              <a:off x="9987477" y="6295000"/>
              <a:ext cx="4409271" cy="18105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Yes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631D31-F8B2-9122-B869-FA58CC52E6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7858" y="1276597"/>
            <a:ext cx="7974461" cy="5898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-67957" y="6060022"/>
            <a:ext cx="14631549" cy="1758146"/>
            <a:chOff x="8086429" y="6361633"/>
            <a:chExt cx="10592674" cy="1452973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8411306" y="6361633"/>
              <a:ext cx="9743245" cy="1452973"/>
            </a:xfrm>
            <a:prstGeom prst="wedgeEllipseCallout">
              <a:avLst>
                <a:gd name="adj1" fmla="val -50568"/>
                <a:gd name="adj2" fmla="val -97603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8086429" y="6582015"/>
              <a:ext cx="10592674" cy="11181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they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like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play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ing 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badminton?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7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they like playing badmin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, they do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C38047A-5CF7-85FD-EF6C-CD9E318E808D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1191872" y="1520446"/>
            <a:ext cx="6477000" cy="1875881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5264" y="2175679"/>
              <a:ext cx="5558079" cy="148477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FD68B-D51A-A34C-BF01-E834E70FC362}"/>
              </a:ext>
            </a:extLst>
          </p:cNvPr>
          <p:cNvGrpSpPr/>
          <p:nvPr/>
        </p:nvGrpSpPr>
        <p:grpSpPr>
          <a:xfrm>
            <a:off x="8153400" y="8318697"/>
            <a:ext cx="9667045" cy="1445605"/>
            <a:chOff x="7209238" y="6109845"/>
            <a:chExt cx="9743245" cy="23622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46FFCB0A-DD9E-2DED-0F0B-62D7B99182B0}"/>
                </a:ext>
              </a:extLst>
            </p:cNvPr>
            <p:cNvSpPr/>
            <p:nvPr/>
          </p:nvSpPr>
          <p:spPr>
            <a:xfrm>
              <a:off x="7209238" y="6109845"/>
              <a:ext cx="9743245" cy="2362200"/>
            </a:xfrm>
            <a:prstGeom prst="wedgeEllipseCallout">
              <a:avLst>
                <a:gd name="adj1" fmla="val 44828"/>
                <a:gd name="adj2" fmla="val -9846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D02814-1D64-40D8-CE88-38722F2DA526}"/>
                </a:ext>
              </a:extLst>
            </p:cNvPr>
            <p:cNvSpPr/>
            <p:nvPr/>
          </p:nvSpPr>
          <p:spPr>
            <a:xfrm>
              <a:off x="9582534" y="6295000"/>
              <a:ext cx="5219160" cy="18105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No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he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doesn’t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-67957" y="6060022"/>
            <a:ext cx="14631549" cy="1758146"/>
            <a:chOff x="8086429" y="6361633"/>
            <a:chExt cx="10592674" cy="1452973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8411306" y="6361633"/>
              <a:ext cx="9743245" cy="1452973"/>
            </a:xfrm>
            <a:prstGeom prst="wedgeEllipseCallout">
              <a:avLst>
                <a:gd name="adj1" fmla="val -50568"/>
                <a:gd name="adj2" fmla="val -97603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8086429" y="6582015"/>
              <a:ext cx="10592674" cy="915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Does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he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like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play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ing 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chess? </a:t>
              </a:r>
            </a:p>
          </p:txBody>
        </p: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D1B7BC6-1D2D-D43F-AACF-6BC7273B790C}"/>
              </a:ext>
            </a:extLst>
          </p:cNvPr>
          <p:cNvSpPr/>
          <p:nvPr/>
        </p:nvSpPr>
        <p:spPr>
          <a:xfrm>
            <a:off x="8702423" y="1136286"/>
            <a:ext cx="2994630" cy="4551402"/>
          </a:xfrm>
          <a:custGeom>
            <a:avLst/>
            <a:gdLst/>
            <a:ahLst/>
            <a:cxnLst/>
            <a:rect l="l" t="t" r="r" b="b"/>
            <a:pathLst>
              <a:path w="1977463" h="2832304">
                <a:moveTo>
                  <a:pt x="0" y="0"/>
                </a:moveTo>
                <a:lnTo>
                  <a:pt x="1977463" y="0"/>
                </a:lnTo>
                <a:lnTo>
                  <a:pt x="1977463" y="2832304"/>
                </a:lnTo>
                <a:lnTo>
                  <a:pt x="0" y="2832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3C79AD-E5E6-F399-F067-EA8878A1EC5D}"/>
              </a:ext>
            </a:extLst>
          </p:cNvPr>
          <p:cNvGrpSpPr/>
          <p:nvPr/>
        </p:nvGrpSpPr>
        <p:grpSpPr>
          <a:xfrm>
            <a:off x="13428158" y="1284290"/>
            <a:ext cx="4311736" cy="5062564"/>
            <a:chOff x="13559881" y="1326577"/>
            <a:chExt cx="4311736" cy="5062564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C687199-6609-594D-47DD-89727195A876}"/>
                </a:ext>
              </a:extLst>
            </p:cNvPr>
            <p:cNvSpPr/>
            <p:nvPr/>
          </p:nvSpPr>
          <p:spPr>
            <a:xfrm rot="14567529">
              <a:off x="13184467" y="1701991"/>
              <a:ext cx="5062564" cy="4311736"/>
            </a:xfrm>
            <a:prstGeom prst="teardrop">
              <a:avLst>
                <a:gd name="adj" fmla="val 128244"/>
              </a:avLst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A chess board with chess pieces&#10;&#10;Description automatically generated">
              <a:extLst>
                <a:ext uri="{FF2B5EF4-FFF2-40B4-BE49-F238E27FC236}">
                  <a16:creationId xmlns:a16="http://schemas.microsoft.com/office/drawing/2014/main" id="{7CA29F9C-6F19-D714-66F8-78E5DBB3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2413" y="2164862"/>
              <a:ext cx="3225410" cy="2690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5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es he like playing 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, he doesn'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C38047A-5CF7-85FD-EF6C-CD9E318E808D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6252386" y="1046643"/>
            <a:ext cx="6477000" cy="1360600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5264" y="1786307"/>
              <a:ext cx="5558079" cy="14847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089034" y="7583016"/>
            <a:ext cx="17024253" cy="2437281"/>
            <a:chOff x="8370912" y="5838191"/>
            <a:chExt cx="10228953" cy="201422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8370912" y="5838191"/>
              <a:ext cx="9743245" cy="2014226"/>
            </a:xfrm>
            <a:prstGeom prst="wedgeEllipseCallout">
              <a:avLst>
                <a:gd name="adj1" fmla="val 134"/>
                <a:gd name="adj2" fmla="val -967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8432702" y="6061848"/>
              <a:ext cx="10167163" cy="175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We like playing chess,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but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we don’t like </a:t>
              </a:r>
            </a:p>
            <a:p>
              <a:pPr algn="ctr"/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playing volleyball. </a:t>
              </a:r>
            </a:p>
          </p:txBody>
        </p:sp>
      </p:grpSp>
      <p:pic>
        <p:nvPicPr>
          <p:cNvPr id="29" name="Picture 28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B7E5B053-6F0E-DEEC-8748-138CF62199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33093" r="11868"/>
          <a:stretch/>
        </p:blipFill>
        <p:spPr>
          <a:xfrm>
            <a:off x="8839200" y="2826348"/>
            <a:ext cx="2382769" cy="3946088"/>
          </a:xfrm>
          <a:prstGeom prst="rect">
            <a:avLst/>
          </a:prstGeom>
        </p:spPr>
      </p:pic>
      <p:pic>
        <p:nvPicPr>
          <p:cNvPr id="30" name="Picture 29" descr="A cartoon of a child&#10;&#10;Description automatically generated">
            <a:extLst>
              <a:ext uri="{FF2B5EF4-FFF2-40B4-BE49-F238E27FC236}">
                <a16:creationId xmlns:a16="http://schemas.microsoft.com/office/drawing/2014/main" id="{F669BC98-129B-C335-897A-AAAAFB491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70" y="2598346"/>
            <a:ext cx="2897534" cy="397759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31F84DE-5E95-5377-0AF6-A8AC34137947}"/>
              </a:ext>
            </a:extLst>
          </p:cNvPr>
          <p:cNvGrpSpPr/>
          <p:nvPr/>
        </p:nvGrpSpPr>
        <p:grpSpPr>
          <a:xfrm>
            <a:off x="495706" y="2635678"/>
            <a:ext cx="5511881" cy="4311736"/>
            <a:chOff x="745421" y="3745165"/>
            <a:chExt cx="5511881" cy="43117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E03743-F490-9438-6A8B-8A72D041878A}"/>
                </a:ext>
              </a:extLst>
            </p:cNvPr>
            <p:cNvGrpSpPr/>
            <p:nvPr/>
          </p:nvGrpSpPr>
          <p:grpSpPr>
            <a:xfrm>
              <a:off x="745421" y="3745165"/>
              <a:ext cx="5062564" cy="4311736"/>
              <a:chOff x="752966" y="3763039"/>
              <a:chExt cx="5062564" cy="4311736"/>
            </a:xfrm>
          </p:grpSpPr>
          <p:sp>
            <p:nvSpPr>
              <p:cNvPr id="15" name="Teardrop 14">
                <a:extLst>
                  <a:ext uri="{FF2B5EF4-FFF2-40B4-BE49-F238E27FC236}">
                    <a16:creationId xmlns:a16="http://schemas.microsoft.com/office/drawing/2014/main" id="{94C81800-FBAE-A702-404F-FD42DBA2CDD1}"/>
                  </a:ext>
                </a:extLst>
              </p:cNvPr>
              <p:cNvSpPr/>
              <p:nvPr/>
            </p:nvSpPr>
            <p:spPr>
              <a:xfrm rot="1886924">
                <a:off x="752966" y="3763039"/>
                <a:ext cx="5062564" cy="4311736"/>
              </a:xfrm>
              <a:prstGeom prst="teardrop">
                <a:avLst>
                  <a:gd name="adj" fmla="val 128244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1" descr="A chess board with chess pieces&#10;&#10;Description automatically generated">
                <a:extLst>
                  <a:ext uri="{FF2B5EF4-FFF2-40B4-BE49-F238E27FC236}">
                    <a16:creationId xmlns:a16="http://schemas.microsoft.com/office/drawing/2014/main" id="{7CA29F9C-6F19-D714-66F8-78E5DBB38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346" y="4173638"/>
                <a:ext cx="3225410" cy="2690967"/>
              </a:xfrm>
              <a:prstGeom prst="rect">
                <a:avLst/>
              </a:prstGeom>
            </p:spPr>
          </p:pic>
        </p:grpSp>
        <p:pic>
          <p:nvPicPr>
            <p:cNvPr id="31" name="Graphic 30" descr="Smiling with hearts face outline with solid fill">
              <a:extLst>
                <a:ext uri="{FF2B5EF4-FFF2-40B4-BE49-F238E27FC236}">
                  <a16:creationId xmlns:a16="http://schemas.microsoft.com/office/drawing/2014/main" id="{9685B2DA-2F1C-04E7-6A38-86F6544FE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99156" y="4711868"/>
              <a:ext cx="1758146" cy="175814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B65E15-53D7-F95E-208B-B928D641D492}"/>
              </a:ext>
            </a:extLst>
          </p:cNvPr>
          <p:cNvGrpSpPr/>
          <p:nvPr/>
        </p:nvGrpSpPr>
        <p:grpSpPr>
          <a:xfrm rot="20936796">
            <a:off x="12284430" y="2088631"/>
            <a:ext cx="5256420" cy="5062564"/>
            <a:chOff x="12988744" y="3619500"/>
            <a:chExt cx="5256420" cy="50625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BE3137F-D765-7FF0-B609-BC41CEF316E6}"/>
                </a:ext>
              </a:extLst>
            </p:cNvPr>
            <p:cNvGrpSpPr/>
            <p:nvPr/>
          </p:nvGrpSpPr>
          <p:grpSpPr>
            <a:xfrm>
              <a:off x="13933428" y="3619500"/>
              <a:ext cx="4311736" cy="5062564"/>
              <a:chOff x="13795303" y="3545230"/>
              <a:chExt cx="4311736" cy="5062564"/>
            </a:xfrm>
          </p:grpSpPr>
          <p:sp>
            <p:nvSpPr>
              <p:cNvPr id="6" name="Teardrop 5">
                <a:extLst>
                  <a:ext uri="{FF2B5EF4-FFF2-40B4-BE49-F238E27FC236}">
                    <a16:creationId xmlns:a16="http://schemas.microsoft.com/office/drawing/2014/main" id="{4C687199-6609-594D-47DD-89727195A876}"/>
                  </a:ext>
                </a:extLst>
              </p:cNvPr>
              <p:cNvSpPr/>
              <p:nvPr/>
            </p:nvSpPr>
            <p:spPr>
              <a:xfrm rot="14005340">
                <a:off x="13419889" y="3920644"/>
                <a:ext cx="5062564" cy="4311736"/>
              </a:xfrm>
              <a:prstGeom prst="teardrop">
                <a:avLst>
                  <a:gd name="adj" fmla="val 129426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3D03FCE7-4540-1F7E-1CFC-1B098C371B65}"/>
                  </a:ext>
                </a:extLst>
              </p:cNvPr>
              <p:cNvSpPr/>
              <p:nvPr/>
            </p:nvSpPr>
            <p:spPr>
              <a:xfrm rot="663204">
                <a:off x="14401800" y="4233256"/>
                <a:ext cx="3022316" cy="3153175"/>
              </a:xfrm>
              <a:custGeom>
                <a:avLst/>
                <a:gdLst/>
                <a:ahLst/>
                <a:cxnLst/>
                <a:rect l="l" t="t" r="r" b="b"/>
                <a:pathLst>
                  <a:path w="3809374" h="4582705">
                    <a:moveTo>
                      <a:pt x="0" y="0"/>
                    </a:moveTo>
                    <a:lnTo>
                      <a:pt x="3809374" y="0"/>
                    </a:lnTo>
                    <a:lnTo>
                      <a:pt x="3809374" y="4582705"/>
                    </a:lnTo>
                    <a:lnTo>
                      <a:pt x="0" y="45827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Graphic 32" descr="Worried face outline with solid fill">
              <a:extLst>
                <a:ext uri="{FF2B5EF4-FFF2-40B4-BE49-F238E27FC236}">
                  <a16:creationId xmlns:a16="http://schemas.microsoft.com/office/drawing/2014/main" id="{7368A979-6918-73D7-7E29-528B90322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663204">
              <a:off x="12988744" y="4676828"/>
              <a:ext cx="160020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0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 like..but we don't like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ECF08972-C12A-D5A4-B8BC-BE5C2A63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6419" y="1382020"/>
            <a:ext cx="1272556" cy="12725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F7E513-CC34-B0A3-C995-2225E97BE6B4}"/>
              </a:ext>
            </a:extLst>
          </p:cNvPr>
          <p:cNvGrpSpPr/>
          <p:nvPr/>
        </p:nvGrpSpPr>
        <p:grpSpPr>
          <a:xfrm>
            <a:off x="-423836" y="749635"/>
            <a:ext cx="19050000" cy="9956465"/>
            <a:chOff x="0" y="0"/>
            <a:chExt cx="5490351" cy="27838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BCC1B36-948E-9C4A-0D64-256B23C293C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latin typeface="KG Primary Penmanship Bold"/>
                </a:rPr>
                <a:t>Work in Pairs</a:t>
              </a:r>
            </a:p>
          </p:txBody>
        </p:sp>
      </p:grp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449970-C9EF-EACA-942E-088537F6D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1280" y="963661"/>
            <a:ext cx="3036053" cy="21554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F84B-56F5-D996-BEA4-3E5453087104}"/>
              </a:ext>
            </a:extLst>
          </p:cNvPr>
          <p:cNvSpPr/>
          <p:nvPr/>
        </p:nvSpPr>
        <p:spPr>
          <a:xfrm>
            <a:off x="2121885" y="3338741"/>
            <a:ext cx="1404422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600" b="1" cap="none" spc="0" dirty="0">
                <a:ln w="0"/>
                <a:solidFill>
                  <a:srgbClr val="0070C0"/>
                </a:solidFill>
                <a:latin typeface="Kristen ITC" panose="03050502040202030202" pitchFamily="66" charset="0"/>
              </a:rPr>
              <a:t>Ask and Answer the questions.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0D171F-0472-6D66-F6EF-E1135CDCC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1000" y="4991100"/>
            <a:ext cx="10520116" cy="4783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1526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400" y="-4836629"/>
            <a:ext cx="19960258" cy="19960258"/>
          </a:xfrm>
          <a:custGeom>
            <a:avLst/>
            <a:gdLst/>
            <a:ahLst/>
            <a:cxnLst/>
            <a:rect l="l" t="t" r="r" b="b"/>
            <a:pathLst>
              <a:path w="19960258" h="19960258">
                <a:moveTo>
                  <a:pt x="0" y="0"/>
                </a:moveTo>
                <a:lnTo>
                  <a:pt x="19960258" y="0"/>
                </a:lnTo>
                <a:lnTo>
                  <a:pt x="19960258" y="19960258"/>
                </a:lnTo>
                <a:lnTo>
                  <a:pt x="0" y="19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515604">
            <a:off x="326245" y="6048899"/>
            <a:ext cx="3957074" cy="1088149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28800" y="2551349"/>
            <a:ext cx="1535399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600" spc="157" dirty="0">
                <a:solidFill>
                  <a:srgbClr val="333034"/>
                </a:solidFill>
                <a:latin typeface="Jumble" panose="02000503000000020004" pitchFamily="2" charset="0"/>
              </a:rPr>
              <a:t>Do they like fishing?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C07E16-3F46-70B6-7030-9F785031389F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156EF4-F25C-5E88-B85D-5B17B172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906638-A1BF-F39A-5B5D-DAA0E3B2C1C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846F33-A546-4DB3-5EDD-3FB639490B6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5FA024B-D7F4-C1C2-6DC0-CCBB12CCC0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E9D766C-FAD7-B9E2-2D3C-307F0E953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272BE13-5E5B-9F6D-AA32-1BE7481D56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6E5F2D0B-E081-5E3A-A1FC-6EF810D8C66B}"/>
              </a:ext>
            </a:extLst>
          </p:cNvPr>
          <p:cNvSpPr txBox="1"/>
          <p:nvPr/>
        </p:nvSpPr>
        <p:spPr>
          <a:xfrm>
            <a:off x="4843758" y="1671635"/>
            <a:ext cx="844314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C00000"/>
                </a:solidFill>
                <a:latin typeface="Nunito"/>
              </a:rPr>
              <a:t>Unit 10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2713D64-EF6A-046E-6806-395D06DF8381}"/>
              </a:ext>
            </a:extLst>
          </p:cNvPr>
          <p:cNvSpPr txBox="1"/>
          <p:nvPr/>
        </p:nvSpPr>
        <p:spPr>
          <a:xfrm>
            <a:off x="2792815" y="4658334"/>
            <a:ext cx="1274985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0070C0"/>
                </a:solidFill>
                <a:latin typeface="Modern Love" panose="04090805081005020601" pitchFamily="82" charset="0"/>
              </a:rPr>
              <a:t>Lesson 2 – Grammar – Period 2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B0DE68F0-461E-6C09-A559-AF63970F5E7C}"/>
              </a:ext>
            </a:extLst>
          </p:cNvPr>
          <p:cNvSpPr/>
          <p:nvPr/>
        </p:nvSpPr>
        <p:spPr>
          <a:xfrm>
            <a:off x="3352800" y="5578108"/>
            <a:ext cx="11340435" cy="4436270"/>
          </a:xfrm>
          <a:custGeom>
            <a:avLst/>
            <a:gdLst/>
            <a:ahLst/>
            <a:cxnLst/>
            <a:rect l="l" t="t" r="r" b="b"/>
            <a:pathLst>
              <a:path w="15065629" h="8229600">
                <a:moveTo>
                  <a:pt x="0" y="0"/>
                </a:moveTo>
                <a:lnTo>
                  <a:pt x="15065629" y="0"/>
                </a:lnTo>
                <a:lnTo>
                  <a:pt x="150656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A701BDB4-9A42-54CC-377F-7B95889D4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3802" y="1131059"/>
            <a:ext cx="1235400" cy="1655435"/>
          </a:xfrm>
          <a:prstGeom prst="rect">
            <a:avLst/>
          </a:prstGeom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id="{6324D9D8-D1E9-41EA-B86E-647E1BFDD368}"/>
              </a:ext>
            </a:extLst>
          </p:cNvPr>
          <p:cNvGrpSpPr/>
          <p:nvPr/>
        </p:nvGrpSpPr>
        <p:grpSpPr>
          <a:xfrm>
            <a:off x="15545185" y="791072"/>
            <a:ext cx="2752994" cy="1510614"/>
            <a:chOff x="0" y="0"/>
            <a:chExt cx="5507640" cy="3144349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E8052CAF-A243-4384-2565-16BD70C9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DB7F7F19-179D-DBD8-2A34-B2A5F032F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id="{75BA3AB5-6321-45F1-D1B3-ADC2FA6223D0}"/>
              </a:ext>
            </a:extLst>
          </p:cNvPr>
          <p:cNvSpPr/>
          <p:nvPr/>
        </p:nvSpPr>
        <p:spPr>
          <a:xfrm rot="1354747">
            <a:off x="13522660" y="6242131"/>
            <a:ext cx="4241160" cy="988038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ECF08972-C12A-D5A4-B8BC-BE5C2A63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6419" y="1382020"/>
            <a:ext cx="1272556" cy="12725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F7E513-CC34-B0A3-C995-2225E97BE6B4}"/>
              </a:ext>
            </a:extLst>
          </p:cNvPr>
          <p:cNvGrpSpPr/>
          <p:nvPr/>
        </p:nvGrpSpPr>
        <p:grpSpPr>
          <a:xfrm>
            <a:off x="-423836" y="749635"/>
            <a:ext cx="19050000" cy="9956465"/>
            <a:chOff x="0" y="0"/>
            <a:chExt cx="5490351" cy="27838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BCC1B36-948E-9C4A-0D64-256B23C293C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latin typeface="KG Primary Penmanship Bold"/>
                </a:rPr>
                <a:t>Work in Pairs</a:t>
              </a:r>
            </a:p>
          </p:txBody>
        </p:sp>
      </p:grp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449970-C9EF-EACA-942E-088537F6D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1280" y="963661"/>
            <a:ext cx="3036053" cy="21554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F84B-56F5-D996-BEA4-3E5453087104}"/>
              </a:ext>
            </a:extLst>
          </p:cNvPr>
          <p:cNvSpPr/>
          <p:nvPr/>
        </p:nvSpPr>
        <p:spPr>
          <a:xfrm>
            <a:off x="2121885" y="3338741"/>
            <a:ext cx="1404422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600" b="1" cap="none" spc="0" dirty="0">
                <a:ln w="0"/>
                <a:solidFill>
                  <a:srgbClr val="0070C0"/>
                </a:solidFill>
                <a:latin typeface="Kristen ITC" panose="03050502040202030202" pitchFamily="66" charset="0"/>
              </a:rPr>
              <a:t>Ask and Answer the questions.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8DA2C-44C3-C9DD-5B67-EA5AABCA31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8792" y="4819820"/>
            <a:ext cx="10970413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90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ECF08972-C12A-D5A4-B8BC-BE5C2A63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6419" y="1382020"/>
            <a:ext cx="1272556" cy="12725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F7E513-CC34-B0A3-C995-2225E97BE6B4}"/>
              </a:ext>
            </a:extLst>
          </p:cNvPr>
          <p:cNvGrpSpPr/>
          <p:nvPr/>
        </p:nvGrpSpPr>
        <p:grpSpPr>
          <a:xfrm>
            <a:off x="-423836" y="749635"/>
            <a:ext cx="19050000" cy="9956465"/>
            <a:chOff x="0" y="0"/>
            <a:chExt cx="5490351" cy="27838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BCC1B36-948E-9C4A-0D64-256B23C293C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latin typeface="KG Primary Penmanship Bold"/>
                </a:rPr>
                <a:t>Work in Pairs</a:t>
              </a:r>
            </a:p>
          </p:txBody>
        </p:sp>
      </p:grp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449970-C9EF-EACA-942E-088537F6D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1280" y="963661"/>
            <a:ext cx="3036053" cy="21554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F84B-56F5-D996-BEA4-3E5453087104}"/>
              </a:ext>
            </a:extLst>
          </p:cNvPr>
          <p:cNvSpPr/>
          <p:nvPr/>
        </p:nvSpPr>
        <p:spPr>
          <a:xfrm>
            <a:off x="2121885" y="3338741"/>
            <a:ext cx="1404422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600" b="1" cap="none" spc="0" dirty="0">
                <a:ln w="0"/>
                <a:solidFill>
                  <a:srgbClr val="0070C0"/>
                </a:solidFill>
                <a:latin typeface="Kristen ITC" panose="03050502040202030202" pitchFamily="66" charset="0"/>
              </a:rPr>
              <a:t>Ask and Answer the questions.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92B953-D95F-9721-FFB3-E145226ADC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4914900"/>
            <a:ext cx="10918707" cy="497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95647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ECF08972-C12A-D5A4-B8BC-BE5C2A63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6419" y="1382020"/>
            <a:ext cx="1272556" cy="12725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F7E513-CC34-B0A3-C995-2225E97BE6B4}"/>
              </a:ext>
            </a:extLst>
          </p:cNvPr>
          <p:cNvGrpSpPr/>
          <p:nvPr/>
        </p:nvGrpSpPr>
        <p:grpSpPr>
          <a:xfrm>
            <a:off x="-423836" y="749635"/>
            <a:ext cx="19050000" cy="9956465"/>
            <a:chOff x="0" y="0"/>
            <a:chExt cx="5490351" cy="27838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BCC1B36-948E-9C4A-0D64-256B23C293C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latin typeface="KG Primary Penmanship Bold"/>
                </a:rPr>
                <a:t>Work in Pairs</a:t>
              </a:r>
            </a:p>
          </p:txBody>
        </p:sp>
      </p:grp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449970-C9EF-EACA-942E-088537F6DE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1280" y="963661"/>
            <a:ext cx="3036053" cy="21554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F84B-56F5-D996-BEA4-3E5453087104}"/>
              </a:ext>
            </a:extLst>
          </p:cNvPr>
          <p:cNvSpPr/>
          <p:nvPr/>
        </p:nvSpPr>
        <p:spPr>
          <a:xfrm>
            <a:off x="2121885" y="3338741"/>
            <a:ext cx="1404422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600" b="1" cap="none" spc="0" dirty="0">
                <a:ln w="0"/>
                <a:solidFill>
                  <a:srgbClr val="0070C0"/>
                </a:solidFill>
                <a:latin typeface="Kristen ITC" panose="03050502040202030202" pitchFamily="66" charset="0"/>
              </a:rPr>
              <a:t>Ask and Answer the questions.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1A86D-8B6F-4F73-10DB-6B79486281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4914900"/>
            <a:ext cx="11278827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84755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0A36362-BF1A-5CAB-0E9D-45D9B7D7493E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673067" y="1579389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write!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2127751" y="6510002"/>
            <a:ext cx="14249400" cy="3625966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4147496" y="7301390"/>
            <a:ext cx="10209911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latin typeface="Abadi Extra Light" panose="020B0204020104020204" pitchFamily="34" charset="0"/>
              </a:rPr>
              <a:t>Does he like playing chess?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14600" y="3116311"/>
            <a:ext cx="3735172" cy="34737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6629400" y="8489813"/>
            <a:ext cx="5918872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Yes, he does.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15DA5-455F-286C-4AF2-F7B1161059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5185" y="1729784"/>
            <a:ext cx="9673780" cy="4398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3C5FC-EAA2-26D3-F060-BEEF4A197E7F}"/>
              </a:ext>
            </a:extLst>
          </p:cNvPr>
          <p:cNvSpPr/>
          <p:nvPr/>
        </p:nvSpPr>
        <p:spPr>
          <a:xfrm>
            <a:off x="5264820" y="8592406"/>
            <a:ext cx="7975261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latin typeface="Abadi Extra Light" panose="020B0204020104020204" pitchFamily="34" charset="0"/>
              </a:rPr>
              <a:t>______________ 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5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D527A3E-353D-7808-2874-952A6FBAD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70" y="7810500"/>
            <a:ext cx="1497056" cy="1497056"/>
          </a:xfrm>
          <a:prstGeom prst="rect">
            <a:avLst/>
          </a:prstGeom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D6A8D867-5BB4-5CBB-6D76-20FA3CA4C67A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989" end="40397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152400" y="1562741"/>
            <a:ext cx="5251651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write!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37142" y="5671250"/>
            <a:ext cx="4357077" cy="4052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F7136-AABF-98CC-E63B-6B70D27A18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57015" y="1866900"/>
            <a:ext cx="5701733" cy="380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6E48F5-BB2A-AA4B-346A-AA58B0BC50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940715" y="1866900"/>
            <a:ext cx="5775612" cy="380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5AE365-BC95-E43F-35CB-017406088E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01164" y="6023281"/>
            <a:ext cx="5911493" cy="3963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D8876B-36DD-235F-3763-79B7965A7865}"/>
              </a:ext>
            </a:extLst>
          </p:cNvPr>
          <p:cNvGrpSpPr/>
          <p:nvPr/>
        </p:nvGrpSpPr>
        <p:grpSpPr>
          <a:xfrm>
            <a:off x="1211240" y="3639195"/>
            <a:ext cx="3178218" cy="1442854"/>
            <a:chOff x="12508839" y="1057314"/>
            <a:chExt cx="3657600" cy="1751907"/>
          </a:xfrm>
          <a:solidFill>
            <a:schemeClr val="accent6">
              <a:lumMod val="50000"/>
            </a:schemeClr>
          </a:solidFill>
        </p:grpSpPr>
        <p:grpSp>
          <p:nvGrpSpPr>
            <p:cNvPr id="28" name="Group 7">
              <a:extLst>
                <a:ext uri="{FF2B5EF4-FFF2-40B4-BE49-F238E27FC236}">
                  <a16:creationId xmlns:a16="http://schemas.microsoft.com/office/drawing/2014/main" id="{D5F6A76F-A525-6EFA-A2C8-2334F933EAFD}"/>
                </a:ext>
              </a:extLst>
            </p:cNvPr>
            <p:cNvGrpSpPr/>
            <p:nvPr/>
          </p:nvGrpSpPr>
          <p:grpSpPr>
            <a:xfrm>
              <a:off x="12508839" y="1057314"/>
              <a:ext cx="3657600" cy="1696334"/>
              <a:chOff x="21405" y="20273"/>
              <a:chExt cx="6503752" cy="1913890"/>
            </a:xfrm>
            <a:grpFill/>
          </p:grpSpPr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97A49192-1C9B-E849-4DFE-93CAA81AC0CF}"/>
                  </a:ext>
                </a:extLst>
              </p:cNvPr>
              <p:cNvSpPr/>
              <p:nvPr/>
            </p:nvSpPr>
            <p:spPr>
              <a:xfrm>
                <a:off x="21405" y="20273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CF17D82F-45C1-E273-1823-EEC3374D25E8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2566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55B8133-7A6A-0FE6-524B-67EDF56D8414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D7815F3-E82A-C75D-A700-54ABFBA66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5298" y="3594027"/>
            <a:ext cx="7543377" cy="5355415"/>
          </a:xfrm>
          <a:prstGeom prst="rect">
            <a:avLst/>
          </a:prstGeom>
        </p:spPr>
      </p:pic>
      <p:pic>
        <p:nvPicPr>
          <p:cNvPr id="5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B5384546-F2D9-55C4-17CD-AC882F4BA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15800" y="5117433"/>
            <a:ext cx="2895600" cy="2895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60E69A-4779-5378-D44F-7948ABA85E11}"/>
              </a:ext>
            </a:extLst>
          </p:cNvPr>
          <p:cNvGrpSpPr/>
          <p:nvPr/>
        </p:nvGrpSpPr>
        <p:grpSpPr>
          <a:xfrm>
            <a:off x="3575359" y="1499622"/>
            <a:ext cx="7861954" cy="1497235"/>
            <a:chOff x="-937044" y="1285654"/>
            <a:chExt cx="6875131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386121DA-E592-45E6-45EE-EFFF0EBEC772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C59DC95-18F9-E905-1130-D4DC5E6B2638}"/>
                </a:ext>
              </a:extLst>
            </p:cNvPr>
            <p:cNvSpPr txBox="1"/>
            <p:nvPr/>
          </p:nvSpPr>
          <p:spPr>
            <a:xfrm>
              <a:off x="-699060" y="1924510"/>
              <a:ext cx="6470261" cy="222929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Work in Pairs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27BC17BD-AC7B-E731-246A-E90510EFE314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CE17D-ACA6-1913-5D2F-F02CFADC1B27}"/>
              </a:ext>
            </a:extLst>
          </p:cNvPr>
          <p:cNvGrpSpPr/>
          <p:nvPr/>
        </p:nvGrpSpPr>
        <p:grpSpPr>
          <a:xfrm>
            <a:off x="12125419" y="1636912"/>
            <a:ext cx="3178218" cy="1442854"/>
            <a:chOff x="12508839" y="1057314"/>
            <a:chExt cx="3657600" cy="1751907"/>
          </a:xfrm>
          <a:solidFill>
            <a:schemeClr val="accent6">
              <a:lumMod val="50000"/>
            </a:schemeClr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F4A772E5-9F2C-CE2E-00BC-8D9D33BB63B8}"/>
                </a:ext>
              </a:extLst>
            </p:cNvPr>
            <p:cNvGrpSpPr/>
            <p:nvPr/>
          </p:nvGrpSpPr>
          <p:grpSpPr>
            <a:xfrm>
              <a:off x="12508839" y="1057314"/>
              <a:ext cx="3657600" cy="1696334"/>
              <a:chOff x="21405" y="20273"/>
              <a:chExt cx="6503752" cy="1913890"/>
            </a:xfrm>
            <a:grpFill/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19E0398A-E306-FD59-679C-1CDEA69F48E1}"/>
                  </a:ext>
                </a:extLst>
              </p:cNvPr>
              <p:cNvSpPr/>
              <p:nvPr/>
            </p:nvSpPr>
            <p:spPr>
              <a:xfrm>
                <a:off x="21405" y="20273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4375A70E-9987-DED0-19D7-CA19F26076BA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1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0A36362-BF1A-5CAB-0E9D-45D9B7D7493E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673067" y="1579389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check!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228600" y="6510002"/>
            <a:ext cx="18016564" cy="3625966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6019800" y="8646356"/>
            <a:ext cx="5544339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latin typeface="Abadi Extra Light" panose="020B0204020104020204" pitchFamily="34" charset="0"/>
              </a:rPr>
              <a:t>Yes, they do.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14600" y="3116311"/>
            <a:ext cx="3735172" cy="34737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1457886" y="7378108"/>
            <a:ext cx="16601514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 they like playing badminton?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3C5FC-EAA2-26D3-F060-BEEF4A197E7F}"/>
              </a:ext>
            </a:extLst>
          </p:cNvPr>
          <p:cNvSpPr/>
          <p:nvPr/>
        </p:nvSpPr>
        <p:spPr>
          <a:xfrm>
            <a:off x="874934" y="7501219"/>
            <a:ext cx="1680346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latin typeface="Abadi Extra Light" panose="020B0204020104020204" pitchFamily="34" charset="0"/>
              </a:rPr>
              <a:t>___________________________________ 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D9621-459B-754A-A517-363B968FE2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5526" y="1257300"/>
            <a:ext cx="10009310" cy="4727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62447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0A36362-BF1A-5CAB-0E9D-45D9B7D7493E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673067" y="1579389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check!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3654736" y="6513207"/>
            <a:ext cx="10820400" cy="3625966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5662268" y="7316723"/>
            <a:ext cx="7250125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latin typeface="Abadi Extra Light" panose="020B0204020104020204" pitchFamily="34" charset="0"/>
              </a:rPr>
              <a:t>Do you like fishing?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14600" y="3116311"/>
            <a:ext cx="3735172" cy="34737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6983985" y="8476788"/>
            <a:ext cx="5257800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Yes, we do.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3C5FC-EAA2-26D3-F060-BEEF4A197E7F}"/>
              </a:ext>
            </a:extLst>
          </p:cNvPr>
          <p:cNvSpPr/>
          <p:nvPr/>
        </p:nvSpPr>
        <p:spPr>
          <a:xfrm>
            <a:off x="5253064" y="8645371"/>
            <a:ext cx="769620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latin typeface="Abadi Extra Light" panose="020B0204020104020204" pitchFamily="34" charset="0"/>
              </a:rPr>
              <a:t>___________ 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9A0A3-A40F-F736-6DD8-43D3C88C9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214" y="1302349"/>
            <a:ext cx="10192373" cy="4641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89849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0A36362-BF1A-5CAB-0E9D-45D9B7D7493E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673067" y="1579389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check!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228600" y="6510002"/>
            <a:ext cx="18016564" cy="3625966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5938656" y="8646356"/>
            <a:ext cx="5706627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latin typeface="Abadi Extra Light" panose="020B0204020104020204" pitchFamily="34" charset="0"/>
              </a:rPr>
              <a:t>Yes, he does.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14600" y="3116311"/>
            <a:ext cx="3735172" cy="34737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1815350" y="7248319"/>
            <a:ext cx="16601514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Does he like playing volleyball?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3C5FC-EAA2-26D3-F060-BEEF4A197E7F}"/>
              </a:ext>
            </a:extLst>
          </p:cNvPr>
          <p:cNvSpPr/>
          <p:nvPr/>
        </p:nvSpPr>
        <p:spPr>
          <a:xfrm>
            <a:off x="962795" y="7390916"/>
            <a:ext cx="1680346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latin typeface="Abadi Extra Light" panose="020B0204020104020204" pitchFamily="34" charset="0"/>
              </a:rPr>
              <a:t>___________________________________ 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D89CB-4C07-914B-74AE-F43930FF17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000" y="1257300"/>
            <a:ext cx="9765260" cy="4486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8588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8702992-7E01-0FCC-B9E5-EA9C787BF511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D9F22842-37C3-F102-449E-0F46CDD2B33E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1181100"/>
            <a:ext cx="17678400" cy="8839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984794" y="7353300"/>
            <a:ext cx="1917005" cy="2553464"/>
          </a:xfrm>
          <a:custGeom>
            <a:avLst/>
            <a:gdLst/>
            <a:ahLst/>
            <a:cxnLst/>
            <a:rect l="l" t="t" r="r" b="b"/>
            <a:pathLst>
              <a:path w="2984055" h="3696464">
                <a:moveTo>
                  <a:pt x="0" y="0"/>
                </a:moveTo>
                <a:lnTo>
                  <a:pt x="2984055" y="0"/>
                </a:lnTo>
                <a:lnTo>
                  <a:pt x="2984055" y="3696464"/>
                </a:lnTo>
                <a:lnTo>
                  <a:pt x="0" y="369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291842" y="1262360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368995" y="4991100"/>
            <a:ext cx="2374205" cy="5029200"/>
          </a:xfrm>
          <a:custGeom>
            <a:avLst/>
            <a:gdLst/>
            <a:ahLst/>
            <a:cxnLst/>
            <a:rect l="l" t="t" r="r" b="b"/>
            <a:pathLst>
              <a:path w="3009059" h="5726583">
                <a:moveTo>
                  <a:pt x="0" y="0"/>
                </a:moveTo>
                <a:lnTo>
                  <a:pt x="3009060" y="0"/>
                </a:lnTo>
                <a:lnTo>
                  <a:pt x="3009060" y="5726583"/>
                </a:lnTo>
                <a:lnTo>
                  <a:pt x="0" y="572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C280BAE-7756-F06D-8FE0-726CEC12E1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29000" y="2252663"/>
            <a:ext cx="11658600" cy="2205038"/>
          </a:xfrm>
        </p:spPr>
        <p:txBody>
          <a:bodyPr anchor="ctr">
            <a:normAutofit fontScale="90000"/>
          </a:bodyPr>
          <a:lstStyle/>
          <a:p>
            <a:r>
              <a:rPr lang="en-US" altLang="en-US" sz="22700" dirty="0">
                <a:solidFill>
                  <a:srgbClr val="0070C0"/>
                </a:solidFill>
              </a:rPr>
              <a:t>Goin’</a:t>
            </a:r>
            <a:br>
              <a:rPr lang="en-US" altLang="en-US" sz="22700" dirty="0">
                <a:solidFill>
                  <a:srgbClr val="0070C0"/>
                </a:solidFill>
              </a:rPr>
            </a:br>
            <a:r>
              <a:rPr lang="en-US" altLang="en-US" sz="22700" dirty="0" err="1">
                <a:solidFill>
                  <a:srgbClr val="0070C0"/>
                </a:solidFill>
              </a:rPr>
              <a:t>Fishin</a:t>
            </a:r>
            <a:r>
              <a:rPr lang="en-US" altLang="en-US" sz="15750" dirty="0">
                <a:solidFill>
                  <a:srgbClr val="0070C0"/>
                </a:solidFill>
              </a:rPr>
              <a:t>’</a:t>
            </a:r>
          </a:p>
        </p:txBody>
      </p:sp>
      <p:grpSp>
        <p:nvGrpSpPr>
          <p:cNvPr id="11267" name="Group 3">
            <a:extLst>
              <a:ext uri="{FF2B5EF4-FFF2-40B4-BE49-F238E27FC236}">
                <a16:creationId xmlns:a16="http://schemas.microsoft.com/office/drawing/2014/main" id="{F9F20D99-DB5A-B392-A2E8-7916F4CD40D6}"/>
              </a:ext>
            </a:extLst>
          </p:cNvPr>
          <p:cNvGrpSpPr>
            <a:grpSpLocks/>
          </p:cNvGrpSpPr>
          <p:nvPr/>
        </p:nvGrpSpPr>
        <p:grpSpPr bwMode="auto">
          <a:xfrm>
            <a:off x="0" y="7315201"/>
            <a:ext cx="18288000" cy="2205038"/>
            <a:chOff x="0" y="3072"/>
            <a:chExt cx="6020" cy="926"/>
          </a:xfrm>
        </p:grpSpPr>
        <p:sp>
          <p:nvSpPr>
            <p:cNvPr id="11268" name="AutoShape 4">
              <a:extLst>
                <a:ext uri="{FF2B5EF4-FFF2-40B4-BE49-F238E27FC236}">
                  <a16:creationId xmlns:a16="http://schemas.microsoft.com/office/drawing/2014/main" id="{8AACB57C-AF34-980D-2324-BE4AE189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69" name="AutoShape 5">
              <a:extLst>
                <a:ext uri="{FF2B5EF4-FFF2-40B4-BE49-F238E27FC236}">
                  <a16:creationId xmlns:a16="http://schemas.microsoft.com/office/drawing/2014/main" id="{CFB374D3-23F1-F688-C681-797449107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6" y="3086"/>
              <a:ext cx="3024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pic>
        <p:nvPicPr>
          <p:cNvPr id="11279" name="Picture 15">
            <a:hlinkClick r:id="" action="ppaction://media"/>
            <a:extLst>
              <a:ext uri="{FF2B5EF4-FFF2-40B4-BE49-F238E27FC236}">
                <a16:creationId xmlns:a16="http://schemas.microsoft.com/office/drawing/2014/main" id="{11C861E7-4BC8-7419-9B91-B31D7A5F050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hlinkClick r:id="" action="ppaction://media"/>
            <a:extLst>
              <a:ext uri="{FF2B5EF4-FFF2-40B4-BE49-F238E27FC236}">
                <a16:creationId xmlns:a16="http://schemas.microsoft.com/office/drawing/2014/main" id="{C8181A31-F74D-5DAA-BEE1-174407F79C37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42291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>
            <a:extLst>
              <a:ext uri="{FF2B5EF4-FFF2-40B4-BE49-F238E27FC236}">
                <a16:creationId xmlns:a16="http://schemas.microsoft.com/office/drawing/2014/main" id="{D2332B20-71B2-F091-DF37-F1FD9D91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861">
            <a:off x="14401800" y="8284370"/>
            <a:ext cx="1485900" cy="7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Group 6">
            <a:extLst>
              <a:ext uri="{FF2B5EF4-FFF2-40B4-BE49-F238E27FC236}">
                <a16:creationId xmlns:a16="http://schemas.microsoft.com/office/drawing/2014/main" id="{6F3626D5-6CC1-2169-9550-0817FA1302B0}"/>
              </a:ext>
            </a:extLst>
          </p:cNvPr>
          <p:cNvGrpSpPr>
            <a:grpSpLocks/>
          </p:cNvGrpSpPr>
          <p:nvPr/>
        </p:nvGrpSpPr>
        <p:grpSpPr bwMode="auto">
          <a:xfrm>
            <a:off x="0" y="7886700"/>
            <a:ext cx="18288000" cy="2181225"/>
            <a:chOff x="-768" y="3312"/>
            <a:chExt cx="6798" cy="916"/>
          </a:xfrm>
        </p:grpSpPr>
        <p:sp>
          <p:nvSpPr>
            <p:cNvPr id="11271" name="AutoShape 7">
              <a:extLst>
                <a:ext uri="{FF2B5EF4-FFF2-40B4-BE49-F238E27FC236}">
                  <a16:creationId xmlns:a16="http://schemas.microsoft.com/office/drawing/2014/main" id="{48AA2E0C-0449-4B3B-7016-27A9CEF07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68" y="3312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2" name="AutoShape 8">
              <a:extLst>
                <a:ext uri="{FF2B5EF4-FFF2-40B4-BE49-F238E27FC236}">
                  <a16:creationId xmlns:a16="http://schemas.microsoft.com/office/drawing/2014/main" id="{4F6EF215-960D-568A-1A79-50EEA9685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3316"/>
              <a:ext cx="340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11273" name="Group 9">
            <a:extLst>
              <a:ext uri="{FF2B5EF4-FFF2-40B4-BE49-F238E27FC236}">
                <a16:creationId xmlns:a16="http://schemas.microsoft.com/office/drawing/2014/main" id="{6C115425-8D49-2D72-A366-DAA1BE9DCE88}"/>
              </a:ext>
            </a:extLst>
          </p:cNvPr>
          <p:cNvGrpSpPr>
            <a:grpSpLocks/>
          </p:cNvGrpSpPr>
          <p:nvPr/>
        </p:nvGrpSpPr>
        <p:grpSpPr bwMode="auto">
          <a:xfrm>
            <a:off x="0" y="8708233"/>
            <a:ext cx="18516600" cy="2185988"/>
            <a:chOff x="-465" y="3657"/>
            <a:chExt cx="7281" cy="918"/>
          </a:xfrm>
        </p:grpSpPr>
        <p:sp>
          <p:nvSpPr>
            <p:cNvPr id="11274" name="AutoShape 10">
              <a:extLst>
                <a:ext uri="{FF2B5EF4-FFF2-40B4-BE49-F238E27FC236}">
                  <a16:creationId xmlns:a16="http://schemas.microsoft.com/office/drawing/2014/main" id="{68BD27F2-958E-3951-2374-78AE17E6E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5" y="3657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5" name="AutoShape 11">
              <a:extLst>
                <a:ext uri="{FF2B5EF4-FFF2-40B4-BE49-F238E27FC236}">
                  <a16:creationId xmlns:a16="http://schemas.microsoft.com/office/drawing/2014/main" id="{D68BABD1-D330-AB45-FF16-885F479E4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663"/>
              <a:ext cx="3648" cy="912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11276" name="Group 12">
            <a:extLst>
              <a:ext uri="{FF2B5EF4-FFF2-40B4-BE49-F238E27FC236}">
                <a16:creationId xmlns:a16="http://schemas.microsoft.com/office/drawing/2014/main" id="{CD960F9A-0D49-A063-1ACA-E4310476766D}"/>
              </a:ext>
            </a:extLst>
          </p:cNvPr>
          <p:cNvGrpSpPr>
            <a:grpSpLocks/>
          </p:cNvGrpSpPr>
          <p:nvPr/>
        </p:nvGrpSpPr>
        <p:grpSpPr bwMode="auto">
          <a:xfrm>
            <a:off x="-800100" y="9601200"/>
            <a:ext cx="19545300" cy="1371600"/>
            <a:chOff x="-1296" y="4032"/>
            <a:chExt cx="7674" cy="576"/>
          </a:xfrm>
        </p:grpSpPr>
        <p:sp>
          <p:nvSpPr>
            <p:cNvPr id="11277" name="AutoShape 13">
              <a:extLst>
                <a:ext uri="{FF2B5EF4-FFF2-40B4-BE49-F238E27FC236}">
                  <a16:creationId xmlns:a16="http://schemas.microsoft.com/office/drawing/2014/main" id="{697242C6-9D87-23DE-78E6-A796A50E0A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296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11278" name="AutoShape 14">
              <a:extLst>
                <a:ext uri="{FF2B5EF4-FFF2-40B4-BE49-F238E27FC236}">
                  <a16:creationId xmlns:a16="http://schemas.microsoft.com/office/drawing/2014/main" id="{4DFF9A85-40CD-35CA-814E-C2BFC3FEA2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38" y="4032"/>
              <a:ext cx="3840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pic>
        <p:nvPicPr>
          <p:cNvPr id="11284" name="Picture 20">
            <a:hlinkClick r:id="" action="ppaction://media"/>
            <a:extLst>
              <a:ext uri="{FF2B5EF4-FFF2-40B4-BE49-F238E27FC236}">
                <a16:creationId xmlns:a16="http://schemas.microsoft.com/office/drawing/2014/main" id="{967AAE76-CF4D-03F7-F36B-CAE85953F43F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40005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8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4" presetClass="emph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3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4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3.33333E-6 -4.44444E-6 L -0.15539 -0.30439 C -0.18941 -0.37314 -0.23664 -0.41111 -0.28733 -0.41111 C -0.34514 -0.41111 -0.3915 -0.37314 -0.42396 -0.30439 L -0.57917 -4.44444E-6 " pathEditMode="relative" rAng="0" ptsTypes="FffFF">
                                      <p:cBhvr>
                                        <p:cTn id="95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2055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-3000000">
                                      <p:cBhvr>
                                        <p:cTn id="97" dur="8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432" fill="hold"/>
                                        <p:tgtEl>
                                          <p:spTgt spid="11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9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0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4"/>
                </p:tgtEl>
              </p:cMediaNode>
            </p:audio>
          </p:childTnLst>
        </p:cTn>
      </p:par>
    </p:tnLst>
    <p:bldLst>
      <p:bldP spid="11266" grpId="0"/>
      <p:bldP spid="11266" grpId="1"/>
      <p:bldP spid="11266" grpId="2"/>
      <p:bldP spid="11266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F15C729-A7D0-92FC-9B45-C7EFC4B5F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1481" y="190500"/>
            <a:ext cx="15201900" cy="2857500"/>
          </a:xfrm>
        </p:spPr>
        <p:txBody>
          <a:bodyPr>
            <a:noAutofit/>
          </a:bodyPr>
          <a:lstStyle/>
          <a:p>
            <a:r>
              <a:rPr lang="en-US" altLang="en-US" sz="8800" dirty="0">
                <a:solidFill>
                  <a:srgbClr val="0070C0"/>
                </a:solidFill>
              </a:rPr>
              <a:t>Do they like playing basketball?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1E0DF4-BAB0-F486-573F-59CB5C2AD5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61481" y="7962019"/>
            <a:ext cx="7070131" cy="1943100"/>
          </a:xfrm>
          <a:solidFill>
            <a:srgbClr val="FFFF00">
              <a:alpha val="0"/>
            </a:srgbClr>
          </a:solidFill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8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Yes, they do. </a:t>
            </a:r>
            <a:endParaRPr lang="en-US" alt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79AF7C2-1D11-1DE8-0195-674ED3001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32" y="7746831"/>
            <a:ext cx="77851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9FFD97EB-B184-C55C-47E6-EEF17797E91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962431" y="8038220"/>
            <a:ext cx="8534400" cy="141058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8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No, they don’t. 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9BBE220-D959-1709-6162-08D72256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638" y="7581900"/>
            <a:ext cx="77851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E26910BE-49EE-C915-30D8-A8DE90FBB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BDCD9263-D244-BB78-7D28-A752F0C83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pic>
        <p:nvPicPr>
          <p:cNvPr id="6" name="Graphic 5" descr="Worried face outline with solid fill">
            <a:extLst>
              <a:ext uri="{FF2B5EF4-FFF2-40B4-BE49-F238E27FC236}">
                <a16:creationId xmlns:a16="http://schemas.microsoft.com/office/drawing/2014/main" id="{1AABB1FD-E350-03F8-D84F-7D720DFB2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92346" y="5067300"/>
            <a:ext cx="2514600" cy="251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0D600-2FEE-DCE5-8647-EED55FB4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92137" y="1867632"/>
            <a:ext cx="5537494" cy="5371369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B66AE0AD-CB81-5894-E06E-243C86D66F62}"/>
              </a:ext>
            </a:extLst>
          </p:cNvPr>
          <p:cNvSpPr/>
          <p:nvPr/>
        </p:nvSpPr>
        <p:spPr>
          <a:xfrm>
            <a:off x="1966430" y="4172130"/>
            <a:ext cx="1939459" cy="3007552"/>
          </a:xfrm>
          <a:custGeom>
            <a:avLst/>
            <a:gdLst/>
            <a:ahLst/>
            <a:cxnLst/>
            <a:rect l="l" t="t" r="r" b="b"/>
            <a:pathLst>
              <a:path w="2002939" h="3129593">
                <a:moveTo>
                  <a:pt x="0" y="0"/>
                </a:moveTo>
                <a:lnTo>
                  <a:pt x="2002939" y="0"/>
                </a:lnTo>
                <a:lnTo>
                  <a:pt x="2002939" y="3129592"/>
                </a:lnTo>
                <a:lnTo>
                  <a:pt x="0" y="3129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03DF86F-7B01-2C78-E6F1-9A17F7064942}"/>
              </a:ext>
            </a:extLst>
          </p:cNvPr>
          <p:cNvSpPr/>
          <p:nvPr/>
        </p:nvSpPr>
        <p:spPr>
          <a:xfrm>
            <a:off x="4213587" y="4105963"/>
            <a:ext cx="2002939" cy="2980061"/>
          </a:xfrm>
          <a:custGeom>
            <a:avLst/>
            <a:gdLst/>
            <a:ahLst/>
            <a:cxnLst/>
            <a:rect l="l" t="t" r="r" b="b"/>
            <a:pathLst>
              <a:path w="1977463" h="2832304">
                <a:moveTo>
                  <a:pt x="0" y="0"/>
                </a:moveTo>
                <a:lnTo>
                  <a:pt x="1977463" y="0"/>
                </a:lnTo>
                <a:lnTo>
                  <a:pt x="1977463" y="2832304"/>
                </a:lnTo>
                <a:lnTo>
                  <a:pt x="0" y="283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EBD5422-A088-4BBC-B2E6-F5AFFCF59543}"/>
              </a:ext>
            </a:extLst>
          </p:cNvPr>
          <p:cNvSpPr/>
          <p:nvPr/>
        </p:nvSpPr>
        <p:spPr>
          <a:xfrm>
            <a:off x="12913156" y="4379844"/>
            <a:ext cx="1627532" cy="2973896"/>
          </a:xfrm>
          <a:custGeom>
            <a:avLst/>
            <a:gdLst/>
            <a:ahLst/>
            <a:cxnLst/>
            <a:rect l="l" t="t" r="r" b="b"/>
            <a:pathLst>
              <a:path w="1627532" h="2973896">
                <a:moveTo>
                  <a:pt x="0" y="0"/>
                </a:moveTo>
                <a:lnTo>
                  <a:pt x="1627532" y="0"/>
                </a:lnTo>
                <a:lnTo>
                  <a:pt x="1627532" y="2973896"/>
                </a:lnTo>
                <a:lnTo>
                  <a:pt x="0" y="29738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C8E1BE1A-6BD4-6958-B8D5-ACDFA2944E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302347" y="0"/>
          <a:ext cx="18286710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5" imgW="4571831" imgH="3428932" progId="PowerPoint.Slide.8">
                  <p:embed/>
                </p:oleObj>
              </mc:Choice>
              <mc:Fallback>
                <p:oleObj name="Slide" r:id="rId15" imgW="4571831" imgH="3428932" progId="PowerPoint.Slide.8">
                  <p:embed/>
                  <p:pic>
                    <p:nvPicPr>
                      <p:cNvPr id="4" name="Object 8">
                        <a:extLst>
                          <a:ext uri="{FF2B5EF4-FFF2-40B4-BE49-F238E27FC236}">
                            <a16:creationId xmlns:a16="http://schemas.microsoft.com/office/drawing/2014/main" id="{C8E1BE1A-6BD4-6958-B8D5-ACDFA2944E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02347" y="0"/>
                        <a:ext cx="18286710" cy="10287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1F5C4A-0FBC-822B-AE3F-1C7CD352B5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0" y="0"/>
          <a:ext cx="18379481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7" imgW="4571831" imgH="3428932" progId="PowerPoint.Slide.8">
                  <p:embed/>
                </p:oleObj>
              </mc:Choice>
              <mc:Fallback>
                <p:oleObj name="Slide" r:id="rId17" imgW="4571831" imgH="3428932" progId="PowerPoint.Slide.8">
                  <p:embed/>
                  <p:pic>
                    <p:nvPicPr>
                      <p:cNvPr id="5129" name="Object 9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D01F5C4A-0FBC-822B-AE3F-1C7CD352B5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0"/>
                        <a:ext cx="18379481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2.96296E-6 L -1 -0.011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99167 -0.01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4514FFA9-21D3-D423-64B7-17AE0214A2D0}"/>
              </a:ext>
            </a:extLst>
          </p:cNvPr>
          <p:cNvGrpSpPr>
            <a:grpSpLocks/>
          </p:cNvGrpSpPr>
          <p:nvPr/>
        </p:nvGrpSpPr>
        <p:grpSpPr bwMode="auto">
          <a:xfrm>
            <a:off x="521494" y="7974808"/>
            <a:ext cx="4662487" cy="1512094"/>
            <a:chOff x="-741" y="3349"/>
            <a:chExt cx="1958" cy="635"/>
          </a:xfrm>
        </p:grpSpPr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011A8222-90F0-12B9-949E-57438EF98B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80" y="2688"/>
              <a:ext cx="635" cy="1958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196" name="Ink 4">
                  <a:extLst>
                    <a:ext uri="{FF2B5EF4-FFF2-40B4-BE49-F238E27FC236}">
                      <a16:creationId xmlns:a16="http://schemas.microsoft.com/office/drawing/2014/main" id="{818AE8DC-945C-427E-2FF8-C1AADEB8726C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-430" y="3428"/>
                <a:ext cx="1326" cy="476"/>
              </p14:xfrm>
            </p:contentPart>
          </mc:Choice>
          <mc:Fallback xmlns="">
            <p:pic>
              <p:nvPicPr>
                <p:cNvPr id="8196" name="Ink 4">
                  <a:extLst>
                    <a:ext uri="{FF2B5EF4-FFF2-40B4-BE49-F238E27FC236}">
                      <a16:creationId xmlns:a16="http://schemas.microsoft.com/office/drawing/2014/main" id="{818AE8DC-945C-427E-2FF8-C1AADEB8726C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446" y="3421"/>
                  <a:ext cx="1358" cy="49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197" name="Rectangle 5">
            <a:extLst>
              <a:ext uri="{FF2B5EF4-FFF2-40B4-BE49-F238E27FC236}">
                <a16:creationId xmlns:a16="http://schemas.microsoft.com/office/drawing/2014/main" id="{46246E7C-E12D-DAA9-BA72-564E2D81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8600" y="31172"/>
            <a:ext cx="2819400" cy="1025582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964F67C0-98CD-E2B9-F534-EA1BA738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5087600" y="571500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6E0EFE34-ABBC-5FA8-A53B-E255970D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050" y="3326316"/>
            <a:ext cx="2476500" cy="1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8">
            <a:extLst>
              <a:ext uri="{FF2B5EF4-FFF2-40B4-BE49-F238E27FC236}">
                <a16:creationId xmlns:a16="http://schemas.microsoft.com/office/drawing/2014/main" id="{79EA7656-40F8-DFD4-AFAC-743AE670AB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844907"/>
            <a:ext cx="11658600" cy="2205038"/>
          </a:xfrm>
        </p:spPr>
        <p:txBody>
          <a:bodyPr anchor="ctr">
            <a:noAutofit/>
          </a:bodyPr>
          <a:lstStyle/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820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683569-B085-CAA1-9EAB-900BD3395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31172"/>
            <a:ext cx="182118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pic>
        <p:nvPicPr>
          <p:cNvPr id="8202" name="Picture 10">
            <a:hlinkClick r:id="" action="ppaction://media"/>
            <a:extLst>
              <a:ext uri="{FF2B5EF4-FFF2-40B4-BE49-F238E27FC236}">
                <a16:creationId xmlns:a16="http://schemas.microsoft.com/office/drawing/2014/main" id="{9135FD4C-A6E6-CD1A-BB6E-3DD008E867B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74912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8AD3159-71CE-00DD-2571-C19CD910D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3823" y="539461"/>
            <a:ext cx="14087845" cy="2857500"/>
          </a:xfrm>
        </p:spPr>
        <p:txBody>
          <a:bodyPr>
            <a:noAutofit/>
          </a:bodyPr>
          <a:lstStyle/>
          <a:p>
            <a:r>
              <a:rPr lang="en-US" altLang="en-US" sz="9600" dirty="0">
                <a:solidFill>
                  <a:srgbClr val="0070C0"/>
                </a:solidFill>
              </a:rPr>
              <a:t>Does he like playing chess?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611B646-9ED8-D659-F66D-9835B3D47E4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73752" y="8410575"/>
            <a:ext cx="6172200" cy="1276350"/>
          </a:xfrm>
          <a:solidFill>
            <a:srgbClr val="FFFF00">
              <a:alpha val="0"/>
            </a:srgbClr>
          </a:solidFill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No, he doesn’t. </a:t>
            </a:r>
            <a:endParaRPr lang="en-US" altLang="en-US" sz="3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E7CFD7D-5297-3C21-296F-9177FF3C3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742091"/>
            <a:ext cx="6405996" cy="20227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32AC3AB-A832-4468-2DB5-1E4A449B562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9525000" y="8267700"/>
            <a:ext cx="7136823" cy="17145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Yes, he does. 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64C6CEB-CCE7-8541-E5B4-9925FAFFA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7755946"/>
            <a:ext cx="6405996" cy="20227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B7DDE0E0-65E4-EA55-687E-FCDB370D9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EB262A5E-2B3C-06BB-F717-C399F659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pic>
        <p:nvPicPr>
          <p:cNvPr id="4" name="Graphic 3" descr="Smiling with hearts face outline with solid fill">
            <a:extLst>
              <a:ext uri="{FF2B5EF4-FFF2-40B4-BE49-F238E27FC236}">
                <a16:creationId xmlns:a16="http://schemas.microsoft.com/office/drawing/2014/main" id="{E8A03274-FDDF-3019-3728-E4C89ED19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700" y="5366289"/>
            <a:ext cx="2559445" cy="2559445"/>
          </a:xfrm>
          <a:prstGeom prst="rect">
            <a:avLst/>
          </a:prstGeom>
        </p:spPr>
      </p:pic>
      <p:sp>
        <p:nvSpPr>
          <p:cNvPr id="3" name="Freeform 18">
            <a:extLst>
              <a:ext uri="{FF2B5EF4-FFF2-40B4-BE49-F238E27FC236}">
                <a16:creationId xmlns:a16="http://schemas.microsoft.com/office/drawing/2014/main" id="{F57CA756-339B-0BDC-3875-7EEE26C09AD2}"/>
              </a:ext>
            </a:extLst>
          </p:cNvPr>
          <p:cNvSpPr/>
          <p:nvPr/>
        </p:nvSpPr>
        <p:spPr>
          <a:xfrm>
            <a:off x="5534051" y="2919089"/>
            <a:ext cx="5667375" cy="4894399"/>
          </a:xfrm>
          <a:custGeom>
            <a:avLst/>
            <a:gdLst/>
            <a:ahLst/>
            <a:cxnLst/>
            <a:rect l="l" t="t" r="r" b="b"/>
            <a:pathLst>
              <a:path w="1924226" h="1868905">
                <a:moveTo>
                  <a:pt x="0" y="0"/>
                </a:moveTo>
                <a:lnTo>
                  <a:pt x="1924226" y="0"/>
                </a:lnTo>
                <a:lnTo>
                  <a:pt x="1924226" y="1868905"/>
                </a:lnTo>
                <a:lnTo>
                  <a:pt x="0" y="1868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224" name="Object 8">
            <a:extLst>
              <a:ext uri="{FF2B5EF4-FFF2-40B4-BE49-F238E27FC236}">
                <a16:creationId xmlns:a16="http://schemas.microsoft.com/office/drawing/2014/main" id="{06C35772-2A1B-CD50-7A3A-620CBBBA82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254688" y="0"/>
          <a:ext cx="18274145" cy="1027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9" imgW="4571831" imgH="3428932" progId="PowerPoint.Slide.8">
                  <p:embed/>
                </p:oleObj>
              </mc:Choice>
              <mc:Fallback>
                <p:oleObj name="Slide" r:id="rId9" imgW="4571831" imgH="3428932" progId="PowerPoint.Slide.8">
                  <p:embed/>
                  <p:pic>
                    <p:nvPicPr>
                      <p:cNvPr id="9224" name="Object 8">
                        <a:extLst>
                          <a:ext uri="{FF2B5EF4-FFF2-40B4-BE49-F238E27FC236}">
                            <a16:creationId xmlns:a16="http://schemas.microsoft.com/office/drawing/2014/main" id="{06C35772-2A1B-CD50-7A3A-620CBBBA82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254688" y="0"/>
                        <a:ext cx="18274145" cy="10279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0156FC-AF95-FB82-3181-8FA9BE98C5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98391" y="0"/>
          <a:ext cx="18274145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1" imgW="4571831" imgH="3428932" progId="PowerPoint.Slide.8">
                  <p:embed/>
                </p:oleObj>
              </mc:Choice>
              <mc:Fallback>
                <p:oleObj name="Slide" r:id="rId11" imgW="4571831" imgH="3428932" progId="PowerPoint.Slide.8">
                  <p:embed/>
                  <p:pic>
                    <p:nvPicPr>
                      <p:cNvPr id="9226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BC0156FC-AF95-FB82-3181-8FA9BE98C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8391" y="0"/>
                        <a:ext cx="18274145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1.35802E-6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1 -0.011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-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E36D887C-70D7-A34B-714B-79804326FA7B}"/>
              </a:ext>
            </a:extLst>
          </p:cNvPr>
          <p:cNvGrpSpPr>
            <a:grpSpLocks/>
          </p:cNvGrpSpPr>
          <p:nvPr/>
        </p:nvGrpSpPr>
        <p:grpSpPr bwMode="auto">
          <a:xfrm>
            <a:off x="895350" y="7294418"/>
            <a:ext cx="4305300" cy="2095500"/>
            <a:chOff x="720" y="3072"/>
            <a:chExt cx="1296" cy="576"/>
          </a:xfrm>
        </p:grpSpPr>
        <p:sp>
          <p:nvSpPr>
            <p:cNvPr id="10243" name="Rectangle 3">
              <a:extLst>
                <a:ext uri="{FF2B5EF4-FFF2-40B4-BE49-F238E27FC236}">
                  <a16:creationId xmlns:a16="http://schemas.microsoft.com/office/drawing/2014/main" id="{10DE51FC-ACCB-4201-310A-DD073A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244" name="Ink 4">
                  <a:extLst>
                    <a:ext uri="{FF2B5EF4-FFF2-40B4-BE49-F238E27FC236}">
                      <a16:creationId xmlns:a16="http://schemas.microsoft.com/office/drawing/2014/main" id="{897A467F-56F6-EAA4-0EDC-C154018E1801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98" y="3189"/>
                <a:ext cx="878" cy="315"/>
              </p14:xfrm>
            </p:contentPart>
          </mc:Choice>
          <mc:Fallback xmlns="">
            <p:pic>
              <p:nvPicPr>
                <p:cNvPr id="10244" name="Ink 4">
                  <a:extLst>
                    <a:ext uri="{FF2B5EF4-FFF2-40B4-BE49-F238E27FC236}">
                      <a16:creationId xmlns:a16="http://schemas.microsoft.com/office/drawing/2014/main" id="{897A467F-56F6-EAA4-0EDC-C154018E1801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" y="3182"/>
                  <a:ext cx="910" cy="32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45" name="Rectangle 5">
            <a:extLst>
              <a:ext uri="{FF2B5EF4-FFF2-40B4-BE49-F238E27FC236}">
                <a16:creationId xmlns:a16="http://schemas.microsoft.com/office/drawing/2014/main" id="{3DF410F4-AFFB-B491-00B3-CD23B2364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7600" y="0"/>
            <a:ext cx="3200400" cy="10287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3D15A0E-277F-1017-EE1F-7237EB02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869391" y="347340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12E3E605-4676-B6A2-D116-5012240E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3111324"/>
            <a:ext cx="2694080" cy="13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0E7517B2-3B39-7935-9641-0E9AD1F4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6" y="4548351"/>
            <a:ext cx="2694084" cy="13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>
            <a:hlinkClick r:id="" action="ppaction://media"/>
            <a:extLst>
              <a:ext uri="{FF2B5EF4-FFF2-40B4-BE49-F238E27FC236}">
                <a16:creationId xmlns:a16="http://schemas.microsoft.com/office/drawing/2014/main" id="{ED00E03B-DC7A-2D33-4313-46ED8494BE8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25874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63FFEFE1-C91A-7D13-DC02-959764553B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844907"/>
            <a:ext cx="11658600" cy="2205038"/>
          </a:xfrm>
        </p:spPr>
        <p:txBody>
          <a:bodyPr anchor="ctr">
            <a:noAutofit/>
          </a:bodyPr>
          <a:lstStyle/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1024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9D1C-7E96-D617-200F-826F693CB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4246"/>
            <a:ext cx="18288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DB3ADAE-29F8-2678-6F32-83EB9EADD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48610"/>
            <a:ext cx="17830800" cy="2857500"/>
          </a:xfrm>
        </p:spPr>
        <p:txBody>
          <a:bodyPr>
            <a:noAutofit/>
          </a:bodyPr>
          <a:lstStyle/>
          <a:p>
            <a:r>
              <a:rPr lang="en-US" altLang="en-US" sz="9600" dirty="0">
                <a:solidFill>
                  <a:srgbClr val="0070C0"/>
                </a:solidFill>
              </a:rPr>
              <a:t>Does she like playing badminton?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C6CD542-FD78-7689-4122-FDC5F6A460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201150" y="8705850"/>
            <a:ext cx="6172200" cy="1562100"/>
          </a:xfrm>
          <a:solidFill>
            <a:srgbClr val="FFFF00">
              <a:alpha val="0"/>
            </a:srgbClr>
          </a:solidFill>
        </p:spPr>
        <p:txBody>
          <a:bodyPr>
            <a:normAutofit fontScale="85000" lnSpcReduction="100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No, she doesn’t.</a:t>
            </a:r>
            <a:endParaRPr lang="en-US" altLang="en-US" sz="3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3EC6C54-17C3-2D5C-1160-B504C65F6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460" y="8432006"/>
            <a:ext cx="6468340" cy="13215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DD15B166-9FF6-F04C-4D01-E5278C047C6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343151" y="8565357"/>
            <a:ext cx="6172199" cy="171450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Yes, she does. 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9752B4B-0759-7D05-37A6-4B5C086F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8565356"/>
            <a:ext cx="6229350" cy="1321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6E2DE81D-439D-6E0F-BAC3-111A7561A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2786B9D0-A30F-06DB-8126-A9EEC73F3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pic>
        <p:nvPicPr>
          <p:cNvPr id="3" name="Graphic 2" descr="Smiling with hearts face outline with solid fill">
            <a:extLst>
              <a:ext uri="{FF2B5EF4-FFF2-40B4-BE49-F238E27FC236}">
                <a16:creationId xmlns:a16="http://schemas.microsoft.com/office/drawing/2014/main" id="{3131253D-D6B8-5560-6906-0239F8F51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700" y="5366289"/>
            <a:ext cx="2559445" cy="2559445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3618310-99C1-599D-C910-6EA93E451F52}"/>
              </a:ext>
            </a:extLst>
          </p:cNvPr>
          <p:cNvSpPr/>
          <p:nvPr/>
        </p:nvSpPr>
        <p:spPr>
          <a:xfrm>
            <a:off x="5372822" y="2663429"/>
            <a:ext cx="5410200" cy="5631655"/>
          </a:xfrm>
          <a:custGeom>
            <a:avLst/>
            <a:gdLst/>
            <a:ahLst/>
            <a:cxnLst/>
            <a:rect l="l" t="t" r="r" b="b"/>
            <a:pathLst>
              <a:path w="3340352" h="3281896">
                <a:moveTo>
                  <a:pt x="0" y="0"/>
                </a:moveTo>
                <a:lnTo>
                  <a:pt x="3340353" y="0"/>
                </a:lnTo>
                <a:lnTo>
                  <a:pt x="3340353" y="3281896"/>
                </a:lnTo>
                <a:lnTo>
                  <a:pt x="0" y="3281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296" name="Object 8">
            <a:extLst>
              <a:ext uri="{FF2B5EF4-FFF2-40B4-BE49-F238E27FC236}">
                <a16:creationId xmlns:a16="http://schemas.microsoft.com/office/drawing/2014/main" id="{57F037D8-FBE1-580D-92C4-0D03F6F89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308782" y="-11907"/>
          <a:ext cx="18308782" cy="1027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7" imgW="4571831" imgH="3428932" progId="PowerPoint.Slide.8">
                  <p:embed/>
                </p:oleObj>
              </mc:Choice>
              <mc:Fallback>
                <p:oleObj name="Slide" r:id="rId7" imgW="4571831" imgH="3428932" progId="PowerPoint.Slide.8">
                  <p:embed/>
                  <p:pic>
                    <p:nvPicPr>
                      <p:cNvPr id="12296" name="Object 8">
                        <a:extLst>
                          <a:ext uri="{FF2B5EF4-FFF2-40B4-BE49-F238E27FC236}">
                            <a16:creationId xmlns:a16="http://schemas.microsoft.com/office/drawing/2014/main" id="{57F037D8-FBE1-580D-92C4-0D03F6F89C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08782" y="-11907"/>
                        <a:ext cx="18308782" cy="10279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CAE885-8D17-E2D0-F2DC-054231A847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0" y="-24244"/>
          <a:ext cx="18308782" cy="10279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9" imgW="4571831" imgH="3428932" progId="PowerPoint.Slide.8">
                  <p:embed/>
                </p:oleObj>
              </mc:Choice>
              <mc:Fallback>
                <p:oleObj name="Slide" r:id="rId9" imgW="4571831" imgH="3428932" progId="PowerPoint.Slide.8">
                  <p:embed/>
                  <p:pic>
                    <p:nvPicPr>
                      <p:cNvPr id="12298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FACAE885-8D17-E2D0-F2DC-054231A847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-24244"/>
                        <a:ext cx="18308782" cy="102798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20988E-6 L 0.99167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1 -0.011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7 -0.01065 L -0.00833 3.2098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F90954DF-C982-EF54-9D1F-41ED78C8C6C9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6972300"/>
            <a:ext cx="4610100" cy="2171700"/>
            <a:chOff x="720" y="3072"/>
            <a:chExt cx="1296" cy="576"/>
          </a:xfrm>
        </p:grpSpPr>
        <p:sp>
          <p:nvSpPr>
            <p:cNvPr id="13315" name="Rectangle 3">
              <a:extLst>
                <a:ext uri="{FF2B5EF4-FFF2-40B4-BE49-F238E27FC236}">
                  <a16:creationId xmlns:a16="http://schemas.microsoft.com/office/drawing/2014/main" id="{0B66EB7F-365A-9172-428D-42EE2FF5CA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0" y="2712"/>
              <a:ext cx="576" cy="1296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sz="4800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316" name="Ink 4">
                  <a:extLst>
                    <a:ext uri="{FF2B5EF4-FFF2-40B4-BE49-F238E27FC236}">
                      <a16:creationId xmlns:a16="http://schemas.microsoft.com/office/drawing/2014/main" id="{88577520-52C8-EB84-E209-E097319EFEFB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977" y="3203"/>
                <a:ext cx="878" cy="315"/>
              </p14:xfrm>
            </p:contentPart>
          </mc:Choice>
          <mc:Fallback xmlns="">
            <p:pic>
              <p:nvPicPr>
                <p:cNvPr id="13316" name="Ink 4">
                  <a:extLst>
                    <a:ext uri="{FF2B5EF4-FFF2-40B4-BE49-F238E27FC236}">
                      <a16:creationId xmlns:a16="http://schemas.microsoft.com/office/drawing/2014/main" id="{88577520-52C8-EB84-E209-E097319EFEFB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6" y="3198"/>
                  <a:ext cx="899" cy="32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6FABE46-1350-D985-1048-1A88B10F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3300" y="0"/>
            <a:ext cx="3320845" cy="10287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AA4341CB-8CAF-227E-84AA-7526AE10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859000" y="602457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1FC10A34-D971-162E-F5A2-F1C66CFB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369" y="3315891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67442B6F-BEF3-826E-D9ED-F936D49D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277" y="4808475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7D719D04-E7D4-DF21-9E8E-409E166F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85" y="6321030"/>
            <a:ext cx="3080986" cy="1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hlinkClick r:id="" action="ppaction://media"/>
            <a:extLst>
              <a:ext uri="{FF2B5EF4-FFF2-40B4-BE49-F238E27FC236}">
                <a16:creationId xmlns:a16="http://schemas.microsoft.com/office/drawing/2014/main" id="{511FA981-E6FA-F619-7C46-CF13446C5794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45998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9594FB67-0C69-64BD-B8E8-5306B79DCD0D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44907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  <p:sp>
        <p:nvSpPr>
          <p:cNvPr id="1332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809524-223C-56C8-19D8-7C713FA1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3555"/>
            <a:ext cx="1846252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" fill="hold"/>
                                        <p:tgtEl>
                                          <p:spTgt spid="13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182CBB9-C3AB-4024-B77E-3F207A45F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6610"/>
            <a:ext cx="17449800" cy="2857500"/>
          </a:xfrm>
        </p:spPr>
        <p:txBody>
          <a:bodyPr>
            <a:normAutofit fontScale="90000"/>
          </a:bodyPr>
          <a:lstStyle/>
          <a:p>
            <a:r>
              <a:rPr lang="en-US" altLang="en-US" sz="12000" dirty="0">
                <a:solidFill>
                  <a:srgbClr val="0070C0"/>
                </a:solidFill>
              </a:rPr>
              <a:t>Do they like playing volleyball?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75FF85E-69EF-0BF4-1647-CA7A6B0EE6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658350" y="8539486"/>
            <a:ext cx="6172200" cy="1143001"/>
          </a:xfrm>
          <a:solidFill>
            <a:srgbClr val="FFFF00">
              <a:alpha val="0"/>
            </a:srgbClr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6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B. Yes, they do.</a:t>
            </a:r>
            <a:endParaRPr lang="en-US" alt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03D0DFD-1F13-1B4D-85F6-D29A29D40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8272787"/>
            <a:ext cx="5624946" cy="16713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6B604AF-5248-4ED7-0150-2E7171268FC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670464" y="8544575"/>
            <a:ext cx="6324600" cy="171450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en-US" altLang="en-US" sz="7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No, they don’t. 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4ADA0999-4BF4-70C2-5CC2-D64DE8AE3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854" y="8272787"/>
            <a:ext cx="6324599" cy="1409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9E031CBC-0B8B-C407-F74A-60C0F393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162A33D3-88D8-3336-A74C-2637FA7C3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32498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pic>
        <p:nvPicPr>
          <p:cNvPr id="3" name="Graphic 2" descr="Worried face outline with solid fill">
            <a:extLst>
              <a:ext uri="{FF2B5EF4-FFF2-40B4-BE49-F238E27FC236}">
                <a16:creationId xmlns:a16="http://schemas.microsoft.com/office/drawing/2014/main" id="{EEF79029-9C98-1939-6CEF-6A80B19AE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37373" y="5758187"/>
            <a:ext cx="2514600" cy="25146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387EC482-1242-E7BB-332E-2418EB215B02}"/>
              </a:ext>
            </a:extLst>
          </p:cNvPr>
          <p:cNvSpPr/>
          <p:nvPr/>
        </p:nvSpPr>
        <p:spPr>
          <a:xfrm>
            <a:off x="6909953" y="3105447"/>
            <a:ext cx="4191000" cy="4971398"/>
          </a:xfrm>
          <a:custGeom>
            <a:avLst/>
            <a:gdLst/>
            <a:ahLst/>
            <a:cxnLst/>
            <a:rect l="l" t="t" r="r" b="b"/>
            <a:pathLst>
              <a:path w="3809374" h="4582705">
                <a:moveTo>
                  <a:pt x="0" y="0"/>
                </a:moveTo>
                <a:lnTo>
                  <a:pt x="3809374" y="0"/>
                </a:lnTo>
                <a:lnTo>
                  <a:pt x="3809374" y="4582705"/>
                </a:lnTo>
                <a:lnTo>
                  <a:pt x="0" y="4582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4344" name="Object 8">
            <a:extLst>
              <a:ext uri="{FF2B5EF4-FFF2-40B4-BE49-F238E27FC236}">
                <a16:creationId xmlns:a16="http://schemas.microsoft.com/office/drawing/2014/main" id="{7FD07FA3-DBD6-82FB-339C-82733204B7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364200" y="0"/>
          <a:ext cx="18364200" cy="1028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8" imgW="4571831" imgH="3428932" progId="PowerPoint.Slide.8">
                  <p:embed/>
                </p:oleObj>
              </mc:Choice>
              <mc:Fallback>
                <p:oleObj name="Slide" r:id="rId8" imgW="4571831" imgH="3428932" progId="PowerPoint.Slide.8">
                  <p:embed/>
                  <p:pic>
                    <p:nvPicPr>
                      <p:cNvPr id="14344" name="Object 8">
                        <a:extLst>
                          <a:ext uri="{FF2B5EF4-FFF2-40B4-BE49-F238E27FC236}">
                            <a16:creationId xmlns:a16="http://schemas.microsoft.com/office/drawing/2014/main" id="{7FD07FA3-DBD6-82FB-339C-82733204B7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364200" y="0"/>
                        <a:ext cx="18364200" cy="10287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6ACE6C-C95B-EDAC-0CA7-88B48C67FF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0" y="1"/>
          <a:ext cx="18364200" cy="1028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10" imgW="4571831" imgH="3428932" progId="PowerPoint.Slide.8">
                  <p:embed/>
                </p:oleObj>
              </mc:Choice>
              <mc:Fallback>
                <p:oleObj name="Slide" r:id="rId10" imgW="4571831" imgH="3428932" progId="PowerPoint.Slide.8">
                  <p:embed/>
                  <p:pic>
                    <p:nvPicPr>
                      <p:cNvPr id="14346" name="Object 10">
                        <a:hlinkClick r:id="" action="ppaction://hlinkshowjump?jump=nextslide"/>
                        <a:extLst>
                          <a:ext uri="{FF2B5EF4-FFF2-40B4-BE49-F238E27FC236}">
                            <a16:creationId xmlns:a16="http://schemas.microsoft.com/office/drawing/2014/main" id="{F06ACE6C-C95B-EDAC-0CA7-88B48C67FF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0" y="1"/>
                        <a:ext cx="18364200" cy="10286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99166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-0.011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166 -0.01065 L -0.00834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1F36A501-D917-B945-CEC9-D4801F2B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800" y="0"/>
            <a:ext cx="3135261" cy="10287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343F71D0-140D-7151-D8FD-8B30BC95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935200" y="442225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EF2C9879-F89C-2819-09E9-DE539CF9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310818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CF68D9-D6D0-1215-90D0-640C97DC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61" y="9258300"/>
            <a:ext cx="13716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5B9279EC-8AA9-8311-F4AF-9A6C77F8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009" y="4555629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8F76A64F-3832-AEDB-49FC-13F0B3FC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07" y="600307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7E0E3DDD-2A32-E2A9-7E3C-A06D74A6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16" y="747823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>
            <a:hlinkClick r:id="" action="ppaction://media"/>
            <a:extLst>
              <a:ext uri="{FF2B5EF4-FFF2-40B4-BE49-F238E27FC236}">
                <a16:creationId xmlns:a16="http://schemas.microsoft.com/office/drawing/2014/main" id="{D4487220-F66E-79AB-F2E7-674CA46614C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7813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940CC7E-9777-6834-F8A7-7B320CBF1400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2844907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600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Scoring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1F36A501-D917-B945-CEC9-D4801F2B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800" y="0"/>
            <a:ext cx="3135261" cy="10287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343F71D0-140D-7151-D8FD-8B30BC95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9"/>
          <a:stretch>
            <a:fillRect/>
          </a:stretch>
        </p:blipFill>
        <p:spPr bwMode="auto">
          <a:xfrm flipH="1">
            <a:off x="14935200" y="442225"/>
            <a:ext cx="3200400" cy="2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EF2C9879-F89C-2819-09E9-DE539CF9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912" y="310818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CF68D9-D6D0-1215-90D0-640C97DC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61" y="9258300"/>
            <a:ext cx="13716000" cy="1028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5B9279EC-8AA9-8311-F4AF-9A6C77F8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502" y="451256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8F76A64F-3832-AEDB-49FC-13F0B3FC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507" y="6003076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7E0E3DDD-2A32-E2A9-7E3C-A06D74A6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116" y="7478232"/>
            <a:ext cx="2755796" cy="13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940CC7E-9777-6834-F8A7-7B320CBF1400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1028700"/>
            <a:ext cx="11658600" cy="2205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1900" dirty="0">
                <a:solidFill>
                  <a:srgbClr val="C00000"/>
                </a:solidFill>
                <a:latin typeface="Berlin Sans FB Demi" panose="020E0802020502020306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3858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424 0.00432 L -0.01424 0.00432 C -0.0158 0.00324 -0.01719 0.00154 -0.01884 0.00123 C -0.05087 -0.00525 -0.06189 0.00015 -0.10009 0.00432 C -0.1046 0.00664 -0.10929 0.00849 -0.11372 0.01142 C -0.12327 0.01759 -0.13299 0.02346 -0.1421 0.03164 C -0.15625 0.04414 -0.16511 0.05139 -0.1796 0.07006 C -0.18854 0.08148 -0.19696 0.09414 -0.20634 0.10432 C -0.21884 0.1179 -0.23151 0.13302 -0.24497 0.14383 C -0.25903 0.15509 -0.27335 0.16559 -0.28759 0.17608 C -0.2928 0.17994 -0.29809 0.18395 -0.30347 0.18719 L -0.32396 0.19938 C -0.34054 0.20911 -0.3559 0.21914 -0.37335 0.22469 C -0.39228 0.23056 -0.41389 0.23843 -0.4336 0.24182 C -0.44193 0.24321 -0.45026 0.24383 -0.4586 0.24491 C -0.46745 0.24414 -0.47648 0.2446 -0.48533 0.24275 C -0.50087 0.23951 -0.51658 0.23611 -0.53186 0.22963 L -0.56771 0.21451 L -0.58759 0.20648 L -0.60912 0.19738 L -0.6336 0.18719 C -0.63906 0.18488 -0.64462 0.18302 -0.65009 0.18009 C -0.6533 0.1784 -0.65651 0.17701 -0.65972 0.17515 C -0.66146 0.17407 -0.66302 0.17207 -0.66485 0.17099 C -0.69028 0.15741 -0.7066 0.15201 -0.72899 0.13565 C -0.74228 0.12608 -0.74471 0.13225 -0.73985 0.12361 L -0.74262 0.12454 L -0.7421 0.12361 " pathEditMode="relative" ptsTypes="AAAAAAAAAAAAAAAAAAAAAAAAAAAA">
                                      <p:cBhvr>
                                        <p:cTn id="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53 0.01528 L -0.07353 0.01528 C -0.09983 0.01791 -0.11216 0.01775 -0.13889 0.02639 C -0.14532 0.0284 -0.15139 0.03241 -0.15764 0.03534 C -0.19124 0.06821 -0.16572 0.04213 -0.21615 0.10108 C -0.22292 0.10895 -0.23012 0.1159 -0.23664 0.12439 C -0.25252 0.14507 -0.25686 0.15294 -0.27578 0.16775 C -0.2869 0.17639 -0.31198 0.19105 -0.32466 0.19615 C -0.33447 0.2 -0.35495 0.2034 -0.36441 0.20525 L -0.39966 0.20417 C -0.40452 0.2034 -0.40912 0.19985 -0.41389 0.19815 C -0.42405 0.19445 -0.43438 0.19183 -0.44453 0.18797 C -0.45886 0.18257 -0.45591 0.1821 -0.46667 0.17686 C -0.47179 0.17439 -0.47683 0.17161 -0.48203 0.16976 C -0.48507 0.16883 -0.48811 0.16744 -0.49115 0.16683 C -0.49375 0.16621 -0.49644 0.16621 -0.49905 0.16574 C -0.51294 0.16374 -0.49653 0.16544 -0.51901 0.16374 L -0.55139 0.16482 C -0.55591 0.16513 -0.56502 0.16683 -0.56502 0.16683 C -0.5757 0.17084 -0.57856 0.1713 -0.59115 0.18087 C -0.59245 0.18195 -0.59375 0.18287 -0.59514 0.18395 C -0.60018 0.18812 -0.59792 0.18797 -0.60018 0.18797 L -0.60131 0.18596 " pathEditMode="relative" ptsTypes="AAAAAAAAAAAAAAAAAAAAAAA">
                                      <p:cBhvr>
                                        <p:cTn id="1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0.02207 L -0.07014 0.02207 L -0.09974 0.0341 C -0.11927 0.04259 -0.13802 0.05123 -0.15712 0.06234 C -0.16511 0.06713 -0.17335 0.07129 -0.18099 0.07762 C -0.1934 0.08781 -0.20512 0.10077 -0.21736 0.11188 C -0.22231 0.11636 -0.25972 0.14722 -0.26337 0.15031 C -0.27839 0.16234 -0.28333 0.16651 -0.298 0.17546 C -0.30417 0.17932 -0.31615 0.18611 -0.323 0.18873 C -0.32978 0.1912 -0.34575 0.19568 -0.35313 0.19676 C -0.35842 0.19753 -0.3638 0.19737 -0.3691 0.19784 C -0.38064 0.19737 -0.39219 0.19784 -0.40373 0.19676 C -0.40929 0.19629 -0.41415 0.1946 -0.4191 0.19074 C -0.41971 0.19012 -0.42023 0.18935 -0.42075 0.18873 C -0.42248 0.1841 -0.42153 0.18734 -0.42248 0.18163 C -0.42266 0.18055 -0.423 0.17855 -0.423 0.17855 L -0.423 0.17855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76 0.02098 L -0.06676 0.02098 C -0.07934 0.02669 -0.09332 0.03163 -0.10547 0.04105 C -0.11519 0.04876 -0.1263 0.05293 -0.13446 0.06527 C -0.13993 0.07376 -0.14601 0.08117 -0.15087 0.09058 C -0.15721 0.10277 -0.15877 0.10756 -0.16736 0.11589 C -0.17057 0.11898 -0.17413 0.12098 -0.17761 0.12299 C -0.18854 0.12916 -0.19297 0.13055 -0.20373 0.13302 C -0.20599 0.13348 -0.20834 0.1341 -0.21059 0.1341 C -0.2132 0.1341 -0.21589 0.13333 -0.21849 0.13302 L -0.21849 0.13302 " pathEditMode="relative" ptsTypes="AAAAAAAAAAA">
                                      <p:cBhvr>
                                        <p:cTn id="17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 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1028700"/>
            <a:ext cx="17830800" cy="8991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10245DD7-0DA7-C5DB-A6B8-091D73123085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F0DB926-2F54-C2BC-5983-F1374E2B515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331358" y="157764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AE116DA3-1BD5-6628-DBB1-D635982D3C1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17E94-1801-71BC-D7A7-8BEFCFF8A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73" y="0"/>
            <a:ext cx="18303473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7" y="6673084"/>
            <a:ext cx="3452603" cy="3452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26" y="5369351"/>
            <a:ext cx="5894564" cy="476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13" y="6911852"/>
            <a:ext cx="3089963" cy="2896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2800" y="48822"/>
            <a:ext cx="3304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/>
              <a:t>Game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8595" y="1524921"/>
            <a:ext cx="11150809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7300" b="1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vi-VN" sz="17300" b="1" dirty="0">
                <a:solidFill>
                  <a:schemeClr val="bg1"/>
                </a:solidFill>
              </a:rPr>
              <a:t>A</a:t>
            </a:r>
            <a:r>
              <a:rPr lang="vi-VN" sz="17300" b="1" dirty="0"/>
              <a:t>M</a:t>
            </a:r>
            <a:r>
              <a:rPr lang="vi-VN" sz="17300" b="1" dirty="0">
                <a:solidFill>
                  <a:srgbClr val="FF0000"/>
                </a:solidFill>
              </a:rPr>
              <a:t>S</a:t>
            </a:r>
            <a:r>
              <a:rPr lang="vi-VN" sz="17300" b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vi-VN" sz="17300" b="1" dirty="0">
                <a:solidFill>
                  <a:srgbClr val="FFFF00"/>
                </a:solidFill>
              </a:rPr>
              <a:t>E</a:t>
            </a:r>
            <a:r>
              <a:rPr lang="vi-VN" sz="17300" b="1" dirty="0">
                <a:solidFill>
                  <a:srgbClr val="7030A0"/>
                </a:solidFill>
              </a:rPr>
              <a:t>R</a:t>
            </a:r>
            <a:endParaRPr lang="en-US" sz="17300" b="1" dirty="0">
              <a:solidFill>
                <a:srgbClr val="A365D1"/>
              </a:solidFill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61626" y="2445021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2780B5-8384-AFB3-67A5-FAC634373C99}"/>
              </a:ext>
            </a:extLst>
          </p:cNvPr>
          <p:cNvSpPr/>
          <p:nvPr/>
        </p:nvSpPr>
        <p:spPr>
          <a:xfrm>
            <a:off x="908221" y="4141860"/>
            <a:ext cx="164561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000" cap="none" spc="0" dirty="0">
                <a:ln w="0"/>
                <a:solidFill>
                  <a:schemeClr val="bg1"/>
                </a:solidFill>
                <a:latin typeface="Modern Love" panose="04090805081005020601" pitchFamily="82" charset="0"/>
              </a:rPr>
              <a:t>Look, Read and Choose the correct sentence.</a:t>
            </a:r>
          </a:p>
        </p:txBody>
      </p:sp>
    </p:spTree>
    <p:extLst>
      <p:ext uri="{BB962C8B-B14F-4D97-AF65-F5344CB8AC3E}">
        <p14:creationId xmlns:p14="http://schemas.microsoft.com/office/powerpoint/2010/main" val="3422046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y like reading comics">
            <a:hlinkClick r:id="" action="ppaction://media"/>
            <a:extLst>
              <a:ext uri="{FF2B5EF4-FFF2-40B4-BE49-F238E27FC236}">
                <a16:creationId xmlns:a16="http://schemas.microsoft.com/office/drawing/2014/main" id="{798003FF-F11E-EBCF-370B-5C221C8B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58744" y="1151561"/>
            <a:ext cx="1129231" cy="1129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20001-9B56-46E4-F909-083758618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3012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They like reading comics.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0324619" y="409235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They like talking.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0317822" y="4954590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They like fishing.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0317822" y="581682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They don’t like reading comics.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317822" y="667905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They don’t like talking.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0317822" y="7541289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They like playing chess.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317822" y="840352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They like playing volleyball.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They like playing basketball.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57C36C-5B3A-4C7E-CF21-8D1BADD4981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2D572D-E4C2-DBEE-034C-0078F8C23E9A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36DBD4-224F-8A09-B022-4BE86AA2A6CA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13" name="Graphic 12" descr="Funny face outline outline">
              <a:extLst>
                <a:ext uri="{FF2B5EF4-FFF2-40B4-BE49-F238E27FC236}">
                  <a16:creationId xmlns:a16="http://schemas.microsoft.com/office/drawing/2014/main" id="{FCE30F69-17E6-AF19-DE21-AF9B04FC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id="{5E10829F-EB20-1CE9-4ED8-3E4FF9F7F46D}"/>
              </a:ext>
            </a:extLst>
          </p:cNvPr>
          <p:cNvSpPr/>
          <p:nvPr/>
        </p:nvSpPr>
        <p:spPr>
          <a:xfrm>
            <a:off x="12250472" y="417270"/>
            <a:ext cx="3503366" cy="2597814"/>
          </a:xfrm>
          <a:custGeom>
            <a:avLst/>
            <a:gdLst/>
            <a:ahLst/>
            <a:cxnLst/>
            <a:rect l="l" t="t" r="r" b="b"/>
            <a:pathLst>
              <a:path w="4351404" h="3660619">
                <a:moveTo>
                  <a:pt x="0" y="0"/>
                </a:moveTo>
                <a:lnTo>
                  <a:pt x="4351404" y="0"/>
                </a:lnTo>
                <a:lnTo>
                  <a:pt x="4351404" y="3660618"/>
                </a:lnTo>
                <a:lnTo>
                  <a:pt x="0" y="36606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11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93 C 0.02148 0.0125 -0.08099 -0.02871 -0.07969 -0.00047 C -0.08073 0.09236 -0.01901 0.12893 0.00078 0.12199 C 0.01471 0.07777 0.0039 -0.175 0.00351 -0.26482 " pathEditMode="relative" rAng="0" ptsTypes="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701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7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7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4"/>
                            </p:stCondLst>
                            <p:childTnLst>
                              <p:par>
                                <p:cTn id="80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4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ey like playing chess.">
            <a:hlinkClick r:id="" action="ppaction://media"/>
            <a:extLst>
              <a:ext uri="{FF2B5EF4-FFF2-40B4-BE49-F238E27FC236}">
                <a16:creationId xmlns:a16="http://schemas.microsoft.com/office/drawing/2014/main" id="{F0C6874A-D433-2497-16C7-06F0C892A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7169" y="1137567"/>
            <a:ext cx="1269971" cy="1269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B04F5-6F5B-EFF9-6EC1-851239B65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0117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They like reading comics.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They like doing puzzles.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They don’t like playing chess.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They like playing hide and seek.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They like playing chess.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They don’t like drawing.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They don’t like coloring a picture.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They like talking.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E2C8-278A-45B4-EC7A-1D21727B6788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3E8F74-06DF-DF90-9AFA-B921A75526E2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A241422-4271-3731-18F2-641BFB02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A60292A-162D-DACB-9167-31DE4C9A588D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532730C9-CE4A-62B9-4A4B-BA03D69F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8" name="Freeform 17">
            <a:extLst>
              <a:ext uri="{FF2B5EF4-FFF2-40B4-BE49-F238E27FC236}">
                <a16:creationId xmlns:a16="http://schemas.microsoft.com/office/drawing/2014/main" id="{FC22481B-0683-D587-903C-3DEF5F085930}"/>
              </a:ext>
            </a:extLst>
          </p:cNvPr>
          <p:cNvSpPr/>
          <p:nvPr/>
        </p:nvSpPr>
        <p:spPr>
          <a:xfrm>
            <a:off x="11563332" y="273494"/>
            <a:ext cx="3900472" cy="2885367"/>
          </a:xfrm>
          <a:custGeom>
            <a:avLst/>
            <a:gdLst/>
            <a:ahLst/>
            <a:cxnLst/>
            <a:rect l="l" t="t" r="r" b="b"/>
            <a:pathLst>
              <a:path w="2939143" h="2057400">
                <a:moveTo>
                  <a:pt x="0" y="0"/>
                </a:moveTo>
                <a:lnTo>
                  <a:pt x="2939143" y="0"/>
                </a:lnTo>
                <a:lnTo>
                  <a:pt x="29391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Graphic 8" descr="In love face outline outline">
            <a:extLst>
              <a:ext uri="{FF2B5EF4-FFF2-40B4-BE49-F238E27FC236}">
                <a16:creationId xmlns:a16="http://schemas.microsoft.com/office/drawing/2014/main" id="{FF24B0CD-C407-C78F-4DC5-7F283328F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742310" y="685590"/>
            <a:ext cx="2087379" cy="20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9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C -0.03164 -0.03658 -0.06758 -0.08866 -0.04531 -0.07523 C -0.03138 -0.06598 -0.00078 -0.17176 0.00208 -0.14283 C 0.00455 -0.11366 -0.04336 0.10833 -0.0293 0.0993 C -0.02031 0.13194 0.02383 0.02152 0.05586 0.00486 C 0.08776 -0.01158 -0.00183 0.25764 0.00429 0.27083 " pathEditMode="relative" rAng="0" ptsTypes="A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618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5400000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0800000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4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4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e likes playing badminton">
            <a:hlinkClick r:id="" action="ppaction://media"/>
            <a:extLst>
              <a:ext uri="{FF2B5EF4-FFF2-40B4-BE49-F238E27FC236}">
                <a16:creationId xmlns:a16="http://schemas.microsoft.com/office/drawing/2014/main" id="{9F3EA900-6C53-8A2D-7F1F-EE676F122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0" y="1090804"/>
            <a:ext cx="1275563" cy="127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3B721-BB72-F3F0-77B5-5E3516552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3012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She likes playing volleyball.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09235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She likes playing badminton.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0317822" y="4954590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She doesn’t like playing badminton.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1682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She doesn’t like playing basketball.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7905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She doesn’t like fishing.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1289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She likes reading comics.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352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She likes jumping.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She likes singing a song.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8F1D3-FDF1-199C-95FF-F9E074CA1F8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94AD49-5175-BB1C-0DE7-4839E4082EFB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0439C19-B115-4A92-E531-925C93856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E08BE1C-72CF-5601-CE53-383FE57E7E1E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C4F18C61-2261-4052-56A9-2F7BF6FC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7F32A1A1-C05F-CC0B-4CD7-6DB0D94F2F5C}"/>
              </a:ext>
            </a:extLst>
          </p:cNvPr>
          <p:cNvSpPr/>
          <p:nvPr/>
        </p:nvSpPr>
        <p:spPr>
          <a:xfrm>
            <a:off x="12806562" y="340036"/>
            <a:ext cx="2743200" cy="2640622"/>
          </a:xfrm>
          <a:custGeom>
            <a:avLst/>
            <a:gdLst/>
            <a:ahLst/>
            <a:cxnLst/>
            <a:rect l="l" t="t" r="r" b="b"/>
            <a:pathLst>
              <a:path w="3460835" h="3782333">
                <a:moveTo>
                  <a:pt x="0" y="0"/>
                </a:moveTo>
                <a:lnTo>
                  <a:pt x="3460834" y="0"/>
                </a:lnTo>
                <a:lnTo>
                  <a:pt x="3460834" y="3782333"/>
                </a:lnTo>
                <a:lnTo>
                  <a:pt x="0" y="37823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6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C 0.01471 -0.02083 0.04336 -0.10208 0.06588 -0.08866 C 0.07955 -0.07963 0.0914 0.03981 0.06927 0.07176 C 0.047 0.10347 -0.03985 0.21088 -0.06745 0.10208 C -0.07982 0.08079 -0.0737 -0.03704 -0.04271 -0.0875 C -0.0267 -0.1213 0.01445 -0.11458 0.03919 -0.13032 C 0.06406 -0.14607 0.09427 -0.17407 0.10612 -0.18125 " pathEditMode="relative" rAng="0" ptsTypes="AA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8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8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0800000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4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4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e likes flying a kite.">
            <a:hlinkClick r:id="" action="ppaction://media"/>
            <a:extLst>
              <a:ext uri="{FF2B5EF4-FFF2-40B4-BE49-F238E27FC236}">
                <a16:creationId xmlns:a16="http://schemas.microsoft.com/office/drawing/2014/main" id="{90BD3505-DE3B-5749-ADC6-AB828654F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8213" y="909341"/>
            <a:ext cx="1722439" cy="1722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D1957-8E35-409C-CF12-3B1B4B06C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324619" y="273494"/>
            <a:ext cx="7707087" cy="288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24619" y="324691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He likes swimming.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0324619" y="4106748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He likes surfing.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17822" y="4966583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He likes playing with a ball.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7822" y="5826417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 likes collecting shells.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17822" y="6686252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He doesn’t like snorkeling.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317822" y="7546086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He doesn’t like flying a kite.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317822" y="8405921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He likes flying a kite.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317822" y="9265754"/>
            <a:ext cx="7707087" cy="7717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He doesn’t like playing with friends.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2EFD32-0BB7-0A0E-AD80-DDD63195FC5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04E76D-A32C-9DA0-0D9B-259006F8A422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322832B-5F9B-E953-DBA1-BF83615EA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7D5292-9023-1F87-EA8B-0525B9F3DEBE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3BC46F1B-92F7-3D1F-AAE9-D5942F3E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pic>
        <p:nvPicPr>
          <p:cNvPr id="9" name="Picture 8" descr="A cartoon of a child flying a kite&#10;&#10;Description automatically generated">
            <a:extLst>
              <a:ext uri="{FF2B5EF4-FFF2-40B4-BE49-F238E27FC236}">
                <a16:creationId xmlns:a16="http://schemas.microsoft.com/office/drawing/2014/main" id="{EF78F4E4-0361-458B-9442-C56601AFF6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769" y="418796"/>
            <a:ext cx="2971800" cy="2757795"/>
          </a:xfrm>
          <a:prstGeom prst="rect">
            <a:avLst/>
          </a:prstGeom>
        </p:spPr>
      </p:pic>
      <p:pic>
        <p:nvPicPr>
          <p:cNvPr id="10" name="Graphic 9" descr="In love face outline outline">
            <a:extLst>
              <a:ext uri="{FF2B5EF4-FFF2-40B4-BE49-F238E27FC236}">
                <a16:creationId xmlns:a16="http://schemas.microsoft.com/office/drawing/2014/main" id="{82D57EB5-8DAA-E3B5-3DB2-A60DF72E24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276809" y="544401"/>
            <a:ext cx="2087379" cy="20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89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4"/>
                            </p:stCondLst>
                            <p:childTnLst>
                              <p:par>
                                <p:cTn id="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2226 0.01319 -0.09883 -0.00209 -0.08438 -0.00093 C -0.06979 0.00046 0.07982 -0.00741 0.08711 0.0074 C 0.09466 0.02245 0.02708 0.06805 -0.03906 0.05162 C -0.07604 0.02731 -0.12865 0.02083 -0.14831 0.00347 " pathEditMode="relative" rAng="0" ptsTypes="AAAAA">
                                      <p:cBhvr>
                                        <p:cTn id="72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70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4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4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4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A"/>
  <p:tag name="POINTS" val="1"/>
  <p:tag name="TIME" val="15"/>
  <p:tag name="QUESTION" val="2"/>
  <p:tag name="TYP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1"/>
  <p:tag name="ANSWER" val="A"/>
  <p:tag name="POINTS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" val="NONE"/>
  <p:tag name="POINTS" val="1"/>
  <p:tag name="TIME" val="15"/>
  <p:tag name="QUESTION" val="2"/>
  <p:tag name="TYPE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1177</Words>
  <Application>Microsoft Office PowerPoint</Application>
  <PresentationFormat>Custom</PresentationFormat>
  <Paragraphs>260</Paragraphs>
  <Slides>41</Slides>
  <Notes>20</Notes>
  <HiddenSlides>0</HiddenSlides>
  <MMClips>28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Modern Love</vt:lpstr>
      <vt:lpstr>Sniglet</vt:lpstr>
      <vt:lpstr>Kristen ITC</vt:lpstr>
      <vt:lpstr>Calibri</vt:lpstr>
      <vt:lpstr>Jumble</vt:lpstr>
      <vt:lpstr>Arial</vt:lpstr>
      <vt:lpstr>Nunito</vt:lpstr>
      <vt:lpstr>Times New Roman</vt:lpstr>
      <vt:lpstr>Wingdings</vt:lpstr>
      <vt:lpstr>Abadi Extra Light</vt:lpstr>
      <vt:lpstr>Tenor Sans</vt:lpstr>
      <vt:lpstr>ADLaM Display</vt:lpstr>
      <vt:lpstr>Nunito Sans Regular</vt:lpstr>
      <vt:lpstr>Dreaming Outloud Pro</vt:lpstr>
      <vt:lpstr>MyriadPro-Light</vt:lpstr>
      <vt:lpstr>Gill Sans MT</vt:lpstr>
      <vt:lpstr>Berlin Sans FB Demi</vt:lpstr>
      <vt:lpstr>KG Primary Penmanship Bold</vt:lpstr>
      <vt:lpstr>Fredoka One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Goin’ Fishin’</vt:lpstr>
      <vt:lpstr>Do they like playing basketball?</vt:lpstr>
      <vt:lpstr>Scoring</vt:lpstr>
      <vt:lpstr>Does he like playing chess? </vt:lpstr>
      <vt:lpstr>Scoring</vt:lpstr>
      <vt:lpstr>Does she like playing badminton?</vt:lpstr>
      <vt:lpstr>PowerPoint Presentation</vt:lpstr>
      <vt:lpstr>Do they like playing volleyball?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SingPC</cp:lastModifiedBy>
  <cp:revision>37</cp:revision>
  <dcterms:created xsi:type="dcterms:W3CDTF">2006-08-16T00:00:00Z</dcterms:created>
  <dcterms:modified xsi:type="dcterms:W3CDTF">2025-03-25T00:50:38Z</dcterms:modified>
  <dc:identifier>DAFV1pFi9-g</dc:identifier>
</cp:coreProperties>
</file>