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86" r:id="rId3"/>
    <p:sldId id="258" r:id="rId4"/>
    <p:sldId id="295" r:id="rId5"/>
    <p:sldId id="259" r:id="rId6"/>
    <p:sldId id="260" r:id="rId7"/>
    <p:sldId id="262" r:id="rId8"/>
    <p:sldId id="296" r:id="rId9"/>
    <p:sldId id="289" r:id="rId10"/>
    <p:sldId id="282" r:id="rId11"/>
    <p:sldId id="281" r:id="rId12"/>
    <p:sldId id="273" r:id="rId13"/>
    <p:sldId id="290" r:id="rId14"/>
    <p:sldId id="291" r:id="rId15"/>
    <p:sldId id="292" r:id="rId16"/>
    <p:sldId id="293" r:id="rId17"/>
    <p:sldId id="283" r:id="rId18"/>
    <p:sldId id="274" r:id="rId19"/>
    <p:sldId id="287" r:id="rId20"/>
    <p:sldId id="275" r:id="rId21"/>
    <p:sldId id="294" r:id="rId22"/>
    <p:sldId id="288" r:id="rId23"/>
    <p:sldId id="270" r:id="rId24"/>
  </p:sldIdLst>
  <p:sldSz cx="18288000" cy="10287000"/>
  <p:notesSz cx="6858000" cy="9144000"/>
  <p:embeddedFontLst>
    <p:embeddedFont>
      <p:font typeface=".VnVogue" panose="020B7200000000000000"/>
      <p:regular r:id="rId26"/>
    </p:embeddedFont>
    <p:embeddedFont>
      <p:font typeface="Abadi Extra Light" panose="020B0204020104020204" pitchFamily="34" charset="0"/>
      <p:regular r:id="rId27"/>
    </p:embeddedFont>
    <p:embeddedFont>
      <p:font typeface="Aptos Black" panose="020B0604020202020204" charset="0"/>
      <p:bold r:id="rId28"/>
      <p:boldItalic r:id="rId29"/>
    </p:embeddedFont>
    <p:embeddedFont>
      <p:font typeface="Berlin Sans FB Demi" panose="020E0802020502020306" pitchFamily="34" charset="0"/>
      <p:bold r:id="rId30"/>
    </p:embeddedFont>
    <p:embeddedFont>
      <p:font typeface="Borsok" panose="0200050300000002000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Jumble" panose="020B0604020202020204" charset="0"/>
      <p:regular r:id="rId36"/>
    </p:embeddedFont>
    <p:embeddedFont>
      <p:font typeface="Modern Love" panose="04090805081005020601" pitchFamily="82" charset="0"/>
      <p:regular r:id="rId37"/>
    </p:embeddedFont>
    <p:embeddedFont>
      <p:font typeface="Poppins Medium" panose="00000600000000000000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66"/>
    <a:srgbClr val="99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643" autoAdjust="0"/>
  </p:normalViewPr>
  <p:slideViewPr>
    <p:cSldViewPr>
      <p:cViewPr varScale="1">
        <p:scale>
          <a:sx n="48" d="100"/>
          <a:sy n="48" d="100"/>
        </p:scale>
        <p:origin x="109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B5B34-89DC-42C4-82AD-0CCB8E8FB55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0331-A084-442A-AB2C-36FE7A3F5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5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Divide</a:t>
            </a:r>
            <a:r>
              <a:rPr lang="en-US" baseline="0" dirty="0"/>
              <a:t> the class into four groups.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- Teacher sticks the posters of the passages</a:t>
            </a:r>
            <a:r>
              <a:rPr lang="en-US" baseline="0" dirty="0"/>
              <a:t> around the class.</a:t>
            </a:r>
          </a:p>
          <a:p>
            <a:pPr marL="0" indent="0">
              <a:buFontTx/>
              <a:buNone/>
            </a:pPr>
            <a:r>
              <a:rPr lang="en-US" baseline="0" dirty="0"/>
              <a:t>- Have one student of each group write the passage and the others run and read the passage.</a:t>
            </a:r>
          </a:p>
          <a:p>
            <a:pPr marL="0" indent="0">
              <a:buFontTx/>
              <a:buNone/>
            </a:pPr>
            <a:r>
              <a:rPr lang="en-US" baseline="0" dirty="0"/>
              <a:t>- The group finishing first wins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84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Practice reading skills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0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2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0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3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2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1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1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4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E7BRrNU25lE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20.svg"/><Relationship Id="rId1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9.svg"/><Relationship Id="rId10" Type="http://schemas.openxmlformats.org/officeDocument/2006/relationships/image" Target="../media/image28.sv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11.svg"/><Relationship Id="rId4" Type="http://schemas.openxmlformats.org/officeDocument/2006/relationships/image" Target="../media/image33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8.sv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191"/>
          <a:stretch>
            <a:fillRect/>
          </a:stretch>
        </p:blipFill>
        <p:spPr>
          <a:xfrm rot="3394367">
            <a:off x="13738392" y="-824857"/>
            <a:ext cx="6300640" cy="3678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81595" y="2826687"/>
            <a:ext cx="10286806" cy="4743094"/>
            <a:chOff x="0" y="0"/>
            <a:chExt cx="3926034" cy="1810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6034" cy="1810236"/>
            </a:xfrm>
            <a:custGeom>
              <a:avLst/>
              <a:gdLst/>
              <a:ahLst/>
              <a:cxnLst/>
              <a:rect l="l" t="t" r="r" b="b"/>
              <a:pathLst>
                <a:path w="3926034" h="1810236">
                  <a:moveTo>
                    <a:pt x="3801574" y="1810236"/>
                  </a:moveTo>
                  <a:lnTo>
                    <a:pt x="124460" y="1810236"/>
                  </a:lnTo>
                  <a:cubicBezTo>
                    <a:pt x="55880" y="1810236"/>
                    <a:pt x="0" y="1754356"/>
                    <a:pt x="0" y="16857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1574" y="0"/>
                  </a:lnTo>
                  <a:cubicBezTo>
                    <a:pt x="3870154" y="0"/>
                    <a:pt x="3926034" y="55880"/>
                    <a:pt x="3926034" y="124460"/>
                  </a:cubicBezTo>
                  <a:lnTo>
                    <a:pt x="3926034" y="1685776"/>
                  </a:lnTo>
                  <a:cubicBezTo>
                    <a:pt x="3926034" y="1754356"/>
                    <a:pt x="3870154" y="1810236"/>
                    <a:pt x="3801574" y="18102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4730" flipH="1">
            <a:off x="2998163" y="2185441"/>
            <a:ext cx="1267394" cy="14990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822">
            <a:off x="12812281" y="5580391"/>
            <a:ext cx="3199061" cy="33022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298" b="48939"/>
          <a:stretch>
            <a:fillRect/>
          </a:stretch>
        </p:blipFill>
        <p:spPr>
          <a:xfrm rot="219976">
            <a:off x="-283062" y="6897723"/>
            <a:ext cx="4906006" cy="37167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17244" y="3691339"/>
            <a:ext cx="11703103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May I </a:t>
            </a:r>
          </a:p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take a photo?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9569" y="6437965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165" dirty="0">
                <a:solidFill>
                  <a:srgbClr val="202F5A"/>
                </a:solidFill>
                <a:latin typeface="Poppins Medium"/>
              </a:rPr>
              <a:t>Lesson 5 – Skills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2558" y="1498369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89319" y="7871460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 flipV="1">
            <a:off x="57264" y="-508847"/>
            <a:ext cx="1942871" cy="2960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 flipH="1">
            <a:off x="16079603" y="7913077"/>
            <a:ext cx="1942871" cy="296056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195774A9-7921-B92A-C0EA-C8E19C41CA50}"/>
              </a:ext>
            </a:extLst>
          </p:cNvPr>
          <p:cNvSpPr txBox="1"/>
          <p:nvPr/>
        </p:nvSpPr>
        <p:spPr>
          <a:xfrm>
            <a:off x="5112340" y="3092953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 spc="165" dirty="0">
                <a:solidFill>
                  <a:srgbClr val="202F5A"/>
                </a:solidFill>
                <a:latin typeface="Poppins Medium"/>
              </a:rPr>
              <a:t>Unit 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2961A-12BE-6FB6-AE57-ECFFC94F09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4075C87-930F-D458-9795-6ADA154C5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83351" y="570715"/>
            <a:ext cx="2622997" cy="3056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968B13-4C8A-EB38-3AC3-5C7EDF2BF6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D46E571-C212-69E4-09ED-5B50FB55A0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67D7DB-62AF-D33A-34A9-03A34452C994}"/>
              </a:ext>
            </a:extLst>
          </p:cNvPr>
          <p:cNvSpPr/>
          <p:nvPr/>
        </p:nvSpPr>
        <p:spPr>
          <a:xfrm>
            <a:off x="233817" y="2648263"/>
            <a:ext cx="8409812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64FDF-BFD8-EB2A-7911-330C081050A8}"/>
              </a:ext>
            </a:extLst>
          </p:cNvPr>
          <p:cNvSpPr/>
          <p:nvPr/>
        </p:nvSpPr>
        <p:spPr>
          <a:xfrm>
            <a:off x="-4916" y="3981809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badi Extra Light" panose="020B0204020104020204" pitchFamily="34" charset="0"/>
              </a:rPr>
              <a:t>Practice reading.</a:t>
            </a:r>
          </a:p>
        </p:txBody>
      </p:sp>
      <p:pic>
        <p:nvPicPr>
          <p:cNvPr id="10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97790400-F67B-DD5B-E032-CCE7C4700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81474" y="5249300"/>
            <a:ext cx="1341437" cy="13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B12A92-8744-C451-48E3-DF7CB388A44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6190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C546E-63EB-5CAF-7701-76FC06585B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4645264" y="41324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42350" y="39870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955685" y="800100"/>
            <a:ext cx="748666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Write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37E0-98A9-5D80-7255-40B75CBA34EC}"/>
              </a:ext>
            </a:extLst>
          </p:cNvPr>
          <p:cNvSpPr/>
          <p:nvPr/>
        </p:nvSpPr>
        <p:spPr>
          <a:xfrm>
            <a:off x="2819401" y="3238416"/>
            <a:ext cx="12978040" cy="1569660"/>
          </a:xfrm>
          <a:prstGeom prst="rect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Where is the museum?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AEF66-2BC0-F7A1-A9B3-DA9208FB0812}"/>
              </a:ext>
            </a:extLst>
          </p:cNvPr>
          <p:cNvSpPr/>
          <p:nvPr/>
        </p:nvSpPr>
        <p:spPr>
          <a:xfrm>
            <a:off x="1391934" y="5576944"/>
            <a:ext cx="430117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</a:rPr>
              <a:t>a. 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Hanoi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BFCE6-6E34-CDC1-41B9-59F2A4AA8149}"/>
              </a:ext>
            </a:extLst>
          </p:cNvPr>
          <p:cNvSpPr/>
          <p:nvPr/>
        </p:nvSpPr>
        <p:spPr>
          <a:xfrm>
            <a:off x="7772400" y="5679457"/>
            <a:ext cx="9802684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</a:rPr>
              <a:t>b. 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 Chi Minh City</a:t>
            </a:r>
          </a:p>
        </p:txBody>
      </p:sp>
    </p:spTree>
    <p:extLst>
      <p:ext uri="{BB962C8B-B14F-4D97-AF65-F5344CB8AC3E}">
        <p14:creationId xmlns:p14="http://schemas.microsoft.com/office/powerpoint/2010/main" val="9558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19753E-6 L 0.33134 0.0075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C546E-63EB-5CAF-7701-76FC06585B78}"/>
              </a:ext>
            </a:extLst>
          </p:cNvPr>
          <p:cNvSpPr/>
          <p:nvPr/>
        </p:nvSpPr>
        <p:spPr>
          <a:xfrm>
            <a:off x="31319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4645264" y="41324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42350" y="39870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955685" y="800100"/>
            <a:ext cx="748666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Write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37E0-98A9-5D80-7255-40B75CBA34EC}"/>
              </a:ext>
            </a:extLst>
          </p:cNvPr>
          <p:cNvSpPr/>
          <p:nvPr/>
        </p:nvSpPr>
        <p:spPr>
          <a:xfrm>
            <a:off x="789110" y="3238416"/>
            <a:ext cx="17038639" cy="1569660"/>
          </a:xfrm>
          <a:prstGeom prst="rect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The gift shop is in the museum.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AEF66-2BC0-F7A1-A9B3-DA9208FB0812}"/>
              </a:ext>
            </a:extLst>
          </p:cNvPr>
          <p:cNvSpPr/>
          <p:nvPr/>
        </p:nvSpPr>
        <p:spPr>
          <a:xfrm>
            <a:off x="3873134" y="5874960"/>
            <a:ext cx="4140364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BFCE6-6E34-CDC1-41B9-59F2A4AA8149}"/>
              </a:ext>
            </a:extLst>
          </p:cNvPr>
          <p:cNvSpPr/>
          <p:nvPr/>
        </p:nvSpPr>
        <p:spPr>
          <a:xfrm>
            <a:off x="10218414" y="5874960"/>
            <a:ext cx="3918060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8341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35802E-6 L 0.15599 0.000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C546E-63EB-5CAF-7701-76FC06585B78}"/>
              </a:ext>
            </a:extLst>
          </p:cNvPr>
          <p:cNvSpPr/>
          <p:nvPr/>
        </p:nvSpPr>
        <p:spPr>
          <a:xfrm>
            <a:off x="31319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4645264" y="41324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42350" y="39870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22531" y="9019913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955685" y="800100"/>
            <a:ext cx="748666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Write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37E0-98A9-5D80-7255-40B75CBA34EC}"/>
              </a:ext>
            </a:extLst>
          </p:cNvPr>
          <p:cNvSpPr/>
          <p:nvPr/>
        </p:nvSpPr>
        <p:spPr>
          <a:xfrm>
            <a:off x="1099396" y="3238416"/>
            <a:ext cx="16418085" cy="1569660"/>
          </a:xfrm>
          <a:prstGeom prst="rect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The museum is open at 9 a.m.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AEF66-2BC0-F7A1-A9B3-DA9208FB0812}"/>
              </a:ext>
            </a:extLst>
          </p:cNvPr>
          <p:cNvSpPr/>
          <p:nvPr/>
        </p:nvSpPr>
        <p:spPr>
          <a:xfrm>
            <a:off x="5234953" y="5829300"/>
            <a:ext cx="2968891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Yes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BFCE6-6E34-CDC1-41B9-59F2A4AA8149}"/>
              </a:ext>
            </a:extLst>
          </p:cNvPr>
          <p:cNvSpPr/>
          <p:nvPr/>
        </p:nvSpPr>
        <p:spPr>
          <a:xfrm>
            <a:off x="9255764" y="5829300"/>
            <a:ext cx="286649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No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5A58D-6127-AACB-0CF3-6E662B3EC8FE}"/>
              </a:ext>
            </a:extLst>
          </p:cNvPr>
          <p:cNvSpPr/>
          <p:nvPr/>
        </p:nvSpPr>
        <p:spPr>
          <a:xfrm>
            <a:off x="1878090" y="7767640"/>
            <a:ext cx="15032000" cy="1107996"/>
          </a:xfrm>
          <a:prstGeom prst="rect">
            <a:avLst/>
          </a:prstGeom>
          <a:solidFill>
            <a:srgbClr val="99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open at 8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a.m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12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p.m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13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p.m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5 p.m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1.23457E-6 L -0.08498 -0.002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1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C546E-63EB-5CAF-7701-76FC06585B78}"/>
              </a:ext>
            </a:extLst>
          </p:cNvPr>
          <p:cNvSpPr/>
          <p:nvPr/>
        </p:nvSpPr>
        <p:spPr>
          <a:xfrm>
            <a:off x="31319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84730" flipH="1">
            <a:off x="4645264" y="41324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42350" y="39870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955685" y="800100"/>
            <a:ext cx="748666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Write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37E0-98A9-5D80-7255-40B75CBA34EC}"/>
              </a:ext>
            </a:extLst>
          </p:cNvPr>
          <p:cNvSpPr/>
          <p:nvPr/>
        </p:nvSpPr>
        <p:spPr>
          <a:xfrm>
            <a:off x="1670353" y="3238416"/>
            <a:ext cx="15276170" cy="1569660"/>
          </a:xfrm>
          <a:prstGeom prst="rect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The elephant is ……………….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AEF66-2BC0-F7A1-A9B3-DA9208FB0812}"/>
              </a:ext>
            </a:extLst>
          </p:cNvPr>
          <p:cNvSpPr/>
          <p:nvPr/>
        </p:nvSpPr>
        <p:spPr>
          <a:xfrm>
            <a:off x="2428186" y="5829300"/>
            <a:ext cx="6182628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BFCE6-6E34-CDC1-41B9-59F2A4AA8149}"/>
              </a:ext>
            </a:extLst>
          </p:cNvPr>
          <p:cNvSpPr/>
          <p:nvPr/>
        </p:nvSpPr>
        <p:spPr>
          <a:xfrm>
            <a:off x="11353801" y="5829300"/>
            <a:ext cx="4266714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4949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95062E-6 L -0.2125 -0.002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C546E-63EB-5CAF-7701-76FC06585B78}"/>
              </a:ext>
            </a:extLst>
          </p:cNvPr>
          <p:cNvSpPr/>
          <p:nvPr/>
        </p:nvSpPr>
        <p:spPr>
          <a:xfrm>
            <a:off x="31319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4645264" y="41324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42350" y="39870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955685" y="800100"/>
            <a:ext cx="748666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Read and Write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37E0-98A9-5D80-7255-40B75CBA34EC}"/>
              </a:ext>
            </a:extLst>
          </p:cNvPr>
          <p:cNvSpPr/>
          <p:nvPr/>
        </p:nvSpPr>
        <p:spPr>
          <a:xfrm>
            <a:off x="3247520" y="3238416"/>
            <a:ext cx="12121845" cy="1569660"/>
          </a:xfrm>
          <a:prstGeom prst="rect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The museum is great.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AEF66-2BC0-F7A1-A9B3-DA9208FB0812}"/>
              </a:ext>
            </a:extLst>
          </p:cNvPr>
          <p:cNvSpPr/>
          <p:nvPr/>
        </p:nvSpPr>
        <p:spPr>
          <a:xfrm>
            <a:off x="4649217" y="5829300"/>
            <a:ext cx="4140365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BFCE6-6E34-CDC1-41B9-59F2A4AA8149}"/>
              </a:ext>
            </a:extLst>
          </p:cNvPr>
          <p:cNvSpPr/>
          <p:nvPr/>
        </p:nvSpPr>
        <p:spPr>
          <a:xfrm>
            <a:off x="10406768" y="5829300"/>
            <a:ext cx="3918060" cy="2646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779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95062E-6 L 0.13255 -0.006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25C554-4807-A32C-5F06-C5AB3443C8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532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E3B6E3-DCD4-7E01-0C3D-B194AA22FA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6330176" y="33950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69679" y="918248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7461560" y="519114"/>
            <a:ext cx="4727897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talk!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6D5475-BF2D-E662-7DA8-BF17F0B4CC81}"/>
              </a:ext>
            </a:extLst>
          </p:cNvPr>
          <p:cNvSpPr/>
          <p:nvPr/>
        </p:nvSpPr>
        <p:spPr>
          <a:xfrm>
            <a:off x="1055758" y="4794554"/>
            <a:ext cx="16176483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7030A0"/>
                </a:solidFill>
                <a:latin typeface="Modern Love" panose="04090805081005020601" pitchFamily="82" charset="0"/>
              </a:rPr>
              <a:t>What’s your </a:t>
            </a:r>
            <a:r>
              <a:rPr lang="en-US" sz="9600" b="0" cap="none" spc="0" dirty="0" err="1">
                <a:ln w="0"/>
                <a:solidFill>
                  <a:srgbClr val="7030A0"/>
                </a:solidFill>
                <a:latin typeface="Modern Love" panose="04090805081005020601" pitchFamily="82" charset="0"/>
              </a:rPr>
              <a:t>favourite</a:t>
            </a:r>
            <a:r>
              <a:rPr lang="en-US" sz="9600" b="0" cap="none" spc="0" dirty="0">
                <a:ln w="0"/>
                <a:solidFill>
                  <a:srgbClr val="7030A0"/>
                </a:solidFill>
                <a:latin typeface="Modern Love" panose="04090805081005020601" pitchFamily="82" charset="0"/>
              </a:rPr>
              <a:t> museum?</a:t>
            </a: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49BB23F-1A74-9CA9-68F0-729B8715EB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160856">
            <a:off x="2298116" y="995356"/>
            <a:ext cx="3746455" cy="2659792"/>
          </a:xfrm>
          <a:prstGeom prst="rect">
            <a:avLst/>
          </a:prstGeom>
        </p:spPr>
      </p:pic>
      <p:pic>
        <p:nvPicPr>
          <p:cNvPr id="7" name="Dance Villageois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A1ED7717-0B18-1CA5-BDE4-9BBECCA18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800" y="2172887"/>
            <a:ext cx="2115386" cy="211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503E0-92C9-3B50-7A9B-357A38EFDBA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5980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C27E7-D9CF-6D51-BE84-12978CE0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93"/>
            <a:ext cx="18288000" cy="1041777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157"/>
          <a:stretch>
            <a:fillRect/>
          </a:stretch>
        </p:blipFill>
        <p:spPr>
          <a:xfrm rot="-1199743">
            <a:off x="-1843363" y="-706567"/>
            <a:ext cx="6666742" cy="3701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4590" y="2053944"/>
            <a:ext cx="975699" cy="1100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22259" y="4954209"/>
            <a:ext cx="975699" cy="11009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522535">
            <a:off x="-42565" y="7052613"/>
            <a:ext cx="2700338" cy="4114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121A02-7B8E-A9BF-CF44-59D7EDC617E3}"/>
              </a:ext>
            </a:extLst>
          </p:cNvPr>
          <p:cNvSpPr txBox="1">
            <a:spLocks/>
          </p:cNvSpPr>
          <p:nvPr/>
        </p:nvSpPr>
        <p:spPr>
          <a:xfrm>
            <a:off x="4511160" y="419100"/>
            <a:ext cx="9265680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song!</a:t>
            </a:r>
          </a:p>
        </p:txBody>
      </p:sp>
      <p:pic>
        <p:nvPicPr>
          <p:cNvPr id="6" name="Picture 5">
            <a:hlinkClick r:id="rId10"/>
            <a:extLst>
              <a:ext uri="{FF2B5EF4-FFF2-40B4-BE49-F238E27FC236}">
                <a16:creationId xmlns:a16="http://schemas.microsoft.com/office/drawing/2014/main" id="{16613CB2-984C-3071-1BD4-C57F90EB3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0" y="2363179"/>
            <a:ext cx="14745212" cy="723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3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2360484" y="71718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625" y="2640362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7822805" y="0"/>
            <a:ext cx="26423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u="sng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5" name="Picture 4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E5C17FA-B9E6-8C6E-B37E-91587425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41838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148723" y="1099944"/>
            <a:ext cx="9990556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RUNNING DICTATION</a:t>
            </a:r>
          </a:p>
        </p:txBody>
      </p:sp>
    </p:spTree>
    <p:extLst>
      <p:ext uri="{BB962C8B-B14F-4D97-AF65-F5344CB8AC3E}">
        <p14:creationId xmlns:p14="http://schemas.microsoft.com/office/powerpoint/2010/main" val="12371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15" name="happy-logoversion-3-13398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2360484" y="71718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05741" y="1850041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74595" y="8463433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7927000" y="91232"/>
            <a:ext cx="243400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u="sng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148723" y="1176144"/>
            <a:ext cx="9990556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RUNNING DICTATION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71600" y="5143500"/>
            <a:ext cx="16764000" cy="4730587"/>
            <a:chOff x="3090024" y="2857498"/>
            <a:chExt cx="11294689" cy="4495800"/>
          </a:xfrm>
        </p:grpSpPr>
        <p:sp>
          <p:nvSpPr>
            <p:cNvPr id="14" name="Google Shape;7545;p47">
              <a:extLst>
                <a:ext uri="{FF2B5EF4-FFF2-40B4-BE49-F238E27FC236}">
                  <a16:creationId xmlns:a16="http://schemas.microsoft.com/office/drawing/2014/main" id="{C892D672-1E74-2208-1B64-17E9898E6CD4}"/>
                </a:ext>
              </a:extLst>
            </p:cNvPr>
            <p:cNvSpPr/>
            <p:nvPr/>
          </p:nvSpPr>
          <p:spPr>
            <a:xfrm rot="16200000">
              <a:off x="6489469" y="-541947"/>
              <a:ext cx="4495800" cy="11294689"/>
            </a:xfrm>
            <a:custGeom>
              <a:avLst/>
              <a:gdLst/>
              <a:ahLst/>
              <a:cxnLst/>
              <a:rect l="l" t="t" r="r" b="b"/>
              <a:pathLst>
                <a:path w="174168" h="114693" extrusionOk="0">
                  <a:moveTo>
                    <a:pt x="103200" y="1578"/>
                  </a:moveTo>
                  <a:cubicBezTo>
                    <a:pt x="79310" y="297"/>
                    <a:pt x="41705" y="-1888"/>
                    <a:pt x="24522" y="3387"/>
                  </a:cubicBezTo>
                  <a:cubicBezTo>
                    <a:pt x="7339" y="8663"/>
                    <a:pt x="933" y="17405"/>
                    <a:pt x="104" y="33231"/>
                  </a:cubicBezTo>
                  <a:cubicBezTo>
                    <a:pt x="-725" y="49057"/>
                    <a:pt x="9525" y="84854"/>
                    <a:pt x="19548" y="98344"/>
                  </a:cubicBezTo>
                  <a:cubicBezTo>
                    <a:pt x="29571" y="111834"/>
                    <a:pt x="41026" y="112663"/>
                    <a:pt x="60243" y="114170"/>
                  </a:cubicBezTo>
                  <a:cubicBezTo>
                    <a:pt x="79460" y="115677"/>
                    <a:pt x="116916" y="113492"/>
                    <a:pt x="134852" y="107388"/>
                  </a:cubicBezTo>
                  <a:cubicBezTo>
                    <a:pt x="152788" y="101284"/>
                    <a:pt x="162360" y="93596"/>
                    <a:pt x="167861" y="77544"/>
                  </a:cubicBezTo>
                  <a:cubicBezTo>
                    <a:pt x="173363" y="61492"/>
                    <a:pt x="178638" y="23735"/>
                    <a:pt x="167861" y="11074"/>
                  </a:cubicBezTo>
                  <a:cubicBezTo>
                    <a:pt x="157084" y="-1587"/>
                    <a:pt x="127090" y="2859"/>
                    <a:pt x="103200" y="15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07656" y="3353317"/>
              <a:ext cx="9634902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n-US" sz="60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The Viet Nam National Museum of history is in Ha Noi. AT the museum, you learn about the history of Viet Nam. I like paintings. The gift shop is great, too!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7832" y="2149490"/>
            <a:ext cx="4485046" cy="3339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8998"/>
          <a:stretch/>
        </p:blipFill>
        <p:spPr>
          <a:xfrm>
            <a:off x="9872251" y="2407194"/>
            <a:ext cx="2647713" cy="25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BEA5D6-19C3-3162-9B78-4DA9665835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440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78" b="150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18979">
            <a:off x="12957919" y="-3980125"/>
            <a:ext cx="7764151" cy="7453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53920" y="2040718"/>
            <a:ext cx="9329949" cy="2721334"/>
            <a:chOff x="0" y="0"/>
            <a:chExt cx="6055654" cy="17662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55654" cy="1766296"/>
            </a:xfrm>
            <a:custGeom>
              <a:avLst/>
              <a:gdLst/>
              <a:ahLst/>
              <a:cxnLst/>
              <a:rect l="l" t="t" r="r" b="b"/>
              <a:pathLst>
                <a:path w="6055654" h="1766296">
                  <a:moveTo>
                    <a:pt x="5931194" y="1766296"/>
                  </a:moveTo>
                  <a:lnTo>
                    <a:pt x="124460" y="1766296"/>
                  </a:lnTo>
                  <a:cubicBezTo>
                    <a:pt x="55880" y="1766296"/>
                    <a:pt x="0" y="1710416"/>
                    <a:pt x="0" y="1641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31194" y="0"/>
                  </a:lnTo>
                  <a:cubicBezTo>
                    <a:pt x="5999774" y="0"/>
                    <a:pt x="6055654" y="55880"/>
                    <a:pt x="6055654" y="124460"/>
                  </a:cubicBezTo>
                  <a:lnTo>
                    <a:pt x="6055654" y="1641836"/>
                  </a:lnTo>
                  <a:cubicBezTo>
                    <a:pt x="6055654" y="1710416"/>
                    <a:pt x="5999774" y="1766296"/>
                    <a:pt x="5931194" y="176629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838820">
            <a:off x="-3639866" y="6124822"/>
            <a:ext cx="8767328" cy="841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59">
            <a:off x="7859424" y="775036"/>
            <a:ext cx="2287932" cy="11023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03961" y="2650341"/>
            <a:ext cx="8615905" cy="132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5"/>
              </a:lnSpc>
            </a:pPr>
            <a:r>
              <a:rPr lang="en-US" sz="9112" dirty="0">
                <a:solidFill>
                  <a:srgbClr val="202F5A"/>
                </a:solidFill>
                <a:latin typeface="Borsok"/>
              </a:rPr>
              <a:t>Thank You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2259" y="2929019"/>
            <a:ext cx="975699" cy="11009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168577" y="6876533"/>
            <a:ext cx="975699" cy="11009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311217" y="-1028700"/>
            <a:ext cx="270033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H="1">
            <a:off x="15363658" y="7200900"/>
            <a:ext cx="2700338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B4329-7D66-72EA-DF96-6553177A3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81437" y="27635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A51E2F5E-4975-4B6F-6BF4-CDF6CDBB63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92" y="4713513"/>
            <a:ext cx="5082699" cy="479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85658">
            <a:off x="-4395424" y="5337370"/>
            <a:ext cx="7539157" cy="7237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94204">
            <a:off x="13482200" y="-6069698"/>
            <a:ext cx="11334095" cy="108807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8787">
            <a:off x="16068602" y="189286"/>
            <a:ext cx="2218183" cy="17606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7762" y="3403997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52389" y="7748525"/>
            <a:ext cx="975699" cy="1100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445543" y="-1028700"/>
            <a:ext cx="2700338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23289" flipV="1">
            <a:off x="16337494" y="6898766"/>
            <a:ext cx="2700338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BAE0B-2D10-D090-5E84-980837907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864A5C3-30A4-0260-3A66-2461A5B9A3FA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CC0C16-0B21-7D78-FB58-D642ACA7CD05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19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24D5F098-B9E7-4E0C-90A1-044B0600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C7F49FF0-2543-D63F-8608-49A8FE5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21" name="Picture 20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48B6B31-514C-A871-C9E6-B7BF0601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22" name="Picture 21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5584275-B02D-BDD4-5553-9688D66A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23" name="Picture 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71426EF4-8092-B64B-E886-459DBAF1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24" name="Picture 2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ECC97366-F3F2-A4F7-AE62-658A9C6C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471959-946D-6F43-5DF7-85042CDC75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555114" y="594982"/>
            <a:ext cx="7573227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Sing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7" name="Unit 10_Track 126_This is a great museum!">
            <a:hlinkClick r:id="" action="ppaction://media"/>
            <a:extLst>
              <a:ext uri="{FF2B5EF4-FFF2-40B4-BE49-F238E27FC236}">
                <a16:creationId xmlns:a16="http://schemas.microsoft.com/office/drawing/2014/main" id="{7D915BE7-A090-2E08-BD45-FB67DC995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754" y="2532686"/>
            <a:ext cx="13792002" cy="77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99C985-A715-CB2D-4A7C-4C49F9AAA9E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94204">
            <a:off x="15386006" y="-2797375"/>
            <a:ext cx="5618049" cy="53933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75636">
            <a:off x="-2981303" y="6784600"/>
            <a:ext cx="5618049" cy="539332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6368" y="2827643"/>
            <a:ext cx="975699" cy="11009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25933" y="2827643"/>
            <a:ext cx="975699" cy="11009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240649" y="7544442"/>
            <a:ext cx="2700338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-683370" y="-1151343"/>
            <a:ext cx="2700338" cy="411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A51631-0646-096D-9F8B-10D03F570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Unit 10">
            <a:hlinkClick r:id="" action="ppaction://media"/>
            <a:extLst>
              <a:ext uri="{FF2B5EF4-FFF2-40B4-BE49-F238E27FC236}">
                <a16:creationId xmlns:a16="http://schemas.microsoft.com/office/drawing/2014/main" id="{07D23045-8B4C-25B5-4F91-7DBB73DD0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5600" y="1889792"/>
            <a:ext cx="15036800" cy="845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A78FE-20B8-22D9-9E09-C6647045825D}"/>
              </a:ext>
            </a:extLst>
          </p:cNvPr>
          <p:cNvSpPr txBox="1">
            <a:spLocks/>
          </p:cNvSpPr>
          <p:nvPr/>
        </p:nvSpPr>
        <p:spPr>
          <a:xfrm>
            <a:off x="5206064" y="349143"/>
            <a:ext cx="8181579" cy="11705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and 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961243" y="65136"/>
            <a:ext cx="638059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86119-59F7-F49C-A5C1-A6B69E2971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5103" y="1963994"/>
            <a:ext cx="10404640" cy="75550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96867E-DD99-EB53-B6D8-F1CD47855857}"/>
              </a:ext>
            </a:extLst>
          </p:cNvPr>
          <p:cNvGrpSpPr/>
          <p:nvPr/>
        </p:nvGrpSpPr>
        <p:grpSpPr>
          <a:xfrm>
            <a:off x="13182600" y="4132630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7" name="Google Shape;971;p38">
              <a:extLst>
                <a:ext uri="{FF2B5EF4-FFF2-40B4-BE49-F238E27FC236}">
                  <a16:creationId xmlns:a16="http://schemas.microsoft.com/office/drawing/2014/main" id="{77A76D08-0FD3-FC3B-9E02-9BD55F8D7EED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7AB68C-CEC3-3170-5344-9B154E6EF99E}"/>
                </a:ext>
              </a:extLst>
            </p:cNvPr>
            <p:cNvSpPr/>
            <p:nvPr/>
          </p:nvSpPr>
          <p:spPr>
            <a:xfrm>
              <a:off x="1546770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80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8F01DF-B995-D3A1-1C94-EB31019C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639" y="0"/>
            <a:ext cx="18338660" cy="103371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283972" y="65136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86119-59F7-F49C-A5C1-A6B69E2971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095500"/>
            <a:ext cx="10404640" cy="75550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FAFSE National 3 SB Track 129">
            <a:hlinkClick r:id="" action="ppaction://media"/>
            <a:extLst>
              <a:ext uri="{FF2B5EF4-FFF2-40B4-BE49-F238E27FC236}">
                <a16:creationId xmlns:a16="http://schemas.microsoft.com/office/drawing/2014/main" id="{7C7114B2-9BCC-2EF6-F87A-108A45DA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30860" y="320317"/>
            <a:ext cx="1019516" cy="10195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96867E-DD99-EB53-B6D8-F1CD47855857}"/>
              </a:ext>
            </a:extLst>
          </p:cNvPr>
          <p:cNvGrpSpPr/>
          <p:nvPr/>
        </p:nvGrpSpPr>
        <p:grpSpPr>
          <a:xfrm>
            <a:off x="13182600" y="4132630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7" name="Google Shape;971;p38">
              <a:extLst>
                <a:ext uri="{FF2B5EF4-FFF2-40B4-BE49-F238E27FC236}">
                  <a16:creationId xmlns:a16="http://schemas.microsoft.com/office/drawing/2014/main" id="{77A76D08-0FD3-FC3B-9E02-9BD55F8D7EED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7AB68C-CEC3-3170-5344-9B154E6EF99E}"/>
                </a:ext>
              </a:extLst>
            </p:cNvPr>
            <p:cNvSpPr/>
            <p:nvPr/>
          </p:nvSpPr>
          <p:spPr>
            <a:xfrm>
              <a:off x="1546770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7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814840-41CF-7F31-02C2-A0E2835B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4827919" y="65136"/>
            <a:ext cx="864723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86119-59F7-F49C-A5C1-A6B69E2971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400" y="2185326"/>
            <a:ext cx="9988841" cy="72531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200D3F-A514-2E1F-BE4F-80DE1C78BDF7}"/>
              </a:ext>
            </a:extLst>
          </p:cNvPr>
          <p:cNvGrpSpPr/>
          <p:nvPr/>
        </p:nvGrpSpPr>
        <p:grpSpPr>
          <a:xfrm>
            <a:off x="13182600" y="4132630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8" name="Google Shape;971;p38">
              <a:extLst>
                <a:ext uri="{FF2B5EF4-FFF2-40B4-BE49-F238E27FC236}">
                  <a16:creationId xmlns:a16="http://schemas.microsoft.com/office/drawing/2014/main" id="{1E0F6E34-1F47-31B6-786E-178C29E5D02B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6CA3C2-1E6A-D358-0BBD-F932AC3F6281}"/>
                </a:ext>
              </a:extLst>
            </p:cNvPr>
            <p:cNvSpPr/>
            <p:nvPr/>
          </p:nvSpPr>
          <p:spPr>
            <a:xfrm>
              <a:off x="1546770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6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287</Words>
  <Application>Microsoft Office PowerPoint</Application>
  <PresentationFormat>Custom</PresentationFormat>
  <Paragraphs>65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Borsok</vt:lpstr>
      <vt:lpstr>Aptos Black</vt:lpstr>
      <vt:lpstr>Berlin Sans FB Demi</vt:lpstr>
      <vt:lpstr>Modern Love</vt:lpstr>
      <vt:lpstr>Abadi Extra Light</vt:lpstr>
      <vt:lpstr>Jumble</vt:lpstr>
      <vt:lpstr>Poppins Medium</vt:lpstr>
      <vt:lpstr>Calibri</vt:lpstr>
      <vt:lpstr>.VnVogue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Creative Back to School Presentation</dc:title>
  <dc:creator>Trang Nguyen</dc:creator>
  <cp:lastModifiedBy>SingPC</cp:lastModifiedBy>
  <cp:revision>26</cp:revision>
  <dcterms:created xsi:type="dcterms:W3CDTF">2006-08-16T00:00:00Z</dcterms:created>
  <dcterms:modified xsi:type="dcterms:W3CDTF">2025-03-25T00:45:02Z</dcterms:modified>
  <dc:identifier>DAFKaXTiaXs</dc:identifier>
</cp:coreProperties>
</file>