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56" r:id="rId2"/>
    <p:sldId id="286" r:id="rId3"/>
    <p:sldId id="258" r:id="rId4"/>
    <p:sldId id="257" r:id="rId5"/>
    <p:sldId id="271" r:id="rId6"/>
    <p:sldId id="259" r:id="rId7"/>
    <p:sldId id="260" r:id="rId8"/>
    <p:sldId id="261" r:id="rId9"/>
    <p:sldId id="287" r:id="rId10"/>
    <p:sldId id="288" r:id="rId11"/>
    <p:sldId id="289" r:id="rId12"/>
    <p:sldId id="272" r:id="rId13"/>
    <p:sldId id="292" r:id="rId14"/>
    <p:sldId id="291" r:id="rId15"/>
    <p:sldId id="262" r:id="rId16"/>
    <p:sldId id="273" r:id="rId17"/>
    <p:sldId id="274" r:id="rId18"/>
    <p:sldId id="275" r:id="rId19"/>
    <p:sldId id="276" r:id="rId20"/>
    <p:sldId id="263" r:id="rId21"/>
    <p:sldId id="264" r:id="rId22"/>
    <p:sldId id="278" r:id="rId23"/>
    <p:sldId id="277" r:id="rId24"/>
    <p:sldId id="281" r:id="rId25"/>
    <p:sldId id="282" r:id="rId26"/>
    <p:sldId id="283" r:id="rId27"/>
    <p:sldId id="284" r:id="rId28"/>
    <p:sldId id="285" r:id="rId29"/>
    <p:sldId id="293" r:id="rId30"/>
    <p:sldId id="270" r:id="rId31"/>
  </p:sldIdLst>
  <p:sldSz cx="18288000" cy="10287000"/>
  <p:notesSz cx="6858000" cy="9144000"/>
  <p:embeddedFontLst>
    <p:embeddedFont>
      <p:font typeface=".VnVogue" panose="020B7200000000000000" pitchFamily="34" charset="0"/>
      <p:regular r:id="rId33"/>
    </p:embeddedFont>
    <p:embeddedFont>
      <p:font typeface="Aptos Black" panose="020B0004020202020204" pitchFamily="34" charset="0"/>
      <p:bold r:id="rId34"/>
    </p:embeddedFont>
    <p:embeddedFont>
      <p:font typeface="Berlin Sans FB Demi" panose="020E0802020502020306" pitchFamily="34" charset="0"/>
      <p:bold r:id="rId35"/>
    </p:embeddedFont>
    <p:embeddedFont>
      <p:font typeface="Borsok" panose="02000503000000020002" charset="0"/>
      <p:regular r:id="rId36"/>
    </p:embeddedFont>
    <p:embeddedFont>
      <p:font typeface="Jumble" panose="02000503000000020004" pitchFamily="2" charset="0"/>
      <p:regular r:id="rId37"/>
    </p:embeddedFont>
    <p:embeddedFont>
      <p:font typeface="Poppins Medium" panose="00000600000000000000" pitchFamily="2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4643" autoAdjust="0"/>
  </p:normalViewPr>
  <p:slideViewPr>
    <p:cSldViewPr>
      <p:cViewPr varScale="1">
        <p:scale>
          <a:sx n="73" d="100"/>
          <a:sy n="73" d="100"/>
        </p:scale>
        <p:origin x="27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DB5B34-89DC-42C4-82AD-0CCB8E8FB55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90331-A084-442A-AB2C-36FE7A3F5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5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95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19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42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9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5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Listen and chant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51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45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90331-A084-442A-AB2C-36FE7A3F59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52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2.png"/><Relationship Id="rId9" Type="http://schemas.openxmlformats.org/officeDocument/2006/relationships/image" Target="../media/image4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2.png"/><Relationship Id="rId9" Type="http://schemas.openxmlformats.org/officeDocument/2006/relationships/image" Target="../media/image4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microsoft.com/office/2007/relationships/media" Target="../media/media3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sv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microsoft.com/office/2007/relationships/media" Target="../media/media3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6" Type="http://schemas.openxmlformats.org/officeDocument/2006/relationships/image" Target="../media/image31.png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sv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4.sv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1.sv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41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9.svg"/><Relationship Id="rId12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3.png"/><Relationship Id="rId5" Type="http://schemas.openxmlformats.org/officeDocument/2006/relationships/image" Target="../media/image3.svg"/><Relationship Id="rId1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3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png"/><Relationship Id="rId1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34.svg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4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audio" Target="../media/audio6.wav"/><Relationship Id="rId9" Type="http://schemas.openxmlformats.org/officeDocument/2006/relationships/image" Target="../media/image9.sv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png"/><Relationship Id="rId1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34.svg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4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audio" Target="../media/audio7.wav"/><Relationship Id="rId9" Type="http://schemas.openxmlformats.org/officeDocument/2006/relationships/image" Target="../media/image9.svg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png"/><Relationship Id="rId1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34.svg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44.png"/><Relationship Id="rId15" Type="http://schemas.openxmlformats.org/officeDocument/2006/relationships/image" Target="../media/image47.png"/><Relationship Id="rId10" Type="http://schemas.openxmlformats.org/officeDocument/2006/relationships/image" Target="../media/image10.png"/><Relationship Id="rId4" Type="http://schemas.openxmlformats.org/officeDocument/2006/relationships/audio" Target="../media/audio8.wav"/><Relationship Id="rId9" Type="http://schemas.openxmlformats.org/officeDocument/2006/relationships/image" Target="../media/image9.sv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0.png"/><Relationship Id="rId1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9.svg"/><Relationship Id="rId17" Type="http://schemas.openxmlformats.org/officeDocument/2006/relationships/image" Target="../media/image47.png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.png"/><Relationship Id="rId5" Type="http://schemas.openxmlformats.org/officeDocument/2006/relationships/image" Target="../media/image45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audio" Target="../media/audio9.wav"/><Relationship Id="rId9" Type="http://schemas.openxmlformats.org/officeDocument/2006/relationships/image" Target="../media/image33.png"/><Relationship Id="rId14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png"/><Relationship Id="rId3" Type="http://schemas.openxmlformats.org/officeDocument/2006/relationships/image" Target="../media/image48.png"/><Relationship Id="rId7" Type="http://schemas.openxmlformats.org/officeDocument/2006/relationships/image" Target="../media/image14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20.svg"/><Relationship Id="rId15" Type="http://schemas.openxmlformats.org/officeDocument/2006/relationships/image" Target="../media/image25.png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image" Target="../media/image11.svg"/><Relationship Id="rId1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hyperlink" Target="https://www.youtube.com/watch?v=E7BRrNU25lE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12.png"/><Relationship Id="rId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7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svg"/><Relationship Id="rId12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sv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31.png"/><Relationship Id="rId10" Type="http://schemas.openxmlformats.org/officeDocument/2006/relationships/image" Target="../media/image5.svg"/><Relationship Id="rId4" Type="http://schemas.openxmlformats.org/officeDocument/2006/relationships/image" Target="../media/image32.png"/><Relationship Id="rId9" Type="http://schemas.openxmlformats.org/officeDocument/2006/relationships/image" Target="../media/image4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9191"/>
          <a:stretch>
            <a:fillRect/>
          </a:stretch>
        </p:blipFill>
        <p:spPr>
          <a:xfrm rot="3394367">
            <a:off x="13738392" y="-824857"/>
            <a:ext cx="6300640" cy="367809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381595" y="2826687"/>
            <a:ext cx="10286806" cy="4743094"/>
            <a:chOff x="0" y="0"/>
            <a:chExt cx="3926034" cy="18102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6034" cy="1810236"/>
            </a:xfrm>
            <a:custGeom>
              <a:avLst/>
              <a:gdLst/>
              <a:ahLst/>
              <a:cxnLst/>
              <a:rect l="l" t="t" r="r" b="b"/>
              <a:pathLst>
                <a:path w="3926034" h="1810236">
                  <a:moveTo>
                    <a:pt x="3801574" y="1810236"/>
                  </a:moveTo>
                  <a:lnTo>
                    <a:pt x="124460" y="1810236"/>
                  </a:lnTo>
                  <a:cubicBezTo>
                    <a:pt x="55880" y="1810236"/>
                    <a:pt x="0" y="1754356"/>
                    <a:pt x="0" y="168577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01574" y="0"/>
                  </a:lnTo>
                  <a:cubicBezTo>
                    <a:pt x="3870154" y="0"/>
                    <a:pt x="3926034" y="55880"/>
                    <a:pt x="3926034" y="124460"/>
                  </a:cubicBezTo>
                  <a:lnTo>
                    <a:pt x="3926034" y="1685776"/>
                  </a:lnTo>
                  <a:cubicBezTo>
                    <a:pt x="3926034" y="1754356"/>
                    <a:pt x="3870154" y="1810236"/>
                    <a:pt x="3801574" y="181023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4730" flipH="1">
            <a:off x="2998163" y="2185441"/>
            <a:ext cx="1267394" cy="14990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9822">
            <a:off x="12812281" y="5580391"/>
            <a:ext cx="3199061" cy="33022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298" b="48939"/>
          <a:stretch>
            <a:fillRect/>
          </a:stretch>
        </p:blipFill>
        <p:spPr>
          <a:xfrm rot="219976">
            <a:off x="-283062" y="6897723"/>
            <a:ext cx="4906006" cy="371676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717244" y="3691339"/>
            <a:ext cx="11703103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May I </a:t>
            </a:r>
          </a:p>
          <a:p>
            <a:pPr algn="ctr">
              <a:lnSpc>
                <a:spcPts val="10583"/>
              </a:lnSpc>
            </a:pPr>
            <a:r>
              <a:rPr lang="en-US" sz="8800" dirty="0">
                <a:solidFill>
                  <a:srgbClr val="202F5A"/>
                </a:solidFill>
                <a:latin typeface="Borsok"/>
              </a:rPr>
              <a:t>take a photo?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09569" y="6437965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spc="165" dirty="0">
                <a:solidFill>
                  <a:srgbClr val="202F5A"/>
                </a:solidFill>
                <a:latin typeface="Poppins Medium"/>
              </a:rPr>
              <a:t>Lesson 1 - Words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52558" y="1498369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789319" y="7871460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 flipV="1">
            <a:off x="57264" y="-508847"/>
            <a:ext cx="1942871" cy="29605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 flipH="1">
            <a:off x="16079603" y="7913077"/>
            <a:ext cx="1942871" cy="2960566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195774A9-7921-B92A-C0EA-C8E19C41CA50}"/>
              </a:ext>
            </a:extLst>
          </p:cNvPr>
          <p:cNvSpPr txBox="1"/>
          <p:nvPr/>
        </p:nvSpPr>
        <p:spPr>
          <a:xfrm>
            <a:off x="5112340" y="3092953"/>
            <a:ext cx="6830859" cy="498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b="1" spc="165" dirty="0">
                <a:solidFill>
                  <a:srgbClr val="202F5A"/>
                </a:solidFill>
                <a:latin typeface="Poppins Medium"/>
              </a:rPr>
              <a:t>Unit 10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C2961A-12BE-6FB6-AE57-ECFFC94F09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4075C87-930F-D458-9795-6ADA154C52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083351" y="570715"/>
            <a:ext cx="2622997" cy="30564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D562E4-3D86-5C7B-D22B-F12E6C68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7E1236-1A5C-4E32-E759-3C6A550927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434" r="25041"/>
          <a:stretch/>
        </p:blipFill>
        <p:spPr>
          <a:xfrm>
            <a:off x="4346287" y="2440277"/>
            <a:ext cx="5943600" cy="6572656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CF40A764-7AC7-509C-FF8A-03F587C918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60" end="40436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01400" y="43815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F33DB-B4D9-23BB-F612-A26567EE4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7E1236-1A5C-4E32-E759-3C6A550927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9866"/>
          <a:stretch/>
        </p:blipFill>
        <p:spPr>
          <a:xfrm>
            <a:off x="4953000" y="2220544"/>
            <a:ext cx="5712714" cy="644002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617C19CE-9E58-0C4A-16B8-E508157327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18" end="36651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23795" y="40386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3DB17-9BC8-01C0-3F0B-10DC1EE0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POINT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3CACA-7681-A245-81AD-A3E8F2901B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889" y="2507878"/>
            <a:ext cx="17078222" cy="3876182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0AEB18B4-C17C-93A9-F2C9-AD187AC4F6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8" end="20380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448088" y="7357335"/>
            <a:ext cx="1963558" cy="19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940AD3-1BE3-03AD-5E4D-310B50DB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3CACA-7681-A245-81AD-A3E8F2901B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889" y="2507878"/>
            <a:ext cx="17078222" cy="3876182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0AEB18B4-C17C-93A9-F2C9-AD187AC4F6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71" end="557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448088" y="7357335"/>
            <a:ext cx="1963558" cy="196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9A356-E716-B427-C707-A8A2580BA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chant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3CACA-7681-A245-81AD-A3E8F2901B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3344837"/>
            <a:ext cx="15849600" cy="3597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FAFSE National 3 SB Track 121">
            <a:hlinkClick r:id="" action="ppaction://media"/>
            <a:extLst>
              <a:ext uri="{FF2B5EF4-FFF2-40B4-BE49-F238E27FC236}">
                <a16:creationId xmlns:a16="http://schemas.microsoft.com/office/drawing/2014/main" id="{747FB7BA-E406-D729-7D5D-CD6C57EAF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998630" y="7505700"/>
            <a:ext cx="1876193" cy="187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66338" y="8401474"/>
            <a:ext cx="2577995" cy="17905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5638800" y="800100"/>
            <a:ext cx="555184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Who’s this?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C5BBD6-2CAE-6618-6DFE-E0FACB01B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591699"/>
            <a:ext cx="3787183" cy="45987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11C99E-D9D0-3693-9A23-60B5B6B429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709" y="2536281"/>
            <a:ext cx="3352800" cy="455724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7FF3A3-6939-BB5A-3DAE-F26183637C46}"/>
              </a:ext>
            </a:extLst>
          </p:cNvPr>
          <p:cNvSpPr txBox="1"/>
          <p:nvPr/>
        </p:nvSpPr>
        <p:spPr>
          <a:xfrm>
            <a:off x="4648200" y="7124700"/>
            <a:ext cx="271157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665437-ED0B-99B9-4627-2273C766ADAF}"/>
              </a:ext>
            </a:extLst>
          </p:cNvPr>
          <p:cNvSpPr txBox="1"/>
          <p:nvPr/>
        </p:nvSpPr>
        <p:spPr>
          <a:xfrm>
            <a:off x="9144000" y="7124700"/>
            <a:ext cx="3580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331AA18-BFD9-3972-7034-CFA55C6F74DA}"/>
              </a:ext>
            </a:extLst>
          </p:cNvPr>
          <p:cNvSpPr/>
          <p:nvPr/>
        </p:nvSpPr>
        <p:spPr>
          <a:xfrm>
            <a:off x="5638800" y="815815"/>
            <a:ext cx="5551841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Who’s this?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08C2B00-F0AA-0F90-C728-3BD0D39CC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607414"/>
            <a:ext cx="3787183" cy="45987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80FC4A-0E0D-531C-DEA6-078FB0033E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1709" y="2551996"/>
            <a:ext cx="3352800" cy="455724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6087DA8-CEF2-333F-5E09-0DA920B2DFDD}"/>
              </a:ext>
            </a:extLst>
          </p:cNvPr>
          <p:cNvSpPr txBox="1"/>
          <p:nvPr/>
        </p:nvSpPr>
        <p:spPr>
          <a:xfrm>
            <a:off x="4648200" y="7140415"/>
            <a:ext cx="271157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3FF2D3-0C0F-A418-3F48-DA4884F2937F}"/>
              </a:ext>
            </a:extLst>
          </p:cNvPr>
          <p:cNvSpPr txBox="1"/>
          <p:nvPr/>
        </p:nvSpPr>
        <p:spPr>
          <a:xfrm>
            <a:off x="9144000" y="7140415"/>
            <a:ext cx="3580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A6B73-EEA7-9747-F332-64EA993BC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3902848" y="714964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072425" y="311292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E0DE70-C399-C75D-7295-2C58D35EBD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9386" y="2070503"/>
            <a:ext cx="9253176" cy="7319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58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5FD792-8036-6DCB-A633-681C34A8A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3902848" y="662941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072425" y="259269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6B8D9-1CFC-6540-92FD-37F12D734B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2347" y="2097493"/>
            <a:ext cx="9398563" cy="7160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386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BFE5F3-9EE7-5D1F-2FCC-C12444BD9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3775029" y="737607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4944606" y="333935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DB8C4-25A0-4840-59DA-BA80249E33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370" y="2095500"/>
            <a:ext cx="9303875" cy="7295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71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C7C1DB-E069-FB66-248A-260A98AA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3833268" y="379649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4507B4-594E-AEE4-30A2-02E933239BC6}"/>
              </a:ext>
            </a:extLst>
          </p:cNvPr>
          <p:cNvSpPr/>
          <p:nvPr/>
        </p:nvSpPr>
        <p:spPr>
          <a:xfrm>
            <a:off x="5038012" y="150680"/>
            <a:ext cx="9253175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DBCB0-F4D6-EBFD-0674-152C219A12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4653" y="1990383"/>
            <a:ext cx="9012714" cy="7169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532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C27E7-D9CF-6D51-BE84-12978CE0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93"/>
            <a:ext cx="18288000" cy="1041777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2157"/>
          <a:stretch>
            <a:fillRect/>
          </a:stretch>
        </p:blipFill>
        <p:spPr>
          <a:xfrm rot="-1199743">
            <a:off x="-1843363" y="-706567"/>
            <a:ext cx="6666742" cy="3701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94590" y="2053944"/>
            <a:ext cx="975699" cy="1100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22259" y="4954209"/>
            <a:ext cx="975699" cy="11009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522535">
            <a:off x="-42565" y="7052613"/>
            <a:ext cx="2700338" cy="4114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121A02-7B8E-A9BF-CF44-59D7EDC617E3}"/>
              </a:ext>
            </a:extLst>
          </p:cNvPr>
          <p:cNvSpPr txBox="1">
            <a:spLocks/>
          </p:cNvSpPr>
          <p:nvPr/>
        </p:nvSpPr>
        <p:spPr>
          <a:xfrm>
            <a:off x="4511160" y="419100"/>
            <a:ext cx="9265680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song!</a:t>
            </a:r>
          </a:p>
        </p:txBody>
      </p:sp>
      <p:pic>
        <p:nvPicPr>
          <p:cNvPr id="6" name="Picture 5">
            <a:hlinkClick r:id="rId10"/>
            <a:extLst>
              <a:ext uri="{FF2B5EF4-FFF2-40B4-BE49-F238E27FC236}">
                <a16:creationId xmlns:a16="http://schemas.microsoft.com/office/drawing/2014/main" id="{16613CB2-984C-3071-1BD4-C57F90EB3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5000" y="2363179"/>
            <a:ext cx="14745212" cy="7234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39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20860">
            <a:off x="14615440" y="-4386510"/>
            <a:ext cx="8128336" cy="78032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155544">
            <a:off x="-4300410" y="6011839"/>
            <a:ext cx="8234916" cy="79055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84730" flipH="1">
            <a:off x="4627633" y="394837"/>
            <a:ext cx="1188818" cy="1406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889717">
            <a:off x="-321469" y="-816902"/>
            <a:ext cx="270033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8486" y="2902903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073577" y="7959953"/>
            <a:ext cx="975699" cy="1100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8F8DE-3CEE-545E-3E9C-1FEF45D8CD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66" y="25804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EF1D64A-EC49-36B4-814E-BE95796D6435}"/>
              </a:ext>
            </a:extLst>
          </p:cNvPr>
          <p:cNvSpPr txBox="1">
            <a:spLocks/>
          </p:cNvSpPr>
          <p:nvPr/>
        </p:nvSpPr>
        <p:spPr>
          <a:xfrm>
            <a:off x="6152049" y="690033"/>
            <a:ext cx="6705600" cy="110092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Listen and Point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1EE87A-E83F-63D3-EEEB-51BEF6DC9F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02495" y="2354625"/>
            <a:ext cx="9116235" cy="72423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22 03">
            <a:hlinkClick r:id="" action="ppaction://media"/>
            <a:extLst>
              <a:ext uri="{FF2B5EF4-FFF2-40B4-BE49-F238E27FC236}">
                <a16:creationId xmlns:a16="http://schemas.microsoft.com/office/drawing/2014/main" id="{A17CE83B-0A7E-46A4-54BE-5A825CDF6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80707" y="142108"/>
            <a:ext cx="1975014" cy="1975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F03A38-1EBC-2CB6-6AB2-DDBE78B15BE4}"/>
              </a:ext>
            </a:extLst>
          </p:cNvPr>
          <p:cNvGrpSpPr/>
          <p:nvPr/>
        </p:nvGrpSpPr>
        <p:grpSpPr>
          <a:xfrm>
            <a:off x="12660723" y="4335735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6" name="Google Shape;971;p38">
              <a:extLst>
                <a:ext uri="{FF2B5EF4-FFF2-40B4-BE49-F238E27FC236}">
                  <a16:creationId xmlns:a16="http://schemas.microsoft.com/office/drawing/2014/main" id="{75A1AEB1-1FB8-D4FB-A4F7-7589300677CA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607448-55A6-CC32-13E3-D6827724B15F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84287">
            <a:off x="13902004" y="-3887608"/>
            <a:ext cx="7731546" cy="74222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72565" y="7622362"/>
            <a:ext cx="6261312" cy="60108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7286" y="6621769"/>
            <a:ext cx="2700338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3433" y="1602885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49437" y="1602885"/>
            <a:ext cx="975699" cy="1100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B29ED9-87BF-F288-A233-019E4B3F9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E55FB95-FB55-1810-A014-F8BE81924028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8077200" cy="183300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426095-85B5-314B-DEBA-8E2F32444E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8458" y="2036920"/>
            <a:ext cx="9309076" cy="73955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22 03">
            <a:hlinkClick r:id="" action="ppaction://media"/>
            <a:extLst>
              <a:ext uri="{FF2B5EF4-FFF2-40B4-BE49-F238E27FC236}">
                <a16:creationId xmlns:a16="http://schemas.microsoft.com/office/drawing/2014/main" id="{8DA0E7E9-A8A9-15C1-9773-422316830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18902" y="50474"/>
            <a:ext cx="1608125" cy="16081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F46B35-6665-07AC-60D4-622813FB18C4}"/>
              </a:ext>
            </a:extLst>
          </p:cNvPr>
          <p:cNvGrpSpPr/>
          <p:nvPr/>
        </p:nvGrpSpPr>
        <p:grpSpPr>
          <a:xfrm>
            <a:off x="13411200" y="4305300"/>
            <a:ext cx="3900703" cy="2215991"/>
            <a:chOff x="1019112" y="2210680"/>
            <a:chExt cx="2468806" cy="1404845"/>
          </a:xfrm>
          <a:solidFill>
            <a:schemeClr val="bg2">
              <a:lumMod val="50000"/>
            </a:schemeClr>
          </a:solidFill>
        </p:grpSpPr>
        <p:sp>
          <p:nvSpPr>
            <p:cNvPr id="6" name="Google Shape;971;p38">
              <a:extLst>
                <a:ext uri="{FF2B5EF4-FFF2-40B4-BE49-F238E27FC236}">
                  <a16:creationId xmlns:a16="http://schemas.microsoft.com/office/drawing/2014/main" id="{022EDABC-AB82-CF78-853D-D038F3F64069}"/>
                </a:ext>
              </a:extLst>
            </p:cNvPr>
            <p:cNvSpPr/>
            <p:nvPr/>
          </p:nvSpPr>
          <p:spPr>
            <a:xfrm>
              <a:off x="1019112" y="2290713"/>
              <a:ext cx="2468806" cy="1256157"/>
            </a:xfrm>
            <a:prstGeom prst="roundRect">
              <a:avLst>
                <a:gd name="adj" fmla="val 7723"/>
              </a:avLst>
            </a:prstGeom>
            <a:solidFill>
              <a:srgbClr val="0070C0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02FE48-28E1-457B-35E3-9ED02456B388}"/>
                </a:ext>
              </a:extLst>
            </p:cNvPr>
            <p:cNvSpPr/>
            <p:nvPr/>
          </p:nvSpPr>
          <p:spPr>
            <a:xfrm>
              <a:off x="1546771" y="2210680"/>
              <a:ext cx="1413487" cy="140484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0" cap="none" spc="0" dirty="0">
                  <a:ln w="0"/>
                  <a:solidFill>
                    <a:srgbClr val="FFFFFF"/>
                  </a:solidFill>
                  <a:latin typeface="Aptos Black" panose="020B0004020202020204" pitchFamily="34" charset="0"/>
                </a:rPr>
                <a:t>76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Google Shape;1135;p42">
            <a:extLst>
              <a:ext uri="{FF2B5EF4-FFF2-40B4-BE49-F238E27FC236}">
                <a16:creationId xmlns:a16="http://schemas.microsoft.com/office/drawing/2014/main" id="{F3378754-A33E-C093-D0C9-C87B3BAD666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D46E571-C212-69E4-09ED-5B50FB55A0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67D7DB-62AF-D33A-34A9-03A34452C994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7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BA220EFD-B1FF-7488-6D37-356422B60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24200" y="5772486"/>
            <a:ext cx="1390723" cy="13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5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501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40618" y="7396109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A1783C0-EDF9-8314-9747-C7B22A391E90}"/>
              </a:ext>
            </a:extLst>
          </p:cNvPr>
          <p:cNvSpPr/>
          <p:nvPr/>
        </p:nvSpPr>
        <p:spPr>
          <a:xfrm>
            <a:off x="4801146" y="1252344"/>
            <a:ext cx="868571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331AA18-BFD9-3972-7034-CFA55C6F74DA}"/>
              </a:ext>
            </a:extLst>
          </p:cNvPr>
          <p:cNvSpPr/>
          <p:nvPr/>
        </p:nvSpPr>
        <p:spPr>
          <a:xfrm>
            <a:off x="7822805" y="0"/>
            <a:ext cx="264239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u="sng" dirty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20" name="Picture 19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DA19F85-67C2-723B-7D80-698E31AB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8610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862405" y="8686965"/>
            <a:ext cx="2577995" cy="17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5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happy-logoversion-3-13398.wav"/>
          </p:stSnd>
        </p:sndAc>
      </p:transition>
    </mc:Choice>
    <mc:Fallback xmlns="">
      <p:transition spd="slow">
        <p:random/>
        <p:sndAc>
          <p:stSnd>
            <p:snd r:embed="rId15" name="happy-logoversion-3-13398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4874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726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1430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78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2578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1430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93726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124199" y="7277100"/>
            <a:ext cx="41148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visit th</a:t>
            </a:r>
            <a:r>
              <a:rPr lang="en-US" sz="600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e gift shop</a:t>
            </a:r>
            <a:endParaRPr lang="en-US" sz="6000" b="0" cap="none" spc="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pic>
        <p:nvPicPr>
          <p:cNvPr id="2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487400" y="9033163"/>
            <a:ext cx="975699" cy="1100929"/>
          </a:xfrm>
          <a:prstGeom prst="rect">
            <a:avLst/>
          </a:prstGeom>
        </p:spPr>
      </p:pic>
      <p:pic>
        <p:nvPicPr>
          <p:cNvPr id="25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62405" y="8686965"/>
            <a:ext cx="2577995" cy="1790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EFC96F-9540-2B79-5EAB-F2FDF403655F}"/>
              </a:ext>
            </a:extLst>
          </p:cNvPr>
          <p:cNvSpPr/>
          <p:nvPr/>
        </p:nvSpPr>
        <p:spPr>
          <a:xfrm>
            <a:off x="4808682" y="739750"/>
            <a:ext cx="868571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6959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sit the gift 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4874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726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78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1430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0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34874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93726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074159" y="7145147"/>
            <a:ext cx="35247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take </a:t>
            </a:r>
          </a:p>
          <a:p>
            <a:pPr algn="ctr"/>
            <a:r>
              <a:rPr lang="en-US" sz="7200" b="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a photo</a:t>
            </a:r>
          </a:p>
        </p:txBody>
      </p:sp>
      <p:pic>
        <p:nvPicPr>
          <p:cNvPr id="20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487400" y="9033163"/>
            <a:ext cx="975699" cy="1100929"/>
          </a:xfrm>
          <a:prstGeom prst="rect">
            <a:avLst/>
          </a:prstGeom>
        </p:spPr>
      </p:pic>
      <p:pic>
        <p:nvPicPr>
          <p:cNvPr id="24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62405" y="8686965"/>
            <a:ext cx="2577995" cy="1790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9DF9C8-13BF-830C-6199-49B2BFB5D2EE}"/>
              </a:ext>
            </a:extLst>
          </p:cNvPr>
          <p:cNvSpPr/>
          <p:nvPr/>
        </p:nvSpPr>
        <p:spPr>
          <a:xfrm>
            <a:off x="5029744" y="649039"/>
            <a:ext cx="868571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4912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ke a ph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4874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726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1430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2578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445881" y="1392635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2578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93726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1430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2230100" y="7110944"/>
            <a:ext cx="61722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listen to </a:t>
            </a:r>
          </a:p>
          <a:p>
            <a:pPr algn="ctr"/>
            <a:r>
              <a:rPr lang="en-US" sz="6600" b="0" cap="none" spc="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an audio guide</a:t>
            </a:r>
          </a:p>
        </p:txBody>
      </p:sp>
      <p:pic>
        <p:nvPicPr>
          <p:cNvPr id="20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06906" y="298588"/>
            <a:ext cx="1871107" cy="1299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DE4DE2-7CE8-0D8C-2559-D6BA93B2C2F0}"/>
              </a:ext>
            </a:extLst>
          </p:cNvPr>
          <p:cNvSpPr/>
          <p:nvPr/>
        </p:nvSpPr>
        <p:spPr>
          <a:xfrm>
            <a:off x="4648332" y="807450"/>
            <a:ext cx="868571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41852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sten to an audio gu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34874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4874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3726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430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5257800" y="3195242"/>
            <a:ext cx="3657600" cy="365760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42914">
            <a:off x="14599800" y="5979458"/>
            <a:ext cx="8974046" cy="86150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34730">
            <a:off x="-5321245" y="-4469982"/>
            <a:ext cx="9312463" cy="89399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666338" y="8401474"/>
            <a:ext cx="2577995" cy="179053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00577" y="1245160"/>
            <a:ext cx="975699" cy="1100929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>
            <a:off x="15240649" y="-1222243"/>
            <a:ext cx="2700338" cy="41148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41343" y="7239342"/>
            <a:ext cx="2700338" cy="411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15E349B-0AE0-437C-B60E-E6E8BB9EC2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2" y="2667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52578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9372600" y="3195242"/>
            <a:ext cx="3657600" cy="3657600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160870" y="7247312"/>
            <a:ext cx="4114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draw </a:t>
            </a:r>
          </a:p>
          <a:p>
            <a:pPr algn="ctr"/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/>
              </a:rPr>
              <a:t>a picture</a:t>
            </a:r>
            <a:endParaRPr lang="en-US" sz="7200" b="0" cap="none" spc="0" dirty="0">
              <a:ln w="0">
                <a:solidFill>
                  <a:schemeClr val="tx1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" panose="020B7200000000000000"/>
            </a:endParaRPr>
          </a:p>
        </p:txBody>
      </p:sp>
      <p:pic>
        <p:nvPicPr>
          <p:cNvPr id="20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3487400" y="9033163"/>
            <a:ext cx="975699" cy="1100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908C35-2F1E-76C2-BA28-8D56637C0BAF}"/>
              </a:ext>
            </a:extLst>
          </p:cNvPr>
          <p:cNvSpPr/>
          <p:nvPr/>
        </p:nvSpPr>
        <p:spPr>
          <a:xfrm>
            <a:off x="4809062" y="642744"/>
            <a:ext cx="868571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b="1" dirty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41175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 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D02D8-95FC-4C9C-C5FB-2C15F5998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342"/>
            <a:ext cx="18288000" cy="105140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048" y="3300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7055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85658">
            <a:off x="-4395424" y="5337370"/>
            <a:ext cx="7539157" cy="72375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94204">
            <a:off x="13482200" y="-6069698"/>
            <a:ext cx="11334095" cy="108807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8787">
            <a:off x="16068602" y="189286"/>
            <a:ext cx="2218183" cy="17606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7762" y="3403997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52389" y="7748525"/>
            <a:ext cx="975699" cy="11009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445543" y="-1028700"/>
            <a:ext cx="2700338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23289" flipV="1">
            <a:off x="16337494" y="6898766"/>
            <a:ext cx="2700338" cy="411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BAE0B-2D10-D090-5E84-980837907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15715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864A5C3-30A4-0260-3A66-2461A5B9A3FA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CC0C16-0B21-7D78-FB58-D642ACA7CD05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19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24D5F098-B9E7-4E0C-90A1-044B06003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C7F49FF0-2543-D63F-8608-49A8FE5AE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21" name="Picture 20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D48B6B31-514C-A871-C9E6-B7BF06016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22" name="Picture 21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85584275-B02D-BDD4-5553-9688D66A6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23" name="Picture 22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71426EF4-8092-B64B-E886-459DBAF1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24" name="Picture 2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ECC97366-F3F2-A4F7-AE62-658A9C6C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678" b="1505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18979">
            <a:off x="12957919" y="-3980125"/>
            <a:ext cx="7764151" cy="7453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453920" y="2040718"/>
            <a:ext cx="9329949" cy="2721334"/>
            <a:chOff x="0" y="0"/>
            <a:chExt cx="6055654" cy="17662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55654" cy="1766296"/>
            </a:xfrm>
            <a:custGeom>
              <a:avLst/>
              <a:gdLst/>
              <a:ahLst/>
              <a:cxnLst/>
              <a:rect l="l" t="t" r="r" b="b"/>
              <a:pathLst>
                <a:path w="6055654" h="1766296">
                  <a:moveTo>
                    <a:pt x="5931194" y="1766296"/>
                  </a:moveTo>
                  <a:lnTo>
                    <a:pt x="124460" y="1766296"/>
                  </a:lnTo>
                  <a:cubicBezTo>
                    <a:pt x="55880" y="1766296"/>
                    <a:pt x="0" y="1710416"/>
                    <a:pt x="0" y="164183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31194" y="0"/>
                  </a:lnTo>
                  <a:cubicBezTo>
                    <a:pt x="5999774" y="0"/>
                    <a:pt x="6055654" y="55880"/>
                    <a:pt x="6055654" y="124460"/>
                  </a:cubicBezTo>
                  <a:lnTo>
                    <a:pt x="6055654" y="1641836"/>
                  </a:lnTo>
                  <a:cubicBezTo>
                    <a:pt x="6055654" y="1710416"/>
                    <a:pt x="5999774" y="1766296"/>
                    <a:pt x="5931194" y="1766296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838820">
            <a:off x="-3639866" y="6124822"/>
            <a:ext cx="8767328" cy="84166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1659">
            <a:off x="7859424" y="775036"/>
            <a:ext cx="2287932" cy="110236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03961" y="2650341"/>
            <a:ext cx="8615905" cy="132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5"/>
              </a:lnSpc>
            </a:pPr>
            <a:r>
              <a:rPr lang="en-US" sz="9112" dirty="0">
                <a:solidFill>
                  <a:srgbClr val="202F5A"/>
                </a:solidFill>
                <a:latin typeface="Borsok"/>
              </a:rPr>
              <a:t>Thank You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02259" y="2929019"/>
            <a:ext cx="975699" cy="11009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4168577" y="6876533"/>
            <a:ext cx="975699" cy="11009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311217" y="-1028700"/>
            <a:ext cx="2700338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H="1">
            <a:off x="15363658" y="7200900"/>
            <a:ext cx="2700338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3B4329-7D66-72EA-DF96-6553177A3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81437" y="27635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hlinkClick r:id="rId12"/>
            <a:extLst>
              <a:ext uri="{FF2B5EF4-FFF2-40B4-BE49-F238E27FC236}">
                <a16:creationId xmlns:a16="http://schemas.microsoft.com/office/drawing/2014/main" id="{A51E2F5E-4975-4B6F-6BF4-CDF6CDBB63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92" y="4713513"/>
            <a:ext cx="5082699" cy="479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2157"/>
          <a:stretch>
            <a:fillRect/>
          </a:stretch>
        </p:blipFill>
        <p:spPr>
          <a:xfrm rot="-1199743">
            <a:off x="-1843363" y="-706567"/>
            <a:ext cx="6666742" cy="3701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94590" y="2053944"/>
            <a:ext cx="975699" cy="1100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22259" y="4954209"/>
            <a:ext cx="975699" cy="11009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522535">
            <a:off x="-42565" y="7052613"/>
            <a:ext cx="2700338" cy="4114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121A02-7B8E-A9BF-CF44-59D7EDC617E3}"/>
              </a:ext>
            </a:extLst>
          </p:cNvPr>
          <p:cNvSpPr txBox="1">
            <a:spLocks/>
          </p:cNvSpPr>
          <p:nvPr/>
        </p:nvSpPr>
        <p:spPr>
          <a:xfrm>
            <a:off x="4511160" y="109865"/>
            <a:ext cx="9265680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Sing and do actions</a:t>
            </a:r>
          </a:p>
        </p:txBody>
      </p:sp>
      <p:pic>
        <p:nvPicPr>
          <p:cNvPr id="3" name="Unit 9_Track 110_She can run!">
            <a:hlinkClick r:id="" action="ppaction://media"/>
            <a:extLst>
              <a:ext uri="{FF2B5EF4-FFF2-40B4-BE49-F238E27FC236}">
                <a16:creationId xmlns:a16="http://schemas.microsoft.com/office/drawing/2014/main" id="{286689B3-9441-C912-21E9-8F4F38A76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" y="1583853"/>
            <a:ext cx="15472262" cy="870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2157"/>
          <a:stretch>
            <a:fillRect/>
          </a:stretch>
        </p:blipFill>
        <p:spPr>
          <a:xfrm rot="-1199743">
            <a:off x="-1843363" y="-706567"/>
            <a:ext cx="6666742" cy="37019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94590" y="2053944"/>
            <a:ext cx="975699" cy="11009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22259" y="4954209"/>
            <a:ext cx="975699" cy="11009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522535">
            <a:off x="-42565" y="7052613"/>
            <a:ext cx="2700338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CC2DD5-CAD8-4469-8342-43DAB292D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121A02-7B8E-A9BF-CF44-59D7EDC617E3}"/>
              </a:ext>
            </a:extLst>
          </p:cNvPr>
          <p:cNvSpPr txBox="1">
            <a:spLocks/>
          </p:cNvSpPr>
          <p:nvPr/>
        </p:nvSpPr>
        <p:spPr>
          <a:xfrm>
            <a:off x="5791199" y="549012"/>
            <a:ext cx="8181579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and Think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ED83E0-5E3E-F940-3776-BEBC8AE1C901}"/>
              </a:ext>
            </a:extLst>
          </p:cNvPr>
          <p:cNvSpPr/>
          <p:nvPr/>
        </p:nvSpPr>
        <p:spPr>
          <a:xfrm>
            <a:off x="1862930" y="2938208"/>
            <a:ext cx="7927876" cy="120032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can you see?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D781D3-ABE7-528E-DD91-E6464FEA1177}"/>
              </a:ext>
            </a:extLst>
          </p:cNvPr>
          <p:cNvSpPr txBox="1"/>
          <p:nvPr/>
        </p:nvSpPr>
        <p:spPr>
          <a:xfrm>
            <a:off x="1865978" y="4637450"/>
            <a:ext cx="12801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Where are they?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3A7F8-03CF-62F1-FB53-37B646853D71}"/>
              </a:ext>
            </a:extLst>
          </p:cNvPr>
          <p:cNvSpPr txBox="1"/>
          <p:nvPr/>
        </p:nvSpPr>
        <p:spPr>
          <a:xfrm>
            <a:off x="1865978" y="6331344"/>
            <a:ext cx="128016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What can they do in this place?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6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294204">
            <a:off x="15386006" y="-2797375"/>
            <a:ext cx="5618049" cy="53933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475636">
            <a:off x="-2981303" y="6784600"/>
            <a:ext cx="5618049" cy="539332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86368" y="2827643"/>
            <a:ext cx="975699" cy="11009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25933" y="2827643"/>
            <a:ext cx="975699" cy="11009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240649" y="7544442"/>
            <a:ext cx="2700338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V="1">
            <a:off x="-683370" y="-1151343"/>
            <a:ext cx="2700338" cy="411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A51631-0646-096D-9F8B-10D03F570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55461" y="1332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Unit 10">
            <a:hlinkClick r:id="" action="ppaction://media"/>
            <a:extLst>
              <a:ext uri="{FF2B5EF4-FFF2-40B4-BE49-F238E27FC236}">
                <a16:creationId xmlns:a16="http://schemas.microsoft.com/office/drawing/2014/main" id="{07D23045-8B4C-25B5-4F91-7DBB73DD0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5600" y="1889792"/>
            <a:ext cx="15036800" cy="8458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053F4-7178-3881-6F99-30C9462E3C1D}"/>
              </a:ext>
            </a:extLst>
          </p:cNvPr>
          <p:cNvSpPr txBox="1">
            <a:spLocks/>
          </p:cNvSpPr>
          <p:nvPr/>
        </p:nvSpPr>
        <p:spPr>
          <a:xfrm>
            <a:off x="5740400" y="369270"/>
            <a:ext cx="8181579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and Think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68706">
            <a:off x="13013456" y="-4384336"/>
            <a:ext cx="7842629" cy="75289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5925">
            <a:off x="-5765604" y="4426701"/>
            <a:ext cx="11531209" cy="11069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2002" y="7260621"/>
            <a:ext cx="2622997" cy="30564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59958" y="1455936"/>
            <a:ext cx="975699" cy="11009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9219" y="7960006"/>
            <a:ext cx="975699" cy="11009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 flipV="1">
            <a:off x="501998" y="-850703"/>
            <a:ext cx="2700338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25882" flipV="1">
            <a:off x="15356461" y="7003535"/>
            <a:ext cx="2700338" cy="411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B6463-962F-A983-C14E-A4469BF2FB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Google Shape;7545;p47">
            <a:extLst>
              <a:ext uri="{FF2B5EF4-FFF2-40B4-BE49-F238E27FC236}">
                <a16:creationId xmlns:a16="http://schemas.microsoft.com/office/drawing/2014/main" id="{C892D672-1E74-2208-1B64-17E9898E6CD4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FA229D-0FEC-426C-4E9B-465A92B0EF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18" name="Google Shape;3251;p48">
            <a:extLst>
              <a:ext uri="{FF2B5EF4-FFF2-40B4-BE49-F238E27FC236}">
                <a16:creationId xmlns:a16="http://schemas.microsoft.com/office/drawing/2014/main" id="{61FFC7F1-AF94-4A4E-5587-B982853109D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7E1236-1A5C-4E32-E759-3C6A5509277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7691"/>
          <a:stretch/>
        </p:blipFill>
        <p:spPr>
          <a:xfrm>
            <a:off x="4441010" y="1915035"/>
            <a:ext cx="6937307" cy="7057812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D8846F22-44CF-ABBE-E557-81B06FD60D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60" end="47484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4556" y="4572498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F6A4EC-555C-F06A-DF90-05F4AA800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10"/>
            <a:ext cx="18288000" cy="98555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40002">
            <a:off x="-714843" y="5191717"/>
            <a:ext cx="270033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7308">
            <a:off x="-2407793" y="7066136"/>
            <a:ext cx="6086237" cy="5842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84730" flipH="1">
            <a:off x="362342" y="298032"/>
            <a:ext cx="997642" cy="11800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609" y="1940845"/>
            <a:ext cx="975699" cy="1100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942018" y="8157371"/>
            <a:ext cx="975699" cy="1100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032831" y="-1464698"/>
            <a:ext cx="2700338" cy="411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E02A92-D1D3-CAA0-0A50-3BA0F1B671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642705" y="187232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29823FFF-8E84-AFE6-FB6D-C0BE5260C131}"/>
              </a:ext>
            </a:extLst>
          </p:cNvPr>
          <p:cNvSpPr txBox="1"/>
          <p:nvPr/>
        </p:nvSpPr>
        <p:spPr>
          <a:xfrm>
            <a:off x="1563616" y="461580"/>
            <a:ext cx="9296400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38"/>
              </a:lnSpc>
            </a:pPr>
            <a:r>
              <a:rPr lang="en-US" sz="6600" spc="409" dirty="0">
                <a:solidFill>
                  <a:srgbClr val="202F5A"/>
                </a:solidFill>
                <a:latin typeface="Borsok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7E1236-1A5C-4E32-E759-3C6A550927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894" r="51812"/>
          <a:stretch/>
        </p:blipFill>
        <p:spPr>
          <a:xfrm>
            <a:off x="4344021" y="1940845"/>
            <a:ext cx="6569490" cy="714334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FAFSE National 3 SB Track 120 05">
            <a:hlinkClick r:id="" action="ppaction://media"/>
            <a:extLst>
              <a:ext uri="{FF2B5EF4-FFF2-40B4-BE49-F238E27FC236}">
                <a16:creationId xmlns:a16="http://schemas.microsoft.com/office/drawing/2014/main" id="{AD7D459F-763D-DE4C-F8C1-4E16FCF47E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3" end="44193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83845" y="41529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167</Words>
  <Application>Microsoft Office PowerPoint</Application>
  <PresentationFormat>Custom</PresentationFormat>
  <Paragraphs>67</Paragraphs>
  <Slides>30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Berlin Sans FB Demi</vt:lpstr>
      <vt:lpstr>Aptos Black</vt:lpstr>
      <vt:lpstr>Poppins Medium</vt:lpstr>
      <vt:lpstr>Jumble</vt:lpstr>
      <vt:lpstr>Borsok</vt:lpstr>
      <vt:lpstr>Calibri</vt:lpstr>
      <vt:lpstr>Arial</vt:lpstr>
      <vt:lpstr>.VnVogue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Creative Back to School Presentation</dc:title>
  <dc:creator>Trang Nguyen</dc:creator>
  <cp:lastModifiedBy>Administrator</cp:lastModifiedBy>
  <cp:revision>32</cp:revision>
  <dcterms:created xsi:type="dcterms:W3CDTF">2006-08-16T00:00:00Z</dcterms:created>
  <dcterms:modified xsi:type="dcterms:W3CDTF">2025-03-24T15:43:50Z</dcterms:modified>
  <dc:identifier>DAFKaXTiaXs</dc:identifier>
</cp:coreProperties>
</file>