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72" r:id="rId5"/>
    <p:sldId id="319" r:id="rId6"/>
    <p:sldId id="273" r:id="rId7"/>
    <p:sldId id="322" r:id="rId8"/>
    <p:sldId id="274" r:id="rId9"/>
    <p:sldId id="323" r:id="rId10"/>
    <p:sldId id="263" r:id="rId11"/>
    <p:sldId id="276" r:id="rId12"/>
    <p:sldId id="277" r:id="rId13"/>
    <p:sldId id="261" r:id="rId14"/>
    <p:sldId id="278" r:id="rId15"/>
    <p:sldId id="317" r:id="rId16"/>
    <p:sldId id="275" r:id="rId17"/>
    <p:sldId id="279" r:id="rId18"/>
    <p:sldId id="318" r:id="rId19"/>
    <p:sldId id="324" r:id="rId20"/>
    <p:sldId id="260" r:id="rId21"/>
    <p:sldId id="264" r:id="rId22"/>
    <p:sldId id="325" r:id="rId23"/>
    <p:sldId id="262" r:id="rId24"/>
    <p:sldId id="265" r:id="rId25"/>
    <p:sldId id="326" r:id="rId26"/>
    <p:sldId id="270" r:id="rId27"/>
    <p:sldId id="320" r:id="rId28"/>
    <p:sldId id="316" r:id="rId29"/>
    <p:sldId id="321" r:id="rId30"/>
    <p:sldId id="259" r:id="rId31"/>
    <p:sldId id="2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EE8C-214A-4B16-BA2E-8982D8601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8B253-0B25-4F44-AFCD-392ABD8B8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00B07-DF1A-42D6-AA7C-7F8D73C1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0B9CE-2D4B-49FD-B534-FA9FB919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949DF-EBE9-44B4-8317-2743C226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9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F24B-97B8-4721-92C4-61A0A995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189227-5F81-4904-B8CB-BF53E8147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4793-0F54-45B7-B6DC-669981EF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180B7-590A-4978-B56D-3DD6A4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20F90-9ABE-4438-A780-B3C1EA7D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3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D0697-B768-4C03-BCCB-67D3D3166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9472F-13FC-4B8B-A4E0-EE2E17F2C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DE91E-B156-4113-82F3-BD20C28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C27E1-E491-420D-8EB5-6EF62559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B4AE-FD31-4A61-8A1C-972725BC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25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99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84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66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93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77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15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20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9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1A02-D416-438C-BC96-66DE6604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81B7-1AD9-4536-9464-FB549725B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08FC6-D08D-417E-96E8-F0F06F7D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E3D49-48CA-49D6-A0F9-4A22B5659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69B7C-7959-4D89-98A6-3B03D63E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49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02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75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81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24A10-1710-4F38-BC94-4B023892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DF4A9-90FC-482B-BABF-8B720BB5D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D7CA-8716-4546-83BE-D51CE741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F4105-3761-47F4-B879-84D139FD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7312B-84CE-4312-8F9C-E61A1F15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27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F0C8-FD9A-4670-B832-37409EBF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6817F-8B55-4B3A-AD30-FB775865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A33C1-52C3-4012-8016-4A295A246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43266-3E58-4FE7-8E9E-2012EAC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1B99F-B575-4754-89E0-33A5FCBA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97DB-0D15-47AB-8FEA-08DB1E2D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3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D412-C732-43F8-BF0C-8AE06ACA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53014-428C-4683-9AF1-45F652009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9E03-23FC-45E4-A8ED-047CDD45C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C1305-F97C-448B-922B-FF6E8C805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91AEE-29ED-4F23-8419-FD6164952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5CC44-73B5-4A99-8D77-CC723A95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D6A11C-028B-4E40-B99B-132DBC30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A330EF-C2DA-430F-ADE7-6C571F73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2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24A3-7A7C-4A02-8F4B-F00A0A0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2BDA0-BE6C-465A-B1A8-12760A3B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8631B-6FC6-471D-B275-3B674F71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09DB-4FF3-47B6-8CC7-9692544E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3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E574B-08BE-4557-B20E-80FFACA5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405CB-4E6F-4BC5-BCBA-3E7E2BEC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9DEF2-A02A-4439-9B48-33D12900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8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287B-2B39-4E76-BB95-2586D1AD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C1845-0219-4CF4-9F3E-DB54B5672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36A08-6DE8-4AB1-A6CE-EE538E020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F4B2E-7F17-4497-A493-5C0FCFF6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C3C9F-DB75-4B69-8C9D-E1DD7D1D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B307A-9DFA-4401-B595-026F0034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70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E717-BB2C-40EE-89B9-B04579F9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2A5CC-0F4F-4513-A7F2-4013514E1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F31AC-0BA6-4C02-B07B-368D36633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E9D6D-9E16-4DBB-B215-52290185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C3D2-F478-4F23-98F4-EE32BF84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0C1F8-8BA6-47A3-BBCB-A61428D2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2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6AE20-C96B-412A-940D-86CE565A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3464-0793-43D4-A27A-6AFF11FC7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80351-411C-4395-BB87-E6FF8EA72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A8815-D9FF-4C6E-B1D8-9996FF99A90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21392-15C4-4656-9D96-0F63A0232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ABB1D-2A7D-48C5-A454-1BD477DF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9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BA568-3386-4869-89CB-ACC69F08430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8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myfigurecollection.net/encyclopedia/26831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rush-pencil-brushes-equipment-1456763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egaphone-phone-speak-sound-147176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9472" y="1400853"/>
            <a:ext cx="8322527" cy="1877606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  <a:cs typeface="Lao UI" panose="020B0604020202020204" pitchFamily="34" charset="0"/>
              </a:rPr>
              <a:t>Where’s the ball?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D4CAC-07E6-4B1C-A428-658DCCBFF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6701" y="510109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Blackadder ITC" panose="04020505051007020D02" pitchFamily="82" charset="0"/>
              </a:rPr>
              <a:t>Unit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B2E9A-CDB3-4F9A-83CB-05D10141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98" y="369874"/>
            <a:ext cx="3526970" cy="952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F2F048A-09D5-40BD-AB09-154B188AF13D}"/>
              </a:ext>
            </a:extLst>
          </p:cNvPr>
          <p:cNvSpPr txBox="1">
            <a:spLocks/>
          </p:cNvSpPr>
          <p:nvPr/>
        </p:nvSpPr>
        <p:spPr>
          <a:xfrm>
            <a:off x="3835730" y="5434797"/>
            <a:ext cx="551401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>
                <a:latin typeface="Blackadder ITC" panose="04020505051007020D02" pitchFamily="82" charset="0"/>
              </a:rPr>
              <a:t>Lesson 1</a:t>
            </a:r>
          </a:p>
        </p:txBody>
      </p:sp>
      <p:pic>
        <p:nvPicPr>
          <p:cNvPr id="7" name="Picture 6" descr="A picture containing venn diagram&#10;&#10;Description automatically generated">
            <a:extLst>
              <a:ext uri="{FF2B5EF4-FFF2-40B4-BE49-F238E27FC236}">
                <a16:creationId xmlns:a16="http://schemas.microsoft.com/office/drawing/2014/main" id="{8EB3A01D-1FE4-4E46-8EC0-BD65E07A5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45" y="2637312"/>
            <a:ext cx="3983182" cy="39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9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point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2615376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B44EC-D27A-4B61-9937-2E732CC71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ck 68">
            <a:hlinkClick r:id="" action="ppaction://media"/>
            <a:extLst>
              <a:ext uri="{FF2B5EF4-FFF2-40B4-BE49-F238E27FC236}">
                <a16:creationId xmlns:a16="http://schemas.microsoft.com/office/drawing/2014/main" id="{F509D6A6-6A20-4EFE-B0E0-EC64EB525B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5" y="0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103780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807D9A56-49EE-4696-84FD-642FA482E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0" y="739934"/>
            <a:ext cx="5116989" cy="5116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2DE8D6-DEE3-4DD7-9599-393022A3826C}"/>
              </a:ext>
            </a:extLst>
          </p:cNvPr>
          <p:cNvSpPr txBox="1"/>
          <p:nvPr/>
        </p:nvSpPr>
        <p:spPr>
          <a:xfrm>
            <a:off x="7184572" y="332509"/>
            <a:ext cx="4001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Listen and chant</a:t>
            </a:r>
          </a:p>
        </p:txBody>
      </p:sp>
    </p:spTree>
    <p:extLst>
      <p:ext uri="{BB962C8B-B14F-4D97-AF65-F5344CB8AC3E}">
        <p14:creationId xmlns:p14="http://schemas.microsoft.com/office/powerpoint/2010/main" val="349772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B44EC-D27A-4B61-9937-2E732CC71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ck 68">
            <a:hlinkClick r:id="" action="ppaction://media"/>
            <a:extLst>
              <a:ext uri="{FF2B5EF4-FFF2-40B4-BE49-F238E27FC236}">
                <a16:creationId xmlns:a16="http://schemas.microsoft.com/office/drawing/2014/main" id="{F509D6A6-6A20-4EFE-B0E0-EC64EB525B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5" y="0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390340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9A8B-86A3-4C44-9713-DD477A707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Point and say!</a:t>
            </a:r>
            <a:endParaRPr lang="en-US" dirty="0"/>
          </a:p>
        </p:txBody>
      </p:sp>
      <p:pic>
        <p:nvPicPr>
          <p:cNvPr id="5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BE65ED51-536B-4691-AE6D-54A604922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t="19723" r="14612" b="22966"/>
          <a:stretch/>
        </p:blipFill>
        <p:spPr>
          <a:xfrm>
            <a:off x="4156364" y="1892607"/>
            <a:ext cx="5890161" cy="46154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3476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752572-C38B-4B64-8806-6FFDA78BF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648" r="1018" b="7521"/>
          <a:stretch/>
        </p:blipFill>
        <p:spPr>
          <a:xfrm>
            <a:off x="1327759" y="90336"/>
            <a:ext cx="9219156" cy="659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6401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5D9CD-0669-43B1-8D0F-7B632C38A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Let’s stick!</a:t>
            </a:r>
            <a:endParaRPr lang="en-US" dirty="0"/>
          </a:p>
        </p:txBody>
      </p:sp>
      <p:pic>
        <p:nvPicPr>
          <p:cNvPr id="5" name="Content Placeholder 4" descr="A hand holding a card&#10;&#10;Description automatically generated with medium confidence">
            <a:extLst>
              <a:ext uri="{FF2B5EF4-FFF2-40B4-BE49-F238E27FC236}">
                <a16:creationId xmlns:a16="http://schemas.microsoft.com/office/drawing/2014/main" id="{D60558EA-56EF-43C3-85E3-E382FE3D5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16217" y="585159"/>
            <a:ext cx="4372811" cy="4372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624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752572-C38B-4B64-8806-6FFDA78BF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648" r="1018" b="7521"/>
          <a:stretch/>
        </p:blipFill>
        <p:spPr>
          <a:xfrm>
            <a:off x="1327759" y="90336"/>
            <a:ext cx="9219156" cy="659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DF5DF0-AC4B-4CAF-B38D-59B41D95E9DA}"/>
              </a:ext>
            </a:extLst>
          </p:cNvPr>
          <p:cNvSpPr txBox="1"/>
          <p:nvPr/>
        </p:nvSpPr>
        <p:spPr>
          <a:xfrm>
            <a:off x="10471759" y="764088"/>
            <a:ext cx="1578279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</a:rPr>
              <a:t>Frisbee</a:t>
            </a:r>
          </a:p>
        </p:txBody>
      </p:sp>
    </p:spTree>
    <p:extLst>
      <p:ext uri="{BB962C8B-B14F-4D97-AF65-F5344CB8AC3E}">
        <p14:creationId xmlns:p14="http://schemas.microsoft.com/office/powerpoint/2010/main" val="417981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047 0.22824 L -0.28047 0.478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380" y="2016126"/>
            <a:ext cx="1206462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play time!</a:t>
            </a:r>
          </a:p>
        </p:txBody>
      </p:sp>
    </p:spTree>
    <p:extLst>
      <p:ext uri="{BB962C8B-B14F-4D97-AF65-F5344CB8AC3E}">
        <p14:creationId xmlns:p14="http://schemas.microsoft.com/office/powerpoint/2010/main" val="82660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42411" y="5534561"/>
            <a:ext cx="34900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+mn-cs"/>
              </a:rPr>
              <a:t>POOL</a:t>
            </a:r>
          </a:p>
        </p:txBody>
      </p:sp>
      <p:sp>
        <p:nvSpPr>
          <p:cNvPr id="4" name="Rectangle 3"/>
          <p:cNvSpPr/>
          <p:nvPr/>
        </p:nvSpPr>
        <p:spPr>
          <a:xfrm>
            <a:off x="8117550" y="3401786"/>
            <a:ext cx="407445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322" y="0"/>
            <a:ext cx="4059936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57614" y="-4588"/>
            <a:ext cx="4059936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17550" y="0"/>
            <a:ext cx="407445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419074"/>
            <a:ext cx="4059936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Eye icon - Free download on Iconfind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24824" r="9128" b="24238"/>
          <a:stretch/>
        </p:blipFill>
        <p:spPr bwMode="auto">
          <a:xfrm>
            <a:off x="9780162" y="5369287"/>
            <a:ext cx="2392680" cy="15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55292" y="3401786"/>
            <a:ext cx="4059936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19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632F6CD-64E0-4BDC-8BCB-7BD2B9722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0" y="871151"/>
            <a:ext cx="6553199" cy="53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84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05" y="0"/>
            <a:ext cx="10296591" cy="68533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0972" y="5534561"/>
            <a:ext cx="349005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+mn-cs"/>
              </a:rPr>
              <a:t>GOAL</a:t>
            </a:r>
          </a:p>
        </p:txBody>
      </p:sp>
      <p:sp>
        <p:nvSpPr>
          <p:cNvPr id="6" name="Rectangle 5"/>
          <p:cNvSpPr/>
          <p:nvPr/>
        </p:nvSpPr>
        <p:spPr>
          <a:xfrm>
            <a:off x="8117550" y="3401786"/>
            <a:ext cx="4074450" cy="3429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322" y="0"/>
            <a:ext cx="4059936" cy="3429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7614" y="-4588"/>
            <a:ext cx="4059936" cy="3429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17550" y="0"/>
            <a:ext cx="4074450" cy="3429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419074"/>
            <a:ext cx="4059936" cy="3429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Eye icon - Free download on Iconfind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24824" r="9128" b="24238"/>
          <a:stretch/>
        </p:blipFill>
        <p:spPr bwMode="auto">
          <a:xfrm>
            <a:off x="9780162" y="5369287"/>
            <a:ext cx="2392680" cy="15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055292" y="3401786"/>
            <a:ext cx="4059936" cy="3429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6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98" y="0"/>
            <a:ext cx="10249958" cy="68367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59151" y="5513284"/>
            <a:ext cx="33794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+mn-cs"/>
              </a:rPr>
              <a:t>TREE</a:t>
            </a:r>
          </a:p>
        </p:txBody>
      </p:sp>
      <p:sp>
        <p:nvSpPr>
          <p:cNvPr id="6" name="Rectangle 5"/>
          <p:cNvSpPr/>
          <p:nvPr/>
        </p:nvSpPr>
        <p:spPr>
          <a:xfrm>
            <a:off x="8117550" y="3401786"/>
            <a:ext cx="4074450" cy="342900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322" y="0"/>
            <a:ext cx="4059936" cy="3429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7614" y="-4588"/>
            <a:ext cx="4059936" cy="342900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17550" y="0"/>
            <a:ext cx="4074450" cy="3429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419074"/>
            <a:ext cx="4059936" cy="342900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Eye icon - Free download on Iconfind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24824" r="9128" b="24238"/>
          <a:stretch/>
        </p:blipFill>
        <p:spPr bwMode="auto">
          <a:xfrm>
            <a:off x="9780162" y="5369287"/>
            <a:ext cx="2392680" cy="15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055292" y="3401786"/>
            <a:ext cx="4059936" cy="3429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8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943" y="-4085"/>
            <a:ext cx="8244114" cy="68661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34753" y="5534561"/>
            <a:ext cx="37224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+mn-cs"/>
              </a:rPr>
              <a:t>SLIDE</a:t>
            </a:r>
          </a:p>
        </p:txBody>
      </p:sp>
      <p:sp>
        <p:nvSpPr>
          <p:cNvPr id="7" name="Rectangle 6"/>
          <p:cNvSpPr/>
          <p:nvPr/>
        </p:nvSpPr>
        <p:spPr>
          <a:xfrm>
            <a:off x="8117550" y="3401786"/>
            <a:ext cx="4074450" cy="3429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322" y="0"/>
            <a:ext cx="405993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7614" y="-4588"/>
            <a:ext cx="4059936" cy="3429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17550" y="0"/>
            <a:ext cx="407445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419074"/>
            <a:ext cx="4059936" cy="3429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Eye icon - Free download on Iconfind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24824" r="9128" b="24238"/>
          <a:stretch/>
        </p:blipFill>
        <p:spPr bwMode="auto">
          <a:xfrm>
            <a:off x="9780162" y="5369287"/>
            <a:ext cx="2392680" cy="15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055292" y="3401786"/>
            <a:ext cx="405993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64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29" y="-6047"/>
            <a:ext cx="10290628" cy="68604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07605" y="5534561"/>
            <a:ext cx="53767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+mn-cs"/>
              </a:rPr>
              <a:t>FRISBEE</a:t>
            </a:r>
          </a:p>
        </p:txBody>
      </p:sp>
      <p:sp>
        <p:nvSpPr>
          <p:cNvPr id="6" name="Rectangle 5"/>
          <p:cNvSpPr/>
          <p:nvPr/>
        </p:nvSpPr>
        <p:spPr>
          <a:xfrm>
            <a:off x="8117550" y="3401786"/>
            <a:ext cx="4074450" cy="3429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322" y="0"/>
            <a:ext cx="4059936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7614" y="-4588"/>
            <a:ext cx="4059936" cy="3429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17550" y="0"/>
            <a:ext cx="407445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419074"/>
            <a:ext cx="4059936" cy="3429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Eye icon - Free download on Iconfind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24824" r="9128" b="24238"/>
          <a:stretch/>
        </p:blipFill>
        <p:spPr bwMode="auto">
          <a:xfrm>
            <a:off x="9780162" y="5369287"/>
            <a:ext cx="2392680" cy="15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055292" y="3401786"/>
            <a:ext cx="4059936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0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sb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2455" y="5534561"/>
            <a:ext cx="48270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.VnBodoniH" panose="020B7200000000000000" pitchFamily="34" charset="0"/>
                <a:ea typeface="+mn-ea"/>
                <a:cs typeface="+mn-cs"/>
              </a:rPr>
              <a:t>SEESAW</a:t>
            </a:r>
          </a:p>
        </p:txBody>
      </p:sp>
      <p:sp>
        <p:nvSpPr>
          <p:cNvPr id="7" name="Rectangle 6"/>
          <p:cNvSpPr/>
          <p:nvPr/>
        </p:nvSpPr>
        <p:spPr>
          <a:xfrm>
            <a:off x="8117550" y="3401786"/>
            <a:ext cx="4074450" cy="342900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322" y="0"/>
            <a:ext cx="4059936" cy="3429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7614" y="-4588"/>
            <a:ext cx="4059936" cy="342900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17550" y="0"/>
            <a:ext cx="4074450" cy="3429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419074"/>
            <a:ext cx="4059936" cy="342900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Eye icon - Free download on Iconfind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24824" r="9128" b="24238"/>
          <a:stretch/>
        </p:blipFill>
        <p:spPr bwMode="auto">
          <a:xfrm>
            <a:off x="9780162" y="5369287"/>
            <a:ext cx="2392680" cy="15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055292" y="3401786"/>
            <a:ext cx="4059936" cy="3429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16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es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7EC47-CC82-4DF2-97A3-B9C0815A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961" y="1897433"/>
            <a:ext cx="4473039" cy="3054577"/>
          </a:xfrm>
        </p:spPr>
        <p:txBody>
          <a:bodyPr anchor="t"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Workbook time!!!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1A146ECD-FB10-4F0C-85A1-24D587C7F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0" y="669207"/>
            <a:ext cx="6015897" cy="55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8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A57518-7CF5-4C41-8052-76739DE9D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7" t="3427" r="2837" b="3027"/>
          <a:stretch/>
        </p:blipFill>
        <p:spPr>
          <a:xfrm>
            <a:off x="4255477" y="0"/>
            <a:ext cx="566224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32C6044-7E78-491A-B1D0-BA524F4D8823}"/>
              </a:ext>
            </a:extLst>
          </p:cNvPr>
          <p:cNvSpPr/>
          <p:nvPr/>
        </p:nvSpPr>
        <p:spPr>
          <a:xfrm>
            <a:off x="5442857" y="1534886"/>
            <a:ext cx="511629" cy="2612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1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A6F3C-F596-4622-A9B1-59568FC74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Draw and write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5E8D1B-3ED0-42EE-99E6-8FB9ACF2F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56584" y="1825625"/>
            <a:ext cx="7678831" cy="4351338"/>
          </a:xfrm>
        </p:spPr>
      </p:pic>
    </p:spTree>
    <p:extLst>
      <p:ext uri="{BB962C8B-B14F-4D97-AF65-F5344CB8AC3E}">
        <p14:creationId xmlns:p14="http://schemas.microsoft.com/office/powerpoint/2010/main" val="2272498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997E-07BE-4E0C-B295-D06890A82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Your favorite thing at the park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DC98B2-DCC9-4126-95DE-2A52D639C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9229" y="1546280"/>
            <a:ext cx="3820885" cy="4952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7B3BE3-EF37-4C39-8A91-A608F93E3D41}"/>
              </a:ext>
            </a:extLst>
          </p:cNvPr>
          <p:cNvSpPr txBox="1"/>
          <p:nvPr/>
        </p:nvSpPr>
        <p:spPr>
          <a:xfrm>
            <a:off x="4654062" y="1934308"/>
            <a:ext cx="2426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Script MT Bold" panose="03040602040607080904" pitchFamily="66" charset="0"/>
              </a:rPr>
              <a:t>This is a</a:t>
            </a:r>
            <a:r>
              <a:rPr lang="en-US" dirty="0">
                <a:solidFill>
                  <a:srgbClr val="7030A0"/>
                </a:solidFill>
                <a:latin typeface="Script MT Bold" panose="03040602040607080904" pitchFamily="66" charset="0"/>
              </a:rPr>
              <a:t>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716312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44E52D-611C-4207-8E52-55CC37B1B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228600"/>
            <a:ext cx="7117079" cy="6088599"/>
          </a:xfrm>
        </p:spPr>
      </p:pic>
    </p:spTree>
    <p:extLst>
      <p:ext uri="{BB962C8B-B14F-4D97-AF65-F5344CB8AC3E}">
        <p14:creationId xmlns:p14="http://schemas.microsoft.com/office/powerpoint/2010/main" val="2925480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hello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1"/>
            <a:ext cx="12192000" cy="6865122"/>
          </a:xfrm>
          <a:prstGeom prst="rect">
            <a:avLst/>
          </a:prstGeom>
        </p:spPr>
      </p:pic>
      <p:sp>
        <p:nvSpPr>
          <p:cNvPr id="3" name="AutoShape 2" descr="https://auc-powerpoint.officeapps.live.com/pods/GetClipboardImage.ashx?Id=aa42e2b6-2f2f-4cf0-b287-defb6b410edd&amp;DC=GAU2&amp;pkey=0f95514b-7e30-4cbb-bab4-4ebc0eff9cd5&amp;wdoverrides=GetClipboardImageEnabled:true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42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oodbye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1"/>
            <a:ext cx="12192000" cy="68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1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CACE2-5C8D-4F38-9043-C08724AC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9" y="365125"/>
            <a:ext cx="11070771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can you see at the park?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72A9A9-E0E6-44AC-84DE-BD5CB938F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2167" y="1642162"/>
            <a:ext cx="7488127" cy="4987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415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point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59057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AE56-0E36-468A-B658-C231C1B8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1_vocab">
            <a:hlinkClick r:id="" action="ppaction://media"/>
            <a:extLst>
              <a:ext uri="{FF2B5EF4-FFF2-40B4-BE49-F238E27FC236}">
                <a16:creationId xmlns:a16="http://schemas.microsoft.com/office/drawing/2014/main" id="{2C66F1F1-6D2B-4490-9114-4171B7CB04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7282" cy="6858000"/>
          </a:xfrm>
        </p:spPr>
      </p:pic>
    </p:spTree>
    <p:extLst>
      <p:ext uri="{BB962C8B-B14F-4D97-AF65-F5344CB8AC3E}">
        <p14:creationId xmlns:p14="http://schemas.microsoft.com/office/powerpoint/2010/main" val="340921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repeat</a:t>
            </a:r>
            <a:endParaRPr lang="en-US" dirty="0"/>
          </a:p>
        </p:txBody>
      </p:sp>
      <p:pic>
        <p:nvPicPr>
          <p:cNvPr id="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75410EA-4FED-42E1-824B-D992807CD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54416" y="1825625"/>
            <a:ext cx="4883168" cy="4351338"/>
          </a:xfrm>
        </p:spPr>
      </p:pic>
    </p:spTree>
    <p:extLst>
      <p:ext uri="{BB962C8B-B14F-4D97-AF65-F5344CB8AC3E}">
        <p14:creationId xmlns:p14="http://schemas.microsoft.com/office/powerpoint/2010/main" val="3833720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AE56-0E36-468A-B658-C231C1B8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1_vocab">
            <a:hlinkClick r:id="" action="ppaction://media"/>
            <a:extLst>
              <a:ext uri="{FF2B5EF4-FFF2-40B4-BE49-F238E27FC236}">
                <a16:creationId xmlns:a16="http://schemas.microsoft.com/office/drawing/2014/main" id="{2C66F1F1-6D2B-4490-9114-4171B7CB04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7282" cy="6858000"/>
          </a:xfrm>
        </p:spPr>
      </p:pic>
    </p:spTree>
    <p:extLst>
      <p:ext uri="{BB962C8B-B14F-4D97-AF65-F5344CB8AC3E}">
        <p14:creationId xmlns:p14="http://schemas.microsoft.com/office/powerpoint/2010/main" val="69073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A461-7748-49D4-9816-385AEFEBF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809365"/>
            <a:ext cx="10515600" cy="1325563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Curlz MT" panose="04040404050702020202" pitchFamily="82" charset="0"/>
              </a:rPr>
              <a:t>Work in pairs</a:t>
            </a:r>
          </a:p>
        </p:txBody>
      </p:sp>
      <p:pic>
        <p:nvPicPr>
          <p:cNvPr id="5" name="Content Placeholder 4" descr="Shape, circle&#10;&#10;Description automatically generated">
            <a:extLst>
              <a:ext uri="{FF2B5EF4-FFF2-40B4-BE49-F238E27FC236}">
                <a16:creationId xmlns:a16="http://schemas.microsoft.com/office/drawing/2014/main" id="{606A9EB7-79CE-42F3-B079-CAC408DA7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06" y="533400"/>
            <a:ext cx="5164343" cy="615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611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65</Words>
  <Application>Microsoft Office PowerPoint</Application>
  <PresentationFormat>Widescreen</PresentationFormat>
  <Paragraphs>23</Paragraphs>
  <Slides>30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.VnBodoniH</vt:lpstr>
      <vt:lpstr>Aharoni</vt:lpstr>
      <vt:lpstr>Arial</vt:lpstr>
      <vt:lpstr>Blackadder ITC</vt:lpstr>
      <vt:lpstr>Calibri</vt:lpstr>
      <vt:lpstr>Calibri Light</vt:lpstr>
      <vt:lpstr>Curlz MT</vt:lpstr>
      <vt:lpstr>Script MT Bold</vt:lpstr>
      <vt:lpstr>1_Office Theme</vt:lpstr>
      <vt:lpstr>2_Office Theme</vt:lpstr>
      <vt:lpstr>Where’s the ball?</vt:lpstr>
      <vt:lpstr>PowerPoint Presentation</vt:lpstr>
      <vt:lpstr>PowerPoint Presentation</vt:lpstr>
      <vt:lpstr>What can you see at the park?</vt:lpstr>
      <vt:lpstr>Listen and point</vt:lpstr>
      <vt:lpstr>PowerPoint Presentation</vt:lpstr>
      <vt:lpstr>Listen and repeat</vt:lpstr>
      <vt:lpstr>PowerPoint Presentation</vt:lpstr>
      <vt:lpstr>Work in pairs</vt:lpstr>
      <vt:lpstr>Listen and point</vt:lpstr>
      <vt:lpstr>PowerPoint Presentation</vt:lpstr>
      <vt:lpstr>PowerPoint Presentation</vt:lpstr>
      <vt:lpstr>PowerPoint Presentation</vt:lpstr>
      <vt:lpstr>Point and say!</vt:lpstr>
      <vt:lpstr>PowerPoint Presentation</vt:lpstr>
      <vt:lpstr>Let’s stick!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time!!!</vt:lpstr>
      <vt:lpstr>PowerPoint Presentation</vt:lpstr>
      <vt:lpstr>Draw and write</vt:lpstr>
      <vt:lpstr>Your favorite thing at the park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Where’s the ball?</dc:title>
  <dc:creator>CHAU HO</dc:creator>
  <cp:lastModifiedBy>Administrator</cp:lastModifiedBy>
  <cp:revision>6</cp:revision>
  <dcterms:created xsi:type="dcterms:W3CDTF">2021-06-01T05:09:32Z</dcterms:created>
  <dcterms:modified xsi:type="dcterms:W3CDTF">2025-03-24T15:40:51Z</dcterms:modified>
</cp:coreProperties>
</file>